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theme/theme20.xml" ContentType="application/vnd.openxmlformats-officedocument.theme+xml"/>
  <Override PartName="/ppt/slideLayouts/slideLayout142.xml" ContentType="application/vnd.openxmlformats-officedocument.presentationml.slideLayout+xml"/>
  <Override PartName="/ppt/theme/theme2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9.xml" ContentType="application/vnd.openxmlformats-officedocument.theme+xml"/>
  <Override PartName="/ppt/slideLayouts/slideLayout231.xml" ContentType="application/vnd.openxmlformats-officedocument.presentationml.slideLayout+xml"/>
  <Override PartName="/ppt/theme/theme3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3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3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9.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40.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1.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4.xml" ContentType="application/vnd.openxmlformats-officedocument.theme+xml"/>
  <Override PartName="/ppt/slideLayouts/slideLayout386.xml" ContentType="application/vnd.openxmlformats-officedocument.presentationml.slideLayout+xml"/>
  <Override PartName="/ppt/theme/theme45.xml" ContentType="application/vnd.openxmlformats-officedocument.theme+xml"/>
  <Override PartName="/ppt/slideLayouts/slideLayout387.xml" ContentType="application/vnd.openxmlformats-officedocument.presentationml.slideLayout+xml"/>
  <Override PartName="/ppt/theme/theme4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5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52.xml" ContentType="application/vnd.openxmlformats-officedocument.theme+xml"/>
  <Override PartName="/ppt/slideLayouts/slideLayout445.xml" ContentType="application/vnd.openxmlformats-officedocument.presentationml.slideLayout+xml"/>
  <Override PartName="/ppt/theme/theme53.xml" ContentType="application/vnd.openxmlformats-officedocument.theme+xml"/>
  <Override PartName="/ppt/slideLayouts/slideLayout446.xml" ContentType="application/vnd.openxmlformats-officedocument.presentationml.slideLayout+xml"/>
  <Override PartName="/ppt/theme/theme54.xml" ContentType="application/vnd.openxmlformats-officedocument.theme+xml"/>
  <Override PartName="/ppt/slideLayouts/slideLayout447.xml" ContentType="application/vnd.openxmlformats-officedocument.presentationml.slideLayout+xml"/>
  <Override PartName="/ppt/theme/theme55.xml" ContentType="application/vnd.openxmlformats-officedocument.theme+xml"/>
  <Override PartName="/ppt/slideLayouts/slideLayout448.xml" ContentType="application/vnd.openxmlformats-officedocument.presentationml.slideLayout+xml"/>
  <Override PartName="/ppt/theme/theme56.xml" ContentType="application/vnd.openxmlformats-officedocument.theme+xml"/>
  <Override PartName="/ppt/slideLayouts/slideLayout449.xml" ContentType="application/vnd.openxmlformats-officedocument.presentationml.slideLayout+xml"/>
  <Override PartName="/ppt/theme/theme57.xml" ContentType="application/vnd.openxmlformats-officedocument.theme+xml"/>
  <Override PartName="/ppt/slideLayouts/slideLayout450.xml" ContentType="application/vnd.openxmlformats-officedocument.presentationml.slideLayout+xml"/>
  <Override PartName="/ppt/theme/theme58.xml" ContentType="application/vnd.openxmlformats-officedocument.theme+xml"/>
  <Override PartName="/ppt/slideLayouts/slideLayout451.xml" ContentType="application/vnd.openxmlformats-officedocument.presentationml.slideLayout+xml"/>
  <Override PartName="/ppt/theme/theme5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61.xml" ContentType="application/vnd.openxmlformats-officedocument.theme+xml"/>
  <Override PartName="/ppt/slideLayouts/slideLayout465.xml" ContentType="application/vnd.openxmlformats-officedocument.presentationml.slideLayout+xml"/>
  <Override PartName="/ppt/theme/theme6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6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6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6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6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67.xml" ContentType="application/vnd.openxmlformats-officedocument.theme+xml"/>
  <Override PartName="/ppt/slideLayouts/slideLayout521.xml" ContentType="application/vnd.openxmlformats-officedocument.presentationml.slideLayout+xml"/>
  <Override PartName="/ppt/theme/theme6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69.xml" ContentType="application/vnd.openxmlformats-officedocument.theme+xml"/>
  <Override PartName="/ppt/slideLayouts/slideLayout533.xml" ContentType="application/vnd.openxmlformats-officedocument.presentationml.slideLayout+xml"/>
  <Override PartName="/ppt/theme/theme7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71.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72.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73.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74.xml" ContentType="application/vnd.openxmlformats-officedocument.theme+xml"/>
  <Override PartName="/ppt/theme/themeOverride1.xml" ContentType="application/vnd.openxmlformats-officedocument.themeOverrid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75.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76.xml" ContentType="application/vnd.openxmlformats-officedocument.theme+xml"/>
  <Override PartName="/ppt/slideLayouts/slideLayout605.xml" ContentType="application/vnd.openxmlformats-officedocument.presentationml.slideLayout+xml"/>
  <Override PartName="/ppt/theme/theme77.xml" ContentType="application/vnd.openxmlformats-officedocument.theme+xml"/>
  <Override PartName="/ppt/slideLayouts/slideLayout606.xml" ContentType="application/vnd.openxmlformats-officedocument.presentationml.slideLayout+xml"/>
  <Override PartName="/ppt/theme/theme78.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79.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80.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81.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82.xml" ContentType="application/vnd.openxmlformats-officedocument.theme+xml"/>
  <Override PartName="/ppt/slideLayouts/slideLayout633.xml" ContentType="application/vnd.openxmlformats-officedocument.presentationml.slideLayout+xml"/>
  <Override PartName="/ppt/theme/theme8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84.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85.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86.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87.xml" ContentType="application/vnd.openxmlformats-officedocument.theme+xml"/>
  <Override PartName="/ppt/slideLayouts/slideLayout671.xml" ContentType="application/vnd.openxmlformats-officedocument.presentationml.slideLayout+xml"/>
  <Override PartName="/ppt/theme/theme88.xml" ContentType="application/vnd.openxmlformats-officedocument.theme+xml"/>
  <Override PartName="/ppt/slideLayouts/slideLayout672.xml" ContentType="application/vnd.openxmlformats-officedocument.presentationml.slideLayout+xml"/>
  <Override PartName="/ppt/theme/theme89.xml" ContentType="application/vnd.openxmlformats-officedocument.theme+xml"/>
  <Override PartName="/ppt/slideLayouts/slideLayout673.xml" ContentType="application/vnd.openxmlformats-officedocument.presentationml.slideLayout+xml"/>
  <Override PartName="/ppt/theme/theme90.xml" ContentType="application/vnd.openxmlformats-officedocument.theme+xml"/>
  <Override PartName="/ppt/slideLayouts/slideLayout674.xml" ContentType="application/vnd.openxmlformats-officedocument.presentationml.slideLayout+xml"/>
  <Override PartName="/ppt/theme/theme91.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92.xml" ContentType="application/vnd.openxmlformats-officedocument.theme+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93.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94.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839" r:id="rId2"/>
    <p:sldMasterId id="2147484041" r:id="rId3"/>
    <p:sldMasterId id="2147484053" r:id="rId4"/>
    <p:sldMasterId id="2147484067" r:id="rId5"/>
    <p:sldMasterId id="2147484079" r:id="rId6"/>
    <p:sldMasterId id="2147484091" r:id="rId7"/>
    <p:sldMasterId id="2147484093" r:id="rId8"/>
    <p:sldMasterId id="2147484105" r:id="rId9"/>
    <p:sldMasterId id="2147484107" r:id="rId10"/>
    <p:sldMasterId id="2147484119" r:id="rId11"/>
    <p:sldMasterId id="2147484131" r:id="rId12"/>
    <p:sldMasterId id="2147484134" r:id="rId13"/>
    <p:sldMasterId id="2147484136" r:id="rId14"/>
    <p:sldMasterId id="2147484138" r:id="rId15"/>
    <p:sldMasterId id="2147484154" r:id="rId16"/>
    <p:sldMasterId id="2147484178" r:id="rId17"/>
    <p:sldMasterId id="2147484226" r:id="rId18"/>
    <p:sldMasterId id="2147484238" r:id="rId19"/>
    <p:sldMasterId id="2147484250" r:id="rId20"/>
    <p:sldMasterId id="2147484254" r:id="rId21"/>
    <p:sldMasterId id="2147484256" r:id="rId22"/>
    <p:sldMasterId id="2147484268" r:id="rId23"/>
    <p:sldMasterId id="2147484291" r:id="rId24"/>
    <p:sldMasterId id="2147484314" r:id="rId25"/>
    <p:sldMasterId id="2147484338" r:id="rId26"/>
    <p:sldMasterId id="2147484352" r:id="rId27"/>
    <p:sldMasterId id="2147484364" r:id="rId28"/>
    <p:sldMasterId id="2147484388" r:id="rId29"/>
    <p:sldMasterId id="2147484400" r:id="rId30"/>
    <p:sldMasterId id="2147484414" r:id="rId31"/>
    <p:sldMasterId id="2147484426" r:id="rId32"/>
    <p:sldMasterId id="2147484438" r:id="rId33"/>
    <p:sldMasterId id="2147484450" r:id="rId34"/>
    <p:sldMasterId id="2147484462" r:id="rId35"/>
    <p:sldMasterId id="2147484474" r:id="rId36"/>
    <p:sldMasterId id="2147484486" r:id="rId37"/>
    <p:sldMasterId id="2147484498" r:id="rId38"/>
    <p:sldMasterId id="2147484510" r:id="rId39"/>
    <p:sldMasterId id="2147484522" r:id="rId40"/>
    <p:sldMasterId id="2147484534" r:id="rId41"/>
    <p:sldMasterId id="2147484557" r:id="rId42"/>
    <p:sldMasterId id="2147484593" r:id="rId43"/>
    <p:sldMasterId id="2147484605" r:id="rId44"/>
    <p:sldMasterId id="2147484629" r:id="rId45"/>
    <p:sldMasterId id="2147484631" r:id="rId46"/>
    <p:sldMasterId id="2147484633" r:id="rId47"/>
    <p:sldMasterId id="2147484645" r:id="rId48"/>
    <p:sldMasterId id="2147484657" r:id="rId49"/>
    <p:sldMasterId id="2147484669" r:id="rId50"/>
    <p:sldMasterId id="2147484681" r:id="rId51"/>
    <p:sldMasterId id="2147484693" r:id="rId52"/>
    <p:sldMasterId id="2147484695" r:id="rId53"/>
    <p:sldMasterId id="2147484697" r:id="rId54"/>
    <p:sldMasterId id="2147484703" r:id="rId55"/>
    <p:sldMasterId id="2147484705" r:id="rId56"/>
    <p:sldMasterId id="2147484707" r:id="rId57"/>
    <p:sldMasterId id="2147484709" r:id="rId58"/>
    <p:sldMasterId id="2147484711" r:id="rId59"/>
    <p:sldMasterId id="2147485368" r:id="rId60"/>
    <p:sldMasterId id="2147486046" r:id="rId61"/>
    <p:sldMasterId id="2147486049" r:id="rId62"/>
    <p:sldMasterId id="2147486051" r:id="rId63"/>
    <p:sldMasterId id="2147486063" r:id="rId64"/>
    <p:sldMasterId id="2147486075" r:id="rId65"/>
    <p:sldMasterId id="2147486089" r:id="rId66"/>
    <p:sldMasterId id="2147486101" r:id="rId67"/>
    <p:sldMasterId id="2147486125" r:id="rId68"/>
    <p:sldMasterId id="2147489087" r:id="rId69"/>
    <p:sldMasterId id="2147489860" r:id="rId70"/>
    <p:sldMasterId id="2147491434" r:id="rId71"/>
    <p:sldMasterId id="2147491448" r:id="rId72"/>
    <p:sldMasterId id="2147491460" r:id="rId73"/>
    <p:sldMasterId id="2147491476" r:id="rId74"/>
    <p:sldMasterId id="2147491491" r:id="rId75"/>
    <p:sldMasterId id="2147491505" r:id="rId76"/>
    <p:sldMasterId id="2147491529" r:id="rId77"/>
    <p:sldMasterId id="2147491531" r:id="rId78"/>
    <p:sldMasterId id="2147491545" r:id="rId79"/>
    <p:sldMasterId id="2147491560" r:id="rId80"/>
    <p:sldMasterId id="2147491563" r:id="rId81"/>
    <p:sldMasterId id="2147491566" r:id="rId82"/>
    <p:sldMasterId id="2147491578" r:id="rId83"/>
    <p:sldMasterId id="2147491581" r:id="rId84"/>
    <p:sldMasterId id="2147491595" r:id="rId85"/>
    <p:sldMasterId id="2147491607" r:id="rId86"/>
    <p:sldMasterId id="2147491619" r:id="rId87"/>
    <p:sldMasterId id="2147491622" r:id="rId88"/>
    <p:sldMasterId id="2147491624" r:id="rId89"/>
    <p:sldMasterId id="2147491626" r:id="rId90"/>
    <p:sldMasterId id="2147491628" r:id="rId91"/>
    <p:sldMasterId id="2147491630" r:id="rId92"/>
    <p:sldMasterId id="2147494916" r:id="rId93"/>
    <p:sldMasterId id="2147494942" r:id="rId94"/>
    <p:sldMasterId id="2147494956" r:id="rId95"/>
  </p:sldMasterIdLst>
  <p:notesMasterIdLst>
    <p:notesMasterId r:id="rId307"/>
  </p:notesMasterIdLst>
  <p:handoutMasterIdLst>
    <p:handoutMasterId r:id="rId308"/>
  </p:handoutMasterIdLst>
  <p:sldIdLst>
    <p:sldId id="942" r:id="rId96"/>
    <p:sldId id="897" r:id="rId97"/>
    <p:sldId id="441" r:id="rId98"/>
    <p:sldId id="898" r:id="rId99"/>
    <p:sldId id="899" r:id="rId100"/>
    <p:sldId id="900" r:id="rId101"/>
    <p:sldId id="929" r:id="rId102"/>
    <p:sldId id="930" r:id="rId103"/>
    <p:sldId id="931" r:id="rId104"/>
    <p:sldId id="918" r:id="rId105"/>
    <p:sldId id="902" r:id="rId106"/>
    <p:sldId id="940" r:id="rId107"/>
    <p:sldId id="932" r:id="rId108"/>
    <p:sldId id="933" r:id="rId109"/>
    <p:sldId id="934" r:id="rId110"/>
    <p:sldId id="935" r:id="rId111"/>
    <p:sldId id="936" r:id="rId112"/>
    <p:sldId id="941" r:id="rId113"/>
    <p:sldId id="938" r:id="rId114"/>
    <p:sldId id="939" r:id="rId115"/>
    <p:sldId id="818" r:id="rId116"/>
    <p:sldId id="820" r:id="rId117"/>
    <p:sldId id="813" r:id="rId118"/>
    <p:sldId id="904" r:id="rId119"/>
    <p:sldId id="905" r:id="rId120"/>
    <p:sldId id="906" r:id="rId121"/>
    <p:sldId id="943" r:id="rId122"/>
    <p:sldId id="328" r:id="rId123"/>
    <p:sldId id="909" r:id="rId124"/>
    <p:sldId id="910" r:id="rId125"/>
    <p:sldId id="911" r:id="rId126"/>
    <p:sldId id="1977" r:id="rId127"/>
    <p:sldId id="945" r:id="rId128"/>
    <p:sldId id="863" r:id="rId129"/>
    <p:sldId id="626" r:id="rId130"/>
    <p:sldId id="628" r:id="rId131"/>
    <p:sldId id="829" r:id="rId132"/>
    <p:sldId id="630" r:id="rId133"/>
    <p:sldId id="869" r:id="rId134"/>
    <p:sldId id="821" r:id="rId135"/>
    <p:sldId id="832" r:id="rId136"/>
    <p:sldId id="833" r:id="rId137"/>
    <p:sldId id="631" r:id="rId138"/>
    <p:sldId id="835" r:id="rId139"/>
    <p:sldId id="815" r:id="rId140"/>
    <p:sldId id="816" r:id="rId141"/>
    <p:sldId id="637" r:id="rId142"/>
    <p:sldId id="824" r:id="rId143"/>
    <p:sldId id="922" r:id="rId144"/>
    <p:sldId id="870" r:id="rId145"/>
    <p:sldId id="838" r:id="rId146"/>
    <p:sldId id="839" r:id="rId147"/>
    <p:sldId id="840" r:id="rId148"/>
    <p:sldId id="841" r:id="rId149"/>
    <p:sldId id="523" r:id="rId150"/>
    <p:sldId id="638" r:id="rId151"/>
    <p:sldId id="525" r:id="rId152"/>
    <p:sldId id="526" r:id="rId153"/>
    <p:sldId id="527" r:id="rId154"/>
    <p:sldId id="528" r:id="rId155"/>
    <p:sldId id="529" r:id="rId156"/>
    <p:sldId id="530" r:id="rId157"/>
    <p:sldId id="531" r:id="rId158"/>
    <p:sldId id="532" r:id="rId159"/>
    <p:sldId id="843" r:id="rId160"/>
    <p:sldId id="844" r:id="rId161"/>
    <p:sldId id="944" r:id="rId162"/>
    <p:sldId id="639" r:id="rId163"/>
    <p:sldId id="845" r:id="rId164"/>
    <p:sldId id="889" r:id="rId165"/>
    <p:sldId id="834" r:id="rId166"/>
    <p:sldId id="539" r:id="rId167"/>
    <p:sldId id="846" r:id="rId168"/>
    <p:sldId id="847" r:id="rId169"/>
    <p:sldId id="641" r:id="rId170"/>
    <p:sldId id="925" r:id="rId171"/>
    <p:sldId id="946" r:id="rId172"/>
    <p:sldId id="644" r:id="rId173"/>
    <p:sldId id="872" r:id="rId174"/>
    <p:sldId id="873" r:id="rId175"/>
    <p:sldId id="546" r:id="rId176"/>
    <p:sldId id="850" r:id="rId177"/>
    <p:sldId id="851" r:id="rId178"/>
    <p:sldId id="646" r:id="rId179"/>
    <p:sldId id="874" r:id="rId180"/>
    <p:sldId id="648" r:id="rId181"/>
    <p:sldId id="875" r:id="rId182"/>
    <p:sldId id="876" r:id="rId183"/>
    <p:sldId id="651" r:id="rId184"/>
    <p:sldId id="825" r:id="rId185"/>
    <p:sldId id="826" r:id="rId186"/>
    <p:sldId id="857" r:id="rId187"/>
    <p:sldId id="877" r:id="rId188"/>
    <p:sldId id="858" r:id="rId189"/>
    <p:sldId id="559" r:id="rId190"/>
    <p:sldId id="878" r:id="rId191"/>
    <p:sldId id="652" r:id="rId192"/>
    <p:sldId id="848" r:id="rId193"/>
    <p:sldId id="654" r:id="rId194"/>
    <p:sldId id="655" r:id="rId195"/>
    <p:sldId id="923" r:id="rId196"/>
    <p:sldId id="657" r:id="rId197"/>
    <p:sldId id="567" r:id="rId198"/>
    <p:sldId id="658" r:id="rId199"/>
    <p:sldId id="663" r:id="rId200"/>
    <p:sldId id="660" r:id="rId201"/>
    <p:sldId id="661" r:id="rId202"/>
    <p:sldId id="662" r:id="rId203"/>
    <p:sldId id="664" r:id="rId204"/>
    <p:sldId id="669" r:id="rId205"/>
    <p:sldId id="666" r:id="rId206"/>
    <p:sldId id="667" r:id="rId207"/>
    <p:sldId id="668" r:id="rId208"/>
    <p:sldId id="670" r:id="rId209"/>
    <p:sldId id="675" r:id="rId210"/>
    <p:sldId id="672" r:id="rId211"/>
    <p:sldId id="673" r:id="rId212"/>
    <p:sldId id="674" r:id="rId213"/>
    <p:sldId id="676" r:id="rId214"/>
    <p:sldId id="680" r:id="rId215"/>
    <p:sldId id="678" r:id="rId216"/>
    <p:sldId id="679" r:id="rId217"/>
    <p:sldId id="681" r:id="rId218"/>
    <p:sldId id="588" r:id="rId219"/>
    <p:sldId id="682" r:id="rId220"/>
    <p:sldId id="590" r:id="rId221"/>
    <p:sldId id="864" r:id="rId222"/>
    <p:sldId id="865" r:id="rId223"/>
    <p:sldId id="683" r:id="rId224"/>
    <p:sldId id="684" r:id="rId225"/>
    <p:sldId id="685" r:id="rId226"/>
    <p:sldId id="686" r:id="rId227"/>
    <p:sldId id="687" r:id="rId228"/>
    <p:sldId id="598" r:id="rId229"/>
    <p:sldId id="947" r:id="rId230"/>
    <p:sldId id="866" r:id="rId231"/>
    <p:sldId id="880" r:id="rId232"/>
    <p:sldId id="868" r:id="rId233"/>
    <p:sldId id="881" r:id="rId234"/>
    <p:sldId id="882" r:id="rId235"/>
    <p:sldId id="867" r:id="rId236"/>
    <p:sldId id="607" r:id="rId237"/>
    <p:sldId id="854" r:id="rId238"/>
    <p:sldId id="690" r:id="rId239"/>
    <p:sldId id="694" r:id="rId240"/>
    <p:sldId id="926" r:id="rId241"/>
    <p:sldId id="691" r:id="rId242"/>
    <p:sldId id="693" r:id="rId243"/>
    <p:sldId id="883" r:id="rId244"/>
    <p:sldId id="700" r:id="rId245"/>
    <p:sldId id="702" r:id="rId246"/>
    <p:sldId id="703" r:id="rId247"/>
    <p:sldId id="705" r:id="rId248"/>
    <p:sldId id="706" r:id="rId249"/>
    <p:sldId id="708" r:id="rId250"/>
    <p:sldId id="710" r:id="rId251"/>
    <p:sldId id="712" r:id="rId252"/>
    <p:sldId id="715" r:id="rId253"/>
    <p:sldId id="717" r:id="rId254"/>
    <p:sldId id="719" r:id="rId255"/>
    <p:sldId id="913" r:id="rId256"/>
    <p:sldId id="721" r:id="rId257"/>
    <p:sldId id="723" r:id="rId258"/>
    <p:sldId id="725" r:id="rId259"/>
    <p:sldId id="727" r:id="rId260"/>
    <p:sldId id="729" r:id="rId261"/>
    <p:sldId id="730" r:id="rId262"/>
    <p:sldId id="732" r:id="rId263"/>
    <p:sldId id="736" r:id="rId264"/>
    <p:sldId id="737" r:id="rId265"/>
    <p:sldId id="739" r:id="rId266"/>
    <p:sldId id="884" r:id="rId267"/>
    <p:sldId id="741" r:id="rId268"/>
    <p:sldId id="743" r:id="rId269"/>
    <p:sldId id="745" r:id="rId270"/>
    <p:sldId id="746" r:id="rId271"/>
    <p:sldId id="748" r:id="rId272"/>
    <p:sldId id="948" r:id="rId273"/>
    <p:sldId id="751" r:id="rId274"/>
    <p:sldId id="753" r:id="rId275"/>
    <p:sldId id="755" r:id="rId276"/>
    <p:sldId id="891" r:id="rId277"/>
    <p:sldId id="759" r:id="rId278"/>
    <p:sldId id="761" r:id="rId279"/>
    <p:sldId id="927" r:id="rId280"/>
    <p:sldId id="764" r:id="rId281"/>
    <p:sldId id="767" r:id="rId282"/>
    <p:sldId id="769" r:id="rId283"/>
    <p:sldId id="771" r:id="rId284"/>
    <p:sldId id="914" r:id="rId285"/>
    <p:sldId id="774" r:id="rId286"/>
    <p:sldId id="776" r:id="rId287"/>
    <p:sldId id="778" r:id="rId288"/>
    <p:sldId id="780" r:id="rId289"/>
    <p:sldId id="782" r:id="rId290"/>
    <p:sldId id="886" r:id="rId291"/>
    <p:sldId id="887" r:id="rId292"/>
    <p:sldId id="784" r:id="rId293"/>
    <p:sldId id="893" r:id="rId294"/>
    <p:sldId id="789" r:id="rId295"/>
    <p:sldId id="792" r:id="rId296"/>
    <p:sldId id="894" r:id="rId297"/>
    <p:sldId id="797" r:id="rId298"/>
    <p:sldId id="799" r:id="rId299"/>
    <p:sldId id="803" r:id="rId300"/>
    <p:sldId id="805" r:id="rId301"/>
    <p:sldId id="806" r:id="rId302"/>
    <p:sldId id="2010" r:id="rId303"/>
    <p:sldId id="924" r:id="rId304"/>
    <p:sldId id="556" r:id="rId305"/>
    <p:sldId id="916" r:id="rId3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Overview" id="{DB8EA1F6-6FEF-F348-B46C-49182F412997}">
          <p14:sldIdLst>
            <p14:sldId id="942"/>
            <p14:sldId id="897"/>
            <p14:sldId id="441"/>
            <p14:sldId id="898"/>
            <p14:sldId id="899"/>
            <p14:sldId id="900"/>
            <p14:sldId id="929"/>
            <p14:sldId id="930"/>
            <p14:sldId id="931"/>
            <p14:sldId id="918"/>
            <p14:sldId id="902"/>
            <p14:sldId id="940"/>
            <p14:sldId id="932"/>
            <p14:sldId id="933"/>
            <p14:sldId id="934"/>
            <p14:sldId id="935"/>
            <p14:sldId id="936"/>
            <p14:sldId id="941"/>
            <p14:sldId id="938"/>
            <p14:sldId id="939"/>
          </p14:sldIdLst>
        </p14:section>
        <p14:section name="Introduction" id="{E077F531-DBEC-4D45-A3A2-C4D41AD8BA75}">
          <p14:sldIdLst>
            <p14:sldId id="818"/>
            <p14:sldId id="820"/>
            <p14:sldId id="813"/>
          </p14:sldIdLst>
        </p14:section>
        <p14:section name="Sermon" id="{8DCA4A71-177D-DD45-B708-B97BEBDE71DC}">
          <p14:sldIdLst>
            <p14:sldId id="904"/>
            <p14:sldId id="905"/>
            <p14:sldId id="906"/>
            <p14:sldId id="943"/>
            <p14:sldId id="328"/>
            <p14:sldId id="909"/>
            <p14:sldId id="910"/>
            <p14:sldId id="911"/>
            <p14:sldId id="1977"/>
          </p14:sldIdLst>
        </p14:section>
        <p14:section name="Chapters" id="{662F3FDA-B1E3-AF49-A987-A813F8BF56E4}">
          <p14:sldIdLst>
            <p14:sldId id="945"/>
            <p14:sldId id="863"/>
            <p14:sldId id="626"/>
            <p14:sldId id="628"/>
            <p14:sldId id="829"/>
            <p14:sldId id="630"/>
            <p14:sldId id="869"/>
            <p14:sldId id="821"/>
            <p14:sldId id="832"/>
            <p14:sldId id="833"/>
            <p14:sldId id="631"/>
            <p14:sldId id="835"/>
            <p14:sldId id="815"/>
            <p14:sldId id="816"/>
            <p14:sldId id="637"/>
            <p14:sldId id="824"/>
            <p14:sldId id="922"/>
            <p14:sldId id="870"/>
            <p14:sldId id="838"/>
            <p14:sldId id="839"/>
            <p14:sldId id="840"/>
            <p14:sldId id="841"/>
            <p14:sldId id="523"/>
            <p14:sldId id="638"/>
            <p14:sldId id="525"/>
            <p14:sldId id="526"/>
            <p14:sldId id="527"/>
            <p14:sldId id="528"/>
            <p14:sldId id="529"/>
            <p14:sldId id="530"/>
            <p14:sldId id="531"/>
            <p14:sldId id="532"/>
            <p14:sldId id="843"/>
            <p14:sldId id="844"/>
            <p14:sldId id="944"/>
            <p14:sldId id="639"/>
            <p14:sldId id="845"/>
            <p14:sldId id="889"/>
            <p14:sldId id="834"/>
            <p14:sldId id="539"/>
            <p14:sldId id="846"/>
            <p14:sldId id="847"/>
            <p14:sldId id="641"/>
            <p14:sldId id="925"/>
            <p14:sldId id="946"/>
            <p14:sldId id="644"/>
            <p14:sldId id="872"/>
            <p14:sldId id="873"/>
            <p14:sldId id="546"/>
            <p14:sldId id="850"/>
            <p14:sldId id="851"/>
            <p14:sldId id="646"/>
            <p14:sldId id="874"/>
            <p14:sldId id="648"/>
            <p14:sldId id="875"/>
            <p14:sldId id="876"/>
            <p14:sldId id="651"/>
            <p14:sldId id="825"/>
            <p14:sldId id="826"/>
            <p14:sldId id="857"/>
            <p14:sldId id="877"/>
            <p14:sldId id="858"/>
            <p14:sldId id="559"/>
            <p14:sldId id="878"/>
            <p14:sldId id="652"/>
            <p14:sldId id="848"/>
            <p14:sldId id="654"/>
            <p14:sldId id="655"/>
            <p14:sldId id="923"/>
            <p14:sldId id="657"/>
            <p14:sldId id="567"/>
            <p14:sldId id="658"/>
            <p14:sldId id="663"/>
            <p14:sldId id="660"/>
            <p14:sldId id="661"/>
            <p14:sldId id="662"/>
            <p14:sldId id="664"/>
            <p14:sldId id="669"/>
            <p14:sldId id="666"/>
            <p14:sldId id="667"/>
            <p14:sldId id="668"/>
            <p14:sldId id="670"/>
            <p14:sldId id="675"/>
            <p14:sldId id="672"/>
            <p14:sldId id="673"/>
            <p14:sldId id="674"/>
            <p14:sldId id="676"/>
            <p14:sldId id="680"/>
            <p14:sldId id="678"/>
            <p14:sldId id="679"/>
            <p14:sldId id="681"/>
            <p14:sldId id="588"/>
            <p14:sldId id="682"/>
            <p14:sldId id="590"/>
            <p14:sldId id="864"/>
            <p14:sldId id="865"/>
            <p14:sldId id="683"/>
            <p14:sldId id="684"/>
            <p14:sldId id="685"/>
            <p14:sldId id="686"/>
            <p14:sldId id="687"/>
            <p14:sldId id="598"/>
            <p14:sldId id="947"/>
            <p14:sldId id="866"/>
            <p14:sldId id="880"/>
            <p14:sldId id="868"/>
            <p14:sldId id="881"/>
            <p14:sldId id="882"/>
            <p14:sldId id="867"/>
            <p14:sldId id="607"/>
            <p14:sldId id="854"/>
            <p14:sldId id="690"/>
            <p14:sldId id="694"/>
            <p14:sldId id="926"/>
            <p14:sldId id="691"/>
            <p14:sldId id="693"/>
            <p14:sldId id="883"/>
            <p14:sldId id="700"/>
            <p14:sldId id="702"/>
            <p14:sldId id="703"/>
            <p14:sldId id="705"/>
            <p14:sldId id="706"/>
            <p14:sldId id="708"/>
            <p14:sldId id="710"/>
            <p14:sldId id="712"/>
            <p14:sldId id="715"/>
            <p14:sldId id="717"/>
            <p14:sldId id="719"/>
            <p14:sldId id="913"/>
            <p14:sldId id="721"/>
            <p14:sldId id="723"/>
            <p14:sldId id="725"/>
            <p14:sldId id="727"/>
            <p14:sldId id="729"/>
            <p14:sldId id="730"/>
            <p14:sldId id="732"/>
            <p14:sldId id="736"/>
            <p14:sldId id="737"/>
            <p14:sldId id="739"/>
            <p14:sldId id="884"/>
            <p14:sldId id="741"/>
            <p14:sldId id="743"/>
            <p14:sldId id="745"/>
            <p14:sldId id="746"/>
            <p14:sldId id="748"/>
            <p14:sldId id="948"/>
            <p14:sldId id="751"/>
            <p14:sldId id="753"/>
            <p14:sldId id="755"/>
            <p14:sldId id="891"/>
            <p14:sldId id="759"/>
            <p14:sldId id="761"/>
            <p14:sldId id="927"/>
            <p14:sldId id="764"/>
            <p14:sldId id="767"/>
            <p14:sldId id="769"/>
            <p14:sldId id="771"/>
            <p14:sldId id="914"/>
            <p14:sldId id="774"/>
            <p14:sldId id="776"/>
            <p14:sldId id="778"/>
            <p14:sldId id="780"/>
            <p14:sldId id="782"/>
            <p14:sldId id="886"/>
            <p14:sldId id="887"/>
            <p14:sldId id="784"/>
            <p14:sldId id="893"/>
            <p14:sldId id="789"/>
            <p14:sldId id="792"/>
            <p14:sldId id="894"/>
            <p14:sldId id="797"/>
          </p14:sldIdLst>
        </p14:section>
        <p14:section name="Conclusion" id="{A0769103-4FCD-5D44-9C62-661372FF9C49}">
          <p14:sldIdLst>
            <p14:sldId id="799"/>
            <p14:sldId id="803"/>
            <p14:sldId id="805"/>
            <p14:sldId id="806"/>
            <p14:sldId id="2010"/>
          </p14:sldIdLst>
        </p14:section>
        <p14:section name="Supplements" id="{9062F361-7F29-5545-96C0-1EBC8F3FE6EF}">
          <p14:sldIdLst>
            <p14:sldId id="924"/>
            <p14:sldId id="556"/>
            <p14:sldId id="9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9D1E0"/>
    <a:srgbClr val="006600"/>
    <a:srgbClr val="FFFFFF"/>
    <a:srgbClr val="0000FF"/>
    <a:srgbClr val="00060C"/>
    <a:srgbClr val="FFFF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725"/>
    <p:restoredTop sz="85284" autoAdjust="0"/>
  </p:normalViewPr>
  <p:slideViewPr>
    <p:cSldViewPr>
      <p:cViewPr varScale="1">
        <p:scale>
          <a:sx n="81" d="100"/>
          <a:sy n="81" d="100"/>
        </p:scale>
        <p:origin x="192" y="13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32"/>
    </p:cViewPr>
  </p:sorterViewPr>
  <p:notesViewPr>
    <p:cSldViewPr>
      <p:cViewPr varScale="1">
        <p:scale>
          <a:sx n="66" d="100"/>
          <a:sy n="66" d="100"/>
        </p:scale>
        <p:origin x="-333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22.xml"/><Relationship Id="rId299" Type="http://schemas.openxmlformats.org/officeDocument/2006/relationships/slide" Target="slides/slide20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64.xml"/><Relationship Id="rId170" Type="http://schemas.openxmlformats.org/officeDocument/2006/relationships/slide" Target="slides/slide75.xml"/><Relationship Id="rId226" Type="http://schemas.openxmlformats.org/officeDocument/2006/relationships/slide" Target="slides/slide131.xml"/><Relationship Id="rId268" Type="http://schemas.openxmlformats.org/officeDocument/2006/relationships/slide" Target="slides/slide173.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33.xml"/><Relationship Id="rId5" Type="http://schemas.openxmlformats.org/officeDocument/2006/relationships/slideMaster" Target="slideMasters/slideMaster5.xml"/><Relationship Id="rId181" Type="http://schemas.openxmlformats.org/officeDocument/2006/relationships/slide" Target="slides/slide86.xml"/><Relationship Id="rId237" Type="http://schemas.openxmlformats.org/officeDocument/2006/relationships/slide" Target="slides/slide142.xml"/><Relationship Id="rId279" Type="http://schemas.openxmlformats.org/officeDocument/2006/relationships/slide" Target="slides/slide184.xml"/><Relationship Id="rId43" Type="http://schemas.openxmlformats.org/officeDocument/2006/relationships/slideMaster" Target="slideMasters/slideMaster43.xml"/><Relationship Id="rId139" Type="http://schemas.openxmlformats.org/officeDocument/2006/relationships/slide" Target="slides/slide44.xml"/><Relationship Id="rId290" Type="http://schemas.openxmlformats.org/officeDocument/2006/relationships/slide" Target="slides/slide195.xml"/><Relationship Id="rId304" Type="http://schemas.openxmlformats.org/officeDocument/2006/relationships/slide" Target="slides/slide209.xml"/><Relationship Id="rId85" Type="http://schemas.openxmlformats.org/officeDocument/2006/relationships/slideMaster" Target="slideMasters/slideMaster85.xml"/><Relationship Id="rId150" Type="http://schemas.openxmlformats.org/officeDocument/2006/relationships/slide" Target="slides/slide55.xml"/><Relationship Id="rId192" Type="http://schemas.openxmlformats.org/officeDocument/2006/relationships/slide" Target="slides/slide97.xml"/><Relationship Id="rId206" Type="http://schemas.openxmlformats.org/officeDocument/2006/relationships/slide" Target="slides/slide111.xml"/><Relationship Id="rId248" Type="http://schemas.openxmlformats.org/officeDocument/2006/relationships/slide" Target="slides/slide153.xml"/><Relationship Id="rId12" Type="http://schemas.openxmlformats.org/officeDocument/2006/relationships/slideMaster" Target="slideMasters/slideMaster12.xml"/><Relationship Id="rId108" Type="http://schemas.openxmlformats.org/officeDocument/2006/relationships/slide" Target="slides/slide13.xml"/><Relationship Id="rId54" Type="http://schemas.openxmlformats.org/officeDocument/2006/relationships/slideMaster" Target="slideMasters/slideMaster54.xml"/><Relationship Id="rId96" Type="http://schemas.openxmlformats.org/officeDocument/2006/relationships/slide" Target="slides/slide1.xml"/><Relationship Id="rId161" Type="http://schemas.openxmlformats.org/officeDocument/2006/relationships/slide" Target="slides/slide66.xml"/><Relationship Id="rId217" Type="http://schemas.openxmlformats.org/officeDocument/2006/relationships/slide" Target="slides/slide122.xml"/><Relationship Id="rId259" Type="http://schemas.openxmlformats.org/officeDocument/2006/relationships/slide" Target="slides/slide164.xml"/><Relationship Id="rId23" Type="http://schemas.openxmlformats.org/officeDocument/2006/relationships/slideMaster" Target="slideMasters/slideMaster23.xml"/><Relationship Id="rId119" Type="http://schemas.openxmlformats.org/officeDocument/2006/relationships/slide" Target="slides/slide24.xml"/><Relationship Id="rId270" Type="http://schemas.openxmlformats.org/officeDocument/2006/relationships/slide" Target="slides/slide175.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 Target="slides/slide35.xml"/><Relationship Id="rId151" Type="http://schemas.openxmlformats.org/officeDocument/2006/relationships/slide" Target="slides/slide56.xml"/><Relationship Id="rId172" Type="http://schemas.openxmlformats.org/officeDocument/2006/relationships/slide" Target="slides/slide77.xml"/><Relationship Id="rId193" Type="http://schemas.openxmlformats.org/officeDocument/2006/relationships/slide" Target="slides/slide98.xml"/><Relationship Id="rId207" Type="http://schemas.openxmlformats.org/officeDocument/2006/relationships/slide" Target="slides/slide112.xml"/><Relationship Id="rId228" Type="http://schemas.openxmlformats.org/officeDocument/2006/relationships/slide" Target="slides/slide133.xml"/><Relationship Id="rId249" Type="http://schemas.openxmlformats.org/officeDocument/2006/relationships/slide" Target="slides/slide154.xml"/><Relationship Id="rId13" Type="http://schemas.openxmlformats.org/officeDocument/2006/relationships/slideMaster" Target="slideMasters/slideMaster13.xml"/><Relationship Id="rId109" Type="http://schemas.openxmlformats.org/officeDocument/2006/relationships/slide" Target="slides/slide14.xml"/><Relationship Id="rId260" Type="http://schemas.openxmlformats.org/officeDocument/2006/relationships/slide" Target="slides/slide165.xml"/><Relationship Id="rId281" Type="http://schemas.openxmlformats.org/officeDocument/2006/relationships/slide" Target="slides/slide18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2.xml"/><Relationship Id="rId120" Type="http://schemas.openxmlformats.org/officeDocument/2006/relationships/slide" Target="slides/slide25.xml"/><Relationship Id="rId141" Type="http://schemas.openxmlformats.org/officeDocument/2006/relationships/slide" Target="slides/slide46.xml"/><Relationship Id="rId7" Type="http://schemas.openxmlformats.org/officeDocument/2006/relationships/slideMaster" Target="slideMasters/slideMaster7.xml"/><Relationship Id="rId162" Type="http://schemas.openxmlformats.org/officeDocument/2006/relationships/slide" Target="slides/slide67.xml"/><Relationship Id="rId183" Type="http://schemas.openxmlformats.org/officeDocument/2006/relationships/slide" Target="slides/slide88.xml"/><Relationship Id="rId218" Type="http://schemas.openxmlformats.org/officeDocument/2006/relationships/slide" Target="slides/slide123.xml"/><Relationship Id="rId239" Type="http://schemas.openxmlformats.org/officeDocument/2006/relationships/slide" Target="slides/slide144.xml"/><Relationship Id="rId250" Type="http://schemas.openxmlformats.org/officeDocument/2006/relationships/slide" Target="slides/slide155.xml"/><Relationship Id="rId271" Type="http://schemas.openxmlformats.org/officeDocument/2006/relationships/slide" Target="slides/slide176.xml"/><Relationship Id="rId292" Type="http://schemas.openxmlformats.org/officeDocument/2006/relationships/slide" Target="slides/slide197.xml"/><Relationship Id="rId306" Type="http://schemas.openxmlformats.org/officeDocument/2006/relationships/slide" Target="slides/slide21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15.xml"/><Relationship Id="rId131" Type="http://schemas.openxmlformats.org/officeDocument/2006/relationships/slide" Target="slides/slide36.xml"/><Relationship Id="rId152" Type="http://schemas.openxmlformats.org/officeDocument/2006/relationships/slide" Target="slides/slide57.xml"/><Relationship Id="rId173" Type="http://schemas.openxmlformats.org/officeDocument/2006/relationships/slide" Target="slides/slide78.xml"/><Relationship Id="rId194" Type="http://schemas.openxmlformats.org/officeDocument/2006/relationships/slide" Target="slides/slide99.xml"/><Relationship Id="rId208" Type="http://schemas.openxmlformats.org/officeDocument/2006/relationships/slide" Target="slides/slide113.xml"/><Relationship Id="rId229" Type="http://schemas.openxmlformats.org/officeDocument/2006/relationships/slide" Target="slides/slide134.xml"/><Relationship Id="rId240" Type="http://schemas.openxmlformats.org/officeDocument/2006/relationships/slide" Target="slides/slide145.xml"/><Relationship Id="rId261" Type="http://schemas.openxmlformats.org/officeDocument/2006/relationships/slide" Target="slides/slide16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5.xml"/><Relationship Id="rId282" Type="http://schemas.openxmlformats.org/officeDocument/2006/relationships/slide" Target="slides/slide187.xml"/><Relationship Id="rId8" Type="http://schemas.openxmlformats.org/officeDocument/2006/relationships/slideMaster" Target="slideMasters/slideMaster8.xml"/><Relationship Id="rId98" Type="http://schemas.openxmlformats.org/officeDocument/2006/relationships/slide" Target="slides/slide3.xml"/><Relationship Id="rId121" Type="http://schemas.openxmlformats.org/officeDocument/2006/relationships/slide" Target="slides/slide26.xml"/><Relationship Id="rId142" Type="http://schemas.openxmlformats.org/officeDocument/2006/relationships/slide" Target="slides/slide47.xml"/><Relationship Id="rId163" Type="http://schemas.openxmlformats.org/officeDocument/2006/relationships/slide" Target="slides/slide68.xml"/><Relationship Id="rId184" Type="http://schemas.openxmlformats.org/officeDocument/2006/relationships/slide" Target="slides/slide89.xml"/><Relationship Id="rId219" Type="http://schemas.openxmlformats.org/officeDocument/2006/relationships/slide" Target="slides/slide124.xml"/><Relationship Id="rId230" Type="http://schemas.openxmlformats.org/officeDocument/2006/relationships/slide" Target="slides/slide135.xml"/><Relationship Id="rId251" Type="http://schemas.openxmlformats.org/officeDocument/2006/relationships/slide" Target="slides/slide15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77.xml"/><Relationship Id="rId293" Type="http://schemas.openxmlformats.org/officeDocument/2006/relationships/slide" Target="slides/slide198.xml"/><Relationship Id="rId307" Type="http://schemas.openxmlformats.org/officeDocument/2006/relationships/notesMaster" Target="notesMasters/notesMaster1.xml"/><Relationship Id="rId88" Type="http://schemas.openxmlformats.org/officeDocument/2006/relationships/slideMaster" Target="slideMasters/slideMaster88.xml"/><Relationship Id="rId111" Type="http://schemas.openxmlformats.org/officeDocument/2006/relationships/slide" Target="slides/slide16.xml"/><Relationship Id="rId132" Type="http://schemas.openxmlformats.org/officeDocument/2006/relationships/slide" Target="slides/slide37.xml"/><Relationship Id="rId153" Type="http://schemas.openxmlformats.org/officeDocument/2006/relationships/slide" Target="slides/slide58.xml"/><Relationship Id="rId174" Type="http://schemas.openxmlformats.org/officeDocument/2006/relationships/slide" Target="slides/slide79.xml"/><Relationship Id="rId195" Type="http://schemas.openxmlformats.org/officeDocument/2006/relationships/slide" Target="slides/slide100.xml"/><Relationship Id="rId209" Type="http://schemas.openxmlformats.org/officeDocument/2006/relationships/slide" Target="slides/slide114.xml"/><Relationship Id="rId220" Type="http://schemas.openxmlformats.org/officeDocument/2006/relationships/slide" Target="slides/slide125.xml"/><Relationship Id="rId241" Type="http://schemas.openxmlformats.org/officeDocument/2006/relationships/slide" Target="slides/slide14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67.xml"/><Relationship Id="rId283" Type="http://schemas.openxmlformats.org/officeDocument/2006/relationships/slide" Target="slides/slide188.xml"/><Relationship Id="rId78" Type="http://schemas.openxmlformats.org/officeDocument/2006/relationships/slideMaster" Target="slideMasters/slideMaster78.xml"/><Relationship Id="rId99" Type="http://schemas.openxmlformats.org/officeDocument/2006/relationships/slide" Target="slides/slide4.xml"/><Relationship Id="rId101" Type="http://schemas.openxmlformats.org/officeDocument/2006/relationships/slide" Target="slides/slide6.xml"/><Relationship Id="rId122" Type="http://schemas.openxmlformats.org/officeDocument/2006/relationships/slide" Target="slides/slide27.xml"/><Relationship Id="rId143" Type="http://schemas.openxmlformats.org/officeDocument/2006/relationships/slide" Target="slides/slide48.xml"/><Relationship Id="rId164" Type="http://schemas.openxmlformats.org/officeDocument/2006/relationships/slide" Target="slides/slide69.xml"/><Relationship Id="rId185" Type="http://schemas.openxmlformats.org/officeDocument/2006/relationships/slide" Target="slides/slide90.xml"/><Relationship Id="rId9" Type="http://schemas.openxmlformats.org/officeDocument/2006/relationships/slideMaster" Target="slideMasters/slideMaster9.xml"/><Relationship Id="rId210" Type="http://schemas.openxmlformats.org/officeDocument/2006/relationships/slide" Target="slides/slide115.xml"/><Relationship Id="rId26" Type="http://schemas.openxmlformats.org/officeDocument/2006/relationships/slideMaster" Target="slideMasters/slideMaster26.xml"/><Relationship Id="rId231" Type="http://schemas.openxmlformats.org/officeDocument/2006/relationships/slide" Target="slides/slide136.xml"/><Relationship Id="rId252" Type="http://schemas.openxmlformats.org/officeDocument/2006/relationships/slide" Target="slides/slide157.xml"/><Relationship Id="rId273" Type="http://schemas.openxmlformats.org/officeDocument/2006/relationships/slide" Target="slides/slide178.xml"/><Relationship Id="rId294" Type="http://schemas.openxmlformats.org/officeDocument/2006/relationships/slide" Target="slides/slide199.xml"/><Relationship Id="rId308" Type="http://schemas.openxmlformats.org/officeDocument/2006/relationships/handoutMaster" Target="handoutMasters/handoutMaster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17.xml"/><Relationship Id="rId133" Type="http://schemas.openxmlformats.org/officeDocument/2006/relationships/slide" Target="slides/slide38.xml"/><Relationship Id="rId154" Type="http://schemas.openxmlformats.org/officeDocument/2006/relationships/slide" Target="slides/slide59.xml"/><Relationship Id="rId175" Type="http://schemas.openxmlformats.org/officeDocument/2006/relationships/slide" Target="slides/slide80.xml"/><Relationship Id="rId196" Type="http://schemas.openxmlformats.org/officeDocument/2006/relationships/slide" Target="slides/slide101.xml"/><Relationship Id="rId200" Type="http://schemas.openxmlformats.org/officeDocument/2006/relationships/slide" Target="slides/slide105.xml"/><Relationship Id="rId16" Type="http://schemas.openxmlformats.org/officeDocument/2006/relationships/slideMaster" Target="slideMasters/slideMaster16.xml"/><Relationship Id="rId221" Type="http://schemas.openxmlformats.org/officeDocument/2006/relationships/slide" Target="slides/slide126.xml"/><Relationship Id="rId242" Type="http://schemas.openxmlformats.org/officeDocument/2006/relationships/slide" Target="slides/slide147.xml"/><Relationship Id="rId263" Type="http://schemas.openxmlformats.org/officeDocument/2006/relationships/slide" Target="slides/slide168.xml"/><Relationship Id="rId284" Type="http://schemas.openxmlformats.org/officeDocument/2006/relationships/slide" Target="slides/slide18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7.xml"/><Relationship Id="rId123" Type="http://schemas.openxmlformats.org/officeDocument/2006/relationships/slide" Target="slides/slide28.xml"/><Relationship Id="rId144" Type="http://schemas.openxmlformats.org/officeDocument/2006/relationships/slide" Target="slides/slide49.xml"/><Relationship Id="rId90" Type="http://schemas.openxmlformats.org/officeDocument/2006/relationships/slideMaster" Target="slideMasters/slideMaster90.xml"/><Relationship Id="rId165" Type="http://schemas.openxmlformats.org/officeDocument/2006/relationships/slide" Target="slides/slide70.xml"/><Relationship Id="rId186" Type="http://schemas.openxmlformats.org/officeDocument/2006/relationships/slide" Target="slides/slide91.xml"/><Relationship Id="rId211" Type="http://schemas.openxmlformats.org/officeDocument/2006/relationships/slide" Target="slides/slide116.xml"/><Relationship Id="rId232" Type="http://schemas.openxmlformats.org/officeDocument/2006/relationships/slide" Target="slides/slide137.xml"/><Relationship Id="rId253" Type="http://schemas.openxmlformats.org/officeDocument/2006/relationships/slide" Target="slides/slide158.xml"/><Relationship Id="rId274" Type="http://schemas.openxmlformats.org/officeDocument/2006/relationships/slide" Target="slides/slide179.xml"/><Relationship Id="rId295" Type="http://schemas.openxmlformats.org/officeDocument/2006/relationships/slide" Target="slides/slide200.xml"/><Relationship Id="rId309"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18.xml"/><Relationship Id="rId134" Type="http://schemas.openxmlformats.org/officeDocument/2006/relationships/slide" Target="slides/slide39.xml"/><Relationship Id="rId80" Type="http://schemas.openxmlformats.org/officeDocument/2006/relationships/slideMaster" Target="slideMasters/slideMaster80.xml"/><Relationship Id="rId155" Type="http://schemas.openxmlformats.org/officeDocument/2006/relationships/slide" Target="slides/slide60.xml"/><Relationship Id="rId176" Type="http://schemas.openxmlformats.org/officeDocument/2006/relationships/slide" Target="slides/slide81.xml"/><Relationship Id="rId197" Type="http://schemas.openxmlformats.org/officeDocument/2006/relationships/slide" Target="slides/slide102.xml"/><Relationship Id="rId201" Type="http://schemas.openxmlformats.org/officeDocument/2006/relationships/slide" Target="slides/slide106.xml"/><Relationship Id="rId222" Type="http://schemas.openxmlformats.org/officeDocument/2006/relationships/slide" Target="slides/slide127.xml"/><Relationship Id="rId243" Type="http://schemas.openxmlformats.org/officeDocument/2006/relationships/slide" Target="slides/slide148.xml"/><Relationship Id="rId264" Type="http://schemas.openxmlformats.org/officeDocument/2006/relationships/slide" Target="slides/slide169.xml"/><Relationship Id="rId285" Type="http://schemas.openxmlformats.org/officeDocument/2006/relationships/slide" Target="slides/slide19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8.xml"/><Relationship Id="rId124" Type="http://schemas.openxmlformats.org/officeDocument/2006/relationships/slide" Target="slides/slide29.xml"/><Relationship Id="rId310" Type="http://schemas.openxmlformats.org/officeDocument/2006/relationships/viewProps" Target="viewProps.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50.xml"/><Relationship Id="rId166" Type="http://schemas.openxmlformats.org/officeDocument/2006/relationships/slide" Target="slides/slide71.xml"/><Relationship Id="rId187" Type="http://schemas.openxmlformats.org/officeDocument/2006/relationships/slide" Target="slides/slide92.xml"/><Relationship Id="rId1" Type="http://schemas.openxmlformats.org/officeDocument/2006/relationships/slideMaster" Target="slideMasters/slideMaster1.xml"/><Relationship Id="rId212" Type="http://schemas.openxmlformats.org/officeDocument/2006/relationships/slide" Target="slides/slide117.xml"/><Relationship Id="rId233" Type="http://schemas.openxmlformats.org/officeDocument/2006/relationships/slide" Target="slides/slide138.xml"/><Relationship Id="rId254" Type="http://schemas.openxmlformats.org/officeDocument/2006/relationships/slide" Target="slides/slide15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9.xml"/><Relationship Id="rId275" Type="http://schemas.openxmlformats.org/officeDocument/2006/relationships/slide" Target="slides/slide180.xml"/><Relationship Id="rId296" Type="http://schemas.openxmlformats.org/officeDocument/2006/relationships/slide" Target="slides/slide201.xml"/><Relationship Id="rId300" Type="http://schemas.openxmlformats.org/officeDocument/2006/relationships/slide" Target="slides/slide205.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40.xml"/><Relationship Id="rId156" Type="http://schemas.openxmlformats.org/officeDocument/2006/relationships/slide" Target="slides/slide61.xml"/><Relationship Id="rId177" Type="http://schemas.openxmlformats.org/officeDocument/2006/relationships/slide" Target="slides/slide82.xml"/><Relationship Id="rId198" Type="http://schemas.openxmlformats.org/officeDocument/2006/relationships/slide" Target="slides/slide103.xml"/><Relationship Id="rId202" Type="http://schemas.openxmlformats.org/officeDocument/2006/relationships/slide" Target="slides/slide107.xml"/><Relationship Id="rId223" Type="http://schemas.openxmlformats.org/officeDocument/2006/relationships/slide" Target="slides/slide128.xml"/><Relationship Id="rId244" Type="http://schemas.openxmlformats.org/officeDocument/2006/relationships/slide" Target="slides/slide14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70.xml"/><Relationship Id="rId286" Type="http://schemas.openxmlformats.org/officeDocument/2006/relationships/slide" Target="slides/slide191.xml"/><Relationship Id="rId50" Type="http://schemas.openxmlformats.org/officeDocument/2006/relationships/slideMaster" Target="slideMasters/slideMaster50.xml"/><Relationship Id="rId104" Type="http://schemas.openxmlformats.org/officeDocument/2006/relationships/slide" Target="slides/slide9.xml"/><Relationship Id="rId125" Type="http://schemas.openxmlformats.org/officeDocument/2006/relationships/slide" Target="slides/slide30.xml"/><Relationship Id="rId146" Type="http://schemas.openxmlformats.org/officeDocument/2006/relationships/slide" Target="slides/slide51.xml"/><Relationship Id="rId167" Type="http://schemas.openxmlformats.org/officeDocument/2006/relationships/slide" Target="slides/slide72.xml"/><Relationship Id="rId188" Type="http://schemas.openxmlformats.org/officeDocument/2006/relationships/slide" Target="slides/slide93.xml"/><Relationship Id="rId311" Type="http://schemas.openxmlformats.org/officeDocument/2006/relationships/theme" Target="theme/theme1.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18.xml"/><Relationship Id="rId234"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60.xml"/><Relationship Id="rId276" Type="http://schemas.openxmlformats.org/officeDocument/2006/relationships/slide" Target="slides/slide181.xml"/><Relationship Id="rId297" Type="http://schemas.openxmlformats.org/officeDocument/2006/relationships/slide" Target="slides/slide202.xml"/><Relationship Id="rId40" Type="http://schemas.openxmlformats.org/officeDocument/2006/relationships/slideMaster" Target="slideMasters/slideMaster40.xml"/><Relationship Id="rId115" Type="http://schemas.openxmlformats.org/officeDocument/2006/relationships/slide" Target="slides/slide20.xml"/><Relationship Id="rId136" Type="http://schemas.openxmlformats.org/officeDocument/2006/relationships/slide" Target="slides/slide41.xml"/><Relationship Id="rId157" Type="http://schemas.openxmlformats.org/officeDocument/2006/relationships/slide" Target="slides/slide62.xml"/><Relationship Id="rId178" Type="http://schemas.openxmlformats.org/officeDocument/2006/relationships/slide" Target="slides/slide83.xml"/><Relationship Id="rId301" Type="http://schemas.openxmlformats.org/officeDocument/2006/relationships/slide" Target="slides/slide20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04.xml"/><Relationship Id="rId203" Type="http://schemas.openxmlformats.org/officeDocument/2006/relationships/slide" Target="slides/slide108.xml"/><Relationship Id="rId19" Type="http://schemas.openxmlformats.org/officeDocument/2006/relationships/slideMaster" Target="slideMasters/slideMaster19.xml"/><Relationship Id="rId224" Type="http://schemas.openxmlformats.org/officeDocument/2006/relationships/slide" Target="slides/slide129.xml"/><Relationship Id="rId245" Type="http://schemas.openxmlformats.org/officeDocument/2006/relationships/slide" Target="slides/slide150.xml"/><Relationship Id="rId266" Type="http://schemas.openxmlformats.org/officeDocument/2006/relationships/slide" Target="slides/slide171.xml"/><Relationship Id="rId287" Type="http://schemas.openxmlformats.org/officeDocument/2006/relationships/slide" Target="slides/slide192.xml"/><Relationship Id="rId30" Type="http://schemas.openxmlformats.org/officeDocument/2006/relationships/slideMaster" Target="slideMasters/slideMaster30.xml"/><Relationship Id="rId105" Type="http://schemas.openxmlformats.org/officeDocument/2006/relationships/slide" Target="slides/slide10.xml"/><Relationship Id="rId126" Type="http://schemas.openxmlformats.org/officeDocument/2006/relationships/slide" Target="slides/slide31.xml"/><Relationship Id="rId147" Type="http://schemas.openxmlformats.org/officeDocument/2006/relationships/slide" Target="slides/slide52.xml"/><Relationship Id="rId168" Type="http://schemas.openxmlformats.org/officeDocument/2006/relationships/slide" Target="slides/slide73.xml"/><Relationship Id="rId312" Type="http://schemas.openxmlformats.org/officeDocument/2006/relationships/tableStyles" Target="tableStyles.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94.xml"/><Relationship Id="rId3" Type="http://schemas.openxmlformats.org/officeDocument/2006/relationships/slideMaster" Target="slideMasters/slideMaster3.xml"/><Relationship Id="rId214" Type="http://schemas.openxmlformats.org/officeDocument/2006/relationships/slide" Target="slides/slide119.xml"/><Relationship Id="rId235" Type="http://schemas.openxmlformats.org/officeDocument/2006/relationships/slide" Target="slides/slide140.xml"/><Relationship Id="rId256" Type="http://schemas.openxmlformats.org/officeDocument/2006/relationships/slide" Target="slides/slide161.xml"/><Relationship Id="rId277" Type="http://schemas.openxmlformats.org/officeDocument/2006/relationships/slide" Target="slides/slide182.xml"/><Relationship Id="rId298" Type="http://schemas.openxmlformats.org/officeDocument/2006/relationships/slide" Target="slides/slide203.xml"/><Relationship Id="rId116" Type="http://schemas.openxmlformats.org/officeDocument/2006/relationships/slide" Target="slides/slide21.xml"/><Relationship Id="rId137" Type="http://schemas.openxmlformats.org/officeDocument/2006/relationships/slide" Target="slides/slide42.xml"/><Relationship Id="rId158" Type="http://schemas.openxmlformats.org/officeDocument/2006/relationships/slide" Target="slides/slide63.xml"/><Relationship Id="rId302" Type="http://schemas.openxmlformats.org/officeDocument/2006/relationships/slide" Target="slides/slide2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84.xml"/><Relationship Id="rId190" Type="http://schemas.openxmlformats.org/officeDocument/2006/relationships/slide" Target="slides/slide95.xml"/><Relationship Id="rId204" Type="http://schemas.openxmlformats.org/officeDocument/2006/relationships/slide" Target="slides/slide109.xml"/><Relationship Id="rId225" Type="http://schemas.openxmlformats.org/officeDocument/2006/relationships/slide" Target="slides/slide130.xml"/><Relationship Id="rId246" Type="http://schemas.openxmlformats.org/officeDocument/2006/relationships/slide" Target="slides/slide151.xml"/><Relationship Id="rId267" Type="http://schemas.openxmlformats.org/officeDocument/2006/relationships/slide" Target="slides/slide172.xml"/><Relationship Id="rId288" Type="http://schemas.openxmlformats.org/officeDocument/2006/relationships/slide" Target="slides/slide193.xml"/><Relationship Id="rId106" Type="http://schemas.openxmlformats.org/officeDocument/2006/relationships/slide" Target="slides/slide11.xml"/><Relationship Id="rId12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53.xml"/><Relationship Id="rId169" Type="http://schemas.openxmlformats.org/officeDocument/2006/relationships/slide" Target="slides/slide74.xml"/><Relationship Id="rId4" Type="http://schemas.openxmlformats.org/officeDocument/2006/relationships/slideMaster" Target="slideMasters/slideMaster4.xml"/><Relationship Id="rId180" Type="http://schemas.openxmlformats.org/officeDocument/2006/relationships/slide" Target="slides/slide85.xml"/><Relationship Id="rId215" Type="http://schemas.openxmlformats.org/officeDocument/2006/relationships/slide" Target="slides/slide120.xml"/><Relationship Id="rId236" Type="http://schemas.openxmlformats.org/officeDocument/2006/relationships/slide" Target="slides/slide141.xml"/><Relationship Id="rId257" Type="http://schemas.openxmlformats.org/officeDocument/2006/relationships/slide" Target="slides/slide162.xml"/><Relationship Id="rId278" Type="http://schemas.openxmlformats.org/officeDocument/2006/relationships/slide" Target="slides/slide183.xml"/><Relationship Id="rId303" Type="http://schemas.openxmlformats.org/officeDocument/2006/relationships/slide" Target="slides/slide208.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43.xml"/><Relationship Id="rId191" Type="http://schemas.openxmlformats.org/officeDocument/2006/relationships/slide" Target="slides/slide96.xml"/><Relationship Id="rId205" Type="http://schemas.openxmlformats.org/officeDocument/2006/relationships/slide" Target="slides/slide110.xml"/><Relationship Id="rId247" Type="http://schemas.openxmlformats.org/officeDocument/2006/relationships/slide" Target="slides/slide152.xml"/><Relationship Id="rId107" Type="http://schemas.openxmlformats.org/officeDocument/2006/relationships/slide" Target="slides/slide12.xml"/><Relationship Id="rId289" Type="http://schemas.openxmlformats.org/officeDocument/2006/relationships/slide" Target="slides/slide19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54.xml"/><Relationship Id="rId95" Type="http://schemas.openxmlformats.org/officeDocument/2006/relationships/slideMaster" Target="slideMasters/slideMaster95.xml"/><Relationship Id="rId160" Type="http://schemas.openxmlformats.org/officeDocument/2006/relationships/slide" Target="slides/slide65.xml"/><Relationship Id="rId216" Type="http://schemas.openxmlformats.org/officeDocument/2006/relationships/slide" Target="slides/slide121.xml"/><Relationship Id="rId258" Type="http://schemas.openxmlformats.org/officeDocument/2006/relationships/slide" Target="slides/slide16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23.xml"/><Relationship Id="rId171" Type="http://schemas.openxmlformats.org/officeDocument/2006/relationships/slide" Target="slides/slide76.xml"/><Relationship Id="rId227" Type="http://schemas.openxmlformats.org/officeDocument/2006/relationships/slide" Target="slides/slide132.xml"/><Relationship Id="rId269" Type="http://schemas.openxmlformats.org/officeDocument/2006/relationships/slide" Target="slides/slide174.xml"/><Relationship Id="rId33" Type="http://schemas.openxmlformats.org/officeDocument/2006/relationships/slideMaster" Target="slideMasters/slideMaster33.xml"/><Relationship Id="rId129" Type="http://schemas.openxmlformats.org/officeDocument/2006/relationships/slide" Target="slides/slide34.xml"/><Relationship Id="rId280" Type="http://schemas.openxmlformats.org/officeDocument/2006/relationships/slide" Target="slides/slide185.xml"/><Relationship Id="rId75" Type="http://schemas.openxmlformats.org/officeDocument/2006/relationships/slideMaster" Target="slideMasters/slideMaster75.xml"/><Relationship Id="rId140" Type="http://schemas.openxmlformats.org/officeDocument/2006/relationships/slide" Target="slides/slide45.xml"/><Relationship Id="rId182" Type="http://schemas.openxmlformats.org/officeDocument/2006/relationships/slide" Target="slides/slide87.xml"/><Relationship Id="rId6" Type="http://schemas.openxmlformats.org/officeDocument/2006/relationships/slideMaster" Target="slideMasters/slideMaster6.xml"/><Relationship Id="rId238" Type="http://schemas.openxmlformats.org/officeDocument/2006/relationships/slide" Target="slides/slide143.xml"/><Relationship Id="rId291" Type="http://schemas.openxmlformats.org/officeDocument/2006/relationships/slide" Target="slides/slide196.xml"/><Relationship Id="rId305" Type="http://schemas.openxmlformats.org/officeDocument/2006/relationships/slide" Target="slides/slide2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55E1BD49-F33A-42EE-BC08-894DBD44F2CC}"/>
              </a:ext>
            </a:extLst>
          </p:cNvPr>
          <p:cNvSpPr txBox="1">
            <a:spLocks noGrp="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81635" name="Rectangle 3">
            <a:extLst>
              <a:ext uri="{FF2B5EF4-FFF2-40B4-BE49-F238E27FC236}">
                <a16:creationId xmlns:a16="http://schemas.microsoft.com/office/drawing/2014/main" id="{A96B26C1-8368-4BCC-A1B1-D26A6F8D875F}"/>
              </a:ext>
            </a:extLst>
          </p:cNvPr>
          <p:cNvSpPr txBox="1">
            <a:spLocks noGrp="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lvl1pPr algn="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81636" name="Rectangle 4">
            <a:extLst>
              <a:ext uri="{FF2B5EF4-FFF2-40B4-BE49-F238E27FC236}">
                <a16:creationId xmlns:a16="http://schemas.microsoft.com/office/drawing/2014/main" id="{8AB05B88-18C6-4720-80CD-9EA5279CB9E2}"/>
              </a:ext>
            </a:extLst>
          </p:cNvPr>
          <p:cNvSpPr txBox="1">
            <a:spLocks noGrp="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b" anchorCtr="0" compatLnSpc="1">
            <a:prstTxWarp prst="textNoShape">
              <a:avLst/>
            </a:prstTxWarp>
          </a:bodyPr>
          <a:lstStyle>
            <a:lvl1pPr eaLnBrk="1" hangingPunct="0">
              <a:defRPr>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83E4B9A5-04A0-4FE2-9F93-9F1C1D62C51E}"/>
              </a:ext>
            </a:extLst>
          </p:cNvPr>
          <p:cNvSpPr txBox="1">
            <a:spLocks noGrp="1"/>
          </p:cNvSpPr>
          <p:nvPr>
            <p:ph type="sldNum" sz="quarter" idx="3"/>
          </p:nvPr>
        </p:nvSpPr>
        <p:spPr>
          <a:xfrm>
            <a:off x="3886200" y="8686800"/>
            <a:ext cx="2971800" cy="457200"/>
          </a:xfrm>
          <a:prstGeom prst="rect">
            <a:avLst/>
          </a:prstGeom>
          <a:noFill/>
          <a:ln>
            <a:noFill/>
          </a:ln>
        </p:spPr>
        <p:txBody>
          <a:bodyPr vert="horz" wrap="none" lIns="91440" tIns="45720" rIns="91440" bIns="45720" numCol="1" anchor="b" anchorCtr="0" compatLnSpc="1">
            <a:prstTxWarp prst="textNoShape">
              <a:avLst/>
            </a:prstTxWarp>
          </a:bodyPr>
          <a:lstStyle>
            <a:lvl1pPr algn="r" eaLnBrk="1">
              <a:defRPr>
                <a:solidFill>
                  <a:srgbClr val="000000"/>
                </a:solidFill>
                <a:latin typeface="Calibri" panose="020F0502020204030204" pitchFamily="34" charset="0"/>
              </a:defRPr>
            </a:lvl1pPr>
          </a:lstStyle>
          <a:p>
            <a:fld id="{886C9125-3A00-4ECA-B22E-E311ED95E587}" type="slidenum">
              <a:rPr lang="en-US" altLang="en-US"/>
              <a:pPr/>
              <a:t>‹#›</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AA3732D-D384-4198-A258-0CE63422918F}"/>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Rectangle 3">
            <a:extLst>
              <a:ext uri="{FF2B5EF4-FFF2-40B4-BE49-F238E27FC236}">
                <a16:creationId xmlns:a16="http://schemas.microsoft.com/office/drawing/2014/main" id="{C6A5D308-0A5E-4ADB-AE89-21D1AA6906E9}"/>
              </a:ext>
            </a:extLst>
          </p:cNvPr>
          <p:cNvSpPr txBox="1">
            <a:spLocks noGrp="1"/>
          </p:cNvSpPr>
          <p:nvPr>
            <p:ph type="dt" idx="1"/>
          </p:nvPr>
        </p:nvSpPr>
        <p:spPr>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88132" name="Rectangle 4">
            <a:extLst>
              <a:ext uri="{FF2B5EF4-FFF2-40B4-BE49-F238E27FC236}">
                <a16:creationId xmlns:a16="http://schemas.microsoft.com/office/drawing/2014/main" id="{C67569BB-FDAB-498D-B33B-CB080F6E3348}"/>
              </a:ext>
            </a:extLst>
          </p:cNvPr>
          <p:cNvSpPr>
            <a:spLocks noGrp="1" noRot="1" noChangeAspect="1"/>
          </p:cNvSpPr>
          <p:nvPr>
            <p:ph type="sldImg" idx="2"/>
          </p:nvPr>
        </p:nvSpPr>
        <p:spPr bwMode="auto">
          <a:xfrm>
            <a:off x="1143000" y="685800"/>
            <a:ext cx="4572000" cy="3429000"/>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Rectangle 5">
            <a:extLst>
              <a:ext uri="{FF2B5EF4-FFF2-40B4-BE49-F238E27FC236}">
                <a16:creationId xmlns:a16="http://schemas.microsoft.com/office/drawing/2014/main" id="{BC7F99EE-793E-4736-9D29-F8610B0D2663}"/>
              </a:ext>
            </a:extLst>
          </p:cNvPr>
          <p:cNvSpPr txBox="1">
            <a:spLocks noGrp="1"/>
          </p:cNvSpPr>
          <p:nvPr>
            <p:ph type="body" sz="quarter" idx="3"/>
          </p:nvPr>
        </p:nvSpPr>
        <p:spPr>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a:extLst>
              <a:ext uri="{FF2B5EF4-FFF2-40B4-BE49-F238E27FC236}">
                <a16:creationId xmlns:a16="http://schemas.microsoft.com/office/drawing/2014/main" id="{16DE5FDA-898C-44A8-98DF-8421CD906C0D}"/>
              </a:ext>
            </a:extLst>
          </p:cNvPr>
          <p:cNvSpPr txBox="1">
            <a:spLocks noGrp="1"/>
          </p:cNvSpPr>
          <p:nvPr>
            <p:ph type="ftr" sz="quarter" idx="4"/>
          </p:nvPr>
        </p:nvSpPr>
        <p:spPr>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0">
              <a:defRPr sz="1200">
                <a:solidFill>
                  <a:srgbClr val="000000"/>
                </a:solidFill>
                <a:latin typeface="Times New Roman"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7" name="Rectangle 7">
            <a:extLst>
              <a:ext uri="{FF2B5EF4-FFF2-40B4-BE49-F238E27FC236}">
                <a16:creationId xmlns:a16="http://schemas.microsoft.com/office/drawing/2014/main" id="{8FAA7EE0-40E5-4830-97B4-DA4C15FD08D1}"/>
              </a:ext>
            </a:extLst>
          </p:cNvPr>
          <p:cNvSpPr txBox="1">
            <a:spLocks noGrp="1"/>
          </p:cNvSpPr>
          <p:nvPr>
            <p:ph type="sldNum" sz="quarter" idx="5"/>
          </p:nvPr>
        </p:nvSpPr>
        <p:spPr>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a:defRPr sz="1200">
                <a:solidFill>
                  <a:srgbClr val="000000"/>
                </a:solidFill>
                <a:latin typeface="Times New Roman" panose="02020603050405020304" pitchFamily="18" charset="0"/>
              </a:defRPr>
            </a:lvl1pPr>
          </a:lstStyle>
          <a:p>
            <a:fld id="{8BDFDA71-71DF-406E-A004-C01B6FE8FA9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ts val="400"/>
      </a:spcBef>
      <a:spcAft>
        <a:spcPct val="0"/>
      </a:spcAft>
      <a:defRPr lang="en-US" sz="1200" kern="1200">
        <a:solidFill>
          <a:srgbClr val="000000"/>
        </a:solidFill>
        <a:latin typeface="Times New Roman" pitchFamily="18"/>
        <a:ea typeface="ＭＳ Ｐゴシック" charset="0"/>
        <a:cs typeface="ＭＳ Ｐゴシック" charset="0"/>
      </a:defRPr>
    </a:lvl1pPr>
    <a:lvl2pPr marL="457200" lvl="1"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2pPr>
    <a:lvl3pPr marL="914400" lvl="2"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3pPr>
    <a:lvl4pPr marL="1371600" lvl="3"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4pPr>
    <a:lvl5pPr marL="1828800" lvl="4" algn="l" rtl="0" eaLnBrk="0" fontAlgn="base" hangingPunct="0">
      <a:spcBef>
        <a:spcPts val="400"/>
      </a:spcBef>
      <a:spcAft>
        <a:spcPct val="0"/>
      </a:spcAft>
      <a:defRPr lang="en-US" sz="1200" kern="1200">
        <a:solidFill>
          <a:srgbClr val="000000"/>
        </a:solidFill>
        <a:latin typeface="Times New Roman" pitchFamily="18"/>
        <a:ea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creationism.org/book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22F6B2F8-4074-9F45-BC1A-E13D87D39339}"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1"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9211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7135B6D7-DB54-4131-9A07-C0BF98298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D8E37198-3927-4BA9-B56F-4F37F3AB1130}" type="slidenum">
              <a:rPr lang="en-GB" altLang="en-US">
                <a:solidFill>
                  <a:srgbClr val="FFFFFF"/>
                </a:solidFill>
                <a:latin typeface="Comic Sans MS" panose="030F0702030302020204" pitchFamily="66" charset="0"/>
              </a:rPr>
              <a:pPr eaLnBrk="0"/>
              <a:t>13</a:t>
            </a:fld>
            <a:endParaRPr lang="en-GB" altLang="en-US">
              <a:solidFill>
                <a:srgbClr val="FFFFFF"/>
              </a:solidFill>
              <a:latin typeface="Comic Sans MS" panose="030F0702030302020204" pitchFamily="66" charset="0"/>
            </a:endParaRPr>
          </a:p>
        </p:txBody>
      </p:sp>
      <p:sp>
        <p:nvSpPr>
          <p:cNvPr id="698371" name="Rectangle 1026">
            <a:extLst>
              <a:ext uri="{FF2B5EF4-FFF2-40B4-BE49-F238E27FC236}">
                <a16:creationId xmlns:a16="http://schemas.microsoft.com/office/drawing/2014/main" id="{EC4DAD9F-2911-4635-A8B9-38B355B916CD}"/>
              </a:ext>
            </a:extLst>
          </p:cNvPr>
          <p:cNvSpPr>
            <a:spLocks noGrp="1" noRot="1" noChangeAspect="1" noChangeArrowheads="1" noTextEdit="1"/>
          </p:cNvSpPr>
          <p:nvPr>
            <p:ph type="sldImg"/>
          </p:nvPr>
        </p:nvSpPr>
        <p:spPr>
          <a:solidFill>
            <a:srgbClr val="FFFFFF"/>
          </a:solidFill>
          <a:ln/>
        </p:spPr>
      </p:sp>
      <p:sp>
        <p:nvSpPr>
          <p:cNvPr id="698372" name="Rectangle 1027">
            <a:extLst>
              <a:ext uri="{FF2B5EF4-FFF2-40B4-BE49-F238E27FC236}">
                <a16:creationId xmlns:a16="http://schemas.microsoft.com/office/drawing/2014/main" id="{9135EB8C-762A-4CC7-A6E6-F19A8B7F2B4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上帝如何让我们回应</a:t>
            </a:r>
            <a:r>
              <a:rPr lang="zh-CN" altLang="en-US" u="sng">
                <a:latin typeface="Times New Roman" panose="02020603050405020304" pitchFamily="18" charset="0"/>
                <a:ea typeface="ＭＳ Ｐゴシック" panose="020B0600070205080204" pitchFamily="34" charset="-128"/>
              </a:rPr>
              <a:t>不悔改</a:t>
            </a:r>
            <a:r>
              <a:rPr lang="zh-CN" altLang="en-US">
                <a:latin typeface="Times New Roman" panose="02020603050405020304" pitchFamily="18" charset="0"/>
                <a:ea typeface="ＭＳ Ｐゴシック" panose="020B0600070205080204" pitchFamily="34" charset="-128"/>
              </a:rPr>
              <a:t>的人呢？这样的事件太常见了。</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事实上，今天我们将以同样无动于衷的态度看待圣经人物。</a:t>
            </a:r>
            <a:endParaRPr altLang="zh-CN">
              <a:latin typeface="Times New Roman" panose="02020603050405020304" pitchFamily="18" charset="0"/>
              <a:ea typeface="ＭＳ Ｐゴシック" panose="020B0600070205080204" pitchFamily="34" charset="-128"/>
            </a:endParaRPr>
          </a:p>
          <a:p>
            <a:r>
              <a:rPr lang="zh-CN" altLang="en-US">
                <a:latin typeface="Times New Roman" panose="02020603050405020304" pitchFamily="18" charset="0"/>
                <a:ea typeface="ＭＳ Ｐゴシック" panose="020B0600070205080204" pitchFamily="34" charset="-128"/>
              </a:rPr>
              <a:t>当我们这样做时，我相信上帝会用我们自己需要的四个原则来挑战我们，以彰显对他人的同情。</a:t>
            </a:r>
            <a:endParaRPr altLang="zh-CN">
              <a:latin typeface="Times New Roman" panose="02020603050405020304" pitchFamily="18" charset="0"/>
              <a:ea typeface="ＭＳ Ｐゴシック" panose="020B0600070205080204" pitchFamily="34" charset="-128"/>
            </a:endParaRPr>
          </a:p>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a:extLst>
              <a:ext uri="{FF2B5EF4-FFF2-40B4-BE49-F238E27FC236}">
                <a16:creationId xmlns:a16="http://schemas.microsoft.com/office/drawing/2014/main" id="{8067A892-6B59-415F-946D-8829AB7C51A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4353232-B4DF-4701-B5AF-94B142C6B3CE}" type="slidenum">
              <a:rPr lang="en-US" altLang="en-US" sz="1800">
                <a:latin typeface="Calibri" panose="020F0502020204030204" pitchFamily="34" charset="0"/>
              </a:rPr>
              <a:pPr algn="r" eaLnBrk="1">
                <a:spcBef>
                  <a:spcPct val="0"/>
                </a:spcBef>
              </a:pPr>
              <a:t>106</a:t>
            </a:fld>
            <a:endParaRPr lang="en-US" altLang="en-US">
              <a:ea typeface="Osaka"/>
              <a:cs typeface="Osaka"/>
            </a:endParaRPr>
          </a:p>
        </p:txBody>
      </p:sp>
      <p:sp>
        <p:nvSpPr>
          <p:cNvPr id="789507" name="Slide Image Placeholder 2">
            <a:extLst>
              <a:ext uri="{FF2B5EF4-FFF2-40B4-BE49-F238E27FC236}">
                <a16:creationId xmlns:a16="http://schemas.microsoft.com/office/drawing/2014/main" id="{91AC6002-A26A-4AE6-969C-FA9EF3231FD3}"/>
              </a:ext>
            </a:extLst>
          </p:cNvPr>
          <p:cNvSpPr>
            <a:spLocks noGrp="1" noRot="1" noChangeAspect="1" noTextEdit="1"/>
          </p:cNvSpPr>
          <p:nvPr>
            <p:ph type="sldImg"/>
          </p:nvPr>
        </p:nvSpPr>
        <p:spPr>
          <a:solidFill>
            <a:srgbClr val="FFFFFF"/>
          </a:solidFill>
          <a:ln/>
        </p:spPr>
      </p:sp>
      <p:sp>
        <p:nvSpPr>
          <p:cNvPr id="789508" name="Rectangle 3">
            <a:extLst>
              <a:ext uri="{FF2B5EF4-FFF2-40B4-BE49-F238E27FC236}">
                <a16:creationId xmlns:a16="http://schemas.microsoft.com/office/drawing/2014/main" id="{D9CC5D4F-2F4E-475D-8C29-DB033777F8F0}"/>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That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where I made my appearance.  I was born in Japan at a very young age… as an MK (Military Kid)</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在那里，我登场了。我在日本出生，年纪还非常小</a:t>
            </a:r>
            <a:r>
              <a:rPr lang="en-US" altLang="zh-CN" dirty="0">
                <a:solidFill>
                  <a:srgbClr val="0E0E0E"/>
                </a:solidFill>
                <a:effectLst/>
                <a:latin typeface=".AppleSystemUIFont"/>
              </a:rPr>
              <a:t>……</a:t>
            </a:r>
            <a:r>
              <a:rPr lang="zh-CN" altLang="en-US" dirty="0">
                <a:solidFill>
                  <a:srgbClr val="0E0E0E"/>
                </a:solidFill>
                <a:effectLst/>
                <a:latin typeface=".AppleSystemUIFont"/>
              </a:rPr>
              <a:t>作为一个</a:t>
            </a:r>
            <a:r>
              <a:rPr lang="zh-CN" altLang="en-US" b="1" dirty="0">
                <a:solidFill>
                  <a:srgbClr val="0E0E0E"/>
                </a:solidFill>
                <a:effectLst/>
                <a:latin typeface=".AppleSystemUIFont"/>
              </a:rPr>
              <a:t>军人子弟</a:t>
            </a:r>
            <a:r>
              <a:rPr lang="zh-CN" altLang="en-US" dirty="0">
                <a:solidFill>
                  <a:srgbClr val="0E0E0E"/>
                </a:solidFill>
                <a:effectLst/>
                <a:latin typeface=".AppleSystemUIFont"/>
              </a:rPr>
              <a:t>（</a:t>
            </a:r>
            <a:r>
              <a:rPr lang="en-US" altLang="zh-CN" dirty="0">
                <a:solidFill>
                  <a:srgbClr val="0E0E0E"/>
                </a:solidFill>
                <a:effectLst/>
                <a:latin typeface=".AppleSystemUIFont"/>
              </a:rPr>
              <a:t>MK, Military Kid</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7">
            <a:extLst>
              <a:ext uri="{FF2B5EF4-FFF2-40B4-BE49-F238E27FC236}">
                <a16:creationId xmlns:a16="http://schemas.microsoft.com/office/drawing/2014/main" id="{8F612E98-58FE-4FD1-8CF6-5226A3CA01B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197A57A-3D19-4984-B5E2-2A0937EF15D7}" type="slidenum">
              <a:rPr lang="en-US" altLang="en-US" sz="1800">
                <a:latin typeface="Calibri" panose="020F0502020204030204" pitchFamily="34" charset="0"/>
              </a:rPr>
              <a:pPr algn="r" eaLnBrk="1">
                <a:spcBef>
                  <a:spcPct val="0"/>
                </a:spcBef>
              </a:pPr>
              <a:t>107</a:t>
            </a:fld>
            <a:endParaRPr lang="en-US" altLang="en-US">
              <a:ea typeface="Osaka"/>
              <a:cs typeface="Osaka"/>
            </a:endParaRPr>
          </a:p>
        </p:txBody>
      </p:sp>
      <p:sp>
        <p:nvSpPr>
          <p:cNvPr id="790531" name="Slide Image Placeholder 2">
            <a:extLst>
              <a:ext uri="{FF2B5EF4-FFF2-40B4-BE49-F238E27FC236}">
                <a16:creationId xmlns:a16="http://schemas.microsoft.com/office/drawing/2014/main" id="{99107F38-9B0E-433D-B2EC-748E9AF0816F}"/>
              </a:ext>
            </a:extLst>
          </p:cNvPr>
          <p:cNvSpPr>
            <a:spLocks noGrp="1" noRot="1" noChangeAspect="1" noTextEdit="1"/>
          </p:cNvSpPr>
          <p:nvPr>
            <p:ph type="sldImg"/>
          </p:nvPr>
        </p:nvSpPr>
        <p:spPr>
          <a:solidFill>
            <a:srgbClr val="FFFFFF"/>
          </a:solidFill>
          <a:ln/>
        </p:spPr>
      </p:sp>
      <p:sp>
        <p:nvSpPr>
          <p:cNvPr id="790532" name="Rectangle 3">
            <a:extLst>
              <a:ext uri="{FF2B5EF4-FFF2-40B4-BE49-F238E27FC236}">
                <a16:creationId xmlns:a16="http://schemas.microsoft.com/office/drawing/2014/main" id="{6DA69154-CBDE-4EF7-B4D9-D7A1674D24EE}"/>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After my sister</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birth there 19 months later we moved to a strange land—California!</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在我妹妹</a:t>
            </a:r>
            <a:r>
              <a:rPr lang="en-US" altLang="zh-CN" dirty="0">
                <a:solidFill>
                  <a:srgbClr val="0E0E0E"/>
                </a:solidFill>
                <a:effectLst/>
                <a:latin typeface=".AppleSystemUIFont"/>
              </a:rPr>
              <a:t>19</a:t>
            </a:r>
            <a:r>
              <a:rPr lang="zh-CN" altLang="en-US" dirty="0">
                <a:solidFill>
                  <a:srgbClr val="0E0E0E"/>
                </a:solidFill>
                <a:effectLst/>
                <a:latin typeface=".AppleSystemUIFont"/>
              </a:rPr>
              <a:t>个月后在那里出生之后，我们搬到了一个陌生的地方</a:t>
            </a:r>
            <a:r>
              <a:rPr lang="en-US" altLang="zh-CN" dirty="0">
                <a:solidFill>
                  <a:srgbClr val="0E0E0E"/>
                </a:solidFill>
                <a:effectLst/>
                <a:latin typeface=".AppleSystemUIFont"/>
              </a:rPr>
              <a:t>——</a:t>
            </a:r>
            <a:r>
              <a:rPr lang="zh-CN" altLang="en-US" b="1" dirty="0">
                <a:solidFill>
                  <a:srgbClr val="0E0E0E"/>
                </a:solidFill>
                <a:effectLst/>
                <a:latin typeface=".AppleSystemUIFont"/>
              </a:rPr>
              <a:t>加利福尼亚州</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7">
            <a:extLst>
              <a:ext uri="{FF2B5EF4-FFF2-40B4-BE49-F238E27FC236}">
                <a16:creationId xmlns:a16="http://schemas.microsoft.com/office/drawing/2014/main" id="{EF5591D5-DB2F-48BA-9102-580F0C31D5A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AD8D19B9-3550-4E85-9171-3DF7492050B1}" type="slidenum">
              <a:rPr lang="en-US" altLang="en-US" sz="1800">
                <a:latin typeface="Calibri" panose="020F0502020204030204" pitchFamily="34" charset="0"/>
              </a:rPr>
              <a:pPr algn="r" eaLnBrk="1">
                <a:spcBef>
                  <a:spcPct val="0"/>
                </a:spcBef>
              </a:pPr>
              <a:t>108</a:t>
            </a:fld>
            <a:endParaRPr lang="en-US" altLang="en-US">
              <a:ea typeface="Osaka"/>
              <a:cs typeface="Osaka"/>
            </a:endParaRPr>
          </a:p>
        </p:txBody>
      </p:sp>
      <p:sp>
        <p:nvSpPr>
          <p:cNvPr id="791555" name="Slide Image Placeholder 2">
            <a:extLst>
              <a:ext uri="{FF2B5EF4-FFF2-40B4-BE49-F238E27FC236}">
                <a16:creationId xmlns:a16="http://schemas.microsoft.com/office/drawing/2014/main" id="{E1679EA5-9A6F-472D-80AA-5968E61BAA1C}"/>
              </a:ext>
            </a:extLst>
          </p:cNvPr>
          <p:cNvSpPr>
            <a:spLocks noGrp="1" noRot="1" noChangeAspect="1" noTextEdit="1"/>
          </p:cNvSpPr>
          <p:nvPr>
            <p:ph type="sldImg"/>
          </p:nvPr>
        </p:nvSpPr>
        <p:spPr>
          <a:solidFill>
            <a:srgbClr val="FFFFFF"/>
          </a:solidFill>
          <a:ln/>
        </p:spPr>
      </p:sp>
      <p:sp>
        <p:nvSpPr>
          <p:cNvPr id="791556" name="Rectangle 3">
            <a:extLst>
              <a:ext uri="{FF2B5EF4-FFF2-40B4-BE49-F238E27FC236}">
                <a16:creationId xmlns:a16="http://schemas.microsoft.com/office/drawing/2014/main" id="{44DBB58F-E549-403F-B8A3-70563AFEAB3A}"/>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We first lived in Alameda across the bay from San Francisco, then later in two other cities.</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我们最初住在阿拉米达，那里位于旧金山湾的对岸，之后又搬到了另外两个城市。</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a:extLst>
              <a:ext uri="{FF2B5EF4-FFF2-40B4-BE49-F238E27FC236}">
                <a16:creationId xmlns:a16="http://schemas.microsoft.com/office/drawing/2014/main" id="{F7EC3C19-F828-45E8-81FE-A053AD1F2BD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7C05D6D-5542-4047-AD01-D9741E7F8A76}" type="slidenum">
              <a:rPr lang="en-US" altLang="en-US" sz="1800">
                <a:latin typeface="Calibri" panose="020F0502020204030204" pitchFamily="34" charset="0"/>
              </a:rPr>
              <a:pPr algn="r" eaLnBrk="1">
                <a:spcBef>
                  <a:spcPct val="0"/>
                </a:spcBef>
              </a:pPr>
              <a:t>109</a:t>
            </a:fld>
            <a:endParaRPr lang="en-US" altLang="en-US">
              <a:ea typeface="Osaka"/>
              <a:cs typeface="Osaka"/>
            </a:endParaRPr>
          </a:p>
        </p:txBody>
      </p:sp>
      <p:sp>
        <p:nvSpPr>
          <p:cNvPr id="792579" name="Slide Image Placeholder 2">
            <a:extLst>
              <a:ext uri="{FF2B5EF4-FFF2-40B4-BE49-F238E27FC236}">
                <a16:creationId xmlns:a16="http://schemas.microsoft.com/office/drawing/2014/main" id="{952BF99F-7449-4E4D-8AD8-6F4199E37F2D}"/>
              </a:ext>
            </a:extLst>
          </p:cNvPr>
          <p:cNvSpPr>
            <a:spLocks noGrp="1" noRot="1" noChangeAspect="1" noTextEdit="1"/>
          </p:cNvSpPr>
          <p:nvPr>
            <p:ph type="sldImg"/>
          </p:nvPr>
        </p:nvSpPr>
        <p:spPr>
          <a:solidFill>
            <a:srgbClr val="FFFFFF"/>
          </a:solidFill>
          <a:ln/>
        </p:spPr>
      </p:sp>
      <p:sp>
        <p:nvSpPr>
          <p:cNvPr id="792580" name="Rectangle 3">
            <a:extLst>
              <a:ext uri="{FF2B5EF4-FFF2-40B4-BE49-F238E27FC236}">
                <a16:creationId xmlns:a16="http://schemas.microsoft.com/office/drawing/2014/main" id="{7DFD77AE-6DC1-4357-A134-6B3A9BACB551}"/>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After my younger brother</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birth my Mom concluded that my Dad was actually married to the Navy, so she divorced him.  Ironically, she became a social worker to help other families put their lives together.</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在我弟弟出生后，我妈妈意识到我爸爸实际上是“娶了”海军（意思是他把大部分时间和精力都投入到海军里，像对待妻子一样。）</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，因此她与他离了婚。具有讽刺意味的是，后来她成为了一名社工，帮助其他家庭重新整理他们的生活。</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7">
            <a:extLst>
              <a:ext uri="{FF2B5EF4-FFF2-40B4-BE49-F238E27FC236}">
                <a16:creationId xmlns:a16="http://schemas.microsoft.com/office/drawing/2014/main" id="{3180CC33-02DC-4872-A059-2E5F6619070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B1F84FB-25E0-4985-81E5-D5FF6C428757}" type="slidenum">
              <a:rPr lang="en-US" altLang="en-US" sz="1800">
                <a:latin typeface="Calibri" panose="020F0502020204030204" pitchFamily="34" charset="0"/>
              </a:rPr>
              <a:pPr algn="r" eaLnBrk="1">
                <a:spcBef>
                  <a:spcPct val="0"/>
                </a:spcBef>
              </a:pPr>
              <a:t>110</a:t>
            </a:fld>
            <a:endParaRPr lang="en-US" altLang="en-US">
              <a:ea typeface="Osaka"/>
              <a:cs typeface="Osaka"/>
            </a:endParaRPr>
          </a:p>
        </p:txBody>
      </p:sp>
      <p:sp>
        <p:nvSpPr>
          <p:cNvPr id="793603" name="Slide Image Placeholder 2">
            <a:extLst>
              <a:ext uri="{FF2B5EF4-FFF2-40B4-BE49-F238E27FC236}">
                <a16:creationId xmlns:a16="http://schemas.microsoft.com/office/drawing/2014/main" id="{AB621A86-F338-499C-AB1F-E6BA9FDFBB5F}"/>
              </a:ext>
            </a:extLst>
          </p:cNvPr>
          <p:cNvSpPr>
            <a:spLocks noGrp="1" noRot="1" noChangeAspect="1" noTextEdit="1"/>
          </p:cNvSpPr>
          <p:nvPr>
            <p:ph type="sldImg"/>
          </p:nvPr>
        </p:nvSpPr>
        <p:spPr>
          <a:solidFill>
            <a:srgbClr val="FFFFFF"/>
          </a:solidFill>
          <a:ln/>
        </p:spPr>
      </p:sp>
      <p:sp>
        <p:nvSpPr>
          <p:cNvPr id="793604" name="Rectangle 3">
            <a:extLst>
              <a:ext uri="{FF2B5EF4-FFF2-40B4-BE49-F238E27FC236}">
                <a16:creationId xmlns:a16="http://schemas.microsoft.com/office/drawing/2014/main" id="{BC3BC82F-0AFA-456A-A76A-6AD2484F7D25}"/>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Those </a:t>
            </a:r>
            <a:r>
              <a:rPr altLang="en-US" dirty="0" err="1">
                <a:latin typeface="Times New Roman" panose="02020603050405020304" pitchFamily="18" charset="0"/>
                <a:ea typeface="ＭＳ Ｐゴシック" panose="020B0600070205080204" pitchFamily="34" charset="-128"/>
              </a:rPr>
              <a:t>weren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easy years being a single mother with four kids age 6 and under.  Yes, that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the good looking one with the sucker!</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那些年并不容易，作为一个单亲妈妈要抚养四个六岁及以下的孩子。是的，那个拿着棒棒糖的帅气小孩就是我！</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a:extLst>
              <a:ext uri="{FF2B5EF4-FFF2-40B4-BE49-F238E27FC236}">
                <a16:creationId xmlns:a16="http://schemas.microsoft.com/office/drawing/2014/main" id="{94ADD72A-7926-48DD-A932-0FEAF1419D2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42F00C0-209A-4A66-88D8-8C07E7D4EBF2}" type="slidenum">
              <a:rPr lang="en-US" altLang="en-US" sz="1800">
                <a:latin typeface="Calibri" panose="020F0502020204030204" pitchFamily="34" charset="0"/>
              </a:rPr>
              <a:pPr algn="r" eaLnBrk="1">
                <a:spcBef>
                  <a:spcPct val="0"/>
                </a:spcBef>
              </a:pPr>
              <a:t>111</a:t>
            </a:fld>
            <a:endParaRPr lang="en-US" altLang="en-US">
              <a:ea typeface="Osaka"/>
              <a:cs typeface="Osaka"/>
            </a:endParaRPr>
          </a:p>
        </p:txBody>
      </p:sp>
      <p:sp>
        <p:nvSpPr>
          <p:cNvPr id="794627" name="Slide Image Placeholder 2">
            <a:extLst>
              <a:ext uri="{FF2B5EF4-FFF2-40B4-BE49-F238E27FC236}">
                <a16:creationId xmlns:a16="http://schemas.microsoft.com/office/drawing/2014/main" id="{6F84FFA2-3439-4AF0-A2D3-E1B875096727}"/>
              </a:ext>
            </a:extLst>
          </p:cNvPr>
          <p:cNvSpPr>
            <a:spLocks noGrp="1" noRot="1" noChangeAspect="1" noTextEdit="1"/>
          </p:cNvSpPr>
          <p:nvPr>
            <p:ph type="sldImg"/>
          </p:nvPr>
        </p:nvSpPr>
        <p:spPr>
          <a:solidFill>
            <a:srgbClr val="FFFFFF"/>
          </a:solidFill>
          <a:ln/>
        </p:spPr>
      </p:sp>
      <p:sp>
        <p:nvSpPr>
          <p:cNvPr id="794628" name="Rectangle 3">
            <a:extLst>
              <a:ext uri="{FF2B5EF4-FFF2-40B4-BE49-F238E27FC236}">
                <a16:creationId xmlns:a16="http://schemas.microsoft.com/office/drawing/2014/main" id="{CB7829AF-7198-4BA9-9FCB-F5CAD8C4C173}"/>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Three or four years later my Mom met Bill—another divorcee with three children.  They married once when I was on vacation to see my real Dad.</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三四年后，我妈妈遇到了比尔</a:t>
            </a:r>
            <a:r>
              <a:rPr lang="en-US" altLang="zh-CN" dirty="0">
                <a:solidFill>
                  <a:srgbClr val="0E0E0E"/>
                </a:solidFill>
                <a:effectLst/>
                <a:latin typeface=".AppleSystemUIFont"/>
              </a:rPr>
              <a:t>——</a:t>
            </a:r>
            <a:r>
              <a:rPr lang="zh-CN" altLang="en-US" dirty="0">
                <a:solidFill>
                  <a:srgbClr val="0E0E0E"/>
                </a:solidFill>
                <a:effectLst/>
                <a:latin typeface=".AppleSystemUIFont"/>
              </a:rPr>
              <a:t>另一个带着三个孩子的离异者。他们在我去看望亲生父亲度假期间结了婚。</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a:extLst>
              <a:ext uri="{FF2B5EF4-FFF2-40B4-BE49-F238E27FC236}">
                <a16:creationId xmlns:a16="http://schemas.microsoft.com/office/drawing/2014/main" id="{1A58F04A-C37A-475B-BDC6-558833C4E78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320B37B-F5DE-448F-B888-5A374718FF00}" type="slidenum">
              <a:rPr lang="en-US" altLang="en-US" sz="1800">
                <a:latin typeface="Calibri" panose="020F0502020204030204" pitchFamily="34" charset="0"/>
              </a:rPr>
              <a:pPr algn="r" eaLnBrk="1">
                <a:spcBef>
                  <a:spcPct val="0"/>
                </a:spcBef>
              </a:pPr>
              <a:t>112</a:t>
            </a:fld>
            <a:endParaRPr lang="en-US" altLang="en-US">
              <a:ea typeface="Osaka"/>
              <a:cs typeface="Osaka"/>
            </a:endParaRPr>
          </a:p>
        </p:txBody>
      </p:sp>
      <p:sp>
        <p:nvSpPr>
          <p:cNvPr id="795651" name="Slide Image Placeholder 2">
            <a:extLst>
              <a:ext uri="{FF2B5EF4-FFF2-40B4-BE49-F238E27FC236}">
                <a16:creationId xmlns:a16="http://schemas.microsoft.com/office/drawing/2014/main" id="{531F65D8-0D55-47A1-9BCB-67CC1FEE5B74}"/>
              </a:ext>
            </a:extLst>
          </p:cNvPr>
          <p:cNvSpPr>
            <a:spLocks noGrp="1" noRot="1" noChangeAspect="1" noTextEdit="1"/>
          </p:cNvSpPr>
          <p:nvPr>
            <p:ph type="sldImg"/>
          </p:nvPr>
        </p:nvSpPr>
        <p:spPr>
          <a:solidFill>
            <a:srgbClr val="FFFFFF"/>
          </a:solidFill>
          <a:ln/>
        </p:spPr>
      </p:sp>
      <p:sp>
        <p:nvSpPr>
          <p:cNvPr id="795652" name="Rectangle 3">
            <a:extLst>
              <a:ext uri="{FF2B5EF4-FFF2-40B4-BE49-F238E27FC236}">
                <a16:creationId xmlns:a16="http://schemas.microsoft.com/office/drawing/2014/main" id="{05C42A49-6FE8-4D9F-ADA8-765C3D85A2B1}"/>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Life began to turn around.  Bill played sports with us and even took us to church for a year.</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生活开始有了好转。比尔会和我们一起运动，甚至带我们去教会，坚持了一年。</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7">
            <a:extLst>
              <a:ext uri="{FF2B5EF4-FFF2-40B4-BE49-F238E27FC236}">
                <a16:creationId xmlns:a16="http://schemas.microsoft.com/office/drawing/2014/main" id="{F83F6FCB-52CA-41D1-878B-1C360EF5218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8177A69-DEF6-40A7-9AEF-BF3C4909FFA9}" type="slidenum">
              <a:rPr lang="en-US" altLang="en-US" sz="1800">
                <a:latin typeface="Calibri" panose="020F0502020204030204" pitchFamily="34" charset="0"/>
              </a:rPr>
              <a:pPr algn="r" eaLnBrk="1">
                <a:spcBef>
                  <a:spcPct val="0"/>
                </a:spcBef>
              </a:pPr>
              <a:t>113</a:t>
            </a:fld>
            <a:endParaRPr lang="en-US" altLang="en-US">
              <a:ea typeface="Osaka"/>
              <a:cs typeface="Osaka"/>
            </a:endParaRPr>
          </a:p>
        </p:txBody>
      </p:sp>
      <p:sp>
        <p:nvSpPr>
          <p:cNvPr id="796675" name="Slide Image Placeholder 2">
            <a:extLst>
              <a:ext uri="{FF2B5EF4-FFF2-40B4-BE49-F238E27FC236}">
                <a16:creationId xmlns:a16="http://schemas.microsoft.com/office/drawing/2014/main" id="{4CFC807C-566F-40D6-B000-5CEDDBE4C1FB}"/>
              </a:ext>
            </a:extLst>
          </p:cNvPr>
          <p:cNvSpPr>
            <a:spLocks noGrp="1" noRot="1" noChangeAspect="1" noTextEdit="1"/>
          </p:cNvSpPr>
          <p:nvPr>
            <p:ph type="sldImg"/>
          </p:nvPr>
        </p:nvSpPr>
        <p:spPr>
          <a:solidFill>
            <a:srgbClr val="FFFFFF"/>
          </a:solidFill>
          <a:ln/>
        </p:spPr>
      </p:sp>
      <p:sp>
        <p:nvSpPr>
          <p:cNvPr id="796676" name="Rectangle 3">
            <a:extLst>
              <a:ext uri="{FF2B5EF4-FFF2-40B4-BE49-F238E27FC236}">
                <a16:creationId xmlns:a16="http://schemas.microsoft.com/office/drawing/2014/main" id="{5DE1C329-FCA3-48E6-BA1A-5A0E3DD2F78D}"/>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But the arguments with my Mom became unbearable so my Mom divorced him too.</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但他和我妈妈之间的争吵变得难以忍受，于是我妈妈也和他离婚了。</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a:extLst>
              <a:ext uri="{FF2B5EF4-FFF2-40B4-BE49-F238E27FC236}">
                <a16:creationId xmlns:a16="http://schemas.microsoft.com/office/drawing/2014/main" id="{A50717C2-32AA-4253-AFA4-906C2E48C30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FCC6D40-4360-4979-984B-D1EA73E1ADDA}" type="slidenum">
              <a:rPr lang="en-US" altLang="en-US" sz="1800">
                <a:latin typeface="Calibri" panose="020F0502020204030204" pitchFamily="34" charset="0"/>
              </a:rPr>
              <a:pPr algn="r" eaLnBrk="1">
                <a:spcBef>
                  <a:spcPct val="0"/>
                </a:spcBef>
              </a:pPr>
              <a:t>114</a:t>
            </a:fld>
            <a:endParaRPr lang="en-US" altLang="en-US">
              <a:ea typeface="Osaka"/>
              <a:cs typeface="Osaka"/>
            </a:endParaRPr>
          </a:p>
        </p:txBody>
      </p:sp>
      <p:sp>
        <p:nvSpPr>
          <p:cNvPr id="797699" name="Slide Image Placeholder 2">
            <a:extLst>
              <a:ext uri="{FF2B5EF4-FFF2-40B4-BE49-F238E27FC236}">
                <a16:creationId xmlns:a16="http://schemas.microsoft.com/office/drawing/2014/main" id="{E57EA526-9489-4D23-A036-D03EC677FF35}"/>
              </a:ext>
            </a:extLst>
          </p:cNvPr>
          <p:cNvSpPr>
            <a:spLocks noGrp="1" noRot="1" noChangeAspect="1" noTextEdit="1"/>
          </p:cNvSpPr>
          <p:nvPr>
            <p:ph type="sldImg"/>
          </p:nvPr>
        </p:nvSpPr>
        <p:spPr>
          <a:solidFill>
            <a:srgbClr val="FFFFFF"/>
          </a:solidFill>
          <a:ln/>
        </p:spPr>
      </p:sp>
      <p:sp>
        <p:nvSpPr>
          <p:cNvPr id="797700" name="Rectangle 3">
            <a:extLst>
              <a:ext uri="{FF2B5EF4-FFF2-40B4-BE49-F238E27FC236}">
                <a16:creationId xmlns:a16="http://schemas.microsoft.com/office/drawing/2014/main" id="{477EFC00-52A0-468D-93D7-757925D57656}"/>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You may think I was lonely—but I had my big brother Bob and my sister Kathie.  My little brother Tom was a pest.</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你可能会认为我很孤独</a:t>
            </a:r>
            <a:r>
              <a:rPr lang="en-US" altLang="zh-CN" dirty="0">
                <a:solidFill>
                  <a:srgbClr val="0E0E0E"/>
                </a:solidFill>
                <a:effectLst/>
                <a:latin typeface=".AppleSystemUIFont"/>
              </a:rPr>
              <a:t>——</a:t>
            </a:r>
            <a:r>
              <a:rPr lang="zh-CN" altLang="en-US" dirty="0">
                <a:solidFill>
                  <a:srgbClr val="0E0E0E"/>
                </a:solidFill>
                <a:effectLst/>
                <a:latin typeface=".AppleSystemUIFont"/>
              </a:rPr>
              <a:t>但我有我的大哥鲍勃和姐姐凯西。我的小弟汤姆则是个小麻烦精。</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a:extLst>
              <a:ext uri="{FF2B5EF4-FFF2-40B4-BE49-F238E27FC236}">
                <a16:creationId xmlns:a16="http://schemas.microsoft.com/office/drawing/2014/main" id="{6AF9705A-E8B1-4957-8163-3D9EE5EB581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291D733-7DF4-4ADA-BF84-C22AB6A7C771}" type="slidenum">
              <a:rPr lang="en-US" altLang="en-US" sz="1800">
                <a:latin typeface="Calibri" panose="020F0502020204030204" pitchFamily="34" charset="0"/>
              </a:rPr>
              <a:pPr algn="r" eaLnBrk="1">
                <a:spcBef>
                  <a:spcPct val="0"/>
                </a:spcBef>
              </a:pPr>
              <a:t>115</a:t>
            </a:fld>
            <a:endParaRPr lang="en-US" altLang="en-US">
              <a:ea typeface="Osaka"/>
              <a:cs typeface="Osaka"/>
            </a:endParaRPr>
          </a:p>
        </p:txBody>
      </p:sp>
      <p:sp>
        <p:nvSpPr>
          <p:cNvPr id="798723" name="Slide Image Placeholder 2">
            <a:extLst>
              <a:ext uri="{FF2B5EF4-FFF2-40B4-BE49-F238E27FC236}">
                <a16:creationId xmlns:a16="http://schemas.microsoft.com/office/drawing/2014/main" id="{A87B7EB6-088E-49C1-89A7-4A25BFF68079}"/>
              </a:ext>
            </a:extLst>
          </p:cNvPr>
          <p:cNvSpPr>
            <a:spLocks noGrp="1" noRot="1" noChangeAspect="1" noTextEdit="1"/>
          </p:cNvSpPr>
          <p:nvPr>
            <p:ph type="sldImg"/>
          </p:nvPr>
        </p:nvSpPr>
        <p:spPr>
          <a:solidFill>
            <a:srgbClr val="FFFFFF"/>
          </a:solidFill>
          <a:ln/>
        </p:spPr>
      </p:sp>
      <p:sp>
        <p:nvSpPr>
          <p:cNvPr id="798724" name="Rectangle 3">
            <a:extLst>
              <a:ext uri="{FF2B5EF4-FFF2-40B4-BE49-F238E27FC236}">
                <a16:creationId xmlns:a16="http://schemas.microsoft.com/office/drawing/2014/main" id="{97C84828-D376-4F8A-BCFE-19073F98A4D6}"/>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But we learned to live without a Dad again while my real Dad married a third time—actually five times total!</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但我们再次学会了没有父亲的生活，而我的亲生父亲则第三次结婚</a:t>
            </a:r>
            <a:r>
              <a:rPr lang="en-US" altLang="zh-CN" dirty="0">
                <a:solidFill>
                  <a:srgbClr val="0E0E0E"/>
                </a:solidFill>
                <a:effectLst/>
                <a:latin typeface=".AppleSystemUIFont"/>
              </a:rPr>
              <a:t>——</a:t>
            </a:r>
            <a:r>
              <a:rPr lang="zh-CN" altLang="en-US" dirty="0">
                <a:solidFill>
                  <a:srgbClr val="0E0E0E"/>
                </a:solidFill>
                <a:effectLst/>
                <a:latin typeface=".AppleSystemUIFont"/>
              </a:rPr>
              <a:t>实际上总共结了</a:t>
            </a:r>
            <a:r>
              <a:rPr lang="zh-CN" altLang="en-US" b="1" dirty="0">
                <a:solidFill>
                  <a:srgbClr val="0E0E0E"/>
                </a:solidFill>
                <a:effectLst/>
                <a:latin typeface=".AppleSystemUIFont"/>
              </a:rPr>
              <a:t>五次婚</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14</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7">
            <a:extLst>
              <a:ext uri="{FF2B5EF4-FFF2-40B4-BE49-F238E27FC236}">
                <a16:creationId xmlns:a16="http://schemas.microsoft.com/office/drawing/2014/main" id="{81D31C01-6B9E-4329-ADBC-7709F04F525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BE22835-310B-4513-87C8-9D06F8F685BC}" type="slidenum">
              <a:rPr lang="en-US" altLang="en-US" sz="1800">
                <a:latin typeface="Calibri" panose="020F0502020204030204" pitchFamily="34" charset="0"/>
              </a:rPr>
              <a:pPr algn="r" eaLnBrk="1">
                <a:spcBef>
                  <a:spcPct val="0"/>
                </a:spcBef>
              </a:pPr>
              <a:t>116</a:t>
            </a:fld>
            <a:endParaRPr lang="en-US" altLang="en-US">
              <a:ea typeface="Osaka"/>
              <a:cs typeface="Osaka"/>
            </a:endParaRPr>
          </a:p>
        </p:txBody>
      </p:sp>
      <p:sp>
        <p:nvSpPr>
          <p:cNvPr id="799747" name="Slide Image Placeholder 2">
            <a:extLst>
              <a:ext uri="{FF2B5EF4-FFF2-40B4-BE49-F238E27FC236}">
                <a16:creationId xmlns:a16="http://schemas.microsoft.com/office/drawing/2014/main" id="{C0239D5F-72C2-4586-A737-0C7371ABE256}"/>
              </a:ext>
            </a:extLst>
          </p:cNvPr>
          <p:cNvSpPr>
            <a:spLocks noGrp="1" noRot="1" noChangeAspect="1" noTextEdit="1"/>
          </p:cNvSpPr>
          <p:nvPr>
            <p:ph type="sldImg"/>
          </p:nvPr>
        </p:nvSpPr>
        <p:spPr>
          <a:solidFill>
            <a:srgbClr val="FFFFFF"/>
          </a:solidFill>
          <a:ln/>
        </p:spPr>
      </p:sp>
      <p:sp>
        <p:nvSpPr>
          <p:cNvPr id="799748" name="Rectangle 3">
            <a:extLst>
              <a:ext uri="{FF2B5EF4-FFF2-40B4-BE49-F238E27FC236}">
                <a16:creationId xmlns:a16="http://schemas.microsoft.com/office/drawing/2014/main" id="{C609B2EF-6DFE-44A9-8BF0-C16275885414}"/>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Life went on and, despite my rotten family background, I sensed that there was a God—so I figured that I better be a good boy.  I obeyed my parents and did well in school and sports over the years.</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生活继续前行，尽管我的家庭背景糟糕透顶，我依然感觉到</a:t>
            </a:r>
            <a:r>
              <a:rPr lang="zh-CN" altLang="en-US" b="1" dirty="0">
                <a:solidFill>
                  <a:srgbClr val="0E0E0E"/>
                </a:solidFill>
                <a:effectLst/>
                <a:latin typeface=".AppleSystemUIFont"/>
              </a:rPr>
              <a:t>上帝的存在</a:t>
            </a:r>
            <a:r>
              <a:rPr lang="en-US" altLang="zh-CN" dirty="0">
                <a:solidFill>
                  <a:srgbClr val="0E0E0E"/>
                </a:solidFill>
                <a:effectLst/>
                <a:latin typeface=".AppleSystemUIFont"/>
              </a:rPr>
              <a:t>——</a:t>
            </a:r>
            <a:r>
              <a:rPr lang="zh-CN" altLang="en-US" dirty="0">
                <a:solidFill>
                  <a:srgbClr val="0E0E0E"/>
                </a:solidFill>
                <a:effectLst/>
                <a:latin typeface=".AppleSystemUIFont"/>
              </a:rPr>
              <a:t>所以我想，自己最好做个好孩子。我听从父母的教导，多年来在学业和体育方面都表现得很出色。</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a:extLst>
              <a:ext uri="{FF2B5EF4-FFF2-40B4-BE49-F238E27FC236}">
                <a16:creationId xmlns:a16="http://schemas.microsoft.com/office/drawing/2014/main" id="{875F758C-72D7-4C9A-8684-B0E8BAF54FF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2A4F1AB-7D05-4048-9023-A057A64B20C5}" type="slidenum">
              <a:rPr lang="en-US" altLang="en-US" sz="1800">
                <a:latin typeface="Calibri" panose="020F0502020204030204" pitchFamily="34" charset="0"/>
              </a:rPr>
              <a:pPr algn="r" eaLnBrk="1">
                <a:spcBef>
                  <a:spcPct val="0"/>
                </a:spcBef>
              </a:pPr>
              <a:t>117</a:t>
            </a:fld>
            <a:endParaRPr lang="en-US" altLang="en-US">
              <a:ea typeface="Osaka"/>
              <a:cs typeface="Osaka"/>
            </a:endParaRPr>
          </a:p>
        </p:txBody>
      </p:sp>
      <p:sp>
        <p:nvSpPr>
          <p:cNvPr id="800771" name="Slide Image Placeholder 2">
            <a:extLst>
              <a:ext uri="{FF2B5EF4-FFF2-40B4-BE49-F238E27FC236}">
                <a16:creationId xmlns:a16="http://schemas.microsoft.com/office/drawing/2014/main" id="{92E4638B-2473-4555-9D2F-9AE6B31ECCA8}"/>
              </a:ext>
            </a:extLst>
          </p:cNvPr>
          <p:cNvSpPr>
            <a:spLocks noGrp="1" noRot="1" noChangeAspect="1" noTextEdit="1"/>
          </p:cNvSpPr>
          <p:nvPr>
            <p:ph type="sldImg"/>
          </p:nvPr>
        </p:nvSpPr>
        <p:spPr>
          <a:solidFill>
            <a:srgbClr val="FFFFFF"/>
          </a:solidFill>
          <a:ln/>
        </p:spPr>
      </p:sp>
      <p:sp>
        <p:nvSpPr>
          <p:cNvPr id="800772" name="Rectangle 3">
            <a:extLst>
              <a:ext uri="{FF2B5EF4-FFF2-40B4-BE49-F238E27FC236}">
                <a16:creationId xmlns:a16="http://schemas.microsoft.com/office/drawing/2014/main" id="{EF7E373A-FED0-462B-94AB-17E190E263FE}"/>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Of course, when Sunday morning came I still played baseball.</a:t>
            </a:r>
            <a:endParaRPr lang="en-US" altLang="en-US" dirty="0">
              <a:latin typeface="Times New Roman" panose="02020603050405020304" pitchFamily="18" charset="0"/>
              <a:ea typeface="ＭＳ Ｐゴシック" panose="020B0600070205080204" pitchFamily="34" charset="-128"/>
            </a:endParaRPr>
          </a:p>
          <a:p>
            <a:pPr eaLnBrk="1"/>
            <a:r>
              <a:rPr lang="zh-CN" altLang="en-US" dirty="0">
                <a:latin typeface="Times New Roman" panose="02020603050405020304" pitchFamily="18" charset="0"/>
                <a:ea typeface="ＭＳ Ｐゴシック" panose="020B0600070205080204" pitchFamily="34" charset="-128"/>
              </a:rPr>
              <a:t>当然，周日早上我仍然会打棒球。</a:t>
            </a: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7">
            <a:extLst>
              <a:ext uri="{FF2B5EF4-FFF2-40B4-BE49-F238E27FC236}">
                <a16:creationId xmlns:a16="http://schemas.microsoft.com/office/drawing/2014/main" id="{6510C11B-7A60-4237-A528-5005DAFBCA5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12B9545-5017-47AC-AC63-2EFA221C7676}" type="slidenum">
              <a:rPr lang="en-US" altLang="en-US" sz="1800">
                <a:latin typeface="Calibri" panose="020F0502020204030204" pitchFamily="34" charset="0"/>
              </a:rPr>
              <a:pPr algn="r" eaLnBrk="1">
                <a:spcBef>
                  <a:spcPct val="0"/>
                </a:spcBef>
              </a:pPr>
              <a:t>118</a:t>
            </a:fld>
            <a:endParaRPr lang="en-US" altLang="en-US">
              <a:ea typeface="Osaka"/>
              <a:cs typeface="Osaka"/>
            </a:endParaRPr>
          </a:p>
        </p:txBody>
      </p:sp>
      <p:sp>
        <p:nvSpPr>
          <p:cNvPr id="801795" name="Slide Image Placeholder 2">
            <a:extLst>
              <a:ext uri="{FF2B5EF4-FFF2-40B4-BE49-F238E27FC236}">
                <a16:creationId xmlns:a16="http://schemas.microsoft.com/office/drawing/2014/main" id="{53E3DDC9-7DEA-48C1-892C-20D1023D87C5}"/>
              </a:ext>
            </a:extLst>
          </p:cNvPr>
          <p:cNvSpPr>
            <a:spLocks noGrp="1" noRot="1" noChangeAspect="1" noTextEdit="1"/>
          </p:cNvSpPr>
          <p:nvPr>
            <p:ph type="sldImg"/>
          </p:nvPr>
        </p:nvSpPr>
        <p:spPr>
          <a:solidFill>
            <a:srgbClr val="FFFFFF"/>
          </a:solidFill>
          <a:ln/>
        </p:spPr>
      </p:sp>
      <p:sp>
        <p:nvSpPr>
          <p:cNvPr id="801796" name="Rectangle 3">
            <a:extLst>
              <a:ext uri="{FF2B5EF4-FFF2-40B4-BE49-F238E27FC236}">
                <a16:creationId xmlns:a16="http://schemas.microsoft.com/office/drawing/2014/main" id="{9FB78904-56EB-4C06-A2D5-885C8D513C4F}"/>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My siblings and I even dressed our dog Peppy up to play baseball—as well as hiking, football, and basketball.  Yes, don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remind me that my hands are in the basketball picture.  My brother </a:t>
            </a:r>
            <a:r>
              <a:rPr altLang="ja-JP" dirty="0" err="1">
                <a:latin typeface="Times New Roman" panose="02020603050405020304" pitchFamily="18" charset="0"/>
                <a:ea typeface="ＭＳ Ｐゴシック" panose="020B0600070205080204" pitchFamily="34" charset="-128"/>
              </a:rPr>
              <a:t>didn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frame it right!</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我和兄弟姐妹甚至给我们的狗 </a:t>
            </a:r>
            <a:r>
              <a:rPr lang="en-US" altLang="zh-CN" b="1" dirty="0">
                <a:solidFill>
                  <a:srgbClr val="0E0E0E"/>
                </a:solidFill>
                <a:effectLst/>
                <a:latin typeface=".AppleSystemUIFont"/>
              </a:rPr>
              <a:t>Peppy</a:t>
            </a:r>
            <a:r>
              <a:rPr lang="en-US" altLang="zh-CN" dirty="0">
                <a:solidFill>
                  <a:srgbClr val="0E0E0E"/>
                </a:solidFill>
                <a:effectLst/>
                <a:latin typeface=".AppleSystemUIFont"/>
              </a:rPr>
              <a:t> </a:t>
            </a:r>
            <a:r>
              <a:rPr lang="zh-CN" altLang="en-US" dirty="0">
                <a:solidFill>
                  <a:srgbClr val="0E0E0E"/>
                </a:solidFill>
                <a:effectLst/>
                <a:latin typeface=".AppleSystemUIFont"/>
              </a:rPr>
              <a:t>穿上衣服，和我们一起打棒球，还一起徒步、踢足球和打篮球。是的，别提醒我，篮球照片里我的手出镜了</a:t>
            </a:r>
            <a:r>
              <a:rPr lang="en-US" altLang="zh-CN" dirty="0">
                <a:solidFill>
                  <a:srgbClr val="0E0E0E"/>
                </a:solidFill>
                <a:effectLst/>
                <a:latin typeface=".AppleSystemUIFont"/>
              </a:rPr>
              <a:t>——</a:t>
            </a:r>
            <a:r>
              <a:rPr lang="zh-CN" altLang="en-US" dirty="0">
                <a:solidFill>
                  <a:srgbClr val="0E0E0E"/>
                </a:solidFill>
                <a:effectLst/>
                <a:latin typeface=".AppleSystemUIFont"/>
              </a:rPr>
              <a:t>那是我哥哥没拍好！</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a:extLst>
              <a:ext uri="{FF2B5EF4-FFF2-40B4-BE49-F238E27FC236}">
                <a16:creationId xmlns:a16="http://schemas.microsoft.com/office/drawing/2014/main" id="{64B2D312-E0B9-4E1C-A202-16C10FA9B2D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7F2897D7-2983-4765-A19D-89BE090C3A62}" type="slidenum">
              <a:rPr lang="en-US" altLang="en-US" sz="1800">
                <a:latin typeface="Calibri" panose="020F0502020204030204" pitchFamily="34" charset="0"/>
              </a:rPr>
              <a:pPr algn="r" eaLnBrk="1">
                <a:spcBef>
                  <a:spcPct val="0"/>
                </a:spcBef>
              </a:pPr>
              <a:t>119</a:t>
            </a:fld>
            <a:endParaRPr lang="en-US" altLang="en-US">
              <a:ea typeface="Osaka"/>
              <a:cs typeface="Osaka"/>
            </a:endParaRPr>
          </a:p>
        </p:txBody>
      </p:sp>
      <p:sp>
        <p:nvSpPr>
          <p:cNvPr id="802819" name="Slide Image Placeholder 2">
            <a:extLst>
              <a:ext uri="{FF2B5EF4-FFF2-40B4-BE49-F238E27FC236}">
                <a16:creationId xmlns:a16="http://schemas.microsoft.com/office/drawing/2014/main" id="{9FCBBC16-B0C5-4973-8BC8-2D23AFE6FE21}"/>
              </a:ext>
            </a:extLst>
          </p:cNvPr>
          <p:cNvSpPr>
            <a:spLocks noGrp="1" noRot="1" noChangeAspect="1" noTextEdit="1"/>
          </p:cNvSpPr>
          <p:nvPr>
            <p:ph type="sldImg"/>
          </p:nvPr>
        </p:nvSpPr>
        <p:spPr>
          <a:solidFill>
            <a:srgbClr val="FFFFFF"/>
          </a:solidFill>
          <a:ln/>
        </p:spPr>
      </p:sp>
      <p:sp>
        <p:nvSpPr>
          <p:cNvPr id="802820" name="Rectangle 3">
            <a:extLst>
              <a:ext uri="{FF2B5EF4-FFF2-40B4-BE49-F238E27FC236}">
                <a16:creationId xmlns:a16="http://schemas.microsoft.com/office/drawing/2014/main" id="{CFA06F8E-5048-4DF2-8C6D-E98DFEED049B}"/>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It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有人说，我们对天父的看法往往受到我们对地上父亲的看法影响。我的父亲是一位重要人物，曾升至上尉军衔。他爱我，但总是远在越南打仗，所以我对上帝的看法也是如此</a:t>
            </a:r>
            <a:r>
              <a:rPr lang="en-US" altLang="zh-CN" dirty="0">
                <a:solidFill>
                  <a:srgbClr val="0E0E0E"/>
                </a:solidFill>
                <a:effectLst/>
                <a:latin typeface=".AppleSystemUIFont"/>
              </a:rPr>
              <a:t>——</a:t>
            </a:r>
            <a:r>
              <a:rPr lang="zh-CN" altLang="en-US" b="1" dirty="0">
                <a:solidFill>
                  <a:srgbClr val="0E0E0E"/>
                </a:solidFill>
                <a:effectLst/>
                <a:latin typeface=".AppleSystemUIFont"/>
              </a:rPr>
              <a:t>一位爱我却远在天边，忙着做重要事情的神</a:t>
            </a:r>
            <a:r>
              <a:rPr lang="zh-CN" altLang="en-US" dirty="0">
                <a:solidFill>
                  <a:srgbClr val="0E0E0E"/>
                </a:solidFill>
                <a:effectLst/>
                <a:latin typeface=".AppleSystemUIFont"/>
              </a:rPr>
              <a:t>。</a:t>
            </a:r>
          </a:p>
          <a:p>
            <a:pPr eaLnBrk="1"/>
            <a:r>
              <a:rPr altLang="ja-JP" dirty="0">
                <a:latin typeface="Times New Roman" panose="02020603050405020304" pitchFamily="18" charset="0"/>
                <a:ea typeface="ＭＳ Ｐゴシック" panose="020B0600070205080204" pitchFamily="34" charset="-128"/>
              </a:rPr>
              <a:t>.</a:t>
            </a: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7">
            <a:extLst>
              <a:ext uri="{FF2B5EF4-FFF2-40B4-BE49-F238E27FC236}">
                <a16:creationId xmlns:a16="http://schemas.microsoft.com/office/drawing/2014/main" id="{720747D2-33D8-49F6-9AEF-E5379761B71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95B1A3A-F2A6-41EA-BA06-CDD3538401DA}" type="slidenum">
              <a:rPr lang="en-US" altLang="en-US" sz="1800">
                <a:latin typeface="Calibri" panose="020F0502020204030204" pitchFamily="34" charset="0"/>
              </a:rPr>
              <a:pPr algn="r" eaLnBrk="1">
                <a:spcBef>
                  <a:spcPct val="0"/>
                </a:spcBef>
              </a:pPr>
              <a:t>120</a:t>
            </a:fld>
            <a:endParaRPr lang="en-US" altLang="en-US">
              <a:ea typeface="Osaka"/>
              <a:cs typeface="Osaka"/>
            </a:endParaRPr>
          </a:p>
        </p:txBody>
      </p:sp>
      <p:sp>
        <p:nvSpPr>
          <p:cNvPr id="803843" name="Slide Image Placeholder 2">
            <a:extLst>
              <a:ext uri="{FF2B5EF4-FFF2-40B4-BE49-F238E27FC236}">
                <a16:creationId xmlns:a16="http://schemas.microsoft.com/office/drawing/2014/main" id="{98B2AA67-44CF-452A-B6A4-D9C2EE097087}"/>
              </a:ext>
            </a:extLst>
          </p:cNvPr>
          <p:cNvSpPr>
            <a:spLocks noGrp="1" noRot="1" noChangeAspect="1" noTextEdit="1"/>
          </p:cNvSpPr>
          <p:nvPr>
            <p:ph type="sldImg"/>
          </p:nvPr>
        </p:nvSpPr>
        <p:spPr>
          <a:solidFill>
            <a:srgbClr val="FFFFFF"/>
          </a:solidFill>
          <a:ln/>
        </p:spPr>
      </p:sp>
      <p:sp>
        <p:nvSpPr>
          <p:cNvPr id="803844" name="Rectangle 3">
            <a:extLst>
              <a:ext uri="{FF2B5EF4-FFF2-40B4-BE49-F238E27FC236}">
                <a16:creationId xmlns:a16="http://schemas.microsoft.com/office/drawing/2014/main" id="{693E5A26-1284-4E35-90CE-50AB145CBFEB}"/>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I was too young to be a hippie, but I did identify with the search for love and peace.  I painted in bright fluorescent colors the love and peace signs on my bedroom wall, turned on my black light, laid on my bed and said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groovy,</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far out,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 and other things hoping that real peace would fill my heart.  It </a:t>
            </a:r>
            <a:r>
              <a:rPr altLang="ja-JP" dirty="0" err="1">
                <a:latin typeface="Times New Roman" panose="02020603050405020304" pitchFamily="18" charset="0"/>
                <a:ea typeface="ＭＳ Ｐゴシック" panose="020B0600070205080204" pitchFamily="34" charset="-128"/>
              </a:rPr>
              <a:t>didn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我那时还太小，无法成为嬉皮士，但我却认同他们对</a:t>
            </a:r>
            <a:r>
              <a:rPr lang="zh-CN" altLang="en-US" b="1" dirty="0">
                <a:solidFill>
                  <a:srgbClr val="0E0E0E"/>
                </a:solidFill>
                <a:effectLst/>
                <a:latin typeface=".AppleSystemUIFont"/>
              </a:rPr>
              <a:t>爱与和平</a:t>
            </a:r>
            <a:r>
              <a:rPr lang="zh-CN" altLang="en-US" dirty="0">
                <a:solidFill>
                  <a:srgbClr val="0E0E0E"/>
                </a:solidFill>
                <a:effectLst/>
                <a:latin typeface=".AppleSystemUIFont"/>
              </a:rPr>
              <a:t>的追寻。我在卧室的墙上用明亮的荧光色画上了爱与和平的标志，打开黑光灯，躺在床上，说着“酷毙了”“太棒了”等词，期待真正的平安能充满我的内心。</a:t>
            </a:r>
            <a:r>
              <a:rPr lang="zh-CN" altLang="en-US" b="1" dirty="0">
                <a:solidFill>
                  <a:srgbClr val="0E0E0E"/>
                </a:solidFill>
                <a:effectLst/>
                <a:latin typeface=".AppleSystemUIFont"/>
              </a:rPr>
              <a:t>但它并没有！</a:t>
            </a:r>
            <a:endParaRPr lang="zh-CN" altLang="en-US" dirty="0">
              <a:solidFill>
                <a:srgbClr val="0E0E0E"/>
              </a:solidFill>
              <a:effectLst/>
              <a:latin typeface=".AppleSystemUIFont"/>
            </a:endParaRP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a:extLst>
              <a:ext uri="{FF2B5EF4-FFF2-40B4-BE49-F238E27FC236}">
                <a16:creationId xmlns:a16="http://schemas.microsoft.com/office/drawing/2014/main" id="{C4DD16CF-CDAE-4417-B562-C9C374AFFD8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11B6198-8E0A-4ED3-961A-E3C9146FA340}" type="slidenum">
              <a:rPr lang="en-US" altLang="en-US" sz="1800">
                <a:latin typeface="Calibri" panose="020F0502020204030204" pitchFamily="34" charset="0"/>
              </a:rPr>
              <a:pPr algn="r" eaLnBrk="1">
                <a:spcBef>
                  <a:spcPct val="0"/>
                </a:spcBef>
              </a:pPr>
              <a:t>121</a:t>
            </a:fld>
            <a:endParaRPr lang="en-US" altLang="en-US">
              <a:ea typeface="Osaka"/>
              <a:cs typeface="Osaka"/>
            </a:endParaRPr>
          </a:p>
        </p:txBody>
      </p:sp>
      <p:sp>
        <p:nvSpPr>
          <p:cNvPr id="804867" name="Slide Image Placeholder 2">
            <a:extLst>
              <a:ext uri="{FF2B5EF4-FFF2-40B4-BE49-F238E27FC236}">
                <a16:creationId xmlns:a16="http://schemas.microsoft.com/office/drawing/2014/main" id="{53149836-0405-43F9-91B2-13E1BFED568F}"/>
              </a:ext>
            </a:extLst>
          </p:cNvPr>
          <p:cNvSpPr>
            <a:spLocks noGrp="1" noRot="1" noChangeAspect="1" noTextEdit="1"/>
          </p:cNvSpPr>
          <p:nvPr>
            <p:ph type="sldImg"/>
          </p:nvPr>
        </p:nvSpPr>
        <p:spPr>
          <a:solidFill>
            <a:srgbClr val="FFFFFF"/>
          </a:solidFill>
          <a:ln/>
        </p:spPr>
      </p:sp>
      <p:sp>
        <p:nvSpPr>
          <p:cNvPr id="804868" name="Rectangle 3">
            <a:extLst>
              <a:ext uri="{FF2B5EF4-FFF2-40B4-BE49-F238E27FC236}">
                <a16:creationId xmlns:a16="http://schemas.microsoft.com/office/drawing/2014/main" id="{7084ED45-15F3-4C60-9D95-1F9126CCBB2E}"/>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So I tried and tried to be good—but I always knew I was failing to live up to my own expectations let alone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Then two friends at school told me I could never be good enough—and that I needed to trust Christ by faith.  When I saw the reality of the Christian life in their own families (especially their fathers), I finally trusted Christ at age 13.</a:t>
            </a:r>
            <a:endParaRPr lang="en-US" altLang="ja-JP" dirty="0">
              <a:latin typeface="Times New Roman" panose="02020603050405020304" pitchFamily="18" charset="0"/>
              <a:ea typeface="ＭＳ Ｐゴシック" panose="020B0600070205080204" pitchFamily="34" charset="-128"/>
            </a:endParaRPr>
          </a:p>
          <a:p>
            <a:pPr eaLnBrk="1"/>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于是我一次又一次地努力去做好，但我始终知道自己无法达到自己的期望，更别提上帝的标准了！后来，学校里的两个朋友告诉我，我永远无法靠自己变得足够好，我需要凭着信心</a:t>
            </a:r>
            <a:r>
              <a:rPr lang="zh-CN" altLang="en-US" b="1" dirty="0">
                <a:solidFill>
                  <a:srgbClr val="0E0E0E"/>
                </a:solidFill>
                <a:effectLst/>
                <a:latin typeface=".AppleSystemUIFont"/>
              </a:rPr>
              <a:t>信靠基督</a:t>
            </a:r>
            <a:r>
              <a:rPr lang="zh-CN" altLang="en-US" dirty="0">
                <a:solidFill>
                  <a:srgbClr val="0E0E0E"/>
                </a:solidFill>
                <a:effectLst/>
                <a:latin typeface=".AppleSystemUIFont"/>
              </a:rPr>
              <a:t>。当我看到他们家庭中（特别是他们的父亲）所活出的真实的基督徒生活时，我终于在</a:t>
            </a:r>
            <a:r>
              <a:rPr lang="en-US" altLang="zh-CN" b="1" dirty="0">
                <a:solidFill>
                  <a:srgbClr val="0E0E0E"/>
                </a:solidFill>
                <a:effectLst/>
                <a:latin typeface=".AppleSystemUIFont"/>
              </a:rPr>
              <a:t>13</a:t>
            </a:r>
            <a:r>
              <a:rPr lang="zh-CN" altLang="en-US" b="1" dirty="0">
                <a:solidFill>
                  <a:srgbClr val="0E0E0E"/>
                </a:solidFill>
                <a:effectLst/>
                <a:latin typeface=".AppleSystemUIFont"/>
              </a:rPr>
              <a:t>岁时信靠了基督</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a:extLst>
              <a:ext uri="{FF2B5EF4-FFF2-40B4-BE49-F238E27FC236}">
                <a16:creationId xmlns:a16="http://schemas.microsoft.com/office/drawing/2014/main" id="{C9C221AD-6474-4E0A-A050-4A77EF4F256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2B0B0CE-3C00-4DA6-854D-6C0834E7F2A7}" type="slidenum">
              <a:rPr lang="en-US" altLang="en-US" sz="1800">
                <a:latin typeface="Calibri" panose="020F0502020204030204" pitchFamily="34" charset="0"/>
              </a:rPr>
              <a:pPr algn="r" eaLnBrk="1">
                <a:spcBef>
                  <a:spcPct val="0"/>
                </a:spcBef>
              </a:pPr>
              <a:t>122</a:t>
            </a:fld>
            <a:endParaRPr lang="en-US" altLang="en-US">
              <a:ea typeface="Osaka"/>
              <a:cs typeface="Osaka"/>
            </a:endParaRPr>
          </a:p>
        </p:txBody>
      </p:sp>
      <p:sp>
        <p:nvSpPr>
          <p:cNvPr id="805891" name="Slide Image Placeholder 2">
            <a:extLst>
              <a:ext uri="{FF2B5EF4-FFF2-40B4-BE49-F238E27FC236}">
                <a16:creationId xmlns:a16="http://schemas.microsoft.com/office/drawing/2014/main" id="{53C5A2C4-7162-4570-A0EC-9EA1EA1E02DB}"/>
              </a:ext>
            </a:extLst>
          </p:cNvPr>
          <p:cNvSpPr>
            <a:spLocks noGrp="1" noRot="1" noChangeAspect="1" noTextEdit="1"/>
          </p:cNvSpPr>
          <p:nvPr>
            <p:ph type="sldImg"/>
          </p:nvPr>
        </p:nvSpPr>
        <p:spPr>
          <a:solidFill>
            <a:srgbClr val="FFFFFF"/>
          </a:solidFill>
          <a:ln/>
        </p:spPr>
      </p:sp>
      <p:sp>
        <p:nvSpPr>
          <p:cNvPr id="805892" name="Rectangle 3">
            <a:extLst>
              <a:ext uri="{FF2B5EF4-FFF2-40B4-BE49-F238E27FC236}">
                <a16:creationId xmlns:a16="http://schemas.microsoft.com/office/drawing/2014/main" id="{05C95B8C-0061-4440-8374-92D0D12E8FFF}"/>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For the first time in my life I had peace with God—His grace set me free from the nagging knowledge that I </a:t>
            </a:r>
            <a:r>
              <a:rPr altLang="en-US" dirty="0" err="1">
                <a:latin typeface="Times New Roman" panose="02020603050405020304" pitchFamily="18" charset="0"/>
                <a:ea typeface="ＭＳ Ｐゴシック" panose="020B0600070205080204" pitchFamily="34" charset="-128"/>
              </a:rPr>
              <a:t>couldn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make it alone.</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这是我人生中第一次与上帝和好</a:t>
            </a:r>
            <a:r>
              <a:rPr lang="en-US" altLang="zh-CN" dirty="0">
                <a:solidFill>
                  <a:srgbClr val="0E0E0E"/>
                </a:solidFill>
                <a:effectLst/>
                <a:latin typeface=".AppleSystemUIFont"/>
              </a:rPr>
              <a:t>——</a:t>
            </a:r>
            <a:r>
              <a:rPr lang="zh-CN" altLang="en-US" dirty="0">
                <a:solidFill>
                  <a:srgbClr val="0E0E0E"/>
                </a:solidFill>
                <a:effectLst/>
                <a:latin typeface=".AppleSystemUIFont"/>
              </a:rPr>
              <a:t>祂的恩典使我从那种“靠自己无法成功”的烦扰中得到了释放与自由。</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a:extLst>
              <a:ext uri="{FF2B5EF4-FFF2-40B4-BE49-F238E27FC236}">
                <a16:creationId xmlns:a16="http://schemas.microsoft.com/office/drawing/2014/main" id="{2D76A247-0076-446F-86C0-73FE5D53938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F7D4D42-A188-4B61-819D-6F51CDE2FEE5}" type="slidenum">
              <a:rPr lang="en-US" altLang="en-US" sz="1800">
                <a:latin typeface="Calibri" panose="020F0502020204030204" pitchFamily="34" charset="0"/>
              </a:rPr>
              <a:pPr algn="r" eaLnBrk="1">
                <a:spcBef>
                  <a:spcPct val="0"/>
                </a:spcBef>
              </a:pPr>
              <a:t>123</a:t>
            </a:fld>
            <a:endParaRPr lang="en-US" altLang="en-US">
              <a:ea typeface="Osaka"/>
              <a:cs typeface="Osaka"/>
            </a:endParaRPr>
          </a:p>
        </p:txBody>
      </p:sp>
      <p:sp>
        <p:nvSpPr>
          <p:cNvPr id="806915" name="Slide Image Placeholder 2">
            <a:extLst>
              <a:ext uri="{FF2B5EF4-FFF2-40B4-BE49-F238E27FC236}">
                <a16:creationId xmlns:a16="http://schemas.microsoft.com/office/drawing/2014/main" id="{1727EA0B-1A02-4CA3-A3E6-73CDC278F802}"/>
              </a:ext>
            </a:extLst>
          </p:cNvPr>
          <p:cNvSpPr>
            <a:spLocks noGrp="1" noRot="1" noChangeAspect="1" noTextEdit="1"/>
          </p:cNvSpPr>
          <p:nvPr>
            <p:ph type="sldImg"/>
          </p:nvPr>
        </p:nvSpPr>
        <p:spPr>
          <a:solidFill>
            <a:srgbClr val="FFFFFF"/>
          </a:solidFill>
          <a:ln/>
        </p:spPr>
      </p:sp>
      <p:sp>
        <p:nvSpPr>
          <p:cNvPr id="806916" name="Rectangle 3">
            <a:extLst>
              <a:ext uri="{FF2B5EF4-FFF2-40B4-BE49-F238E27FC236}">
                <a16:creationId xmlns:a16="http://schemas.microsoft.com/office/drawing/2014/main" id="{5A5B8B7E-5A6A-4187-8028-8E8E0A5B3A63}"/>
              </a:ext>
            </a:extLst>
          </p:cNvPr>
          <p:cNvSpPr txBox="1">
            <a:spLocks noGrp="1"/>
          </p:cNvSpPr>
          <p:nvPr>
            <p:ph type="body" sz="quarter" idx="1"/>
          </p:nvPr>
        </p:nvSpPr>
        <p:spPr bwMode="auto">
          <a:xfrm>
            <a:off x="685800" y="4343400"/>
            <a:ext cx="5486400" cy="4114800"/>
          </a:xfr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So what have I learned?  Everything I am, have, and do—it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all because of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grace.  Who would have ever thought that this shy boy—from a broken home whose parents and those they have married have endured 12 divorces—who would ever thought that this guy would be privileged to serve Him at SBC and beyon</a:t>
            </a:r>
            <a:r>
              <a:rPr lang="en-US" altLang="ja-JP" dirty="0">
                <a:latin typeface="Times New Roman" panose="02020603050405020304" pitchFamily="18" charset="0"/>
                <a:ea typeface="ＭＳ Ｐゴシック" panose="020B0600070205080204" pitchFamily="34" charset="-128"/>
              </a:rPr>
              <a:t>d?</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那么，我学到了什么呢？我之所以成为今天的我，拥有的一切，以及所做的每一件事，</a:t>
            </a:r>
            <a:r>
              <a:rPr lang="zh-CN" altLang="en-US" b="1" dirty="0">
                <a:solidFill>
                  <a:srgbClr val="0E0E0E"/>
                </a:solidFill>
                <a:effectLst/>
                <a:latin typeface=".AppleSystemUIFont"/>
              </a:rPr>
              <a:t>全都是因为上帝的恩典</a:t>
            </a:r>
            <a:r>
              <a:rPr lang="zh-CN" altLang="en-US" dirty="0">
                <a:solidFill>
                  <a:srgbClr val="0E0E0E"/>
                </a:solidFill>
                <a:effectLst/>
                <a:latin typeface=".AppleSystemUIFont"/>
              </a:rPr>
              <a:t>。谁能想到，这个来自破碎家庭的内向男孩</a:t>
            </a:r>
            <a:r>
              <a:rPr lang="en-US" altLang="zh-CN" dirty="0">
                <a:solidFill>
                  <a:srgbClr val="0E0E0E"/>
                </a:solidFill>
                <a:effectLst/>
                <a:latin typeface=".AppleSystemUIFont"/>
              </a:rPr>
              <a:t>——</a:t>
            </a:r>
            <a:r>
              <a:rPr lang="zh-CN" altLang="en-US" dirty="0">
                <a:solidFill>
                  <a:srgbClr val="0E0E0E"/>
                </a:solidFill>
                <a:effectLst/>
                <a:latin typeface=".AppleSystemUIFont"/>
              </a:rPr>
              <a:t>他的父母及其再婚伴侣一共经历了</a:t>
            </a:r>
            <a:r>
              <a:rPr lang="en-US" altLang="zh-CN" b="1" dirty="0">
                <a:solidFill>
                  <a:srgbClr val="0E0E0E"/>
                </a:solidFill>
                <a:effectLst/>
                <a:latin typeface=".AppleSystemUIFont"/>
              </a:rPr>
              <a:t>12</a:t>
            </a:r>
            <a:r>
              <a:rPr lang="zh-CN" altLang="en-US" b="1" dirty="0">
                <a:solidFill>
                  <a:srgbClr val="0E0E0E"/>
                </a:solidFill>
                <a:effectLst/>
                <a:latin typeface=".AppleSystemUIFont"/>
              </a:rPr>
              <a:t>次离婚</a:t>
            </a:r>
            <a:r>
              <a:rPr lang="en-US" altLang="zh-CN" dirty="0">
                <a:solidFill>
                  <a:srgbClr val="0E0E0E"/>
                </a:solidFill>
                <a:effectLst/>
                <a:latin typeface=".AppleSystemUIFont"/>
              </a:rPr>
              <a:t>——</a:t>
            </a:r>
            <a:r>
              <a:rPr lang="zh-CN" altLang="en-US" dirty="0">
                <a:solidFill>
                  <a:srgbClr val="0E0E0E"/>
                </a:solidFill>
                <a:effectLst/>
                <a:latin typeface=".AppleSystemUIFont"/>
              </a:rPr>
              <a:t>竟有幸在</a:t>
            </a:r>
            <a:r>
              <a:rPr lang="en-US" altLang="zh-CN" b="1" dirty="0">
                <a:solidFill>
                  <a:srgbClr val="0E0E0E"/>
                </a:solidFill>
                <a:effectLst/>
                <a:latin typeface=".AppleSystemUIFont"/>
              </a:rPr>
              <a:t>SBC</a:t>
            </a:r>
            <a:r>
              <a:rPr lang="zh-CN" altLang="en-US" b="1" dirty="0">
                <a:solidFill>
                  <a:srgbClr val="0E0E0E"/>
                </a:solidFill>
                <a:effectLst/>
                <a:latin typeface=".AppleSystemUIFont"/>
              </a:rPr>
              <a:t>及更广的地方</a:t>
            </a:r>
            <a:r>
              <a:rPr lang="zh-CN" altLang="en-US" dirty="0">
                <a:solidFill>
                  <a:srgbClr val="0E0E0E"/>
                </a:solidFill>
                <a:effectLst/>
                <a:latin typeface=".AppleSystemUIFont"/>
              </a:rPr>
              <a:t>服事祂？</a:t>
            </a:r>
          </a:p>
          <a:p>
            <a:pPr eaLnBrk="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a:extLst>
              <a:ext uri="{FF2B5EF4-FFF2-40B4-BE49-F238E27FC236}">
                <a16:creationId xmlns:a16="http://schemas.microsoft.com/office/drawing/2014/main" id="{797C9B1D-4723-4254-9ED6-301CD77E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CC237A7-8016-40AE-9FD3-97DD4503832C}" type="slidenum">
              <a:rPr lang="en-US" altLang="en-US"/>
              <a:pPr>
                <a:spcBef>
                  <a:spcPct val="0"/>
                </a:spcBef>
              </a:pPr>
              <a:t>124</a:t>
            </a:fld>
            <a:endParaRPr lang="en-US" altLang="en-US"/>
          </a:p>
        </p:txBody>
      </p:sp>
      <p:sp>
        <p:nvSpPr>
          <p:cNvPr id="807939" name="Rectangle 2">
            <a:extLst>
              <a:ext uri="{FF2B5EF4-FFF2-40B4-BE49-F238E27FC236}">
                <a16:creationId xmlns:a16="http://schemas.microsoft.com/office/drawing/2014/main" id="{20040CD6-37F2-4145-908B-C0BA6A8761A2}"/>
              </a:ext>
            </a:extLst>
          </p:cNvPr>
          <p:cNvSpPr>
            <a:spLocks noGrp="1" noRot="1" noChangeAspect="1" noChangeArrowheads="1" noTextEdit="1"/>
          </p:cNvSpPr>
          <p:nvPr>
            <p:ph type="sldImg"/>
          </p:nvPr>
        </p:nvSpPr>
        <p:spPr>
          <a:solidFill>
            <a:srgbClr val="FFFFFF"/>
          </a:solidFill>
          <a:ln/>
        </p:spPr>
      </p:sp>
      <p:sp>
        <p:nvSpPr>
          <p:cNvPr id="807940" name="Rectangle 3">
            <a:extLst>
              <a:ext uri="{FF2B5EF4-FFF2-40B4-BE49-F238E27FC236}">
                <a16:creationId xmlns:a16="http://schemas.microsoft.com/office/drawing/2014/main" id="{06125C39-5383-4E35-B67C-D14022A3B9F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lide Image Placeholder 1">
            <a:extLst>
              <a:ext uri="{FF2B5EF4-FFF2-40B4-BE49-F238E27FC236}">
                <a16:creationId xmlns:a16="http://schemas.microsoft.com/office/drawing/2014/main" id="{4E8EF9BC-0171-4735-A177-A9AE7ED1234C}"/>
              </a:ext>
            </a:extLst>
          </p:cNvPr>
          <p:cNvSpPr>
            <a:spLocks noGrp="1" noRot="1" noChangeAspect="1" noTextEdit="1"/>
          </p:cNvSpPr>
          <p:nvPr>
            <p:ph type="sldImg"/>
          </p:nvPr>
        </p:nvSpPr>
        <p:spPr>
          <a:ln/>
        </p:spPr>
      </p:sp>
      <p:sp>
        <p:nvSpPr>
          <p:cNvPr id="808963" name="Notes Placeholder 2">
            <a:extLst>
              <a:ext uri="{FF2B5EF4-FFF2-40B4-BE49-F238E27FC236}">
                <a16:creationId xmlns:a16="http://schemas.microsoft.com/office/drawing/2014/main" id="{02A18027-F8D9-48B6-A160-4BA9474715E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08964" name="Slide Number Placeholder 3">
            <a:extLst>
              <a:ext uri="{FF2B5EF4-FFF2-40B4-BE49-F238E27FC236}">
                <a16:creationId xmlns:a16="http://schemas.microsoft.com/office/drawing/2014/main" id="{1EAA8A9D-DB6E-45AD-9644-71328C186E8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1D46E1B-9AE7-48B4-B3ED-849437513647}" type="slidenum">
              <a:rPr lang="en-US" altLang="en-US" sz="1800">
                <a:latin typeface="Calibri" panose="020F0502020204030204" pitchFamily="34" charset="0"/>
              </a:rPr>
              <a:pPr algn="r" eaLnBrk="1">
                <a:spcBef>
                  <a:spcPct val="0"/>
                </a:spcBef>
              </a:pPr>
              <a:t>125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BCC12DC7-A844-4C64-BC94-8227B92603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F6199001-58F5-49A5-8C3C-5D4F54C3C90E}" type="slidenum">
              <a:rPr lang="en-US" altLang="en-US" sz="1200">
                <a:solidFill>
                  <a:srgbClr val="000000"/>
                </a:solidFill>
                <a:latin typeface="Times New Roman" panose="02020603050405020304" pitchFamily="18" charset="0"/>
              </a:rPr>
              <a:pPr algn="r"/>
              <a:t>15</a:t>
            </a:fld>
            <a:endParaRPr lang="en-US" altLang="en-US" sz="1200">
              <a:solidFill>
                <a:srgbClr val="000000"/>
              </a:solidFill>
              <a:latin typeface="Times New Roman" panose="02020603050405020304" pitchFamily="18" charset="0"/>
            </a:endParaRPr>
          </a:p>
        </p:txBody>
      </p:sp>
      <p:sp>
        <p:nvSpPr>
          <p:cNvPr id="700419" name="Rectangle 2">
            <a:extLst>
              <a:ext uri="{FF2B5EF4-FFF2-40B4-BE49-F238E27FC236}">
                <a16:creationId xmlns:a16="http://schemas.microsoft.com/office/drawing/2014/main" id="{396650C5-A88D-4D7D-BA19-B3D28C11A6B3}"/>
              </a:ext>
            </a:extLst>
          </p:cNvPr>
          <p:cNvSpPr>
            <a:spLocks noGrp="1" noRot="1" noChangeAspect="1" noChangeArrowheads="1" noTextEdit="1"/>
          </p:cNvSpPr>
          <p:nvPr>
            <p:ph type="sldImg"/>
          </p:nvPr>
        </p:nvSpPr>
        <p:spPr>
          <a:solidFill>
            <a:srgbClr val="FFFFFF"/>
          </a:solidFill>
          <a:ln/>
        </p:spPr>
      </p:sp>
      <p:sp>
        <p:nvSpPr>
          <p:cNvPr id="700420" name="Rectangle 3">
            <a:extLst>
              <a:ext uri="{FF2B5EF4-FFF2-40B4-BE49-F238E27FC236}">
                <a16:creationId xmlns:a16="http://schemas.microsoft.com/office/drawing/2014/main" id="{6155FCBA-35D9-453B-9B71-08FE94DE8EC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你作为一个有罪的生物，你如何看待上帝，神又是如此的怜悯。我们应该为此而感恩。</a:t>
            </a:r>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7">
            <a:extLst>
              <a:ext uri="{FF2B5EF4-FFF2-40B4-BE49-F238E27FC236}">
                <a16:creationId xmlns:a16="http://schemas.microsoft.com/office/drawing/2014/main" id="{1E995271-E199-49B4-9731-93F9EBCEEC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10DC470-7DB4-48A4-A85B-6A2BBA192076}" type="slidenum">
              <a:rPr lang="en-US" altLang="en-US"/>
              <a:pPr>
                <a:spcBef>
                  <a:spcPct val="0"/>
                </a:spcBef>
              </a:pPr>
              <a:t>126</a:t>
            </a:fld>
            <a:endParaRPr lang="en-US" altLang="en-US"/>
          </a:p>
        </p:txBody>
      </p:sp>
      <p:sp>
        <p:nvSpPr>
          <p:cNvPr id="809987" name="Rectangle 2">
            <a:extLst>
              <a:ext uri="{FF2B5EF4-FFF2-40B4-BE49-F238E27FC236}">
                <a16:creationId xmlns:a16="http://schemas.microsoft.com/office/drawing/2014/main" id="{3213630A-2FED-40E5-B5E2-A6DF0FC083FE}"/>
              </a:ext>
            </a:extLst>
          </p:cNvPr>
          <p:cNvSpPr>
            <a:spLocks noGrp="1" noRot="1" noChangeAspect="1" noChangeArrowheads="1" noTextEdit="1"/>
          </p:cNvSpPr>
          <p:nvPr>
            <p:ph type="sldImg"/>
          </p:nvPr>
        </p:nvSpPr>
        <p:spPr>
          <a:solidFill>
            <a:srgbClr val="FFFFFF"/>
          </a:solidFill>
          <a:ln/>
        </p:spPr>
      </p:sp>
      <p:sp>
        <p:nvSpPr>
          <p:cNvPr id="809988" name="Rectangle 3">
            <a:extLst>
              <a:ext uri="{FF2B5EF4-FFF2-40B4-BE49-F238E27FC236}">
                <a16:creationId xmlns:a16="http://schemas.microsoft.com/office/drawing/2014/main" id="{BB008037-845C-41A0-9586-3EDE6FDD468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Slide Image Placeholder 1">
            <a:extLst>
              <a:ext uri="{FF2B5EF4-FFF2-40B4-BE49-F238E27FC236}">
                <a16:creationId xmlns:a16="http://schemas.microsoft.com/office/drawing/2014/main" id="{53453AEE-28BF-43E2-8657-982A65323405}"/>
              </a:ext>
            </a:extLst>
          </p:cNvPr>
          <p:cNvSpPr>
            <a:spLocks noGrp="1" noRot="1" noChangeAspect="1" noTextEdit="1"/>
          </p:cNvSpPr>
          <p:nvPr>
            <p:ph type="sldImg"/>
          </p:nvPr>
        </p:nvSpPr>
        <p:spPr>
          <a:ln/>
        </p:spPr>
      </p:sp>
      <p:sp>
        <p:nvSpPr>
          <p:cNvPr id="811011" name="Notes Placeholder 2">
            <a:extLst>
              <a:ext uri="{FF2B5EF4-FFF2-40B4-BE49-F238E27FC236}">
                <a16:creationId xmlns:a16="http://schemas.microsoft.com/office/drawing/2014/main" id="{402AEF8D-E58C-4A0F-B43E-EFFD307A9232}"/>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1012" name="Slide Number Placeholder 3">
            <a:extLst>
              <a:ext uri="{FF2B5EF4-FFF2-40B4-BE49-F238E27FC236}">
                <a16:creationId xmlns:a16="http://schemas.microsoft.com/office/drawing/2014/main" id="{EB1D3986-4D05-458E-97D3-8740CCBF98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090B866-F1F4-49E3-A27E-B6F1092861C0}" type="slidenum">
              <a:rPr lang="en-US" altLang="en-US"/>
              <a:pPr>
                <a:spcBef>
                  <a:spcPct val="0"/>
                </a:spcBef>
              </a:pPr>
              <a:t>127</a:t>
            </a:fld>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Slide Image Placeholder 1">
            <a:extLst>
              <a:ext uri="{FF2B5EF4-FFF2-40B4-BE49-F238E27FC236}">
                <a16:creationId xmlns:a16="http://schemas.microsoft.com/office/drawing/2014/main" id="{52FA8475-9F22-4B0B-B887-CA1B79B9A6F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87FFC14-41C1-4501-8725-8637C82AB4A8}"/>
              </a:ext>
            </a:extLst>
          </p:cNvPr>
          <p:cNvSpPr>
            <a:spLocks noGrp="1"/>
          </p:cNvSpPr>
          <p:nvPr>
            <p:ph type="body" idx="1"/>
          </p:nvPr>
        </p:nvSpPr>
        <p:spPr/>
        <p:txBody>
          <a:bodyPr>
            <a:normAutofit/>
          </a:bodyPr>
          <a:lstStyle>
            <a:lvl1pPr marL="449263" indent="-449263">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spcBef>
                <a:spcPct val="0"/>
              </a:spcBef>
              <a:buFontTx/>
              <a:buAutoNum type="arabicPeriod"/>
              <a:defRPr/>
            </a:pPr>
            <a:r>
              <a:rPr b="1" dirty="0">
                <a:solidFill>
                  <a:srgbClr val="FFFFFF"/>
                </a:solidFill>
                <a:effectLst>
                  <a:outerShdw blurRad="38100" dist="38100" dir="2700000" algn="tl">
                    <a:srgbClr val="DDDDDD"/>
                  </a:outerShdw>
                </a:effectLst>
                <a:cs typeface="Arial" charset="0"/>
              </a:rPr>
              <a:t>What are some different ways you respond to difficulties God allows in your life?</a:t>
            </a:r>
          </a:p>
          <a:p>
            <a:pPr>
              <a:spcBef>
                <a:spcPct val="0"/>
              </a:spcBef>
              <a:defRPr/>
            </a:pPr>
            <a:r>
              <a:rPr b="1" dirty="0">
                <a:solidFill>
                  <a:srgbClr val="FFFFFF"/>
                </a:solidFill>
                <a:effectLst>
                  <a:outerShdw blurRad="38100" dist="38100" dir="2700000" algn="tl">
                    <a:srgbClr val="DDDDDD"/>
                  </a:outerShdw>
                </a:effectLst>
                <a:cs typeface="Arial" charset="0"/>
              </a:rPr>
              <a:t> </a:t>
            </a:r>
          </a:p>
          <a:p>
            <a:pPr>
              <a:spcBef>
                <a:spcPct val="0"/>
              </a:spcBef>
              <a:defRPr/>
            </a:pPr>
            <a:r>
              <a:rPr b="1" dirty="0">
                <a:solidFill>
                  <a:srgbClr val="FFFFFF"/>
                </a:solidFill>
                <a:effectLst>
                  <a:outerShdw blurRad="38100" dist="38100" dir="2700000" algn="tl">
                    <a:srgbClr val="DDDDDD"/>
                  </a:outerShdw>
                </a:effectLst>
                <a:cs typeface="Arial" charset="0"/>
              </a:rPr>
              <a:t>2.	Explain what </a:t>
            </a:r>
            <a:r>
              <a:rPr lang="ja-JP" altLang="en-US" b="1">
                <a:solidFill>
                  <a:srgbClr val="FFFFFF"/>
                </a:solidFill>
                <a:effectLst>
                  <a:outerShdw blurRad="38100" dist="38100" dir="2700000" algn="tl">
                    <a:srgbClr val="DDDDDD"/>
                  </a:outerShdw>
                </a:effectLst>
                <a:cs typeface="Arial" charset="0"/>
              </a:rPr>
              <a:t>“</a:t>
            </a:r>
            <a:r>
              <a:rPr altLang="ja-JP" b="1" dirty="0">
                <a:solidFill>
                  <a:srgbClr val="FFFFFF"/>
                </a:solidFill>
                <a:effectLst>
                  <a:outerShdw blurRad="38100" dist="38100" dir="2700000" algn="tl">
                    <a:srgbClr val="DDDDDD"/>
                  </a:outerShdw>
                </a:effectLst>
                <a:cs typeface="Arial" charset="0"/>
              </a:rPr>
              <a:t>Thank God His mercy overshadows His justice</a:t>
            </a:r>
            <a:r>
              <a:rPr lang="ja-JP" altLang="en-US" b="1">
                <a:solidFill>
                  <a:srgbClr val="FFFFFF"/>
                </a:solidFill>
                <a:effectLst>
                  <a:outerShdw blurRad="38100" dist="38100" dir="2700000" algn="tl">
                    <a:srgbClr val="DDDDDD"/>
                  </a:outerShdw>
                </a:effectLst>
                <a:cs typeface="Arial" charset="0"/>
              </a:rPr>
              <a:t>”</a:t>
            </a:r>
            <a:r>
              <a:rPr altLang="ja-JP" b="1" dirty="0">
                <a:solidFill>
                  <a:srgbClr val="FFFFFF"/>
                </a:solidFill>
                <a:effectLst>
                  <a:outerShdw blurRad="38100" dist="38100" dir="2700000" algn="tl">
                    <a:srgbClr val="DDDDDD"/>
                  </a:outerShdw>
                </a:effectLst>
                <a:cs typeface="Arial" charset="0"/>
              </a:rPr>
              <a:t> means to you personally.</a:t>
            </a:r>
          </a:p>
          <a:p>
            <a:pPr>
              <a:spcBef>
                <a:spcPct val="0"/>
              </a:spcBef>
              <a:defRPr/>
            </a:pPr>
            <a:r>
              <a:rPr b="1" dirty="0">
                <a:solidFill>
                  <a:srgbClr val="FFFFFF"/>
                </a:solidFill>
                <a:effectLst>
                  <a:outerShdw blurRad="38100" dist="38100" dir="2700000" algn="tl">
                    <a:srgbClr val="DDDDDD"/>
                  </a:outerShdw>
                </a:effectLst>
                <a:cs typeface="Arial" charset="0"/>
              </a:rPr>
              <a:t> </a:t>
            </a:r>
          </a:p>
          <a:p>
            <a:pPr>
              <a:spcBef>
                <a:spcPct val="0"/>
              </a:spcBef>
              <a:defRPr/>
            </a:pPr>
            <a:r>
              <a:rPr b="1" dirty="0">
                <a:solidFill>
                  <a:srgbClr val="FFFFFF"/>
                </a:solidFill>
                <a:effectLst>
                  <a:outerShdw blurRad="38100" dist="38100" dir="2700000" algn="tl">
                    <a:srgbClr val="DDDDDD"/>
                  </a:outerShdw>
                </a:effectLst>
                <a:cs typeface="Arial" charset="0"/>
              </a:rPr>
              <a:t>3.	Describe what you think life would be like for you now had you not become a Christian.</a:t>
            </a:r>
          </a:p>
          <a:p>
            <a:pPr>
              <a:spcBef>
                <a:spcPct val="0"/>
              </a:spcBef>
              <a:defRPr/>
            </a:pPr>
            <a:r>
              <a:rPr b="1" dirty="0">
                <a:solidFill>
                  <a:srgbClr val="FFFFFF"/>
                </a:solidFill>
                <a:effectLst>
                  <a:outerShdw blurRad="38100" dist="38100" dir="2700000" algn="tl">
                    <a:srgbClr val="DDDDDD"/>
                  </a:outerShdw>
                </a:effectLst>
                <a:cs typeface="Arial" charset="0"/>
              </a:rPr>
              <a:t> </a:t>
            </a:r>
          </a:p>
          <a:p>
            <a:pPr>
              <a:spcBef>
                <a:spcPct val="0"/>
              </a:spcBef>
              <a:buFontTx/>
              <a:buAutoNum type="arabicPeriod" startAt="4"/>
              <a:defRPr/>
            </a:pPr>
            <a:r>
              <a:rPr b="1" dirty="0">
                <a:solidFill>
                  <a:srgbClr val="FFFFFF"/>
                </a:solidFill>
                <a:effectLst>
                  <a:outerShdw blurRad="38100" dist="38100" dir="2700000" algn="tl">
                    <a:srgbClr val="DDDDDD"/>
                  </a:outerShdw>
                </a:effectLst>
                <a:cs typeface="Arial" charset="0"/>
              </a:rPr>
              <a:t>What tangible way can you respond to His call for you to share Him with others?</a:t>
            </a:r>
          </a:p>
          <a:p>
            <a:pPr eaLnBrk="1">
              <a:defRPr/>
            </a:pPr>
            <a:endParaRPr lang="zh-SG" dirty="0"/>
          </a:p>
          <a:p>
            <a:pPr eaLnBrk="1">
              <a:defRPr/>
            </a:pPr>
            <a:r>
              <a:rPr lang="zh-SG" dirty="0"/>
              <a:t>解释</a:t>
            </a:r>
            <a:r>
              <a:rPr lang="zh-CN" altLang="en-US" dirty="0"/>
              <a:t>“感谢上帝，他的慈悲笼罩他的正义”对你本人有什么看法？</a:t>
            </a:r>
            <a:br>
              <a:rPr lang="zh-CN" altLang="en-US" dirty="0"/>
            </a:br>
            <a:r>
              <a:rPr lang="zh-CN" altLang="en-US" dirty="0"/>
              <a:t>描述你认为还没成为一个基督徒时的生活将会是怎么样的呢？你能有什么具体的方式回应他对你要求与他人分享他吗？</a:t>
            </a:r>
            <a:endParaRPr altLang="zh-CN" dirty="0"/>
          </a:p>
          <a:p>
            <a:pPr eaLnBrk="1">
              <a:defRPr/>
            </a:pPr>
            <a:endParaRPr dirty="0"/>
          </a:p>
        </p:txBody>
      </p:sp>
      <p:sp>
        <p:nvSpPr>
          <p:cNvPr id="812036" name="Slide Number Placeholder 3">
            <a:extLst>
              <a:ext uri="{FF2B5EF4-FFF2-40B4-BE49-F238E27FC236}">
                <a16:creationId xmlns:a16="http://schemas.microsoft.com/office/drawing/2014/main" id="{B0AE181B-BE41-41D3-9336-B0AC60F8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9FCDB52-2738-4E82-BC58-106F85BEE14B}" type="slidenum">
              <a:rPr lang="en-US" altLang="en-US"/>
              <a:pPr>
                <a:spcBef>
                  <a:spcPct val="0"/>
                </a:spcBef>
              </a:pPr>
              <a:t>128</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Slide Image Placeholder 1">
            <a:extLst>
              <a:ext uri="{FF2B5EF4-FFF2-40B4-BE49-F238E27FC236}">
                <a16:creationId xmlns:a16="http://schemas.microsoft.com/office/drawing/2014/main" id="{BE5F18BD-AED2-452E-831D-E2C03EB2FA8A}"/>
              </a:ext>
            </a:extLst>
          </p:cNvPr>
          <p:cNvSpPr>
            <a:spLocks noGrp="1" noRot="1" noChangeAspect="1" noTextEdit="1"/>
          </p:cNvSpPr>
          <p:nvPr>
            <p:ph type="sldImg"/>
          </p:nvPr>
        </p:nvSpPr>
        <p:spPr>
          <a:ln/>
        </p:spPr>
      </p:sp>
      <p:sp>
        <p:nvSpPr>
          <p:cNvPr id="813059" name="Notes Placeholder 2">
            <a:extLst>
              <a:ext uri="{FF2B5EF4-FFF2-40B4-BE49-F238E27FC236}">
                <a16:creationId xmlns:a16="http://schemas.microsoft.com/office/drawing/2014/main" id="{CA84D9B1-8C3A-467E-A716-33A0EEC8FFD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3060" name="Slide Number Placeholder 3">
            <a:extLst>
              <a:ext uri="{FF2B5EF4-FFF2-40B4-BE49-F238E27FC236}">
                <a16:creationId xmlns:a16="http://schemas.microsoft.com/office/drawing/2014/main" id="{6F8B36E5-5C74-4FA2-B466-71797BF415E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A619E4E-D564-4EA5-B31F-30E3E819F38B}" type="slidenum">
              <a:rPr lang="en-US" altLang="en-US" sz="1800">
                <a:latin typeface="Calibri" panose="020F0502020204030204" pitchFamily="34" charset="0"/>
              </a:rPr>
              <a:pPr algn="r" eaLnBrk="1">
                <a:spcBef>
                  <a:spcPct val="0"/>
                </a:spcBef>
              </a:pPr>
              <a:t>129</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Slide Image Placeholder 1">
            <a:extLst>
              <a:ext uri="{FF2B5EF4-FFF2-40B4-BE49-F238E27FC236}">
                <a16:creationId xmlns:a16="http://schemas.microsoft.com/office/drawing/2014/main" id="{C3266EED-DC6F-4AF2-A211-78B55A57CBE2}"/>
              </a:ext>
            </a:extLst>
          </p:cNvPr>
          <p:cNvSpPr>
            <a:spLocks noGrp="1" noRot="1" noChangeAspect="1" noTextEdit="1"/>
          </p:cNvSpPr>
          <p:nvPr>
            <p:ph type="sldImg"/>
          </p:nvPr>
        </p:nvSpPr>
        <p:spPr>
          <a:ln/>
        </p:spPr>
      </p:sp>
      <p:sp>
        <p:nvSpPr>
          <p:cNvPr id="814083" name="Notes Placeholder 2">
            <a:extLst>
              <a:ext uri="{FF2B5EF4-FFF2-40B4-BE49-F238E27FC236}">
                <a16:creationId xmlns:a16="http://schemas.microsoft.com/office/drawing/2014/main" id="{E3E332DF-4195-45F9-A65C-EEC249D0462B}"/>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4084" name="Slide Number Placeholder 3">
            <a:extLst>
              <a:ext uri="{FF2B5EF4-FFF2-40B4-BE49-F238E27FC236}">
                <a16:creationId xmlns:a16="http://schemas.microsoft.com/office/drawing/2014/main" id="{6EE1E65A-5A9E-45BC-A07C-DA1403C1554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659B74C-6DB3-4230-B521-49E4297593CC}" type="slidenum">
              <a:rPr lang="en-US" altLang="en-US" sz="1800">
                <a:latin typeface="Calibri" panose="020F0502020204030204" pitchFamily="34" charset="0"/>
              </a:rPr>
              <a:pPr algn="r" eaLnBrk="1">
                <a:spcBef>
                  <a:spcPct val="0"/>
                </a:spcBef>
              </a:pPr>
              <a:t>130</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Slide Image Placeholder 1">
            <a:extLst>
              <a:ext uri="{FF2B5EF4-FFF2-40B4-BE49-F238E27FC236}">
                <a16:creationId xmlns:a16="http://schemas.microsoft.com/office/drawing/2014/main" id="{871E4521-C44D-4BAB-B652-DBB729BCA3AE}"/>
              </a:ext>
            </a:extLst>
          </p:cNvPr>
          <p:cNvSpPr>
            <a:spLocks noGrp="1" noRot="1" noChangeAspect="1" noTextEdit="1"/>
          </p:cNvSpPr>
          <p:nvPr>
            <p:ph type="sldImg"/>
          </p:nvPr>
        </p:nvSpPr>
        <p:spPr>
          <a:ln/>
        </p:spPr>
      </p:sp>
      <p:sp>
        <p:nvSpPr>
          <p:cNvPr id="815107" name="Notes Placeholder 2">
            <a:extLst>
              <a:ext uri="{FF2B5EF4-FFF2-40B4-BE49-F238E27FC236}">
                <a16:creationId xmlns:a16="http://schemas.microsoft.com/office/drawing/2014/main" id="{73B7B799-3424-414B-9D3B-46F9A1969233}"/>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5108" name="Slide Number Placeholder 3">
            <a:extLst>
              <a:ext uri="{FF2B5EF4-FFF2-40B4-BE49-F238E27FC236}">
                <a16:creationId xmlns:a16="http://schemas.microsoft.com/office/drawing/2014/main" id="{A4E1A6B2-ECEB-4B1F-8D97-417C8E26D3A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0223700-3891-4BAF-A7AB-822C11D4DA52}" type="slidenum">
              <a:rPr lang="en-US" altLang="en-US" sz="1800">
                <a:latin typeface="Calibri" panose="020F0502020204030204" pitchFamily="34" charset="0"/>
              </a:rPr>
              <a:pPr algn="r" eaLnBrk="1">
                <a:spcBef>
                  <a:spcPct val="0"/>
                </a:spcBef>
              </a:pPr>
              <a:t>131</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Slide Image Placeholder 1">
            <a:extLst>
              <a:ext uri="{FF2B5EF4-FFF2-40B4-BE49-F238E27FC236}">
                <a16:creationId xmlns:a16="http://schemas.microsoft.com/office/drawing/2014/main" id="{1C910ACB-A703-4334-8C76-853769F7716D}"/>
              </a:ext>
            </a:extLst>
          </p:cNvPr>
          <p:cNvSpPr>
            <a:spLocks noGrp="1" noRot="1" noChangeAspect="1" noTextEdit="1"/>
          </p:cNvSpPr>
          <p:nvPr>
            <p:ph type="sldImg"/>
          </p:nvPr>
        </p:nvSpPr>
        <p:spPr>
          <a:ln/>
        </p:spPr>
      </p:sp>
      <p:sp>
        <p:nvSpPr>
          <p:cNvPr id="816131" name="Notes Placeholder 2">
            <a:extLst>
              <a:ext uri="{FF2B5EF4-FFF2-40B4-BE49-F238E27FC236}">
                <a16:creationId xmlns:a16="http://schemas.microsoft.com/office/drawing/2014/main" id="{BEAC915F-95A1-4FC4-8F8A-0CCE72058A1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6132" name="Slide Number Placeholder 3">
            <a:extLst>
              <a:ext uri="{FF2B5EF4-FFF2-40B4-BE49-F238E27FC236}">
                <a16:creationId xmlns:a16="http://schemas.microsoft.com/office/drawing/2014/main" id="{5739A42D-E61F-4700-B7C0-7DDEED162EF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C981E5B-E227-48B4-AD19-EC70181FBE66}" type="slidenum">
              <a:rPr lang="en-US" altLang="en-US" sz="1800">
                <a:latin typeface="Calibri" panose="020F0502020204030204" pitchFamily="34" charset="0"/>
              </a:rPr>
              <a:pPr algn="r" eaLnBrk="1">
                <a:spcBef>
                  <a:spcPct val="0"/>
                </a:spcBef>
              </a:pPr>
              <a:t>132</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Slide Image Placeholder 1">
            <a:extLst>
              <a:ext uri="{FF2B5EF4-FFF2-40B4-BE49-F238E27FC236}">
                <a16:creationId xmlns:a16="http://schemas.microsoft.com/office/drawing/2014/main" id="{039F13D8-95F8-47D2-B6B3-F683D8D6182A}"/>
              </a:ext>
            </a:extLst>
          </p:cNvPr>
          <p:cNvSpPr>
            <a:spLocks noGrp="1" noRot="1" noChangeAspect="1" noTextEdit="1"/>
          </p:cNvSpPr>
          <p:nvPr>
            <p:ph type="sldImg"/>
          </p:nvPr>
        </p:nvSpPr>
        <p:spPr>
          <a:ln/>
        </p:spPr>
      </p:sp>
      <p:sp>
        <p:nvSpPr>
          <p:cNvPr id="817155" name="Notes Placeholder 2">
            <a:extLst>
              <a:ext uri="{FF2B5EF4-FFF2-40B4-BE49-F238E27FC236}">
                <a16:creationId xmlns:a16="http://schemas.microsoft.com/office/drawing/2014/main" id="{D2626793-0A11-4E6D-A6BB-78C416354324}"/>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17156" name="Slide Number Placeholder 3">
            <a:extLst>
              <a:ext uri="{FF2B5EF4-FFF2-40B4-BE49-F238E27FC236}">
                <a16:creationId xmlns:a16="http://schemas.microsoft.com/office/drawing/2014/main" id="{DB862838-2397-4637-9D25-3E21B5D3603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327F3DC-12C2-44A3-AB38-7867762A66A0}" type="slidenum">
              <a:rPr lang="en-US" altLang="en-US" sz="1800">
                <a:latin typeface="Calibri" panose="020F0502020204030204" pitchFamily="34" charset="0"/>
              </a:rPr>
              <a:pPr algn="r" eaLnBrk="1">
                <a:spcBef>
                  <a:spcPct val="0"/>
                </a:spcBef>
              </a:pPr>
              <a:t>133</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a:extLst>
              <a:ext uri="{FF2B5EF4-FFF2-40B4-BE49-F238E27FC236}">
                <a16:creationId xmlns:a16="http://schemas.microsoft.com/office/drawing/2014/main" id="{694ADA61-80DC-46DA-94A3-50523AB97A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190289C-E61A-4CA8-A906-B4E47280A0E0}" type="slidenum">
              <a:rPr lang="en-US" altLang="en-US"/>
              <a:pPr>
                <a:spcBef>
                  <a:spcPct val="0"/>
                </a:spcBef>
              </a:pPr>
              <a:t>134</a:t>
            </a:fld>
            <a:endParaRPr lang="en-US" altLang="en-US"/>
          </a:p>
        </p:txBody>
      </p:sp>
      <p:sp>
        <p:nvSpPr>
          <p:cNvPr id="818179" name="Rectangle 2">
            <a:extLst>
              <a:ext uri="{FF2B5EF4-FFF2-40B4-BE49-F238E27FC236}">
                <a16:creationId xmlns:a16="http://schemas.microsoft.com/office/drawing/2014/main" id="{90FC580D-5581-4A22-A432-68592607AD46}"/>
              </a:ext>
            </a:extLst>
          </p:cNvPr>
          <p:cNvSpPr>
            <a:spLocks noGrp="1" noRot="1" noChangeAspect="1" noChangeArrowheads="1" noTextEdit="1"/>
          </p:cNvSpPr>
          <p:nvPr>
            <p:ph type="sldImg"/>
          </p:nvPr>
        </p:nvSpPr>
        <p:spPr>
          <a:solidFill>
            <a:srgbClr val="FFFFFF"/>
          </a:solidFill>
          <a:ln/>
        </p:spPr>
      </p:sp>
      <p:sp>
        <p:nvSpPr>
          <p:cNvPr id="818180" name="Rectangle 3">
            <a:extLst>
              <a:ext uri="{FF2B5EF4-FFF2-40B4-BE49-F238E27FC236}">
                <a16:creationId xmlns:a16="http://schemas.microsoft.com/office/drawing/2014/main" id="{89283CFE-6BEB-4DB0-8B93-28BA7EB85CF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B6C1947D-3A45-40B1-9406-C8900BB40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E7C6C5-47B2-4AFF-A558-B2DEBEBB0EC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1443" name="Rectangle 2">
            <a:extLst>
              <a:ext uri="{FF2B5EF4-FFF2-40B4-BE49-F238E27FC236}">
                <a16:creationId xmlns:a16="http://schemas.microsoft.com/office/drawing/2014/main" id="{03376E14-34EF-48C3-812E-02ACA10A2661}"/>
              </a:ext>
            </a:extLst>
          </p:cNvPr>
          <p:cNvSpPr>
            <a:spLocks noGrp="1" noRot="1" noChangeAspect="1" noChangeArrowheads="1" noTextEdit="1"/>
          </p:cNvSpPr>
          <p:nvPr>
            <p:ph type="sldImg"/>
          </p:nvPr>
        </p:nvSpPr>
        <p:spPr>
          <a:solidFill>
            <a:srgbClr val="FFFFFF"/>
          </a:solidFill>
          <a:ln/>
        </p:spPr>
      </p:sp>
      <p:sp>
        <p:nvSpPr>
          <p:cNvPr id="701444" name="Rectangle 3">
            <a:extLst>
              <a:ext uri="{FF2B5EF4-FFF2-40B4-BE49-F238E27FC236}">
                <a16:creationId xmlns:a16="http://schemas.microsoft.com/office/drawing/2014/main" id="{A82BE5FD-0ED2-4E1B-97A8-F44093C4D8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54585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B6C1947D-3A45-40B1-9406-C8900BB40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2FE7C6C5-47B2-4AFF-A558-B2DEBEBB0ECD}" type="slidenum">
              <a:rPr lang="en-US" altLang="en-US" sz="1200">
                <a:solidFill>
                  <a:srgbClr val="000000"/>
                </a:solidFill>
                <a:latin typeface="Times New Roman" panose="02020603050405020304" pitchFamily="18" charset="0"/>
              </a:rPr>
              <a:pPr algn="r"/>
              <a:t>16</a:t>
            </a:fld>
            <a:endParaRPr lang="en-US" altLang="en-US" sz="1200">
              <a:solidFill>
                <a:srgbClr val="000000"/>
              </a:solidFill>
              <a:latin typeface="Times New Roman" panose="02020603050405020304" pitchFamily="18" charset="0"/>
            </a:endParaRPr>
          </a:p>
        </p:txBody>
      </p:sp>
      <p:sp>
        <p:nvSpPr>
          <p:cNvPr id="701443" name="Rectangle 2">
            <a:extLst>
              <a:ext uri="{FF2B5EF4-FFF2-40B4-BE49-F238E27FC236}">
                <a16:creationId xmlns:a16="http://schemas.microsoft.com/office/drawing/2014/main" id="{03376E14-34EF-48C3-812E-02ACA10A2661}"/>
              </a:ext>
            </a:extLst>
          </p:cNvPr>
          <p:cNvSpPr>
            <a:spLocks noGrp="1" noRot="1" noChangeAspect="1" noChangeArrowheads="1" noTextEdit="1"/>
          </p:cNvSpPr>
          <p:nvPr>
            <p:ph type="sldImg"/>
          </p:nvPr>
        </p:nvSpPr>
        <p:spPr>
          <a:solidFill>
            <a:srgbClr val="FFFFFF"/>
          </a:solidFill>
          <a:ln/>
        </p:spPr>
      </p:sp>
      <p:sp>
        <p:nvSpPr>
          <p:cNvPr id="701444" name="Rectangle 3">
            <a:extLst>
              <a:ext uri="{FF2B5EF4-FFF2-40B4-BE49-F238E27FC236}">
                <a16:creationId xmlns:a16="http://schemas.microsoft.com/office/drawing/2014/main" id="{A82BE5FD-0ED2-4E1B-97A8-F44093C4D8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a:extLst>
              <a:ext uri="{FF2B5EF4-FFF2-40B4-BE49-F238E27FC236}">
                <a16:creationId xmlns:a16="http://schemas.microsoft.com/office/drawing/2014/main" id="{31830C34-2DF8-4137-9D79-54C326845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08F31F9-3402-4048-8B5F-A929BC7ED2C1}" type="slidenum">
              <a:rPr lang="en-US" altLang="en-US"/>
              <a:pPr>
                <a:spcBef>
                  <a:spcPct val="0"/>
                </a:spcBef>
              </a:pPr>
              <a:t>136</a:t>
            </a:fld>
            <a:endParaRPr lang="en-US" altLang="en-US"/>
          </a:p>
        </p:txBody>
      </p:sp>
      <p:sp>
        <p:nvSpPr>
          <p:cNvPr id="820227" name="Rectangle 2">
            <a:extLst>
              <a:ext uri="{FF2B5EF4-FFF2-40B4-BE49-F238E27FC236}">
                <a16:creationId xmlns:a16="http://schemas.microsoft.com/office/drawing/2014/main" id="{2D4FF32B-CE6A-45A5-80B2-C4E8512DA2C6}"/>
              </a:ext>
            </a:extLst>
          </p:cNvPr>
          <p:cNvSpPr>
            <a:spLocks noGrp="1" noRot="1" noChangeAspect="1" noChangeArrowheads="1" noTextEdit="1"/>
          </p:cNvSpPr>
          <p:nvPr>
            <p:ph type="sldImg"/>
          </p:nvPr>
        </p:nvSpPr>
        <p:spPr>
          <a:solidFill>
            <a:srgbClr val="FFFFFF"/>
          </a:solidFill>
          <a:ln/>
        </p:spPr>
      </p:sp>
      <p:sp>
        <p:nvSpPr>
          <p:cNvPr id="820228" name="Rectangle 3">
            <a:extLst>
              <a:ext uri="{FF2B5EF4-FFF2-40B4-BE49-F238E27FC236}">
                <a16:creationId xmlns:a16="http://schemas.microsoft.com/office/drawing/2014/main" id="{CDD4291B-E546-4110-BB04-9FC8F59247B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a:latin typeface="Times New Roman" panose="02020603050405020304" pitchFamily="18" charset="0"/>
                <a:ea typeface="ＭＳ Ｐゴシック" panose="020B0600070205080204" pitchFamily="34" charset="-128"/>
              </a:rPr>
              <a:t>Susan</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HS reunion</a:t>
            </a:r>
          </a:p>
          <a:p>
            <a:pPr eaLnBrk="1"/>
            <a:r>
              <a:rPr altLang="en-US">
                <a:latin typeface="Times New Roman" panose="02020603050405020304" pitchFamily="18" charset="0"/>
                <a:ea typeface="ＭＳ Ｐゴシック" panose="020B0600070205080204" pitchFamily="34" charset="-128"/>
              </a:rPr>
              <a:t>Christopher Lee HK business cards</a:t>
            </a:r>
          </a:p>
          <a:p>
            <a:pPr eaLnBrk="1"/>
            <a:r>
              <a:rPr altLang="en-US">
                <a:latin typeface="Times New Roman" panose="02020603050405020304" pitchFamily="18" charset="0"/>
                <a:ea typeface="ＭＳ Ｐゴシック" panose="020B0600070205080204" pitchFamily="34" charset="-128"/>
              </a:rPr>
              <a:t>Dad</a:t>
            </a:r>
            <a:r>
              <a:rPr lang="ja-JP"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s 25</a:t>
            </a:r>
            <a:r>
              <a:rPr altLang="ja-JP" baseline="30000">
                <a:latin typeface="Times New Roman" panose="02020603050405020304" pitchFamily="18" charset="0"/>
                <a:ea typeface="ＭＳ Ｐゴシック" panose="020B0600070205080204" pitchFamily="34" charset="-128"/>
              </a:rPr>
              <a:t>th</a:t>
            </a:r>
            <a:r>
              <a:rPr altLang="ja-JP">
                <a:latin typeface="Times New Roman" panose="02020603050405020304" pitchFamily="18" charset="0"/>
                <a:ea typeface="ＭＳ Ｐゴシック" panose="020B0600070205080204" pitchFamily="34" charset="-128"/>
              </a:rPr>
              <a:t> HS reunion</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a:extLst>
              <a:ext uri="{FF2B5EF4-FFF2-40B4-BE49-F238E27FC236}">
                <a16:creationId xmlns:a16="http://schemas.microsoft.com/office/drawing/2014/main" id="{098BA27E-C44B-474D-A40A-6089B7E0ACF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E9D57EE4-8C4F-42D6-9512-B15FC69616F7}" type="slidenum">
              <a:rPr lang="en-US" altLang="en-US"/>
              <a:pPr algn="r">
                <a:spcBef>
                  <a:spcPct val="0"/>
                </a:spcBef>
              </a:pPr>
              <a:t>137</a:t>
            </a:fld>
            <a:endParaRPr lang="en-US" altLang="en-US"/>
          </a:p>
        </p:txBody>
      </p:sp>
      <p:sp>
        <p:nvSpPr>
          <p:cNvPr id="821251" name="Rectangle 2">
            <a:extLst>
              <a:ext uri="{FF2B5EF4-FFF2-40B4-BE49-F238E27FC236}">
                <a16:creationId xmlns:a16="http://schemas.microsoft.com/office/drawing/2014/main" id="{81D5D6A3-E943-4E78-A8B7-29AF22A640C1}"/>
              </a:ext>
            </a:extLst>
          </p:cNvPr>
          <p:cNvSpPr>
            <a:spLocks noGrp="1" noRot="1" noChangeAspect="1" noChangeArrowheads="1" noTextEdit="1"/>
          </p:cNvSpPr>
          <p:nvPr>
            <p:ph type="sldImg"/>
          </p:nvPr>
        </p:nvSpPr>
        <p:spPr>
          <a:solidFill>
            <a:srgbClr val="FFFFFF"/>
          </a:solidFill>
          <a:ln/>
        </p:spPr>
      </p:sp>
      <p:sp>
        <p:nvSpPr>
          <p:cNvPr id="821252" name="Rectangle 3">
            <a:extLst>
              <a:ext uri="{FF2B5EF4-FFF2-40B4-BE49-F238E27FC236}">
                <a16:creationId xmlns:a16="http://schemas.microsoft.com/office/drawing/2014/main" id="{76082DEE-8938-4680-9617-B9D57580C083}"/>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a:extLst>
              <a:ext uri="{FF2B5EF4-FFF2-40B4-BE49-F238E27FC236}">
                <a16:creationId xmlns:a16="http://schemas.microsoft.com/office/drawing/2014/main" id="{62993707-BB37-48E7-913C-82375AB55F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5CC90D3-03F8-4A63-9293-3307A7BB5BFF}" type="slidenum">
              <a:rPr lang="en-US" altLang="en-US"/>
              <a:pPr>
                <a:spcBef>
                  <a:spcPct val="0"/>
                </a:spcBef>
              </a:pPr>
              <a:t>138</a:t>
            </a:fld>
            <a:endParaRPr lang="en-US" altLang="en-US"/>
          </a:p>
        </p:txBody>
      </p:sp>
      <p:sp>
        <p:nvSpPr>
          <p:cNvPr id="822275" name="Rectangle 2">
            <a:extLst>
              <a:ext uri="{FF2B5EF4-FFF2-40B4-BE49-F238E27FC236}">
                <a16:creationId xmlns:a16="http://schemas.microsoft.com/office/drawing/2014/main" id="{64250216-6BED-4655-A6DD-9FD0FAE10A9E}"/>
              </a:ext>
            </a:extLst>
          </p:cNvPr>
          <p:cNvSpPr>
            <a:spLocks noGrp="1" noRot="1" noChangeAspect="1" noChangeArrowheads="1" noTextEdit="1"/>
          </p:cNvSpPr>
          <p:nvPr>
            <p:ph type="sldImg"/>
          </p:nvPr>
        </p:nvSpPr>
        <p:spPr>
          <a:solidFill>
            <a:srgbClr val="FFFFFF"/>
          </a:solidFill>
          <a:ln/>
        </p:spPr>
      </p:sp>
      <p:sp>
        <p:nvSpPr>
          <p:cNvPr id="822276" name="Rectangle 3">
            <a:extLst>
              <a:ext uri="{FF2B5EF4-FFF2-40B4-BE49-F238E27FC236}">
                <a16:creationId xmlns:a16="http://schemas.microsoft.com/office/drawing/2014/main" id="{8C343225-4CBA-4E59-A87E-BFF5ADB0DDD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a:extLst>
              <a:ext uri="{FF2B5EF4-FFF2-40B4-BE49-F238E27FC236}">
                <a16:creationId xmlns:a16="http://schemas.microsoft.com/office/drawing/2014/main" id="{3AD14624-C447-49F2-9644-07A99B61543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A8ED3CAA-4BE3-44E4-88EF-C8D6F0E50DD8}" type="slidenum">
              <a:rPr lang="en-US" altLang="en-US"/>
              <a:pPr algn="r">
                <a:spcBef>
                  <a:spcPct val="0"/>
                </a:spcBef>
              </a:pPr>
              <a:t>139</a:t>
            </a:fld>
            <a:endParaRPr lang="en-US" altLang="en-US"/>
          </a:p>
        </p:txBody>
      </p:sp>
      <p:sp>
        <p:nvSpPr>
          <p:cNvPr id="823299" name="Rectangle 2">
            <a:extLst>
              <a:ext uri="{FF2B5EF4-FFF2-40B4-BE49-F238E27FC236}">
                <a16:creationId xmlns:a16="http://schemas.microsoft.com/office/drawing/2014/main" id="{A947D074-1DFF-4B74-8286-E5FEC9621BCC}"/>
              </a:ext>
            </a:extLst>
          </p:cNvPr>
          <p:cNvSpPr>
            <a:spLocks noGrp="1" noRot="1" noChangeAspect="1" noChangeArrowheads="1" noTextEdit="1"/>
          </p:cNvSpPr>
          <p:nvPr>
            <p:ph type="sldImg"/>
          </p:nvPr>
        </p:nvSpPr>
        <p:spPr>
          <a:solidFill>
            <a:srgbClr val="FFFFFF"/>
          </a:solidFill>
          <a:ln/>
        </p:spPr>
      </p:sp>
      <p:sp>
        <p:nvSpPr>
          <p:cNvPr id="823300" name="Rectangle 3">
            <a:extLst>
              <a:ext uri="{FF2B5EF4-FFF2-40B4-BE49-F238E27FC236}">
                <a16:creationId xmlns:a16="http://schemas.microsoft.com/office/drawing/2014/main" id="{6CB63CE3-8D55-48E6-900C-E550FA487CA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7">
            <a:extLst>
              <a:ext uri="{FF2B5EF4-FFF2-40B4-BE49-F238E27FC236}">
                <a16:creationId xmlns:a16="http://schemas.microsoft.com/office/drawing/2014/main" id="{427D17EE-E407-4D2F-B6F2-B3418DB7AB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BCB91754-7512-4433-9FEF-6E2781286EF6}" type="slidenum">
              <a:rPr lang="en-US" altLang="en-US"/>
              <a:pPr algn="r">
                <a:spcBef>
                  <a:spcPct val="0"/>
                </a:spcBef>
              </a:pPr>
              <a:t>140</a:t>
            </a:fld>
            <a:endParaRPr lang="en-US" altLang="en-US"/>
          </a:p>
        </p:txBody>
      </p:sp>
      <p:sp>
        <p:nvSpPr>
          <p:cNvPr id="824323" name="Rectangle 2">
            <a:extLst>
              <a:ext uri="{FF2B5EF4-FFF2-40B4-BE49-F238E27FC236}">
                <a16:creationId xmlns:a16="http://schemas.microsoft.com/office/drawing/2014/main" id="{6E4718AC-70A1-4963-97F5-9E4C7FAE14E9}"/>
              </a:ext>
            </a:extLst>
          </p:cNvPr>
          <p:cNvSpPr>
            <a:spLocks noGrp="1" noRot="1" noChangeAspect="1" noChangeArrowheads="1" noTextEdit="1"/>
          </p:cNvSpPr>
          <p:nvPr>
            <p:ph type="sldImg"/>
          </p:nvPr>
        </p:nvSpPr>
        <p:spPr>
          <a:solidFill>
            <a:srgbClr val="FFFFFF"/>
          </a:solidFill>
          <a:ln/>
        </p:spPr>
      </p:sp>
      <p:sp>
        <p:nvSpPr>
          <p:cNvPr id="824324" name="Rectangle 3">
            <a:extLst>
              <a:ext uri="{FF2B5EF4-FFF2-40B4-BE49-F238E27FC236}">
                <a16:creationId xmlns:a16="http://schemas.microsoft.com/office/drawing/2014/main" id="{793026F8-9FF8-4B5D-90F0-FACE114A95F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7">
            <a:extLst>
              <a:ext uri="{FF2B5EF4-FFF2-40B4-BE49-F238E27FC236}">
                <a16:creationId xmlns:a16="http://schemas.microsoft.com/office/drawing/2014/main" id="{D5CB7223-22AB-44AD-BC3C-3EFD93DEF5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40B3C1C-00B9-4D06-B69D-7E30197410B9}" type="slidenum">
              <a:rPr lang="en-US" altLang="en-US"/>
              <a:pPr>
                <a:spcBef>
                  <a:spcPct val="0"/>
                </a:spcBef>
              </a:pPr>
              <a:t>141</a:t>
            </a:fld>
            <a:endParaRPr lang="en-US" altLang="en-US"/>
          </a:p>
        </p:txBody>
      </p:sp>
      <p:sp>
        <p:nvSpPr>
          <p:cNvPr id="825347" name="Rectangle 2">
            <a:extLst>
              <a:ext uri="{FF2B5EF4-FFF2-40B4-BE49-F238E27FC236}">
                <a16:creationId xmlns:a16="http://schemas.microsoft.com/office/drawing/2014/main" id="{7BE5B7E3-BAF9-4C71-B8FA-9AAF0F61A494}"/>
              </a:ext>
            </a:extLst>
          </p:cNvPr>
          <p:cNvSpPr>
            <a:spLocks noGrp="1" noRot="1" noChangeAspect="1" noChangeArrowheads="1" noTextEdit="1"/>
          </p:cNvSpPr>
          <p:nvPr>
            <p:ph type="sldImg"/>
          </p:nvPr>
        </p:nvSpPr>
        <p:spPr>
          <a:solidFill>
            <a:srgbClr val="FFFFFF"/>
          </a:solidFill>
          <a:ln/>
        </p:spPr>
      </p:sp>
      <p:sp>
        <p:nvSpPr>
          <p:cNvPr id="825348" name="Rectangle 3">
            <a:extLst>
              <a:ext uri="{FF2B5EF4-FFF2-40B4-BE49-F238E27FC236}">
                <a16:creationId xmlns:a16="http://schemas.microsoft.com/office/drawing/2014/main" id="{4AA4DA6D-7BD5-4203-B1E0-54EE03BABD0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7">
            <a:extLst>
              <a:ext uri="{FF2B5EF4-FFF2-40B4-BE49-F238E27FC236}">
                <a16:creationId xmlns:a16="http://schemas.microsoft.com/office/drawing/2014/main" id="{E8DA0515-9B04-4468-B297-4869FD6C5E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710165B-0C76-4A95-982F-AAEF628E8CDC}" type="slidenum">
              <a:rPr lang="en-US" altLang="en-US"/>
              <a:pPr>
                <a:spcBef>
                  <a:spcPct val="0"/>
                </a:spcBef>
              </a:pPr>
              <a:t>142</a:t>
            </a:fld>
            <a:endParaRPr lang="en-US" altLang="en-US"/>
          </a:p>
        </p:txBody>
      </p:sp>
      <p:sp>
        <p:nvSpPr>
          <p:cNvPr id="826371" name="Rectangle 2">
            <a:extLst>
              <a:ext uri="{FF2B5EF4-FFF2-40B4-BE49-F238E27FC236}">
                <a16:creationId xmlns:a16="http://schemas.microsoft.com/office/drawing/2014/main" id="{690F74E2-60C3-4CB5-ABCA-CA40D7118287}"/>
              </a:ext>
            </a:extLst>
          </p:cNvPr>
          <p:cNvSpPr>
            <a:spLocks noGrp="1" noRot="1" noChangeAspect="1" noChangeArrowheads="1" noTextEdit="1"/>
          </p:cNvSpPr>
          <p:nvPr>
            <p:ph type="sldImg"/>
          </p:nvPr>
        </p:nvSpPr>
        <p:spPr>
          <a:solidFill>
            <a:srgbClr val="FFFFFF"/>
          </a:solidFill>
          <a:ln/>
        </p:spPr>
      </p:sp>
      <p:sp>
        <p:nvSpPr>
          <p:cNvPr id="826372" name="Rectangle 3">
            <a:extLst>
              <a:ext uri="{FF2B5EF4-FFF2-40B4-BE49-F238E27FC236}">
                <a16:creationId xmlns:a16="http://schemas.microsoft.com/office/drawing/2014/main" id="{30F0EB67-9A96-41A1-939B-2F1E1C4B396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1" dirty="0">
                <a:latin typeface="Times New Roman" panose="02020603050405020304" pitchFamily="18" charset="0"/>
                <a:ea typeface="ＭＳ Ｐゴシック" panose="020B0600070205080204" pitchFamily="34" charset="-128"/>
              </a:rPr>
              <a:t>One western journalist referred to Singapore as a </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city of fear</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—fear of breaking the law, dear of not making the grade, fear of not having enough money, etc.</a:t>
            </a:r>
          </a:p>
          <a:p>
            <a:pPr eaLnBrk="1"/>
            <a:endParaRPr altLang="en-US" b="1" dirty="0">
              <a:latin typeface="Times New Roman" panose="02020603050405020304" pitchFamily="18" charset="0"/>
              <a:ea typeface="ＭＳ Ｐゴシック" panose="020B0600070205080204" pitchFamily="34" charset="-128"/>
            </a:endParaRPr>
          </a:p>
          <a:p>
            <a:pPr eaLnBrk="1"/>
            <a:r>
              <a:rPr altLang="en-US" dirty="0">
                <a:latin typeface="Times New Roman" panose="02020603050405020304" pitchFamily="18" charset="0"/>
                <a:ea typeface="ＭＳ Ｐゴシック" panose="020B0600070205080204" pitchFamily="34" charset="-128"/>
              </a:rPr>
              <a:t>Years ago Lee Kuan Yew noted that Singaporeans are not risk-takers in business.</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一位西方记者曾将新加坡称为**“恐惧之城”**</a:t>
            </a:r>
            <a:r>
              <a:rPr lang="en-US" altLang="zh-CN" dirty="0">
                <a:solidFill>
                  <a:srgbClr val="0E0E0E"/>
                </a:solidFill>
                <a:effectLst/>
                <a:latin typeface=".AppleSystemUIFont"/>
              </a:rPr>
              <a:t>——</a:t>
            </a:r>
            <a:r>
              <a:rPr lang="zh-CN" altLang="en-US" dirty="0">
                <a:solidFill>
                  <a:srgbClr val="0E0E0E"/>
                </a:solidFill>
                <a:effectLst/>
                <a:latin typeface=".AppleSystemUIFont"/>
              </a:rPr>
              <a:t>人们害怕触犯法律，害怕成绩不够好，害怕钱不够用，等等。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多年前，李光耀指出，新加坡人在经商方面并不喜欢冒险。</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7">
            <a:extLst>
              <a:ext uri="{FF2B5EF4-FFF2-40B4-BE49-F238E27FC236}">
                <a16:creationId xmlns:a16="http://schemas.microsoft.com/office/drawing/2014/main" id="{AB27C297-E86A-406C-831B-CDA9E390F9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2489AC4-8440-4FE1-9312-5CE81F72353A}" type="slidenum">
              <a:rPr lang="en-US" altLang="en-US"/>
              <a:pPr>
                <a:spcBef>
                  <a:spcPct val="0"/>
                </a:spcBef>
              </a:pPr>
              <a:t>143</a:t>
            </a:fld>
            <a:endParaRPr lang="en-US" altLang="en-US"/>
          </a:p>
        </p:txBody>
      </p:sp>
      <p:sp>
        <p:nvSpPr>
          <p:cNvPr id="827395" name="Rectangle 2">
            <a:extLst>
              <a:ext uri="{FF2B5EF4-FFF2-40B4-BE49-F238E27FC236}">
                <a16:creationId xmlns:a16="http://schemas.microsoft.com/office/drawing/2014/main" id="{0C2548A6-E990-4964-9ED0-EB7C11BBF8B8}"/>
              </a:ext>
            </a:extLst>
          </p:cNvPr>
          <p:cNvSpPr>
            <a:spLocks noGrp="1" noRot="1" noChangeAspect="1" noChangeArrowheads="1" noTextEdit="1"/>
          </p:cNvSpPr>
          <p:nvPr>
            <p:ph type="sldImg"/>
          </p:nvPr>
        </p:nvSpPr>
        <p:spPr>
          <a:solidFill>
            <a:srgbClr val="FFFFFF"/>
          </a:solidFill>
          <a:ln/>
        </p:spPr>
      </p:sp>
      <p:sp>
        <p:nvSpPr>
          <p:cNvPr id="827396" name="Rectangle 3">
            <a:extLst>
              <a:ext uri="{FF2B5EF4-FFF2-40B4-BE49-F238E27FC236}">
                <a16:creationId xmlns:a16="http://schemas.microsoft.com/office/drawing/2014/main" id="{089D1DC8-5EDC-4D2E-8B66-42F62305D3F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1" dirty="0">
                <a:latin typeface="Times New Roman" panose="02020603050405020304" pitchFamily="18" charset="0"/>
                <a:ea typeface="ＭＳ Ｐゴシック" panose="020B0600070205080204" pitchFamily="34" charset="-128"/>
              </a:rPr>
              <a:t>Have you not shared Christ for fear that you will be rejected?</a:t>
            </a:r>
          </a:p>
          <a:p>
            <a:pPr eaLnBrk="1"/>
            <a:r>
              <a:rPr altLang="en-US" b="1" dirty="0">
                <a:latin typeface="Times New Roman" panose="02020603050405020304" pitchFamily="18" charset="0"/>
                <a:ea typeface="ＭＳ Ｐゴシック" panose="020B0600070205080204" pitchFamily="34" charset="-128"/>
              </a:rPr>
              <a:t>Have you avoided sharing Christ with your family members due to fear?</a:t>
            </a:r>
          </a:p>
          <a:p>
            <a:pPr eaLnBrk="1"/>
            <a:r>
              <a:rPr altLang="en-US" b="1" dirty="0">
                <a:latin typeface="Times New Roman" panose="02020603050405020304" pitchFamily="18" charset="0"/>
                <a:ea typeface="ＭＳ Ｐゴシック" panose="020B0600070205080204" pitchFamily="34" charset="-128"/>
              </a:rPr>
              <a:t>Do you fear what your office mates will say if you witness?</a:t>
            </a:r>
          </a:p>
          <a:p>
            <a:pPr eaLnBrk="1"/>
            <a:r>
              <a:rPr altLang="en-US" b="1" dirty="0">
                <a:latin typeface="Times New Roman" panose="02020603050405020304" pitchFamily="18" charset="0"/>
                <a:ea typeface="ＭＳ Ｐゴシック" panose="020B0600070205080204" pitchFamily="34" charset="-128"/>
              </a:rPr>
              <a:t>Are you afraid that the Religious Harmony Bill could be used against you?  (By the way, I</a:t>
            </a:r>
            <a:r>
              <a:rPr lang="ja-JP" altLang="en-US" b="1">
                <a:latin typeface="Times New Roman" panose="02020603050405020304" pitchFamily="18" charset="0"/>
                <a:ea typeface="ＭＳ Ｐゴシック" panose="020B0600070205080204" pitchFamily="34" charset="-128"/>
              </a:rPr>
              <a:t>’</a:t>
            </a:r>
            <a:r>
              <a:rPr altLang="ja-JP" b="1" dirty="0" err="1">
                <a:latin typeface="Times New Roman" panose="02020603050405020304" pitchFamily="18" charset="0"/>
                <a:ea typeface="ＭＳ Ｐゴシック" panose="020B0600070205080204" pitchFamily="34" charset="-128"/>
              </a:rPr>
              <a:t>ve</a:t>
            </a:r>
            <a:r>
              <a:rPr altLang="ja-JP" b="1" dirty="0">
                <a:latin typeface="Times New Roman" panose="02020603050405020304" pitchFamily="18" charset="0"/>
                <a:ea typeface="ＭＳ Ｐゴシック" panose="020B0600070205080204" pitchFamily="34" charset="-128"/>
              </a:rPr>
              <a:t> read it—it only outlaws ineffective methods of evangelism!)</a:t>
            </a:r>
          </a:p>
          <a:p>
            <a:pPr eaLnBrk="1"/>
            <a:r>
              <a:rPr altLang="en-US" b="1" dirty="0">
                <a:latin typeface="Times New Roman" panose="02020603050405020304" pitchFamily="18" charset="0"/>
                <a:ea typeface="ＭＳ Ｐゴシック" panose="020B0600070205080204" pitchFamily="34" charset="-128"/>
              </a:rPr>
              <a:t>Some of us may feel that our employment pass could be cancelled if we were caught witnessing inappropriately.</a:t>
            </a:r>
            <a:endParaRPr lang="en-US" altLang="en-US" b="1"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你是否因为害怕被拒绝而没有与他人分享基督？</a:t>
            </a:r>
          </a:p>
          <a:p>
            <a:r>
              <a:rPr lang="zh-CN" altLang="en-US" dirty="0">
                <a:solidFill>
                  <a:srgbClr val="0E0E0E"/>
                </a:solidFill>
                <a:effectLst/>
                <a:latin typeface=".AppleSystemUIFont"/>
              </a:rPr>
              <a:t>你是否因为恐惧而避免与家人分享基督？</a:t>
            </a:r>
          </a:p>
          <a:p>
            <a:r>
              <a:rPr lang="zh-CN" altLang="en-US" dirty="0">
                <a:solidFill>
                  <a:srgbClr val="0E0E0E"/>
                </a:solidFill>
                <a:effectLst/>
                <a:latin typeface=".AppleSystemUIFont"/>
              </a:rPr>
              <a:t>你是否害怕同事会如何看待你作见证？</a:t>
            </a:r>
          </a:p>
          <a:p>
            <a:r>
              <a:rPr lang="zh-CN" altLang="en-US" dirty="0">
                <a:solidFill>
                  <a:srgbClr val="0E0E0E"/>
                </a:solidFill>
                <a:effectLst/>
                <a:latin typeface=".AppleSystemUIFont"/>
              </a:rPr>
              <a:t>你是否担心</a:t>
            </a:r>
            <a:r>
              <a:rPr lang="en-US" altLang="zh-CN" dirty="0">
                <a:solidFill>
                  <a:srgbClr val="0E0E0E"/>
                </a:solidFill>
                <a:effectLst/>
                <a:latin typeface=".AppleSystemUIFont"/>
              </a:rPr>
              <a:t>《</a:t>
            </a:r>
            <a:r>
              <a:rPr lang="zh-CN" altLang="en-US" dirty="0">
                <a:solidFill>
                  <a:srgbClr val="0E0E0E"/>
                </a:solidFill>
                <a:effectLst/>
                <a:latin typeface=".AppleSystemUIFont"/>
              </a:rPr>
              <a:t>宗教和谐法案</a:t>
            </a:r>
            <a:r>
              <a:rPr lang="en-US" altLang="zh-CN" dirty="0">
                <a:solidFill>
                  <a:srgbClr val="0E0E0E"/>
                </a:solidFill>
                <a:effectLst/>
                <a:latin typeface=".AppleSystemUIFont"/>
              </a:rPr>
              <a:t>》</a:t>
            </a:r>
            <a:r>
              <a:rPr lang="zh-CN" altLang="en-US" dirty="0">
                <a:solidFill>
                  <a:srgbClr val="0E0E0E"/>
                </a:solidFill>
                <a:effectLst/>
                <a:latin typeface=".AppleSystemUIFont"/>
              </a:rPr>
              <a:t>可能会被用来对付你？（顺便说一句，我读过该法案</a:t>
            </a:r>
            <a:r>
              <a:rPr lang="en-US" altLang="zh-CN" dirty="0">
                <a:solidFill>
                  <a:srgbClr val="0E0E0E"/>
                </a:solidFill>
                <a:effectLst/>
                <a:latin typeface=".AppleSystemUIFont"/>
              </a:rPr>
              <a:t>——</a:t>
            </a:r>
            <a:r>
              <a:rPr lang="zh-CN" altLang="en-US" dirty="0">
                <a:solidFill>
                  <a:srgbClr val="0E0E0E"/>
                </a:solidFill>
                <a:effectLst/>
                <a:latin typeface=".AppleSystemUIFont"/>
              </a:rPr>
              <a:t>它只禁止</a:t>
            </a:r>
            <a:r>
              <a:rPr lang="zh-CN" altLang="en-US" b="1" dirty="0">
                <a:solidFill>
                  <a:srgbClr val="0E0E0E"/>
                </a:solidFill>
                <a:effectLst/>
                <a:latin typeface=".AppleSystemUIFont"/>
              </a:rPr>
              <a:t>无效的传福音方法</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我们中的一些人可能会担心，如果不恰当地作见证，自己的工作准证会被取消。</a:t>
            </a:r>
          </a:p>
          <a:p>
            <a:pPr eaLnBrk="1"/>
            <a:endParaRPr altLang="en-US" b="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Slide Image Placeholder 1">
            <a:extLst>
              <a:ext uri="{FF2B5EF4-FFF2-40B4-BE49-F238E27FC236}">
                <a16:creationId xmlns:a16="http://schemas.microsoft.com/office/drawing/2014/main" id="{B65E07E7-B3AD-49AB-ADB3-4C464BFD0BD8}"/>
              </a:ext>
            </a:extLst>
          </p:cNvPr>
          <p:cNvSpPr>
            <a:spLocks noGrp="1" noRot="1" noChangeAspect="1" noTextEdit="1"/>
          </p:cNvSpPr>
          <p:nvPr>
            <p:ph type="sldImg"/>
          </p:nvPr>
        </p:nvSpPr>
        <p:spPr>
          <a:ln/>
        </p:spPr>
      </p:sp>
      <p:sp>
        <p:nvSpPr>
          <p:cNvPr id="828419" name="Notes Placeholder 2">
            <a:extLst>
              <a:ext uri="{FF2B5EF4-FFF2-40B4-BE49-F238E27FC236}">
                <a16:creationId xmlns:a16="http://schemas.microsoft.com/office/drawing/2014/main" id="{981C3A9D-B985-4E5F-A83F-F49BBAD8B203}"/>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28420" name="Slide Number Placeholder 3">
            <a:extLst>
              <a:ext uri="{FF2B5EF4-FFF2-40B4-BE49-F238E27FC236}">
                <a16:creationId xmlns:a16="http://schemas.microsoft.com/office/drawing/2014/main" id="{B46E377D-C023-4D15-B434-4020B70E3E7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56910CB-366E-4C79-908A-AFA68A00B5DF}" type="slidenum">
              <a:rPr lang="en-US" altLang="en-US" sz="1800">
                <a:latin typeface="Calibri" panose="020F0502020204030204" pitchFamily="34" charset="0"/>
              </a:rPr>
              <a:pPr algn="r" eaLnBrk="1">
                <a:spcBef>
                  <a:spcPct val="0"/>
                </a:spcBef>
              </a:pPr>
              <a:t>144</a:t>
            </a:fld>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Image Placeholder 1">
            <a:extLst>
              <a:ext uri="{FF2B5EF4-FFF2-40B4-BE49-F238E27FC236}">
                <a16:creationId xmlns:a16="http://schemas.microsoft.com/office/drawing/2014/main" id="{EC2A2ABB-F574-4C96-B3DC-2AC1F389E226}"/>
              </a:ext>
            </a:extLst>
          </p:cNvPr>
          <p:cNvSpPr>
            <a:spLocks noGrp="1" noRot="1" noChangeAspect="1" noTextEdit="1"/>
          </p:cNvSpPr>
          <p:nvPr>
            <p:ph type="sldImg"/>
          </p:nvPr>
        </p:nvSpPr>
        <p:spPr>
          <a:ln/>
        </p:spPr>
      </p:sp>
      <p:sp>
        <p:nvSpPr>
          <p:cNvPr id="829443" name="Notes Placeholder 2">
            <a:extLst>
              <a:ext uri="{FF2B5EF4-FFF2-40B4-BE49-F238E27FC236}">
                <a16:creationId xmlns:a16="http://schemas.microsoft.com/office/drawing/2014/main" id="{421BAA9F-C94A-4B73-B490-8ACA0985200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29444" name="Slide Number Placeholder 3">
            <a:extLst>
              <a:ext uri="{FF2B5EF4-FFF2-40B4-BE49-F238E27FC236}">
                <a16:creationId xmlns:a16="http://schemas.microsoft.com/office/drawing/2014/main" id="{BC08E3B3-1DBA-42E4-9738-D33A5A45DE1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FFEB00A-7AAE-4CAF-88E2-9BF284F70169}" type="slidenum">
              <a:rPr lang="en-US" altLang="en-US" sz="1800">
                <a:latin typeface="Calibri" panose="020F0502020204030204" pitchFamily="34" charset="0"/>
              </a:rPr>
              <a:pPr algn="r" eaLnBrk="1">
                <a:spcBef>
                  <a:spcPct val="0"/>
                </a:spcBef>
              </a:pPr>
              <a:t>145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08F28301-F22A-4431-8290-390AFF23E7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097C2585-7795-43D6-B4DC-6E4772B3DF16}" type="slidenum">
              <a:rPr lang="en-US" altLang="en-US" sz="1200">
                <a:solidFill>
                  <a:srgbClr val="000000"/>
                </a:solidFill>
                <a:latin typeface="Times New Roman" panose="02020603050405020304" pitchFamily="18" charset="0"/>
              </a:rPr>
              <a:pPr algn="r"/>
              <a:t>17</a:t>
            </a:fld>
            <a:endParaRPr lang="en-US" altLang="en-US" sz="1200">
              <a:solidFill>
                <a:srgbClr val="000000"/>
              </a:solidFill>
              <a:latin typeface="Times New Roman" panose="02020603050405020304" pitchFamily="18" charset="0"/>
            </a:endParaRPr>
          </a:p>
        </p:txBody>
      </p:sp>
      <p:sp>
        <p:nvSpPr>
          <p:cNvPr id="702467" name="Rectangle 2">
            <a:extLst>
              <a:ext uri="{FF2B5EF4-FFF2-40B4-BE49-F238E27FC236}">
                <a16:creationId xmlns:a16="http://schemas.microsoft.com/office/drawing/2014/main" id="{65598D92-CE1A-4AED-8B20-F4B3D7D55CA4}"/>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72A8806E-C3A8-4EA7-9227-22967BA21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7">
            <a:extLst>
              <a:ext uri="{FF2B5EF4-FFF2-40B4-BE49-F238E27FC236}">
                <a16:creationId xmlns:a16="http://schemas.microsoft.com/office/drawing/2014/main" id="{EA845EE6-C8EC-4CE7-85D3-E4E65B4DEC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134737-DEA1-47F2-9BC3-54A467F75B5C}" type="slidenum">
              <a:rPr lang="en-US" altLang="en-US">
                <a:solidFill>
                  <a:srgbClr val="000000"/>
                </a:solidFill>
                <a:latin typeface="Times New Roman" panose="02020603050405020304" pitchFamily="18" charset="0"/>
                <a:ea typeface="Osaka"/>
                <a:cs typeface="Osaka"/>
              </a:rPr>
              <a:pPr/>
              <a:t>146</a:t>
            </a:fld>
            <a:endParaRPr lang="en-US" altLang="en-US">
              <a:solidFill>
                <a:srgbClr val="000000"/>
              </a:solidFill>
              <a:latin typeface="Times New Roman" panose="02020603050405020304" pitchFamily="18" charset="0"/>
              <a:ea typeface="Osaka"/>
              <a:cs typeface="Osaka"/>
            </a:endParaRPr>
          </a:p>
        </p:txBody>
      </p:sp>
      <p:sp>
        <p:nvSpPr>
          <p:cNvPr id="830467" name="Rectangle 2">
            <a:extLst>
              <a:ext uri="{FF2B5EF4-FFF2-40B4-BE49-F238E27FC236}">
                <a16:creationId xmlns:a16="http://schemas.microsoft.com/office/drawing/2014/main" id="{86243B95-ED6B-4203-8978-D6C349BC5F28}"/>
              </a:ext>
            </a:extLst>
          </p:cNvPr>
          <p:cNvSpPr>
            <a:spLocks noGrp="1" noRot="1" noChangeAspect="1" noChangeArrowheads="1" noTextEdit="1"/>
          </p:cNvSpPr>
          <p:nvPr>
            <p:ph type="sldImg"/>
          </p:nvPr>
        </p:nvSpPr>
        <p:spPr>
          <a:solidFill>
            <a:srgbClr val="FFFFFF"/>
          </a:solidFill>
          <a:ln/>
        </p:spPr>
      </p:sp>
      <p:sp>
        <p:nvSpPr>
          <p:cNvPr id="830468" name="Rectangle 3">
            <a:extLst>
              <a:ext uri="{FF2B5EF4-FFF2-40B4-BE49-F238E27FC236}">
                <a16:creationId xmlns:a16="http://schemas.microsoft.com/office/drawing/2014/main" id="{2B1C717E-9242-4A03-97B2-C279D09A9C3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7">
            <a:extLst>
              <a:ext uri="{FF2B5EF4-FFF2-40B4-BE49-F238E27FC236}">
                <a16:creationId xmlns:a16="http://schemas.microsoft.com/office/drawing/2014/main" id="{B386DBAE-49F7-4271-AD01-7BFD05DEEAB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6ED3659-BC7E-476E-AF6B-C377B3ADCF5F}" type="slidenum">
              <a:rPr lang="en-US" altLang="en-US" sz="1800">
                <a:latin typeface="Calibri" panose="020F0502020204030204" pitchFamily="34" charset="0"/>
              </a:rPr>
              <a:pPr algn="r" eaLnBrk="1">
                <a:spcBef>
                  <a:spcPct val="0"/>
                </a:spcBef>
              </a:pPr>
              <a:t>147</a:t>
            </a:fld>
            <a:endParaRPr lang="en-US" altLang="en-US">
              <a:ea typeface="Osaka"/>
              <a:cs typeface="Osaka"/>
            </a:endParaRPr>
          </a:p>
        </p:txBody>
      </p:sp>
      <p:sp>
        <p:nvSpPr>
          <p:cNvPr id="831491" name="Slide Image Placeholder 2">
            <a:extLst>
              <a:ext uri="{FF2B5EF4-FFF2-40B4-BE49-F238E27FC236}">
                <a16:creationId xmlns:a16="http://schemas.microsoft.com/office/drawing/2014/main" id="{371A8C81-AD82-4257-858F-8496871E6421}"/>
              </a:ext>
            </a:extLst>
          </p:cNvPr>
          <p:cNvSpPr>
            <a:spLocks noGrp="1" noRot="1" noChangeAspect="1" noTextEdit="1"/>
          </p:cNvSpPr>
          <p:nvPr>
            <p:ph type="sldImg"/>
          </p:nvPr>
        </p:nvSpPr>
        <p:spPr>
          <a:solidFill>
            <a:srgbClr val="FFFFFF"/>
          </a:solidFill>
          <a:ln/>
        </p:spPr>
      </p:sp>
      <p:sp>
        <p:nvSpPr>
          <p:cNvPr id="831492" name="Rectangle 3">
            <a:extLst>
              <a:ext uri="{FF2B5EF4-FFF2-40B4-BE49-F238E27FC236}">
                <a16:creationId xmlns:a16="http://schemas.microsoft.com/office/drawing/2014/main" id="{2205A745-DD48-42E8-B429-015CFB9C4770}"/>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Slide Image Placeholder 1">
            <a:extLst>
              <a:ext uri="{FF2B5EF4-FFF2-40B4-BE49-F238E27FC236}">
                <a16:creationId xmlns:a16="http://schemas.microsoft.com/office/drawing/2014/main" id="{4B11B74C-E9D0-4103-99D6-45A42E39BFF7}"/>
              </a:ext>
            </a:extLst>
          </p:cNvPr>
          <p:cNvSpPr>
            <a:spLocks noGrp="1" noRot="1" noChangeAspect="1" noTextEdit="1"/>
          </p:cNvSpPr>
          <p:nvPr>
            <p:ph type="sldImg"/>
          </p:nvPr>
        </p:nvSpPr>
        <p:spPr>
          <a:ln/>
        </p:spPr>
      </p:sp>
      <p:sp>
        <p:nvSpPr>
          <p:cNvPr id="832515" name="Notes Placeholder 2">
            <a:extLst>
              <a:ext uri="{FF2B5EF4-FFF2-40B4-BE49-F238E27FC236}">
                <a16:creationId xmlns:a16="http://schemas.microsoft.com/office/drawing/2014/main" id="{186F67D0-F50A-4E39-B361-B4AD75A845E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32516" name="Slide Number Placeholder 3">
            <a:extLst>
              <a:ext uri="{FF2B5EF4-FFF2-40B4-BE49-F238E27FC236}">
                <a16:creationId xmlns:a16="http://schemas.microsoft.com/office/drawing/2014/main" id="{2EE58E77-B6AD-466D-913B-4A18BE40D94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6C87F88-6C8A-41EC-95D4-C966EDFE9503}" type="slidenum">
              <a:rPr lang="en-US" altLang="en-US" sz="1800">
                <a:latin typeface="Calibri" panose="020F0502020204030204" pitchFamily="34" charset="0"/>
              </a:rPr>
              <a:pPr algn="r" eaLnBrk="1">
                <a:spcBef>
                  <a:spcPct val="0"/>
                </a:spcBef>
              </a:pPr>
              <a:t>148</a:t>
            </a:fld>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Slide Image Placeholder 1">
            <a:extLst>
              <a:ext uri="{FF2B5EF4-FFF2-40B4-BE49-F238E27FC236}">
                <a16:creationId xmlns:a16="http://schemas.microsoft.com/office/drawing/2014/main" id="{C3D64EE4-3E48-41FF-A015-313CDC66B827}"/>
              </a:ext>
            </a:extLst>
          </p:cNvPr>
          <p:cNvSpPr>
            <a:spLocks noGrp="1" noRot="1" noChangeAspect="1" noTextEdit="1"/>
          </p:cNvSpPr>
          <p:nvPr>
            <p:ph type="sldImg"/>
          </p:nvPr>
        </p:nvSpPr>
        <p:spPr>
          <a:solidFill>
            <a:srgbClr val="FFFFFF"/>
          </a:solidFill>
          <a:ln/>
        </p:spPr>
      </p:sp>
      <p:sp>
        <p:nvSpPr>
          <p:cNvPr id="833539" name="Notes Placeholder 2">
            <a:extLst>
              <a:ext uri="{FF2B5EF4-FFF2-40B4-BE49-F238E27FC236}">
                <a16:creationId xmlns:a16="http://schemas.microsoft.com/office/drawing/2014/main" id="{BD8C104E-E829-403D-B607-7415CF3CCEA0}"/>
              </a:ext>
            </a:extLst>
          </p:cNvPr>
          <p:cNvSpPr txBox="1">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altLang="en-US" b="1" dirty="0">
                <a:latin typeface="Calibri" panose="020F0502020204030204" pitchFamily="34" charset="0"/>
                <a:ea typeface="ＭＳ Ｐゴシック" panose="020B0600070205080204" pitchFamily="34" charset="-128"/>
              </a:rPr>
              <a:t>B.  God, in His compassion for us, provides second opportunities even after we initially fail.</a:t>
            </a:r>
          </a:p>
          <a:p>
            <a:pPr marL="0" marR="0" lvl="0" indent="0" algn="l" defTabSz="914400" rtl="0" eaLnBrk="1" fontAlgn="base" latinLnBrk="0" hangingPunct="1">
              <a:lnSpc>
                <a:spcPct val="100000"/>
              </a:lnSpc>
              <a:spcBef>
                <a:spcPts val="400"/>
              </a:spcBef>
              <a:spcAft>
                <a:spcPct val="0"/>
              </a:spcAft>
              <a:buClrTx/>
              <a:buSzTx/>
              <a:buFontTx/>
              <a:buNone/>
              <a:tabLst/>
              <a:defRPr/>
            </a:pPr>
            <a:r>
              <a:rPr lang="en-US" altLang="zh-CN" dirty="0">
                <a:solidFill>
                  <a:srgbClr val="0E0E0E"/>
                </a:solidFill>
                <a:effectLst/>
                <a:latin typeface=".AppleSystemUIFont"/>
              </a:rPr>
              <a:t>B. </a:t>
            </a:r>
            <a:r>
              <a:rPr lang="zh-CN" altLang="en-US" dirty="0">
                <a:solidFill>
                  <a:srgbClr val="0E0E0E"/>
                </a:solidFill>
                <a:effectLst/>
                <a:latin typeface=".AppleSystemUIFont"/>
              </a:rPr>
              <a:t>上帝出于对我们的怜悯，即使我们最初失败了，仍然为我们提供第二次机会。</a:t>
            </a:r>
          </a:p>
          <a:p>
            <a:pPr eaLnBrk="1" hangingPunct="1"/>
            <a:endParaRPr altLang="en-US" dirty="0">
              <a:latin typeface="Calibri" panose="020F0502020204030204" pitchFamily="34" charset="0"/>
              <a:ea typeface="ＭＳ Ｐゴシック" panose="020B0600070205080204" pitchFamily="34" charset="-128"/>
            </a:endParaRPr>
          </a:p>
        </p:txBody>
      </p:sp>
      <p:sp>
        <p:nvSpPr>
          <p:cNvPr id="833540" name="Slide Number Placeholder 3">
            <a:extLst>
              <a:ext uri="{FF2B5EF4-FFF2-40B4-BE49-F238E27FC236}">
                <a16:creationId xmlns:a16="http://schemas.microsoft.com/office/drawing/2014/main" id="{06BFD1B4-5212-4006-B115-43FC52975579}"/>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E488456E-9FD3-4C82-BCB5-84587F6E4DB2}" type="slidenum">
              <a:rPr lang="en-US" altLang="en-US"/>
              <a:pPr algn="r">
                <a:spcBef>
                  <a:spcPct val="0"/>
                </a:spcBef>
              </a:pPr>
              <a:t>149</a:t>
            </a:fld>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Slide Image Placeholder 1">
            <a:extLst>
              <a:ext uri="{FF2B5EF4-FFF2-40B4-BE49-F238E27FC236}">
                <a16:creationId xmlns:a16="http://schemas.microsoft.com/office/drawing/2014/main" id="{0B801FE4-9117-473A-B146-032B60ED5EAE}"/>
              </a:ext>
            </a:extLst>
          </p:cNvPr>
          <p:cNvSpPr>
            <a:spLocks noGrp="1" noRot="1" noChangeAspect="1" noTextEdit="1"/>
          </p:cNvSpPr>
          <p:nvPr>
            <p:ph type="sldImg"/>
          </p:nvPr>
        </p:nvSpPr>
        <p:spPr>
          <a:ln/>
        </p:spPr>
      </p:sp>
      <p:sp>
        <p:nvSpPr>
          <p:cNvPr id="834563" name="Notes Placeholder 2">
            <a:extLst>
              <a:ext uri="{FF2B5EF4-FFF2-40B4-BE49-F238E27FC236}">
                <a16:creationId xmlns:a16="http://schemas.microsoft.com/office/drawing/2014/main" id="{92CA64FE-C178-4746-85D1-D09CE8D18A3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34564" name="Slide Number Placeholder 3">
            <a:extLst>
              <a:ext uri="{FF2B5EF4-FFF2-40B4-BE49-F238E27FC236}">
                <a16:creationId xmlns:a16="http://schemas.microsoft.com/office/drawing/2014/main" id="{D7791EAA-ACDB-4408-BD35-63F4955C7D4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0BEA557-76ED-4231-AC02-48BC646EB99C}" type="slidenum">
              <a:rPr lang="en-US" altLang="en-US" sz="1800">
                <a:latin typeface="Calibri" panose="020F0502020204030204" pitchFamily="34" charset="0"/>
              </a:rPr>
              <a:pPr algn="r" eaLnBrk="1">
                <a:spcBef>
                  <a:spcPct val="0"/>
                </a:spcBef>
              </a:pPr>
              <a:t>150</a:t>
            </a:fld>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a:extLst>
              <a:ext uri="{FF2B5EF4-FFF2-40B4-BE49-F238E27FC236}">
                <a16:creationId xmlns:a16="http://schemas.microsoft.com/office/drawing/2014/main" id="{95435909-652F-434B-82DF-00784EE027D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0A36216-8D9C-486B-9694-2D492AC48680}" type="slidenum">
              <a:rPr lang="en-US" altLang="en-US" sz="1800">
                <a:latin typeface="Calibri" panose="020F0502020204030204" pitchFamily="34" charset="0"/>
              </a:rPr>
              <a:pPr algn="r" eaLnBrk="1">
                <a:spcBef>
                  <a:spcPct val="0"/>
                </a:spcBef>
              </a:pPr>
              <a:t>151</a:t>
            </a:fld>
            <a:endParaRPr lang="en-US" altLang="en-US"/>
          </a:p>
        </p:txBody>
      </p:sp>
      <p:sp>
        <p:nvSpPr>
          <p:cNvPr id="835587" name="Slide Image Placeholder 2">
            <a:extLst>
              <a:ext uri="{FF2B5EF4-FFF2-40B4-BE49-F238E27FC236}">
                <a16:creationId xmlns:a16="http://schemas.microsoft.com/office/drawing/2014/main" id="{E0D48999-E25E-4A6E-9342-AE6A48BDF2AB}"/>
              </a:ext>
            </a:extLst>
          </p:cNvPr>
          <p:cNvSpPr>
            <a:spLocks noGrp="1" noRot="1" noChangeAspect="1" noTextEdit="1"/>
          </p:cNvSpPr>
          <p:nvPr>
            <p:ph type="sldImg"/>
          </p:nvPr>
        </p:nvSpPr>
        <p:spPr>
          <a:solidFill>
            <a:srgbClr val="FFFFFF"/>
          </a:solidFill>
          <a:ln/>
        </p:spPr>
      </p:sp>
      <p:sp>
        <p:nvSpPr>
          <p:cNvPr id="835588" name="Rectangle 3">
            <a:extLst>
              <a:ext uri="{FF2B5EF4-FFF2-40B4-BE49-F238E27FC236}">
                <a16:creationId xmlns:a16="http://schemas.microsoft.com/office/drawing/2014/main" id="{50F2BF7B-3EBA-44E1-819F-C5D9435727F2}"/>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a:extLst>
              <a:ext uri="{FF2B5EF4-FFF2-40B4-BE49-F238E27FC236}">
                <a16:creationId xmlns:a16="http://schemas.microsoft.com/office/drawing/2014/main" id="{9921FD75-4DE6-4BDC-BB9D-9BBBDB97C9A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2A46141-AAD6-4B9E-9B6E-A66C0E996D1F}" type="slidenum">
              <a:rPr lang="en-US" altLang="en-US" sz="1800">
                <a:latin typeface="Calibri" panose="020F0502020204030204" pitchFamily="34" charset="0"/>
              </a:rPr>
              <a:pPr algn="r" eaLnBrk="1">
                <a:spcBef>
                  <a:spcPct val="0"/>
                </a:spcBef>
              </a:pPr>
              <a:t>152</a:t>
            </a:fld>
            <a:endParaRPr lang="en-US" altLang="en-US"/>
          </a:p>
        </p:txBody>
      </p:sp>
      <p:sp>
        <p:nvSpPr>
          <p:cNvPr id="836611" name="Slide Image Placeholder 2">
            <a:extLst>
              <a:ext uri="{FF2B5EF4-FFF2-40B4-BE49-F238E27FC236}">
                <a16:creationId xmlns:a16="http://schemas.microsoft.com/office/drawing/2014/main" id="{DDB4D4B0-46D0-4664-966F-D0BD5E59DFAA}"/>
              </a:ext>
            </a:extLst>
          </p:cNvPr>
          <p:cNvSpPr>
            <a:spLocks noGrp="1" noRot="1" noChangeAspect="1" noTextEdit="1"/>
          </p:cNvSpPr>
          <p:nvPr>
            <p:ph type="sldImg"/>
          </p:nvPr>
        </p:nvSpPr>
        <p:spPr>
          <a:solidFill>
            <a:srgbClr val="FFFFFF"/>
          </a:solidFill>
          <a:ln/>
        </p:spPr>
      </p:sp>
      <p:sp>
        <p:nvSpPr>
          <p:cNvPr id="836612" name="Rectangle 3">
            <a:extLst>
              <a:ext uri="{FF2B5EF4-FFF2-40B4-BE49-F238E27FC236}">
                <a16:creationId xmlns:a16="http://schemas.microsoft.com/office/drawing/2014/main" id="{3CB79D9B-8FE0-4898-86CD-3873D5AFFBF1}"/>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开始！神是为（</a:t>
            </a:r>
            <a:r>
              <a:rPr altLang="zh-CN">
                <a:latin typeface="Times New Roman" panose="02020603050405020304" pitchFamily="18" charset="0"/>
                <a:ea typeface="ＭＳ Ｐゴシック" panose="020B0600070205080204" pitchFamily="34" charset="-128"/>
              </a:rPr>
              <a:t>1-2</a:t>
            </a:r>
            <a:r>
              <a:rPr lang="zh-CN" altLang="en-US">
                <a:latin typeface="Times New Roman" panose="02020603050405020304" pitchFamily="18" charset="0"/>
                <a:ea typeface="ＭＳ Ｐゴシック" panose="020B0600070205080204" pitchFamily="34" charset="-128"/>
              </a:rPr>
              <a:t>）不忠使者第二次机会的神。</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哟！神的人，尤其是要申报他给那些从来没有听过谁（</a:t>
            </a:r>
            <a:r>
              <a:rPr altLang="zh-CN">
                <a:latin typeface="Times New Roman" panose="02020603050405020304" pitchFamily="18" charset="0"/>
                <a:ea typeface="ＭＳ Ｐゴシック" panose="020B0600070205080204" pitchFamily="34" charset="-128"/>
              </a:rPr>
              <a:t>3-4</a:t>
            </a:r>
            <a:r>
              <a:rPr lang="zh-CN" altLang="en-US">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a:extLst>
              <a:ext uri="{FF2B5EF4-FFF2-40B4-BE49-F238E27FC236}">
                <a16:creationId xmlns:a16="http://schemas.microsoft.com/office/drawing/2014/main" id="{61CC03A3-C820-40C5-AFC3-95678FCB7E3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670E2E8-AADA-4BD3-99D2-A3AEA0C886FD}" type="slidenum">
              <a:rPr lang="en-US" altLang="en-US" sz="1800">
                <a:latin typeface="Calibri" panose="020F0502020204030204" pitchFamily="34" charset="0"/>
              </a:rPr>
              <a:pPr algn="r" eaLnBrk="1">
                <a:spcBef>
                  <a:spcPct val="0"/>
                </a:spcBef>
              </a:pPr>
              <a:t>153</a:t>
            </a:fld>
            <a:endParaRPr lang="en-US" altLang="en-US"/>
          </a:p>
        </p:txBody>
      </p:sp>
      <p:sp>
        <p:nvSpPr>
          <p:cNvPr id="837635" name="Slide Image Placeholder 2">
            <a:extLst>
              <a:ext uri="{FF2B5EF4-FFF2-40B4-BE49-F238E27FC236}">
                <a16:creationId xmlns:a16="http://schemas.microsoft.com/office/drawing/2014/main" id="{94B0822A-FF52-497C-AEA3-DEFDBC44ADFA}"/>
              </a:ext>
            </a:extLst>
          </p:cNvPr>
          <p:cNvSpPr>
            <a:spLocks noGrp="1" noRot="1" noChangeAspect="1" noTextEdit="1"/>
          </p:cNvSpPr>
          <p:nvPr>
            <p:ph type="sldImg"/>
          </p:nvPr>
        </p:nvSpPr>
        <p:spPr>
          <a:solidFill>
            <a:srgbClr val="FFFFFF"/>
          </a:solidFill>
          <a:ln/>
        </p:spPr>
      </p:sp>
      <p:sp>
        <p:nvSpPr>
          <p:cNvPr id="837636" name="Rectangle 3">
            <a:extLst>
              <a:ext uri="{FF2B5EF4-FFF2-40B4-BE49-F238E27FC236}">
                <a16:creationId xmlns:a16="http://schemas.microsoft.com/office/drawing/2014/main" id="{62A6470A-1941-4986-9D4B-29F4F60B995E}"/>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600"/>
              </a:spcBef>
            </a:pPr>
            <a:r>
              <a:rPr altLang="en-US" sz="1800" baseline="30000" dirty="0">
                <a:latin typeface="Times New Roman" panose="02020603050405020304" pitchFamily="18" charset="0"/>
                <a:ea typeface="ＭＳ Ｐゴシック" panose="020B0600070205080204" pitchFamily="34" charset="-128"/>
              </a:rPr>
              <a:t>3 </a:t>
            </a:r>
            <a:r>
              <a:rPr altLang="en-US" sz="1800" dirty="0">
                <a:latin typeface="Times New Roman" panose="02020603050405020304" pitchFamily="18" charset="0"/>
                <a:ea typeface="ＭＳ Ｐゴシック" panose="020B0600070205080204" pitchFamily="34" charset="-128"/>
              </a:rPr>
              <a:t>This time </a:t>
            </a:r>
            <a:r>
              <a:rPr lang="ko-KR" altLang="en-US" sz="1800" dirty="0" err="1">
                <a:latin typeface="Times New Roman" panose="02020603050405020304" pitchFamily="18" charset="0"/>
                <a:ea typeface="ＭＳ Ｐゴシック" panose="020B0600070205080204" pitchFamily="34" charset="-128"/>
              </a:rPr>
              <a:t>约拿书</a:t>
            </a:r>
            <a:r>
              <a:rPr altLang="en-US" sz="1800" dirty="0">
                <a:latin typeface="Times New Roman" panose="02020603050405020304" pitchFamily="18" charset="0"/>
                <a:ea typeface="ＭＳ Ｐゴシック" panose="020B0600070205080204" pitchFamily="34" charset="-128"/>
              </a:rPr>
              <a:t> obeyed the Lord</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command and went to Nineveh, a city so large that it took three days to see it all.</a:t>
            </a:r>
            <a:r>
              <a:rPr altLang="ja-JP" sz="1800" baseline="30000" dirty="0">
                <a:latin typeface="Times New Roman" panose="02020603050405020304" pitchFamily="18" charset="0"/>
                <a:ea typeface="ＭＳ Ｐゴシック" panose="020B0600070205080204" pitchFamily="34" charset="-128"/>
              </a:rPr>
              <a:t>*</a:t>
            </a:r>
          </a:p>
          <a:p>
            <a:pPr eaLnBrk="1">
              <a:spcBef>
                <a:spcPts val="600"/>
              </a:spcBef>
            </a:pPr>
            <a:r>
              <a:rPr altLang="en-US" sz="1800" baseline="30000" dirty="0">
                <a:latin typeface="Times New Roman" panose="02020603050405020304" pitchFamily="18" charset="0"/>
                <a:ea typeface="ＭＳ Ｐゴシック" panose="020B0600070205080204" pitchFamily="34" charset="-128"/>
              </a:rPr>
              <a:t>4 </a:t>
            </a:r>
            <a:r>
              <a:rPr altLang="en-US" sz="1800" dirty="0">
                <a:latin typeface="Times New Roman" panose="02020603050405020304" pitchFamily="18" charset="0"/>
                <a:ea typeface="ＭＳ Ｐゴシック" panose="020B0600070205080204" pitchFamily="34" charset="-128"/>
              </a:rPr>
              <a:t>On the day </a:t>
            </a:r>
            <a:r>
              <a:rPr lang="ko-KR" altLang="en-US" sz="1800" dirty="0" err="1">
                <a:latin typeface="Times New Roman" panose="02020603050405020304" pitchFamily="18" charset="0"/>
                <a:ea typeface="ＭＳ Ｐゴシック" panose="020B0600070205080204" pitchFamily="34" charset="-128"/>
              </a:rPr>
              <a:t>约拿书</a:t>
            </a:r>
            <a:r>
              <a:rPr altLang="en-US" sz="1800" dirty="0">
                <a:latin typeface="Times New Roman" panose="02020603050405020304" pitchFamily="18" charset="0"/>
                <a:ea typeface="ＭＳ Ｐゴシック" panose="020B0600070205080204" pitchFamily="34" charset="-128"/>
              </a:rPr>
              <a:t> entered the city, he shouted to the crowds: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Forty days from now Nineveh will be destroyed!</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(3:3-4 NLT)</a:t>
            </a:r>
            <a:endParaRPr lang="en-US" altLang="ja-JP" sz="1800" dirty="0">
              <a:latin typeface="Times New Roman" panose="02020603050405020304" pitchFamily="18" charset="0"/>
              <a:ea typeface="ＭＳ Ｐゴシック" panose="020B0600070205080204" pitchFamily="34" charset="-128"/>
            </a:endParaRPr>
          </a:p>
          <a:p>
            <a:pPr eaLnBrk="1">
              <a:spcBef>
                <a:spcPts val="600"/>
              </a:spcBef>
            </a:pPr>
            <a:endParaRPr lang="en-US" altLang="en-US" sz="1800" dirty="0">
              <a:latin typeface="Times New Roman" panose="02020603050405020304" pitchFamily="18" charset="0"/>
              <a:ea typeface="ＭＳ Ｐゴシック" panose="020B0600070205080204" pitchFamily="34" charset="-128"/>
            </a:endParaRPr>
          </a:p>
          <a:p>
            <a:pPr eaLnBrk="1">
              <a:spcBef>
                <a:spcPts val="600"/>
              </a:spcBef>
            </a:pPr>
            <a:r>
              <a:rPr lang="en-US" altLang="zh-CN" sz="2800" b="0" i="0" dirty="0">
                <a:solidFill>
                  <a:srgbClr val="777A7B"/>
                </a:solidFill>
                <a:effectLst/>
                <a:highlight>
                  <a:srgbClr val="FFFFFF"/>
                </a:highlight>
                <a:latin typeface="Source Serif Pro" panose="02040603050405020204" pitchFamily="18" charset="0"/>
              </a:rPr>
              <a:t>3</a:t>
            </a:r>
            <a:r>
              <a:rPr lang="zh-CN" altLang="en-US" sz="2800" b="0" i="0" u="sng" dirty="0">
                <a:solidFill>
                  <a:srgbClr val="121212"/>
                </a:solidFill>
                <a:effectLst/>
                <a:highlight>
                  <a:srgbClr val="FFFFFF"/>
                </a:highlight>
                <a:latin typeface="Source Serif Pro" panose="02040603050405020204" pitchFamily="18" charset="0"/>
              </a:rPr>
              <a:t>约拿</a:t>
            </a:r>
            <a:r>
              <a:rPr lang="zh-CN" altLang="en-US" sz="2800" b="0" i="0" dirty="0">
                <a:solidFill>
                  <a:srgbClr val="121212"/>
                </a:solidFill>
                <a:effectLst/>
                <a:highlight>
                  <a:srgbClr val="FFFFFF"/>
                </a:highlight>
                <a:latin typeface="Source Serif Pro" panose="02040603050405020204" pitchFamily="18" charset="0"/>
              </a:rPr>
              <a:t>就照耶和华的话起来，到</a:t>
            </a:r>
            <a:r>
              <a:rPr lang="zh-CN" altLang="en-US" sz="2800" b="0" i="0" u="sng" dirty="0">
                <a:solidFill>
                  <a:srgbClr val="121212"/>
                </a:solidFill>
                <a:effectLst/>
                <a:highlight>
                  <a:srgbClr val="FFFFFF"/>
                </a:highlight>
                <a:latin typeface="Source Serif Pro" panose="02040603050405020204" pitchFamily="18" charset="0"/>
              </a:rPr>
              <a:t>尼尼微</a:t>
            </a:r>
            <a:r>
              <a:rPr lang="zh-CN" altLang="en-US" sz="2800" b="0" i="0" dirty="0">
                <a:solidFill>
                  <a:srgbClr val="121212"/>
                </a:solidFill>
                <a:effectLst/>
                <a:highlight>
                  <a:srgbClr val="FFFFFF"/>
                </a:highlight>
                <a:latin typeface="Source Serif Pro" panose="02040603050405020204" pitchFamily="18" charset="0"/>
              </a:rPr>
              <a:t>去。</a:t>
            </a:r>
            <a:r>
              <a:rPr lang="zh-CN" altLang="en-US" sz="2800" b="0" i="0" u="sng" dirty="0">
                <a:solidFill>
                  <a:srgbClr val="121212"/>
                </a:solidFill>
                <a:effectLst/>
                <a:highlight>
                  <a:srgbClr val="FFFFFF"/>
                </a:highlight>
                <a:latin typeface="Source Serif Pro" panose="02040603050405020204" pitchFamily="18" charset="0"/>
              </a:rPr>
              <a:t>尼尼微</a:t>
            </a:r>
            <a:r>
              <a:rPr lang="zh-CN" altLang="en-US" sz="2800" b="0" i="0" dirty="0">
                <a:solidFill>
                  <a:srgbClr val="121212"/>
                </a:solidFill>
                <a:effectLst/>
                <a:highlight>
                  <a:srgbClr val="FFFFFF"/>
                </a:highlight>
                <a:latin typeface="Source Serif Pro" panose="02040603050405020204" pitchFamily="18" charset="0"/>
              </a:rPr>
              <a:t>是一座极大的城，约有三天的路程。 </a:t>
            </a:r>
            <a:r>
              <a:rPr lang="en-US" altLang="zh-CN" sz="2800" b="0" i="0" dirty="0">
                <a:solidFill>
                  <a:srgbClr val="777A7B"/>
                </a:solidFill>
                <a:effectLst/>
                <a:highlight>
                  <a:srgbClr val="FFFFFF"/>
                </a:highlight>
                <a:latin typeface="Source Serif Pro" panose="02040603050405020204" pitchFamily="18" charset="0"/>
              </a:rPr>
              <a:t>4</a:t>
            </a:r>
            <a:r>
              <a:rPr lang="zh-CN" altLang="en-US" sz="2800" b="0" i="0" u="sng" dirty="0">
                <a:solidFill>
                  <a:srgbClr val="121212"/>
                </a:solidFill>
                <a:effectLst/>
                <a:highlight>
                  <a:srgbClr val="FFFFFF"/>
                </a:highlight>
                <a:latin typeface="Source Serif Pro" panose="02040603050405020204" pitchFamily="18" charset="0"/>
              </a:rPr>
              <a:t>约拿</a:t>
            </a:r>
            <a:r>
              <a:rPr lang="zh-CN" altLang="en-US" sz="2800" b="0" i="0" dirty="0">
                <a:solidFill>
                  <a:srgbClr val="121212"/>
                </a:solidFill>
                <a:effectLst/>
                <a:highlight>
                  <a:srgbClr val="FFFFFF"/>
                </a:highlight>
                <a:latin typeface="Source Serif Pro" panose="02040603050405020204" pitchFamily="18" charset="0"/>
              </a:rPr>
              <a:t>进城，走了一天，宣告说：“再过四十天，</a:t>
            </a:r>
            <a:r>
              <a:rPr lang="zh-CN" altLang="en-US" sz="2800" b="0" i="0" u="sng" dirty="0">
                <a:solidFill>
                  <a:srgbClr val="121212"/>
                </a:solidFill>
                <a:effectLst/>
                <a:highlight>
                  <a:srgbClr val="FFFFFF"/>
                </a:highlight>
                <a:latin typeface="Source Serif Pro" panose="02040603050405020204" pitchFamily="18" charset="0"/>
              </a:rPr>
              <a:t>尼尼微</a:t>
            </a:r>
            <a:r>
              <a:rPr lang="zh-CN" altLang="en-US" sz="2800" b="0" i="0" dirty="0">
                <a:solidFill>
                  <a:srgbClr val="121212"/>
                </a:solidFill>
                <a:effectLst/>
                <a:highlight>
                  <a:srgbClr val="FFFFFF"/>
                </a:highlight>
                <a:latin typeface="Source Serif Pro" panose="02040603050405020204" pitchFamily="18" charset="0"/>
              </a:rPr>
              <a:t>要倾覆了！”</a:t>
            </a:r>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Slide Image Placeholder 1">
            <a:extLst>
              <a:ext uri="{FF2B5EF4-FFF2-40B4-BE49-F238E27FC236}">
                <a16:creationId xmlns:a16="http://schemas.microsoft.com/office/drawing/2014/main" id="{5B028C28-994A-4FA0-A4D9-0DD99250BB82}"/>
              </a:ext>
            </a:extLst>
          </p:cNvPr>
          <p:cNvSpPr>
            <a:spLocks noGrp="1" noRot="1" noChangeAspect="1" noTextEdit="1"/>
          </p:cNvSpPr>
          <p:nvPr>
            <p:ph type="sldImg"/>
          </p:nvPr>
        </p:nvSpPr>
        <p:spPr>
          <a:ln/>
        </p:spPr>
      </p:sp>
      <p:sp>
        <p:nvSpPr>
          <p:cNvPr id="838659" name="Notes Placeholder 2">
            <a:extLst>
              <a:ext uri="{FF2B5EF4-FFF2-40B4-BE49-F238E27FC236}">
                <a16:creationId xmlns:a16="http://schemas.microsoft.com/office/drawing/2014/main" id="{B7CAD4BB-4E96-4C7A-81A2-78D407CCE13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500"/>
              </a:spcBef>
            </a:pPr>
            <a:r>
              <a:rPr altLang="en-US" sz="1400" b="1" dirty="0">
                <a:latin typeface="Times New Roman" panose="02020603050405020304" pitchFamily="18" charset="0"/>
                <a:ea typeface="ＭＳ Ｐゴシック" panose="020B0600070205080204" pitchFamily="34" charset="-128"/>
              </a:rPr>
              <a:t>There</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a problem here regarding the three-day</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journey (cf. OTS, 602).  Nineveh</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inner wall was less than eight miles, so the diameter of the city was only two miles—hardly a three-day journey.  One day</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journey in the open was usually 15-20 miles (Hannah, </a:t>
            </a:r>
            <a:r>
              <a:rPr altLang="ja-JP" sz="1400" b="1" i="1" dirty="0">
                <a:latin typeface="Times New Roman" panose="02020603050405020304" pitchFamily="18" charset="0"/>
                <a:ea typeface="ＭＳ Ｐゴシック" panose="020B0600070205080204" pitchFamily="34" charset="-128"/>
              </a:rPr>
              <a:t>BKC</a:t>
            </a:r>
            <a:r>
              <a:rPr altLang="ja-JP" sz="1400" b="1" dirty="0">
                <a:latin typeface="Times New Roman" panose="02020603050405020304" pitchFamily="18" charset="0"/>
                <a:ea typeface="ＭＳ Ｐゴシック" panose="020B0600070205080204" pitchFamily="34" charset="-128"/>
              </a:rPr>
              <a:t>, 1:1463).  </a:t>
            </a:r>
          </a:p>
          <a:p>
            <a:pPr eaLnBrk="1">
              <a:spcBef>
                <a:spcPts val="500"/>
              </a:spcBef>
            </a:pPr>
            <a:r>
              <a:rPr altLang="en-US" sz="1400" b="1" dirty="0">
                <a:latin typeface="Times New Roman" panose="02020603050405020304" pitchFamily="18" charset="0"/>
                <a:ea typeface="ＭＳ Ｐゴシック" panose="020B0600070205080204" pitchFamily="34" charset="-128"/>
              </a:rPr>
              <a:t>But this </a:t>
            </a:r>
            <a:r>
              <a:rPr altLang="en-US" sz="1400" b="1" dirty="0" err="1">
                <a:latin typeface="Times New Roman" panose="02020603050405020304" pitchFamily="18" charset="0"/>
                <a:ea typeface="ＭＳ Ｐゴシック" panose="020B0600070205080204" pitchFamily="34" charset="-128"/>
              </a:rPr>
              <a:t>isn</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t really a problem in either of two ways:</a:t>
            </a:r>
          </a:p>
          <a:p>
            <a:pPr eaLnBrk="1">
              <a:spcBef>
                <a:spcPts val="500"/>
              </a:spcBef>
            </a:pP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The great city of Nineveh</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 (1:2; 3:2; cf. 4:11) almost surely included three other towns in the vicinity as well.  Four cities (Nineveh, Rehoboth </a:t>
            </a:r>
            <a:r>
              <a:rPr altLang="ja-JP" sz="1400" b="1" dirty="0" err="1">
                <a:latin typeface="Times New Roman" panose="02020603050405020304" pitchFamily="18" charset="0"/>
                <a:ea typeface="ＭＳ Ｐゴシック" panose="020B0600070205080204" pitchFamily="34" charset="-128"/>
              </a:rPr>
              <a:t>Ir</a:t>
            </a:r>
            <a:r>
              <a:rPr altLang="ja-JP" sz="1400" b="1" dirty="0">
                <a:latin typeface="Times New Roman" panose="02020603050405020304" pitchFamily="18" charset="0"/>
                <a:ea typeface="ＭＳ Ｐゴシック" panose="020B0600070205080204" pitchFamily="34" charset="-128"/>
              </a:rPr>
              <a:t>, Calah, and Resen) are mentioned in Genesis 10:11-12 as </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the great city</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 and they still exist today with different names (</a:t>
            </a:r>
            <a:r>
              <a:rPr altLang="ja-JP" sz="1400" b="1" dirty="0" err="1">
                <a:latin typeface="Times New Roman" panose="02020603050405020304" pitchFamily="18" charset="0"/>
                <a:ea typeface="ＭＳ Ｐゴシック" panose="020B0600070205080204" pitchFamily="34" charset="-128"/>
              </a:rPr>
              <a:t>Kouyunjik</a:t>
            </a:r>
            <a:r>
              <a:rPr altLang="ja-JP" sz="1400" b="1" dirty="0">
                <a:latin typeface="Times New Roman" panose="02020603050405020304" pitchFamily="18" charset="0"/>
                <a:ea typeface="ＭＳ Ｐゴシック" panose="020B0600070205080204" pitchFamily="34" charset="-128"/>
              </a:rPr>
              <a:t>, </a:t>
            </a:r>
            <a:r>
              <a:rPr altLang="ja-JP" sz="1400" b="1" dirty="0" err="1">
                <a:latin typeface="Times New Roman" panose="02020603050405020304" pitchFamily="18" charset="0"/>
                <a:ea typeface="ＭＳ Ｐゴシック" panose="020B0600070205080204" pitchFamily="34" charset="-128"/>
              </a:rPr>
              <a:t>Khorsbad</a:t>
            </a:r>
            <a:r>
              <a:rPr altLang="ja-JP" sz="1400" b="1" dirty="0">
                <a:latin typeface="Times New Roman" panose="02020603050405020304" pitchFamily="18" charset="0"/>
                <a:ea typeface="ＭＳ Ｐゴシック" panose="020B0600070205080204" pitchFamily="34" charset="-128"/>
              </a:rPr>
              <a:t>, </a:t>
            </a:r>
            <a:r>
              <a:rPr altLang="ja-JP" sz="1400" b="1" dirty="0" err="1">
                <a:latin typeface="Times New Roman" panose="02020603050405020304" pitchFamily="18" charset="0"/>
                <a:ea typeface="ＭＳ Ｐゴシック" panose="020B0600070205080204" pitchFamily="34" charset="-128"/>
              </a:rPr>
              <a:t>Nimroud</a:t>
            </a:r>
            <a:r>
              <a:rPr altLang="ja-JP" sz="1400" b="1" dirty="0">
                <a:latin typeface="Times New Roman" panose="02020603050405020304" pitchFamily="18" charset="0"/>
                <a:ea typeface="ＭＳ Ｐゴシック" panose="020B0600070205080204" pitchFamily="34" charset="-128"/>
              </a:rPr>
              <a:t>, and </a:t>
            </a:r>
            <a:r>
              <a:rPr altLang="ja-JP" sz="1400" b="1" dirty="0" err="1">
                <a:latin typeface="Times New Roman" panose="02020603050405020304" pitchFamily="18" charset="0"/>
                <a:ea typeface="ＭＳ Ｐゴシック" panose="020B0600070205080204" pitchFamily="34" charset="-128"/>
              </a:rPr>
              <a:t>Karamles</a:t>
            </a:r>
            <a:r>
              <a:rPr altLang="ja-JP" sz="1400" b="1" dirty="0">
                <a:latin typeface="Times New Roman" panose="02020603050405020304" pitchFamily="18" charset="0"/>
                <a:ea typeface="ＭＳ Ｐゴシック" panose="020B0600070205080204" pitchFamily="34" charset="-128"/>
              </a:rPr>
              <a:t>). This can be observed on the following map by Austin Henry Layard, </a:t>
            </a:r>
            <a:r>
              <a:rPr altLang="ja-JP" sz="1400" b="1" i="1" dirty="0">
                <a:latin typeface="Times New Roman" panose="02020603050405020304" pitchFamily="18" charset="0"/>
                <a:ea typeface="ＭＳ Ｐゴシック" panose="020B0600070205080204" pitchFamily="34" charset="-128"/>
              </a:rPr>
              <a:t>Nineveh and Its Remains</a:t>
            </a:r>
            <a:r>
              <a:rPr altLang="ja-JP" sz="1400" b="1" dirty="0">
                <a:latin typeface="Times New Roman" panose="02020603050405020304" pitchFamily="18" charset="0"/>
                <a:ea typeface="ＭＳ Ｐゴシック" panose="020B0600070205080204" pitchFamily="34" charset="-128"/>
              </a:rPr>
              <a:t>, 2:40.</a:t>
            </a:r>
          </a:p>
          <a:p>
            <a:pPr eaLnBrk="1">
              <a:spcBef>
                <a:spcPts val="500"/>
              </a:spcBef>
            </a:pPr>
            <a:r>
              <a:rPr altLang="en-US" sz="1400" b="1" dirty="0">
                <a:latin typeface="Times New Roman" panose="02020603050405020304" pitchFamily="18" charset="0"/>
                <a:ea typeface="ＭＳ Ｐゴシック" panose="020B0600070205080204" pitchFamily="34" charset="-128"/>
              </a:rPr>
              <a:t>If we superimpose a map of Singapore over it, we can see that walking through Nineveh would be like walking in Singapore from the far north in Yishun to </a:t>
            </a:r>
            <a:r>
              <a:rPr altLang="en-US" sz="1400" b="1" dirty="0" err="1">
                <a:latin typeface="Times New Roman" panose="02020603050405020304" pitchFamily="18" charset="0"/>
                <a:ea typeface="ＭＳ Ｐゴシック" panose="020B0600070205080204" pitchFamily="34" charset="-128"/>
              </a:rPr>
              <a:t>Harbourfront</a:t>
            </a:r>
            <a:r>
              <a:rPr altLang="en-US" sz="1400" b="1" dirty="0">
                <a:latin typeface="Times New Roman" panose="02020603050405020304" pitchFamily="18" charset="0"/>
                <a:ea typeface="ＭＳ Ｐゴシック" panose="020B0600070205080204" pitchFamily="34" charset="-128"/>
              </a:rPr>
              <a:t> in the south. That could take 3 days easily!</a:t>
            </a:r>
            <a:endParaRPr lang="en-US" altLang="en-US" sz="1400" b="1" dirty="0">
              <a:latin typeface="Times New Roman" panose="02020603050405020304" pitchFamily="18" charset="0"/>
              <a:ea typeface="ＭＳ Ｐゴシック" panose="020B0600070205080204" pitchFamily="34" charset="-128"/>
            </a:endParaRPr>
          </a:p>
          <a:p>
            <a:pPr eaLnBrk="1">
              <a:spcBef>
                <a:spcPts val="500"/>
              </a:spcBef>
            </a:pPr>
            <a:endParaRPr lang="en-US" altLang="en-US" sz="1400" b="1" dirty="0">
              <a:latin typeface="Times New Roman" panose="02020603050405020304" pitchFamily="18" charset="0"/>
              <a:ea typeface="ＭＳ Ｐゴシック" panose="020B0600070205080204" pitchFamily="34" charset="-128"/>
            </a:endParaRPr>
          </a:p>
          <a:p>
            <a:r>
              <a:rPr lang="zh-CN" altLang="en-US" sz="2000" dirty="0">
                <a:solidFill>
                  <a:srgbClr val="0E0E0E"/>
                </a:solidFill>
                <a:effectLst/>
                <a:latin typeface=".AppleSystemUIFont"/>
              </a:rPr>
              <a:t>关于“三日的路程”这一问题（参见</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旧约导论</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602</a:t>
            </a:r>
            <a:r>
              <a:rPr lang="zh-CN" altLang="en-US" sz="2000" dirty="0">
                <a:solidFill>
                  <a:srgbClr val="0E0E0E"/>
                </a:solidFill>
                <a:effectLst/>
                <a:latin typeface=".AppleSystemUIFont"/>
              </a:rPr>
              <a:t>页），尼尼微的内城墙长度不足八英里，因此整个城市的直径仅有两英里，根本算不上“三日的路程”。在开放地带，一天的步行距离通常是 </a:t>
            </a:r>
            <a:r>
              <a:rPr lang="en-US" altLang="zh-CN" sz="2000" b="1" dirty="0">
                <a:solidFill>
                  <a:srgbClr val="0E0E0E"/>
                </a:solidFill>
                <a:effectLst/>
                <a:latin typeface=".AppleSystemUIFont"/>
              </a:rPr>
              <a:t>15-20</a:t>
            </a:r>
            <a:r>
              <a:rPr lang="zh-CN" altLang="en-US" sz="2000" b="1" dirty="0">
                <a:solidFill>
                  <a:srgbClr val="0E0E0E"/>
                </a:solidFill>
                <a:effectLst/>
                <a:latin typeface=".AppleSystemUIFont"/>
              </a:rPr>
              <a:t>英里</a:t>
            </a:r>
            <a:r>
              <a:rPr lang="zh-CN" altLang="en-US" sz="2000" dirty="0">
                <a:solidFill>
                  <a:srgbClr val="0E0E0E"/>
                </a:solidFill>
                <a:effectLst/>
                <a:latin typeface=".AppleSystemUIFont"/>
              </a:rPr>
              <a:t>（参见 </a:t>
            </a:r>
            <a:r>
              <a:rPr lang="en-US" altLang="zh-CN" sz="2000" dirty="0">
                <a:solidFill>
                  <a:srgbClr val="0E0E0E"/>
                </a:solidFill>
                <a:effectLst/>
                <a:latin typeface=".AppleSystemUIFont"/>
              </a:rPr>
              <a:t>Hannah</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圣经知识注释</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，第</a:t>
            </a:r>
            <a:r>
              <a:rPr lang="en-US" altLang="zh-CN" sz="2000" dirty="0">
                <a:solidFill>
                  <a:srgbClr val="0E0E0E"/>
                </a:solidFill>
                <a:effectLst/>
                <a:latin typeface=".AppleSystemUIFont"/>
              </a:rPr>
              <a:t>1</a:t>
            </a:r>
            <a:r>
              <a:rPr lang="zh-CN" altLang="en-US" sz="2000" dirty="0">
                <a:solidFill>
                  <a:srgbClr val="0E0E0E"/>
                </a:solidFill>
                <a:effectLst/>
                <a:latin typeface=".AppleSystemUIFont"/>
              </a:rPr>
              <a:t>卷</a:t>
            </a:r>
            <a:r>
              <a:rPr lang="en-US" altLang="zh-CN" sz="2000" dirty="0">
                <a:solidFill>
                  <a:srgbClr val="0E0E0E"/>
                </a:solidFill>
                <a:effectLst/>
                <a:latin typeface=".AppleSystemUIFont"/>
              </a:rPr>
              <a:t>1463</a:t>
            </a:r>
            <a:r>
              <a:rPr lang="zh-CN" altLang="en-US" sz="2000" dirty="0">
                <a:solidFill>
                  <a:srgbClr val="0E0E0E"/>
                </a:solidFill>
                <a:effectLst/>
                <a:latin typeface=".AppleSystemUIFont"/>
              </a:rPr>
              <a:t>页）。</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但这个问题实际上并不难解决，原因有两点：</a:t>
            </a:r>
          </a:p>
          <a:p>
            <a:r>
              <a:rPr lang="en-US" altLang="zh-CN" sz="2000" dirty="0">
                <a:solidFill>
                  <a:srgbClr val="0E0E0E"/>
                </a:solidFill>
                <a:effectLst/>
                <a:latin typeface=".AppleSystemUIFont"/>
              </a:rPr>
              <a:t>1. </a:t>
            </a:r>
            <a:r>
              <a:rPr lang="zh-CN" altLang="en-US" sz="2000" b="1" dirty="0">
                <a:solidFill>
                  <a:srgbClr val="0E0E0E"/>
                </a:solidFill>
                <a:effectLst/>
                <a:latin typeface=".AppleSystemUIFont"/>
              </a:rPr>
              <a:t>“尼尼微大城”</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1:2</a:t>
            </a:r>
            <a:r>
              <a:rPr lang="zh-CN" altLang="en-US" sz="2000" dirty="0">
                <a:solidFill>
                  <a:srgbClr val="0E0E0E"/>
                </a:solidFill>
                <a:effectLst/>
                <a:latin typeface=".AppleSystemUIFont"/>
              </a:rPr>
              <a:t>；</a:t>
            </a:r>
            <a:r>
              <a:rPr lang="en-US" altLang="zh-CN" sz="2000" dirty="0">
                <a:solidFill>
                  <a:srgbClr val="0E0E0E"/>
                </a:solidFill>
                <a:effectLst/>
                <a:latin typeface=".AppleSystemUIFont"/>
              </a:rPr>
              <a:t>3:2</a:t>
            </a:r>
            <a:r>
              <a:rPr lang="zh-CN" altLang="en-US" sz="2000" dirty="0">
                <a:solidFill>
                  <a:srgbClr val="0E0E0E"/>
                </a:solidFill>
                <a:effectLst/>
                <a:latin typeface=".AppleSystemUIFont"/>
              </a:rPr>
              <a:t>；参见</a:t>
            </a:r>
            <a:r>
              <a:rPr lang="en-US" altLang="zh-CN" sz="2000" dirty="0">
                <a:solidFill>
                  <a:srgbClr val="0E0E0E"/>
                </a:solidFill>
                <a:effectLst/>
                <a:latin typeface=".AppleSystemUIFont"/>
              </a:rPr>
              <a:t>4:11</a:t>
            </a:r>
            <a:r>
              <a:rPr lang="zh-CN" altLang="en-US" sz="2000" dirty="0">
                <a:solidFill>
                  <a:srgbClr val="0E0E0E"/>
                </a:solidFill>
                <a:effectLst/>
                <a:latin typeface=".AppleSystemUIFont"/>
              </a:rPr>
              <a:t>）几乎可以肯定是包括周围另外三个城镇在内的整体区域。</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创世记</a:t>
            </a:r>
            <a:r>
              <a:rPr lang="en-US" altLang="zh-CN" sz="2000" dirty="0">
                <a:solidFill>
                  <a:srgbClr val="0E0E0E"/>
                </a:solidFill>
                <a:effectLst/>
                <a:latin typeface=".AppleSystemUIFont"/>
              </a:rPr>
              <a:t>》10:11-12 </a:t>
            </a:r>
            <a:r>
              <a:rPr lang="zh-CN" altLang="en-US" sz="2000" dirty="0">
                <a:solidFill>
                  <a:srgbClr val="0E0E0E"/>
                </a:solidFill>
                <a:effectLst/>
                <a:latin typeface=".AppleSystemUIFont"/>
              </a:rPr>
              <a:t>提到的四个城市（尼尼微、利河伯、迦拉和利鲜）被称为**“那大城”**，这些城镇至今仍存在，只是名字不同（分别为库云吉克、科尔萨巴德、尼姆鲁德和卡拉姆勒斯）。这一点可以通过奥斯汀</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亨利</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莱亚德的地图</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尼尼微与其遗迹</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（第</a:t>
            </a:r>
            <a:r>
              <a:rPr lang="en-US" altLang="zh-CN" sz="2000" dirty="0">
                <a:solidFill>
                  <a:srgbClr val="0E0E0E"/>
                </a:solidFill>
                <a:effectLst/>
                <a:latin typeface=".AppleSystemUIFont"/>
              </a:rPr>
              <a:t>2</a:t>
            </a:r>
            <a:r>
              <a:rPr lang="zh-CN" altLang="en-US" sz="2000" dirty="0">
                <a:solidFill>
                  <a:srgbClr val="0E0E0E"/>
                </a:solidFill>
                <a:effectLst/>
                <a:latin typeface=".AppleSystemUIFont"/>
              </a:rPr>
              <a:t>卷</a:t>
            </a:r>
            <a:r>
              <a:rPr lang="en-US" altLang="zh-CN" sz="2000" dirty="0">
                <a:solidFill>
                  <a:srgbClr val="0E0E0E"/>
                </a:solidFill>
                <a:effectLst/>
                <a:latin typeface=".AppleSystemUIFont"/>
              </a:rPr>
              <a:t>40</a:t>
            </a:r>
            <a:r>
              <a:rPr lang="zh-CN" altLang="en-US" sz="2000" dirty="0">
                <a:solidFill>
                  <a:srgbClr val="0E0E0E"/>
                </a:solidFill>
                <a:effectLst/>
                <a:latin typeface=".AppleSystemUIFont"/>
              </a:rPr>
              <a:t>页）观察到。</a:t>
            </a:r>
          </a:p>
          <a:p>
            <a:r>
              <a:rPr lang="en-US" altLang="zh-CN" sz="2000" dirty="0">
                <a:solidFill>
                  <a:srgbClr val="0E0E0E"/>
                </a:solidFill>
                <a:effectLst/>
                <a:latin typeface=".AppleSystemUIFont"/>
              </a:rPr>
              <a:t>2. </a:t>
            </a:r>
            <a:r>
              <a:rPr lang="zh-CN" altLang="en-US" sz="2000" dirty="0">
                <a:solidFill>
                  <a:srgbClr val="0E0E0E"/>
                </a:solidFill>
                <a:effectLst/>
                <a:latin typeface=".AppleSystemUIFont"/>
              </a:rPr>
              <a:t>如果我们将</a:t>
            </a:r>
            <a:r>
              <a:rPr lang="zh-CN" altLang="en-US" sz="2000" b="1" dirty="0">
                <a:solidFill>
                  <a:srgbClr val="0E0E0E"/>
                </a:solidFill>
                <a:effectLst/>
                <a:latin typeface=".AppleSystemUIFont"/>
              </a:rPr>
              <a:t>新加坡的地图</a:t>
            </a:r>
            <a:r>
              <a:rPr lang="zh-CN" altLang="en-US" sz="2000" dirty="0">
                <a:solidFill>
                  <a:srgbClr val="0E0E0E"/>
                </a:solidFill>
                <a:effectLst/>
                <a:latin typeface=".AppleSystemUIFont"/>
              </a:rPr>
              <a:t>与尼尼微城重叠进行比较，就会发现，穿越尼尼微城就如同从新加坡北部义顺（</a:t>
            </a:r>
            <a:r>
              <a:rPr lang="en-US" altLang="zh-CN" sz="2000" dirty="0">
                <a:solidFill>
                  <a:srgbClr val="0E0E0E"/>
                </a:solidFill>
                <a:effectLst/>
                <a:latin typeface=".AppleSystemUIFont"/>
              </a:rPr>
              <a:t>Yishun</a:t>
            </a:r>
            <a:r>
              <a:rPr lang="zh-CN" altLang="en-US" sz="2000" dirty="0">
                <a:solidFill>
                  <a:srgbClr val="0E0E0E"/>
                </a:solidFill>
                <a:effectLst/>
                <a:latin typeface=".AppleSystemUIFont"/>
              </a:rPr>
              <a:t>）步行到南部的港湾（</a:t>
            </a:r>
            <a:r>
              <a:rPr lang="en-US" altLang="zh-CN" sz="2000" dirty="0" err="1">
                <a:solidFill>
                  <a:srgbClr val="0E0E0E"/>
                </a:solidFill>
                <a:effectLst/>
                <a:latin typeface=".AppleSystemUIFont"/>
              </a:rPr>
              <a:t>Harbourfront</a:t>
            </a:r>
            <a:r>
              <a:rPr lang="zh-CN" altLang="en-US" sz="2000" dirty="0">
                <a:solidFill>
                  <a:srgbClr val="0E0E0E"/>
                </a:solidFill>
                <a:effectLst/>
                <a:latin typeface=".AppleSystemUIFont"/>
              </a:rPr>
              <a:t>）。这样一趟旅程轻而易举就可能需要 </a:t>
            </a:r>
            <a:r>
              <a:rPr lang="zh-CN" altLang="en-US" sz="2000" b="1" dirty="0">
                <a:solidFill>
                  <a:srgbClr val="0E0E0E"/>
                </a:solidFill>
                <a:effectLst/>
                <a:latin typeface=".AppleSystemUIFont"/>
              </a:rPr>
              <a:t>三天的时间</a:t>
            </a:r>
            <a:r>
              <a:rPr lang="zh-CN" altLang="en-US" sz="2000" dirty="0">
                <a:solidFill>
                  <a:srgbClr val="0E0E0E"/>
                </a:solidFill>
                <a:effectLst/>
                <a:latin typeface=".AppleSystemUIFont"/>
              </a:rPr>
              <a:t>！</a:t>
            </a:r>
          </a:p>
          <a:p>
            <a:pPr eaLnBrk="1">
              <a:spcBef>
                <a:spcPts val="500"/>
              </a:spcBef>
            </a:pPr>
            <a:endParaRPr altLang="en-US" sz="1400" b="1" dirty="0">
              <a:latin typeface="Times New Roman" panose="02020603050405020304" pitchFamily="18" charset="0"/>
              <a:ea typeface="ＭＳ Ｐゴシック" panose="020B0600070205080204" pitchFamily="34" charset="-128"/>
            </a:endParaRPr>
          </a:p>
        </p:txBody>
      </p:sp>
      <p:sp>
        <p:nvSpPr>
          <p:cNvPr id="838660" name="Slide Number Placeholder 3">
            <a:extLst>
              <a:ext uri="{FF2B5EF4-FFF2-40B4-BE49-F238E27FC236}">
                <a16:creationId xmlns:a16="http://schemas.microsoft.com/office/drawing/2014/main" id="{DB067BCF-B73B-4DB2-85DC-D62A52E8D3C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DED60B1-0A33-44B3-86FF-9E97DF481852}" type="slidenum">
              <a:rPr lang="en-US" altLang="en-US" sz="1800">
                <a:latin typeface="Calibri" panose="020F0502020204030204" pitchFamily="34" charset="0"/>
              </a:rPr>
              <a:pPr algn="r" eaLnBrk="1">
                <a:spcBef>
                  <a:spcPct val="0"/>
                </a:spcBef>
              </a:pPr>
              <a:t>154</a:t>
            </a:fld>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7">
            <a:extLst>
              <a:ext uri="{FF2B5EF4-FFF2-40B4-BE49-F238E27FC236}">
                <a16:creationId xmlns:a16="http://schemas.microsoft.com/office/drawing/2014/main" id="{917FAD94-6B70-4F90-B073-6F1E1E5ECAD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6812BA4-E10C-4070-BA15-4489CA440BF9}" type="slidenum">
              <a:rPr lang="en-US" altLang="en-US" sz="1800">
                <a:latin typeface="Calibri" panose="020F0502020204030204" pitchFamily="34" charset="0"/>
              </a:rPr>
              <a:pPr algn="r" eaLnBrk="1">
                <a:spcBef>
                  <a:spcPct val="0"/>
                </a:spcBef>
              </a:pPr>
              <a:t>155</a:t>
            </a:fld>
            <a:endParaRPr lang="en-US" altLang="en-US"/>
          </a:p>
        </p:txBody>
      </p:sp>
      <p:sp>
        <p:nvSpPr>
          <p:cNvPr id="839683" name="Slide Image Placeholder 2">
            <a:extLst>
              <a:ext uri="{FF2B5EF4-FFF2-40B4-BE49-F238E27FC236}">
                <a16:creationId xmlns:a16="http://schemas.microsoft.com/office/drawing/2014/main" id="{1A5F8750-F71C-4E3D-AF7A-17ABF12411BD}"/>
              </a:ext>
            </a:extLst>
          </p:cNvPr>
          <p:cNvSpPr>
            <a:spLocks noGrp="1" noRot="1" noChangeAspect="1" noTextEdit="1"/>
          </p:cNvSpPr>
          <p:nvPr>
            <p:ph type="sldImg"/>
          </p:nvPr>
        </p:nvSpPr>
        <p:spPr>
          <a:ln/>
        </p:spPr>
      </p:sp>
      <p:sp>
        <p:nvSpPr>
          <p:cNvPr id="839684" name="Rectangle 3">
            <a:extLst>
              <a:ext uri="{FF2B5EF4-FFF2-40B4-BE49-F238E27FC236}">
                <a16:creationId xmlns:a16="http://schemas.microsoft.com/office/drawing/2014/main" id="{F3A90E04-4E39-4C41-BA26-89C0332B8A8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http://www.mythfolklore.net/lahaye/150/LaHaye1728Figures150</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III4</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EntersNiniveh.jpg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a:extLst>
              <a:ext uri="{FF2B5EF4-FFF2-40B4-BE49-F238E27FC236}">
                <a16:creationId xmlns:a16="http://schemas.microsoft.com/office/drawing/2014/main" id="{CF5898D3-D153-4AA9-BA38-99DD67AB4ABE}"/>
              </a:ext>
            </a:extLst>
          </p:cNvPr>
          <p:cNvSpPr>
            <a:spLocks noGrp="1" noRot="1" noChangeAspect="1" noTextEdit="1"/>
          </p:cNvSpPr>
          <p:nvPr>
            <p:ph type="sldImg"/>
          </p:nvPr>
        </p:nvSpPr>
        <p:spPr>
          <a:ln/>
        </p:spPr>
      </p:sp>
      <p:sp>
        <p:nvSpPr>
          <p:cNvPr id="703491" name="Rectangle 3">
            <a:extLst>
              <a:ext uri="{FF2B5EF4-FFF2-40B4-BE49-F238E27FC236}">
                <a16:creationId xmlns:a16="http://schemas.microsoft.com/office/drawing/2014/main" id="{CC4D6F8E-FCBE-49D6-A981-18741AC1ACE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People are God</a:t>
            </a:r>
            <a:r>
              <a:rPr lang="ja-JP" altLang="en-US" sz="1600">
                <a:latin typeface="Calibri" panose="020F0502020204030204" pitchFamily="34" charset="0"/>
                <a:ea typeface="ＭＳ Ｐゴシック" panose="020B0600070205080204" pitchFamily="34" charset="-128"/>
              </a:rPr>
              <a:t>’</a:t>
            </a:r>
            <a:r>
              <a:rPr altLang="ja-JP" sz="1600" dirty="0">
                <a:latin typeface="Calibri" panose="020F0502020204030204" pitchFamily="34" charset="0"/>
                <a:ea typeface="ＭＳ Ｐゴシック" panose="020B0600070205080204" pitchFamily="34" charset="-128"/>
              </a:rPr>
              <a:t>s first concern—so people should be our first concern.  </a:t>
            </a:r>
          </a:p>
          <a:p>
            <a:pPr eaLnBrk="1">
              <a:spcBef>
                <a:spcPts val="600"/>
              </a:spcBef>
            </a:pPr>
            <a:r>
              <a:rPr altLang="en-US" sz="1600" dirty="0">
                <a:latin typeface="Calibri" panose="020F0502020204030204" pitchFamily="34" charset="0"/>
                <a:ea typeface="ＭＳ Ｐゴシック" panose="020B0600070205080204" pitchFamily="34" charset="-128"/>
              </a:rPr>
              <a:t>Imitate God</a:t>
            </a:r>
            <a:r>
              <a:rPr lang="ja-JP" altLang="en-US" sz="1600">
                <a:latin typeface="Calibri" panose="020F0502020204030204" pitchFamily="34" charset="0"/>
                <a:ea typeface="ＭＳ Ｐゴシック" panose="020B0600070205080204" pitchFamily="34" charset="-128"/>
              </a:rPr>
              <a:t>’</a:t>
            </a:r>
            <a:r>
              <a:rPr altLang="ja-JP" sz="1600" dirty="0">
                <a:latin typeface="Calibri" panose="020F0502020204030204" pitchFamily="34" charset="0"/>
                <a:ea typeface="ＭＳ Ｐゴシック" panose="020B0600070205080204" pitchFamily="34" charset="-128"/>
              </a:rPr>
              <a:t>s compassion for people by considering people more important than things.</a:t>
            </a:r>
          </a:p>
          <a:p>
            <a:pPr eaLnBrk="1">
              <a:spcBef>
                <a:spcPts val="600"/>
              </a:spcBef>
            </a:pPr>
            <a:r>
              <a:rPr altLang="en-US" sz="1800" dirty="0">
                <a:latin typeface="Times New Roman" panose="02020603050405020304" pitchFamily="18" charset="0"/>
                <a:ea typeface="ＭＳ Ｐゴシック" panose="020B0600070205080204" pitchFamily="34" charset="-128"/>
                <a:cs typeface="Times New Roman" panose="02020603050405020304" pitchFamily="18" charset="0"/>
              </a:rPr>
              <a:t>Do you need to let some plates break?</a:t>
            </a:r>
            <a:r>
              <a:rPr altLang="en-US" sz="1800" dirty="0">
                <a:latin typeface="Times New Roman" panose="02020603050405020304" pitchFamily="18" charset="0"/>
                <a:ea typeface="ＭＳ Ｐゴシック" panose="020B0600070205080204" pitchFamily="34" charset="-128"/>
              </a:rPr>
              <a:t> </a:t>
            </a:r>
            <a:endParaRPr lang="en-US" altLang="en-US" sz="1800" dirty="0">
              <a:latin typeface="Times New Roman" panose="02020603050405020304" pitchFamily="18" charset="0"/>
              <a:ea typeface="ＭＳ Ｐゴシック" panose="020B0600070205080204" pitchFamily="34" charset="-128"/>
            </a:endParaRPr>
          </a:p>
          <a:p>
            <a:pPr eaLnBrk="1">
              <a:spcBef>
                <a:spcPts val="600"/>
              </a:spcBef>
            </a:pPr>
            <a:endParaRPr lang="en-US" altLang="en-US" sz="18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人是上帝首先关心的对象</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因此人也应该是我们最关心的。</a:t>
            </a:r>
          </a:p>
          <a:p>
            <a:r>
              <a:rPr lang="zh-CN" altLang="en-US" sz="2400" dirty="0">
                <a:solidFill>
                  <a:srgbClr val="0E0E0E"/>
                </a:solidFill>
                <a:effectLst/>
                <a:latin typeface=".AppleSystemUIFont"/>
              </a:rPr>
              <a:t>效法上帝对人的怜悯，视人比物更重要。</a:t>
            </a:r>
          </a:p>
          <a:p>
            <a:r>
              <a:rPr lang="zh-CN" altLang="en-US" sz="2400" dirty="0">
                <a:solidFill>
                  <a:srgbClr val="0E0E0E"/>
                </a:solidFill>
                <a:effectLst/>
                <a:latin typeface=".AppleSystemUIFont"/>
              </a:rPr>
              <a:t>你是否需要让一些盘子碎掉呢？</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Slide Image Placeholder 1">
            <a:extLst>
              <a:ext uri="{FF2B5EF4-FFF2-40B4-BE49-F238E27FC236}">
                <a16:creationId xmlns:a16="http://schemas.microsoft.com/office/drawing/2014/main" id="{721FA6E8-3BE2-48F9-A69B-32856B103785}"/>
              </a:ext>
            </a:extLst>
          </p:cNvPr>
          <p:cNvSpPr>
            <a:spLocks noGrp="1" noRot="1" noChangeAspect="1" noTextEdit="1"/>
          </p:cNvSpPr>
          <p:nvPr>
            <p:ph type="sldImg"/>
          </p:nvPr>
        </p:nvSpPr>
        <p:spPr>
          <a:ln/>
        </p:spPr>
      </p:sp>
      <p:sp>
        <p:nvSpPr>
          <p:cNvPr id="840707" name="Notes Placeholder 2">
            <a:extLst>
              <a:ext uri="{FF2B5EF4-FFF2-40B4-BE49-F238E27FC236}">
                <a16:creationId xmlns:a16="http://schemas.microsoft.com/office/drawing/2014/main" id="{01DA9BF6-F9CE-48EE-B09F-D55D4381B34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We also must obey by sharing God</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s message with those who have never heard.</a:t>
            </a:r>
          </a:p>
          <a:p>
            <a:pPr eaLnBrk="1" hangingPunct="1"/>
            <a:endParaRPr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This reminds me of our church vision, based on Christ</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s words in Mark 12:29…</a:t>
            </a:r>
            <a:endParaRPr lang="en-US" altLang="ja-JP"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r>
              <a:rPr lang="zh-CN" altLang="en-US" dirty="0">
                <a:solidFill>
                  <a:srgbClr val="0E0E0E"/>
                </a:solidFill>
                <a:effectLst/>
                <a:latin typeface=".AppleSystemUIFont"/>
              </a:rPr>
              <a:t>我们也必须顺服，将上帝的信息传递给那些从未听过的人。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这让我想起了我们教会的异象，基于基督在</a:t>
            </a:r>
            <a:r>
              <a:rPr lang="zh-CN" altLang="en-US" b="1" dirty="0">
                <a:solidFill>
                  <a:srgbClr val="0E0E0E"/>
                </a:solidFill>
                <a:effectLst/>
                <a:latin typeface=".AppleSystemUIFont"/>
              </a:rPr>
              <a:t>马可福音</a:t>
            </a:r>
            <a:r>
              <a:rPr lang="en-US" altLang="zh-CN" b="1" dirty="0">
                <a:solidFill>
                  <a:srgbClr val="0E0E0E"/>
                </a:solidFill>
                <a:effectLst/>
                <a:latin typeface=".AppleSystemUIFont"/>
              </a:rPr>
              <a:t>12:29</a:t>
            </a:r>
            <a:r>
              <a:rPr lang="zh-CN" altLang="en-US" dirty="0">
                <a:solidFill>
                  <a:srgbClr val="0E0E0E"/>
                </a:solidFill>
                <a:effectLst/>
                <a:latin typeface=".AppleSystemUIFont"/>
              </a:rPr>
              <a:t>中的话语：</a:t>
            </a:r>
          </a:p>
          <a:p>
            <a:r>
              <a:rPr lang="zh-CN" altLang="en-US" b="1" dirty="0">
                <a:solidFill>
                  <a:srgbClr val="0E0E0E"/>
                </a:solidFill>
                <a:effectLst/>
                <a:latin typeface=".AppleSystemUIFont"/>
              </a:rPr>
              <a:t>“第一要紧的就是说：‘以色列啊，你要听！主我们的神是独一的主。’”</a:t>
            </a:r>
            <a:endParaRPr lang="zh-CN" altLang="en-US" dirty="0">
              <a:solidFill>
                <a:srgbClr val="0E0E0E"/>
              </a:solidFill>
              <a:effectLst/>
              <a:latin typeface=".AppleSystemUIFont"/>
            </a:endParaRPr>
          </a:p>
          <a:p>
            <a:pPr eaLnBrk="1" hangingPunct="1"/>
            <a:endParaRPr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40708" name="Slide Number Placeholder 3">
            <a:extLst>
              <a:ext uri="{FF2B5EF4-FFF2-40B4-BE49-F238E27FC236}">
                <a16:creationId xmlns:a16="http://schemas.microsoft.com/office/drawing/2014/main" id="{1E0C40DA-7764-4605-BD60-F865A3B96B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3C40C22-0E2E-4025-9AC5-595099177443}" type="slidenum">
              <a:rPr lang="en-US" altLang="en-US" sz="1800">
                <a:latin typeface="Calibri" panose="020F0502020204030204" pitchFamily="34" charset="0"/>
              </a:rPr>
              <a:pPr algn="r" eaLnBrk="1">
                <a:spcBef>
                  <a:spcPct val="0"/>
                </a:spcBef>
              </a:pPr>
              <a:t>156</a:t>
            </a:fld>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Slide Image Placeholder 1">
            <a:extLst>
              <a:ext uri="{FF2B5EF4-FFF2-40B4-BE49-F238E27FC236}">
                <a16:creationId xmlns:a16="http://schemas.microsoft.com/office/drawing/2014/main" id="{44D88D36-832D-4247-BB36-7711836B7330}"/>
              </a:ext>
            </a:extLst>
          </p:cNvPr>
          <p:cNvSpPr>
            <a:spLocks noGrp="1" noRot="1" noChangeAspect="1" noTextEdit="1"/>
          </p:cNvSpPr>
          <p:nvPr>
            <p:ph type="sldImg"/>
          </p:nvPr>
        </p:nvSpPr>
        <p:spPr>
          <a:ln/>
        </p:spPr>
      </p:sp>
      <p:sp>
        <p:nvSpPr>
          <p:cNvPr id="841731" name="Notes Placeholder 2">
            <a:extLst>
              <a:ext uri="{FF2B5EF4-FFF2-40B4-BE49-F238E27FC236}">
                <a16:creationId xmlns:a16="http://schemas.microsoft.com/office/drawing/2014/main" id="{48AE8A8E-B875-481F-9F07-BE2AFC7C7DA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God</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Where it starts—and ends—is in our call to LOVE.  As Paul noted, </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The greatest of these is love</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 (1 Cor. 13:13).  </a:t>
            </a:r>
            <a:endParaRPr altLang="ja-JP" b="1" dirty="0">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What is the most important thing we do as a church?  It begins with loving the God who loves us.  </a:t>
            </a:r>
            <a:endParaRPr altLang="en-US" b="1" dirty="0">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Church</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Do you genuinely love him?  If you don</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t, then nothing else you do counts, really.</a:t>
            </a:r>
            <a:endParaRPr altLang="ja-JP" b="1" dirty="0">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The second thing He said right after this: to love your neighbor as yourself.  </a:t>
            </a:r>
            <a:endParaRPr altLang="en-US" b="1" dirty="0">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Nations</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But who is your neighbor?  It starts right here in the body—to love the church—but then it extends from this </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close neighbor</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altLang="ja-JP" b="1" dirty="0">
              <a:latin typeface="Times New Roman" panose="02020603050405020304" pitchFamily="18" charset="0"/>
              <a:ea typeface="ＭＳ Ｐゴシック" panose="020B0600070205080204" pitchFamily="34" charset="-128"/>
            </a:endParaRPr>
          </a:p>
          <a:p>
            <a:pPr marL="822325" indent="-271463" eaLnBrk="1" hangingPunct="1"/>
            <a:endParaRPr lang="en-US" altLang="en-US" dirty="0">
              <a:latin typeface="Times New Roman" panose="02020603050405020304" pitchFamily="18" charset="0"/>
              <a:ea typeface="ＭＳ Ｐゴシック" panose="020B0600070205080204" pitchFamily="34" charset="-128"/>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爱神</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我们的起点和终点都是</a:t>
            </a:r>
            <a:r>
              <a:rPr lang="zh-CN" altLang="en-US" b="1" dirty="0">
                <a:solidFill>
                  <a:srgbClr val="0E0E0E"/>
                </a:solidFill>
                <a:effectLst/>
                <a:latin typeface=".AppleSystemUIFont"/>
              </a:rPr>
              <a:t>爱</a:t>
            </a:r>
            <a:r>
              <a:rPr lang="zh-CN" altLang="en-US" dirty="0">
                <a:solidFill>
                  <a:srgbClr val="0E0E0E"/>
                </a:solidFill>
                <a:effectLst/>
                <a:latin typeface=".AppleSystemUIFont"/>
              </a:rPr>
              <a:t>的呼召。正如保罗所说：“其中最大的是爱”（哥林多前书</a:t>
            </a:r>
            <a:r>
              <a:rPr lang="en-US" altLang="zh-CN" dirty="0">
                <a:solidFill>
                  <a:srgbClr val="0E0E0E"/>
                </a:solidFill>
                <a:effectLst/>
                <a:latin typeface=".AppleSystemUIFont"/>
              </a:rPr>
              <a:t>13:13</a:t>
            </a:r>
            <a:r>
              <a:rPr lang="zh-CN" altLang="en-US" dirty="0">
                <a:solidFill>
                  <a:srgbClr val="0E0E0E"/>
                </a:solidFill>
                <a:effectLst/>
                <a:latin typeface=".AppleSystemUIFont"/>
              </a:rPr>
              <a:t>）。</a:t>
            </a:r>
          </a:p>
          <a:p>
            <a:r>
              <a:rPr lang="zh-CN" altLang="en-US" dirty="0">
                <a:solidFill>
                  <a:srgbClr val="0E0E0E"/>
                </a:solidFill>
                <a:effectLst/>
                <a:latin typeface=".AppleSystemUIFont"/>
              </a:rPr>
              <a:t>作为教会，我们所做的最重要的事是什么？那就是从</a:t>
            </a:r>
            <a:r>
              <a:rPr lang="zh-CN" altLang="en-US" b="1" dirty="0">
                <a:solidFill>
                  <a:srgbClr val="0E0E0E"/>
                </a:solidFill>
                <a:effectLst/>
                <a:latin typeface=".AppleSystemUIFont"/>
              </a:rPr>
              <a:t>爱那位爱我们的上帝</a:t>
            </a:r>
            <a:r>
              <a:rPr lang="zh-CN" altLang="en-US" dirty="0">
                <a:solidFill>
                  <a:srgbClr val="0E0E0E"/>
                </a:solidFill>
                <a:effectLst/>
                <a:latin typeface=".AppleSystemUIFont"/>
              </a:rPr>
              <a:t>开始。</a:t>
            </a:r>
          </a:p>
          <a:p>
            <a:r>
              <a:rPr lang="en-US" altLang="zh-CN" dirty="0">
                <a:solidFill>
                  <a:srgbClr val="0E0E0E"/>
                </a:solidFill>
                <a:effectLst/>
                <a:latin typeface=".AppleSystemUIFont"/>
              </a:rPr>
              <a:t>• </a:t>
            </a:r>
            <a:r>
              <a:rPr lang="zh-CN" altLang="en-US" b="1" dirty="0">
                <a:solidFill>
                  <a:srgbClr val="0E0E0E"/>
                </a:solidFill>
                <a:effectLst/>
                <a:latin typeface=".AppleSystemUIFont"/>
              </a:rPr>
              <a:t>爱教会</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你真的爱祂吗？如果你不爱祂，那么你所做的其他一切都毫无意义。</a:t>
            </a:r>
          </a:p>
          <a:p>
            <a:r>
              <a:rPr lang="zh-CN" altLang="en-US" dirty="0">
                <a:solidFill>
                  <a:srgbClr val="0E0E0E"/>
                </a:solidFill>
                <a:effectLst/>
                <a:latin typeface=".AppleSystemUIFont"/>
              </a:rPr>
              <a:t>接下来，祂紧接着说：</a:t>
            </a:r>
            <a:r>
              <a:rPr lang="zh-CN" altLang="en-US" b="1" dirty="0">
                <a:solidFill>
                  <a:srgbClr val="0E0E0E"/>
                </a:solidFill>
                <a:effectLst/>
                <a:latin typeface=".AppleSystemUIFont"/>
              </a:rPr>
              <a:t>要爱人如己</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爱万国</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但谁是你的邻舍呢？这份爱从教会内部开始</a:t>
            </a:r>
            <a:r>
              <a:rPr lang="en-US" altLang="zh-CN" dirty="0">
                <a:solidFill>
                  <a:srgbClr val="0E0E0E"/>
                </a:solidFill>
                <a:effectLst/>
                <a:latin typeface=".AppleSystemUIFont"/>
              </a:rPr>
              <a:t>——</a:t>
            </a:r>
            <a:r>
              <a:rPr lang="zh-CN" altLang="en-US" b="1" dirty="0">
                <a:solidFill>
                  <a:srgbClr val="0E0E0E"/>
                </a:solidFill>
                <a:effectLst/>
                <a:latin typeface=".AppleSystemUIFont"/>
              </a:rPr>
              <a:t>爱教会</a:t>
            </a:r>
            <a:r>
              <a:rPr lang="zh-CN" altLang="en-US" dirty="0">
                <a:solidFill>
                  <a:srgbClr val="0E0E0E"/>
                </a:solidFill>
                <a:effectLst/>
                <a:latin typeface=".AppleSystemUIFont"/>
              </a:rPr>
              <a:t>中的弟兄姊妹</a:t>
            </a:r>
            <a:r>
              <a:rPr lang="en-US" altLang="zh-CN" dirty="0">
                <a:solidFill>
                  <a:srgbClr val="0E0E0E"/>
                </a:solidFill>
                <a:effectLst/>
                <a:latin typeface=".AppleSystemUIFont"/>
              </a:rPr>
              <a:t>——</a:t>
            </a:r>
            <a:r>
              <a:rPr lang="zh-CN" altLang="en-US" dirty="0">
                <a:solidFill>
                  <a:srgbClr val="0E0E0E"/>
                </a:solidFill>
                <a:effectLst/>
                <a:latin typeface=".AppleSystemUIFont"/>
              </a:rPr>
              <a:t>然后扩展到那些超出我们团契范围的“远邻”，也就是我们所爱的</a:t>
            </a:r>
            <a:r>
              <a:rPr lang="zh-CN" altLang="en-US" b="1" dirty="0">
                <a:solidFill>
                  <a:srgbClr val="0E0E0E"/>
                </a:solidFill>
                <a:effectLst/>
                <a:latin typeface=".AppleSystemUIFont"/>
              </a:rPr>
              <a:t>万国</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我们的领袖致力于确保我们所做的一切都围绕这三个优先事项展开。</a:t>
            </a:r>
          </a:p>
          <a:p>
            <a:pPr marL="822325" indent="-271463" eaLnBrk="1" hangingPunct="1"/>
            <a:endParaRPr altLang="en-US" dirty="0">
              <a:latin typeface="Times New Roman" panose="02020603050405020304" pitchFamily="18" charset="0"/>
              <a:ea typeface="ＭＳ Ｐゴシック" panose="020B0600070205080204" pitchFamily="34" charset="-128"/>
            </a:endParaRPr>
          </a:p>
        </p:txBody>
      </p:sp>
      <p:sp>
        <p:nvSpPr>
          <p:cNvPr id="841732" name="Slide Number Placeholder 3">
            <a:extLst>
              <a:ext uri="{FF2B5EF4-FFF2-40B4-BE49-F238E27FC236}">
                <a16:creationId xmlns:a16="http://schemas.microsoft.com/office/drawing/2014/main" id="{3CE56C57-AC06-4897-9733-D06C5ED58D9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F3A9C19-0C79-430B-81B0-BFB70AA5BABC}" type="slidenum">
              <a:rPr lang="en-US" altLang="en-US" sz="1800">
                <a:latin typeface="Calibri" panose="020F0502020204030204" pitchFamily="34" charset="0"/>
              </a:rPr>
              <a:pPr algn="r" eaLnBrk="1">
                <a:spcBef>
                  <a:spcPct val="0"/>
                </a:spcBef>
              </a:pPr>
              <a:t>157</a:t>
            </a:fld>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Slide Image Placeholder 1">
            <a:extLst>
              <a:ext uri="{FF2B5EF4-FFF2-40B4-BE49-F238E27FC236}">
                <a16:creationId xmlns:a16="http://schemas.microsoft.com/office/drawing/2014/main" id="{08048A24-4BA6-436D-B96B-0910B90402CF}"/>
              </a:ext>
            </a:extLst>
          </p:cNvPr>
          <p:cNvSpPr>
            <a:spLocks noGrp="1" noRot="1" noChangeAspect="1" noTextEdit="1"/>
          </p:cNvSpPr>
          <p:nvPr>
            <p:ph type="sldImg"/>
          </p:nvPr>
        </p:nvSpPr>
        <p:spPr>
          <a:ln/>
        </p:spPr>
      </p:sp>
      <p:sp>
        <p:nvSpPr>
          <p:cNvPr id="842755" name="Notes Placeholder 2">
            <a:extLst>
              <a:ext uri="{FF2B5EF4-FFF2-40B4-BE49-F238E27FC236}">
                <a16:creationId xmlns:a16="http://schemas.microsoft.com/office/drawing/2014/main" id="{259BFFE7-2ABD-4B4D-8130-691ED695569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42756" name="Slide Number Placeholder 3">
            <a:extLst>
              <a:ext uri="{FF2B5EF4-FFF2-40B4-BE49-F238E27FC236}">
                <a16:creationId xmlns:a16="http://schemas.microsoft.com/office/drawing/2014/main" id="{1E8A952C-7EF2-4D2A-BF95-C42907314EE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61608787-209F-421E-BD27-2790127E7D6F}" type="slidenum">
              <a:rPr lang="en-US" altLang="en-US" sz="1800">
                <a:latin typeface="Calibri" panose="020F0502020204030204" pitchFamily="34" charset="0"/>
              </a:rPr>
              <a:pPr algn="r" eaLnBrk="1">
                <a:spcBef>
                  <a:spcPct val="0"/>
                </a:spcBef>
              </a:pPr>
              <a:t>158</a:t>
            </a:fld>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a:extLst>
              <a:ext uri="{FF2B5EF4-FFF2-40B4-BE49-F238E27FC236}">
                <a16:creationId xmlns:a16="http://schemas.microsoft.com/office/drawing/2014/main" id="{1CEB056F-A27C-4C12-A1F7-1D710B13766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CF2E19B-6A17-4EF3-AA89-7320BDDBE4FC}" type="slidenum">
              <a:rPr lang="en-US" altLang="en-US" sz="1800">
                <a:latin typeface="Calibri" panose="020F0502020204030204" pitchFamily="34" charset="0"/>
              </a:rPr>
              <a:pPr algn="r" eaLnBrk="1">
                <a:spcBef>
                  <a:spcPct val="0"/>
                </a:spcBef>
              </a:pPr>
              <a:t>159</a:t>
            </a:fld>
            <a:endParaRPr lang="en-US" altLang="en-US"/>
          </a:p>
        </p:txBody>
      </p:sp>
      <p:sp>
        <p:nvSpPr>
          <p:cNvPr id="843779" name="Slide Image Placeholder 2">
            <a:extLst>
              <a:ext uri="{FF2B5EF4-FFF2-40B4-BE49-F238E27FC236}">
                <a16:creationId xmlns:a16="http://schemas.microsoft.com/office/drawing/2014/main" id="{F5FA852F-642C-4E56-8684-D06D7C98563E}"/>
              </a:ext>
            </a:extLst>
          </p:cNvPr>
          <p:cNvSpPr>
            <a:spLocks noGrp="1" noRot="1" noChangeAspect="1" noTextEdit="1"/>
          </p:cNvSpPr>
          <p:nvPr>
            <p:ph type="sldImg"/>
          </p:nvPr>
        </p:nvSpPr>
        <p:spPr>
          <a:solidFill>
            <a:srgbClr val="FFFFFF"/>
          </a:solidFill>
          <a:ln/>
        </p:spPr>
      </p:sp>
      <p:sp>
        <p:nvSpPr>
          <p:cNvPr id="843780" name="Rectangle 3">
            <a:extLst>
              <a:ext uri="{FF2B5EF4-FFF2-40B4-BE49-F238E27FC236}">
                <a16:creationId xmlns:a16="http://schemas.microsoft.com/office/drawing/2014/main" id="{B553C98B-FE57-4631-A050-193F2BAE9677}"/>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1" dirty="0">
                <a:latin typeface="Times New Roman" panose="02020603050405020304" pitchFamily="18" charset="0"/>
                <a:ea typeface="ＭＳ Ｐゴシック" panose="020B0600070205080204" pitchFamily="34" charset="-128"/>
              </a:rPr>
              <a:t>Susan used to take Chinese lessons from a woman from Beijing.  I remember once meeting her husband. When he found out that I was a Bible college lecturer, he said, </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Well, </a:t>
            </a:r>
            <a:r>
              <a:rPr altLang="ja-JP" b="1" i="1" dirty="0">
                <a:latin typeface="Times New Roman" panose="02020603050405020304" pitchFamily="18" charset="0"/>
                <a:ea typeface="ＭＳ Ｐゴシック" panose="020B0600070205080204" pitchFamily="34" charset="-128"/>
              </a:rPr>
              <a:t>you</a:t>
            </a:r>
            <a:r>
              <a:rPr altLang="ja-JP" b="1" dirty="0">
                <a:latin typeface="Times New Roman" panose="02020603050405020304" pitchFamily="18" charset="0"/>
                <a:ea typeface="ＭＳ Ｐゴシック" panose="020B0600070205080204" pitchFamily="34" charset="-128"/>
              </a:rPr>
              <a:t> definitely </a:t>
            </a:r>
            <a:r>
              <a:rPr altLang="ja-JP" b="1" dirty="0" err="1">
                <a:latin typeface="Times New Roman" panose="02020603050405020304" pitchFamily="18" charset="0"/>
                <a:ea typeface="ＭＳ Ｐゴシック" panose="020B0600070205080204" pitchFamily="34" charset="-128"/>
              </a:rPr>
              <a:t>aren</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t one I</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m going to talk to about </a:t>
            </a:r>
            <a:r>
              <a:rPr altLang="ja-JP" b="1" i="1" dirty="0">
                <a:latin typeface="Times New Roman" panose="02020603050405020304" pitchFamily="18" charset="0"/>
                <a:ea typeface="ＭＳ Ｐゴシック" panose="020B0600070205080204" pitchFamily="34" charset="-128"/>
              </a:rPr>
              <a:t>religion</a:t>
            </a:r>
            <a:r>
              <a:rPr altLang="ja-JP" b="1" dirty="0">
                <a:latin typeface="Times New Roman" panose="02020603050405020304" pitchFamily="18" charset="0"/>
                <a:ea typeface="ＭＳ Ｐゴシック" panose="020B0600070205080204" pitchFamily="34" charset="-128"/>
              </a:rPr>
              <a:t>!</a:t>
            </a:r>
            <a:r>
              <a:rPr lang="ja-JP" altLang="en-US" b="1">
                <a:latin typeface="Times New Roman" panose="02020603050405020304" pitchFamily="18" charset="0"/>
                <a:ea typeface="ＭＳ Ｐゴシック" panose="020B0600070205080204" pitchFamily="34" charset="-128"/>
              </a:rPr>
              <a:t>”</a:t>
            </a:r>
            <a:endParaRPr altLang="ja-JP" b="1" dirty="0">
              <a:latin typeface="Times New Roman" panose="02020603050405020304" pitchFamily="18" charset="0"/>
              <a:ea typeface="ＭＳ Ｐゴシック" panose="020B0600070205080204" pitchFamily="34" charset="-128"/>
            </a:endParaRPr>
          </a:p>
          <a:p>
            <a:pPr eaLnBrk="1"/>
            <a:r>
              <a:rPr altLang="en-US" b="1" dirty="0">
                <a:latin typeface="Times New Roman" panose="02020603050405020304" pitchFamily="18" charset="0"/>
                <a:ea typeface="ＭＳ Ｐゴシック" panose="020B0600070205080204" pitchFamily="34" charset="-128"/>
              </a:rPr>
              <a:t>My neighbor Kevin said basically the same thing when I asked him about the differences between Catholicism and Christianity.</a:t>
            </a:r>
          </a:p>
          <a:p>
            <a:pPr eaLnBrk="1"/>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I</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m paid to be good—you</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re good for </a:t>
            </a:r>
            <a:r>
              <a:rPr altLang="ja-JP" b="1" dirty="0" err="1">
                <a:latin typeface="Times New Roman" panose="02020603050405020304" pitchFamily="18" charset="0"/>
                <a:ea typeface="ＭＳ Ｐゴシック" panose="020B0600070205080204" pitchFamily="34" charset="-128"/>
              </a:rPr>
              <a:t>nothin</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a:t>
            </a:r>
            <a:r>
              <a:rPr lang="ja-JP" altLang="en-US" b="1">
                <a:latin typeface="Times New Roman" panose="02020603050405020304" pitchFamily="18" charset="0"/>
                <a:ea typeface="ＭＳ Ｐゴシック" panose="020B0600070205080204" pitchFamily="34" charset="-128"/>
              </a:rPr>
              <a:t>”</a:t>
            </a:r>
            <a:endParaRPr altLang="ja-JP" b="1" dirty="0">
              <a:latin typeface="Times New Roman" panose="02020603050405020304" pitchFamily="18" charset="0"/>
              <a:ea typeface="ＭＳ Ｐゴシック" panose="020B0600070205080204" pitchFamily="34" charset="-128"/>
            </a:endParaRPr>
          </a:p>
          <a:p>
            <a:pPr eaLnBrk="1"/>
            <a:r>
              <a:rPr altLang="en-US" b="1" dirty="0">
                <a:latin typeface="Times New Roman" panose="02020603050405020304" pitchFamily="18" charset="0"/>
                <a:ea typeface="ＭＳ Ｐゴシック" panose="020B0600070205080204" pitchFamily="34" charset="-128"/>
              </a:rPr>
              <a:t>You have more opportunities than me—take them!</a:t>
            </a:r>
          </a:p>
          <a:p>
            <a:pPr eaLnBrk="1"/>
            <a:r>
              <a:rPr altLang="en-US" b="1" dirty="0">
                <a:latin typeface="Times New Roman" panose="02020603050405020304" pitchFamily="18" charset="0"/>
                <a:ea typeface="ＭＳ Ｐゴシック" panose="020B0600070205080204" pitchFamily="34" charset="-128"/>
              </a:rPr>
              <a:t>Now what results from sharing God</a:t>
            </a:r>
            <a:r>
              <a:rPr lang="ja-JP" altLang="en-US" b="1">
                <a:latin typeface="Times New Roman" panose="02020603050405020304" pitchFamily="18" charset="0"/>
                <a:ea typeface="ＭＳ Ｐゴシック" panose="020B0600070205080204" pitchFamily="34" charset="-128"/>
              </a:rPr>
              <a:t>’</a:t>
            </a:r>
            <a:r>
              <a:rPr altLang="ja-JP" b="1" dirty="0">
                <a:latin typeface="Times New Roman" panose="02020603050405020304" pitchFamily="18" charset="0"/>
                <a:ea typeface="ＭＳ Ｐゴシック" panose="020B0600070205080204" pitchFamily="34" charset="-128"/>
              </a:rPr>
              <a:t>s love?</a:t>
            </a: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苏珊曾经跟一位来自北京的女士学习中文。我记得有一次见到了她的丈夫。当他得知我是</a:t>
            </a:r>
            <a:r>
              <a:rPr lang="zh-CN" altLang="en-US" b="1" dirty="0">
                <a:solidFill>
                  <a:srgbClr val="0E0E0E"/>
                </a:solidFill>
                <a:effectLst/>
                <a:latin typeface=".AppleSystemUIFont"/>
              </a:rPr>
              <a:t>圣经学院的讲师</a:t>
            </a:r>
            <a:r>
              <a:rPr lang="zh-CN" altLang="en-US" dirty="0">
                <a:solidFill>
                  <a:srgbClr val="0E0E0E"/>
                </a:solidFill>
                <a:effectLst/>
                <a:latin typeface=".AppleSystemUIFont"/>
              </a:rPr>
              <a:t>时，他说：“好吧，你绝对不是我会谈论宗教的人！”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我的邻居凯文在我问他</a:t>
            </a:r>
            <a:r>
              <a:rPr lang="zh-CN" altLang="en-US" b="1" dirty="0">
                <a:solidFill>
                  <a:srgbClr val="0E0E0E"/>
                </a:solidFill>
                <a:effectLst/>
                <a:latin typeface=".AppleSystemUIFont"/>
              </a:rPr>
              <a:t>天主教和基督教的区别</a:t>
            </a:r>
            <a:r>
              <a:rPr lang="zh-CN" altLang="en-US" dirty="0">
                <a:solidFill>
                  <a:srgbClr val="0E0E0E"/>
                </a:solidFill>
                <a:effectLst/>
                <a:latin typeface=".AppleSystemUIFont"/>
              </a:rPr>
              <a:t>时，基本上也说了同样的话。</a:t>
            </a:r>
          </a:p>
          <a:p>
            <a:r>
              <a:rPr lang="zh-CN" altLang="en-US" b="1" dirty="0">
                <a:solidFill>
                  <a:srgbClr val="0E0E0E"/>
                </a:solidFill>
                <a:effectLst/>
                <a:latin typeface=".AppleSystemUIFont"/>
              </a:rPr>
              <a:t>“我拿薪水做好人，而你做好人却什么也得不到！”</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你拥有比我更多的机会</a:t>
            </a:r>
            <a:r>
              <a:rPr lang="en-US" altLang="zh-CN" dirty="0">
                <a:solidFill>
                  <a:srgbClr val="0E0E0E"/>
                </a:solidFill>
                <a:effectLst/>
                <a:latin typeface=".AppleSystemUIFont"/>
              </a:rPr>
              <a:t>——</a:t>
            </a:r>
            <a:r>
              <a:rPr lang="zh-CN" altLang="en-US" b="1" dirty="0">
                <a:solidFill>
                  <a:srgbClr val="0E0E0E"/>
                </a:solidFill>
                <a:effectLst/>
                <a:latin typeface=".AppleSystemUIFont"/>
              </a:rPr>
              <a:t>抓住这些机会！</a:t>
            </a:r>
            <a:endParaRPr lang="zh-CN" altLang="en-US" dirty="0">
              <a:solidFill>
                <a:srgbClr val="0E0E0E"/>
              </a:solidFill>
              <a:effectLst/>
              <a:latin typeface=".AppleSystemUIFont"/>
            </a:endParaRPr>
          </a:p>
          <a:p>
            <a:r>
              <a:rPr lang="zh-CN" altLang="en-US" dirty="0">
                <a:solidFill>
                  <a:srgbClr val="0E0E0E"/>
                </a:solidFill>
                <a:effectLst/>
                <a:latin typeface=".AppleSystemUIFont"/>
              </a:rPr>
              <a:t>那么，分享上帝的爱会带来什么样的结果呢？</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7">
            <a:extLst>
              <a:ext uri="{FF2B5EF4-FFF2-40B4-BE49-F238E27FC236}">
                <a16:creationId xmlns:a16="http://schemas.microsoft.com/office/drawing/2014/main" id="{003FD514-DFC0-4771-A763-9516EB1B5D5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11AB53C-09C5-4F12-A464-C5A275F70612}" type="slidenum">
              <a:rPr lang="en-US" altLang="en-US" sz="1800">
                <a:latin typeface="Calibri" panose="020F0502020204030204" pitchFamily="34" charset="0"/>
              </a:rPr>
              <a:pPr algn="r" eaLnBrk="1">
                <a:spcBef>
                  <a:spcPct val="0"/>
                </a:spcBef>
              </a:pPr>
              <a:t>160</a:t>
            </a:fld>
            <a:endParaRPr lang="en-US" altLang="en-US">
              <a:ea typeface="Osaka"/>
              <a:cs typeface="Osaka"/>
            </a:endParaRPr>
          </a:p>
        </p:txBody>
      </p:sp>
      <p:sp>
        <p:nvSpPr>
          <p:cNvPr id="844803" name="Slide Image Placeholder 2">
            <a:extLst>
              <a:ext uri="{FF2B5EF4-FFF2-40B4-BE49-F238E27FC236}">
                <a16:creationId xmlns:a16="http://schemas.microsoft.com/office/drawing/2014/main" id="{A0AABCB2-1859-4CF4-BF4F-142DE666260A}"/>
              </a:ext>
            </a:extLst>
          </p:cNvPr>
          <p:cNvSpPr>
            <a:spLocks noGrp="1" noRot="1" noChangeAspect="1" noTextEdit="1"/>
          </p:cNvSpPr>
          <p:nvPr>
            <p:ph type="sldImg"/>
          </p:nvPr>
        </p:nvSpPr>
        <p:spPr>
          <a:solidFill>
            <a:srgbClr val="FFFFFF"/>
          </a:solidFill>
          <a:ln/>
        </p:spPr>
      </p:sp>
      <p:sp>
        <p:nvSpPr>
          <p:cNvPr id="844804" name="Rectangle 3">
            <a:extLst>
              <a:ext uri="{FF2B5EF4-FFF2-40B4-BE49-F238E27FC236}">
                <a16:creationId xmlns:a16="http://schemas.microsoft.com/office/drawing/2014/main" id="{4FF4BD7D-C71C-4F28-BE8C-E915458C8E2C}"/>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a:extLst>
              <a:ext uri="{FF2B5EF4-FFF2-40B4-BE49-F238E27FC236}">
                <a16:creationId xmlns:a16="http://schemas.microsoft.com/office/drawing/2014/main" id="{A1F9652D-C9F6-40FB-AF9C-FA84E9AED5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AA16CBE3-7922-4B47-A121-50D586376D95}" type="slidenum">
              <a:rPr lang="en-US" altLang="en-US"/>
              <a:pPr>
                <a:spcBef>
                  <a:spcPct val="0"/>
                </a:spcBef>
              </a:pPr>
              <a:t>161</a:t>
            </a:fld>
            <a:endParaRPr lang="en-US" altLang="en-US"/>
          </a:p>
        </p:txBody>
      </p:sp>
      <p:sp>
        <p:nvSpPr>
          <p:cNvPr id="845827" name="Rectangle 2">
            <a:extLst>
              <a:ext uri="{FF2B5EF4-FFF2-40B4-BE49-F238E27FC236}">
                <a16:creationId xmlns:a16="http://schemas.microsoft.com/office/drawing/2014/main" id="{D00A7A12-8462-4FA5-99E2-2E8F534445E9}"/>
              </a:ext>
            </a:extLst>
          </p:cNvPr>
          <p:cNvSpPr>
            <a:spLocks noGrp="1" noRot="1" noChangeAspect="1" noChangeArrowheads="1" noTextEdit="1"/>
          </p:cNvSpPr>
          <p:nvPr>
            <p:ph type="sldImg"/>
          </p:nvPr>
        </p:nvSpPr>
        <p:spPr>
          <a:ln/>
        </p:spPr>
      </p:sp>
      <p:sp>
        <p:nvSpPr>
          <p:cNvPr id="845828" name="Rectangle 3">
            <a:extLst>
              <a:ext uri="{FF2B5EF4-FFF2-40B4-BE49-F238E27FC236}">
                <a16:creationId xmlns:a16="http://schemas.microsoft.com/office/drawing/2014/main" id="{421D714B-6B0D-488D-B7B4-DC587013BE3E}"/>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7">
            <a:extLst>
              <a:ext uri="{FF2B5EF4-FFF2-40B4-BE49-F238E27FC236}">
                <a16:creationId xmlns:a16="http://schemas.microsoft.com/office/drawing/2014/main" id="{32A34E54-7331-408A-B118-A29E2262923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668C0C4-2292-47F2-A7CE-2FDF542555BF}" type="slidenum">
              <a:rPr lang="en-US" altLang="en-US" sz="1800">
                <a:latin typeface="Calibri" panose="020F0502020204030204" pitchFamily="34" charset="0"/>
              </a:rPr>
              <a:pPr algn="r" eaLnBrk="1">
                <a:spcBef>
                  <a:spcPct val="0"/>
                </a:spcBef>
              </a:pPr>
              <a:t>162</a:t>
            </a:fld>
            <a:endParaRPr lang="en-US" altLang="en-US"/>
          </a:p>
        </p:txBody>
      </p:sp>
      <p:sp>
        <p:nvSpPr>
          <p:cNvPr id="846851" name="Slide Image Placeholder 2">
            <a:extLst>
              <a:ext uri="{FF2B5EF4-FFF2-40B4-BE49-F238E27FC236}">
                <a16:creationId xmlns:a16="http://schemas.microsoft.com/office/drawing/2014/main" id="{C8C7A95B-8C4E-4D2E-BE07-7EAF5783BE5D}"/>
              </a:ext>
            </a:extLst>
          </p:cNvPr>
          <p:cNvSpPr>
            <a:spLocks noGrp="1" noRot="1" noChangeAspect="1" noTextEdit="1"/>
          </p:cNvSpPr>
          <p:nvPr>
            <p:ph type="sldImg"/>
          </p:nvPr>
        </p:nvSpPr>
        <p:spPr>
          <a:solidFill>
            <a:srgbClr val="FFFFFF"/>
          </a:solidFill>
          <a:ln/>
        </p:spPr>
      </p:sp>
      <p:sp>
        <p:nvSpPr>
          <p:cNvPr id="846852" name="Rectangle 3">
            <a:extLst>
              <a:ext uri="{FF2B5EF4-FFF2-40B4-BE49-F238E27FC236}">
                <a16:creationId xmlns:a16="http://schemas.microsoft.com/office/drawing/2014/main" id="{7B7AA794-D96A-497F-9FD1-AE42C5B4E8F7}"/>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aseline="30000" dirty="0">
                <a:latin typeface="Times New Roman" panose="02020603050405020304" pitchFamily="18" charset="0"/>
                <a:ea typeface="ＭＳ Ｐゴシック" panose="020B0600070205080204" pitchFamily="34" charset="-128"/>
              </a:rPr>
              <a:t>5 </a:t>
            </a:r>
            <a:r>
              <a:rPr altLang="en-US" dirty="0">
                <a:latin typeface="Times New Roman" panose="02020603050405020304" pitchFamily="18" charset="0"/>
                <a:ea typeface="ＭＳ Ｐゴシック" panose="020B0600070205080204" pitchFamily="34" charset="-128"/>
              </a:rPr>
              <a:t>The people of Nineveh believed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message, and from the greatest to the least, they declared a fast and put on burlap to show their sorrow.</a:t>
            </a:r>
          </a:p>
          <a:p>
            <a:pPr eaLnBrk="1"/>
            <a:r>
              <a:rPr altLang="en-US" baseline="30000" dirty="0">
                <a:latin typeface="Times New Roman" panose="02020603050405020304" pitchFamily="18" charset="0"/>
                <a:ea typeface="ＭＳ Ｐゴシック" panose="020B0600070205080204" pitchFamily="34" charset="-128"/>
              </a:rPr>
              <a:t>6 </a:t>
            </a:r>
            <a:r>
              <a:rPr altLang="en-US" dirty="0">
                <a:latin typeface="Times New Roman" panose="02020603050405020304" pitchFamily="18" charset="0"/>
                <a:ea typeface="ＭＳ Ｐゴシック" panose="020B0600070205080204" pitchFamily="34" charset="-128"/>
              </a:rPr>
              <a:t>When the king of Nineveh heard what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was saying, he stepped down from his throne and took off his royal robes. He dressed himself in burlap and sat on a heap of ashes. </a:t>
            </a:r>
            <a:r>
              <a:rPr altLang="en-US" baseline="30000" dirty="0">
                <a:latin typeface="Times New Roman" panose="02020603050405020304" pitchFamily="18" charset="0"/>
                <a:ea typeface="ＭＳ Ｐゴシック" panose="020B0600070205080204" pitchFamily="34" charset="-128"/>
              </a:rPr>
              <a:t>7 </a:t>
            </a:r>
            <a:r>
              <a:rPr altLang="en-US" dirty="0">
                <a:latin typeface="Times New Roman" panose="02020603050405020304" pitchFamily="18" charset="0"/>
                <a:ea typeface="ＭＳ Ｐゴシック" panose="020B0600070205080204" pitchFamily="34" charset="-128"/>
              </a:rPr>
              <a:t>Then the king and his nobles sent this decree throughout the city:</a:t>
            </a:r>
          </a:p>
          <a:p>
            <a:pPr eaLnBrk="1"/>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No one, not even the animals from your herds and flocks, may eat or drink anything at all. </a:t>
            </a:r>
            <a:r>
              <a:rPr altLang="ja-JP" baseline="30000" dirty="0">
                <a:latin typeface="Times New Roman" panose="02020603050405020304" pitchFamily="18" charset="0"/>
                <a:ea typeface="ＭＳ Ｐゴシック" panose="020B0600070205080204" pitchFamily="34" charset="-128"/>
              </a:rPr>
              <a:t>8 </a:t>
            </a:r>
            <a:r>
              <a:rPr altLang="ja-JP" dirty="0">
                <a:latin typeface="Times New Roman" panose="02020603050405020304" pitchFamily="18" charset="0"/>
                <a:ea typeface="ＭＳ Ｐゴシック" panose="020B0600070205080204" pitchFamily="34" charset="-128"/>
              </a:rPr>
              <a:t>People and animals alike must wear garments of mourning, and everyone must pray earnestly to God. They must turn from their evil ways and stop all their violence. </a:t>
            </a:r>
            <a:r>
              <a:rPr altLang="ja-JP" baseline="30000" dirty="0">
                <a:latin typeface="Times New Roman" panose="02020603050405020304" pitchFamily="18" charset="0"/>
                <a:ea typeface="ＭＳ Ｐゴシック" panose="020B0600070205080204" pitchFamily="34" charset="-128"/>
              </a:rPr>
              <a:t>9 </a:t>
            </a:r>
            <a:r>
              <a:rPr altLang="ja-JP" dirty="0">
                <a:latin typeface="Times New Roman" panose="02020603050405020304" pitchFamily="18" charset="0"/>
                <a:ea typeface="ＭＳ Ｐゴシック" panose="020B0600070205080204" pitchFamily="34" charset="-128"/>
              </a:rPr>
              <a:t>Who can tell? Perhaps even yet God will change his mind and hold back his fierce anger from destroying us.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eaLnBrk="1"/>
            <a:r>
              <a:rPr altLang="en-US" baseline="30000" dirty="0">
                <a:latin typeface="Times New Roman" panose="02020603050405020304" pitchFamily="18" charset="0"/>
                <a:ea typeface="ＭＳ Ｐゴシック" panose="020B0600070205080204" pitchFamily="34" charset="-128"/>
              </a:rPr>
              <a:t>10 </a:t>
            </a:r>
            <a:r>
              <a:rPr altLang="en-US" dirty="0">
                <a:latin typeface="Times New Roman" panose="02020603050405020304" pitchFamily="18" charset="0"/>
                <a:ea typeface="ＭＳ Ｐゴシック" panose="020B0600070205080204" pitchFamily="34" charset="-128"/>
              </a:rPr>
              <a:t>When God saw what they had done and how they had put a stop to their evil ways, he changed his mind and did not carry out the destruction he had threatened (3:5-10 NLT)</a:t>
            </a:r>
          </a:p>
          <a:p>
            <a:pPr algn="l"/>
            <a:r>
              <a:rPr lang="en-US" altLang="zh-CN" b="0" i="0" dirty="0">
                <a:solidFill>
                  <a:srgbClr val="777A7B"/>
                </a:solidFill>
                <a:effectLst/>
                <a:highlight>
                  <a:srgbClr val="FFFFFF"/>
                </a:highlight>
                <a:latin typeface="Source Serif Pro" panose="02040603050405020204" pitchFamily="18" charset="0"/>
              </a:rPr>
              <a:t>5</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人就信服上帝，宣告禁食，从最大的到最小的都穿上麻衣。</a:t>
            </a:r>
          </a:p>
          <a:p>
            <a:pPr algn="l"/>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这消息传到</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王那里，他就从宝座起来，脱下朝服，披上麻布，坐在灰中。 </a:t>
            </a:r>
            <a:r>
              <a:rPr lang="en-US" altLang="zh-CN" b="0" i="0" dirty="0">
                <a:solidFill>
                  <a:srgbClr val="777A7B"/>
                </a:solidFill>
                <a:effectLst/>
                <a:highlight>
                  <a:srgbClr val="FFFFFF"/>
                </a:highlight>
                <a:latin typeface="Source Serif Pro" panose="02040603050405020204" pitchFamily="18" charset="0"/>
              </a:rPr>
              <a:t>7</a:t>
            </a:r>
            <a:r>
              <a:rPr lang="zh-CN" altLang="en-US" b="0" i="0" dirty="0">
                <a:solidFill>
                  <a:srgbClr val="121212"/>
                </a:solidFill>
                <a:effectLst/>
                <a:highlight>
                  <a:srgbClr val="FFFFFF"/>
                </a:highlight>
                <a:latin typeface="Source Serif Pro" panose="02040603050405020204" pitchFamily="18" charset="0"/>
              </a:rPr>
              <a:t>他叫人通告</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全城，说：“王和大臣有令，人、畜、牛、羊都不可尝任何东西，不可吃，也不可喝水。 </a:t>
            </a:r>
            <a:r>
              <a:rPr lang="en-US" altLang="zh-CN" b="0" i="0" dirty="0">
                <a:solidFill>
                  <a:srgbClr val="777A7B"/>
                </a:solidFill>
                <a:effectLst/>
                <a:highlight>
                  <a:srgbClr val="FFFFFF"/>
                </a:highlight>
                <a:latin typeface="Source Serif Pro" panose="02040603050405020204" pitchFamily="18" charset="0"/>
              </a:rPr>
              <a:t>8</a:t>
            </a:r>
            <a:r>
              <a:rPr lang="zh-CN" altLang="en-US" b="0" i="0" dirty="0">
                <a:solidFill>
                  <a:srgbClr val="121212"/>
                </a:solidFill>
                <a:effectLst/>
                <a:highlight>
                  <a:srgbClr val="FFFFFF"/>
                </a:highlight>
                <a:latin typeface="Source Serif Pro" panose="02040603050405020204" pitchFamily="18" charset="0"/>
              </a:rPr>
              <a:t>人与牲畜都要披上麻布，切切求告上帝。各人要回转离开恶道，离弃自己掌中的残暴。 </a:t>
            </a:r>
            <a:r>
              <a:rPr lang="en-US" altLang="zh-CN" b="0" i="0" dirty="0">
                <a:solidFill>
                  <a:srgbClr val="777A7B"/>
                </a:solidFill>
                <a:effectLst/>
                <a:highlight>
                  <a:srgbClr val="FFFFFF"/>
                </a:highlight>
                <a:latin typeface="Source Serif Pro" panose="02040603050405020204" pitchFamily="18" charset="0"/>
              </a:rPr>
              <a:t>9</a:t>
            </a:r>
            <a:r>
              <a:rPr lang="zh-CN" altLang="en-US" b="0" i="0" dirty="0">
                <a:solidFill>
                  <a:srgbClr val="121212"/>
                </a:solidFill>
                <a:effectLst/>
                <a:highlight>
                  <a:srgbClr val="FFFFFF"/>
                </a:highlight>
                <a:latin typeface="Source Serif Pro" panose="02040603050405020204" pitchFamily="18" charset="0"/>
              </a:rPr>
              <a:t>谁知道上帝也许会回心转意，不发烈怒，使我们不致灭亡。”</a:t>
            </a:r>
          </a:p>
          <a:p>
            <a:pPr algn="l"/>
            <a:r>
              <a:rPr lang="en-US" altLang="zh-CN" b="0" i="0" dirty="0">
                <a:solidFill>
                  <a:srgbClr val="777A7B"/>
                </a:solidFill>
                <a:effectLst/>
                <a:highlight>
                  <a:srgbClr val="FFFFFF"/>
                </a:highlight>
                <a:latin typeface="Source Serif Pro" panose="02040603050405020204" pitchFamily="18" charset="0"/>
              </a:rPr>
              <a:t>10</a:t>
            </a:r>
            <a:r>
              <a:rPr lang="zh-CN" altLang="en-US" b="0" i="0" dirty="0">
                <a:solidFill>
                  <a:srgbClr val="121212"/>
                </a:solidFill>
                <a:effectLst/>
                <a:highlight>
                  <a:srgbClr val="FFFFFF"/>
                </a:highlight>
                <a:latin typeface="Source Serif Pro" panose="02040603050405020204" pitchFamily="18" charset="0"/>
              </a:rPr>
              <a:t>上帝察看他们的行为，见他们离开恶道，上帝就改变心意，原先所说要降与他们的灾难，他不降了。</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a:extLst>
              <a:ext uri="{FF2B5EF4-FFF2-40B4-BE49-F238E27FC236}">
                <a16:creationId xmlns:a16="http://schemas.microsoft.com/office/drawing/2014/main" id="{00077C32-6FB4-43A2-8230-C21046E5DA7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69F3190-6743-4D1E-A4B8-B8AAB5E1DB44}" type="slidenum">
              <a:rPr lang="en-US" altLang="en-US" sz="1800">
                <a:latin typeface="Calibri" panose="020F0502020204030204" pitchFamily="34" charset="0"/>
              </a:rPr>
              <a:pPr algn="r" eaLnBrk="1">
                <a:spcBef>
                  <a:spcPct val="0"/>
                </a:spcBef>
              </a:pPr>
              <a:t>163</a:t>
            </a:fld>
            <a:endParaRPr lang="en-US" altLang="en-US"/>
          </a:p>
        </p:txBody>
      </p:sp>
      <p:sp>
        <p:nvSpPr>
          <p:cNvPr id="847875" name="Slide Image Placeholder 2">
            <a:extLst>
              <a:ext uri="{FF2B5EF4-FFF2-40B4-BE49-F238E27FC236}">
                <a16:creationId xmlns:a16="http://schemas.microsoft.com/office/drawing/2014/main" id="{854CFA95-57A8-4000-B4BA-7FF3E53E5AF1}"/>
              </a:ext>
            </a:extLst>
          </p:cNvPr>
          <p:cNvSpPr>
            <a:spLocks noGrp="1" noRot="1" noChangeAspect="1" noTextEdit="1"/>
          </p:cNvSpPr>
          <p:nvPr>
            <p:ph type="sldImg"/>
          </p:nvPr>
        </p:nvSpPr>
        <p:spPr>
          <a:ln/>
        </p:spPr>
      </p:sp>
      <p:sp>
        <p:nvSpPr>
          <p:cNvPr id="847876" name="Rectangle 3">
            <a:extLst>
              <a:ext uri="{FF2B5EF4-FFF2-40B4-BE49-F238E27FC236}">
                <a16:creationId xmlns:a16="http://schemas.microsoft.com/office/drawing/2014/main" id="{3BE72F28-577E-4C94-BD85-F755FCEDA07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http://www.mythfolklore.net/lahaye/150/LaHaye1728Figures150</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III4</a:t>
            </a:r>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EntersNiniveh.jpg</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a:extLst>
              <a:ext uri="{FF2B5EF4-FFF2-40B4-BE49-F238E27FC236}">
                <a16:creationId xmlns:a16="http://schemas.microsoft.com/office/drawing/2014/main" id="{CB49169D-8508-4A65-8ACC-5A7FEAB647F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28D5D51-3529-4E1E-9D8E-6F9696E366D6}" type="slidenum">
              <a:rPr lang="en-US" altLang="en-US" sz="1800">
                <a:latin typeface="Calibri" panose="020F0502020204030204" pitchFamily="34" charset="0"/>
              </a:rPr>
              <a:pPr algn="r" eaLnBrk="1">
                <a:spcBef>
                  <a:spcPct val="0"/>
                </a:spcBef>
              </a:pPr>
              <a:t>164</a:t>
            </a:fld>
            <a:endParaRPr lang="en-US" altLang="en-US"/>
          </a:p>
        </p:txBody>
      </p:sp>
      <p:sp>
        <p:nvSpPr>
          <p:cNvPr id="848899" name="Slide Image Placeholder 2">
            <a:extLst>
              <a:ext uri="{FF2B5EF4-FFF2-40B4-BE49-F238E27FC236}">
                <a16:creationId xmlns:a16="http://schemas.microsoft.com/office/drawing/2014/main" id="{3D4178AD-4943-4BAF-A8A7-F6869CC304DC}"/>
              </a:ext>
            </a:extLst>
          </p:cNvPr>
          <p:cNvSpPr>
            <a:spLocks noGrp="1" noRot="1" noChangeAspect="1" noTextEdit="1"/>
          </p:cNvSpPr>
          <p:nvPr>
            <p:ph type="sldImg"/>
          </p:nvPr>
        </p:nvSpPr>
        <p:spPr>
          <a:ln/>
        </p:spPr>
      </p:sp>
      <p:sp>
        <p:nvSpPr>
          <p:cNvPr id="848900" name="Rectangle 3">
            <a:extLst>
              <a:ext uri="{FF2B5EF4-FFF2-40B4-BE49-F238E27FC236}">
                <a16:creationId xmlns:a16="http://schemas.microsoft.com/office/drawing/2014/main" id="{B34A647C-2379-4A71-BD27-05EA9989400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7">
            <a:extLst>
              <a:ext uri="{FF2B5EF4-FFF2-40B4-BE49-F238E27FC236}">
                <a16:creationId xmlns:a16="http://schemas.microsoft.com/office/drawing/2014/main" id="{E92AC4C6-4BB3-4602-AD43-66DA6E47A60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FD113755-D673-43F8-896E-7EF6B806CCB3}" type="slidenum">
              <a:rPr lang="en-US" altLang="en-US" sz="1800">
                <a:latin typeface="Calibri" panose="020F0502020204030204" pitchFamily="34" charset="0"/>
              </a:rPr>
              <a:pPr algn="r" eaLnBrk="1">
                <a:spcBef>
                  <a:spcPct val="0"/>
                </a:spcBef>
              </a:pPr>
              <a:t>165</a:t>
            </a:fld>
            <a:endParaRPr lang="en-US" altLang="en-US"/>
          </a:p>
        </p:txBody>
      </p:sp>
      <p:sp>
        <p:nvSpPr>
          <p:cNvPr id="849923" name="Slide Image Placeholder 2">
            <a:extLst>
              <a:ext uri="{FF2B5EF4-FFF2-40B4-BE49-F238E27FC236}">
                <a16:creationId xmlns:a16="http://schemas.microsoft.com/office/drawing/2014/main" id="{E2905734-7AE6-4850-AB77-19A45B0685E8}"/>
              </a:ext>
            </a:extLst>
          </p:cNvPr>
          <p:cNvSpPr>
            <a:spLocks noGrp="1" noRot="1" noChangeAspect="1" noTextEdit="1"/>
          </p:cNvSpPr>
          <p:nvPr>
            <p:ph type="sldImg"/>
          </p:nvPr>
        </p:nvSpPr>
        <p:spPr>
          <a:ln/>
        </p:spPr>
      </p:sp>
      <p:sp>
        <p:nvSpPr>
          <p:cNvPr id="849924" name="Rectangle 3">
            <a:extLst>
              <a:ext uri="{FF2B5EF4-FFF2-40B4-BE49-F238E27FC236}">
                <a16:creationId xmlns:a16="http://schemas.microsoft.com/office/drawing/2014/main" id="{D5A2AC03-FECD-4DF0-93C7-C4AB0592860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b="1">
                <a:latin typeface="Arial" panose="020B0604020202020204" pitchFamily="34" charset="0"/>
                <a:ea typeface="ＭＳ Ｐゴシック" panose="020B0600070205080204" pitchFamily="34" charset="-128"/>
              </a:rPr>
              <a:t>Biblia Latina. Illuminated Manuscript Bible. [Northern Italy], 1273.</a:t>
            </a:r>
          </a:p>
          <a:p>
            <a:pPr eaLnBrk="1"/>
            <a:r>
              <a:rPr altLang="en-US">
                <a:latin typeface="Times New Roman" panose="02020603050405020304" pitchFamily="18" charset="0"/>
                <a:ea typeface="ＭＳ Ｐゴシック" panose="020B0600070205080204" pitchFamily="34" charset="-128"/>
              </a:rPr>
              <a:t>http://www.smu.edu/bridwell/publications/ryrie_catalog/4_1n.jpg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a:extLst>
              <a:ext uri="{FF2B5EF4-FFF2-40B4-BE49-F238E27FC236}">
                <a16:creationId xmlns:a16="http://schemas.microsoft.com/office/drawing/2014/main" id="{FD7B0C4F-DF91-44A8-A82D-D0CDEB421D9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01FC0CEF-7788-40DC-8391-EBFCD81D5CE7}" type="slidenum">
              <a:rPr lang="en-US" altLang="en-US" sz="1200">
                <a:solidFill>
                  <a:srgbClr val="000000"/>
                </a:solidFill>
                <a:latin typeface="Times New Roman" panose="02020603050405020304" pitchFamily="18" charset="0"/>
              </a:rPr>
              <a:pPr algn="r"/>
              <a:t>19</a:t>
            </a:fld>
            <a:endParaRPr lang="en-US" altLang="en-US" sz="1200">
              <a:solidFill>
                <a:srgbClr val="000000"/>
              </a:solidFill>
              <a:latin typeface="Times New Roman" panose="02020603050405020304" pitchFamily="18" charset="0"/>
            </a:endParaRPr>
          </a:p>
        </p:txBody>
      </p:sp>
      <p:sp>
        <p:nvSpPr>
          <p:cNvPr id="704515" name="Rectangle 2">
            <a:extLst>
              <a:ext uri="{FF2B5EF4-FFF2-40B4-BE49-F238E27FC236}">
                <a16:creationId xmlns:a16="http://schemas.microsoft.com/office/drawing/2014/main" id="{9C9F9F99-0B17-4FC9-8144-EFE3C6E4C3DC}"/>
              </a:ext>
            </a:extLst>
          </p:cNvPr>
          <p:cNvSpPr>
            <a:spLocks noGrp="1" noRot="1" noChangeAspect="1" noChangeArrowheads="1" noTextEdit="1"/>
          </p:cNvSpPr>
          <p:nvPr>
            <p:ph type="sldImg"/>
          </p:nvPr>
        </p:nvSpPr>
        <p:spPr>
          <a:solidFill>
            <a:srgbClr val="FFFFFF"/>
          </a:solidFill>
          <a:ln/>
        </p:spPr>
      </p:sp>
      <p:sp>
        <p:nvSpPr>
          <p:cNvPr id="704516" name="Rectangle 3">
            <a:extLst>
              <a:ext uri="{FF2B5EF4-FFF2-40B4-BE49-F238E27FC236}">
                <a16:creationId xmlns:a16="http://schemas.microsoft.com/office/drawing/2014/main" id="{20C366FE-4E2B-470C-8E54-CFF775A368D9}"/>
              </a:ext>
            </a:extLst>
          </p:cNvPr>
          <p:cNvSpPr txBox="1">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7">
            <a:extLst>
              <a:ext uri="{FF2B5EF4-FFF2-40B4-BE49-F238E27FC236}">
                <a16:creationId xmlns:a16="http://schemas.microsoft.com/office/drawing/2014/main" id="{1FBDB651-F80E-41A7-A948-742CBDDE28F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D5A1B48-CE0E-40FF-9BA4-0A932691B184}" type="slidenum">
              <a:rPr lang="en-US" altLang="en-US" sz="1800">
                <a:latin typeface="Calibri" panose="020F0502020204030204" pitchFamily="34" charset="0"/>
              </a:rPr>
              <a:pPr algn="r" eaLnBrk="1">
                <a:spcBef>
                  <a:spcPct val="0"/>
                </a:spcBef>
              </a:pPr>
              <a:t>166</a:t>
            </a:fld>
            <a:endParaRPr lang="en-US" altLang="en-US"/>
          </a:p>
        </p:txBody>
      </p:sp>
      <p:sp>
        <p:nvSpPr>
          <p:cNvPr id="850947" name="Slide Image Placeholder 2">
            <a:extLst>
              <a:ext uri="{FF2B5EF4-FFF2-40B4-BE49-F238E27FC236}">
                <a16:creationId xmlns:a16="http://schemas.microsoft.com/office/drawing/2014/main" id="{2A016DCF-3784-462D-99FB-BA1D92799A95}"/>
              </a:ext>
            </a:extLst>
          </p:cNvPr>
          <p:cNvSpPr>
            <a:spLocks noGrp="1" noRot="1" noChangeAspect="1" noTextEdit="1"/>
          </p:cNvSpPr>
          <p:nvPr>
            <p:ph type="sldImg"/>
          </p:nvPr>
        </p:nvSpPr>
        <p:spPr>
          <a:solidFill>
            <a:srgbClr val="FFFFFF"/>
          </a:solidFill>
          <a:ln/>
        </p:spPr>
      </p:sp>
      <p:sp>
        <p:nvSpPr>
          <p:cNvPr id="850948" name="Rectangle 3">
            <a:extLst>
              <a:ext uri="{FF2B5EF4-FFF2-40B4-BE49-F238E27FC236}">
                <a16:creationId xmlns:a16="http://schemas.microsoft.com/office/drawing/2014/main" id="{25E4BE7E-6560-429E-B0D4-555B300B6B2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a:extLst>
              <a:ext uri="{FF2B5EF4-FFF2-40B4-BE49-F238E27FC236}">
                <a16:creationId xmlns:a16="http://schemas.microsoft.com/office/drawing/2014/main" id="{2FE33C31-1E04-4534-92E2-CCCB3E4F3A7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215C5B7-F2AE-4E74-BDEE-95590B23D60D}" type="slidenum">
              <a:rPr lang="en-US" altLang="en-US" sz="1800">
                <a:latin typeface="Calibri" panose="020F0502020204030204" pitchFamily="34" charset="0"/>
              </a:rPr>
              <a:pPr algn="r" eaLnBrk="1">
                <a:spcBef>
                  <a:spcPct val="0"/>
                </a:spcBef>
              </a:pPr>
              <a:t>167</a:t>
            </a:fld>
            <a:endParaRPr lang="en-US" altLang="en-US"/>
          </a:p>
        </p:txBody>
      </p:sp>
      <p:sp>
        <p:nvSpPr>
          <p:cNvPr id="851971" name="Slide Image Placeholder 2">
            <a:extLst>
              <a:ext uri="{FF2B5EF4-FFF2-40B4-BE49-F238E27FC236}">
                <a16:creationId xmlns:a16="http://schemas.microsoft.com/office/drawing/2014/main" id="{66FF22E7-50C2-4071-BAC9-0689AE408D09}"/>
              </a:ext>
            </a:extLst>
          </p:cNvPr>
          <p:cNvSpPr>
            <a:spLocks noGrp="1" noRot="1" noChangeAspect="1" noTextEdit="1"/>
          </p:cNvSpPr>
          <p:nvPr>
            <p:ph type="sldImg"/>
          </p:nvPr>
        </p:nvSpPr>
        <p:spPr>
          <a:solidFill>
            <a:srgbClr val="FFFFFF"/>
          </a:solidFill>
          <a:ln/>
        </p:spPr>
      </p:sp>
      <p:sp>
        <p:nvSpPr>
          <p:cNvPr id="851972" name="Rectangle 3">
            <a:extLst>
              <a:ext uri="{FF2B5EF4-FFF2-40B4-BE49-F238E27FC236}">
                <a16:creationId xmlns:a16="http://schemas.microsoft.com/office/drawing/2014/main" id="{B0940C95-6476-4683-A736-5AFCB8C8B9ED}"/>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Mongolia-Beijing-Singapore flight delay – 4 people, 1 PRC (Fiji)</a:t>
            </a:r>
          </a:p>
          <a:p>
            <a:pPr eaLnBrk="1"/>
            <a:r>
              <a:rPr altLang="en-US" dirty="0">
                <a:latin typeface="Times New Roman" panose="02020603050405020304" pitchFamily="18" charset="0"/>
                <a:ea typeface="ＭＳ Ｐゴシック" panose="020B0600070205080204" pitchFamily="34" charset="-128"/>
              </a:rPr>
              <a:t>Tom Roxas witnessed to Nino</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murderer</a:t>
            </a:r>
          </a:p>
          <a:p>
            <a:pPr eaLnBrk="1"/>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If you don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show, you</a:t>
            </a:r>
            <a:r>
              <a:rPr lang="ja-JP" altLang="en-US">
                <a:latin typeface="Times New Roman" panose="02020603050405020304" pitchFamily="18" charset="0"/>
                <a:ea typeface="ＭＳ Ｐゴシック" panose="020B0600070205080204" pitchFamily="34" charset="-128"/>
              </a:rPr>
              <a:t>’</a:t>
            </a:r>
            <a:r>
              <a:rPr altLang="ja-JP" dirty="0" err="1">
                <a:latin typeface="Times New Roman" panose="02020603050405020304" pitchFamily="18" charset="0"/>
                <a:ea typeface="ＭＳ Ｐゴシック" panose="020B0600070205080204" pitchFamily="34" charset="-128"/>
              </a:rPr>
              <a:t>ll</a:t>
            </a:r>
            <a:r>
              <a:rPr altLang="ja-JP" dirty="0">
                <a:latin typeface="Times New Roman" panose="02020603050405020304" pitchFamily="18" charset="0"/>
                <a:ea typeface="ＭＳ Ｐゴシック" panose="020B0600070205080204" pitchFamily="34" charset="-128"/>
              </a:rPr>
              <a:t> never know!</a:t>
            </a:r>
            <a:r>
              <a:rPr lang="ja-JP" altLang="en-US">
                <a:latin typeface="Times New Roman" panose="02020603050405020304" pitchFamily="18" charset="0"/>
                <a:ea typeface="ＭＳ Ｐゴシック" panose="020B0600070205080204" pitchFamily="34" charset="-128"/>
              </a:rPr>
              <a:t>”</a:t>
            </a:r>
            <a:endParaRPr lang="en-US" altLang="ja-JP"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蒙古</a:t>
            </a:r>
            <a:r>
              <a:rPr lang="en-US" altLang="zh-CN" dirty="0">
                <a:solidFill>
                  <a:srgbClr val="0E0E0E"/>
                </a:solidFill>
                <a:effectLst/>
                <a:latin typeface=".AppleSystemUIFont"/>
              </a:rPr>
              <a:t>—</a:t>
            </a:r>
            <a:r>
              <a:rPr lang="zh-CN" altLang="en-US" dirty="0">
                <a:solidFill>
                  <a:srgbClr val="0E0E0E"/>
                </a:solidFill>
                <a:effectLst/>
                <a:latin typeface=".AppleSystemUIFont"/>
              </a:rPr>
              <a:t>北京</a:t>
            </a:r>
            <a:r>
              <a:rPr lang="en-US" altLang="zh-CN" dirty="0">
                <a:solidFill>
                  <a:srgbClr val="0E0E0E"/>
                </a:solidFill>
                <a:effectLst/>
                <a:latin typeface=".AppleSystemUIFont"/>
              </a:rPr>
              <a:t>—</a:t>
            </a:r>
            <a:r>
              <a:rPr lang="zh-CN" altLang="en-US" dirty="0">
                <a:solidFill>
                  <a:srgbClr val="0E0E0E"/>
                </a:solidFill>
                <a:effectLst/>
                <a:latin typeface=".AppleSystemUIFont"/>
              </a:rPr>
              <a:t>新加坡的航班延误</a:t>
            </a:r>
            <a:r>
              <a:rPr lang="en-US" altLang="zh-CN" dirty="0">
                <a:solidFill>
                  <a:srgbClr val="0E0E0E"/>
                </a:solidFill>
                <a:effectLst/>
                <a:latin typeface=".AppleSystemUIFont"/>
              </a:rPr>
              <a:t>——</a:t>
            </a:r>
            <a:r>
              <a:rPr lang="en-US" altLang="zh-CN" b="1" dirty="0">
                <a:solidFill>
                  <a:srgbClr val="0E0E0E"/>
                </a:solidFill>
                <a:effectLst/>
                <a:latin typeface=".AppleSystemUIFont"/>
              </a:rPr>
              <a:t>4</a:t>
            </a:r>
            <a:r>
              <a:rPr lang="zh-CN" altLang="en-US" b="1" dirty="0">
                <a:solidFill>
                  <a:srgbClr val="0E0E0E"/>
                </a:solidFill>
                <a:effectLst/>
                <a:latin typeface=".AppleSystemUIFont"/>
              </a:rPr>
              <a:t>个人</a:t>
            </a:r>
            <a:r>
              <a:rPr lang="zh-CN" altLang="en-US" dirty="0">
                <a:solidFill>
                  <a:srgbClr val="0E0E0E"/>
                </a:solidFill>
                <a:effectLst/>
                <a:latin typeface=".AppleSystemUIFont"/>
              </a:rPr>
              <a:t>，其中</a:t>
            </a:r>
            <a:r>
              <a:rPr lang="en-US" altLang="zh-CN" dirty="0">
                <a:solidFill>
                  <a:srgbClr val="0E0E0E"/>
                </a:solidFill>
                <a:effectLst/>
                <a:latin typeface=".AppleSystemUIFont"/>
              </a:rPr>
              <a:t>1</a:t>
            </a:r>
            <a:r>
              <a:rPr lang="zh-CN" altLang="en-US" dirty="0">
                <a:solidFill>
                  <a:srgbClr val="0E0E0E"/>
                </a:solidFill>
                <a:effectLst/>
                <a:latin typeface=".AppleSystemUIFont"/>
              </a:rPr>
              <a:t>位中国公民（来自斐济）。</a:t>
            </a:r>
          </a:p>
          <a:p>
            <a:r>
              <a:rPr lang="zh-CN" altLang="en-US" dirty="0">
                <a:solidFill>
                  <a:srgbClr val="0E0E0E"/>
                </a:solidFill>
                <a:effectLst/>
                <a:latin typeface=".AppleSystemUIFont"/>
              </a:rPr>
              <a:t>汤姆</a:t>
            </a:r>
            <a:r>
              <a:rPr lang="en-US" altLang="zh-CN" dirty="0">
                <a:solidFill>
                  <a:srgbClr val="0E0E0E"/>
                </a:solidFill>
                <a:effectLst/>
                <a:latin typeface=".AppleSystemUIFont"/>
              </a:rPr>
              <a:t>·</a:t>
            </a:r>
            <a:r>
              <a:rPr lang="zh-CN" altLang="en-US" dirty="0">
                <a:solidFill>
                  <a:srgbClr val="0E0E0E"/>
                </a:solidFill>
                <a:effectLst/>
                <a:latin typeface=".AppleSystemUIFont"/>
              </a:rPr>
              <a:t>罗哈斯向尼诺的</a:t>
            </a:r>
            <a:r>
              <a:rPr lang="zh-CN" altLang="en-US" b="1" dirty="0">
                <a:solidFill>
                  <a:srgbClr val="0E0E0E"/>
                </a:solidFill>
                <a:effectLst/>
                <a:latin typeface=".AppleSystemUIFont"/>
              </a:rPr>
              <a:t>凶手作了见证</a:t>
            </a:r>
            <a:r>
              <a:rPr lang="zh-CN" altLang="en-US" dirty="0">
                <a:solidFill>
                  <a:srgbClr val="0E0E0E"/>
                </a:solidFill>
                <a:effectLst/>
                <a:latin typeface=".AppleSystemUIFont"/>
              </a:rPr>
              <a:t>。</a:t>
            </a:r>
          </a:p>
          <a:p>
            <a:r>
              <a:rPr lang="zh-CN" altLang="en-US" b="1" dirty="0">
                <a:solidFill>
                  <a:srgbClr val="0E0E0E"/>
                </a:solidFill>
                <a:effectLst/>
                <a:latin typeface=".AppleSystemUIFont"/>
              </a:rPr>
              <a:t>“如果你不去行动，你永远不会知道！”</a:t>
            </a:r>
            <a:endParaRPr lang="zh-CN" altLang="en-US" dirty="0">
              <a:solidFill>
                <a:srgbClr val="0E0E0E"/>
              </a:solidFill>
              <a:effectLst/>
              <a:latin typeface=".AppleSystemUIFont"/>
            </a:endParaRP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Slide Image Placeholder 1">
            <a:extLst>
              <a:ext uri="{FF2B5EF4-FFF2-40B4-BE49-F238E27FC236}">
                <a16:creationId xmlns:a16="http://schemas.microsoft.com/office/drawing/2014/main" id="{EEF27F62-3EB4-44AD-8BB6-1A9AAF8DBB8D}"/>
              </a:ext>
            </a:extLst>
          </p:cNvPr>
          <p:cNvSpPr>
            <a:spLocks noGrp="1" noRot="1" noChangeAspect="1" noTextEdit="1"/>
          </p:cNvSpPr>
          <p:nvPr>
            <p:ph type="sldImg"/>
          </p:nvPr>
        </p:nvSpPr>
        <p:spPr>
          <a:ln/>
        </p:spPr>
      </p:sp>
      <p:sp>
        <p:nvSpPr>
          <p:cNvPr id="852995" name="Notes Placeholder 2">
            <a:extLst>
              <a:ext uri="{FF2B5EF4-FFF2-40B4-BE49-F238E27FC236}">
                <a16:creationId xmlns:a16="http://schemas.microsoft.com/office/drawing/2014/main" id="{B2F32B83-E483-460D-B3B5-6990A9A59B4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52996" name="Slide Number Placeholder 3">
            <a:extLst>
              <a:ext uri="{FF2B5EF4-FFF2-40B4-BE49-F238E27FC236}">
                <a16:creationId xmlns:a16="http://schemas.microsoft.com/office/drawing/2014/main" id="{CCCC67CD-4349-4624-91A7-2F72517CF14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DD8B28D-28C8-4D2C-8C75-E119B8924BD9}" type="slidenum">
              <a:rPr lang="en-US" altLang="en-US" sz="1800">
                <a:latin typeface="Calibri" panose="020F0502020204030204" pitchFamily="34" charset="0"/>
              </a:rPr>
              <a:pPr algn="r" eaLnBrk="1">
                <a:spcBef>
                  <a:spcPct val="0"/>
                </a:spcBef>
              </a:pPr>
              <a:t>168</a:t>
            </a:fld>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Slide Image Placeholder 1">
            <a:extLst>
              <a:ext uri="{FF2B5EF4-FFF2-40B4-BE49-F238E27FC236}">
                <a16:creationId xmlns:a16="http://schemas.microsoft.com/office/drawing/2014/main" id="{A3ABEACF-5657-448A-8861-CB02A32B9E68}"/>
              </a:ext>
            </a:extLst>
          </p:cNvPr>
          <p:cNvSpPr>
            <a:spLocks noGrp="1" noRot="1" noChangeAspect="1" noTextEdit="1"/>
          </p:cNvSpPr>
          <p:nvPr>
            <p:ph type="sldImg"/>
          </p:nvPr>
        </p:nvSpPr>
        <p:spPr>
          <a:ln/>
        </p:spPr>
      </p:sp>
      <p:sp>
        <p:nvSpPr>
          <p:cNvPr id="854019" name="Notes Placeholder 2">
            <a:extLst>
              <a:ext uri="{FF2B5EF4-FFF2-40B4-BE49-F238E27FC236}">
                <a16:creationId xmlns:a16="http://schemas.microsoft.com/office/drawing/2014/main" id="{9BE69802-64EE-4907-B2A4-95125D827261}"/>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dirty="0">
                <a:latin typeface="Times New Roman" panose="02020603050405020304" pitchFamily="18" charset="0"/>
                <a:ea typeface="ＭＳ Ｐゴシック" panose="020B0600070205080204" pitchFamily="34" charset="-128"/>
              </a:rPr>
              <a:t>Don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let possible failure in evangelism keep you from sharing because people are more positive than we generally think !</a:t>
            </a:r>
            <a:endParaRPr lang="en-US" altLang="ja-JP"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不要让可能传福音的失败阻止你去分享，因为人们的反应往往比我们想象的要</a:t>
            </a:r>
            <a:r>
              <a:rPr lang="zh-CN" altLang="en-US" b="1" dirty="0">
                <a:solidFill>
                  <a:srgbClr val="0E0E0E"/>
                </a:solidFill>
                <a:effectLst/>
                <a:latin typeface=".AppleSystemUIFont"/>
              </a:rPr>
              <a:t>更加积极</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
        <p:nvSpPr>
          <p:cNvPr id="854020" name="Slide Number Placeholder 3">
            <a:extLst>
              <a:ext uri="{FF2B5EF4-FFF2-40B4-BE49-F238E27FC236}">
                <a16:creationId xmlns:a16="http://schemas.microsoft.com/office/drawing/2014/main" id="{A621FBB6-296E-4EBC-BFC6-FD24002465E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6307BC1-491B-482B-88F0-E688D27493C0}" type="slidenum">
              <a:rPr lang="en-US" altLang="en-US" sz="1800">
                <a:latin typeface="Calibri" panose="020F0502020204030204" pitchFamily="34" charset="0"/>
              </a:rPr>
              <a:pPr algn="r" eaLnBrk="1">
                <a:spcBef>
                  <a:spcPct val="0"/>
                </a:spcBef>
              </a:pPr>
              <a:t>169</a:t>
            </a:fld>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7">
            <a:extLst>
              <a:ext uri="{FF2B5EF4-FFF2-40B4-BE49-F238E27FC236}">
                <a16:creationId xmlns:a16="http://schemas.microsoft.com/office/drawing/2014/main" id="{F01A46CB-5C61-4599-91CF-BE63C5DD287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82E0D82-9AC6-4BD9-BCE3-9E2CD70AF58E}" type="slidenum">
              <a:rPr lang="en-US" altLang="en-US" sz="1800">
                <a:latin typeface="Calibri" panose="020F0502020204030204" pitchFamily="34" charset="0"/>
              </a:rPr>
              <a:pPr algn="r" eaLnBrk="1">
                <a:spcBef>
                  <a:spcPct val="0"/>
                </a:spcBef>
              </a:pPr>
              <a:t>170</a:t>
            </a:fld>
            <a:endParaRPr lang="en-US" altLang="en-US"/>
          </a:p>
        </p:txBody>
      </p:sp>
      <p:sp>
        <p:nvSpPr>
          <p:cNvPr id="855043" name="Slide Image Placeholder 2">
            <a:extLst>
              <a:ext uri="{FF2B5EF4-FFF2-40B4-BE49-F238E27FC236}">
                <a16:creationId xmlns:a16="http://schemas.microsoft.com/office/drawing/2014/main" id="{9363E291-08AE-421D-93E1-49C9751855F0}"/>
              </a:ext>
            </a:extLst>
          </p:cNvPr>
          <p:cNvSpPr>
            <a:spLocks noGrp="1" noRot="1" noChangeAspect="1" noTextEdit="1"/>
          </p:cNvSpPr>
          <p:nvPr>
            <p:ph type="sldImg"/>
          </p:nvPr>
        </p:nvSpPr>
        <p:spPr>
          <a:solidFill>
            <a:srgbClr val="FFFFFF"/>
          </a:solidFill>
          <a:ln/>
        </p:spPr>
      </p:sp>
      <p:sp>
        <p:nvSpPr>
          <p:cNvPr id="855044" name="Rectangle 3">
            <a:extLst>
              <a:ext uri="{FF2B5EF4-FFF2-40B4-BE49-F238E27FC236}">
                <a16:creationId xmlns:a16="http://schemas.microsoft.com/office/drawing/2014/main" id="{F37D86ED-CF54-4DDA-97D5-100DAA8ABFD1}"/>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1" dirty="0">
                <a:latin typeface="Times New Roman" panose="02020603050405020304" pitchFamily="18" charset="0"/>
                <a:ea typeface="ＭＳ Ｐゴシック" panose="020B0600070205080204" pitchFamily="34" charset="-128"/>
              </a:rPr>
              <a:t>Oftentimes the worse the people are, the more they see their need to trust Christ!</a:t>
            </a:r>
          </a:p>
          <a:p>
            <a:pPr eaLnBrk="1"/>
            <a:r>
              <a:rPr altLang="en-US" dirty="0">
                <a:latin typeface="Times New Roman" panose="02020603050405020304" pitchFamily="18" charset="0"/>
                <a:ea typeface="ＭＳ Ｐゴシック" panose="020B0600070205080204" pitchFamily="34" charset="-128"/>
              </a:rPr>
              <a:t>Who do you know that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impossible</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 to trust Christ?  Remember that the greatest missionary—Paul—was also the least likely to become a Christian!</a:t>
            </a:r>
          </a:p>
          <a:p>
            <a:pPr eaLnBrk="1"/>
            <a:r>
              <a:rPr altLang="en-US" dirty="0">
                <a:latin typeface="Times New Roman" panose="02020603050405020304" pitchFamily="18" charset="0"/>
                <a:ea typeface="ＭＳ Ｐゴシック" panose="020B0600070205080204" pitchFamily="34" charset="-128"/>
              </a:rPr>
              <a:t>Prayer</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很多时候，人越糟糕，越能看到他们需要</a:t>
            </a:r>
            <a:r>
              <a:rPr lang="zh-CN" altLang="en-US" b="1" dirty="0">
                <a:solidFill>
                  <a:srgbClr val="0E0E0E"/>
                </a:solidFill>
                <a:effectLst/>
                <a:latin typeface=".AppleSystemUIFont"/>
              </a:rPr>
              <a:t>信靠基督</a:t>
            </a:r>
            <a:r>
              <a:rPr lang="zh-CN" altLang="en-US" dirty="0">
                <a:solidFill>
                  <a:srgbClr val="0E0E0E"/>
                </a:solidFill>
                <a:effectLst/>
                <a:latin typeface=".AppleSystemUIFont"/>
              </a:rPr>
              <a:t>！</a:t>
            </a:r>
          </a:p>
          <a:p>
            <a:r>
              <a:rPr lang="zh-CN" altLang="en-US" dirty="0">
                <a:solidFill>
                  <a:srgbClr val="0E0E0E"/>
                </a:solidFill>
                <a:effectLst/>
                <a:latin typeface=".AppleSystemUIFont"/>
              </a:rPr>
              <a:t>你认识谁是那种“</a:t>
            </a:r>
            <a:r>
              <a:rPr lang="zh-CN" altLang="en-US" b="1" dirty="0">
                <a:solidFill>
                  <a:srgbClr val="0E0E0E"/>
                </a:solidFill>
                <a:effectLst/>
                <a:latin typeface=".AppleSystemUIFont"/>
              </a:rPr>
              <a:t>不可能</a:t>
            </a:r>
            <a:r>
              <a:rPr lang="zh-CN" altLang="en-US" dirty="0">
                <a:solidFill>
                  <a:srgbClr val="0E0E0E"/>
                </a:solidFill>
                <a:effectLst/>
                <a:latin typeface=".AppleSystemUIFont"/>
              </a:rPr>
              <a:t>”信主的人吗？要记得，</a:t>
            </a:r>
            <a:r>
              <a:rPr lang="zh-CN" altLang="en-US" b="1" dirty="0">
                <a:solidFill>
                  <a:srgbClr val="0E0E0E"/>
                </a:solidFill>
                <a:effectLst/>
                <a:latin typeface=".AppleSystemUIFont"/>
              </a:rPr>
              <a:t>最伟大的宣教士保罗</a:t>
            </a:r>
            <a:r>
              <a:rPr lang="zh-CN" altLang="en-US" dirty="0">
                <a:solidFill>
                  <a:srgbClr val="0E0E0E"/>
                </a:solidFill>
                <a:effectLst/>
                <a:latin typeface=".AppleSystemUIFont"/>
              </a:rPr>
              <a:t>，当初也是</a:t>
            </a:r>
            <a:r>
              <a:rPr lang="zh-CN" altLang="en-US" b="1" dirty="0">
                <a:solidFill>
                  <a:srgbClr val="0E0E0E"/>
                </a:solidFill>
                <a:effectLst/>
                <a:latin typeface=".AppleSystemUIFont"/>
              </a:rPr>
              <a:t>最不可能</a:t>
            </a:r>
            <a:r>
              <a:rPr lang="zh-CN" altLang="en-US" dirty="0">
                <a:solidFill>
                  <a:srgbClr val="0E0E0E"/>
                </a:solidFill>
                <a:effectLst/>
                <a:latin typeface=".AppleSystemUIFont"/>
              </a:rPr>
              <a:t>成为基督徒的人！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祷告</a:t>
            </a:r>
            <a:endParaRPr lang="zh-CN" altLang="en-US" dirty="0">
              <a:solidFill>
                <a:srgbClr val="0E0E0E"/>
              </a:solidFill>
              <a:effectLst/>
              <a:latin typeface=".AppleSystemUIFont"/>
            </a:endParaRP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Slide Image Placeholder 1">
            <a:extLst>
              <a:ext uri="{FF2B5EF4-FFF2-40B4-BE49-F238E27FC236}">
                <a16:creationId xmlns:a16="http://schemas.microsoft.com/office/drawing/2014/main" id="{7F94D6E1-6971-40CE-8C54-764242208BBB}"/>
              </a:ext>
            </a:extLst>
          </p:cNvPr>
          <p:cNvSpPr>
            <a:spLocks noGrp="1" noRot="1" noChangeAspect="1" noTextEdit="1"/>
          </p:cNvSpPr>
          <p:nvPr>
            <p:ph type="sldImg"/>
          </p:nvPr>
        </p:nvSpPr>
        <p:spPr>
          <a:ln/>
        </p:spPr>
      </p:sp>
      <p:sp>
        <p:nvSpPr>
          <p:cNvPr id="856067" name="Notes Placeholder 2">
            <a:extLst>
              <a:ext uri="{FF2B5EF4-FFF2-40B4-BE49-F238E27FC236}">
                <a16:creationId xmlns:a16="http://schemas.microsoft.com/office/drawing/2014/main" id="{13B153AA-1D33-40E5-94C3-DF56C3504E0D}"/>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856068" name="Slide Number Placeholder 3">
            <a:extLst>
              <a:ext uri="{FF2B5EF4-FFF2-40B4-BE49-F238E27FC236}">
                <a16:creationId xmlns:a16="http://schemas.microsoft.com/office/drawing/2014/main" id="{86C77EDF-D405-4F6C-9BEC-F8AC4B32E91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40D8669-AD99-4C73-9F10-45B4D37EC263}" type="slidenum">
              <a:rPr lang="en-US" altLang="en-US" sz="1800">
                <a:latin typeface="Calibri" panose="020F0502020204030204" pitchFamily="34" charset="0"/>
              </a:rPr>
              <a:pPr algn="r" eaLnBrk="1">
                <a:spcBef>
                  <a:spcPct val="0"/>
                </a:spcBef>
              </a:pPr>
              <a:t>171</a:t>
            </a:fld>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7">
            <a:extLst>
              <a:ext uri="{FF2B5EF4-FFF2-40B4-BE49-F238E27FC236}">
                <a16:creationId xmlns:a16="http://schemas.microsoft.com/office/drawing/2014/main" id="{8AF66914-5C9E-4172-B466-430C1ECAF1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2A2FDB6A-4A8B-4504-B193-FE64EDF916B2}" type="slidenum">
              <a:rPr lang="en-US" altLang="en-US">
                <a:ea typeface="Osaka"/>
                <a:cs typeface="Osaka"/>
              </a:rPr>
              <a:pPr>
                <a:spcBef>
                  <a:spcPct val="0"/>
                </a:spcBef>
              </a:pPr>
              <a:t>172</a:t>
            </a:fld>
            <a:endParaRPr lang="en-US" altLang="en-US">
              <a:ea typeface="Osaka"/>
              <a:cs typeface="Osaka"/>
            </a:endParaRPr>
          </a:p>
        </p:txBody>
      </p:sp>
      <p:sp>
        <p:nvSpPr>
          <p:cNvPr id="857091" name="Rectangle 2">
            <a:extLst>
              <a:ext uri="{FF2B5EF4-FFF2-40B4-BE49-F238E27FC236}">
                <a16:creationId xmlns:a16="http://schemas.microsoft.com/office/drawing/2014/main" id="{A4B3E51E-62E1-4D2C-9AA1-14BA6F8B4741}"/>
              </a:ext>
            </a:extLst>
          </p:cNvPr>
          <p:cNvSpPr>
            <a:spLocks noGrp="1" noRot="1" noChangeAspect="1" noChangeArrowheads="1" noTextEdit="1"/>
          </p:cNvSpPr>
          <p:nvPr>
            <p:ph type="sldImg"/>
          </p:nvPr>
        </p:nvSpPr>
        <p:spPr>
          <a:solidFill>
            <a:srgbClr val="FFFFFF"/>
          </a:solidFill>
          <a:ln/>
        </p:spPr>
      </p:sp>
      <p:sp>
        <p:nvSpPr>
          <p:cNvPr id="857092" name="Rectangle 3">
            <a:extLst>
              <a:ext uri="{FF2B5EF4-FFF2-40B4-BE49-F238E27FC236}">
                <a16:creationId xmlns:a16="http://schemas.microsoft.com/office/drawing/2014/main" id="{D71D4AB1-FE56-4FF3-B026-09F85CFB6DF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altLang="en-US" b="1" dirty="0">
                <a:latin typeface="Times New Roman" panose="02020603050405020304" pitchFamily="18" charset="0"/>
                <a:ea typeface="ＭＳ Ｐゴシック" panose="020B0600070205080204" pitchFamily="34" charset="-128"/>
              </a:rPr>
              <a:t>Oftentimes the worse the people are, the more they see their need to trust Christ!</a:t>
            </a:r>
          </a:p>
          <a:p>
            <a:r>
              <a:rPr altLang="en-US" dirty="0">
                <a:latin typeface="Times New Roman" panose="02020603050405020304" pitchFamily="18" charset="0"/>
                <a:ea typeface="ＭＳ Ｐゴシック" panose="020B0600070205080204" pitchFamily="34" charset="-128"/>
              </a:rPr>
              <a:t>Who do you know that</a:t>
            </a:r>
            <a:r>
              <a:rPr lang="fr-FR" altLang="ja-JP"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s </a:t>
            </a:r>
            <a:r>
              <a:rPr altLang="ja-JP"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impossible</a:t>
            </a:r>
            <a:r>
              <a:rPr altLang="ja-JP"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to trust Christ?  Remember that the greatest missionary—Paul—was also the least likely to become a Christian!</a:t>
            </a:r>
          </a:p>
          <a:p>
            <a:r>
              <a:rPr altLang="en-US" dirty="0">
                <a:latin typeface="Times New Roman" panose="02020603050405020304" pitchFamily="18" charset="0"/>
                <a:ea typeface="ＭＳ Ｐゴシック" panose="020B0600070205080204" pitchFamily="34" charset="-128"/>
              </a:rPr>
              <a:t>Prayer</a:t>
            </a:r>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很多时候，人越败坏，就越能看到自己需要</a:t>
            </a:r>
            <a:r>
              <a:rPr lang="zh-CN" altLang="en-US" b="1" dirty="0">
                <a:solidFill>
                  <a:srgbClr val="0E0E0E"/>
                </a:solidFill>
                <a:effectLst/>
                <a:latin typeface=".AppleSystemUIFont"/>
              </a:rPr>
              <a:t>信靠基督</a:t>
            </a:r>
            <a:r>
              <a:rPr lang="zh-CN" altLang="en-US" dirty="0">
                <a:solidFill>
                  <a:srgbClr val="0E0E0E"/>
                </a:solidFill>
                <a:effectLst/>
                <a:latin typeface=".AppleSystemUIFont"/>
              </a:rPr>
              <a:t>！</a:t>
            </a:r>
          </a:p>
          <a:p>
            <a:r>
              <a:rPr lang="zh-CN" altLang="en-US" dirty="0">
                <a:solidFill>
                  <a:srgbClr val="0E0E0E"/>
                </a:solidFill>
                <a:effectLst/>
                <a:latin typeface=".AppleSystemUIFont"/>
              </a:rPr>
              <a:t>你认识谁是那种看起来**“不可能”</a:t>
            </a:r>
            <a:r>
              <a:rPr lang="zh-CN" altLang="en-US" b="1" dirty="0">
                <a:solidFill>
                  <a:srgbClr val="0E0E0E"/>
                </a:solidFill>
                <a:effectLst/>
                <a:latin typeface=".AppleSystemUIFont"/>
              </a:rPr>
              <a:t>信主的人吗？</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要记得，最伟大的宣教士保罗，当初也是</a:t>
            </a:r>
            <a:r>
              <a:rPr lang="zh-CN" altLang="en-US" dirty="0">
                <a:solidFill>
                  <a:srgbClr val="0E0E0E"/>
                </a:solidFill>
                <a:effectLst/>
                <a:latin typeface=".AppleSystemUIFont"/>
              </a:rPr>
              <a:t>最不可能**成为基督徒的人！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祷告</a:t>
            </a:r>
            <a:endParaRPr lang="zh-CN" altLang="en-US" dirty="0">
              <a:solidFill>
                <a:srgbClr val="0E0E0E"/>
              </a:solidFill>
              <a:effectLst/>
              <a:latin typeface=".AppleSystemUIFont"/>
            </a:endParaRPr>
          </a:p>
          <a:p>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7">
            <a:extLst>
              <a:ext uri="{FF2B5EF4-FFF2-40B4-BE49-F238E27FC236}">
                <a16:creationId xmlns:a16="http://schemas.microsoft.com/office/drawing/2014/main" id="{ED76AD2B-6D40-4942-B59B-69B6FC17A3F8}"/>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8ABD532-7EF8-4CE2-965B-EE6C82F478F4}" type="slidenum">
              <a:rPr lang="en-US" altLang="en-US" sz="1800">
                <a:latin typeface="Calibri" panose="020F0502020204030204" pitchFamily="34" charset="0"/>
              </a:rPr>
              <a:pPr algn="r" eaLnBrk="1">
                <a:spcBef>
                  <a:spcPct val="0"/>
                </a:spcBef>
              </a:pPr>
              <a:t>173</a:t>
            </a:fld>
            <a:endParaRPr lang="en-US" altLang="en-US"/>
          </a:p>
        </p:txBody>
      </p:sp>
      <p:sp>
        <p:nvSpPr>
          <p:cNvPr id="858115" name="Slide Image Placeholder 2">
            <a:extLst>
              <a:ext uri="{FF2B5EF4-FFF2-40B4-BE49-F238E27FC236}">
                <a16:creationId xmlns:a16="http://schemas.microsoft.com/office/drawing/2014/main" id="{8E384A96-EE21-4EF9-9F35-90F53D7447FF}"/>
              </a:ext>
            </a:extLst>
          </p:cNvPr>
          <p:cNvSpPr>
            <a:spLocks noGrp="1" noRot="1" noChangeAspect="1" noTextEdit="1"/>
          </p:cNvSpPr>
          <p:nvPr>
            <p:ph type="sldImg"/>
          </p:nvPr>
        </p:nvSpPr>
        <p:spPr>
          <a:solidFill>
            <a:srgbClr val="FFFFFF"/>
          </a:solidFill>
          <a:ln/>
        </p:spPr>
      </p:sp>
      <p:sp>
        <p:nvSpPr>
          <p:cNvPr id="858116" name="Rectangle 3">
            <a:extLst>
              <a:ext uri="{FF2B5EF4-FFF2-40B4-BE49-F238E27FC236}">
                <a16:creationId xmlns:a16="http://schemas.microsoft.com/office/drawing/2014/main" id="{0CC6963C-F715-4EC9-AACF-5CFCBE40BF32}"/>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For </a:t>
            </a:r>
            <a:r>
              <a:rPr altLang="en-US" dirty="0" err="1">
                <a:latin typeface="Times New Roman" panose="02020603050405020304" pitchFamily="18" charset="0"/>
                <a:ea typeface="ＭＳ Ｐゴシック" panose="020B0600070205080204" pitchFamily="34" charset="-128"/>
              </a:rPr>
              <a:t>th</a:t>
            </a:r>
            <a:r>
              <a:rPr lang="zh-CN" altLang="en-US" b="1" dirty="0">
                <a:latin typeface="Times New Roman" panose="02020603050405020304" pitchFamily="18" charset="0"/>
                <a:ea typeface="SimSun" panose="02010600030101010101" pitchFamily="2" charset="-122"/>
              </a:rPr>
              <a:t>上帝的恩典把我从“自我为义”中释放出来</a:t>
            </a:r>
          </a:p>
          <a:p>
            <a:pPr eaLnBrk="1"/>
            <a:r>
              <a:rPr altLang="en-US" dirty="0">
                <a:latin typeface="Times New Roman" panose="02020603050405020304" pitchFamily="18" charset="0"/>
                <a:ea typeface="ＭＳ Ｐゴシック" panose="020B0600070205080204" pitchFamily="34" charset="-128"/>
              </a:rPr>
              <a:t>e first time in my life I had peace with God—His grace set me free from the nagging knowledge that I </a:t>
            </a:r>
            <a:r>
              <a:rPr altLang="en-US" dirty="0" err="1">
                <a:latin typeface="Times New Roman" panose="02020603050405020304" pitchFamily="18" charset="0"/>
                <a:ea typeface="ＭＳ Ｐゴシック" panose="020B0600070205080204" pitchFamily="34" charset="-128"/>
              </a:rPr>
              <a:t>couldn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make it alone.</a:t>
            </a: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7">
            <a:extLst>
              <a:ext uri="{FF2B5EF4-FFF2-40B4-BE49-F238E27FC236}">
                <a16:creationId xmlns:a16="http://schemas.microsoft.com/office/drawing/2014/main" id="{8368701F-3851-4412-AB97-79EF841826E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F13AD89-52F0-4173-A6B3-57157251F5DF}" type="slidenum">
              <a:rPr lang="en-US" altLang="en-US" sz="1800">
                <a:latin typeface="Calibri" panose="020F0502020204030204" pitchFamily="34" charset="0"/>
              </a:rPr>
              <a:pPr algn="r" eaLnBrk="1">
                <a:spcBef>
                  <a:spcPct val="0"/>
                </a:spcBef>
              </a:pPr>
              <a:t>174</a:t>
            </a:fld>
            <a:endParaRPr lang="en-US" altLang="en-US"/>
          </a:p>
        </p:txBody>
      </p:sp>
      <p:sp>
        <p:nvSpPr>
          <p:cNvPr id="859139" name="Slide Image Placeholder 2">
            <a:extLst>
              <a:ext uri="{FF2B5EF4-FFF2-40B4-BE49-F238E27FC236}">
                <a16:creationId xmlns:a16="http://schemas.microsoft.com/office/drawing/2014/main" id="{BBC4664E-1F00-438D-8478-447A0CA55BAF}"/>
              </a:ext>
            </a:extLst>
          </p:cNvPr>
          <p:cNvSpPr>
            <a:spLocks noGrp="1" noRot="1" noChangeAspect="1" noTextEdit="1"/>
          </p:cNvSpPr>
          <p:nvPr>
            <p:ph type="sldImg"/>
          </p:nvPr>
        </p:nvSpPr>
        <p:spPr>
          <a:solidFill>
            <a:srgbClr val="FFFFFF"/>
          </a:solidFill>
          <a:ln/>
        </p:spPr>
      </p:sp>
      <p:sp>
        <p:nvSpPr>
          <p:cNvPr id="859140" name="Rectangle 3">
            <a:extLst>
              <a:ext uri="{FF2B5EF4-FFF2-40B4-BE49-F238E27FC236}">
                <a16:creationId xmlns:a16="http://schemas.microsoft.com/office/drawing/2014/main" id="{034467FE-10E6-4E3E-ABF0-EE6BF4397B43}"/>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那么那些原以为我已经是一个好人的朋友，我要怎样告诉他们呢？上帝通过我们全家</a:t>
            </a:r>
            <a:r>
              <a:rPr lang="zh-CN" altLang="en-US">
                <a:latin typeface="SimSun" panose="02010600030101010101" pitchFamily="2" charset="-122"/>
                <a:ea typeface="SimSun" panose="02010600030101010101" pitchFamily="2" charset="-122"/>
              </a:rPr>
              <a:t>搬迁</a:t>
            </a:r>
            <a:r>
              <a:rPr lang="zh-CN" altLang="en-US">
                <a:latin typeface="Times New Roman" panose="02020603050405020304" pitchFamily="18" charset="0"/>
                <a:ea typeface="ＭＳ Ｐゴシック" panose="020B0600070205080204" pitchFamily="34" charset="-128"/>
              </a:rPr>
              <a:t>到另一个城市来解决。我到一间学校，我几乎不认识任何人，这使我开始结交新朋友，并自称为一个基督徒。</a:t>
            </a:r>
            <a:r>
              <a:rPr altLang="ja-JP">
                <a:latin typeface="Times New Roman" panose="02020603050405020304" pitchFamily="18" charset="0"/>
                <a:ea typeface="ＭＳ Ｐゴシック" panose="020B0600070205080204" pitchFamily="34" charset="-128"/>
              </a:rPr>
              <a:t>But what about my friends who thought I was already a good guy?  What would I tell them?  God solved this by moving my family to the next town.  I went to a school where I hardly knew anyone and it helped me start to make new friends and be known as a Christian.</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7">
            <a:extLst>
              <a:ext uri="{FF2B5EF4-FFF2-40B4-BE49-F238E27FC236}">
                <a16:creationId xmlns:a16="http://schemas.microsoft.com/office/drawing/2014/main" id="{0A62B529-45FA-4CC0-BE87-913596F0368E}"/>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C3070083-3BF5-438C-8A84-C2DE483AD3DF}" type="slidenum">
              <a:rPr lang="en-US" altLang="en-US" sz="1800">
                <a:latin typeface="Calibri" panose="020F0502020204030204" pitchFamily="34" charset="0"/>
              </a:rPr>
              <a:pPr algn="r" eaLnBrk="1">
                <a:spcBef>
                  <a:spcPct val="0"/>
                </a:spcBef>
              </a:pPr>
              <a:t>175</a:t>
            </a:fld>
            <a:endParaRPr lang="en-US" altLang="en-US"/>
          </a:p>
        </p:txBody>
      </p:sp>
      <p:sp>
        <p:nvSpPr>
          <p:cNvPr id="860163" name="Slide Image Placeholder 2">
            <a:extLst>
              <a:ext uri="{FF2B5EF4-FFF2-40B4-BE49-F238E27FC236}">
                <a16:creationId xmlns:a16="http://schemas.microsoft.com/office/drawing/2014/main" id="{2EF668B4-6115-4733-B875-44B11C195101}"/>
              </a:ext>
            </a:extLst>
          </p:cNvPr>
          <p:cNvSpPr>
            <a:spLocks noGrp="1" noRot="1" noChangeAspect="1" noTextEdit="1"/>
          </p:cNvSpPr>
          <p:nvPr>
            <p:ph type="sldImg"/>
          </p:nvPr>
        </p:nvSpPr>
        <p:spPr>
          <a:solidFill>
            <a:srgbClr val="FFFFFF"/>
          </a:solidFill>
          <a:ln/>
        </p:spPr>
      </p:sp>
      <p:sp>
        <p:nvSpPr>
          <p:cNvPr id="860164" name="Rectangle 3">
            <a:extLst>
              <a:ext uri="{FF2B5EF4-FFF2-40B4-BE49-F238E27FC236}">
                <a16:creationId xmlns:a16="http://schemas.microsoft.com/office/drawing/2014/main" id="{C889561D-CC19-476D-8644-2337A6B641E0}"/>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我在学校的第一个星期我遇见</a:t>
            </a:r>
            <a:r>
              <a:rPr lang="zh-SG" altLang="en-US">
                <a:latin typeface="Times New Roman" panose="02020603050405020304" pitchFamily="18" charset="0"/>
                <a:ea typeface="ＭＳ Ｐゴシック" panose="020B0600070205080204" pitchFamily="34" charset="-128"/>
              </a:rPr>
              <a:t>迪安</a:t>
            </a:r>
            <a:r>
              <a:rPr lang="zh-CN" altLang="en-US">
                <a:latin typeface="Times New Roman" panose="02020603050405020304" pitchFamily="18" charset="0"/>
                <a:ea typeface="ＭＳ Ｐゴシック" panose="020B0600070205080204" pitchFamily="34" charset="-128"/>
              </a:rPr>
              <a:t>。他在精神上饥饿，很快就相信基督。三年内我中学的大部分朋友从我，</a:t>
            </a:r>
            <a:r>
              <a:rPr lang="zh-SG" altLang="en-US">
                <a:latin typeface="Times New Roman" panose="02020603050405020304" pitchFamily="18" charset="0"/>
                <a:ea typeface="ＭＳ Ｐゴシック" panose="020B0600070205080204" pitchFamily="34" charset="-128"/>
              </a:rPr>
              <a:t>迪安</a:t>
            </a:r>
            <a:r>
              <a:rPr lang="zh-CN" altLang="en-US">
                <a:latin typeface="Times New Roman" panose="02020603050405020304" pitchFamily="18" charset="0"/>
                <a:ea typeface="ＭＳ Ｐゴシック" panose="020B0600070205080204" pitchFamily="34" charset="-128"/>
              </a:rPr>
              <a:t>及其他新信徒那里听到福音。</a:t>
            </a:r>
            <a:r>
              <a:rPr lang="zh-SG" altLang="en-US">
                <a:solidFill>
                  <a:schemeClr val="bg1"/>
                </a:solidFill>
                <a:latin typeface="KaiTi" panose="02010609060101010101" pitchFamily="49" charset="-122"/>
                <a:ea typeface="KaiTi" panose="02010609060101010101" pitchFamily="49" charset="-122"/>
              </a:rPr>
              <a:t>迪安</a:t>
            </a:r>
            <a:endParaRPr altLang="ja-JP">
              <a:solidFill>
                <a:schemeClr val="bg1"/>
              </a:solidFill>
              <a:latin typeface="KaiTi" panose="02010609060101010101" pitchFamily="49" charset="-122"/>
              <a:ea typeface="KaiTi" panose="02010609060101010101" pitchFamily="49" charset="-122"/>
            </a:endParaRPr>
          </a:p>
          <a:p>
            <a:pPr eaLnBrk="1"/>
            <a:r>
              <a:rPr lang="zh-CN" altLang="en-US">
                <a:latin typeface="Times New Roman" panose="02020603050405020304" pitchFamily="18" charset="0"/>
                <a:ea typeface="ＭＳ Ｐゴシック" panose="020B0600070205080204" pitchFamily="34" charset="-128"/>
              </a:rPr>
              <a:t>现在是在科罗拉多斯普林斯“聚焦家庭”当一位高级编</a:t>
            </a:r>
            <a:r>
              <a:rPr lang="zh-SG" altLang="en-US">
                <a:latin typeface="Times New Roman" panose="02020603050405020304" pitchFamily="18" charset="0"/>
                <a:ea typeface="ＭＳ Ｐゴシック" panose="020B0600070205080204" pitchFamily="34" charset="-128"/>
              </a:rPr>
              <a:t>辑</a:t>
            </a:r>
            <a:r>
              <a:rPr lang="zh-CN" altLang="en-US">
                <a:latin typeface="Times New Roman" panose="02020603050405020304" pitchFamily="18" charset="0"/>
                <a:ea typeface="ＭＳ Ｐゴシック" panose="020B0600070205080204" pitchFamily="34" charset="-128"/>
              </a:rPr>
              <a:t>。</a:t>
            </a:r>
            <a:r>
              <a:rPr altLang="ja-JP">
                <a:latin typeface="Times New Roman" panose="02020603050405020304" pitchFamily="18" charset="0"/>
                <a:ea typeface="ＭＳ Ｐゴシック" panose="020B0600070205080204" pitchFamily="34" charset="-128"/>
              </a:rPr>
              <a:t>My first week at school I met Dean.  He was spiritually hungry and soon trusted Christ.  Within three years most of my secondary school friends had heard the gospel from me, Dean, and the other new believers.  Dean is now the senior editor for Focus on the Family in Colorado Springs</a:t>
            </a:r>
            <a:r>
              <a:rPr lang="zh-CN" altLang="en-US">
                <a:latin typeface="Times New Roman" panose="02020603050405020304" pitchFamily="18" charset="0"/>
                <a:ea typeface="ＭＳ Ｐゴシック" panose="020B0600070205080204" pitchFamily="34" charset="-128"/>
              </a:rPr>
              <a:t>！</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a:extLst>
              <a:ext uri="{FF2B5EF4-FFF2-40B4-BE49-F238E27FC236}">
                <a16:creationId xmlns:a16="http://schemas.microsoft.com/office/drawing/2014/main" id="{3ACC581B-5468-40A5-BCFD-0F812EADC4C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88746429-AB08-409C-9D16-33A07952B000}" type="slidenum">
              <a:rPr lang="en-US" altLang="en-US" sz="1200">
                <a:solidFill>
                  <a:srgbClr val="000000"/>
                </a:solidFill>
                <a:latin typeface="Times New Roman" panose="02020603050405020304" pitchFamily="18" charset="0"/>
              </a:rPr>
              <a:pPr algn="r"/>
              <a:t>20</a:t>
            </a:fld>
            <a:endParaRPr lang="en-US" altLang="en-US" sz="1200">
              <a:solidFill>
                <a:srgbClr val="000000"/>
              </a:solidFill>
              <a:latin typeface="Times New Roman" panose="02020603050405020304" pitchFamily="18" charset="0"/>
            </a:endParaRPr>
          </a:p>
        </p:txBody>
      </p:sp>
      <p:sp>
        <p:nvSpPr>
          <p:cNvPr id="705539" name="Rectangle 2">
            <a:extLst>
              <a:ext uri="{FF2B5EF4-FFF2-40B4-BE49-F238E27FC236}">
                <a16:creationId xmlns:a16="http://schemas.microsoft.com/office/drawing/2014/main" id="{6F335272-F2B4-44E9-B6D2-AFDDF3318E09}"/>
              </a:ext>
            </a:extLst>
          </p:cNvPr>
          <p:cNvSpPr>
            <a:spLocks noGrp="1" noRot="1" noChangeAspect="1" noChangeArrowheads="1" noTextEdit="1"/>
          </p:cNvSpPr>
          <p:nvPr>
            <p:ph type="sldImg"/>
          </p:nvPr>
        </p:nvSpPr>
        <p:spPr>
          <a:solidFill>
            <a:srgbClr val="FFFFFF"/>
          </a:solidFill>
          <a:ln/>
        </p:spPr>
      </p:sp>
      <p:sp>
        <p:nvSpPr>
          <p:cNvPr id="705540" name="Rectangle 3">
            <a:extLst>
              <a:ext uri="{FF2B5EF4-FFF2-40B4-BE49-F238E27FC236}">
                <a16:creationId xmlns:a16="http://schemas.microsoft.com/office/drawing/2014/main" id="{71E59A43-8B8B-4263-9742-0412092EE7F4}"/>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altLang="en-US" b="1" dirty="0">
                <a:latin typeface="Arial" panose="020B0604020202020204" pitchFamily="34" charset="0"/>
                <a:ea typeface="ＭＳ Ｐゴシック" panose="020B0600070205080204" pitchFamily="34" charset="-128"/>
              </a:rPr>
              <a:t>Let</a:t>
            </a:r>
            <a:r>
              <a:rPr lang="fr-FR" altLang="ja-JP" b="1" dirty="0">
                <a:latin typeface="Arial" panose="020B0604020202020204" pitchFamily="34" charset="0"/>
                <a:ea typeface="ＭＳ Ｐゴシック" panose="020B0600070205080204" pitchFamily="34" charset="-128"/>
              </a:rPr>
              <a:t>'</a:t>
            </a:r>
            <a:r>
              <a:rPr altLang="en-US" b="1" dirty="0">
                <a:latin typeface="Arial" panose="020B0604020202020204" pitchFamily="34" charset="0"/>
                <a:ea typeface="ＭＳ Ｐゴシック" panose="020B0600070205080204" pitchFamily="34" charset="-128"/>
              </a:rPr>
              <a:t>s bow in prayer.  But before we pray, honestly consider two questions:</a:t>
            </a:r>
          </a:p>
          <a:p>
            <a:pPr eaLnBrk="1" hangingPunct="1"/>
            <a:endParaRPr altLang="en-US" b="1" dirty="0">
              <a:latin typeface="Arial" panose="020B0604020202020204" pitchFamily="34" charset="0"/>
              <a:ea typeface="ＭＳ Ｐゴシック" panose="020B0600070205080204" pitchFamily="34" charset="-128"/>
            </a:endParaRPr>
          </a:p>
          <a:p>
            <a:pPr eaLnBrk="1" hangingPunct="1">
              <a:buFontTx/>
              <a:buAutoNum type="arabicPeriod"/>
            </a:pPr>
            <a:r>
              <a:rPr altLang="en-US" b="1" dirty="0">
                <a:latin typeface="Arial" panose="020B0604020202020204" pitchFamily="34" charset="0"/>
                <a:ea typeface="ＭＳ Ｐゴシック" panose="020B0600070205080204" pitchFamily="34" charset="-128"/>
              </a:rPr>
              <a:t>Do others know you as compassionate—a </a:t>
            </a:r>
            <a:r>
              <a:rPr altLang="ja-JP" b="1" dirty="0">
                <a:latin typeface="Arial" panose="020B0604020202020204" pitchFamily="34" charset="0"/>
                <a:ea typeface="ＭＳ Ｐゴシック" panose="020B0600070205080204" pitchFamily="34" charset="-128"/>
              </a:rPr>
              <a:t>"people person"?  Why or why not?</a:t>
            </a:r>
          </a:p>
          <a:p>
            <a:pPr eaLnBrk="1" hangingPunct="1">
              <a:buFontTx/>
              <a:buAutoNum type="arabicPeriod"/>
            </a:pPr>
            <a:endParaRPr altLang="en-US" b="1" dirty="0">
              <a:latin typeface="Arial" panose="020B0604020202020204" pitchFamily="34" charset="0"/>
              <a:ea typeface="ＭＳ Ｐゴシック" panose="020B0600070205080204" pitchFamily="34" charset="-128"/>
            </a:endParaRPr>
          </a:p>
          <a:p>
            <a:pPr eaLnBrk="1" hangingPunct="1"/>
            <a:r>
              <a:rPr altLang="en-US" b="1" dirty="0">
                <a:latin typeface="Arial" panose="020B0604020202020204" pitchFamily="34" charset="0"/>
                <a:ea typeface="ＭＳ Ｐゴシック" panose="020B0600070205080204" pitchFamily="34" charset="-128"/>
              </a:rPr>
              <a:t>2. What concern in your life hinders your concern for people?  Studies?  Perfectionism?  A hobby which gobbles all your time?  Not being able to say </a:t>
            </a:r>
            <a:r>
              <a:rPr altLang="ja-JP" b="1" dirty="0">
                <a:latin typeface="Arial" panose="020B0604020202020204" pitchFamily="34" charset="0"/>
                <a:ea typeface="ＭＳ Ｐゴシック" panose="020B0600070205080204" pitchFamily="34" charset="-128"/>
              </a:rPr>
              <a:t>"no" to non-people-oriented tasks?</a:t>
            </a:r>
            <a:endParaRPr lang="en-US" altLang="ja-JP" b="1" dirty="0">
              <a:latin typeface="Arial" panose="020B0604020202020204" pitchFamily="34" charset="0"/>
              <a:ea typeface="ＭＳ Ｐゴシック" panose="020B0600070205080204" pitchFamily="34" charset="-128"/>
            </a:endParaRPr>
          </a:p>
          <a:p>
            <a:r>
              <a:rPr lang="zh-CN" altLang="en-US" dirty="0">
                <a:solidFill>
                  <a:srgbClr val="0E0E0E"/>
                </a:solidFill>
                <a:effectLst/>
                <a:latin typeface=".AppleSystemUIFont"/>
              </a:rPr>
              <a:t>让我们低头祷告。但在我们祷告之前，请诚实地思考两个问题：</a:t>
            </a:r>
          </a:p>
          <a:p>
            <a:r>
              <a:rPr lang="en-US" altLang="zh-CN" dirty="0">
                <a:solidFill>
                  <a:srgbClr val="0E0E0E"/>
                </a:solidFill>
                <a:effectLst/>
                <a:latin typeface=".AppleSystemUIFont"/>
              </a:rPr>
              <a:t>1. </a:t>
            </a:r>
            <a:r>
              <a:rPr lang="zh-CN" altLang="en-US" dirty="0">
                <a:solidFill>
                  <a:srgbClr val="0E0E0E"/>
                </a:solidFill>
                <a:effectLst/>
                <a:latin typeface=".AppleSystemUIFont"/>
              </a:rPr>
              <a:t>别人是否认识你是一个有同情心、关心他人的人？为什么是或不是？</a:t>
            </a:r>
          </a:p>
          <a:p>
            <a:r>
              <a:rPr lang="en-US" altLang="zh-CN" dirty="0">
                <a:solidFill>
                  <a:srgbClr val="0E0E0E"/>
                </a:solidFill>
                <a:effectLst/>
                <a:latin typeface=".AppleSystemUIFont"/>
              </a:rPr>
              <a:t>2. </a:t>
            </a:r>
            <a:r>
              <a:rPr lang="zh-CN" altLang="en-US" dirty="0">
                <a:solidFill>
                  <a:srgbClr val="0E0E0E"/>
                </a:solidFill>
                <a:effectLst/>
                <a:latin typeface=".AppleSystemUIFont"/>
              </a:rPr>
              <a:t>你生命中有什么关切阻碍了你对他人的关心？学业？完美主义？耗尽你所有时间的嗜好？无法对与人无关的事务说“不”？</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“天父，感谢你在怜悯我们这件事上为我们树立了榜样。但求你帮助我们在这方面跟随你的脚步。愿我们对人的关怀比我们个人的舒适更重要。求你让我们看到这个世界上暂时之物的本质，以及人的永恒价值</a:t>
            </a:r>
            <a:r>
              <a:rPr lang="en-US" altLang="zh-CN" dirty="0">
                <a:solidFill>
                  <a:srgbClr val="0E0E0E"/>
                </a:solidFill>
                <a:effectLst/>
                <a:latin typeface=".AppleSystemUIFont"/>
              </a:rPr>
              <a:t>——</a:t>
            </a:r>
            <a:r>
              <a:rPr lang="zh-CN" altLang="en-US" dirty="0">
                <a:solidFill>
                  <a:srgbClr val="0E0E0E"/>
                </a:solidFill>
                <a:effectLst/>
                <a:latin typeface=".AppleSystemUIFont"/>
              </a:rPr>
              <a:t>那些你儿子为之舍命的人。奉他宝贵的名祷告，阿们。”</a:t>
            </a:r>
          </a:p>
          <a:p>
            <a:pPr eaLnBrk="1" hangingPunct="1"/>
            <a:endParaRPr altLang="ja-JP" b="1" dirty="0">
              <a:latin typeface="Arial" panose="020B0604020202020204" pitchFamily="34" charset="0"/>
              <a:ea typeface="ＭＳ Ｐゴシック" panose="020B0600070205080204" pitchFamily="34" charset="-128"/>
            </a:endParaRPr>
          </a:p>
          <a:p>
            <a:pPr eaLnBrk="1" hangingPunct="1"/>
            <a:endParaRPr altLang="en-US" b="1" dirty="0">
              <a:latin typeface="Arial" panose="020B0604020202020204" pitchFamily="34" charset="0"/>
              <a:ea typeface="ＭＳ Ｐゴシック" panose="020B0600070205080204" pitchFamily="34" charset="-128"/>
            </a:endParaRPr>
          </a:p>
          <a:p>
            <a:pPr eaLnBrk="1" hangingPunct="1"/>
            <a:r>
              <a:rPr altLang="ja-JP" b="1" dirty="0">
                <a:latin typeface="Arial" panose="020B0604020202020204" pitchFamily="34" charset="0"/>
                <a:ea typeface="ＭＳ Ｐゴシック" panose="020B0600070205080204" pitchFamily="34" charset="-128"/>
              </a:rPr>
              <a:t>"Father, thank you for setting the example in your compassion on us.  But help us to follow well in this area.  May our comfort of persons be more important than our personal comforts.  Show us how temporal things of this world really are—and how eternal </a:t>
            </a:r>
            <a:r>
              <a:rPr altLang="ja-JP" b="1" i="1" dirty="0">
                <a:latin typeface="Arial" panose="020B0604020202020204" pitchFamily="34" charset="0"/>
                <a:ea typeface="ＭＳ Ｐゴシック" panose="020B0600070205080204" pitchFamily="34" charset="-128"/>
              </a:rPr>
              <a:t>people</a:t>
            </a:r>
            <a:r>
              <a:rPr altLang="ja-JP" b="1" dirty="0">
                <a:latin typeface="Arial" panose="020B0604020202020204" pitchFamily="34" charset="0"/>
                <a:ea typeface="ＭＳ Ｐゴシック" panose="020B0600070205080204" pitchFamily="34" charset="-128"/>
              </a:rPr>
              <a:t> are—those for whom your Son died.  In His precious name, Amen." </a:t>
            </a:r>
          </a:p>
          <a:p>
            <a:pPr eaLnBrk="1" hangingPunct="1"/>
            <a:endParaRPr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7">
            <a:extLst>
              <a:ext uri="{FF2B5EF4-FFF2-40B4-BE49-F238E27FC236}">
                <a16:creationId xmlns:a16="http://schemas.microsoft.com/office/drawing/2014/main" id="{7BA6909E-74F2-4D7B-BF05-8404B46560B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A086DF5B-5C22-4367-96E0-E884E0C49FE2}" type="slidenum">
              <a:rPr lang="en-US" altLang="en-US" sz="1800">
                <a:latin typeface="Calibri" panose="020F0502020204030204" pitchFamily="34" charset="0"/>
              </a:rPr>
              <a:pPr algn="r" eaLnBrk="1">
                <a:spcBef>
                  <a:spcPct val="0"/>
                </a:spcBef>
              </a:pPr>
              <a:t>176</a:t>
            </a:fld>
            <a:endParaRPr lang="en-US" altLang="en-US"/>
          </a:p>
        </p:txBody>
      </p:sp>
      <p:sp>
        <p:nvSpPr>
          <p:cNvPr id="861187" name="Slide Image Placeholder 2">
            <a:extLst>
              <a:ext uri="{FF2B5EF4-FFF2-40B4-BE49-F238E27FC236}">
                <a16:creationId xmlns:a16="http://schemas.microsoft.com/office/drawing/2014/main" id="{05C2FF61-28E3-4A2D-98C6-5EC27487926F}"/>
              </a:ext>
            </a:extLst>
          </p:cNvPr>
          <p:cNvSpPr>
            <a:spLocks noGrp="1" noRot="1" noChangeAspect="1" noTextEdit="1"/>
          </p:cNvSpPr>
          <p:nvPr>
            <p:ph type="sldImg"/>
          </p:nvPr>
        </p:nvSpPr>
        <p:spPr>
          <a:solidFill>
            <a:srgbClr val="FFFFFF"/>
          </a:solidFill>
          <a:ln/>
        </p:spPr>
      </p:sp>
      <p:sp>
        <p:nvSpPr>
          <p:cNvPr id="861188" name="Rectangle 3">
            <a:extLst>
              <a:ext uri="{FF2B5EF4-FFF2-40B4-BE49-F238E27FC236}">
                <a16:creationId xmlns:a16="http://schemas.microsoft.com/office/drawing/2014/main" id="{F66D5DA8-0531-452A-A050-7CB6C283AEE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7">
            <a:extLst>
              <a:ext uri="{FF2B5EF4-FFF2-40B4-BE49-F238E27FC236}">
                <a16:creationId xmlns:a16="http://schemas.microsoft.com/office/drawing/2014/main" id="{FB089621-2B4C-45A3-A2C9-22E8046AF1D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2492156-AF09-4357-91A8-66D3037A37CA}" type="slidenum">
              <a:rPr lang="en-US" altLang="en-US" sz="1800">
                <a:latin typeface="Calibri" panose="020F0502020204030204" pitchFamily="34" charset="0"/>
              </a:rPr>
              <a:pPr algn="r" eaLnBrk="1">
                <a:spcBef>
                  <a:spcPct val="0"/>
                </a:spcBef>
              </a:pPr>
              <a:t>177</a:t>
            </a:fld>
            <a:endParaRPr lang="en-US" altLang="en-US"/>
          </a:p>
        </p:txBody>
      </p:sp>
      <p:sp>
        <p:nvSpPr>
          <p:cNvPr id="862211" name="Slide Image Placeholder 2">
            <a:extLst>
              <a:ext uri="{FF2B5EF4-FFF2-40B4-BE49-F238E27FC236}">
                <a16:creationId xmlns:a16="http://schemas.microsoft.com/office/drawing/2014/main" id="{81E1C821-8B1D-4784-83F8-78B85D3839A0}"/>
              </a:ext>
            </a:extLst>
          </p:cNvPr>
          <p:cNvSpPr>
            <a:spLocks noGrp="1" noRot="1" noChangeAspect="1" noTextEdit="1"/>
          </p:cNvSpPr>
          <p:nvPr>
            <p:ph type="sldImg"/>
          </p:nvPr>
        </p:nvSpPr>
        <p:spPr>
          <a:ln/>
        </p:spPr>
      </p:sp>
      <p:sp>
        <p:nvSpPr>
          <p:cNvPr id="862212" name="Rectangle 3">
            <a:extLst>
              <a:ext uri="{FF2B5EF4-FFF2-40B4-BE49-F238E27FC236}">
                <a16:creationId xmlns:a16="http://schemas.microsoft.com/office/drawing/2014/main" id="{8269F826-0464-4FF7-B710-52D4057A694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08F28301-F22A-4431-8290-390AFF23E74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7C2585-7795-43D6-B4DC-6E4772B3DF1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2467" name="Rectangle 2">
            <a:extLst>
              <a:ext uri="{FF2B5EF4-FFF2-40B4-BE49-F238E27FC236}">
                <a16:creationId xmlns:a16="http://schemas.microsoft.com/office/drawing/2014/main" id="{65598D92-CE1A-4AED-8B20-F4B3D7D55CA4}"/>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72A8806E-C3A8-4EA7-9227-22967BA21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954046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7">
            <a:extLst>
              <a:ext uri="{FF2B5EF4-FFF2-40B4-BE49-F238E27FC236}">
                <a16:creationId xmlns:a16="http://schemas.microsoft.com/office/drawing/2014/main" id="{46C0CAA6-DCAE-4C3A-A776-4F784418DB7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E49EA6F-5225-45FE-B0DE-7E5BD632B004}" type="slidenum">
              <a:rPr lang="en-US" altLang="en-US" sz="1800">
                <a:latin typeface="Calibri" panose="020F0502020204030204" pitchFamily="34" charset="0"/>
              </a:rPr>
              <a:pPr algn="r" eaLnBrk="1">
                <a:spcBef>
                  <a:spcPct val="0"/>
                </a:spcBef>
              </a:pPr>
              <a:t>179</a:t>
            </a:fld>
            <a:endParaRPr lang="en-US" altLang="en-US"/>
          </a:p>
        </p:txBody>
      </p:sp>
      <p:sp>
        <p:nvSpPr>
          <p:cNvPr id="864259" name="Slide Image Placeholder 2">
            <a:extLst>
              <a:ext uri="{FF2B5EF4-FFF2-40B4-BE49-F238E27FC236}">
                <a16:creationId xmlns:a16="http://schemas.microsoft.com/office/drawing/2014/main" id="{40CCF3FF-3085-4414-B03C-7BDAE1025570}"/>
              </a:ext>
            </a:extLst>
          </p:cNvPr>
          <p:cNvSpPr>
            <a:spLocks noGrp="1" noRot="1" noChangeAspect="1" noTextEdit="1"/>
          </p:cNvSpPr>
          <p:nvPr>
            <p:ph type="sldImg"/>
          </p:nvPr>
        </p:nvSpPr>
        <p:spPr>
          <a:solidFill>
            <a:srgbClr val="FFFFFF"/>
          </a:solidFill>
          <a:ln/>
        </p:spPr>
      </p:sp>
      <p:sp>
        <p:nvSpPr>
          <p:cNvPr id="864260" name="Rectangle 3">
            <a:extLst>
              <a:ext uri="{FF2B5EF4-FFF2-40B4-BE49-F238E27FC236}">
                <a16:creationId xmlns:a16="http://schemas.microsoft.com/office/drawing/2014/main" id="{044C35C8-5521-4004-96DB-892A3CBEE60F}"/>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Chinese man hit by car</a:t>
            </a:r>
          </a:p>
          <a:p>
            <a:pPr eaLnBrk="1"/>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Get as many people in the workplace as possible!</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—even mothers of small children.</a:t>
            </a:r>
          </a:p>
          <a:p>
            <a:pPr eaLnBrk="1"/>
            <a:r>
              <a:rPr altLang="en-US" i="1" dirty="0">
                <a:latin typeface="Times New Roman" panose="02020603050405020304" pitchFamily="18" charset="0"/>
                <a:ea typeface="ＭＳ Ｐゴシック" panose="020B0600070205080204" pitchFamily="34" charset="-128"/>
              </a:rPr>
              <a:t>The</a:t>
            </a:r>
            <a:r>
              <a:rPr altLang="en-US" dirty="0">
                <a:latin typeface="Times New Roman" panose="02020603050405020304" pitchFamily="18" charset="0"/>
                <a:ea typeface="ＭＳ Ｐゴシック" panose="020B0600070205080204" pitchFamily="34" charset="-128"/>
              </a:rPr>
              <a:t> </a:t>
            </a:r>
            <a:r>
              <a:rPr altLang="en-US" i="1" dirty="0">
                <a:latin typeface="Times New Roman" panose="02020603050405020304" pitchFamily="18" charset="0"/>
                <a:ea typeface="ＭＳ Ｐゴシック" panose="020B0600070205080204" pitchFamily="34" charset="-128"/>
              </a:rPr>
              <a:t>Straits Times</a:t>
            </a:r>
            <a:r>
              <a:rPr altLang="en-US" dirty="0">
                <a:latin typeface="Times New Roman" panose="02020603050405020304" pitchFamily="18" charset="0"/>
                <a:ea typeface="ＭＳ Ｐゴシック" panose="020B0600070205080204" pitchFamily="34" charset="-128"/>
              </a:rPr>
              <a:t>: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economically unproductive mothers.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eaLnBrk="1"/>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Keep up on all your work!</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—your job, school assignments, ministry projects—so that making people priority becomes a real task in itself!  </a:t>
            </a:r>
          </a:p>
          <a:p>
            <a:pPr eaLnBrk="1"/>
            <a:r>
              <a:rPr altLang="en-US" dirty="0">
                <a:latin typeface="Times New Roman" panose="02020603050405020304" pitchFamily="18" charset="0"/>
                <a:ea typeface="ＭＳ Ｐゴシック" panose="020B0600070205080204" pitchFamily="34" charset="-128"/>
              </a:rPr>
              <a:t>Evan told me that he recently received 1000 emails daily!</a:t>
            </a:r>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中国男子被车撞倒</a:t>
            </a:r>
          </a:p>
          <a:p>
            <a:r>
              <a:rPr lang="zh-CN" altLang="en-US" dirty="0">
                <a:solidFill>
                  <a:srgbClr val="0E0E0E"/>
                </a:solidFill>
                <a:effectLst/>
                <a:latin typeface=".AppleSystemUIFont"/>
              </a:rPr>
              <a:t>“尽可能让职场上的人都参与进来！”</a:t>
            </a:r>
            <a:r>
              <a:rPr lang="en-US" altLang="zh-CN" dirty="0">
                <a:solidFill>
                  <a:srgbClr val="0E0E0E"/>
                </a:solidFill>
                <a:effectLst/>
                <a:latin typeface=".AppleSystemUIFont"/>
              </a:rPr>
              <a:t>——</a:t>
            </a:r>
            <a:r>
              <a:rPr lang="zh-CN" altLang="en-US" dirty="0">
                <a:solidFill>
                  <a:srgbClr val="0E0E0E"/>
                </a:solidFill>
                <a:effectLst/>
                <a:latin typeface=".AppleSystemUIFont"/>
              </a:rPr>
              <a:t>甚至包括有小孩的母亲。</a:t>
            </a:r>
          </a:p>
          <a:p>
            <a:r>
              <a:rPr lang="en-US" altLang="zh-CN" dirty="0">
                <a:solidFill>
                  <a:srgbClr val="0E0E0E"/>
                </a:solidFill>
                <a:effectLst/>
                <a:latin typeface=".AppleSystemUIFont"/>
              </a:rPr>
              <a:t>《</a:t>
            </a:r>
            <a:r>
              <a:rPr lang="zh-CN" altLang="en-US" dirty="0">
                <a:solidFill>
                  <a:srgbClr val="0E0E0E"/>
                </a:solidFill>
                <a:effectLst/>
                <a:latin typeface=".AppleSystemUIFont"/>
              </a:rPr>
              <a:t>海峡时报</a:t>
            </a:r>
            <a:r>
              <a:rPr lang="en-US" altLang="zh-CN" dirty="0">
                <a:solidFill>
                  <a:srgbClr val="0E0E0E"/>
                </a:solidFill>
                <a:effectLst/>
                <a:latin typeface=".AppleSystemUIFont"/>
              </a:rPr>
              <a:t>》</a:t>
            </a:r>
            <a:r>
              <a:rPr lang="zh-CN" altLang="en-US" dirty="0">
                <a:solidFill>
                  <a:srgbClr val="0E0E0E"/>
                </a:solidFill>
                <a:effectLst/>
                <a:latin typeface=".AppleSystemUIFont"/>
              </a:rPr>
              <a:t>称她们为：“</a:t>
            </a:r>
            <a:r>
              <a:rPr lang="zh-CN" altLang="en-US" b="1" dirty="0">
                <a:solidFill>
                  <a:srgbClr val="0E0E0E"/>
                </a:solidFill>
                <a:effectLst/>
                <a:latin typeface=".AppleSystemUIFont"/>
              </a:rPr>
              <a:t>经济上无生产力的母亲</a:t>
            </a:r>
            <a:r>
              <a:rPr lang="zh-CN" altLang="en-US" dirty="0">
                <a:solidFill>
                  <a:srgbClr val="0E0E0E"/>
                </a:solidFill>
                <a:effectLst/>
                <a:latin typeface=".AppleSystemUIFont"/>
              </a:rPr>
              <a:t>。”</a:t>
            </a:r>
          </a:p>
          <a:p>
            <a:r>
              <a:rPr lang="zh-CN" altLang="en-US" dirty="0">
                <a:solidFill>
                  <a:srgbClr val="0E0E0E"/>
                </a:solidFill>
                <a:effectLst/>
                <a:latin typeface=".AppleSystemUIFont"/>
              </a:rPr>
              <a:t>“做好你所有的工作！”</a:t>
            </a:r>
            <a:r>
              <a:rPr lang="en-US" altLang="zh-CN" dirty="0">
                <a:solidFill>
                  <a:srgbClr val="0E0E0E"/>
                </a:solidFill>
                <a:effectLst/>
                <a:latin typeface=".AppleSystemUIFont"/>
              </a:rPr>
              <a:t>——</a:t>
            </a:r>
            <a:r>
              <a:rPr lang="zh-CN" altLang="en-US" dirty="0">
                <a:solidFill>
                  <a:srgbClr val="0E0E0E"/>
                </a:solidFill>
                <a:effectLst/>
                <a:latin typeface=".AppleSystemUIFont"/>
              </a:rPr>
              <a:t>无论是你的职业、学业任务，还是事工项目</a:t>
            </a:r>
            <a:r>
              <a:rPr lang="en-US" altLang="zh-CN" dirty="0">
                <a:solidFill>
                  <a:srgbClr val="0E0E0E"/>
                </a:solidFill>
                <a:effectLst/>
                <a:latin typeface=".AppleSystemUIFont"/>
              </a:rPr>
              <a:t>——</a:t>
            </a:r>
            <a:r>
              <a:rPr lang="zh-CN" altLang="en-US" dirty="0">
                <a:solidFill>
                  <a:srgbClr val="0E0E0E"/>
                </a:solidFill>
                <a:effectLst/>
                <a:latin typeface=".AppleSystemUIFont"/>
              </a:rPr>
              <a:t>这样，</a:t>
            </a:r>
            <a:r>
              <a:rPr lang="zh-CN" altLang="en-US" b="1" dirty="0">
                <a:solidFill>
                  <a:srgbClr val="0E0E0E"/>
                </a:solidFill>
                <a:effectLst/>
                <a:latin typeface=".AppleSystemUIFont"/>
              </a:rPr>
              <a:t>把人作为优先</a:t>
            </a:r>
            <a:r>
              <a:rPr lang="zh-CN" altLang="en-US" dirty="0">
                <a:solidFill>
                  <a:srgbClr val="0E0E0E"/>
                </a:solidFill>
                <a:effectLst/>
                <a:latin typeface=".AppleSystemUIFont"/>
              </a:rPr>
              <a:t>本身就成了一项真正的挑战！</a:t>
            </a:r>
          </a:p>
          <a:p>
            <a:r>
              <a:rPr lang="zh-CN" altLang="en-US" dirty="0">
                <a:solidFill>
                  <a:srgbClr val="0E0E0E"/>
                </a:solidFill>
                <a:effectLst/>
                <a:latin typeface=".AppleSystemUIFont"/>
              </a:rPr>
              <a:t>埃文告诉我，他最近每天收到</a:t>
            </a:r>
            <a:r>
              <a:rPr lang="en-US" altLang="zh-CN" b="1" dirty="0">
                <a:solidFill>
                  <a:srgbClr val="0E0E0E"/>
                </a:solidFill>
                <a:effectLst/>
                <a:latin typeface=".AppleSystemUIFont"/>
              </a:rPr>
              <a:t>1000</a:t>
            </a:r>
            <a:r>
              <a:rPr lang="zh-CN" altLang="en-US" b="1" dirty="0">
                <a:solidFill>
                  <a:srgbClr val="0E0E0E"/>
                </a:solidFill>
                <a:effectLst/>
                <a:latin typeface=".AppleSystemUIFont"/>
              </a:rPr>
              <a:t>封电子邮件</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7A219407-0E4D-4948-832B-D7DEAFAE1B05}"/>
              </a:ext>
            </a:extLst>
          </p:cNvPr>
          <p:cNvSpPr>
            <a:spLocks noGrp="1" noRot="1" noChangeAspect="1" noTextEdit="1"/>
          </p:cNvSpPr>
          <p:nvPr>
            <p:ph type="sldImg"/>
          </p:nvPr>
        </p:nvSpPr>
        <p:spPr>
          <a:ln/>
        </p:spPr>
      </p:sp>
      <p:sp>
        <p:nvSpPr>
          <p:cNvPr id="865283" name="Rectangle 3">
            <a:extLst>
              <a:ext uri="{FF2B5EF4-FFF2-40B4-BE49-F238E27FC236}">
                <a16:creationId xmlns:a16="http://schemas.microsoft.com/office/drawing/2014/main" id="{64D3C60B-F805-48A6-9CAD-085FB360995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lgn="just" eaLnBrk="1">
              <a:spcBef>
                <a:spcPts val="1200"/>
              </a:spcBef>
              <a:spcAft>
                <a:spcPts val="300"/>
              </a:spcAft>
            </a:pPr>
            <a:r>
              <a:rPr altLang="en-US" dirty="0">
                <a:latin typeface="Times New Roman" panose="02020603050405020304" pitchFamily="18" charset="0"/>
                <a:ea typeface="ＭＳ Ｐゴシック" panose="020B0600070205080204" pitchFamily="34" charset="-128"/>
              </a:rPr>
              <a:t>Sometimes I</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m so overwhelmed with tasks I ask my wife,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Honey, who was it that died recently?  It seems that some has, but I can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remember who it was.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lvl="3" algn="just" eaLnBrk="1">
              <a:spcBef>
                <a:spcPts val="1200"/>
              </a:spcBef>
              <a:spcAft>
                <a:spcPts val="300"/>
              </a:spcAft>
            </a:pPr>
            <a:r>
              <a:rPr altLang="en-US" dirty="0">
                <a:latin typeface="Times New Roman" panose="02020603050405020304" pitchFamily="18" charset="0"/>
                <a:ea typeface="ＭＳ Ｐゴシック" panose="020B0600070205080204" pitchFamily="34" charset="-128"/>
              </a:rPr>
              <a:t>Don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you find it tough to find time to visit the sick?</a:t>
            </a:r>
          </a:p>
          <a:p>
            <a:pPr algn="just" eaLnBrk="1"/>
            <a:r>
              <a:rPr altLang="en-US" dirty="0">
                <a:latin typeface="Times New Roman" panose="02020603050405020304" pitchFamily="18" charset="0"/>
                <a:ea typeface="ＭＳ Ｐゴシック" panose="020B0600070205080204" pitchFamily="34" charset="-128"/>
              </a:rPr>
              <a:t>How about people who visit your home?  Even relatives?  I</a:t>
            </a:r>
            <a:r>
              <a:rPr lang="ja-JP" altLang="en-US">
                <a:latin typeface="Times New Roman" panose="02020603050405020304" pitchFamily="18" charset="0"/>
                <a:ea typeface="ＭＳ Ｐゴシック" panose="020B0600070205080204" pitchFamily="34" charset="-128"/>
              </a:rPr>
              <a:t>’</a:t>
            </a:r>
            <a:r>
              <a:rPr altLang="ja-JP" dirty="0" err="1">
                <a:latin typeface="Times New Roman" panose="02020603050405020304" pitchFamily="18" charset="0"/>
                <a:ea typeface="ＭＳ Ｐゴシック" panose="020B0600070205080204" pitchFamily="34" charset="-128"/>
              </a:rPr>
              <a:t>ve</a:t>
            </a:r>
            <a:r>
              <a:rPr altLang="ja-JP" dirty="0">
                <a:latin typeface="Times New Roman" panose="02020603050405020304" pitchFamily="18" charset="0"/>
                <a:ea typeface="ＭＳ Ｐゴシック" panose="020B0600070205080204" pitchFamily="34" charset="-128"/>
              </a:rPr>
              <a:t> heard that fish and relatives both have one thing in common—after three days they both begin to stink!  But </a:t>
            </a:r>
            <a:r>
              <a:rPr altLang="ja-JP" dirty="0" err="1">
                <a:latin typeface="Times New Roman" panose="02020603050405020304" pitchFamily="18" charset="0"/>
                <a:ea typeface="ＭＳ Ｐゴシック" panose="020B0600070205080204" pitchFamily="34" charset="-128"/>
              </a:rPr>
              <a:t>doesn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that kind of attitude betray our lack of compassion on people so that task always takes priority over people?</a:t>
            </a:r>
          </a:p>
          <a:p>
            <a:pPr algn="just" eaLnBrk="1"/>
            <a:endParaRPr altLang="en-US" dirty="0">
              <a:latin typeface="Times New Roman" panose="02020603050405020304" pitchFamily="18" charset="0"/>
              <a:ea typeface="ＭＳ Ｐゴシック" panose="020B0600070205080204" pitchFamily="34" charset="-128"/>
            </a:endParaRPr>
          </a:p>
          <a:p>
            <a:pPr lvl="2" algn="just" eaLnBrk="1">
              <a:spcBef>
                <a:spcPts val="1200"/>
              </a:spcBef>
              <a:spcAft>
                <a:spcPts val="300"/>
              </a:spcAft>
            </a:pPr>
            <a:r>
              <a:rPr altLang="en-US" dirty="0">
                <a:latin typeface="Times New Roman" panose="02020603050405020304" pitchFamily="18" charset="0"/>
                <a:ea typeface="ＭＳ Ｐゴシック" panose="020B0600070205080204" pitchFamily="34" charset="-128"/>
              </a:rPr>
              <a:t>Today we will take a look at a </a:t>
            </a:r>
            <a:r>
              <a:rPr altLang="en-US" i="1" dirty="0">
                <a:latin typeface="Times New Roman" panose="02020603050405020304" pitchFamily="18" charset="0"/>
                <a:ea typeface="ＭＳ Ｐゴシック" panose="020B0600070205080204" pitchFamily="34" charset="-128"/>
              </a:rPr>
              <a:t>biblical</a:t>
            </a:r>
            <a:r>
              <a:rPr altLang="en-US" dirty="0">
                <a:latin typeface="Times New Roman" panose="02020603050405020304" pitchFamily="18" charset="0"/>
                <a:ea typeface="ＭＳ Ｐゴシック" panose="020B0600070205080204" pitchFamily="34" charset="-128"/>
              </a:rPr>
              <a:t> character that had the same unfeeling attitude as the East Coast doctor.  As we do so I believe that God has something to say to us about </a:t>
            </a:r>
            <a:r>
              <a:rPr altLang="en-US" i="1" dirty="0">
                <a:latin typeface="Times New Roman" panose="02020603050405020304" pitchFamily="18" charset="0"/>
                <a:ea typeface="ＭＳ Ｐゴシック" panose="020B0600070205080204" pitchFamily="34" charset="-128"/>
              </a:rPr>
              <a:t>how we can show compassion on others</a:t>
            </a:r>
            <a:r>
              <a:rPr altLang="en-US" dirty="0">
                <a:latin typeface="Times New Roman" panose="02020603050405020304" pitchFamily="18" charset="0"/>
                <a:ea typeface="ＭＳ Ｐゴシック" panose="020B0600070205080204" pitchFamily="34" charset="-128"/>
              </a:rPr>
              <a:t> (subject).</a:t>
            </a:r>
          </a:p>
          <a:p>
            <a:pPr algn="just"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有时候任务太多，我感到不知所措，甚至会问我的妻子：“亲爱的，最近是谁去世了？感觉好像有人去世了，但我却记不起来是谁。”</a:t>
            </a:r>
          </a:p>
          <a:p>
            <a:r>
              <a:rPr lang="zh-CN" altLang="en-US" dirty="0">
                <a:solidFill>
                  <a:srgbClr val="0E0E0E"/>
                </a:solidFill>
                <a:effectLst/>
                <a:latin typeface=".AppleSystemUIFont"/>
              </a:rPr>
              <a:t>你不觉得很难抽出时间去探望病人吗？</a:t>
            </a:r>
          </a:p>
          <a:p>
            <a:r>
              <a:rPr lang="zh-CN" altLang="en-US" dirty="0">
                <a:solidFill>
                  <a:srgbClr val="0E0E0E"/>
                </a:solidFill>
                <a:effectLst/>
                <a:latin typeface=".AppleSystemUIFont"/>
              </a:rPr>
              <a:t>还有那些来你家拜访的人呢？甚至是亲戚？我听说鱼和亲戚有一个共同点</a:t>
            </a:r>
            <a:r>
              <a:rPr lang="en-US" altLang="zh-CN" dirty="0">
                <a:solidFill>
                  <a:srgbClr val="0E0E0E"/>
                </a:solidFill>
                <a:effectLst/>
                <a:latin typeface=".AppleSystemUIFont"/>
              </a:rPr>
              <a:t>——</a:t>
            </a:r>
            <a:r>
              <a:rPr lang="zh-CN" altLang="en-US" b="1" dirty="0">
                <a:solidFill>
                  <a:srgbClr val="0E0E0E"/>
                </a:solidFill>
                <a:effectLst/>
                <a:latin typeface=".AppleSystemUIFont"/>
              </a:rPr>
              <a:t>三天后都会开始发臭！</a:t>
            </a:r>
            <a:r>
              <a:rPr lang="zh-CN" altLang="en-US" dirty="0">
                <a:solidFill>
                  <a:srgbClr val="0E0E0E"/>
                </a:solidFill>
                <a:effectLst/>
                <a:latin typeface=".AppleSystemUIFont"/>
              </a:rPr>
              <a:t> 但这种态度难道不是暴露了我们对人的</a:t>
            </a:r>
            <a:r>
              <a:rPr lang="zh-CN" altLang="en-US" b="1" dirty="0">
                <a:solidFill>
                  <a:srgbClr val="0E0E0E"/>
                </a:solidFill>
                <a:effectLst/>
                <a:latin typeface=".AppleSystemUIFont"/>
              </a:rPr>
              <a:t>缺乏怜悯</a:t>
            </a:r>
            <a:r>
              <a:rPr lang="zh-CN" altLang="en-US" dirty="0">
                <a:solidFill>
                  <a:srgbClr val="0E0E0E"/>
                </a:solidFill>
                <a:effectLst/>
                <a:latin typeface=".AppleSystemUIFont"/>
              </a:rPr>
              <a:t>，让任务总是优先于人吗？</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今天，我们将来看一个圣经人物，他和东海岸的那位医生一样，表现出无情的态度。在这个过程中，我相信上帝会教导我们如何向他人</a:t>
            </a:r>
            <a:r>
              <a:rPr lang="zh-CN" altLang="en-US" b="1" dirty="0">
                <a:solidFill>
                  <a:srgbClr val="0E0E0E"/>
                </a:solidFill>
                <a:effectLst/>
                <a:latin typeface=".AppleSystemUIFont"/>
              </a:rPr>
              <a:t>展示怜悯</a:t>
            </a:r>
            <a:r>
              <a:rPr lang="zh-CN" altLang="en-US" dirty="0">
                <a:solidFill>
                  <a:srgbClr val="0E0E0E"/>
                </a:solidFill>
                <a:effectLst/>
                <a:latin typeface=".AppleSystemUIFont"/>
              </a:rPr>
              <a:t>（主题）。</a:t>
            </a:r>
          </a:p>
          <a:p>
            <a:pPr algn="just" eaLnBrk="1"/>
            <a:endParaRPr altLang="en-US" dirty="0">
              <a:latin typeface="Times New Roman" panose="02020603050405020304" pitchFamily="18" charset="0"/>
              <a:ea typeface="ＭＳ Ｐゴシック" panose="020B0600070205080204" pitchFamily="34" charset="-128"/>
            </a:endParaRPr>
          </a:p>
          <a:p>
            <a:pPr algn="just"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a:extLst>
              <a:ext uri="{FF2B5EF4-FFF2-40B4-BE49-F238E27FC236}">
                <a16:creationId xmlns:a16="http://schemas.microsoft.com/office/drawing/2014/main" id="{B912FB69-A41F-465E-A72F-AA3481C28251}"/>
              </a:ext>
            </a:extLst>
          </p:cNvPr>
          <p:cNvSpPr>
            <a:spLocks noGrp="1" noRot="1" noChangeAspect="1" noTextEdit="1"/>
          </p:cNvSpPr>
          <p:nvPr>
            <p:ph type="sldImg"/>
          </p:nvPr>
        </p:nvSpPr>
        <p:spPr>
          <a:ln/>
        </p:spPr>
      </p:sp>
      <p:sp>
        <p:nvSpPr>
          <p:cNvPr id="866307" name="Rectangle 3">
            <a:extLst>
              <a:ext uri="{FF2B5EF4-FFF2-40B4-BE49-F238E27FC236}">
                <a16:creationId xmlns:a16="http://schemas.microsoft.com/office/drawing/2014/main" id="{61E38F66-3EFD-45FA-8C0F-C6F4308F8E1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7">
            <a:extLst>
              <a:ext uri="{FF2B5EF4-FFF2-40B4-BE49-F238E27FC236}">
                <a16:creationId xmlns:a16="http://schemas.microsoft.com/office/drawing/2014/main" id="{28E09E9B-2BFE-4EEB-B3F9-3D1A0976042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87E27464-EB5A-43B3-BB28-D890D3874306}" type="slidenum">
              <a:rPr lang="en-US" altLang="en-US"/>
              <a:pPr algn="r">
                <a:spcBef>
                  <a:spcPct val="0"/>
                </a:spcBef>
              </a:pPr>
              <a:t>182</a:t>
            </a:fld>
            <a:endParaRPr lang="en-US" altLang="en-US"/>
          </a:p>
        </p:txBody>
      </p:sp>
      <p:sp>
        <p:nvSpPr>
          <p:cNvPr id="867331" name="Rectangle 2">
            <a:extLst>
              <a:ext uri="{FF2B5EF4-FFF2-40B4-BE49-F238E27FC236}">
                <a16:creationId xmlns:a16="http://schemas.microsoft.com/office/drawing/2014/main" id="{D24AEA1C-6EEF-457D-A202-92193B665FF6}"/>
              </a:ext>
            </a:extLst>
          </p:cNvPr>
          <p:cNvSpPr>
            <a:spLocks noGrp="1" noRot="1" noChangeAspect="1" noChangeArrowheads="1" noTextEdit="1"/>
          </p:cNvSpPr>
          <p:nvPr>
            <p:ph type="sldImg"/>
          </p:nvPr>
        </p:nvSpPr>
        <p:spPr>
          <a:solidFill>
            <a:srgbClr val="FFFFFF"/>
          </a:solidFill>
          <a:ln/>
        </p:spPr>
      </p:sp>
      <p:sp>
        <p:nvSpPr>
          <p:cNvPr id="867332" name="Rectangle 3">
            <a:extLst>
              <a:ext uri="{FF2B5EF4-FFF2-40B4-BE49-F238E27FC236}">
                <a16:creationId xmlns:a16="http://schemas.microsoft.com/office/drawing/2014/main" id="{5AF971E5-EAE2-407F-AD44-ACB85E63619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7">
            <a:extLst>
              <a:ext uri="{FF2B5EF4-FFF2-40B4-BE49-F238E27FC236}">
                <a16:creationId xmlns:a16="http://schemas.microsoft.com/office/drawing/2014/main" id="{579708B8-CC5C-42F8-92F0-564139C30B2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6A3C0A-9DA5-42AB-BA58-A31EB2500F75}" type="slidenum">
              <a:rPr lang="en-US" altLang="en-US" sz="1800">
                <a:latin typeface="Calibri" panose="020F0502020204030204" pitchFamily="34" charset="0"/>
              </a:rPr>
              <a:pPr algn="r" eaLnBrk="1">
                <a:spcBef>
                  <a:spcPct val="0"/>
                </a:spcBef>
              </a:pPr>
              <a:t>183</a:t>
            </a:fld>
            <a:endParaRPr lang="en-US" altLang="en-US"/>
          </a:p>
        </p:txBody>
      </p:sp>
      <p:sp>
        <p:nvSpPr>
          <p:cNvPr id="868355" name="Rectangle 2">
            <a:extLst>
              <a:ext uri="{FF2B5EF4-FFF2-40B4-BE49-F238E27FC236}">
                <a16:creationId xmlns:a16="http://schemas.microsoft.com/office/drawing/2014/main" id="{F394CED3-4159-47E5-94FE-84975DB4C3DB}"/>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489" tIns="44448" rIns="90489" bIns="44448"/>
          <a:lstStyle/>
          <a:p>
            <a:pPr eaLnBrk="1"/>
            <a:endParaRPr altLang="en-US">
              <a:latin typeface="Times New Roman" panose="02020603050405020304" pitchFamily="18" charset="0"/>
              <a:ea typeface="ＭＳ Ｐゴシック" panose="020B0600070205080204" pitchFamily="34" charset="-128"/>
            </a:endParaRPr>
          </a:p>
        </p:txBody>
      </p:sp>
      <p:sp>
        <p:nvSpPr>
          <p:cNvPr id="868356" name="Slide Image Placeholder 3">
            <a:extLst>
              <a:ext uri="{FF2B5EF4-FFF2-40B4-BE49-F238E27FC236}">
                <a16:creationId xmlns:a16="http://schemas.microsoft.com/office/drawing/2014/main" id="{4D83AAD7-8AA4-4681-8EA7-DB8EB6977C11}"/>
              </a:ext>
            </a:extLst>
          </p:cNvPr>
          <p:cNvSpPr>
            <a:spLocks noGrp="1" noRot="1" noChangeAspect="1" noTextEdit="1"/>
          </p:cNvSpPr>
          <p:nvPr>
            <p:ph type="sldImg"/>
          </p:nvPr>
        </p:nvSpPr>
        <p:spPr>
          <a:xfrm>
            <a:off x="1150938" y="692150"/>
            <a:ext cx="4556125" cy="3416300"/>
          </a:xfrm>
          <a:solidFill>
            <a:srgbClr val="FFFFFF"/>
          </a:solidFill>
          <a:ln w="12701"/>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7">
            <a:extLst>
              <a:ext uri="{FF2B5EF4-FFF2-40B4-BE49-F238E27FC236}">
                <a16:creationId xmlns:a16="http://schemas.microsoft.com/office/drawing/2014/main" id="{91BAE68C-B299-4905-8A08-3EDA624618C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784A6605-C486-4553-AF1A-EC19B16A5AB7}" type="slidenum">
              <a:rPr lang="en-US" altLang="en-US" sz="1800">
                <a:latin typeface="Calibri" panose="020F0502020204030204" pitchFamily="34" charset="0"/>
              </a:rPr>
              <a:pPr algn="r" eaLnBrk="1">
                <a:spcBef>
                  <a:spcPct val="0"/>
                </a:spcBef>
              </a:pPr>
              <a:t>184</a:t>
            </a:fld>
            <a:endParaRPr lang="en-US" altLang="en-US"/>
          </a:p>
        </p:txBody>
      </p:sp>
      <p:sp>
        <p:nvSpPr>
          <p:cNvPr id="869379" name="Slide Image Placeholder 2">
            <a:extLst>
              <a:ext uri="{FF2B5EF4-FFF2-40B4-BE49-F238E27FC236}">
                <a16:creationId xmlns:a16="http://schemas.microsoft.com/office/drawing/2014/main" id="{ACC301F3-8B92-4AB0-AA17-C3D671BC8EB8}"/>
              </a:ext>
            </a:extLst>
          </p:cNvPr>
          <p:cNvSpPr>
            <a:spLocks noGrp="1" noRot="1" noChangeAspect="1" noTextEdit="1"/>
          </p:cNvSpPr>
          <p:nvPr>
            <p:ph type="sldImg"/>
          </p:nvPr>
        </p:nvSpPr>
        <p:spPr>
          <a:solidFill>
            <a:srgbClr val="FFFFFF"/>
          </a:solidFill>
          <a:ln/>
        </p:spPr>
      </p:sp>
      <p:sp>
        <p:nvSpPr>
          <p:cNvPr id="869380" name="Rectangle 3">
            <a:extLst>
              <a:ext uri="{FF2B5EF4-FFF2-40B4-BE49-F238E27FC236}">
                <a16:creationId xmlns:a16="http://schemas.microsoft.com/office/drawing/2014/main" id="{9873C8DD-BDA8-4790-BF67-196E15106EE4}"/>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aseline="30000" dirty="0">
                <a:latin typeface="Times New Roman" panose="02020603050405020304" pitchFamily="18" charset="0"/>
                <a:ea typeface="ＭＳ Ｐゴシック" panose="020B0600070205080204" pitchFamily="34" charset="-128"/>
              </a:rPr>
              <a:t>5 </a:t>
            </a:r>
            <a:r>
              <a:rPr altLang="en-US" dirty="0">
                <a:latin typeface="Times New Roman" panose="02020603050405020304" pitchFamily="18" charset="0"/>
                <a:ea typeface="ＭＳ Ｐゴシック" panose="020B0600070205080204" pitchFamily="34" charset="-128"/>
              </a:rPr>
              <a:t>The people of Nineveh believed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message, and from the greatest to the least, they declared a fast and put on burlap to show their sorrow.</a:t>
            </a:r>
          </a:p>
          <a:p>
            <a:pPr eaLnBrk="1"/>
            <a:r>
              <a:rPr altLang="en-US" baseline="30000" dirty="0">
                <a:latin typeface="Times New Roman" panose="02020603050405020304" pitchFamily="18" charset="0"/>
                <a:ea typeface="ＭＳ Ｐゴシック" panose="020B0600070205080204" pitchFamily="34" charset="-128"/>
              </a:rPr>
              <a:t>6 </a:t>
            </a:r>
            <a:r>
              <a:rPr altLang="en-US" dirty="0">
                <a:latin typeface="Times New Roman" panose="02020603050405020304" pitchFamily="18" charset="0"/>
                <a:ea typeface="ＭＳ Ｐゴシック" panose="020B0600070205080204" pitchFamily="34" charset="-128"/>
              </a:rPr>
              <a:t>When the king of Nineveh heard what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was saying, he stepped down from his throne and took off his royal robes. He dressed himself in burlap and sat on a heap of ashes. </a:t>
            </a:r>
            <a:r>
              <a:rPr altLang="en-US" baseline="30000" dirty="0">
                <a:latin typeface="Times New Roman" panose="02020603050405020304" pitchFamily="18" charset="0"/>
                <a:ea typeface="ＭＳ Ｐゴシック" panose="020B0600070205080204" pitchFamily="34" charset="-128"/>
              </a:rPr>
              <a:t>7 </a:t>
            </a:r>
            <a:r>
              <a:rPr altLang="en-US" dirty="0">
                <a:latin typeface="Times New Roman" panose="02020603050405020304" pitchFamily="18" charset="0"/>
                <a:ea typeface="ＭＳ Ｐゴシック" panose="020B0600070205080204" pitchFamily="34" charset="-128"/>
              </a:rPr>
              <a:t>Then the king and his nobles sent this decree throughout the city:</a:t>
            </a:r>
          </a:p>
          <a:p>
            <a:pPr eaLnBrk="1"/>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No one, not even the animals from your herds and flocks, may eat or drink anything at all. </a:t>
            </a:r>
            <a:r>
              <a:rPr altLang="ja-JP" baseline="30000" dirty="0">
                <a:latin typeface="Times New Roman" panose="02020603050405020304" pitchFamily="18" charset="0"/>
                <a:ea typeface="ＭＳ Ｐゴシック" panose="020B0600070205080204" pitchFamily="34" charset="-128"/>
              </a:rPr>
              <a:t>8 </a:t>
            </a:r>
            <a:r>
              <a:rPr altLang="ja-JP" dirty="0">
                <a:latin typeface="Times New Roman" panose="02020603050405020304" pitchFamily="18" charset="0"/>
                <a:ea typeface="ＭＳ Ｐゴシック" panose="020B0600070205080204" pitchFamily="34" charset="-128"/>
              </a:rPr>
              <a:t>People and animals alike must wear garments of mourning, and everyone must pray earnestly to God. They must turn from their evil ways and stop all their violence. </a:t>
            </a:r>
            <a:r>
              <a:rPr altLang="ja-JP" baseline="30000" dirty="0">
                <a:latin typeface="Times New Roman" panose="02020603050405020304" pitchFamily="18" charset="0"/>
                <a:ea typeface="ＭＳ Ｐゴシック" panose="020B0600070205080204" pitchFamily="34" charset="-128"/>
              </a:rPr>
              <a:t>9 </a:t>
            </a:r>
            <a:r>
              <a:rPr altLang="ja-JP" dirty="0">
                <a:latin typeface="Times New Roman" panose="02020603050405020304" pitchFamily="18" charset="0"/>
                <a:ea typeface="ＭＳ Ｐゴシック" panose="020B0600070205080204" pitchFamily="34" charset="-128"/>
              </a:rPr>
              <a:t>Who can tell? Perhaps even yet God will change his mind and hold back his fierce anger from destroying us.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eaLnBrk="1"/>
            <a:r>
              <a:rPr altLang="en-US" baseline="30000" dirty="0">
                <a:latin typeface="Times New Roman" panose="02020603050405020304" pitchFamily="18" charset="0"/>
                <a:ea typeface="ＭＳ Ｐゴシック" panose="020B0600070205080204" pitchFamily="34" charset="-128"/>
              </a:rPr>
              <a:t>10 </a:t>
            </a:r>
            <a:r>
              <a:rPr altLang="en-US" dirty="0">
                <a:latin typeface="Times New Roman" panose="02020603050405020304" pitchFamily="18" charset="0"/>
                <a:ea typeface="ＭＳ Ｐゴシック" panose="020B0600070205080204" pitchFamily="34" charset="-128"/>
              </a:rPr>
              <a:t>When God saw what they had done and how they had put a stop to their evil ways, he changed his mind and did not carry out the destruction he had threatened (3:5-10 NLT)</a:t>
            </a:r>
          </a:p>
          <a:p>
            <a:pPr eaLnBrk="1"/>
            <a:endParaRPr lang="en-US" altLang="en-US" dirty="0">
              <a:latin typeface="Times New Roman" panose="02020603050405020304" pitchFamily="18" charset="0"/>
              <a:ea typeface="ＭＳ Ｐゴシック" panose="020B0600070205080204" pitchFamily="34" charset="-128"/>
            </a:endParaRPr>
          </a:p>
          <a:p>
            <a:pPr algn="l"/>
            <a:r>
              <a:rPr lang="en-US" altLang="zh-CN" b="0" i="0" dirty="0">
                <a:solidFill>
                  <a:srgbClr val="777A7B"/>
                </a:solidFill>
                <a:effectLst/>
                <a:highlight>
                  <a:srgbClr val="FFFFFF"/>
                </a:highlight>
                <a:latin typeface="Source Serif Pro" panose="02040603050405020204" pitchFamily="18" charset="0"/>
              </a:rPr>
              <a:t>5</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人就信服上帝，宣告禁食，从最大的到最小的都穿上麻衣。</a:t>
            </a:r>
          </a:p>
          <a:p>
            <a:pPr algn="l"/>
            <a:r>
              <a:rPr lang="en-US" altLang="zh-CN" b="0" i="0" dirty="0">
                <a:solidFill>
                  <a:srgbClr val="777A7B"/>
                </a:solidFill>
                <a:effectLst/>
                <a:highlight>
                  <a:srgbClr val="FFFFFF"/>
                </a:highlight>
                <a:latin typeface="Source Serif Pro" panose="02040603050405020204" pitchFamily="18" charset="0"/>
              </a:rPr>
              <a:t>6</a:t>
            </a:r>
            <a:r>
              <a:rPr lang="zh-CN" altLang="en-US" b="0" i="0" dirty="0">
                <a:solidFill>
                  <a:srgbClr val="121212"/>
                </a:solidFill>
                <a:effectLst/>
                <a:highlight>
                  <a:srgbClr val="FFFFFF"/>
                </a:highlight>
                <a:latin typeface="Source Serif Pro" panose="02040603050405020204" pitchFamily="18" charset="0"/>
              </a:rPr>
              <a:t>这消息传到</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王那里，他就从宝座起来，脱下朝服，披上麻布，坐在灰中。 </a:t>
            </a:r>
            <a:r>
              <a:rPr lang="en-US" altLang="zh-CN" b="0" i="0" dirty="0">
                <a:solidFill>
                  <a:srgbClr val="777A7B"/>
                </a:solidFill>
                <a:effectLst/>
                <a:highlight>
                  <a:srgbClr val="FFFFFF"/>
                </a:highlight>
                <a:latin typeface="Source Serif Pro" panose="02040603050405020204" pitchFamily="18" charset="0"/>
              </a:rPr>
              <a:t>7</a:t>
            </a:r>
            <a:r>
              <a:rPr lang="zh-CN" altLang="en-US" b="0" i="0" dirty="0">
                <a:solidFill>
                  <a:srgbClr val="121212"/>
                </a:solidFill>
                <a:effectLst/>
                <a:highlight>
                  <a:srgbClr val="FFFFFF"/>
                </a:highlight>
                <a:latin typeface="Source Serif Pro" panose="02040603050405020204" pitchFamily="18" charset="0"/>
              </a:rPr>
              <a:t>他叫人通告</a:t>
            </a:r>
            <a:r>
              <a:rPr lang="zh-CN" altLang="en-US" b="0" i="0" u="sng" dirty="0">
                <a:solidFill>
                  <a:srgbClr val="121212"/>
                </a:solidFill>
                <a:effectLst/>
                <a:highlight>
                  <a:srgbClr val="FFFFFF"/>
                </a:highlight>
                <a:latin typeface="Source Serif Pro" panose="02040603050405020204" pitchFamily="18" charset="0"/>
              </a:rPr>
              <a:t>尼尼微</a:t>
            </a:r>
            <a:r>
              <a:rPr lang="zh-CN" altLang="en-US" b="0" i="0" dirty="0">
                <a:solidFill>
                  <a:srgbClr val="121212"/>
                </a:solidFill>
                <a:effectLst/>
                <a:highlight>
                  <a:srgbClr val="FFFFFF"/>
                </a:highlight>
                <a:latin typeface="Source Serif Pro" panose="02040603050405020204" pitchFamily="18" charset="0"/>
              </a:rPr>
              <a:t>全城，说：“王和大臣有令，人、畜、牛、羊都不可尝任何东西，不可吃，也不可喝水。 </a:t>
            </a:r>
            <a:r>
              <a:rPr lang="en-US" altLang="zh-CN" b="0" i="0" dirty="0">
                <a:solidFill>
                  <a:srgbClr val="777A7B"/>
                </a:solidFill>
                <a:effectLst/>
                <a:highlight>
                  <a:srgbClr val="FFFFFF"/>
                </a:highlight>
                <a:latin typeface="Source Serif Pro" panose="02040603050405020204" pitchFamily="18" charset="0"/>
              </a:rPr>
              <a:t>8</a:t>
            </a:r>
            <a:r>
              <a:rPr lang="zh-CN" altLang="en-US" b="0" i="0" dirty="0">
                <a:solidFill>
                  <a:srgbClr val="121212"/>
                </a:solidFill>
                <a:effectLst/>
                <a:highlight>
                  <a:srgbClr val="FFFFFF"/>
                </a:highlight>
                <a:latin typeface="Source Serif Pro" panose="02040603050405020204" pitchFamily="18" charset="0"/>
              </a:rPr>
              <a:t>人与牲畜都要披上麻布，切切求告上帝。各人要回转离开恶道，离弃自己掌中的残暴。 </a:t>
            </a:r>
            <a:r>
              <a:rPr lang="en-US" altLang="zh-CN" b="0" i="0" dirty="0">
                <a:solidFill>
                  <a:srgbClr val="777A7B"/>
                </a:solidFill>
                <a:effectLst/>
                <a:highlight>
                  <a:srgbClr val="FFFFFF"/>
                </a:highlight>
                <a:latin typeface="Source Serif Pro" panose="02040603050405020204" pitchFamily="18" charset="0"/>
              </a:rPr>
              <a:t>9</a:t>
            </a:r>
            <a:r>
              <a:rPr lang="zh-CN" altLang="en-US" b="0" i="0" dirty="0">
                <a:solidFill>
                  <a:srgbClr val="121212"/>
                </a:solidFill>
                <a:effectLst/>
                <a:highlight>
                  <a:srgbClr val="FFFFFF"/>
                </a:highlight>
                <a:latin typeface="Source Serif Pro" panose="02040603050405020204" pitchFamily="18" charset="0"/>
              </a:rPr>
              <a:t>谁知道上帝也许会回心转意，不发烈怒，使我们不致灭亡。”</a:t>
            </a:r>
          </a:p>
          <a:p>
            <a:pPr algn="l"/>
            <a:r>
              <a:rPr lang="en-US" altLang="zh-CN" b="0" i="0" dirty="0">
                <a:solidFill>
                  <a:srgbClr val="777A7B"/>
                </a:solidFill>
                <a:effectLst/>
                <a:highlight>
                  <a:srgbClr val="FFFFFF"/>
                </a:highlight>
                <a:latin typeface="Source Serif Pro" panose="02040603050405020204" pitchFamily="18" charset="0"/>
              </a:rPr>
              <a:t>10</a:t>
            </a:r>
            <a:r>
              <a:rPr lang="zh-CN" altLang="en-US" b="0" i="0" dirty="0">
                <a:solidFill>
                  <a:srgbClr val="121212"/>
                </a:solidFill>
                <a:effectLst/>
                <a:highlight>
                  <a:srgbClr val="FFFFFF"/>
                </a:highlight>
                <a:latin typeface="Source Serif Pro" panose="02040603050405020204" pitchFamily="18" charset="0"/>
              </a:rPr>
              <a:t>上帝察看他们的行为，见他们离开恶道，上帝就改变心意，原先所说要降与他们的灾难，他不降了。</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7">
            <a:extLst>
              <a:ext uri="{FF2B5EF4-FFF2-40B4-BE49-F238E27FC236}">
                <a16:creationId xmlns:a16="http://schemas.microsoft.com/office/drawing/2014/main" id="{5584ED46-B76F-47C8-BA59-20EE5CF84B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9B5BF0-C2F7-4E99-8D73-F25E90984702}" type="slidenum">
              <a:rPr lang="en-US" altLang="en-US">
                <a:solidFill>
                  <a:srgbClr val="000000"/>
                </a:solidFill>
                <a:latin typeface="Times New Roman" panose="02020603050405020304" pitchFamily="18" charset="0"/>
                <a:ea typeface="Osaka"/>
                <a:cs typeface="Osaka"/>
              </a:rPr>
              <a:pPr/>
              <a:t>185</a:t>
            </a:fld>
            <a:endParaRPr lang="en-US" altLang="en-US">
              <a:solidFill>
                <a:srgbClr val="000000"/>
              </a:solidFill>
              <a:latin typeface="Times New Roman" panose="02020603050405020304" pitchFamily="18" charset="0"/>
              <a:ea typeface="Osaka"/>
              <a:cs typeface="Osaka"/>
            </a:endParaRPr>
          </a:p>
        </p:txBody>
      </p:sp>
      <p:sp>
        <p:nvSpPr>
          <p:cNvPr id="870403" name="Rectangle 2">
            <a:extLst>
              <a:ext uri="{FF2B5EF4-FFF2-40B4-BE49-F238E27FC236}">
                <a16:creationId xmlns:a16="http://schemas.microsoft.com/office/drawing/2014/main" id="{6DD8185E-6063-46AA-AA5A-75544E0710A7}"/>
              </a:ext>
            </a:extLst>
          </p:cNvPr>
          <p:cNvSpPr>
            <a:spLocks noGrp="1" noRot="1" noChangeAspect="1" noChangeArrowheads="1" noTextEdit="1"/>
          </p:cNvSpPr>
          <p:nvPr>
            <p:ph type="sldImg"/>
          </p:nvPr>
        </p:nvSpPr>
        <p:spPr>
          <a:solidFill>
            <a:srgbClr val="FFFFFF"/>
          </a:solidFill>
          <a:ln/>
        </p:spPr>
      </p:sp>
      <p:sp>
        <p:nvSpPr>
          <p:cNvPr id="870404" name="Rectangle 3">
            <a:extLst>
              <a:ext uri="{FF2B5EF4-FFF2-40B4-BE49-F238E27FC236}">
                <a16:creationId xmlns:a16="http://schemas.microsoft.com/office/drawing/2014/main" id="{CB1930A1-3DF5-4DC2-83EB-1419039370D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lide Image Placeholder 1">
            <a:extLst>
              <a:ext uri="{FF2B5EF4-FFF2-40B4-BE49-F238E27FC236}">
                <a16:creationId xmlns:a16="http://schemas.microsoft.com/office/drawing/2014/main" id="{93515740-FF91-459C-B504-EA7B20FD5BFF}"/>
              </a:ext>
            </a:extLst>
          </p:cNvPr>
          <p:cNvSpPr>
            <a:spLocks noGrp="1" noRot="1" noChangeAspect="1" noTextEdit="1"/>
          </p:cNvSpPr>
          <p:nvPr>
            <p:ph type="sldImg"/>
          </p:nvPr>
        </p:nvSpPr>
        <p:spPr>
          <a:ln/>
        </p:spPr>
      </p:sp>
      <p:sp>
        <p:nvSpPr>
          <p:cNvPr id="706563" name="Notes Placeholder 2">
            <a:extLst>
              <a:ext uri="{FF2B5EF4-FFF2-40B4-BE49-F238E27FC236}">
                <a16:creationId xmlns:a16="http://schemas.microsoft.com/office/drawing/2014/main" id="{6AE75260-C0BD-4AF6-82BC-5B9395F4EE71}"/>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altLang="ja-JP" dirty="0">
                <a:latin typeface="Arial" panose="020B0604020202020204" pitchFamily="34" charset="0"/>
                <a:ea typeface="ＭＳ Ｐゴシック" panose="020B0600070205080204" pitchFamily="34" charset="-128"/>
                <a:cs typeface="Arial" panose="020B0604020202020204" pitchFamily="34" charset="0"/>
              </a:rPr>
              <a:t>So what is most important to your church?  What is unique?</a:t>
            </a:r>
            <a:r>
              <a:rPr lang="ja-JP" altLang="en-US">
                <a:latin typeface="Arial" panose="020B0604020202020204" pitchFamily="34" charset="0"/>
                <a:ea typeface="ＭＳ Ｐゴシック" panose="020B0600070205080204" pitchFamily="34" charset="-128"/>
                <a:cs typeface="Arial" panose="020B0604020202020204" pitchFamily="34" charset="0"/>
              </a:rPr>
              <a:t>”</a:t>
            </a:r>
            <a:r>
              <a:rPr altLang="ja-JP" dirty="0">
                <a:latin typeface="Arial" panose="020B0604020202020204" pitchFamily="34" charset="0"/>
                <a:ea typeface="ＭＳ Ｐゴシック" panose="020B0600070205080204" pitchFamily="34" charset="-128"/>
                <a:cs typeface="Arial" panose="020B0604020202020204" pitchFamily="34" charset="0"/>
              </a:rPr>
              <a:t>  If he had asked you, what would you have said?  I told him one word: LOVE!</a:t>
            </a:r>
            <a:endParaRPr altLang="ja-JP"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Of all the commandments, which is the most important?</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i="1" dirty="0">
                <a:latin typeface="Arial" panose="020B0604020202020204" pitchFamily="34" charset="0"/>
                <a:ea typeface="ＭＳ Ｐゴシック" panose="020B0600070205080204" pitchFamily="34" charset="-128"/>
                <a:cs typeface="Arial" panose="020B0604020202020204" pitchFamily="34" charset="0"/>
              </a:rPr>
              <a:t>  Jesus answered…</a:t>
            </a:r>
            <a:endParaRPr lang="en-US" altLang="ja-JP" i="1" dirty="0">
              <a:latin typeface="Arial" panose="020B0604020202020204" pitchFamily="34" charset="0"/>
              <a:ea typeface="ＭＳ Ｐゴシック" panose="020B0600070205080204" pitchFamily="34" charset="-128"/>
              <a:cs typeface="Arial" panose="020B0604020202020204" pitchFamily="34" charset="0"/>
            </a:endParaRPr>
          </a:p>
          <a:p>
            <a:r>
              <a:rPr lang="zh-CN" altLang="en-US" dirty="0">
                <a:solidFill>
                  <a:srgbClr val="0E0E0E"/>
                </a:solidFill>
                <a:effectLst/>
                <a:latin typeface=".AppleSystemUIFont"/>
              </a:rPr>
              <a:t>你认为我们作为教会最重要的事是什么？敬拜？传福音？团契？查经？祷告？几周前，一位探询我们教会的先生问我：“你们教会最重要的是什么？你们的独特之处是什么？” 如果他问你，你会怎么回答呢？我只用了一个词：</a:t>
            </a:r>
            <a:r>
              <a:rPr lang="zh-CN" altLang="en-US" b="1" dirty="0">
                <a:solidFill>
                  <a:srgbClr val="0E0E0E"/>
                </a:solidFill>
                <a:effectLst/>
                <a:latin typeface=".AppleSystemUIFont"/>
              </a:rPr>
              <a:t>爱！</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有一位律法教师站在那里，听见耶稣在辩论。他看到耶稣回答得很好，就问他：“所有的诫命中，哪一条最重要？” 耶稣回答说</a:t>
            </a:r>
            <a:r>
              <a:rPr lang="en-US" altLang="zh-CN" dirty="0">
                <a:solidFill>
                  <a:srgbClr val="0E0E0E"/>
                </a:solidFill>
                <a:effectLst/>
                <a:latin typeface=".AppleSystemUIFont"/>
              </a:rPr>
              <a:t>……</a:t>
            </a:r>
          </a:p>
          <a:p>
            <a:pPr eaLnBrk="1" hangingPunct="1"/>
            <a:endParaRPr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6564" name="Slide Number Placeholder 3">
            <a:extLst>
              <a:ext uri="{FF2B5EF4-FFF2-40B4-BE49-F238E27FC236}">
                <a16:creationId xmlns:a16="http://schemas.microsoft.com/office/drawing/2014/main" id="{05E921F8-6D33-4974-A0CD-AC2B450CB4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E20E577-0A66-4640-BF29-C66F6913E93F}" type="slidenum">
              <a:rPr lang="en-US" altLang="en-US"/>
              <a:pPr>
                <a:spcBef>
                  <a:spcPct val="0"/>
                </a:spcBef>
              </a:pPr>
              <a:t>21</a:t>
            </a:fld>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7">
            <a:extLst>
              <a:ext uri="{FF2B5EF4-FFF2-40B4-BE49-F238E27FC236}">
                <a16:creationId xmlns:a16="http://schemas.microsoft.com/office/drawing/2014/main" id="{9E0D0B27-F2C6-4D4C-A80B-19D3D68EA72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EB1C60EF-BFC8-4C3D-AF55-25D55033E9C7}" type="slidenum">
              <a:rPr lang="en-US" altLang="en-US" sz="1800">
                <a:latin typeface="Calibri" panose="020F0502020204030204" pitchFamily="34" charset="0"/>
              </a:rPr>
              <a:pPr algn="r" eaLnBrk="1">
                <a:spcBef>
                  <a:spcPct val="0"/>
                </a:spcBef>
              </a:pPr>
              <a:t>186</a:t>
            </a:fld>
            <a:endParaRPr lang="en-US" altLang="en-US"/>
          </a:p>
        </p:txBody>
      </p:sp>
      <p:sp>
        <p:nvSpPr>
          <p:cNvPr id="871427" name="Slide Image Placeholder 2">
            <a:extLst>
              <a:ext uri="{FF2B5EF4-FFF2-40B4-BE49-F238E27FC236}">
                <a16:creationId xmlns:a16="http://schemas.microsoft.com/office/drawing/2014/main" id="{0CA749F0-6CA6-45C7-A867-3A5AC605E5BD}"/>
              </a:ext>
            </a:extLst>
          </p:cNvPr>
          <p:cNvSpPr>
            <a:spLocks noGrp="1" noRot="1" noChangeAspect="1" noTextEdit="1"/>
          </p:cNvSpPr>
          <p:nvPr>
            <p:ph type="sldImg"/>
          </p:nvPr>
        </p:nvSpPr>
        <p:spPr>
          <a:solidFill>
            <a:srgbClr val="FFFFFF"/>
          </a:solidFill>
          <a:ln/>
        </p:spPr>
      </p:sp>
      <p:sp>
        <p:nvSpPr>
          <p:cNvPr id="871428" name="Rectangle 3">
            <a:extLst>
              <a:ext uri="{FF2B5EF4-FFF2-40B4-BE49-F238E27FC236}">
                <a16:creationId xmlns:a16="http://schemas.microsoft.com/office/drawing/2014/main" id="{F328981C-D90B-487A-834B-974533E407AA}"/>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a:extLst>
              <a:ext uri="{FF2B5EF4-FFF2-40B4-BE49-F238E27FC236}">
                <a16:creationId xmlns:a16="http://schemas.microsoft.com/office/drawing/2014/main" id="{84C3D507-8629-408E-B8FE-BBB1CCB90882}"/>
              </a:ext>
            </a:extLst>
          </p:cNvPr>
          <p:cNvSpPr>
            <a:spLocks noGrp="1" noRot="1" noChangeAspect="1" noTextEdit="1"/>
          </p:cNvSpPr>
          <p:nvPr>
            <p:ph type="sldImg"/>
          </p:nvPr>
        </p:nvSpPr>
        <p:spPr>
          <a:ln/>
        </p:spPr>
      </p:sp>
      <p:sp>
        <p:nvSpPr>
          <p:cNvPr id="872451" name="Rectangle 3">
            <a:extLst>
              <a:ext uri="{FF2B5EF4-FFF2-40B4-BE49-F238E27FC236}">
                <a16:creationId xmlns:a16="http://schemas.microsoft.com/office/drawing/2014/main" id="{ACD179B5-8B0C-4BFA-A3E4-6DC0AD26B60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7">
            <a:extLst>
              <a:ext uri="{FF2B5EF4-FFF2-40B4-BE49-F238E27FC236}">
                <a16:creationId xmlns:a16="http://schemas.microsoft.com/office/drawing/2014/main" id="{45A8ABB8-EC76-42ED-AC10-2C3F869CE39F}"/>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8616FD-114E-4DEC-B589-E54064A45844}" type="slidenum">
              <a:rPr lang="en-US" altLang="en-US" sz="1800">
                <a:latin typeface="Calibri" panose="020F0502020204030204" pitchFamily="34" charset="0"/>
              </a:rPr>
              <a:pPr algn="r" eaLnBrk="1">
                <a:spcBef>
                  <a:spcPct val="0"/>
                </a:spcBef>
              </a:pPr>
              <a:t>188</a:t>
            </a:fld>
            <a:endParaRPr lang="en-US" altLang="en-US"/>
          </a:p>
        </p:txBody>
      </p:sp>
      <p:sp>
        <p:nvSpPr>
          <p:cNvPr id="873475" name="Slide Image Placeholder 2">
            <a:extLst>
              <a:ext uri="{FF2B5EF4-FFF2-40B4-BE49-F238E27FC236}">
                <a16:creationId xmlns:a16="http://schemas.microsoft.com/office/drawing/2014/main" id="{B4AA6ECC-F36B-4950-89B7-0E36B650F168}"/>
              </a:ext>
            </a:extLst>
          </p:cNvPr>
          <p:cNvSpPr>
            <a:spLocks noGrp="1" noRot="1" noChangeAspect="1" noTextEdit="1"/>
          </p:cNvSpPr>
          <p:nvPr>
            <p:ph type="sldImg"/>
          </p:nvPr>
        </p:nvSpPr>
        <p:spPr>
          <a:solidFill>
            <a:srgbClr val="FFFFFF"/>
          </a:solidFill>
          <a:ln/>
        </p:spPr>
      </p:sp>
      <p:sp>
        <p:nvSpPr>
          <p:cNvPr id="873476" name="Rectangle 3">
            <a:extLst>
              <a:ext uri="{FF2B5EF4-FFF2-40B4-BE49-F238E27FC236}">
                <a16:creationId xmlns:a16="http://schemas.microsoft.com/office/drawing/2014/main" id="{F0324A93-492E-4C15-BEA5-117886206549}"/>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spcBef>
                <a:spcPts val="600"/>
              </a:spcBef>
            </a:pPr>
            <a:r>
              <a:rPr lang="ko-KR" altLang="en-US" sz="1600" b="1" dirty="0" err="1">
                <a:latin typeface="Calibri" panose="020F0502020204030204" pitchFamily="34" charset="0"/>
                <a:ea typeface="ＭＳ Ｐゴシック" panose="020B0600070205080204" pitchFamily="34" charset="-128"/>
              </a:rPr>
              <a:t>约拿书</a:t>
            </a:r>
            <a:r>
              <a:rPr lang="ja-JP" altLang="en-US" sz="1600" b="1">
                <a:latin typeface="Calibri" panose="020F0502020204030204" pitchFamily="34" charset="0"/>
                <a:ea typeface="ＭＳ Ｐゴシック" panose="020B0600070205080204" pitchFamily="34" charset="-128"/>
              </a:rPr>
              <a:t>’</a:t>
            </a:r>
            <a:r>
              <a:rPr altLang="ja-JP" sz="1600" b="1" dirty="0">
                <a:latin typeface="Calibri" panose="020F0502020204030204" pitchFamily="34" charset="0"/>
                <a:ea typeface="ＭＳ Ｐゴシック" panose="020B0600070205080204" pitchFamily="34" charset="-128"/>
              </a:rPr>
              <a:t>s theology about God is correct—and I think 4:2 is the key verse of the book.  </a:t>
            </a:r>
          </a:p>
          <a:p>
            <a:pPr eaLnBrk="1">
              <a:spcBef>
                <a:spcPts val="600"/>
              </a:spcBef>
            </a:pPr>
            <a:r>
              <a:rPr altLang="en-US" sz="1600" b="1" dirty="0">
                <a:latin typeface="Calibri" panose="020F0502020204030204" pitchFamily="34" charset="0"/>
                <a:ea typeface="ＭＳ Ｐゴシック" panose="020B0600070205080204" pitchFamily="34" charset="-128"/>
              </a:rPr>
              <a:t>Most of us fear failure, but </a:t>
            </a:r>
            <a:r>
              <a:rPr lang="ko-KR" altLang="en-US" sz="1600" b="1" dirty="0" err="1">
                <a:latin typeface="Calibri" panose="020F0502020204030204" pitchFamily="34" charset="0"/>
                <a:ea typeface="ＭＳ Ｐゴシック" panose="020B0600070205080204" pitchFamily="34" charset="-128"/>
              </a:rPr>
              <a:t>约拿书</a:t>
            </a:r>
            <a:r>
              <a:rPr altLang="en-US" sz="1600" b="1" dirty="0">
                <a:latin typeface="Calibri" panose="020F0502020204030204" pitchFamily="34" charset="0"/>
                <a:ea typeface="ＭＳ Ｐゴシック" panose="020B0600070205080204" pitchFamily="34" charset="-128"/>
              </a:rPr>
              <a:t> feared success!  He feared that the Ninevites might repent—and they did!  </a:t>
            </a:r>
          </a:p>
          <a:p>
            <a:pPr eaLnBrk="1">
              <a:spcBef>
                <a:spcPts val="600"/>
              </a:spcBef>
            </a:pPr>
            <a:r>
              <a:rPr altLang="en-US" sz="1600" b="1" dirty="0">
                <a:latin typeface="Calibri" panose="020F0502020204030204" pitchFamily="34" charset="0"/>
                <a:ea typeface="ＭＳ Ｐゴシック" panose="020B0600070205080204" pitchFamily="34" charset="-128"/>
              </a:rPr>
              <a:t>But why was he angry?  He wanted the people judged!</a:t>
            </a:r>
          </a:p>
          <a:p>
            <a:pPr eaLnBrk="1">
              <a:spcBef>
                <a:spcPts val="600"/>
              </a:spcBef>
            </a:pPr>
            <a:endParaRPr lang="en-US" altLang="en-US" sz="1600" dirty="0">
              <a:latin typeface="Times New Roman" panose="02020603050405020304" pitchFamily="18" charset="0"/>
              <a:ea typeface="ＭＳ Ｐゴシック" panose="020B0600070205080204" pitchFamily="34" charset="-128"/>
            </a:endParaRPr>
          </a:p>
          <a:p>
            <a:r>
              <a:rPr lang="en-US" altLang="zh-CN" sz="2400" dirty="0">
                <a:solidFill>
                  <a:srgbClr val="0E0E0E"/>
                </a:solidFill>
                <a:effectLst/>
                <a:latin typeface=".AppleSystemUIFont"/>
              </a:rPr>
              <a:t>《</a:t>
            </a:r>
            <a:r>
              <a:rPr lang="zh-CN" altLang="en-US" sz="2400" dirty="0">
                <a:solidFill>
                  <a:srgbClr val="0E0E0E"/>
                </a:solidFill>
                <a:effectLst/>
                <a:latin typeface=".AppleSystemUIFont"/>
              </a:rPr>
              <a:t>约拿书</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中关于上帝的神学是正确的</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我认为</a:t>
            </a:r>
            <a:r>
              <a:rPr lang="en-US" altLang="zh-CN" sz="2400" b="1" dirty="0">
                <a:solidFill>
                  <a:srgbClr val="0E0E0E"/>
                </a:solidFill>
                <a:effectLst/>
                <a:latin typeface=".AppleSystemUIFont"/>
              </a:rPr>
              <a:t>4:2</a:t>
            </a:r>
            <a:r>
              <a:rPr lang="zh-CN" altLang="en-US" sz="2400" dirty="0">
                <a:solidFill>
                  <a:srgbClr val="0E0E0E"/>
                </a:solidFill>
                <a:effectLst/>
                <a:latin typeface=".AppleSystemUIFont"/>
              </a:rPr>
              <a:t>是整本书的关键经文。</a:t>
            </a:r>
          </a:p>
          <a:p>
            <a:r>
              <a:rPr lang="zh-CN" altLang="en-US" sz="2400" dirty="0">
                <a:solidFill>
                  <a:srgbClr val="0E0E0E"/>
                </a:solidFill>
                <a:effectLst/>
                <a:latin typeface=".AppleSystemUIFont"/>
              </a:rPr>
              <a:t>我们大多数人害怕失败，但</a:t>
            </a:r>
            <a:r>
              <a:rPr lang="zh-CN" altLang="en-US" sz="2400" b="1" dirty="0">
                <a:solidFill>
                  <a:srgbClr val="0E0E0E"/>
                </a:solidFill>
                <a:effectLst/>
                <a:latin typeface=".AppleSystemUIFont"/>
              </a:rPr>
              <a:t>约拿</a:t>
            </a:r>
            <a:r>
              <a:rPr lang="zh-CN" altLang="en-US" sz="2400" dirty="0">
                <a:solidFill>
                  <a:srgbClr val="0E0E0E"/>
                </a:solidFill>
                <a:effectLst/>
                <a:latin typeface=".AppleSystemUIFont"/>
              </a:rPr>
              <a:t>害怕的是</a:t>
            </a:r>
            <a:r>
              <a:rPr lang="zh-CN" altLang="en-US" sz="2400" b="1" dirty="0">
                <a:solidFill>
                  <a:srgbClr val="0E0E0E"/>
                </a:solidFill>
                <a:effectLst/>
                <a:latin typeface=".AppleSystemUIFont"/>
              </a:rPr>
              <a:t>成功</a:t>
            </a:r>
            <a:r>
              <a:rPr lang="zh-CN" altLang="en-US" sz="2400" dirty="0">
                <a:solidFill>
                  <a:srgbClr val="0E0E0E"/>
                </a:solidFill>
                <a:effectLst/>
                <a:latin typeface=".AppleSystemUIFont"/>
              </a:rPr>
              <a:t>！他害怕尼尼微人会悔改</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而他们的确悔改了！</a:t>
            </a:r>
          </a:p>
          <a:p>
            <a:r>
              <a:rPr lang="zh-CN" altLang="en-US" sz="2400" dirty="0">
                <a:solidFill>
                  <a:srgbClr val="0E0E0E"/>
                </a:solidFill>
                <a:effectLst/>
                <a:latin typeface=".AppleSystemUIFont"/>
              </a:rPr>
              <a:t>但他为什么愤怒呢？因为他希望这些人受到</a:t>
            </a:r>
            <a:r>
              <a:rPr lang="zh-CN" altLang="en-US" sz="2400" b="1" dirty="0">
                <a:solidFill>
                  <a:srgbClr val="0E0E0E"/>
                </a:solidFill>
                <a:effectLst/>
                <a:latin typeface=".AppleSystemUIFont"/>
              </a:rPr>
              <a:t>审判</a:t>
            </a:r>
            <a:r>
              <a:rPr lang="zh-CN" altLang="en-US" sz="2400" dirty="0">
                <a:solidFill>
                  <a:srgbClr val="0E0E0E"/>
                </a:solidFill>
                <a:effectLst/>
                <a:latin typeface=".AppleSystemUIFont"/>
              </a:rPr>
              <a:t>！</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a:extLst>
              <a:ext uri="{FF2B5EF4-FFF2-40B4-BE49-F238E27FC236}">
                <a16:creationId xmlns:a16="http://schemas.microsoft.com/office/drawing/2014/main" id="{ADA5DA2F-9238-4FD3-AD9B-18CC3D2B9603}"/>
              </a:ext>
            </a:extLst>
          </p:cNvPr>
          <p:cNvSpPr>
            <a:spLocks noGrp="1" noRot="1" noChangeAspect="1" noTextEdit="1"/>
          </p:cNvSpPr>
          <p:nvPr>
            <p:ph type="sldImg"/>
          </p:nvPr>
        </p:nvSpPr>
        <p:spPr>
          <a:ln/>
        </p:spPr>
      </p:sp>
      <p:sp>
        <p:nvSpPr>
          <p:cNvPr id="874499" name="Rectangle 3">
            <a:extLst>
              <a:ext uri="{FF2B5EF4-FFF2-40B4-BE49-F238E27FC236}">
                <a16:creationId xmlns:a16="http://schemas.microsoft.com/office/drawing/2014/main" id="{011DD1E3-FC3F-48AD-91B4-9D8AAD917B3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ko-KR" altLang="en-US">
                <a:latin typeface="Times New Roman" panose="02020603050405020304" pitchFamily="18" charset="0"/>
                <a:ea typeface="ＭＳ Ｐゴシック" panose="020B0600070205080204" pitchFamily="34" charset="-128"/>
              </a:rPr>
              <a:t>约拿书</a:t>
            </a:r>
            <a:r>
              <a:rPr altLang="en-US">
                <a:latin typeface="Times New Roman" panose="02020603050405020304" pitchFamily="18" charset="0"/>
                <a:ea typeface="ＭＳ Ｐゴシック" panose="020B0600070205080204" pitchFamily="34" charset="-128"/>
              </a:rPr>
              <a:t> was powerless too.</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7">
            <a:extLst>
              <a:ext uri="{FF2B5EF4-FFF2-40B4-BE49-F238E27FC236}">
                <a16:creationId xmlns:a16="http://schemas.microsoft.com/office/drawing/2014/main" id="{07FAAC2C-4DC4-4CBE-8EDC-A0F8195B83E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F74AAB94-7612-4F4E-844C-CE5685563E04}" type="slidenum">
              <a:rPr lang="en-US" altLang="en-US" sz="1200">
                <a:solidFill>
                  <a:srgbClr val="000000"/>
                </a:solidFill>
                <a:latin typeface="Times New Roman" panose="02020603050405020304" pitchFamily="18" charset="0"/>
              </a:rPr>
              <a:pPr algn="r"/>
              <a:t>190</a:t>
            </a:fld>
            <a:endParaRPr lang="en-US" altLang="en-US" sz="1200">
              <a:solidFill>
                <a:srgbClr val="000000"/>
              </a:solidFill>
              <a:latin typeface="Times New Roman" panose="02020603050405020304" pitchFamily="18" charset="0"/>
            </a:endParaRPr>
          </a:p>
        </p:txBody>
      </p:sp>
      <p:sp>
        <p:nvSpPr>
          <p:cNvPr id="875523" name="Rectangle 2">
            <a:extLst>
              <a:ext uri="{FF2B5EF4-FFF2-40B4-BE49-F238E27FC236}">
                <a16:creationId xmlns:a16="http://schemas.microsoft.com/office/drawing/2014/main" id="{1E388D48-73BE-4009-A14B-0B4D84941F36}"/>
              </a:ext>
            </a:extLst>
          </p:cNvPr>
          <p:cNvSpPr>
            <a:spLocks noGrp="1" noRot="1" noChangeAspect="1" noChangeArrowheads="1" noTextEdit="1"/>
          </p:cNvSpPr>
          <p:nvPr>
            <p:ph type="sldImg"/>
          </p:nvPr>
        </p:nvSpPr>
        <p:spPr>
          <a:solidFill>
            <a:srgbClr val="FFFFFF"/>
          </a:solidFill>
          <a:ln/>
        </p:spPr>
      </p:sp>
      <p:sp>
        <p:nvSpPr>
          <p:cNvPr id="875524" name="Rectangle 3">
            <a:extLst>
              <a:ext uri="{FF2B5EF4-FFF2-40B4-BE49-F238E27FC236}">
                <a16:creationId xmlns:a16="http://schemas.microsoft.com/office/drawing/2014/main" id="{3841AE1E-DAA1-4CD4-8278-CD6D53875D0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altLang="en-US" dirty="0">
              <a:latin typeface="Arial" panose="020B0604020202020204" pitchFamily="34" charset="0"/>
              <a:ea typeface="ＭＳ Ｐゴシック" panose="020B0600070205080204" pitchFamily="34" charset="-128"/>
            </a:endParaRPr>
          </a:p>
          <a:p>
            <a:pPr eaLnBrk="1" hangingPunct="1"/>
            <a:r>
              <a:rPr kumimoji="1" altLang="en-US" dirty="0">
                <a:solidFill>
                  <a:schemeClr val="tx1"/>
                </a:solidFill>
                <a:latin typeface="Times New Roman" panose="02020603050405020304" pitchFamily="18" charset="0"/>
                <a:ea typeface="ＭＳ Ｐゴシック" panose="020B0600070205080204" pitchFamily="34" charset="-128"/>
              </a:rPr>
              <a:t>Like God, Hudson Taylor was a man who had compassion on lost people too [adapted from Hudson Taylor, </a:t>
            </a:r>
            <a:r>
              <a:rPr kumimoji="1" altLang="en-US" i="1" dirty="0">
                <a:solidFill>
                  <a:schemeClr val="tx1"/>
                </a:solidFill>
                <a:latin typeface="Times New Roman" panose="02020603050405020304" pitchFamily="18" charset="0"/>
                <a:ea typeface="ＭＳ Ｐゴシック" panose="020B0600070205080204" pitchFamily="34" charset="-128"/>
              </a:rPr>
              <a:t>A Retrospect</a:t>
            </a:r>
            <a:r>
              <a:rPr kumimoji="1" altLang="en-US" dirty="0">
                <a:solidFill>
                  <a:schemeClr val="tx1"/>
                </a:solidFill>
                <a:latin typeface="Times New Roman" panose="02020603050405020304" pitchFamily="18" charset="0"/>
                <a:ea typeface="ＭＳ Ｐゴシック" panose="020B0600070205080204" pitchFamily="34" charset="-128"/>
              </a:rPr>
              <a:t>, 85-87, in Evangelism notes, 18]</a:t>
            </a:r>
            <a:r>
              <a:rPr kumimoji="1" lang="en-SG" altLang="en-US" dirty="0">
                <a:solidFill>
                  <a:schemeClr val="tx1"/>
                </a:solidFill>
                <a:latin typeface="Times New Roman" panose="02020603050405020304" pitchFamily="18" charset="0"/>
                <a:ea typeface="ＭＳ Ｐゴシック" panose="020B0600070205080204" pitchFamily="34" charset="-128"/>
              </a:rPr>
              <a:t>:</a:t>
            </a:r>
            <a:endParaRPr altLang="en-US" dirty="0">
              <a:latin typeface="Arial" panose="020B0604020202020204" pitchFamily="34" charset="0"/>
              <a:ea typeface="ＭＳ Ｐゴシック" panose="020B0600070205080204" pitchFamily="34" charset="-128"/>
            </a:endParaRPr>
          </a:p>
          <a:p>
            <a:pPr eaLnBrk="1" hangingPunct="1"/>
            <a:endParaRPr altLang="en-US" dirty="0">
              <a:latin typeface="Arial" panose="020B0604020202020204" pitchFamily="34"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salvation.  The man listened with attention, and was even moved to tears, but still no definite result was apparent.  I was pleased, therefore, when he asked … to accompany me, and to hear me preach.</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Come!</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I cried, as hope revived in my heart.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Come and drag over this spot directly; a man is drowning just here!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Veh bin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(It is not convenient), was the unfeeling answer.</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Don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talk of </a:t>
            </a:r>
            <a:r>
              <a:rPr kumimoji="1" altLang="en-US" i="1" dirty="0">
                <a:solidFill>
                  <a:schemeClr val="tx1"/>
                </a:solidFill>
                <a:latin typeface="Times New Roman" panose="02020603050405020304" pitchFamily="18" charset="0"/>
                <a:ea typeface="ＭＳ Ｐゴシック" panose="020B0600070205080204" pitchFamily="34" charset="-128"/>
              </a:rPr>
              <a:t>convenience!</a:t>
            </a:r>
            <a:r>
              <a:rPr kumimoji="1" lang="mr-IN" altLang="en-US" i="1" dirty="0">
                <a:solidFill>
                  <a:schemeClr val="tx1"/>
                </a:solidFill>
                <a:latin typeface="Times New Roman" panose="02020603050405020304" pitchFamily="18" charset="0"/>
                <a:ea typeface="ＭＳ Ｐゴシック" panose="020B0600070205080204" pitchFamily="34" charset="-128"/>
              </a:rPr>
              <a:t>"</a:t>
            </a:r>
            <a:r>
              <a:rPr kumimoji="1" altLang="en-US" i="1" dirty="0">
                <a:solidFill>
                  <a:schemeClr val="tx1"/>
                </a:solidFill>
                <a:latin typeface="Times New Roman" panose="02020603050405020304" pitchFamily="18" charset="0"/>
                <a:ea typeface="ＭＳ Ｐゴシック" panose="020B0600070205080204" pitchFamily="34" charset="-128"/>
              </a:rPr>
              <a:t> </a:t>
            </a:r>
            <a:r>
              <a:rPr kumimoji="1" altLang="en-US" dirty="0">
                <a:solidFill>
                  <a:schemeClr val="tx1"/>
                </a:solidFill>
                <a:latin typeface="Times New Roman" panose="02020603050405020304" pitchFamily="18" charset="0"/>
                <a:ea typeface="ＭＳ Ｐゴシック" panose="020B0600070205080204" pitchFamily="34" charset="-128"/>
              </a:rPr>
              <a:t> I cried in an agony;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a man is drowning I tell you!</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We are busy fishing,</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they responded,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and cannot come.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Never mind your fishing,</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I said,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I will give you more money than many a day</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fishing will bring; only come—come at once!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How much money will you give us?</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We cannot stay to discuss that now!  Come, or it will be too late.  I will give you five dollars.</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We won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do it for that,</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replied the men.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Give us twenty dollars, and we will drag.</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I do not possess so much; do come quickly, and I will give you all I have!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How much may that be?</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I don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know exactly, about fourteen dollars.</a:t>
            </a:r>
            <a:r>
              <a:rPr kumimoji="1" lang="mr-IN" altLang="en-US" dirty="0">
                <a:solidFill>
                  <a:schemeClr val="tx1"/>
                </a:solidFill>
                <a:latin typeface="Times New Roman" panose="02020603050405020304" pitchFamily="18" charset="0"/>
                <a:ea typeface="ＭＳ Ｐゴシック" panose="020B0600070205080204" pitchFamily="34" charset="-128"/>
              </a:rPr>
              <a: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 </a:t>
            </a:r>
            <a:endParaRPr kumimoji="1" lang="en-SG" altLang="en-US" dirty="0">
              <a:solidFill>
                <a:schemeClr val="tx1"/>
              </a:solidFill>
              <a:latin typeface="Times New Roman" panose="02020603050405020304" pitchFamily="18" charset="0"/>
              <a:ea typeface="ＭＳ Ｐゴシック" panose="020B0600070205080204" pitchFamily="34" charset="-128"/>
            </a:endParaRPr>
          </a:p>
          <a:p>
            <a:r>
              <a:rPr altLang="en-US" dirty="0">
                <a:latin typeface="Times New Roman" panose="02020603050405020304" pitchFamily="18" charset="0"/>
                <a:ea typeface="ＭＳ Ｐゴシック" panose="020B0600070205080204" pitchFamily="34" charset="-128"/>
              </a:rPr>
              <a:t>To myself this incident was profoundly sad and full of significance, suggesting a far more mournful reality.  Were not those fishermen actually guilty of this poor Chinaman</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s death, in that they had the means of saving him at hand, if they would have but used them?  Assuredly they were guilty.  And yet, let us pause [before] we pronounce judgment against them lest a greater than Nathan answer, </a:t>
            </a:r>
            <a:r>
              <a:rPr lang="mr-IN" altLang="en-US" dirty="0">
                <a:latin typeface="Times New Roman" panose="02020603050405020304" pitchFamily="18" charset="0"/>
                <a:ea typeface="ＭＳ Ｐゴシック" panose="020B0600070205080204" pitchFamily="34" charset="-128"/>
              </a:rPr>
              <a:t>"</a:t>
            </a:r>
            <a:r>
              <a:rPr altLang="en-US" i="1" dirty="0">
                <a:latin typeface="Times New Roman" panose="02020603050405020304" pitchFamily="18" charset="0"/>
                <a:ea typeface="ＭＳ Ｐゴシック" panose="020B0600070205080204" pitchFamily="34" charset="-128"/>
              </a:rPr>
              <a:t>Thou art the man</a:t>
            </a:r>
            <a:r>
              <a:rPr altLang="en-US" dirty="0">
                <a:latin typeface="Times New Roman" panose="02020603050405020304" pitchFamily="18" charset="0"/>
                <a:ea typeface="ＭＳ Ｐゴシック" panose="020B0600070205080204" pitchFamily="34" charset="-128"/>
              </a:rPr>
              <a:t>.</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Is it so hard-hearted, so wicked a thing to neglect to save the body?  [</a:t>
            </a:r>
            <a:r>
              <a:rPr altLang="en-US" dirty="0" err="1">
                <a:latin typeface="Times New Roman" panose="02020603050405020304" pitchFamily="18" charset="0"/>
                <a:ea typeface="ＭＳ Ｐゴシック" panose="020B0600070205080204" pitchFamily="34" charset="-128"/>
              </a:rPr>
              <a:t>Isn</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t he much worse who leaves the soul to perish, and like Cain says],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Am I my brother</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s keeper?</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a:t>
            </a:r>
          </a:p>
          <a:p>
            <a:endParaRPr altLang="en-US" dirty="0">
              <a:latin typeface="Times New Roman" panose="02020603050405020304" pitchFamily="18" charset="0"/>
              <a:ea typeface="ＭＳ Ｐゴシック" panose="020B0600070205080204" pitchFamily="34" charset="-128"/>
            </a:endParaRPr>
          </a:p>
          <a:p>
            <a:r>
              <a:rPr altLang="en-US" dirty="0">
                <a:latin typeface="Times New Roman" panose="02020603050405020304" pitchFamily="18" charset="0"/>
                <a:ea typeface="ＭＳ Ｐゴシック" panose="020B0600070205080204" pitchFamily="34" charset="-128"/>
              </a:rPr>
              <a:t>The Lord Jesus commands, commands </a:t>
            </a:r>
            <a:r>
              <a:rPr altLang="en-US" i="1" dirty="0">
                <a:latin typeface="Times New Roman" panose="02020603050405020304" pitchFamily="18" charset="0"/>
                <a:ea typeface="ＭＳ Ｐゴシック" panose="020B0600070205080204" pitchFamily="34" charset="-128"/>
              </a:rPr>
              <a:t>me</a:t>
            </a:r>
            <a:r>
              <a:rPr altLang="en-US" dirty="0">
                <a:latin typeface="Times New Roman" panose="02020603050405020304" pitchFamily="18" charset="0"/>
                <a:ea typeface="ＭＳ Ｐゴシック" panose="020B0600070205080204" pitchFamily="34" charset="-128"/>
              </a:rPr>
              <a:t>, commands </a:t>
            </a:r>
            <a:r>
              <a:rPr altLang="en-US" i="1" dirty="0">
                <a:latin typeface="Times New Roman" panose="02020603050405020304" pitchFamily="18" charset="0"/>
                <a:ea typeface="ＭＳ Ｐゴシック" panose="020B0600070205080204" pitchFamily="34" charset="-128"/>
              </a:rPr>
              <a:t>you,</a:t>
            </a:r>
            <a:r>
              <a:rPr altLang="en-US" dirty="0">
                <a:latin typeface="Times New Roman" panose="02020603050405020304" pitchFamily="18" charset="0"/>
                <a:ea typeface="ＭＳ Ｐゴシック" panose="020B0600070205080204" pitchFamily="34" charset="-128"/>
              </a:rPr>
              <a:t> my brother, and </a:t>
            </a:r>
            <a:r>
              <a:rPr altLang="en-US" i="1" dirty="0">
                <a:latin typeface="Times New Roman" panose="02020603050405020304" pitchFamily="18" charset="0"/>
                <a:ea typeface="ＭＳ Ｐゴシック" panose="020B0600070205080204" pitchFamily="34" charset="-128"/>
              </a:rPr>
              <a:t>you</a:t>
            </a:r>
            <a:r>
              <a:rPr altLang="en-US" dirty="0">
                <a:latin typeface="Times New Roman" panose="02020603050405020304" pitchFamily="18" charset="0"/>
                <a:ea typeface="ＭＳ Ｐゴシック" panose="020B0600070205080204" pitchFamily="34" charset="-128"/>
              </a:rPr>
              <a:t>, my sister.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Go,</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says He,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go ye into </a:t>
            </a:r>
            <a:r>
              <a:rPr altLang="en-US" i="1" dirty="0">
                <a:latin typeface="Times New Roman" panose="02020603050405020304" pitchFamily="18" charset="0"/>
                <a:ea typeface="ＭＳ Ｐゴシック" panose="020B0600070205080204" pitchFamily="34" charset="-128"/>
              </a:rPr>
              <a:t>all</a:t>
            </a:r>
            <a:r>
              <a:rPr altLang="en-US" dirty="0">
                <a:latin typeface="Times New Roman" panose="02020603050405020304" pitchFamily="18" charset="0"/>
                <a:ea typeface="ＭＳ Ｐゴシック" panose="020B0600070205080204" pitchFamily="34" charset="-128"/>
              </a:rPr>
              <a:t> the world, and preach the Gospel to </a:t>
            </a:r>
            <a:r>
              <a:rPr altLang="en-US" i="1" dirty="0">
                <a:latin typeface="Times New Roman" panose="02020603050405020304" pitchFamily="18" charset="0"/>
                <a:ea typeface="ＭＳ Ｐゴシック" panose="020B0600070205080204" pitchFamily="34" charset="-128"/>
              </a:rPr>
              <a:t>every </a:t>
            </a:r>
            <a:r>
              <a:rPr altLang="en-US" dirty="0">
                <a:latin typeface="Times New Roman" panose="02020603050405020304" pitchFamily="18" charset="0"/>
                <a:ea typeface="ＭＳ Ｐゴシック" panose="020B0600070205080204" pitchFamily="34" charset="-128"/>
              </a:rPr>
              <a:t>creature.</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Shall we say to </a:t>
            </a:r>
            <a:r>
              <a:rPr altLang="en-US" i="1" dirty="0">
                <a:latin typeface="Times New Roman" panose="02020603050405020304" pitchFamily="18" charset="0"/>
                <a:ea typeface="ＭＳ Ｐゴシック" panose="020B0600070205080204" pitchFamily="34" charset="-128"/>
              </a:rPr>
              <a:t>Him</a:t>
            </a:r>
            <a:r>
              <a:rPr altLang="en-US" dirty="0">
                <a:latin typeface="Times New Roman" panose="02020603050405020304" pitchFamily="18" charset="0"/>
                <a:ea typeface="ＭＳ Ｐゴシック" panose="020B0600070205080204" pitchFamily="34" charset="-128"/>
              </a:rPr>
              <a:t>,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No, it is not convenient</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shall we tell </a:t>
            </a:r>
            <a:r>
              <a:rPr altLang="en-US" i="1" dirty="0">
                <a:latin typeface="Times New Roman" panose="02020603050405020304" pitchFamily="18" charset="0"/>
                <a:ea typeface="ＭＳ Ｐゴシック" panose="020B0600070205080204" pitchFamily="34" charset="-128"/>
              </a:rPr>
              <a:t>Him</a:t>
            </a:r>
            <a:r>
              <a:rPr altLang="en-US" dirty="0">
                <a:latin typeface="Times New Roman" panose="02020603050405020304" pitchFamily="18" charset="0"/>
                <a:ea typeface="ＭＳ Ｐゴシック" panose="020B0600070205080204" pitchFamily="34" charset="-128"/>
              </a:rPr>
              <a:t> that we are busy fishing and cannot go? that we have bought a piece of ground and cannot go? that we have purchased five yoke of oxen, or married, or are engaged in other and more interesting pursuits, and cannot go?  [Before] long </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we must all appear before the judgment seat of Christ; that every one may receive the things done in his body.</a:t>
            </a:r>
            <a:r>
              <a:rPr lang="mr-IN" altLang="en-US" dirty="0">
                <a:latin typeface="Times New Roman" panose="02020603050405020304" pitchFamily="18" charset="0"/>
                <a:ea typeface="ＭＳ Ｐゴシック" panose="020B0600070205080204" pitchFamily="34" charset="-128"/>
              </a:rPr>
              <a:t>"</a:t>
            </a:r>
            <a:r>
              <a:rPr altLang="en-US" dirty="0">
                <a:latin typeface="Times New Roman" panose="02020603050405020304" pitchFamily="18" charset="0"/>
                <a:ea typeface="ＭＳ Ｐゴシック" panose="020B0600070205080204" pitchFamily="34" charset="-128"/>
              </a:rPr>
              <a:t>  Let us remember, let us pray for, let us </a:t>
            </a:r>
            <a:r>
              <a:rPr altLang="en-US" dirty="0" err="1">
                <a:latin typeface="Times New Roman" panose="02020603050405020304" pitchFamily="18" charset="0"/>
                <a:ea typeface="ＭＳ Ｐゴシック" panose="020B0600070205080204" pitchFamily="34" charset="-128"/>
              </a:rPr>
              <a:t>labour</a:t>
            </a:r>
            <a:r>
              <a:rPr altLang="en-US" dirty="0">
                <a:latin typeface="Times New Roman" panose="02020603050405020304" pitchFamily="18" charset="0"/>
                <a:ea typeface="ＭＳ Ｐゴシック" panose="020B0600070205080204" pitchFamily="34" charset="-128"/>
              </a:rPr>
              <a:t> for the </a:t>
            </a:r>
            <a:r>
              <a:rPr altLang="en-US" dirty="0" err="1">
                <a:latin typeface="Times New Roman" panose="02020603050405020304" pitchFamily="18" charset="0"/>
                <a:ea typeface="ＭＳ Ｐゴシック" panose="020B0600070205080204" pitchFamily="34" charset="-128"/>
              </a:rPr>
              <a:t>unevangelised</a:t>
            </a:r>
            <a:r>
              <a:rPr altLang="en-US" dirty="0">
                <a:latin typeface="Times New Roman" panose="02020603050405020304" pitchFamily="18" charset="0"/>
                <a:ea typeface="ＭＳ Ｐゴシック" panose="020B0600070205080204" pitchFamily="34" charset="-128"/>
              </a:rPr>
              <a:t> Chinese; </a:t>
            </a:r>
            <a:r>
              <a:rPr altLang="en-US" i="1" dirty="0">
                <a:latin typeface="Times New Roman" panose="02020603050405020304" pitchFamily="18" charset="0"/>
                <a:ea typeface="ＭＳ Ｐゴシック" panose="020B0600070205080204" pitchFamily="34" charset="-128"/>
              </a:rPr>
              <a:t>or we shall sin against our own souls.</a:t>
            </a:r>
            <a:r>
              <a:rPr lang="en-SG" altLang="en-US" dirty="0">
                <a:latin typeface="Times New Roman" panose="02020603050405020304" pitchFamily="18" charset="0"/>
                <a:ea typeface="ＭＳ Ｐゴシック" panose="020B0600070205080204" pitchFamily="34" charset="-128"/>
              </a:rPr>
              <a:t> </a:t>
            </a:r>
          </a:p>
          <a:p>
            <a:endParaRPr lang="en-SG"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像上帝一样，</a:t>
            </a:r>
            <a:r>
              <a:rPr lang="zh-CN" altLang="en-US" b="1" dirty="0">
                <a:solidFill>
                  <a:srgbClr val="0E0E0E"/>
                </a:solidFill>
                <a:effectLst/>
                <a:latin typeface=".AppleSystemUIFont"/>
              </a:rPr>
              <a:t>戴德生</a:t>
            </a:r>
            <a:r>
              <a:rPr lang="zh-CN" altLang="en-US" dirty="0">
                <a:solidFill>
                  <a:srgbClr val="0E0E0E"/>
                </a:solidFill>
                <a:effectLst/>
                <a:latin typeface=".AppleSystemUIFont"/>
              </a:rPr>
              <a:t>也是一个对失丧之人充满怜悯的人（改编自</a:t>
            </a:r>
            <a:r>
              <a:rPr lang="en-US" altLang="zh-CN" dirty="0">
                <a:solidFill>
                  <a:srgbClr val="0E0E0E"/>
                </a:solidFill>
                <a:effectLst/>
                <a:latin typeface=".AppleSystemUIFont"/>
              </a:rPr>
              <a:t>《</a:t>
            </a:r>
            <a:r>
              <a:rPr lang="zh-CN" altLang="en-US" dirty="0">
                <a:solidFill>
                  <a:srgbClr val="0E0E0E"/>
                </a:solidFill>
                <a:effectLst/>
                <a:latin typeface=".AppleSystemUIFont"/>
              </a:rPr>
              <a:t>戴德生回顾录</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85-87</a:t>
            </a:r>
            <a:r>
              <a:rPr lang="zh-CN" altLang="en-US" dirty="0">
                <a:solidFill>
                  <a:srgbClr val="0E0E0E"/>
                </a:solidFill>
                <a:effectLst/>
                <a:latin typeface=".AppleSystemUIFont"/>
              </a:rPr>
              <a:t>页，</a:t>
            </a:r>
            <a:r>
              <a:rPr lang="en-US" altLang="zh-CN" dirty="0">
                <a:solidFill>
                  <a:srgbClr val="0E0E0E"/>
                </a:solidFill>
                <a:effectLst/>
                <a:latin typeface=".AppleSystemUIFont"/>
              </a:rPr>
              <a:t>《</a:t>
            </a:r>
            <a:r>
              <a:rPr lang="zh-CN" altLang="en-US" dirty="0">
                <a:solidFill>
                  <a:srgbClr val="0E0E0E"/>
                </a:solidFill>
                <a:effectLst/>
                <a:latin typeface=".AppleSystemUIFont"/>
              </a:rPr>
              <a:t>传福音笔记</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18</a:t>
            </a:r>
            <a:r>
              <a:rPr lang="zh-CN" altLang="en-US" dirty="0">
                <a:solidFill>
                  <a:srgbClr val="0E0E0E"/>
                </a:solidFill>
                <a:effectLst/>
                <a:latin typeface=".AppleSystemUIFont"/>
              </a:rPr>
              <a:t>页）：</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在船上的乘客中，有一位聪明的男子，名叫彼得，他在旅行中曾到过很多国家，甚至去过英国。他对福音多少有些了解，但从未真正经历过福音拯救的大能。前一晚，我与他展开了关于灵魂得救的真诚对话。他认真倾听，甚至感动落泪，但似乎仍未作出明确的回应。因此，当他提出要陪我一起听道时，我很高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我走进船舱，准备一些福音单张和书籍，打算登陆后分发给人。但突然间，我被一声</a:t>
            </a:r>
            <a:r>
              <a:rPr lang="zh-CN" altLang="en-US" b="1" dirty="0">
                <a:solidFill>
                  <a:srgbClr val="0E0E0E"/>
                </a:solidFill>
                <a:effectLst/>
                <a:latin typeface=".AppleSystemUIFont"/>
              </a:rPr>
              <a:t>扑通</a:t>
            </a:r>
            <a:r>
              <a:rPr lang="zh-CN" altLang="en-US" dirty="0">
                <a:solidFill>
                  <a:srgbClr val="0E0E0E"/>
                </a:solidFill>
                <a:effectLst/>
                <a:latin typeface=".AppleSystemUIFont"/>
              </a:rPr>
              <a:t>的水声和喊叫惊醒。我迅速跑到甲板上，瞬间就明白了发生了什么</a:t>
            </a:r>
            <a:r>
              <a:rPr lang="en-US" altLang="zh-CN" dirty="0">
                <a:solidFill>
                  <a:srgbClr val="0E0E0E"/>
                </a:solidFill>
                <a:effectLst/>
                <a:latin typeface=".AppleSystemUIFont"/>
              </a:rPr>
              <a:t>——</a:t>
            </a:r>
            <a:r>
              <a:rPr lang="zh-CN" altLang="en-US" dirty="0">
                <a:solidFill>
                  <a:srgbClr val="0E0E0E"/>
                </a:solidFill>
                <a:effectLst/>
                <a:latin typeface=".AppleSystemUIFont"/>
              </a:rPr>
              <a:t>彼得不见了！其他人都在船上，惊慌失措地望着他消失的地方，却没有一个人采取任何救援行动。船正顶风快速向前，而相反的水流也未能阻止船速。光秃的低岸没有任何标记，无法判断我们离溺水的人有多远。</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我立刻放下船帆，跳入水中，希望能找到他。但没有成功，我焦急地四处张望，看到附近有一艘渔船，船上有一个特殊的带钩的拖网。我知道那东西能将人从水中捞起。</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“来啊！”我心中燃起希望，大声喊道，“快过来，把网撒到这里，有人落水了！”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“不方便。”渔夫冷漠地回答。</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“不要谈什么方便！”我痛苦地喊道，“我告诉你，有人正在溺水啊！”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“我们在捕鱼，不能过来。”他们回应道。</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“别管捕鱼了，”我说，“我给你们比捕鱼多得多的钱，只要过来，马上过来！”</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“你愿意给多少钱？”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“现在没时间讨论这个！快过来，否则就太晚了。我给你们五块钱。”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“我们不会为这个价钱去的，”渔夫答道。“给我们二十块钱，我们才肯捞。”</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“我没有那么多钱；求你们快点过来，我把我所有的钱都给你们！”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“那你有多少钱？”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“我也不知道，大约十四块钱左右。”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最后，渔船才慢慢地划了过来，把网撒下去。不到一分钟，失踪者的身体就被捞了上来。但为时已晚</a:t>
            </a:r>
            <a:r>
              <a:rPr lang="en-US" altLang="zh-CN" dirty="0">
                <a:solidFill>
                  <a:srgbClr val="0E0E0E"/>
                </a:solidFill>
                <a:effectLst/>
                <a:latin typeface=".AppleSystemUIFont"/>
              </a:rPr>
              <a:t>——</a:t>
            </a:r>
            <a:r>
              <a:rPr lang="zh-CN" altLang="en-US" dirty="0">
                <a:solidFill>
                  <a:srgbClr val="0E0E0E"/>
                </a:solidFill>
                <a:effectLst/>
                <a:latin typeface=".AppleSystemUIFont"/>
              </a:rPr>
              <a:t>生命已经逝去。而渔夫们却愤怒地嚷嚷，指责我耽误了他们索要的高额报酬，而我们正竭力进行抢救。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件事对我来说既深感悲伤，又富有深意，它让我联想到更令人痛心的现实：这些渔夫手中明明有拯救那位中国人性命的工具，却拒绝使用它，他们难道不对这人的死亡负有责任吗？他们显然是有罪的。但在我们指责他们之前，不妨停下来，免得比拿单更伟大的那一位对我们说：“</a:t>
            </a:r>
            <a:r>
              <a:rPr lang="zh-CN" altLang="en-US" b="1" dirty="0">
                <a:solidFill>
                  <a:srgbClr val="0E0E0E"/>
                </a:solidFill>
                <a:effectLst/>
                <a:latin typeface=".AppleSystemUIFont"/>
              </a:rPr>
              <a:t>你就是那人。</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忽视拯救人的身体固然是无情且邪恶的，但若有人任凭人的灵魂灭亡，而像该隐那样说：“我岂是看守我兄弟的吗？” 他难道不是更大的罪人吗？</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主耶稣命令我们，命令你，命令我，命令我们每一个人。“去，” 祂说，“</a:t>
            </a:r>
            <a:r>
              <a:rPr lang="zh-CN" altLang="en-US" b="1" dirty="0">
                <a:solidFill>
                  <a:srgbClr val="0E0E0E"/>
                </a:solidFill>
                <a:effectLst/>
                <a:latin typeface=".AppleSystemUIFont"/>
              </a:rPr>
              <a:t>你们往普天下去，传福音给万民听</a:t>
            </a:r>
            <a:r>
              <a:rPr lang="zh-CN" altLang="en-US" dirty="0">
                <a:solidFill>
                  <a:srgbClr val="0E0E0E"/>
                </a:solidFill>
                <a:effectLst/>
                <a:latin typeface=".AppleSystemUIFont"/>
              </a:rPr>
              <a:t>。” 我们会对祂说，“不，这不方便”吗？我们会告诉祂我们正忙着捕鱼，无法去吗？我们是不是因为买了地，试牛，结婚，或者忙于其他更让人感兴趣的事而无法去呢？</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我们要记住，将来我们“</a:t>
            </a:r>
            <a:r>
              <a:rPr lang="zh-CN" altLang="en-US" b="1" dirty="0">
                <a:solidFill>
                  <a:srgbClr val="0E0E0E"/>
                </a:solidFill>
                <a:effectLst/>
                <a:latin typeface=".AppleSystemUIFont"/>
              </a:rPr>
              <a:t>都要显露在基督的审判台前，叫各人按着本身所行的，或善或恶受报。</a:t>
            </a:r>
            <a:r>
              <a:rPr lang="zh-CN" altLang="en-US" dirty="0">
                <a:solidFill>
                  <a:srgbClr val="0E0E0E"/>
                </a:solidFill>
                <a:effectLst/>
                <a:latin typeface=".AppleSystemUIFont"/>
              </a:rPr>
              <a:t>”让我们铭记、祷告，并为</a:t>
            </a:r>
            <a:r>
              <a:rPr lang="zh-CN" altLang="en-US" b="1" dirty="0">
                <a:solidFill>
                  <a:srgbClr val="0E0E0E"/>
                </a:solidFill>
                <a:effectLst/>
                <a:latin typeface=".AppleSystemUIFont"/>
              </a:rPr>
              <a:t>未得之民的中国人</a:t>
            </a:r>
            <a:r>
              <a:rPr lang="zh-CN" altLang="en-US" dirty="0">
                <a:solidFill>
                  <a:srgbClr val="0E0E0E"/>
                </a:solidFill>
                <a:effectLst/>
                <a:latin typeface=".AppleSystemUIFont"/>
              </a:rPr>
              <a:t>劳苦，否则我们就要得罪自己的灵魂。</a:t>
            </a:r>
          </a:p>
          <a:p>
            <a:endParaRPr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a:extLst>
              <a:ext uri="{FF2B5EF4-FFF2-40B4-BE49-F238E27FC236}">
                <a16:creationId xmlns:a16="http://schemas.microsoft.com/office/drawing/2014/main" id="{1ABEF39A-8FD0-4B67-94BB-8191975BBC9D}"/>
              </a:ext>
            </a:extLst>
          </p:cNvPr>
          <p:cNvSpPr>
            <a:spLocks noGrp="1" noRot="1" noChangeAspect="1" noTextEdit="1"/>
          </p:cNvSpPr>
          <p:nvPr>
            <p:ph type="sldImg"/>
          </p:nvPr>
        </p:nvSpPr>
        <p:spPr>
          <a:ln/>
        </p:spPr>
      </p:sp>
      <p:sp>
        <p:nvSpPr>
          <p:cNvPr id="876547" name="Rectangle 3">
            <a:extLst>
              <a:ext uri="{FF2B5EF4-FFF2-40B4-BE49-F238E27FC236}">
                <a16:creationId xmlns:a16="http://schemas.microsoft.com/office/drawing/2014/main" id="{820D3715-B480-433C-8EAD-3DE5A47CF816}"/>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I wonder how long </a:t>
            </a:r>
            <a:r>
              <a:rPr lang="en-US" altLang="en-US" sz="1600" dirty="0">
                <a:latin typeface="Calibri" panose="020F0502020204030204" pitchFamily="34" charset="0"/>
                <a:ea typeface="ＭＳ Ｐゴシック" panose="020B0600070205080204" pitchFamily="34" charset="-128"/>
              </a:rPr>
              <a:t>he planned on staying there—forty days like in 3:4?</a:t>
            </a:r>
          </a:p>
          <a:p>
            <a:pPr eaLnBrk="1">
              <a:spcBef>
                <a:spcPts val="600"/>
              </a:spcBef>
            </a:pPr>
            <a:endParaRPr lang="en-US" altLang="en-US" sz="1600" dirty="0">
              <a:latin typeface="Calibri" panose="020F0502020204030204" pitchFamily="34" charset="0"/>
              <a:ea typeface="ＭＳ Ｐゴシック" panose="020B0600070205080204" pitchFamily="34" charset="-128"/>
            </a:endParaRPr>
          </a:p>
          <a:p>
            <a:pPr marL="0" marR="0" lvl="0" indent="0" algn="l" defTabSz="914400" rtl="0" eaLnBrk="1" fontAlgn="base" latinLnBrk="0" hangingPunct="0">
              <a:lnSpc>
                <a:spcPct val="100000"/>
              </a:lnSpc>
              <a:spcBef>
                <a:spcPts val="600"/>
              </a:spcBef>
              <a:spcAft>
                <a:spcPct val="0"/>
              </a:spcAft>
              <a:buClrTx/>
              <a:buSzTx/>
              <a:buFontTx/>
              <a:buNone/>
              <a:tabLst/>
              <a:defRPr/>
            </a:pPr>
            <a:r>
              <a:rPr lang="zh-CN" altLang="en-US" sz="2400" dirty="0">
                <a:solidFill>
                  <a:srgbClr val="0E0E0E"/>
                </a:solidFill>
                <a:effectLst/>
                <a:latin typeface=".AppleSystemUIFont"/>
              </a:rPr>
              <a:t>我想知道他打算在那里待多久</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像</a:t>
            </a:r>
            <a:r>
              <a:rPr lang="en-US" altLang="zh-CN" sz="2400" b="1" dirty="0">
                <a:solidFill>
                  <a:srgbClr val="0E0E0E"/>
                </a:solidFill>
                <a:effectLst/>
                <a:latin typeface=".AppleSystemUIFont"/>
              </a:rPr>
              <a:t>3:4</a:t>
            </a:r>
            <a:r>
              <a:rPr lang="zh-CN" altLang="en-US" sz="2400" dirty="0">
                <a:solidFill>
                  <a:srgbClr val="0E0E0E"/>
                </a:solidFill>
                <a:effectLst/>
                <a:latin typeface=".AppleSystemUIFont"/>
              </a:rPr>
              <a:t>中所说的</a:t>
            </a:r>
            <a:r>
              <a:rPr lang="zh-CN" altLang="en-US" sz="2400" b="1" dirty="0">
                <a:solidFill>
                  <a:srgbClr val="0E0E0E"/>
                </a:solidFill>
                <a:effectLst/>
                <a:latin typeface=".AppleSystemUIFont"/>
              </a:rPr>
              <a:t>四十天</a:t>
            </a:r>
            <a:r>
              <a:rPr lang="zh-CN" altLang="en-US" sz="2400" dirty="0">
                <a:solidFill>
                  <a:srgbClr val="0E0E0E"/>
                </a:solidFill>
                <a:effectLst/>
                <a:latin typeface=".AppleSystemUIFont"/>
              </a:rPr>
              <a:t>吗？</a:t>
            </a:r>
          </a:p>
          <a:p>
            <a:pPr eaLnBrk="1">
              <a:spcBef>
                <a:spcPts val="600"/>
              </a:spcBef>
            </a:pPr>
            <a:endParaRPr lang="en-US" altLang="en-US" sz="1600"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7">
            <a:extLst>
              <a:ext uri="{FF2B5EF4-FFF2-40B4-BE49-F238E27FC236}">
                <a16:creationId xmlns:a16="http://schemas.microsoft.com/office/drawing/2014/main" id="{8276E4C5-CA13-45E5-9FD3-4841B19C48B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1C878AA-4D28-4680-9EBA-3A04ADD873E3}" type="slidenum">
              <a:rPr lang="en-US" altLang="en-US" sz="1800">
                <a:latin typeface="Calibri" panose="020F0502020204030204" pitchFamily="34" charset="0"/>
              </a:rPr>
              <a:pPr algn="r" eaLnBrk="1">
                <a:spcBef>
                  <a:spcPct val="0"/>
                </a:spcBef>
              </a:pPr>
              <a:t>192</a:t>
            </a:fld>
            <a:endParaRPr lang="en-US" altLang="en-US"/>
          </a:p>
        </p:txBody>
      </p:sp>
      <p:sp>
        <p:nvSpPr>
          <p:cNvPr id="877571" name="Slide Image Placeholder 2">
            <a:extLst>
              <a:ext uri="{FF2B5EF4-FFF2-40B4-BE49-F238E27FC236}">
                <a16:creationId xmlns:a16="http://schemas.microsoft.com/office/drawing/2014/main" id="{977994B9-1A50-4702-92E9-7864B8D322F4}"/>
              </a:ext>
            </a:extLst>
          </p:cNvPr>
          <p:cNvSpPr>
            <a:spLocks noGrp="1" noRot="1" noChangeAspect="1" noTextEdit="1"/>
          </p:cNvSpPr>
          <p:nvPr>
            <p:ph type="sldImg"/>
          </p:nvPr>
        </p:nvSpPr>
        <p:spPr>
          <a:solidFill>
            <a:srgbClr val="FFFFFF"/>
          </a:solidFill>
          <a:ln/>
        </p:spPr>
      </p:sp>
      <p:sp>
        <p:nvSpPr>
          <p:cNvPr id="877572" name="Rectangle 3">
            <a:extLst>
              <a:ext uri="{FF2B5EF4-FFF2-40B4-BE49-F238E27FC236}">
                <a16:creationId xmlns:a16="http://schemas.microsoft.com/office/drawing/2014/main" id="{7EEB7D43-68D8-46CB-B18F-9AE9748D2F72}"/>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r>
              <a:rPr altLang="en-US" dirty="0">
                <a:latin typeface="Times New Roman" panose="02020603050405020304" pitchFamily="18" charset="0"/>
                <a:ea typeface="ＭＳ Ｐゴシック" panose="020B0600070205080204" pitchFamily="34" charset="-128"/>
              </a:rPr>
              <a:t>You would think he would go west back to Israel, right?</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你可能会认为他会向西回到</a:t>
            </a:r>
            <a:r>
              <a:rPr lang="zh-CN" altLang="en-US" b="1" dirty="0">
                <a:solidFill>
                  <a:srgbClr val="0E0E0E"/>
                </a:solidFill>
                <a:effectLst/>
                <a:latin typeface=".AppleSystemUIFont"/>
              </a:rPr>
              <a:t>以色列</a:t>
            </a:r>
            <a:r>
              <a:rPr lang="zh-CN" altLang="en-US" dirty="0">
                <a:solidFill>
                  <a:srgbClr val="0E0E0E"/>
                </a:solidFill>
                <a:effectLst/>
                <a:latin typeface=".AppleSystemUIFont"/>
              </a:rPr>
              <a:t>，对吧？</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7">
            <a:extLst>
              <a:ext uri="{FF2B5EF4-FFF2-40B4-BE49-F238E27FC236}">
                <a16:creationId xmlns:a16="http://schemas.microsoft.com/office/drawing/2014/main" id="{5F60933F-AA74-4185-93D2-15E610FE6CB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464475D-292E-4C99-B709-0968FBB754D2}" type="slidenum">
              <a:rPr lang="en-US" altLang="en-US" sz="1800">
                <a:latin typeface="Calibri" panose="020F0502020204030204" pitchFamily="34" charset="0"/>
              </a:rPr>
              <a:pPr algn="r" eaLnBrk="1">
                <a:spcBef>
                  <a:spcPct val="0"/>
                </a:spcBef>
              </a:pPr>
              <a:t>193</a:t>
            </a:fld>
            <a:endParaRPr lang="en-US" altLang="en-US"/>
          </a:p>
        </p:txBody>
      </p:sp>
      <p:sp>
        <p:nvSpPr>
          <p:cNvPr id="878595" name="Slide Image Placeholder 2">
            <a:extLst>
              <a:ext uri="{FF2B5EF4-FFF2-40B4-BE49-F238E27FC236}">
                <a16:creationId xmlns:a16="http://schemas.microsoft.com/office/drawing/2014/main" id="{0ACBDA55-C88F-4594-AF64-09A2462D1375}"/>
              </a:ext>
            </a:extLst>
          </p:cNvPr>
          <p:cNvSpPr>
            <a:spLocks noGrp="1" noRot="1" noChangeAspect="1" noTextEdit="1"/>
          </p:cNvSpPr>
          <p:nvPr>
            <p:ph type="sldImg"/>
          </p:nvPr>
        </p:nvSpPr>
        <p:spPr>
          <a:solidFill>
            <a:srgbClr val="FFFFFF"/>
          </a:solidFill>
          <a:ln/>
        </p:spPr>
      </p:sp>
      <p:sp>
        <p:nvSpPr>
          <p:cNvPr id="878596" name="Rectangle 3">
            <a:extLst>
              <a:ext uri="{FF2B5EF4-FFF2-40B4-BE49-F238E27FC236}">
                <a16:creationId xmlns:a16="http://schemas.microsoft.com/office/drawing/2014/main" id="{DDC9B087-5F24-46B0-95E9-BD3990ED2CB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lang="zh-CN" altLang="en-US">
                <a:latin typeface="Times New Roman" panose="02020603050405020304" pitchFamily="18" charset="0"/>
                <a:ea typeface="ＭＳ Ｐゴシック" panose="020B0600070205080204" pitchFamily="34" charset="-128"/>
              </a:rPr>
              <a:t>也许他认为上帝的判决是在从西</a:t>
            </a:r>
            <a:r>
              <a:rPr lang="zh-CN" altLang="en-US">
                <a:latin typeface="KaiTi" panose="02010609060101010101" pitchFamily="49" charset="-122"/>
                <a:ea typeface="KaiTi" panose="02010609060101010101" pitchFamily="49" charset="-122"/>
              </a:rPr>
              <a:t>部的</a:t>
            </a:r>
            <a:r>
              <a:rPr lang="zh-CN" altLang="en-US">
                <a:latin typeface="Times New Roman" panose="02020603050405020304" pitchFamily="18" charset="0"/>
                <a:ea typeface="ＭＳ Ｐゴシック" panose="020B0600070205080204" pitchFamily="34" charset="-128"/>
              </a:rPr>
              <a:t>耶路撒冷而来，他不希望被碰上！</a:t>
            </a:r>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58E52836-A5EE-4A35-8546-11C6CB62AAAC}"/>
              </a:ext>
            </a:extLst>
          </p:cNvPr>
          <p:cNvSpPr>
            <a:spLocks noGrp="1" noRot="1" noChangeAspect="1" noTextEdit="1"/>
          </p:cNvSpPr>
          <p:nvPr>
            <p:ph type="sldImg"/>
          </p:nvPr>
        </p:nvSpPr>
        <p:spPr>
          <a:ln/>
        </p:spPr>
      </p:sp>
      <p:sp>
        <p:nvSpPr>
          <p:cNvPr id="879619" name="Rectangle 3">
            <a:extLst>
              <a:ext uri="{FF2B5EF4-FFF2-40B4-BE49-F238E27FC236}">
                <a16:creationId xmlns:a16="http://schemas.microsoft.com/office/drawing/2014/main" id="{C68B2EB4-99DA-4BE8-B1B5-3A92BFEE605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He knew how to make shelters since he did this once a year for the Feast of Booths when Israelites lived for a whole week in a small shelter outside their homes</a:t>
            </a:r>
            <a:r>
              <a:rPr lang="zh-CN" altLang="en-US" dirty="0">
                <a:latin typeface="Times New Roman" panose="02020603050405020304" pitchFamily="18" charset="0"/>
                <a:ea typeface="ＭＳ Ｐゴシック" panose="020B0600070205080204" pitchFamily="34" charset="-128"/>
              </a:rPr>
              <a:t>住棚节（避风塘）</a:t>
            </a:r>
            <a:endParaRPr lang="en-US" altLang="zh-CN" dirty="0">
              <a:latin typeface="Times New Roman" panose="02020603050405020304" pitchFamily="18" charset="0"/>
              <a:ea typeface="ＭＳ Ｐゴシック" panose="020B0600070205080204" pitchFamily="34" charset="-128"/>
            </a:endParaRPr>
          </a:p>
          <a:p>
            <a:pPr eaLnBrk="1">
              <a:spcBef>
                <a:spcPts val="600"/>
              </a:spcBef>
            </a:pPr>
            <a:endParaRPr lang="en-US" altLang="en-US" sz="1600"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600"/>
              </a:spcBef>
              <a:spcAft>
                <a:spcPct val="0"/>
              </a:spcAft>
              <a:buClrTx/>
              <a:buSzTx/>
              <a:buFontTx/>
              <a:buNone/>
              <a:tabLst/>
              <a:defRPr/>
            </a:pPr>
            <a:r>
              <a:rPr lang="zh-CN" altLang="en-US" sz="2400" dirty="0">
                <a:solidFill>
                  <a:srgbClr val="0E0E0E"/>
                </a:solidFill>
                <a:effectLst/>
                <a:latin typeface=".AppleSystemUIFont"/>
              </a:rPr>
              <a:t>他知道如何搭建棚子，因为他每年都会在</a:t>
            </a:r>
            <a:r>
              <a:rPr lang="zh-CN" altLang="en-US" sz="2400" b="1" dirty="0">
                <a:solidFill>
                  <a:srgbClr val="0E0E0E"/>
                </a:solidFill>
                <a:effectLst/>
                <a:latin typeface=".AppleSystemUIFont"/>
              </a:rPr>
              <a:t>住棚节</a:t>
            </a:r>
            <a:r>
              <a:rPr lang="zh-CN" altLang="en-US" sz="2400" dirty="0">
                <a:solidFill>
                  <a:srgbClr val="0E0E0E"/>
                </a:solidFill>
                <a:effectLst/>
                <a:latin typeface=".AppleSystemUIFont"/>
              </a:rPr>
              <a:t>期间这样做。那时，以色列人会在自己家外的</a:t>
            </a:r>
            <a:r>
              <a:rPr lang="zh-CN" altLang="en-US" sz="2400" b="1" dirty="0">
                <a:solidFill>
                  <a:srgbClr val="0E0E0E"/>
                </a:solidFill>
                <a:effectLst/>
                <a:latin typeface=".AppleSystemUIFont"/>
              </a:rPr>
              <a:t>小棚子</a:t>
            </a:r>
            <a:r>
              <a:rPr lang="zh-CN" altLang="en-US" sz="2400" dirty="0">
                <a:solidFill>
                  <a:srgbClr val="0E0E0E"/>
                </a:solidFill>
                <a:effectLst/>
                <a:latin typeface=".AppleSystemUIFont"/>
              </a:rPr>
              <a:t>里住上一整周。</a:t>
            </a:r>
          </a:p>
          <a:p>
            <a:pPr eaLnBrk="1">
              <a:spcBef>
                <a:spcPts val="600"/>
              </a:spcBef>
            </a:pPr>
            <a:endParaRPr altLang="en-US" sz="1600" dirty="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Slide Image Placeholder 1">
            <a:extLst>
              <a:ext uri="{FF2B5EF4-FFF2-40B4-BE49-F238E27FC236}">
                <a16:creationId xmlns:a16="http://schemas.microsoft.com/office/drawing/2014/main" id="{95508D24-5EB1-4D70-A8B8-326C84C92F60}"/>
              </a:ext>
            </a:extLst>
          </p:cNvPr>
          <p:cNvSpPr>
            <a:spLocks noGrp="1" noRot="1" noChangeAspect="1" noTextEdit="1"/>
          </p:cNvSpPr>
          <p:nvPr>
            <p:ph type="sldImg"/>
          </p:nvPr>
        </p:nvSpPr>
        <p:spPr>
          <a:solidFill>
            <a:srgbClr val="FFFFFF"/>
          </a:solidFill>
          <a:ln/>
        </p:spPr>
      </p:sp>
      <p:sp>
        <p:nvSpPr>
          <p:cNvPr id="880643" name="Notes Placeholder 2">
            <a:extLst>
              <a:ext uri="{FF2B5EF4-FFF2-40B4-BE49-F238E27FC236}">
                <a16:creationId xmlns:a16="http://schemas.microsoft.com/office/drawing/2014/main" id="{003D9A1F-A028-47DA-A818-11F8D52965C5}"/>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600"/>
              </a:spcBef>
            </a:pPr>
            <a:r>
              <a:rPr altLang="en-US" sz="1600" b="1" dirty="0">
                <a:latin typeface="Times New Roman" panose="02020603050405020304" pitchFamily="18" charset="0"/>
                <a:ea typeface="ＭＳ Ｐゴシック" panose="020B0600070205080204" pitchFamily="34" charset="-128"/>
              </a:rPr>
              <a:t>Some think this is a castor oil plant that grows 8 feet in five months.</a:t>
            </a:r>
          </a:p>
          <a:p>
            <a:pPr eaLnBrk="1">
              <a:spcBef>
                <a:spcPts val="600"/>
              </a:spcBef>
            </a:pPr>
            <a:r>
              <a:rPr altLang="en-US" sz="1600" b="1" dirty="0">
                <a:latin typeface="Times New Roman" panose="02020603050405020304" pitchFamily="18" charset="0"/>
                <a:ea typeface="ＭＳ Ｐゴシック" panose="020B0600070205080204" pitchFamily="34" charset="-128"/>
              </a:rPr>
              <a:t>But this is a miraculous one that grew in but a few minutes or hours.</a:t>
            </a:r>
          </a:p>
          <a:p>
            <a:pPr eaLnBrk="1">
              <a:spcBef>
                <a:spcPts val="600"/>
              </a:spcBef>
            </a:pPr>
            <a:r>
              <a:rPr altLang="en-US" sz="1600" b="1" dirty="0">
                <a:latin typeface="Times New Roman" panose="02020603050405020304" pitchFamily="18" charset="0"/>
                <a:ea typeface="ＭＳ Ｐゴシック" panose="020B0600070205080204" pitchFamily="34" charset="-128"/>
              </a:rPr>
              <a:t>There</a:t>
            </a:r>
            <a:r>
              <a:rPr lang="ja-JP" altLang="en-US" sz="1600" b="1">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s a word play here because it literally says,</a:t>
            </a:r>
          </a:p>
          <a:p>
            <a:pPr eaLnBrk="1">
              <a:spcBef>
                <a:spcPts val="600"/>
              </a:spcBef>
            </a:pPr>
            <a:r>
              <a:rPr lang="ja-JP" altLang="en-US" sz="1600" b="1">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The worm attacked the plant and the sun attacked </a:t>
            </a:r>
            <a:r>
              <a:rPr lang="ko-KR" altLang="en-US" sz="1600" b="1" dirty="0" err="1">
                <a:latin typeface="Times New Roman" panose="02020603050405020304" pitchFamily="18" charset="0"/>
                <a:ea typeface="ＭＳ Ｐゴシック" panose="020B0600070205080204" pitchFamily="34" charset="-128"/>
              </a:rPr>
              <a:t>约拿书</a:t>
            </a:r>
            <a:r>
              <a:rPr altLang="ja-JP" sz="1600" b="1" dirty="0">
                <a:latin typeface="Times New Roman" panose="02020603050405020304" pitchFamily="18" charset="0"/>
                <a:ea typeface="ＭＳ Ｐゴシック" panose="020B0600070205080204" pitchFamily="34" charset="-128"/>
              </a:rPr>
              <a:t>.</a:t>
            </a:r>
            <a:r>
              <a:rPr lang="ja-JP" altLang="en-US" sz="1600" b="1">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  </a:t>
            </a:r>
          </a:p>
          <a:p>
            <a:pPr eaLnBrk="1">
              <a:spcBef>
                <a:spcPts val="600"/>
              </a:spcBef>
            </a:pPr>
            <a:r>
              <a:rPr altLang="en-US" sz="1600" b="1" dirty="0">
                <a:latin typeface="Times New Roman" panose="02020603050405020304" pitchFamily="18" charset="0"/>
                <a:ea typeface="ＭＳ Ｐゴシック" panose="020B0600070205080204" pitchFamily="34" charset="-128"/>
              </a:rPr>
              <a:t>What a turn of events…</a:t>
            </a:r>
          </a:p>
          <a:p>
            <a:pPr eaLnBrk="1">
              <a:spcBef>
                <a:spcPts val="600"/>
              </a:spcBef>
            </a:pPr>
            <a:endParaRPr lang="en-US" altLang="en-US" sz="16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有人认为这是一种</a:t>
            </a:r>
            <a:r>
              <a:rPr lang="zh-CN" altLang="en-US" sz="2400" b="1" dirty="0">
                <a:solidFill>
                  <a:srgbClr val="0E0E0E"/>
                </a:solidFill>
                <a:effectLst/>
                <a:latin typeface=".AppleSystemUIFont"/>
              </a:rPr>
              <a:t>蓖麻树</a:t>
            </a:r>
            <a:r>
              <a:rPr lang="zh-CN" altLang="en-US" sz="2400" dirty="0">
                <a:solidFill>
                  <a:srgbClr val="0E0E0E"/>
                </a:solidFill>
                <a:effectLst/>
                <a:latin typeface=".AppleSystemUIFont"/>
              </a:rPr>
              <a:t>，它在五个月内能长到</a:t>
            </a:r>
            <a:r>
              <a:rPr lang="zh-CN" altLang="en-US" sz="2400" b="1" dirty="0">
                <a:solidFill>
                  <a:srgbClr val="0E0E0E"/>
                </a:solidFill>
                <a:effectLst/>
                <a:latin typeface=".AppleSystemUIFont"/>
              </a:rPr>
              <a:t>八英尺高</a:t>
            </a:r>
            <a:r>
              <a:rPr lang="zh-CN" altLang="en-US" sz="2400" dirty="0">
                <a:solidFill>
                  <a:srgbClr val="0E0E0E"/>
                </a:solidFill>
                <a:effectLst/>
                <a:latin typeface=".AppleSystemUIFont"/>
              </a:rPr>
              <a:t>。</a:t>
            </a:r>
          </a:p>
          <a:p>
            <a:r>
              <a:rPr lang="zh-CN" altLang="en-US" sz="2400" dirty="0">
                <a:solidFill>
                  <a:srgbClr val="0E0E0E"/>
                </a:solidFill>
                <a:effectLst/>
                <a:latin typeface=".AppleSystemUIFont"/>
              </a:rPr>
              <a:t>但这里的却是一个</a:t>
            </a:r>
            <a:r>
              <a:rPr lang="zh-CN" altLang="en-US" sz="2400" b="1" dirty="0">
                <a:solidFill>
                  <a:srgbClr val="0E0E0E"/>
                </a:solidFill>
                <a:effectLst/>
                <a:latin typeface=".AppleSystemUIFont"/>
              </a:rPr>
              <a:t>神迹</a:t>
            </a:r>
            <a:r>
              <a:rPr lang="zh-CN" altLang="en-US" sz="2400" dirty="0">
                <a:solidFill>
                  <a:srgbClr val="0E0E0E"/>
                </a:solidFill>
                <a:effectLst/>
                <a:latin typeface=".AppleSystemUIFont"/>
              </a:rPr>
              <a:t>，这棵植物在</a:t>
            </a:r>
            <a:r>
              <a:rPr lang="zh-CN" altLang="en-US" sz="2400" b="1" dirty="0">
                <a:solidFill>
                  <a:srgbClr val="0E0E0E"/>
                </a:solidFill>
                <a:effectLst/>
                <a:latin typeface=".AppleSystemUIFont"/>
              </a:rPr>
              <a:t>几分钟或几个小时内</a:t>
            </a:r>
            <a:r>
              <a:rPr lang="zh-CN" altLang="en-US" sz="2400" dirty="0">
                <a:solidFill>
                  <a:srgbClr val="0E0E0E"/>
                </a:solidFill>
                <a:effectLst/>
                <a:latin typeface=".AppleSystemUIFont"/>
              </a:rPr>
              <a:t>就长了出来。</a:t>
            </a:r>
          </a:p>
          <a:p>
            <a:r>
              <a:rPr lang="zh-CN" altLang="en-US" sz="2400" dirty="0">
                <a:solidFill>
                  <a:srgbClr val="0E0E0E"/>
                </a:solidFill>
                <a:effectLst/>
                <a:latin typeface=".AppleSystemUIFont"/>
              </a:rPr>
              <a:t>这里还有一个文字上的双关，因为原文字面意思是：</a:t>
            </a:r>
          </a:p>
          <a:p>
            <a:r>
              <a:rPr lang="zh-CN" altLang="en-US" sz="2400" b="1" dirty="0">
                <a:solidFill>
                  <a:srgbClr val="0E0E0E"/>
                </a:solidFill>
                <a:effectLst/>
                <a:latin typeface=".AppleSystemUIFont"/>
              </a:rPr>
              <a:t>“虫子攻击了这棵植物，太阳攻击了约拿。”</a:t>
            </a: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事情的转折竟然如此戏剧化</a:t>
            </a:r>
            <a:r>
              <a:rPr lang="en-US" altLang="zh-CN" sz="2400" dirty="0">
                <a:solidFill>
                  <a:srgbClr val="0E0E0E"/>
                </a:solidFill>
                <a:effectLst/>
                <a:latin typeface=".AppleSystemUIFont"/>
              </a:rPr>
              <a:t>……</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
        <p:nvSpPr>
          <p:cNvPr id="880644" name="Slide Number Placeholder 3">
            <a:extLst>
              <a:ext uri="{FF2B5EF4-FFF2-40B4-BE49-F238E27FC236}">
                <a16:creationId xmlns:a16="http://schemas.microsoft.com/office/drawing/2014/main" id="{467A912F-AC42-43C2-B269-93B926ECB47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7F2B4F1-E4A5-4A4A-929C-FFA22415C980}" type="slidenum">
              <a:rPr lang="en-US" altLang="en-US" sz="1800">
                <a:latin typeface="Calibri" panose="020F0502020204030204" pitchFamily="34" charset="0"/>
              </a:rPr>
              <a:pPr algn="r" eaLnBrk="1">
                <a:spcBef>
                  <a:spcPct val="0"/>
                </a:spcBef>
              </a:pPr>
              <a:t>195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Image Placeholder 1">
            <a:extLst>
              <a:ext uri="{FF2B5EF4-FFF2-40B4-BE49-F238E27FC236}">
                <a16:creationId xmlns:a16="http://schemas.microsoft.com/office/drawing/2014/main" id="{DFC4254A-254F-4771-8CC5-7BCCA4559467}"/>
              </a:ext>
            </a:extLst>
          </p:cNvPr>
          <p:cNvSpPr>
            <a:spLocks noGrp="1" noRot="1" noChangeAspect="1" noTextEdit="1"/>
          </p:cNvSpPr>
          <p:nvPr>
            <p:ph type="sldImg"/>
          </p:nvPr>
        </p:nvSpPr>
        <p:spPr>
          <a:ln/>
        </p:spPr>
      </p:sp>
      <p:sp>
        <p:nvSpPr>
          <p:cNvPr id="707587" name="Notes Placeholder 2">
            <a:extLst>
              <a:ext uri="{FF2B5EF4-FFF2-40B4-BE49-F238E27FC236}">
                <a16:creationId xmlns:a16="http://schemas.microsoft.com/office/drawing/2014/main" id="{F37747E9-23D9-4140-82F5-F5AD53DF871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Of all the commandments, which is the most important?</a:t>
            </a:r>
            <a:r>
              <a:rPr lang="ja-JP"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a:t>
            </a:r>
            <a:r>
              <a:rPr altLang="ja-JP" i="1" dirty="0">
                <a:latin typeface="Times New Roman" panose="02020603050405020304" pitchFamily="18" charset="0"/>
                <a:ea typeface="ＭＳ Ｐゴシック" panose="020B0600070205080204" pitchFamily="34" charset="-128"/>
              </a:rPr>
              <a:t>  Jesus answered…</a:t>
            </a:r>
            <a:endParaRPr lang="en-US" altLang="ja-JP" i="1"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1">
              <a:lnSpc>
                <a:spcPct val="100000"/>
              </a:lnSpc>
              <a:spcBef>
                <a:spcPts val="400"/>
              </a:spcBef>
              <a:spcAft>
                <a:spcPct val="0"/>
              </a:spcAft>
              <a:buClrTx/>
              <a:buSzTx/>
              <a:buFontTx/>
              <a:buNone/>
              <a:tabLst/>
              <a:defRPr/>
            </a:pPr>
            <a:r>
              <a:rPr lang="zh-CN" altLang="en-US" dirty="0">
                <a:solidFill>
                  <a:srgbClr val="0E0E0E"/>
                </a:solidFill>
                <a:effectLst/>
                <a:latin typeface=".AppleSystemUIFont"/>
              </a:rPr>
              <a:t>有一位文士（律法教师）站在那里，听见他们的辩论。他看到耶稣回答得很好，就问他：“所有的诫命中，哪一条是最重要的？” 耶稣回答说</a:t>
            </a:r>
            <a:r>
              <a:rPr lang="en-US" altLang="zh-CN" dirty="0">
                <a:solidFill>
                  <a:srgbClr val="0E0E0E"/>
                </a:solidFill>
                <a:effectLst/>
                <a:latin typeface=".AppleSystemUIFont"/>
              </a:rPr>
              <a:t>……</a:t>
            </a:r>
          </a:p>
          <a:p>
            <a:pPr eaLnBrk="1" hangingPunct="1"/>
            <a:endParaRPr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7588" name="Slide Number Placeholder 3">
            <a:extLst>
              <a:ext uri="{FF2B5EF4-FFF2-40B4-BE49-F238E27FC236}">
                <a16:creationId xmlns:a16="http://schemas.microsoft.com/office/drawing/2014/main" id="{401554C2-1238-4F5E-9CE1-6B85213E81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CDB350A-7F15-4033-9BE0-607DA5717673}" type="slidenum">
              <a:rPr lang="en-US" altLang="en-US"/>
              <a:pPr>
                <a:spcBef>
                  <a:spcPct val="0"/>
                </a:spcBef>
              </a:pPr>
              <a:t>22</a:t>
            </a:fld>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Slide Image Placeholder 1">
            <a:extLst>
              <a:ext uri="{FF2B5EF4-FFF2-40B4-BE49-F238E27FC236}">
                <a16:creationId xmlns:a16="http://schemas.microsoft.com/office/drawing/2014/main" id="{5A34A168-3486-43EC-978A-45F69D45CCC9}"/>
              </a:ext>
            </a:extLst>
          </p:cNvPr>
          <p:cNvSpPr>
            <a:spLocks noGrp="1" noRot="1" noChangeAspect="1" noTextEdit="1"/>
          </p:cNvSpPr>
          <p:nvPr>
            <p:ph type="sldImg"/>
          </p:nvPr>
        </p:nvSpPr>
        <p:spPr>
          <a:solidFill>
            <a:srgbClr val="FFFFFF"/>
          </a:solidFill>
          <a:ln/>
        </p:spPr>
      </p:sp>
      <p:sp>
        <p:nvSpPr>
          <p:cNvPr id="881667" name="Notes Placeholder 2">
            <a:extLst>
              <a:ext uri="{FF2B5EF4-FFF2-40B4-BE49-F238E27FC236}">
                <a16:creationId xmlns:a16="http://schemas.microsoft.com/office/drawing/2014/main" id="{B3A88B75-A56E-40CD-9A1E-DD14A5A16448}"/>
              </a:ext>
            </a:extLst>
          </p:cNvPr>
          <p:cNvSpPr txBox="1">
            <a:spLocks noGrp="1"/>
          </p:cNvSpPr>
          <p:nvPr>
            <p:ph type="body" idx="1"/>
          </p:nvPr>
        </p:nvSpPr>
        <p:spPr bwMode="auto">
          <a:solidFill>
            <a:srgbClr val="FFFFFF"/>
          </a:solidFill>
          <a:ln>
            <a:solidFill>
              <a:srgbClr val="000000"/>
            </a:solidFill>
            <a:miter lim="800000"/>
            <a:headEnd/>
            <a:tailEnd/>
          </a:ln>
        </p:spPr>
        <p:txBody>
          <a:bodyPr/>
          <a:lstStyle/>
          <a:p>
            <a:r>
              <a:rPr altLang="en-US" sz="1600" b="1" dirty="0">
                <a:latin typeface="Times New Roman" panose="02020603050405020304" pitchFamily="18" charset="0"/>
                <a:ea typeface="ＭＳ Ｐゴシック" panose="020B0600070205080204" pitchFamily="34" charset="-128"/>
              </a:rPr>
              <a:t>Some think this is a castor oil plant that grows 8 feet in five months.</a:t>
            </a:r>
          </a:p>
          <a:p>
            <a:r>
              <a:rPr altLang="en-US" sz="1600" b="1" dirty="0">
                <a:latin typeface="Times New Roman" panose="02020603050405020304" pitchFamily="18" charset="0"/>
                <a:ea typeface="ＭＳ Ｐゴシック" panose="020B0600070205080204" pitchFamily="34" charset="-128"/>
              </a:rPr>
              <a:t>But this is a miraculous one that grew in but a few minutes or hours.</a:t>
            </a:r>
          </a:p>
          <a:p>
            <a:r>
              <a:rPr altLang="en-US" sz="1600" b="1" dirty="0">
                <a:latin typeface="Times New Roman" panose="02020603050405020304" pitchFamily="18" charset="0"/>
                <a:ea typeface="ＭＳ Ｐゴシック" panose="020B0600070205080204" pitchFamily="34" charset="-128"/>
              </a:rPr>
              <a:t>There</a:t>
            </a:r>
            <a:r>
              <a:rPr lang="fr-F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s a word play here because it literally says, </a:t>
            </a:r>
          </a:p>
          <a:p>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The worm attacked the plant and the sun attacked </a:t>
            </a:r>
            <a:r>
              <a:rPr lang="ko-KR" altLang="en-US" sz="1600" b="1" dirty="0" err="1">
                <a:latin typeface="Times New Roman" panose="02020603050405020304" pitchFamily="18" charset="0"/>
                <a:ea typeface="ＭＳ Ｐゴシック" panose="020B0600070205080204" pitchFamily="34" charset="-128"/>
              </a:rPr>
              <a:t>约拿书</a:t>
            </a:r>
            <a:r>
              <a:rPr altLang="en-US" sz="1600" b="1" dirty="0">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  </a:t>
            </a:r>
          </a:p>
          <a:p>
            <a:r>
              <a:rPr altLang="en-US" sz="1600" b="1" dirty="0">
                <a:latin typeface="Times New Roman" panose="02020603050405020304" pitchFamily="18" charset="0"/>
                <a:ea typeface="ＭＳ Ｐゴシック" panose="020B0600070205080204" pitchFamily="34" charset="-128"/>
              </a:rPr>
              <a:t>What a turn of events…</a:t>
            </a:r>
          </a:p>
          <a:p>
            <a:endParaRPr lang="en-US" altLang="en-US" sz="16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有人认为这是一棵</a:t>
            </a:r>
            <a:r>
              <a:rPr lang="zh-CN" altLang="en-US" sz="2400" b="1" dirty="0">
                <a:solidFill>
                  <a:srgbClr val="0E0E0E"/>
                </a:solidFill>
                <a:effectLst/>
                <a:latin typeface=".AppleSystemUIFont"/>
              </a:rPr>
              <a:t>蓖麻树</a:t>
            </a:r>
            <a:r>
              <a:rPr lang="zh-CN" altLang="en-US" sz="2400" dirty="0">
                <a:solidFill>
                  <a:srgbClr val="0E0E0E"/>
                </a:solidFill>
                <a:effectLst/>
                <a:latin typeface=".AppleSystemUIFont"/>
              </a:rPr>
              <a:t>，它可以在五个月内长到</a:t>
            </a:r>
            <a:r>
              <a:rPr lang="zh-CN" altLang="en-US" sz="2400" b="1" dirty="0">
                <a:solidFill>
                  <a:srgbClr val="0E0E0E"/>
                </a:solidFill>
                <a:effectLst/>
                <a:latin typeface=".AppleSystemUIFont"/>
              </a:rPr>
              <a:t>八英尺高</a:t>
            </a:r>
            <a:r>
              <a:rPr lang="zh-CN" altLang="en-US" sz="2400" dirty="0">
                <a:solidFill>
                  <a:srgbClr val="0E0E0E"/>
                </a:solidFill>
                <a:effectLst/>
                <a:latin typeface=".AppleSystemUIFont"/>
              </a:rPr>
              <a:t>。</a:t>
            </a:r>
          </a:p>
          <a:p>
            <a:r>
              <a:rPr lang="zh-CN" altLang="en-US" sz="2400" dirty="0">
                <a:solidFill>
                  <a:srgbClr val="0E0E0E"/>
                </a:solidFill>
                <a:effectLst/>
                <a:latin typeface=".AppleSystemUIFont"/>
              </a:rPr>
              <a:t>但这里所描述的却是一个</a:t>
            </a:r>
            <a:r>
              <a:rPr lang="zh-CN" altLang="en-US" sz="2400" b="1" dirty="0">
                <a:solidFill>
                  <a:srgbClr val="0E0E0E"/>
                </a:solidFill>
                <a:effectLst/>
                <a:latin typeface=".AppleSystemUIFont"/>
              </a:rPr>
              <a:t>神迹</a:t>
            </a:r>
            <a:r>
              <a:rPr lang="zh-CN" altLang="en-US" sz="2400" dirty="0">
                <a:solidFill>
                  <a:srgbClr val="0E0E0E"/>
                </a:solidFill>
                <a:effectLst/>
                <a:latin typeface=".AppleSystemUIFont"/>
              </a:rPr>
              <a:t>，这棵植物在</a:t>
            </a:r>
            <a:r>
              <a:rPr lang="zh-CN" altLang="en-US" sz="2400" b="1" dirty="0">
                <a:solidFill>
                  <a:srgbClr val="0E0E0E"/>
                </a:solidFill>
                <a:effectLst/>
                <a:latin typeface=".AppleSystemUIFont"/>
              </a:rPr>
              <a:t>几分钟或几个小时内</a:t>
            </a:r>
            <a:r>
              <a:rPr lang="zh-CN" altLang="en-US" sz="2400" dirty="0">
                <a:solidFill>
                  <a:srgbClr val="0E0E0E"/>
                </a:solidFill>
                <a:effectLst/>
                <a:latin typeface=".AppleSystemUIFont"/>
              </a:rPr>
              <a:t>就迅速生长起来了。</a:t>
            </a:r>
          </a:p>
          <a:p>
            <a:r>
              <a:rPr lang="zh-CN" altLang="en-US" sz="2400" dirty="0">
                <a:solidFill>
                  <a:srgbClr val="0E0E0E"/>
                </a:solidFill>
                <a:effectLst/>
                <a:latin typeface=".AppleSystemUIFont"/>
              </a:rPr>
              <a:t>这里还有一个</a:t>
            </a:r>
            <a:r>
              <a:rPr lang="zh-CN" altLang="en-US" sz="2400" b="1" dirty="0">
                <a:solidFill>
                  <a:srgbClr val="0E0E0E"/>
                </a:solidFill>
                <a:effectLst/>
                <a:latin typeface=".AppleSystemUIFont"/>
              </a:rPr>
              <a:t>文字游戏</a:t>
            </a:r>
            <a:r>
              <a:rPr lang="zh-CN" altLang="en-US" sz="2400" dirty="0">
                <a:solidFill>
                  <a:srgbClr val="0E0E0E"/>
                </a:solidFill>
                <a:effectLst/>
                <a:latin typeface=".AppleSystemUIFont"/>
              </a:rPr>
              <a:t>，因为原文的字面意思是：</a:t>
            </a:r>
          </a:p>
          <a:p>
            <a:r>
              <a:rPr lang="zh-CN" altLang="en-US" sz="2400" b="1" dirty="0">
                <a:solidFill>
                  <a:srgbClr val="0E0E0E"/>
                </a:solidFill>
                <a:effectLst/>
                <a:latin typeface=".AppleSystemUIFont"/>
              </a:rPr>
              <a:t>“虫子攻击了植物，太阳攻击了约拿。”</a:t>
            </a: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事情的转折竟然如此</a:t>
            </a:r>
            <a:r>
              <a:rPr lang="zh-CN" altLang="en-US" sz="2400" b="1" dirty="0">
                <a:solidFill>
                  <a:srgbClr val="0E0E0E"/>
                </a:solidFill>
                <a:effectLst/>
                <a:latin typeface=".AppleSystemUIFont"/>
              </a:rPr>
              <a:t>戏剧化</a:t>
            </a:r>
            <a:r>
              <a:rPr lang="en-US" altLang="zh-CN" sz="2400" dirty="0">
                <a:solidFill>
                  <a:srgbClr val="0E0E0E"/>
                </a:solidFill>
                <a:effectLst/>
                <a:latin typeface=".AppleSystemUIFont"/>
              </a:rPr>
              <a:t>……</a:t>
            </a:r>
          </a:p>
          <a:p>
            <a:endParaRPr altLang="en-US" sz="1600" dirty="0">
              <a:latin typeface="Times New Roman" panose="02020603050405020304" pitchFamily="18" charset="0"/>
              <a:ea typeface="ＭＳ Ｐゴシック" panose="020B0600070205080204" pitchFamily="34" charset="-128"/>
            </a:endParaRPr>
          </a:p>
        </p:txBody>
      </p:sp>
      <p:sp>
        <p:nvSpPr>
          <p:cNvPr id="881668" name="Slide Number Placeholder 3">
            <a:extLst>
              <a:ext uri="{FF2B5EF4-FFF2-40B4-BE49-F238E27FC236}">
                <a16:creationId xmlns:a16="http://schemas.microsoft.com/office/drawing/2014/main" id="{56A98217-B8FF-4B9C-A6E0-2D21DE098EE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4E1DC3BB-5363-490B-A2A9-EAB2E409E85F}" type="slidenum">
              <a:rPr lang="en-US" altLang="en-US"/>
              <a:pPr algn="r">
                <a:spcBef>
                  <a:spcPct val="0"/>
                </a:spcBef>
              </a:pPr>
              <a:t>196</a:t>
            </a:fld>
            <a:endParaRPr lang="en-US"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Slide Image Placeholder 1">
            <a:extLst>
              <a:ext uri="{FF2B5EF4-FFF2-40B4-BE49-F238E27FC236}">
                <a16:creationId xmlns:a16="http://schemas.microsoft.com/office/drawing/2014/main" id="{CB63F34C-9374-4ADF-97D4-D68791A7A30E}"/>
              </a:ext>
            </a:extLst>
          </p:cNvPr>
          <p:cNvSpPr>
            <a:spLocks noGrp="1" noRot="1" noChangeAspect="1" noTextEdit="1"/>
          </p:cNvSpPr>
          <p:nvPr>
            <p:ph type="sldImg"/>
          </p:nvPr>
        </p:nvSpPr>
        <p:spPr>
          <a:solidFill>
            <a:srgbClr val="FFFFFF"/>
          </a:solidFill>
          <a:ln/>
        </p:spPr>
      </p:sp>
      <p:sp>
        <p:nvSpPr>
          <p:cNvPr id="882691" name="Notes Placeholder 2">
            <a:extLst>
              <a:ext uri="{FF2B5EF4-FFF2-40B4-BE49-F238E27FC236}">
                <a16:creationId xmlns:a16="http://schemas.microsoft.com/office/drawing/2014/main" id="{A45431DF-B7E0-4105-BE62-894D12D13388}"/>
              </a:ext>
            </a:extLst>
          </p:cNvPr>
          <p:cNvSpPr txBox="1">
            <a:spLocks noGrp="1"/>
          </p:cNvSpPr>
          <p:nvPr>
            <p:ph type="body" idx="1"/>
          </p:nvPr>
        </p:nvSpPr>
        <p:spPr bwMode="auto">
          <a:solidFill>
            <a:srgbClr val="FFFFFF"/>
          </a:solidFill>
          <a:ln>
            <a:solidFill>
              <a:srgbClr val="000000"/>
            </a:solidFill>
            <a:miter lim="800000"/>
            <a:headEnd/>
            <a:tailEnd/>
          </a:ln>
        </p:spPr>
        <p:txBody>
          <a:bodyPr/>
          <a:lstStyle/>
          <a:p>
            <a:r>
              <a:rPr altLang="en-US" sz="1600" b="1" dirty="0">
                <a:latin typeface="Times New Roman" panose="02020603050405020304" pitchFamily="18" charset="0"/>
                <a:ea typeface="ＭＳ Ｐゴシック" panose="020B0600070205080204" pitchFamily="34" charset="-128"/>
              </a:rPr>
              <a:t>Some think this is a castor oil plant that grows 8 feet in five months.</a:t>
            </a:r>
          </a:p>
          <a:p>
            <a:r>
              <a:rPr altLang="en-US" sz="1600" b="1" dirty="0">
                <a:latin typeface="Times New Roman" panose="02020603050405020304" pitchFamily="18" charset="0"/>
                <a:ea typeface="ＭＳ Ｐゴシック" panose="020B0600070205080204" pitchFamily="34" charset="-128"/>
              </a:rPr>
              <a:t>But this is a miraculous one that grew in but a few minutes or hours.</a:t>
            </a:r>
          </a:p>
          <a:p>
            <a:r>
              <a:rPr altLang="en-US" sz="1600" b="1" dirty="0">
                <a:latin typeface="Times New Roman" panose="02020603050405020304" pitchFamily="18" charset="0"/>
                <a:ea typeface="ＭＳ Ｐゴシック" panose="020B0600070205080204" pitchFamily="34" charset="-128"/>
              </a:rPr>
              <a:t>There</a:t>
            </a:r>
            <a:r>
              <a:rPr lang="fr-F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s a word play here because it literally says, </a:t>
            </a:r>
          </a:p>
          <a:p>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The worm attacked the plant and the sun attacked </a:t>
            </a:r>
            <a:r>
              <a:rPr lang="ko-KR" altLang="en-US" sz="1600" b="1" dirty="0" err="1">
                <a:latin typeface="Times New Roman" panose="02020603050405020304" pitchFamily="18" charset="0"/>
                <a:ea typeface="ＭＳ Ｐゴシック" panose="020B0600070205080204" pitchFamily="34" charset="-128"/>
              </a:rPr>
              <a:t>约拿书</a:t>
            </a:r>
            <a:r>
              <a:rPr altLang="en-US" sz="1600" b="1" dirty="0">
                <a:latin typeface="Times New Roman" panose="02020603050405020304" pitchFamily="18" charset="0"/>
                <a:ea typeface="ＭＳ Ｐゴシック" panose="020B0600070205080204" pitchFamily="34" charset="-128"/>
              </a:rPr>
              <a:t>.</a:t>
            </a:r>
            <a:r>
              <a:rPr altLang="ja-JP" sz="1600" b="1" dirty="0">
                <a:latin typeface="Times New Roman" panose="02020603050405020304" pitchFamily="18" charset="0"/>
                <a:ea typeface="ＭＳ Ｐゴシック" panose="020B0600070205080204" pitchFamily="34" charset="-128"/>
              </a:rPr>
              <a:t>"</a:t>
            </a:r>
            <a:r>
              <a:rPr altLang="en-US" sz="1600" b="1" dirty="0">
                <a:latin typeface="Times New Roman" panose="02020603050405020304" pitchFamily="18" charset="0"/>
                <a:ea typeface="ＭＳ Ｐゴシック" panose="020B0600070205080204" pitchFamily="34" charset="-128"/>
              </a:rPr>
              <a:t>  </a:t>
            </a:r>
          </a:p>
          <a:p>
            <a:r>
              <a:rPr altLang="en-US" sz="1600" b="1" dirty="0">
                <a:latin typeface="Times New Roman" panose="02020603050405020304" pitchFamily="18" charset="0"/>
                <a:ea typeface="ＭＳ Ｐゴシック" panose="020B0600070205080204" pitchFamily="34" charset="-128"/>
              </a:rPr>
              <a:t>What a turn of events…</a:t>
            </a:r>
          </a:p>
          <a:p>
            <a:endParaRPr lang="en-US" altLang="en-US" sz="16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有人认为这是一棵</a:t>
            </a:r>
            <a:r>
              <a:rPr lang="zh-CN" altLang="en-US" sz="2400" b="1" dirty="0">
                <a:solidFill>
                  <a:srgbClr val="0E0E0E"/>
                </a:solidFill>
                <a:effectLst/>
                <a:latin typeface=".AppleSystemUIFont"/>
              </a:rPr>
              <a:t>蓖麻树</a:t>
            </a:r>
            <a:r>
              <a:rPr lang="zh-CN" altLang="en-US" sz="2400" dirty="0">
                <a:solidFill>
                  <a:srgbClr val="0E0E0E"/>
                </a:solidFill>
                <a:effectLst/>
                <a:latin typeface=".AppleSystemUIFont"/>
              </a:rPr>
              <a:t>，在五个月内可以长到</a:t>
            </a:r>
            <a:r>
              <a:rPr lang="zh-CN" altLang="en-US" sz="2400" b="1" dirty="0">
                <a:solidFill>
                  <a:srgbClr val="0E0E0E"/>
                </a:solidFill>
                <a:effectLst/>
                <a:latin typeface=".AppleSystemUIFont"/>
              </a:rPr>
              <a:t>八英尺</a:t>
            </a:r>
            <a:r>
              <a:rPr lang="zh-CN" altLang="en-US" sz="2400" dirty="0">
                <a:solidFill>
                  <a:srgbClr val="0E0E0E"/>
                </a:solidFill>
                <a:effectLst/>
                <a:latin typeface=".AppleSystemUIFont"/>
              </a:rPr>
              <a:t>高。</a:t>
            </a:r>
          </a:p>
          <a:p>
            <a:r>
              <a:rPr lang="zh-CN" altLang="en-US" sz="2400" dirty="0">
                <a:solidFill>
                  <a:srgbClr val="0E0E0E"/>
                </a:solidFill>
                <a:effectLst/>
                <a:latin typeface=".AppleSystemUIFont"/>
              </a:rPr>
              <a:t>但这里描述的却是一个</a:t>
            </a:r>
            <a:r>
              <a:rPr lang="zh-CN" altLang="en-US" sz="2400" b="1" dirty="0">
                <a:solidFill>
                  <a:srgbClr val="0E0E0E"/>
                </a:solidFill>
                <a:effectLst/>
                <a:latin typeface=".AppleSystemUIFont"/>
              </a:rPr>
              <a:t>神迹</a:t>
            </a:r>
            <a:r>
              <a:rPr lang="zh-CN" altLang="en-US" sz="2400" dirty="0">
                <a:solidFill>
                  <a:srgbClr val="0E0E0E"/>
                </a:solidFill>
                <a:effectLst/>
                <a:latin typeface=".AppleSystemUIFont"/>
              </a:rPr>
              <a:t>，这棵植物在</a:t>
            </a:r>
            <a:r>
              <a:rPr lang="zh-CN" altLang="en-US" sz="2400" b="1" dirty="0">
                <a:solidFill>
                  <a:srgbClr val="0E0E0E"/>
                </a:solidFill>
                <a:effectLst/>
                <a:latin typeface=".AppleSystemUIFont"/>
              </a:rPr>
              <a:t>几分钟或几个小时</a:t>
            </a:r>
            <a:r>
              <a:rPr lang="zh-CN" altLang="en-US" sz="2400" dirty="0">
                <a:solidFill>
                  <a:srgbClr val="0E0E0E"/>
                </a:solidFill>
                <a:effectLst/>
                <a:latin typeface=".AppleSystemUIFont"/>
              </a:rPr>
              <a:t>内就生长了出来。</a:t>
            </a:r>
          </a:p>
          <a:p>
            <a:r>
              <a:rPr lang="zh-CN" altLang="en-US" sz="2400" dirty="0">
                <a:solidFill>
                  <a:srgbClr val="0E0E0E"/>
                </a:solidFill>
                <a:effectLst/>
                <a:latin typeface=".AppleSystemUIFont"/>
              </a:rPr>
              <a:t>这里还有一个</a:t>
            </a:r>
            <a:r>
              <a:rPr lang="zh-CN" altLang="en-US" sz="2400" b="1" dirty="0">
                <a:solidFill>
                  <a:srgbClr val="0E0E0E"/>
                </a:solidFill>
                <a:effectLst/>
                <a:latin typeface=".AppleSystemUIFont"/>
              </a:rPr>
              <a:t>文字上的双关</a:t>
            </a:r>
            <a:r>
              <a:rPr lang="zh-CN" altLang="en-US" sz="2400" dirty="0">
                <a:solidFill>
                  <a:srgbClr val="0E0E0E"/>
                </a:solidFill>
                <a:effectLst/>
                <a:latin typeface=".AppleSystemUIFont"/>
              </a:rPr>
              <a:t>，因为原文字面意思是：</a:t>
            </a:r>
          </a:p>
          <a:p>
            <a:r>
              <a:rPr lang="zh-CN" altLang="en-US" sz="2400" b="1" dirty="0">
                <a:solidFill>
                  <a:srgbClr val="0E0E0E"/>
                </a:solidFill>
                <a:effectLst/>
                <a:latin typeface=".AppleSystemUIFont"/>
              </a:rPr>
              <a:t>“虫子攻击了植物，太阳攻击了约拿。”</a:t>
            </a: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真是个</a:t>
            </a:r>
            <a:r>
              <a:rPr lang="zh-CN" altLang="en-US" sz="2400" b="1" dirty="0">
                <a:solidFill>
                  <a:srgbClr val="0E0E0E"/>
                </a:solidFill>
                <a:effectLst/>
                <a:latin typeface=".AppleSystemUIFont"/>
              </a:rPr>
              <a:t>戏剧性的转折</a:t>
            </a:r>
            <a:r>
              <a:rPr lang="zh-CN" altLang="en-US" sz="2400" dirty="0">
                <a:solidFill>
                  <a:srgbClr val="0E0E0E"/>
                </a:solidFill>
                <a:effectLst/>
                <a:latin typeface=".AppleSystemUIFont"/>
              </a:rPr>
              <a:t>啊</a:t>
            </a:r>
            <a:r>
              <a:rPr lang="en-US" altLang="zh-CN" sz="2400" dirty="0">
                <a:solidFill>
                  <a:srgbClr val="0E0E0E"/>
                </a:solidFill>
                <a:effectLst/>
                <a:latin typeface=".AppleSystemUIFont"/>
              </a:rPr>
              <a:t>……</a:t>
            </a:r>
          </a:p>
          <a:p>
            <a:endParaRPr altLang="en-US" sz="1600" dirty="0">
              <a:latin typeface="Times New Roman" panose="02020603050405020304" pitchFamily="18" charset="0"/>
              <a:ea typeface="ＭＳ Ｐゴシック" panose="020B0600070205080204" pitchFamily="34" charset="-128"/>
            </a:endParaRPr>
          </a:p>
        </p:txBody>
      </p:sp>
      <p:sp>
        <p:nvSpPr>
          <p:cNvPr id="882692" name="Slide Number Placeholder 3">
            <a:extLst>
              <a:ext uri="{FF2B5EF4-FFF2-40B4-BE49-F238E27FC236}">
                <a16:creationId xmlns:a16="http://schemas.microsoft.com/office/drawing/2014/main" id="{5AFD3D22-ECF3-4B79-BB02-D3D23092173A}"/>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03C0F101-7552-42FF-9986-222FFC231BE9}" type="slidenum">
              <a:rPr lang="en-US" altLang="en-US"/>
              <a:pPr algn="r">
                <a:spcBef>
                  <a:spcPct val="0"/>
                </a:spcBef>
              </a:pPr>
              <a:t>197</a:t>
            </a:fld>
            <a:endParaRPr lang="en-US"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F0AA2038-3C57-4267-A12C-9122318405A3}"/>
              </a:ext>
            </a:extLst>
          </p:cNvPr>
          <p:cNvSpPr>
            <a:spLocks noGrp="1" noRot="1" noChangeAspect="1" noTextEdit="1"/>
          </p:cNvSpPr>
          <p:nvPr>
            <p:ph type="sldImg"/>
          </p:nvPr>
        </p:nvSpPr>
        <p:spPr>
          <a:ln/>
        </p:spPr>
      </p:sp>
      <p:sp>
        <p:nvSpPr>
          <p:cNvPr id="883715" name="Rectangle 3">
            <a:extLst>
              <a:ext uri="{FF2B5EF4-FFF2-40B4-BE49-F238E27FC236}">
                <a16:creationId xmlns:a16="http://schemas.microsoft.com/office/drawing/2014/main" id="{E2F1D529-5F62-496F-A942-055557CFD82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Slide Image Placeholder 1">
            <a:extLst>
              <a:ext uri="{FF2B5EF4-FFF2-40B4-BE49-F238E27FC236}">
                <a16:creationId xmlns:a16="http://schemas.microsoft.com/office/drawing/2014/main" id="{75CCD7AF-55EC-420B-8D00-1A8CD316AA20}"/>
              </a:ext>
            </a:extLst>
          </p:cNvPr>
          <p:cNvSpPr>
            <a:spLocks noGrp="1" noRot="1" noChangeAspect="1" noTextEdit="1"/>
          </p:cNvSpPr>
          <p:nvPr>
            <p:ph type="sldImg"/>
          </p:nvPr>
        </p:nvSpPr>
        <p:spPr>
          <a:solidFill>
            <a:srgbClr val="FFFFFF"/>
          </a:solidFill>
          <a:ln/>
        </p:spPr>
      </p:sp>
      <p:sp>
        <p:nvSpPr>
          <p:cNvPr id="249859" name="Notes Placeholder 2">
            <a:extLst>
              <a:ext uri="{FF2B5EF4-FFF2-40B4-BE49-F238E27FC236}">
                <a16:creationId xmlns:a16="http://schemas.microsoft.com/office/drawing/2014/main" id="{A0582B1D-5B67-4D9A-9867-AF012128593F}"/>
              </a:ext>
            </a:extLst>
          </p:cNvPr>
          <p:cNvSpPr>
            <a:spLocks noGrp="1"/>
          </p:cNvSpPr>
          <p:nvPr>
            <p:ph type="body" idx="1"/>
          </p:nvPr>
        </p:nvSpPr>
        <p:spPr>
          <a:solidFill>
            <a:srgbClr val="FFFFFF"/>
          </a:solidFill>
          <a:ln>
            <a:solidFill>
              <a:srgbClr val="000000"/>
            </a:solidFill>
          </a:ln>
        </p:spPr>
        <p:txBody>
          <a:bodyPr/>
          <a:lstStyle/>
          <a:p>
            <a:pPr eaLnBrk="1" hangingPunct="1">
              <a:defRPr/>
            </a:pPr>
            <a:r>
              <a:rPr sz="1600" dirty="0">
                <a:latin typeface="+mn-lt"/>
              </a:rPr>
              <a:t>We should be “people people” rather than “things people.”</a:t>
            </a:r>
            <a:r>
              <a:rPr sz="1600" dirty="0"/>
              <a:t> </a:t>
            </a:r>
          </a:p>
          <a:p>
            <a:pPr eaLnBrk="1" hangingPunct="1">
              <a:defRPr/>
            </a:pPr>
            <a:endParaRPr sz="1600" dirty="0"/>
          </a:p>
          <a:p>
            <a:pPr eaLnBrk="1" hangingPunct="1">
              <a:defRPr/>
            </a:pPr>
            <a:r>
              <a:rPr sz="1600" dirty="0"/>
              <a:t>Read verses 10-11</a:t>
            </a:r>
            <a:endParaRPr lang="en-US" sz="1600" dirty="0"/>
          </a:p>
          <a:p>
            <a:pPr eaLnBrk="1" hangingPunct="1">
              <a:defRPr/>
            </a:pPr>
            <a:endParaRPr lang="en-US" sz="1600" dirty="0"/>
          </a:p>
          <a:p>
            <a:r>
              <a:rPr lang="zh-CN" altLang="en-US" sz="2400" dirty="0">
                <a:solidFill>
                  <a:srgbClr val="0E0E0E"/>
                </a:solidFill>
                <a:effectLst/>
                <a:latin typeface=".AppleSystemUIFont"/>
              </a:rPr>
              <a:t>我们应该成为</a:t>
            </a:r>
            <a:r>
              <a:rPr lang="zh-CN" altLang="en-US" sz="2400" b="1" dirty="0">
                <a:solidFill>
                  <a:srgbClr val="0E0E0E"/>
                </a:solidFill>
                <a:effectLst/>
                <a:latin typeface=".AppleSystemUIFont"/>
              </a:rPr>
              <a:t>关心人</a:t>
            </a:r>
            <a:r>
              <a:rPr lang="zh-CN" altLang="en-US" sz="2400" dirty="0">
                <a:solidFill>
                  <a:srgbClr val="0E0E0E"/>
                </a:solidFill>
                <a:effectLst/>
                <a:latin typeface=".AppleSystemUIFont"/>
              </a:rPr>
              <a:t>的人，而不是</a:t>
            </a:r>
            <a:r>
              <a:rPr lang="zh-CN" altLang="en-US" sz="2400" b="1" dirty="0">
                <a:solidFill>
                  <a:srgbClr val="0E0E0E"/>
                </a:solidFill>
                <a:effectLst/>
                <a:latin typeface=".AppleSystemUIFont"/>
              </a:rPr>
              <a:t>关心物</a:t>
            </a:r>
            <a:r>
              <a:rPr lang="zh-CN" altLang="en-US" sz="2400" dirty="0">
                <a:solidFill>
                  <a:srgbClr val="0E0E0E"/>
                </a:solidFill>
                <a:effectLst/>
                <a:latin typeface=".AppleSystemUIFont"/>
              </a:rPr>
              <a:t>的人。</a:t>
            </a:r>
          </a:p>
          <a:p>
            <a:br>
              <a:rPr lang="zh-CN" altLang="en-US" sz="2400" dirty="0">
                <a:solidFill>
                  <a:srgbClr val="0E0E0E"/>
                </a:solidFill>
                <a:effectLst/>
                <a:latin typeface=".AppleSystemUIFont"/>
              </a:rPr>
            </a:br>
            <a:endParaRPr lang="zh-CN" altLang="en-US" sz="2400" dirty="0">
              <a:solidFill>
                <a:srgbClr val="0E0E0E"/>
              </a:solidFill>
              <a:effectLst/>
              <a:latin typeface=".AppleSystemUIFont"/>
            </a:endParaRPr>
          </a:p>
          <a:p>
            <a:r>
              <a:rPr lang="zh-CN" altLang="en-US" sz="2400" dirty="0">
                <a:solidFill>
                  <a:srgbClr val="0E0E0E"/>
                </a:solidFill>
                <a:effectLst/>
                <a:latin typeface=".AppleSystemUIFont"/>
              </a:rPr>
              <a:t>请阅读</a:t>
            </a:r>
            <a:r>
              <a:rPr lang="en-US" altLang="zh-CN" sz="2400" b="1" dirty="0">
                <a:solidFill>
                  <a:srgbClr val="0E0E0E"/>
                </a:solidFill>
                <a:effectLst/>
                <a:latin typeface=".AppleSystemUIFont"/>
              </a:rPr>
              <a:t>10-11</a:t>
            </a:r>
            <a:r>
              <a:rPr lang="zh-CN" altLang="en-US" sz="2400" b="1" dirty="0">
                <a:solidFill>
                  <a:srgbClr val="0E0E0E"/>
                </a:solidFill>
                <a:effectLst/>
                <a:latin typeface=".AppleSystemUIFont"/>
              </a:rPr>
              <a:t>节</a:t>
            </a:r>
            <a:endParaRPr lang="zh-CN" altLang="en-US" sz="2400" dirty="0">
              <a:solidFill>
                <a:srgbClr val="0E0E0E"/>
              </a:solidFill>
              <a:effectLst/>
              <a:latin typeface=".AppleSystemUIFont"/>
            </a:endParaRPr>
          </a:p>
          <a:p>
            <a:pPr eaLnBrk="1" hangingPunct="1">
              <a:defRPr/>
            </a:pPr>
            <a:endParaRPr sz="1600" dirty="0"/>
          </a:p>
        </p:txBody>
      </p:sp>
      <p:sp>
        <p:nvSpPr>
          <p:cNvPr id="884740" name="Slide Number Placeholder 3">
            <a:extLst>
              <a:ext uri="{FF2B5EF4-FFF2-40B4-BE49-F238E27FC236}">
                <a16:creationId xmlns:a16="http://schemas.microsoft.com/office/drawing/2014/main" id="{A29CAF2B-E3B8-44B6-AC2B-C6EB00E7474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BB50081D-88FA-4145-A8EC-6BF67039FE69}" type="slidenum">
              <a:rPr lang="en-US" altLang="en-US"/>
              <a:pPr algn="r">
                <a:spcBef>
                  <a:spcPct val="0"/>
                </a:spcBef>
              </a:pPr>
              <a:t>199</a:t>
            </a:fld>
            <a:endParaRPr lang="en-US"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a:extLst>
              <a:ext uri="{FF2B5EF4-FFF2-40B4-BE49-F238E27FC236}">
                <a16:creationId xmlns:a16="http://schemas.microsoft.com/office/drawing/2014/main" id="{16FE3E3D-F9F6-4C68-B0D7-0682EEA48913}"/>
              </a:ext>
            </a:extLst>
          </p:cNvPr>
          <p:cNvSpPr>
            <a:spLocks noGrp="1" noRot="1" noChangeAspect="1" noTextEdit="1"/>
          </p:cNvSpPr>
          <p:nvPr>
            <p:ph type="sldImg"/>
          </p:nvPr>
        </p:nvSpPr>
        <p:spPr>
          <a:solidFill>
            <a:srgbClr val="FFFFFF"/>
          </a:solidFill>
          <a:ln/>
        </p:spPr>
      </p:sp>
      <p:sp>
        <p:nvSpPr>
          <p:cNvPr id="885763" name="Rectangle 3">
            <a:extLst>
              <a:ext uri="{FF2B5EF4-FFF2-40B4-BE49-F238E27FC236}">
                <a16:creationId xmlns:a16="http://schemas.microsoft.com/office/drawing/2014/main" id="{1A0C161C-53BB-48BC-BC13-50EA3EE4FFE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lvl="1" algn="just" eaLnBrk="1">
              <a:spcBef>
                <a:spcPts val="1200"/>
              </a:spcBef>
              <a:spcAft>
                <a:spcPts val="300"/>
              </a:spcAft>
            </a:pPr>
            <a:r>
              <a:rPr altLang="en-US" dirty="0">
                <a:latin typeface="Times New Roman" panose="02020603050405020304" pitchFamily="18" charset="0"/>
                <a:ea typeface="ＭＳ Ｐゴシック" panose="020B0600070205080204" pitchFamily="34" charset="-128"/>
                <a:cs typeface="Times New Roman" panose="02020603050405020304" pitchFamily="18" charset="0"/>
              </a:rPr>
              <a:t>A.	</a:t>
            </a:r>
            <a:r>
              <a:rPr altLang="en-US" dirty="0">
                <a:latin typeface="Times New Roman" panose="02020603050405020304" pitchFamily="18" charset="0"/>
                <a:ea typeface="ＭＳ Ｐゴシック" panose="020B0600070205080204" pitchFamily="34" charset="-128"/>
              </a:rPr>
              <a:t>We, like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are often more </a:t>
            </a:r>
            <a:r>
              <a:rPr altLang="en-US" i="1" dirty="0">
                <a:latin typeface="Times New Roman" panose="02020603050405020304" pitchFamily="18" charset="0"/>
                <a:ea typeface="ＭＳ Ｐゴシック" panose="020B0600070205080204" pitchFamily="34" charset="-128"/>
              </a:rPr>
              <a:t>concerned about things</a:t>
            </a:r>
            <a:r>
              <a:rPr altLang="en-US" dirty="0">
                <a:latin typeface="Times New Roman" panose="02020603050405020304" pitchFamily="18" charset="0"/>
                <a:ea typeface="ＭＳ Ｐゴシック" panose="020B0600070205080204" pitchFamily="34" charset="-128"/>
              </a:rPr>
              <a:t> than people (4:10).</a:t>
            </a:r>
          </a:p>
          <a:p>
            <a:pPr marL="1143000" lvl="2" indent="-228600" algn="just" eaLnBrk="1">
              <a:spcBef>
                <a:spcPts val="1200"/>
              </a:spcBef>
              <a:spcAft>
                <a:spcPts val="300"/>
              </a:spcAft>
              <a:buAutoNum type="arabicPeriod"/>
            </a:pPr>
            <a:r>
              <a:rPr altLang="en-US" dirty="0">
                <a:latin typeface="Times New Roman" panose="02020603050405020304" pitchFamily="18" charset="0"/>
                <a:ea typeface="ＭＳ Ｐゴシック" panose="020B0600070205080204" pitchFamily="34" charset="-128"/>
              </a:rPr>
              <a:t>Actually, we don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a:t>
            </a:r>
            <a:r>
              <a:rPr altLang="ja-JP" i="1" dirty="0">
                <a:latin typeface="Times New Roman" panose="02020603050405020304" pitchFamily="18" charset="0"/>
                <a:ea typeface="ＭＳ Ｐゴシック" panose="020B0600070205080204" pitchFamily="34" charset="-128"/>
              </a:rPr>
              <a:t>try</a:t>
            </a:r>
            <a:r>
              <a:rPr altLang="ja-JP" dirty="0">
                <a:latin typeface="Times New Roman" panose="02020603050405020304" pitchFamily="18" charset="0"/>
                <a:ea typeface="ＭＳ Ｐゴシック" panose="020B0600070205080204" pitchFamily="34" charset="-128"/>
              </a:rPr>
              <a:t> to be concerned for earthly things—we just try to be concerned for </a:t>
            </a:r>
            <a:r>
              <a:rPr altLang="ja-JP" i="1" dirty="0">
                <a:latin typeface="Times New Roman" panose="02020603050405020304" pitchFamily="18" charset="0"/>
                <a:ea typeface="ＭＳ Ｐゴシック" panose="020B0600070205080204" pitchFamily="34" charset="-128"/>
              </a:rPr>
              <a:t>everything all at once</a:t>
            </a:r>
            <a:r>
              <a:rPr altLang="ja-JP" dirty="0">
                <a:latin typeface="Times New Roman" panose="02020603050405020304" pitchFamily="18" charset="0"/>
                <a:ea typeface="ＭＳ Ｐゴシック" panose="020B0600070205080204" pitchFamily="34" charset="-128"/>
              </a:rPr>
              <a:t>.</a:t>
            </a:r>
            <a:endParaRPr lang="en-US" altLang="ja-JP" dirty="0">
              <a:latin typeface="Times New Roman" panose="02020603050405020304" pitchFamily="18" charset="0"/>
              <a:ea typeface="ＭＳ Ｐゴシック" panose="020B0600070205080204" pitchFamily="34" charset="-128"/>
            </a:endParaRPr>
          </a:p>
          <a:p>
            <a:pPr marL="1143000" lvl="2" indent="-228600" algn="just" eaLnBrk="1">
              <a:spcBef>
                <a:spcPts val="1200"/>
              </a:spcBef>
              <a:spcAft>
                <a:spcPts val="300"/>
              </a:spcAft>
              <a:buAutoNum type="arabicPeriod"/>
            </a:pPr>
            <a:endParaRPr lang="en-US" altLang="en-US" dirty="0">
              <a:latin typeface="Times New Roman" panose="02020603050405020304" pitchFamily="18" charset="0"/>
              <a:ea typeface="ＭＳ Ｐゴシック" panose="020B0600070205080204" pitchFamily="34" charset="-128"/>
            </a:endParaRPr>
          </a:p>
          <a:p>
            <a:r>
              <a:rPr lang="en-US" altLang="zh-CN" dirty="0">
                <a:solidFill>
                  <a:srgbClr val="0E0E0E"/>
                </a:solidFill>
                <a:effectLst/>
                <a:latin typeface=".AppleSystemUIFont"/>
              </a:rPr>
              <a:t>A. </a:t>
            </a:r>
            <a:r>
              <a:rPr lang="zh-CN" altLang="en-US" dirty="0">
                <a:solidFill>
                  <a:srgbClr val="0E0E0E"/>
                </a:solidFill>
                <a:effectLst/>
                <a:latin typeface=".AppleSystemUIFont"/>
              </a:rPr>
              <a:t>我们像</a:t>
            </a:r>
            <a:r>
              <a:rPr lang="zh-CN" altLang="en-US" b="1" dirty="0">
                <a:solidFill>
                  <a:srgbClr val="0E0E0E"/>
                </a:solidFill>
                <a:effectLst/>
                <a:latin typeface=".AppleSystemUIFont"/>
              </a:rPr>
              <a:t>约拿书</a:t>
            </a:r>
            <a:r>
              <a:rPr lang="zh-CN" altLang="en-US" dirty="0">
                <a:solidFill>
                  <a:srgbClr val="0E0E0E"/>
                </a:solidFill>
                <a:effectLst/>
                <a:latin typeface=".AppleSystemUIFont"/>
              </a:rPr>
              <a:t>一样，常常比关心人更关心物质（</a:t>
            </a:r>
            <a:r>
              <a:rPr lang="en-US" altLang="zh-CN" dirty="0">
                <a:solidFill>
                  <a:srgbClr val="0E0E0E"/>
                </a:solidFill>
                <a:effectLst/>
                <a:latin typeface=".AppleSystemUIFont"/>
              </a:rPr>
              <a:t>4:10</a:t>
            </a:r>
            <a:r>
              <a:rPr lang="zh-CN" altLang="en-US" dirty="0">
                <a:solidFill>
                  <a:srgbClr val="0E0E0E"/>
                </a:solidFill>
                <a:effectLst/>
                <a:latin typeface=".AppleSystemUIFont"/>
              </a:rPr>
              <a:t>）。</a:t>
            </a:r>
          </a:p>
          <a:p>
            <a:r>
              <a:rPr lang="en-US" altLang="zh-CN" dirty="0">
                <a:solidFill>
                  <a:srgbClr val="0E0E0E"/>
                </a:solidFill>
                <a:effectLst/>
                <a:latin typeface=".AppleSystemUIFont"/>
              </a:rPr>
              <a:t>1. </a:t>
            </a:r>
            <a:r>
              <a:rPr lang="zh-CN" altLang="en-US" dirty="0">
                <a:solidFill>
                  <a:srgbClr val="0E0E0E"/>
                </a:solidFill>
                <a:effectLst/>
                <a:latin typeface=".AppleSystemUIFont"/>
              </a:rPr>
              <a:t>事实上，我们并不是故意去关注世上的事物</a:t>
            </a:r>
            <a:r>
              <a:rPr lang="en-US" altLang="zh-CN" dirty="0">
                <a:solidFill>
                  <a:srgbClr val="0E0E0E"/>
                </a:solidFill>
                <a:effectLst/>
                <a:latin typeface=".AppleSystemUIFont"/>
              </a:rPr>
              <a:t>——</a:t>
            </a:r>
            <a:r>
              <a:rPr lang="zh-CN" altLang="en-US" dirty="0">
                <a:solidFill>
                  <a:srgbClr val="0E0E0E"/>
                </a:solidFill>
                <a:effectLst/>
                <a:latin typeface=".AppleSystemUIFont"/>
              </a:rPr>
              <a:t>我们只是试图同时关注所有的事情。</a:t>
            </a:r>
          </a:p>
          <a:p>
            <a:pPr marL="1143000" lvl="2" indent="-228600" algn="just" eaLnBrk="1">
              <a:spcBef>
                <a:spcPts val="1200"/>
              </a:spcBef>
              <a:spcAft>
                <a:spcPts val="300"/>
              </a:spcAft>
              <a:buAutoNum type="arabicPeriod"/>
            </a:pP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Slide Image Placeholder 1">
            <a:extLst>
              <a:ext uri="{FF2B5EF4-FFF2-40B4-BE49-F238E27FC236}">
                <a16:creationId xmlns:a16="http://schemas.microsoft.com/office/drawing/2014/main" id="{256D0054-DBA5-456B-8CBE-46FFB6407895}"/>
              </a:ext>
            </a:extLst>
          </p:cNvPr>
          <p:cNvSpPr>
            <a:spLocks noGrp="1" noRot="1" noChangeAspect="1" noTextEdit="1"/>
          </p:cNvSpPr>
          <p:nvPr>
            <p:ph type="sldImg"/>
          </p:nvPr>
        </p:nvSpPr>
        <p:spPr>
          <a:solidFill>
            <a:srgbClr val="FFFFFF"/>
          </a:solidFill>
          <a:ln/>
        </p:spPr>
      </p:sp>
      <p:sp>
        <p:nvSpPr>
          <p:cNvPr id="886787" name="Notes Placeholder 2">
            <a:extLst>
              <a:ext uri="{FF2B5EF4-FFF2-40B4-BE49-F238E27FC236}">
                <a16:creationId xmlns:a16="http://schemas.microsoft.com/office/drawing/2014/main" id="{51A6D9F8-7CDB-4FD4-890E-5B47953B96FF}"/>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500"/>
              </a:spcBef>
            </a:pPr>
            <a:r>
              <a:rPr lang="ko-KR" altLang="en-US" sz="1400" b="1" dirty="0" err="1">
                <a:latin typeface="Times New Roman" panose="02020603050405020304" pitchFamily="18" charset="0"/>
                <a:ea typeface="ＭＳ Ｐゴシック" panose="020B0600070205080204" pitchFamily="34" charset="-128"/>
              </a:rPr>
              <a:t>约拿书</a:t>
            </a:r>
            <a:r>
              <a:rPr altLang="en-US" sz="1400" b="1" dirty="0">
                <a:latin typeface="Times New Roman" panose="02020603050405020304" pitchFamily="18" charset="0"/>
                <a:ea typeface="ＭＳ Ｐゴシック" panose="020B0600070205080204" pitchFamily="34" charset="-128"/>
              </a:rPr>
              <a:t> was not spinning plates here, though.</a:t>
            </a:r>
          </a:p>
          <a:p>
            <a:pPr eaLnBrk="1">
              <a:spcBef>
                <a:spcPts val="500"/>
              </a:spcBef>
            </a:pPr>
            <a:r>
              <a:rPr altLang="en-US" sz="1400" b="1" dirty="0">
                <a:latin typeface="Times New Roman" panose="02020603050405020304" pitchFamily="18" charset="0"/>
                <a:ea typeface="ＭＳ Ｐゴシック" panose="020B0600070205080204" pitchFamily="34" charset="-128"/>
              </a:rPr>
              <a:t>He was actually enjoying the blessings of God</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s goodness.  The Lord pointed out that he neither planted nor cared for this plant.</a:t>
            </a:r>
          </a:p>
          <a:p>
            <a:pPr eaLnBrk="1">
              <a:spcBef>
                <a:spcPts val="500"/>
              </a:spcBef>
            </a:pPr>
            <a:r>
              <a:rPr altLang="en-US" sz="1400" b="1" dirty="0">
                <a:latin typeface="Times New Roman" panose="02020603050405020304" pitchFamily="18" charset="0"/>
                <a:ea typeface="ＭＳ Ｐゴシック" panose="020B0600070205080204" pitchFamily="34" charset="-128"/>
              </a:rPr>
              <a:t>I guess we also can get used to God</a:t>
            </a:r>
            <a:r>
              <a:rPr lang="ja-JP" altLang="en-US" sz="1400" b="1">
                <a:latin typeface="Times New Roman" panose="02020603050405020304" pitchFamily="18" charset="0"/>
                <a:ea typeface="ＭＳ Ｐゴシック" panose="020B0600070205080204" pitchFamily="34" charset="-128"/>
              </a:rPr>
              <a:t>’</a:t>
            </a:r>
            <a:r>
              <a:rPr altLang="ja-JP" sz="1400" b="1" dirty="0">
                <a:latin typeface="Times New Roman" panose="02020603050405020304" pitchFamily="18" charset="0"/>
                <a:ea typeface="ＭＳ Ｐゴシック" panose="020B0600070205080204" pitchFamily="34" charset="-128"/>
              </a:rPr>
              <a:t> goodness and resent it when he takes something away—as if we deserved this blessing.</a:t>
            </a:r>
          </a:p>
          <a:p>
            <a:pPr eaLnBrk="1">
              <a:spcBef>
                <a:spcPts val="500"/>
              </a:spcBef>
            </a:pPr>
            <a:endParaRPr lang="en-US" altLang="en-US" sz="1400" dirty="0">
              <a:latin typeface="Times New Roman" panose="02020603050405020304" pitchFamily="18" charset="0"/>
              <a:ea typeface="ＭＳ Ｐゴシック" panose="020B0600070205080204" pitchFamily="34" charset="-128"/>
            </a:endParaRPr>
          </a:p>
          <a:p>
            <a:r>
              <a:rPr lang="zh-CN" altLang="en-US" sz="2000" b="1" dirty="0">
                <a:solidFill>
                  <a:srgbClr val="0E0E0E"/>
                </a:solidFill>
                <a:effectLst/>
                <a:latin typeface=".AppleSystemUIFont"/>
              </a:rPr>
              <a:t>约拿书</a:t>
            </a:r>
            <a:r>
              <a:rPr lang="zh-CN" altLang="en-US" sz="2000" dirty="0">
                <a:solidFill>
                  <a:srgbClr val="0E0E0E"/>
                </a:solidFill>
                <a:effectLst/>
                <a:latin typeface=".AppleSystemUIFont"/>
              </a:rPr>
              <a:t>在这里并不是在转动盘子。</a:t>
            </a:r>
          </a:p>
          <a:p>
            <a:r>
              <a:rPr lang="zh-CN" altLang="en-US" sz="2000" dirty="0">
                <a:solidFill>
                  <a:srgbClr val="0E0E0E"/>
                </a:solidFill>
                <a:effectLst/>
                <a:latin typeface=".AppleSystemUIFont"/>
              </a:rPr>
              <a:t>他其实是在享受上帝恩典的祝福。主指出，他既没有种植这棵植物，也没有照顾它。</a:t>
            </a:r>
          </a:p>
          <a:p>
            <a:r>
              <a:rPr lang="zh-CN" altLang="en-US" sz="2000" dirty="0">
                <a:solidFill>
                  <a:srgbClr val="0E0E0E"/>
                </a:solidFill>
                <a:effectLst/>
                <a:latin typeface=".AppleSystemUIFont"/>
              </a:rPr>
              <a:t>我想我们也常常习惯了上帝的恩典，当祂拿走一些东西时，我们反而心生不满</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仿佛我们理应得到这些祝福一样。</a:t>
            </a:r>
          </a:p>
          <a:p>
            <a:pPr eaLnBrk="1">
              <a:spcBef>
                <a:spcPts val="500"/>
              </a:spcBef>
            </a:pPr>
            <a:endParaRPr altLang="en-US" sz="1400" dirty="0">
              <a:latin typeface="Times New Roman" panose="02020603050405020304" pitchFamily="18" charset="0"/>
              <a:ea typeface="ＭＳ Ｐゴシック" panose="020B0600070205080204" pitchFamily="34" charset="-128"/>
            </a:endParaRPr>
          </a:p>
        </p:txBody>
      </p:sp>
      <p:sp>
        <p:nvSpPr>
          <p:cNvPr id="886788" name="Slide Number Placeholder 3">
            <a:extLst>
              <a:ext uri="{FF2B5EF4-FFF2-40B4-BE49-F238E27FC236}">
                <a16:creationId xmlns:a16="http://schemas.microsoft.com/office/drawing/2014/main" id="{2CA90AE1-7252-41FA-A967-2EE632274C1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2E9795-337A-490D-9CB4-1685977225B5}" type="slidenum">
              <a:rPr lang="en-US" altLang="en-US" sz="1800">
                <a:latin typeface="Calibri" panose="020F0502020204030204" pitchFamily="34" charset="0"/>
              </a:rPr>
              <a:pPr algn="r" eaLnBrk="1">
                <a:spcBef>
                  <a:spcPct val="0"/>
                </a:spcBef>
              </a:pPr>
              <a:t>201</a:t>
            </a:fld>
            <a:endParaRPr lang="en-US"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F29D3766-3070-4999-B297-7CDCB3B0FAC2}"/>
              </a:ext>
            </a:extLst>
          </p:cNvPr>
          <p:cNvSpPr>
            <a:spLocks noGrp="1" noRot="1" noChangeAspect="1" noTextEdit="1"/>
          </p:cNvSpPr>
          <p:nvPr>
            <p:ph type="sldImg"/>
          </p:nvPr>
        </p:nvSpPr>
        <p:spPr>
          <a:ln/>
        </p:spPr>
      </p:sp>
      <p:sp>
        <p:nvSpPr>
          <p:cNvPr id="887811" name="Rectangle 3">
            <a:extLst>
              <a:ext uri="{FF2B5EF4-FFF2-40B4-BE49-F238E27FC236}">
                <a16:creationId xmlns:a16="http://schemas.microsoft.com/office/drawing/2014/main" id="{CA54A85A-4634-49E5-B1C8-BF3BEBA9C68C}"/>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a:extLst>
              <a:ext uri="{FF2B5EF4-FFF2-40B4-BE49-F238E27FC236}">
                <a16:creationId xmlns:a16="http://schemas.microsoft.com/office/drawing/2014/main" id="{25532023-B8ED-4B14-A873-49659827E3E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9939F16-7FC9-44C2-B516-5014C57F2630}" type="slidenum">
              <a:rPr lang="en-US" altLang="en-US" sz="1800">
                <a:latin typeface="Calibri" panose="020F0502020204030204" pitchFamily="34" charset="0"/>
              </a:rPr>
              <a:pPr algn="r" eaLnBrk="1">
                <a:spcBef>
                  <a:spcPct val="0"/>
                </a:spcBef>
              </a:pPr>
              <a:t>203</a:t>
            </a:fld>
            <a:endParaRPr lang="en-US" altLang="en-US"/>
          </a:p>
        </p:txBody>
      </p:sp>
      <p:sp>
        <p:nvSpPr>
          <p:cNvPr id="888835" name="Slide Image Placeholder 2">
            <a:extLst>
              <a:ext uri="{FF2B5EF4-FFF2-40B4-BE49-F238E27FC236}">
                <a16:creationId xmlns:a16="http://schemas.microsoft.com/office/drawing/2014/main" id="{67FE32B4-3E36-4991-968B-090734BD8830}"/>
              </a:ext>
            </a:extLst>
          </p:cNvPr>
          <p:cNvSpPr>
            <a:spLocks noGrp="1" noRot="1" noChangeAspect="1" noTextEdit="1"/>
          </p:cNvSpPr>
          <p:nvPr>
            <p:ph type="sldImg"/>
          </p:nvPr>
        </p:nvSpPr>
        <p:spPr>
          <a:solidFill>
            <a:srgbClr val="FFFFFF"/>
          </a:solidFill>
          <a:ln/>
        </p:spPr>
      </p:sp>
      <p:sp>
        <p:nvSpPr>
          <p:cNvPr id="888836" name="Rectangle 3">
            <a:extLst>
              <a:ext uri="{FF2B5EF4-FFF2-40B4-BE49-F238E27FC236}">
                <a16:creationId xmlns:a16="http://schemas.microsoft.com/office/drawing/2014/main" id="{9D6B7D39-423E-4FB0-8C7E-A4E5A341C4C4}"/>
              </a:ext>
            </a:extLst>
          </p:cNvPr>
          <p:cNvSpPr txBox="1">
            <a:spLocks noGrp="1"/>
          </p:cNvSpPr>
          <p:nvPr>
            <p:ph type="body" sz="quarter" idx="1"/>
          </p:nvPr>
        </p:nvSpPr>
        <p:spPr bwMode="auto">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a:spcBef>
                <a:spcPts val="600"/>
              </a:spcBef>
            </a:pPr>
            <a:r>
              <a:rPr altLang="en-US" sz="1600" b="1" dirty="0">
                <a:latin typeface="Times New Roman" panose="02020603050405020304" pitchFamily="18" charset="0"/>
                <a:ea typeface="ＭＳ Ｐゴシック" panose="020B0600070205080204" pitchFamily="34" charset="-128"/>
              </a:rPr>
              <a:t>B. </a:t>
            </a:r>
            <a:r>
              <a:rPr altLang="en-US" sz="1600" b="1" dirty="0">
                <a:latin typeface="Calibri" panose="020F0502020204030204" pitchFamily="34" charset="0"/>
                <a:ea typeface="ＭＳ Ｐゴシック" panose="020B0600070205080204" pitchFamily="34" charset="-128"/>
              </a:rPr>
              <a:t>We need to be like God, who is always more </a:t>
            </a:r>
            <a:r>
              <a:rPr altLang="en-US" sz="1600" b="1" i="1" dirty="0">
                <a:latin typeface="Calibri" panose="020F0502020204030204" pitchFamily="34" charset="0"/>
                <a:ea typeface="ＭＳ Ｐゴシック" panose="020B0600070205080204" pitchFamily="34" charset="-128"/>
              </a:rPr>
              <a:t>concerned about people</a:t>
            </a:r>
            <a:r>
              <a:rPr altLang="en-US" sz="1600" b="1" dirty="0">
                <a:latin typeface="Calibri" panose="020F0502020204030204" pitchFamily="34" charset="0"/>
                <a:ea typeface="ＭＳ Ｐゴシック" panose="020B0600070205080204" pitchFamily="34" charset="-128"/>
              </a:rPr>
              <a:t> than things (4:11).</a:t>
            </a:r>
          </a:p>
          <a:p>
            <a:pPr eaLnBrk="1">
              <a:spcBef>
                <a:spcPts val="600"/>
              </a:spcBef>
            </a:pPr>
            <a:endParaRPr lang="en-US" altLang="en-US" sz="1600" b="1"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600"/>
              </a:spcBef>
              <a:spcAft>
                <a:spcPct val="0"/>
              </a:spcAft>
              <a:buClrTx/>
              <a:buSzTx/>
              <a:buFontTx/>
              <a:buNone/>
              <a:tabLst/>
              <a:defRPr/>
            </a:pPr>
            <a:r>
              <a:rPr lang="en-US" altLang="zh-CN" sz="2400" dirty="0">
                <a:solidFill>
                  <a:srgbClr val="0E0E0E"/>
                </a:solidFill>
                <a:effectLst/>
                <a:latin typeface=".AppleSystemUIFont"/>
              </a:rPr>
              <a:t>B. </a:t>
            </a:r>
            <a:r>
              <a:rPr lang="zh-CN" altLang="en-US" sz="2400" dirty="0">
                <a:solidFill>
                  <a:srgbClr val="0E0E0E"/>
                </a:solidFill>
                <a:effectLst/>
                <a:latin typeface=".AppleSystemUIFont"/>
              </a:rPr>
              <a:t>我们需要像上帝一样，始终比关心物质更加关心人（</a:t>
            </a:r>
            <a:r>
              <a:rPr lang="en-US" altLang="zh-CN" sz="2400" dirty="0">
                <a:solidFill>
                  <a:srgbClr val="0E0E0E"/>
                </a:solidFill>
                <a:effectLst/>
                <a:latin typeface=".AppleSystemUIFont"/>
              </a:rPr>
              <a:t>4:11</a:t>
            </a:r>
            <a:r>
              <a:rPr lang="zh-CN" altLang="en-US" sz="2400" dirty="0">
                <a:solidFill>
                  <a:srgbClr val="0E0E0E"/>
                </a:solidFill>
                <a:effectLst/>
                <a:latin typeface=".AppleSystemUIFont"/>
              </a:rPr>
              <a:t>）。</a:t>
            </a:r>
          </a:p>
          <a:p>
            <a:pPr eaLnBrk="1">
              <a:spcBef>
                <a:spcPts val="600"/>
              </a:spcBef>
            </a:pPr>
            <a:endParaRPr altLang="en-US" sz="1600" b="1"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Slide Image Placeholder 1">
            <a:extLst>
              <a:ext uri="{FF2B5EF4-FFF2-40B4-BE49-F238E27FC236}">
                <a16:creationId xmlns:a16="http://schemas.microsoft.com/office/drawing/2014/main" id="{B742C20C-6716-4402-80D0-3B59D548B15E}"/>
              </a:ext>
            </a:extLst>
          </p:cNvPr>
          <p:cNvSpPr>
            <a:spLocks noGrp="1" noRot="1" noChangeAspect="1" noTextEdit="1"/>
          </p:cNvSpPr>
          <p:nvPr>
            <p:ph type="sldImg"/>
          </p:nvPr>
        </p:nvSpPr>
        <p:spPr>
          <a:solidFill>
            <a:srgbClr val="FFFFFF"/>
          </a:solidFill>
          <a:ln/>
        </p:spPr>
      </p:sp>
      <p:sp>
        <p:nvSpPr>
          <p:cNvPr id="889859" name="Notes Placeholder 2">
            <a:extLst>
              <a:ext uri="{FF2B5EF4-FFF2-40B4-BE49-F238E27FC236}">
                <a16:creationId xmlns:a16="http://schemas.microsoft.com/office/drawing/2014/main" id="{5213AA8A-DC8A-4A4F-B40B-2D0607597D4F}"/>
              </a:ext>
            </a:extLst>
          </p:cNvPr>
          <p:cNvSpPr txBox="1">
            <a:spLocks noGrp="1"/>
          </p:cNvSpPr>
          <p:nvPr>
            <p:ph type="body" sz="quarter" idx="1"/>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time</a:t>
            </a:r>
            <a:r>
              <a:rPr altLang="en-US" sz="1300" b="1" dirty="0">
                <a:latin typeface="Times New Roman" panose="02020603050405020304" pitchFamily="18" charset="0"/>
                <a:ea typeface="ＭＳ Ｐゴシック" panose="020B0600070205080204" pitchFamily="34" charset="-128"/>
              </a:rPr>
              <a:t>—keep an open door for conversation.  Are you available when someone wants to talk?  Or do the numerous tasks get in the way? While preparing this message, a neighbor of mine came over six nights in a row to talk about difficulties he</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s having with his son.  So many times I wanted to say, </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Hey, I can</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t afford this much time with you.  I have to go prepare a message on giving people priority!</a:t>
            </a:r>
            <a:r>
              <a:rPr lang="ja-JP" altLang="en-US" sz="1300" b="1">
                <a:latin typeface="Times New Roman" panose="02020603050405020304" pitchFamily="18" charset="0"/>
                <a:ea typeface="ＭＳ Ｐゴシック" panose="020B0600070205080204" pitchFamily="34" charset="-128"/>
              </a:rPr>
              <a:t>”</a:t>
            </a:r>
            <a:endParaRPr altLang="ja-JP"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endParaRPr altLang="en-US"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money</a:t>
            </a:r>
            <a:r>
              <a:rPr altLang="en-US" sz="1300" b="1" dirty="0">
                <a:latin typeface="Times New Roman" panose="02020603050405020304" pitchFamily="18" charset="0"/>
                <a:ea typeface="ＭＳ Ｐゴシック" panose="020B0600070205080204" pitchFamily="34" charset="-128"/>
              </a:rPr>
              <a:t>—is it invested in things or people?  Do you give God your first fruits or your leftovers after you spend money on yourself?</a:t>
            </a:r>
          </a:p>
          <a:p>
            <a:pPr eaLnBrk="1">
              <a:lnSpc>
                <a:spcPct val="90000"/>
              </a:lnSpc>
              <a:spcBef>
                <a:spcPts val="500"/>
              </a:spcBef>
            </a:pPr>
            <a:endParaRPr altLang="en-US"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view</a:t>
            </a:r>
            <a:r>
              <a:rPr altLang="en-US" sz="1300" b="1" dirty="0">
                <a:latin typeface="Times New Roman" panose="02020603050405020304" pitchFamily="18" charset="0"/>
                <a:ea typeface="ＭＳ Ｐゴシック" panose="020B0600070205080204" pitchFamily="34" charset="-128"/>
              </a:rPr>
              <a:t>—how do you see people?  We often see people</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a:lnSpc>
                <a:spcPct val="90000"/>
              </a:lnSpc>
              <a:spcBef>
                <a:spcPts val="500"/>
              </a:spcBef>
            </a:pPr>
            <a:endParaRPr altLang="en-US" sz="1300" b="1" dirty="0">
              <a:latin typeface="Times New Roman" panose="02020603050405020304" pitchFamily="18" charset="0"/>
              <a:ea typeface="ＭＳ Ｐゴシック" panose="020B0600070205080204" pitchFamily="34" charset="-128"/>
            </a:endParaRPr>
          </a:p>
          <a:p>
            <a:pPr eaLnBrk="1">
              <a:lnSpc>
                <a:spcPct val="90000"/>
              </a:lnSpc>
              <a:spcBef>
                <a:spcPts val="500"/>
              </a:spcBef>
            </a:pPr>
            <a:r>
              <a:rPr altLang="en-US" sz="1300" b="1" dirty="0">
                <a:latin typeface="Times New Roman" panose="02020603050405020304" pitchFamily="18" charset="0"/>
                <a:ea typeface="ＭＳ Ｐゴシック" panose="020B0600070205080204" pitchFamily="34" charset="-128"/>
              </a:rPr>
              <a:t>Your </a:t>
            </a:r>
            <a:r>
              <a:rPr altLang="en-US" sz="1300" b="1" i="1" dirty="0">
                <a:latin typeface="Times New Roman" panose="02020603050405020304" pitchFamily="18" charset="0"/>
                <a:ea typeface="ＭＳ Ｐゴシック" panose="020B0600070205080204" pitchFamily="34" charset="-128"/>
              </a:rPr>
              <a:t>ear</a:t>
            </a:r>
            <a:r>
              <a:rPr altLang="en-US" sz="1300" b="1" dirty="0">
                <a:latin typeface="Times New Roman" panose="02020603050405020304" pitchFamily="18" charset="0"/>
                <a:ea typeface="ＭＳ Ｐゴシック" panose="020B0600070205080204" pitchFamily="34" charset="-128"/>
              </a:rPr>
              <a:t>—To see if you are compassionate, ask the person closest to you, </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Am I a person of compassion?</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  Ask him or her right now if he or she is right next to you.  Look for a nod and then the other person can ask the same question of you.  If you</a:t>
            </a:r>
            <a:r>
              <a:rPr lang="ja-JP" altLang="en-US" sz="1300" b="1">
                <a:latin typeface="Times New Roman" panose="02020603050405020304" pitchFamily="18" charset="0"/>
                <a:ea typeface="ＭＳ Ｐゴシック" panose="020B0600070205080204" pitchFamily="34" charset="-128"/>
              </a:rPr>
              <a:t>’</a:t>
            </a:r>
            <a:r>
              <a:rPr altLang="ja-JP" sz="1300" b="1" dirty="0">
                <a:latin typeface="Times New Roman" panose="02020603050405020304" pitchFamily="18" charset="0"/>
                <a:ea typeface="ＭＳ Ｐゴシック" panose="020B0600070205080204" pitchFamily="34" charset="-128"/>
              </a:rPr>
              <a:t>re afraid to ask the question, you already know the answer.</a:t>
            </a:r>
          </a:p>
          <a:p>
            <a:pPr eaLnBrk="1">
              <a:lnSpc>
                <a:spcPct val="90000"/>
              </a:lnSpc>
              <a:spcBef>
                <a:spcPts val="500"/>
              </a:spcBef>
            </a:pPr>
            <a:endParaRPr lang="en-US" altLang="en-US" sz="1300" dirty="0">
              <a:latin typeface="Times New Roman" panose="02020603050405020304" pitchFamily="18" charset="0"/>
              <a:ea typeface="ＭＳ Ｐゴシック" panose="020B0600070205080204" pitchFamily="34" charset="-128"/>
            </a:endParaRPr>
          </a:p>
          <a:p>
            <a:r>
              <a:rPr lang="zh-CN" altLang="en-US" sz="2000" dirty="0">
                <a:solidFill>
                  <a:srgbClr val="0E0E0E"/>
                </a:solidFill>
                <a:effectLst/>
                <a:latin typeface=".AppleSystemUIFont"/>
              </a:rPr>
              <a:t>你的时间</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保持开放的心态，随时准备与人交谈。当有人想谈话时，你是否能腾出时间？还是说各种任务会让你分心？在准备这篇讲道的时候，我的一个邻居连续六晚过来与我谈论他与儿子之间的困难。我好多次想说：“嘿，我没法腾出这么多时间陪你。我得去准备一篇关于</a:t>
            </a:r>
            <a:r>
              <a:rPr lang="zh-CN" altLang="en-US" sz="2000" b="1" dirty="0">
                <a:solidFill>
                  <a:srgbClr val="0E0E0E"/>
                </a:solidFill>
                <a:effectLst/>
                <a:latin typeface=".AppleSystemUIFont"/>
              </a:rPr>
              <a:t>优先考虑他人</a:t>
            </a:r>
            <a:r>
              <a:rPr lang="zh-CN" altLang="en-US" sz="2000" dirty="0">
                <a:solidFill>
                  <a:srgbClr val="0E0E0E"/>
                </a:solidFill>
                <a:effectLst/>
                <a:latin typeface=".AppleSystemUIFont"/>
              </a:rPr>
              <a:t>的讲道！”</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你的钱</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它是投资在物质上还是在别人身上？你是否把上帝的</a:t>
            </a:r>
            <a:r>
              <a:rPr lang="zh-CN" altLang="en-US" sz="2000" b="1" dirty="0">
                <a:solidFill>
                  <a:srgbClr val="0E0E0E"/>
                </a:solidFill>
                <a:effectLst/>
                <a:latin typeface=".AppleSystemUIFont"/>
              </a:rPr>
              <a:t>初熟之物</a:t>
            </a:r>
            <a:r>
              <a:rPr lang="zh-CN" altLang="en-US" sz="2000" dirty="0">
                <a:solidFill>
                  <a:srgbClr val="0E0E0E"/>
                </a:solidFill>
                <a:effectLst/>
                <a:latin typeface=".AppleSystemUIFont"/>
              </a:rPr>
              <a:t>奉献给祂，还是等自己花光钱后剩下的一点点才给祂？</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你的眼光</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你是如何看待人的？我们常常只看到一个人的外貌、社会地位或种族。但我鼓励你不要仅仅看到一个人现在的样子，而是要看到他死后将会成为怎样的人</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看到这个人将会在一个超乎想象的地方，容光焕发、喜乐无比、永远蒙福；或者看到这个人将永远沉沦在火焰中的痛苦和绝望里。</a:t>
            </a:r>
            <a:r>
              <a:rPr lang="zh-CN" altLang="en-US" sz="2000" b="1" dirty="0">
                <a:solidFill>
                  <a:srgbClr val="0E0E0E"/>
                </a:solidFill>
                <a:effectLst/>
                <a:latin typeface=".AppleSystemUIFont"/>
              </a:rPr>
              <a:t>抓住每个机会传福音</a:t>
            </a:r>
            <a:r>
              <a:rPr lang="zh-CN" altLang="en-US" sz="2000" dirty="0">
                <a:solidFill>
                  <a:srgbClr val="0E0E0E"/>
                </a:solidFill>
                <a:effectLst/>
                <a:latin typeface=".AppleSystemUIFont"/>
              </a:rPr>
              <a:t>。</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你的耳朵</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要看自己是否有怜悯心，可以问问身边最亲近的人：“我是否是一个有怜悯心的人？”如果他</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她就在你身边，就问他</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她。看看他</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她是否点点头，然后你也可以问同样的问题给对方。如果你不敢问，</a:t>
            </a:r>
            <a:r>
              <a:rPr lang="zh-CN" altLang="en-US" sz="2000" b="1" dirty="0">
                <a:solidFill>
                  <a:srgbClr val="0E0E0E"/>
                </a:solidFill>
                <a:effectLst/>
                <a:latin typeface=".AppleSystemUIFont"/>
              </a:rPr>
              <a:t>你已经知道答案</a:t>
            </a:r>
            <a:r>
              <a:rPr lang="zh-CN" altLang="en-US" sz="2000" dirty="0">
                <a:solidFill>
                  <a:srgbClr val="0E0E0E"/>
                </a:solidFill>
                <a:effectLst/>
                <a:latin typeface=".AppleSystemUIFont"/>
              </a:rPr>
              <a:t>。</a:t>
            </a:r>
          </a:p>
          <a:p>
            <a:pPr eaLnBrk="1">
              <a:lnSpc>
                <a:spcPct val="90000"/>
              </a:lnSpc>
              <a:spcBef>
                <a:spcPts val="500"/>
              </a:spcBef>
            </a:pPr>
            <a:endParaRPr altLang="en-US" sz="1300" dirty="0">
              <a:latin typeface="Times New Roman" panose="02020603050405020304" pitchFamily="18" charset="0"/>
              <a:ea typeface="ＭＳ Ｐゴシック" panose="020B0600070205080204" pitchFamily="34" charset="-128"/>
            </a:endParaRPr>
          </a:p>
        </p:txBody>
      </p:sp>
      <p:sp>
        <p:nvSpPr>
          <p:cNvPr id="889860" name="Slide Number Placeholder 3">
            <a:extLst>
              <a:ext uri="{FF2B5EF4-FFF2-40B4-BE49-F238E27FC236}">
                <a16:creationId xmlns:a16="http://schemas.microsoft.com/office/drawing/2014/main" id="{0F1CE12C-7491-4A2A-8F24-6298205F3EE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BC951CA-279B-4D7C-90C4-932889E63D78}" type="slidenum">
              <a:rPr lang="en-US" altLang="en-US" sz="1800">
                <a:latin typeface="Calibri" panose="020F0502020204030204" pitchFamily="34" charset="0"/>
              </a:rPr>
              <a:pPr algn="r" eaLnBrk="1">
                <a:spcBef>
                  <a:spcPct val="0"/>
                </a:spcBef>
              </a:pPr>
              <a:t>204</a:t>
            </a:fld>
            <a:endParaRPr lang="en-US"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5C16841F-690D-4887-B17C-68C8F86433D7}"/>
              </a:ext>
            </a:extLst>
          </p:cNvPr>
          <p:cNvSpPr>
            <a:spLocks noGrp="1" noRot="1" noChangeAspect="1" noTextEdit="1"/>
          </p:cNvSpPr>
          <p:nvPr>
            <p:ph type="sldImg"/>
          </p:nvPr>
        </p:nvSpPr>
        <p:spPr>
          <a:ln/>
        </p:spPr>
      </p:sp>
      <p:sp>
        <p:nvSpPr>
          <p:cNvPr id="890883" name="Rectangle 3">
            <a:extLst>
              <a:ext uri="{FF2B5EF4-FFF2-40B4-BE49-F238E27FC236}">
                <a16:creationId xmlns:a16="http://schemas.microsoft.com/office/drawing/2014/main" id="{EFFD210B-6CDA-4664-B5D2-7666F85A406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spcBef>
                <a:spcPts val="600"/>
              </a:spcBef>
            </a:pPr>
            <a:r>
              <a:rPr altLang="en-US" sz="1600" dirty="0">
                <a:latin typeface="Calibri" panose="020F0502020204030204" pitchFamily="34" charset="0"/>
                <a:ea typeface="ＭＳ Ｐゴシック" panose="020B0600070205080204" pitchFamily="34" charset="-128"/>
              </a:rPr>
              <a:t>People are God</a:t>
            </a:r>
            <a:r>
              <a:rPr lang="ja-JP" altLang="en-US" sz="1600">
                <a:latin typeface="Calibri" panose="020F0502020204030204" pitchFamily="34" charset="0"/>
                <a:ea typeface="ＭＳ Ｐゴシック" panose="020B0600070205080204" pitchFamily="34" charset="-128"/>
              </a:rPr>
              <a:t>’</a:t>
            </a:r>
            <a:r>
              <a:rPr altLang="ja-JP" sz="1600" dirty="0">
                <a:latin typeface="Calibri" panose="020F0502020204030204" pitchFamily="34" charset="0"/>
                <a:ea typeface="ＭＳ Ｐゴシック" panose="020B0600070205080204" pitchFamily="34" charset="-128"/>
              </a:rPr>
              <a:t>s first concern—so people should be our first concern.  </a:t>
            </a:r>
          </a:p>
          <a:p>
            <a:pPr eaLnBrk="1">
              <a:spcBef>
                <a:spcPts val="600"/>
              </a:spcBef>
            </a:pPr>
            <a:r>
              <a:rPr altLang="en-US" sz="1600" dirty="0">
                <a:latin typeface="Calibri" panose="020F0502020204030204" pitchFamily="34" charset="0"/>
                <a:ea typeface="ＭＳ Ｐゴシック" panose="020B0600070205080204" pitchFamily="34" charset="-128"/>
              </a:rPr>
              <a:t>Imitate God</a:t>
            </a:r>
            <a:r>
              <a:rPr lang="ja-JP" altLang="en-US" sz="1600">
                <a:latin typeface="Calibri" panose="020F0502020204030204" pitchFamily="34" charset="0"/>
                <a:ea typeface="ＭＳ Ｐゴシック" panose="020B0600070205080204" pitchFamily="34" charset="-128"/>
              </a:rPr>
              <a:t>’</a:t>
            </a:r>
            <a:r>
              <a:rPr altLang="ja-JP" sz="1600" dirty="0">
                <a:latin typeface="Calibri" panose="020F0502020204030204" pitchFamily="34" charset="0"/>
                <a:ea typeface="ＭＳ Ｐゴシック" panose="020B0600070205080204" pitchFamily="34" charset="-128"/>
              </a:rPr>
              <a:t>s compassion for people by considering people more important than things.</a:t>
            </a:r>
          </a:p>
          <a:p>
            <a:pPr eaLnBrk="1">
              <a:spcBef>
                <a:spcPts val="600"/>
              </a:spcBef>
            </a:pPr>
            <a:r>
              <a:rPr altLang="en-US" sz="1800" dirty="0">
                <a:latin typeface="Times New Roman" panose="02020603050405020304" pitchFamily="18" charset="0"/>
                <a:ea typeface="ＭＳ Ｐゴシック" panose="020B0600070205080204" pitchFamily="34" charset="-128"/>
                <a:cs typeface="Times New Roman" panose="02020603050405020304" pitchFamily="18" charset="0"/>
              </a:rPr>
              <a:t>Do you need to let some plates break?</a:t>
            </a:r>
            <a:r>
              <a:rPr altLang="en-US" sz="1800" dirty="0">
                <a:latin typeface="Times New Roman" panose="02020603050405020304" pitchFamily="18" charset="0"/>
                <a:ea typeface="ＭＳ Ｐゴシック" panose="020B0600070205080204" pitchFamily="34" charset="-128"/>
              </a:rPr>
              <a:t> </a:t>
            </a:r>
            <a:endParaRPr lang="en-US" altLang="en-US" sz="1800" dirty="0">
              <a:latin typeface="Times New Roman" panose="02020603050405020304" pitchFamily="18" charset="0"/>
              <a:ea typeface="ＭＳ Ｐゴシック" panose="020B0600070205080204" pitchFamily="34" charset="-128"/>
            </a:endParaRPr>
          </a:p>
          <a:p>
            <a:pPr eaLnBrk="1">
              <a:spcBef>
                <a:spcPts val="600"/>
              </a:spcBef>
            </a:pPr>
            <a:endParaRPr lang="en-US" altLang="en-US" sz="1800" dirty="0">
              <a:latin typeface="Times New Roman" panose="02020603050405020304" pitchFamily="18" charset="0"/>
              <a:ea typeface="ＭＳ Ｐゴシック" panose="020B0600070205080204" pitchFamily="34" charset="-128"/>
            </a:endParaRPr>
          </a:p>
          <a:p>
            <a:r>
              <a:rPr lang="zh-CN" altLang="en-US" sz="2400" dirty="0">
                <a:solidFill>
                  <a:srgbClr val="0E0E0E"/>
                </a:solidFill>
                <a:effectLst/>
                <a:latin typeface=".AppleSystemUIFont"/>
              </a:rPr>
              <a:t>人是上帝首先关心的对象</a:t>
            </a:r>
            <a:r>
              <a:rPr lang="en-US" altLang="zh-CN" sz="2400" dirty="0">
                <a:solidFill>
                  <a:srgbClr val="0E0E0E"/>
                </a:solidFill>
                <a:effectLst/>
                <a:latin typeface=".AppleSystemUIFont"/>
              </a:rPr>
              <a:t>——</a:t>
            </a:r>
            <a:r>
              <a:rPr lang="zh-CN" altLang="en-US" sz="2400" dirty="0">
                <a:solidFill>
                  <a:srgbClr val="0E0E0E"/>
                </a:solidFill>
                <a:effectLst/>
                <a:latin typeface=".AppleSystemUIFont"/>
              </a:rPr>
              <a:t>因此人也应该是我们最关心的。</a:t>
            </a:r>
          </a:p>
          <a:p>
            <a:r>
              <a:rPr lang="zh-CN" altLang="en-US" sz="2400" dirty="0">
                <a:solidFill>
                  <a:srgbClr val="0E0E0E"/>
                </a:solidFill>
                <a:effectLst/>
                <a:latin typeface=".AppleSystemUIFont"/>
              </a:rPr>
              <a:t>效法上帝对人的怜悯，视人比物更重要。</a:t>
            </a:r>
          </a:p>
          <a:p>
            <a:r>
              <a:rPr lang="zh-CN" altLang="en-US" sz="2400" dirty="0">
                <a:solidFill>
                  <a:srgbClr val="0E0E0E"/>
                </a:solidFill>
                <a:effectLst/>
                <a:latin typeface=".AppleSystemUIFont"/>
              </a:rPr>
              <a:t>你是否需要让一些盘子碎掉呢？</a:t>
            </a:r>
          </a:p>
          <a:p>
            <a:pPr eaLnBrk="1">
              <a:spcBef>
                <a:spcPts val="600"/>
              </a:spcBef>
            </a:pPr>
            <a:endParaRPr altLang="en-US" sz="16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57ACF057-09B8-4EF4-B2FF-573FD53F2B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24774C9-28D2-4490-B0A0-DC2943638BA3}" type="slidenum">
              <a:rPr lang="en-GB" altLang="en-US">
                <a:solidFill>
                  <a:srgbClr val="FFFFFF"/>
                </a:solidFill>
                <a:latin typeface="Comic Sans MS" panose="030F0702030302020204" pitchFamily="66" charset="0"/>
              </a:rPr>
              <a:pPr/>
              <a:t>2</a:t>
            </a:fld>
            <a:endParaRPr lang="en-GB" altLang="en-US">
              <a:solidFill>
                <a:srgbClr val="FFFFFF"/>
              </a:solidFill>
              <a:latin typeface="Comic Sans MS" panose="030F0702030302020204" pitchFamily="66" charset="0"/>
            </a:endParaRPr>
          </a:p>
        </p:txBody>
      </p:sp>
      <p:sp>
        <p:nvSpPr>
          <p:cNvPr id="690179" name="Rectangle 1026">
            <a:extLst>
              <a:ext uri="{FF2B5EF4-FFF2-40B4-BE49-F238E27FC236}">
                <a16:creationId xmlns:a16="http://schemas.microsoft.com/office/drawing/2014/main" id="{EDDDDC14-4818-483F-8F17-CDDC19F2E4E3}"/>
              </a:ext>
            </a:extLst>
          </p:cNvPr>
          <p:cNvSpPr>
            <a:spLocks noGrp="1" noRot="1" noChangeAspect="1" noChangeArrowheads="1" noTextEdit="1"/>
          </p:cNvSpPr>
          <p:nvPr>
            <p:ph type="sldImg"/>
          </p:nvPr>
        </p:nvSpPr>
        <p:spPr>
          <a:solidFill>
            <a:srgbClr val="FFFFFF"/>
          </a:solidFill>
          <a:ln/>
        </p:spPr>
      </p:sp>
      <p:sp>
        <p:nvSpPr>
          <p:cNvPr id="690180" name="Rectangle 1027">
            <a:extLst>
              <a:ext uri="{FF2B5EF4-FFF2-40B4-BE49-F238E27FC236}">
                <a16:creationId xmlns:a16="http://schemas.microsoft.com/office/drawing/2014/main" id="{0D142E2C-3B3B-462D-AABA-931181019CF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lide Image Placeholder 1">
            <a:extLst>
              <a:ext uri="{FF2B5EF4-FFF2-40B4-BE49-F238E27FC236}">
                <a16:creationId xmlns:a16="http://schemas.microsoft.com/office/drawing/2014/main" id="{CC18F227-B47C-4DBB-8E21-679C371CCDC6}"/>
              </a:ext>
            </a:extLst>
          </p:cNvPr>
          <p:cNvSpPr>
            <a:spLocks noGrp="1" noRot="1" noChangeAspect="1" noTextEdit="1"/>
          </p:cNvSpPr>
          <p:nvPr>
            <p:ph type="sldImg"/>
          </p:nvPr>
        </p:nvSpPr>
        <p:spPr>
          <a:ln/>
        </p:spPr>
      </p:sp>
      <p:sp>
        <p:nvSpPr>
          <p:cNvPr id="708611" name="Notes Placeholder 2">
            <a:extLst>
              <a:ext uri="{FF2B5EF4-FFF2-40B4-BE49-F238E27FC236}">
                <a16:creationId xmlns:a16="http://schemas.microsoft.com/office/drawing/2014/main" id="{0AB4BB99-3ECE-495A-8CEC-123AF4C8D1A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God</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Where it starts—and ends—is in our call to LOVE.  As Paul noted, </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The greatest of these is love</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 (1 Cor. 13:13).  </a:t>
            </a:r>
            <a:endParaRPr altLang="ja-JP" b="1" dirty="0">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What is the most important thing we do as a church?  It begins with loving the God who loves us.  </a:t>
            </a:r>
            <a:endParaRPr altLang="en-US" b="1" dirty="0">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Church</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Do you genuinely love him?  If you don</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t, then nothing else you do counts, really.</a:t>
            </a:r>
            <a:endParaRPr altLang="ja-JP" b="1" dirty="0">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The second thing He said right after this: to love your neighbor as yourself.  </a:t>
            </a:r>
            <a:endParaRPr altLang="en-US" b="1" dirty="0">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Nations</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But who is your neighbor?  It starts right here in the body—to love the church—but then it extends from this </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close neighbor</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lang="en-US" altLang="ja-JP" b="1" dirty="0">
              <a:latin typeface="Times"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endParaRPr altLang="ja-JP" b="1" dirty="0">
              <a:latin typeface="Times New Roman" panose="02020603050405020304" pitchFamily="18" charset="0"/>
              <a:ea typeface="ＭＳ Ｐゴシック" panose="020B0600070205080204" pitchFamily="34" charset="-128"/>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爱神</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我们起始与结束的地方，就是我们被呼召去</a:t>
            </a:r>
            <a:r>
              <a:rPr lang="zh-CN" altLang="en-US" b="1" dirty="0">
                <a:solidFill>
                  <a:srgbClr val="0E0E0E"/>
                </a:solidFill>
                <a:effectLst/>
                <a:latin typeface=".AppleSystemUIFont"/>
              </a:rPr>
              <a:t>爱</a:t>
            </a:r>
            <a:r>
              <a:rPr lang="zh-CN" altLang="en-US" dirty="0">
                <a:solidFill>
                  <a:srgbClr val="0E0E0E"/>
                </a:solidFill>
                <a:effectLst/>
                <a:latin typeface=".AppleSystemUIFont"/>
              </a:rPr>
              <a:t>。正如保罗所说：“其中最大的是爱”（哥林多前书 </a:t>
            </a:r>
            <a:r>
              <a:rPr lang="en-US" altLang="zh-CN" dirty="0">
                <a:solidFill>
                  <a:srgbClr val="0E0E0E"/>
                </a:solidFill>
                <a:effectLst/>
                <a:latin typeface=".AppleSystemUIFont"/>
              </a:rPr>
              <a:t>13:13</a:t>
            </a:r>
            <a:r>
              <a:rPr lang="zh-CN" altLang="en-US" dirty="0">
                <a:solidFill>
                  <a:srgbClr val="0E0E0E"/>
                </a:solidFill>
                <a:effectLst/>
                <a:latin typeface=".AppleSystemUIFont"/>
              </a:rPr>
              <a:t>）。</a:t>
            </a:r>
          </a:p>
          <a:p>
            <a:r>
              <a:rPr lang="zh-CN" altLang="en-US" dirty="0">
                <a:solidFill>
                  <a:srgbClr val="0E0E0E"/>
                </a:solidFill>
                <a:effectLst/>
                <a:latin typeface=".AppleSystemUIFont"/>
              </a:rPr>
              <a:t>作为教会，我们所做的最重要的事情是什么？从爱那位爱我们的神开始。</a:t>
            </a:r>
          </a:p>
          <a:p>
            <a:r>
              <a:rPr lang="en-US" altLang="zh-CN" dirty="0">
                <a:solidFill>
                  <a:srgbClr val="0E0E0E"/>
                </a:solidFill>
                <a:effectLst/>
                <a:latin typeface=".AppleSystemUIFont"/>
              </a:rPr>
              <a:t>• </a:t>
            </a:r>
            <a:r>
              <a:rPr lang="zh-CN" altLang="en-US" b="1" dirty="0">
                <a:solidFill>
                  <a:srgbClr val="0E0E0E"/>
                </a:solidFill>
                <a:effectLst/>
                <a:latin typeface=".AppleSystemUIFont"/>
              </a:rPr>
              <a:t>爱教会</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你真的爱他吗？如果你不爱他，那么其他所有的事都毫无意义。</a:t>
            </a:r>
          </a:p>
          <a:p>
            <a:r>
              <a:rPr lang="zh-CN" altLang="en-US" dirty="0">
                <a:solidFill>
                  <a:srgbClr val="0E0E0E"/>
                </a:solidFill>
                <a:effectLst/>
                <a:latin typeface=".AppleSystemUIFont"/>
              </a:rPr>
              <a:t>接下来，他紧接着说：要爱人如己。</a:t>
            </a:r>
          </a:p>
          <a:p>
            <a:r>
              <a:rPr lang="en-US" altLang="zh-CN" dirty="0">
                <a:solidFill>
                  <a:srgbClr val="0E0E0E"/>
                </a:solidFill>
                <a:effectLst/>
                <a:latin typeface=".AppleSystemUIFont"/>
              </a:rPr>
              <a:t>• </a:t>
            </a:r>
            <a:r>
              <a:rPr lang="zh-CN" altLang="en-US" b="1" dirty="0">
                <a:solidFill>
                  <a:srgbClr val="0E0E0E"/>
                </a:solidFill>
                <a:effectLst/>
                <a:latin typeface=".AppleSystemUIFont"/>
              </a:rPr>
              <a:t>爱万国</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但谁是你的邻舍呢？这爱从教会内部开始</a:t>
            </a:r>
            <a:r>
              <a:rPr lang="en-US" altLang="zh-CN" dirty="0">
                <a:solidFill>
                  <a:srgbClr val="0E0E0E"/>
                </a:solidFill>
                <a:effectLst/>
                <a:latin typeface=".AppleSystemUIFont"/>
              </a:rPr>
              <a:t>——</a:t>
            </a:r>
            <a:r>
              <a:rPr lang="zh-CN" altLang="en-US" dirty="0">
                <a:solidFill>
                  <a:srgbClr val="0E0E0E"/>
                </a:solidFill>
                <a:effectLst/>
                <a:latin typeface=".AppleSystemUIFont"/>
              </a:rPr>
              <a:t>爱教会中的弟兄姊妹</a:t>
            </a:r>
            <a:r>
              <a:rPr lang="en-US" altLang="zh-CN" dirty="0">
                <a:solidFill>
                  <a:srgbClr val="0E0E0E"/>
                </a:solidFill>
                <a:effectLst/>
                <a:latin typeface=".AppleSystemUIFont"/>
              </a:rPr>
              <a:t>——</a:t>
            </a:r>
            <a:r>
              <a:rPr lang="zh-CN" altLang="en-US" dirty="0">
                <a:solidFill>
                  <a:srgbClr val="0E0E0E"/>
                </a:solidFill>
                <a:effectLst/>
                <a:latin typeface=".AppleSystemUIFont"/>
              </a:rPr>
              <a:t>然后扩展到那些超出我们团契范围的“远邻”，也就是我们所爱的万国。</a:t>
            </a:r>
          </a:p>
          <a:p>
            <a:r>
              <a:rPr lang="zh-CN" altLang="en-US" dirty="0">
                <a:solidFill>
                  <a:srgbClr val="0E0E0E"/>
                </a:solidFill>
                <a:effectLst/>
                <a:latin typeface=".AppleSystemUIFont"/>
              </a:rPr>
              <a:t>我们的领袖们致力于使我们所做的一切都围绕这三个优先事项展开。</a:t>
            </a:r>
          </a:p>
          <a:p>
            <a:pPr marL="822325" indent="-271463" eaLnBrk="1" hangingPunct="1"/>
            <a:endParaRPr altLang="en-US" dirty="0">
              <a:latin typeface="Times New Roman" panose="02020603050405020304" pitchFamily="18" charset="0"/>
              <a:ea typeface="ＭＳ Ｐゴシック" panose="020B0600070205080204" pitchFamily="34" charset="-128"/>
            </a:endParaRPr>
          </a:p>
        </p:txBody>
      </p:sp>
      <p:sp>
        <p:nvSpPr>
          <p:cNvPr id="708612" name="Slide Number Placeholder 3">
            <a:extLst>
              <a:ext uri="{FF2B5EF4-FFF2-40B4-BE49-F238E27FC236}">
                <a16:creationId xmlns:a16="http://schemas.microsoft.com/office/drawing/2014/main" id="{080B5135-D139-450B-93D6-7845839A6E3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73F430BC-C842-4DF0-BCEA-AB723F9B9933}" type="slidenum">
              <a:rPr lang="en-US" altLang="en-US" sz="1800">
                <a:latin typeface="Calibri" panose="020F0502020204030204" pitchFamily="34" charset="0"/>
              </a:rPr>
              <a:pPr algn="r" eaLnBrk="1">
                <a:spcBef>
                  <a:spcPct val="0"/>
                </a:spcBef>
              </a:pPr>
              <a:t>23</a:t>
            </a:fld>
            <a:endParaRPr lang="en-US"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a:extLst>
              <a:ext uri="{FF2B5EF4-FFF2-40B4-BE49-F238E27FC236}">
                <a16:creationId xmlns:a16="http://schemas.microsoft.com/office/drawing/2014/main" id="{E1E4215F-0886-49BC-82CD-34629EB91F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37B806F-68F5-4026-92C2-5F0E86CB251B}" type="slidenum">
              <a:rPr lang="en-US" altLang="en-US" sz="1800">
                <a:latin typeface="Calibri" panose="020F0502020204030204" pitchFamily="34" charset="0"/>
              </a:rPr>
              <a:pPr algn="r" eaLnBrk="1">
                <a:spcBef>
                  <a:spcPct val="0"/>
                </a:spcBef>
              </a:pPr>
              <a:t>206</a:t>
            </a:fld>
            <a:endParaRPr lang="en-US" altLang="en-US"/>
          </a:p>
        </p:txBody>
      </p:sp>
      <p:sp>
        <p:nvSpPr>
          <p:cNvPr id="891907" name="Slide Image Placeholder 2">
            <a:extLst>
              <a:ext uri="{FF2B5EF4-FFF2-40B4-BE49-F238E27FC236}">
                <a16:creationId xmlns:a16="http://schemas.microsoft.com/office/drawing/2014/main" id="{22AC1C01-099D-41C7-A902-2518A0A3F5EE}"/>
              </a:ext>
            </a:extLst>
          </p:cNvPr>
          <p:cNvSpPr>
            <a:spLocks noGrp="1" noRot="1" noChangeAspect="1" noTextEdit="1"/>
          </p:cNvSpPr>
          <p:nvPr>
            <p:ph type="sldImg"/>
          </p:nvPr>
        </p:nvSpPr>
        <p:spPr>
          <a:solidFill>
            <a:srgbClr val="FFFFFF"/>
          </a:solidFill>
          <a:ln/>
        </p:spPr>
      </p:sp>
      <p:sp>
        <p:nvSpPr>
          <p:cNvPr id="891908" name="Rectangle 3">
            <a:extLst>
              <a:ext uri="{FF2B5EF4-FFF2-40B4-BE49-F238E27FC236}">
                <a16:creationId xmlns:a16="http://schemas.microsoft.com/office/drawing/2014/main" id="{C0EB451C-9FD8-4103-9246-9DB1CFA477DD}"/>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spcBef>
                <a:spcPts val="500"/>
              </a:spcBef>
            </a:pPr>
            <a:r>
              <a:rPr altLang="en-US" sz="1400" dirty="0">
                <a:latin typeface="Times New Roman" panose="02020603050405020304" pitchFamily="18" charset="0"/>
                <a:ea typeface="ＭＳ Ｐゴシック" panose="020B0600070205080204" pitchFamily="34" charset="-128"/>
              </a:rPr>
              <a:t>On a dangerous seacoast where shipwrecks often occur there once was a life-saving station.  The building was just a hut, but the devoted members went daily out to sea and saved many persons who otherwise would have drowned.  As more people were saved, more crews were trained, and more lives saved.  The little life-saving station grew.</a:t>
            </a:r>
          </a:p>
          <a:p>
            <a:pPr eaLnBrk="1">
              <a:spcBef>
                <a:spcPts val="500"/>
              </a:spcBef>
            </a:pPr>
            <a:r>
              <a:rPr altLang="en-US" sz="1400" dirty="0">
                <a:latin typeface="Times New Roman" panose="02020603050405020304" pitchFamily="18" charset="0"/>
                <a:ea typeface="ＭＳ Ｐゴシック" panose="020B0600070205080204" pitchFamily="34" charset="-128"/>
              </a:rPr>
              <a:t> </a:t>
            </a:r>
          </a:p>
          <a:p>
            <a:pPr eaLnBrk="1">
              <a:spcBef>
                <a:spcPts val="500"/>
              </a:spcBef>
            </a:pPr>
            <a:r>
              <a:rPr altLang="en-US" sz="1400" dirty="0">
                <a:latin typeface="Times New Roman" panose="02020603050405020304" pitchFamily="18" charset="0"/>
                <a:ea typeface="ＭＳ Ｐゴシック" panose="020B0600070205080204" pitchFamily="34" charset="-128"/>
              </a:rPr>
              <a:t>However, some of those saved years before became concerned that the building was inadequately supplied.  So they threw away the cots and bought beds, feeling that those saved from the sea should have a more comfortable place.  Soon the building became very lavishly furnished and the members used it as sort or a club.  Fewer members were interested in going out on life-saving missions so crews were hired to do this work.  Yet there still was a liturgical lifeboat in the meeting room where the club</a:t>
            </a:r>
            <a:r>
              <a:rPr lang="ja-JP" altLang="en-US" sz="1400">
                <a:latin typeface="Times New Roman" panose="02020603050405020304" pitchFamily="18" charset="0"/>
                <a:ea typeface="ＭＳ Ｐゴシック" panose="020B0600070205080204" pitchFamily="34" charset="-128"/>
              </a:rPr>
              <a:t>’</a:t>
            </a:r>
            <a:r>
              <a:rPr altLang="ja-JP" sz="1400" dirty="0">
                <a:latin typeface="Times New Roman" panose="02020603050405020304" pitchFamily="18" charset="0"/>
                <a:ea typeface="ＭＳ Ｐゴシック" panose="020B0600070205080204" pitchFamily="34" charset="-128"/>
              </a:rPr>
              <a:t>s meetings were held.</a:t>
            </a:r>
          </a:p>
          <a:p>
            <a:pPr eaLnBrk="1">
              <a:spcBef>
                <a:spcPts val="500"/>
              </a:spcBef>
            </a:pPr>
            <a:r>
              <a:rPr altLang="en-US" sz="1400" dirty="0">
                <a:latin typeface="Times New Roman" panose="02020603050405020304" pitchFamily="18" charset="0"/>
                <a:ea typeface="ＭＳ Ｐゴシック" panose="020B0600070205080204" pitchFamily="34" charset="-128"/>
              </a:rPr>
              <a:t> </a:t>
            </a:r>
          </a:p>
          <a:p>
            <a:pPr eaLnBrk="1">
              <a:spcBef>
                <a:spcPts val="500"/>
              </a:spcBef>
            </a:pPr>
            <a:r>
              <a:rPr altLang="en-US" sz="1400" dirty="0">
                <a:latin typeface="Times New Roman" panose="02020603050405020304" pitchFamily="18" charset="0"/>
                <a:ea typeface="ＭＳ Ｐゴシック" panose="020B0600070205080204" pitchFamily="34" charset="-128"/>
              </a:rPr>
              <a:t>Soon after this, a large ship was wrecked on their coast.  The hired crews brought boatloads of people into the building.  They were wet, half-drowned, and had different colored skin.  The club was in chaos, as this hindered the normal social life of the club, so the property committee immediately had shabby building built outside rather than letting these people into their beautiful building.</a:t>
            </a:r>
          </a:p>
          <a:p>
            <a:pPr eaLnBrk="1">
              <a:spcBef>
                <a:spcPts val="500"/>
              </a:spcBef>
            </a:pPr>
            <a:r>
              <a:rPr altLang="en-US" sz="1400" dirty="0">
                <a:latin typeface="Times New Roman" panose="02020603050405020304" pitchFamily="18" charset="0"/>
                <a:ea typeface="ＭＳ Ｐゴシック" panose="020B0600070205080204" pitchFamily="34" charset="-128"/>
              </a:rPr>
              <a:t> </a:t>
            </a:r>
          </a:p>
          <a:p>
            <a:pPr eaLnBrk="1">
              <a:spcBef>
                <a:spcPts val="500"/>
              </a:spcBef>
            </a:pPr>
            <a:r>
              <a:rPr altLang="en-US" sz="1400" dirty="0">
                <a:latin typeface="Times New Roman" panose="02020603050405020304" pitchFamily="18" charset="0"/>
                <a:ea typeface="ＭＳ Ｐゴシック" panose="020B0600070205080204" pitchFamily="34" charset="-128"/>
              </a:rPr>
              <a:t>At the next meeting there was a split in the membership.  Most of the members wanted to stop life-saving activities altogether, as this was a hindrance to the club</a:t>
            </a:r>
            <a:r>
              <a:rPr lang="ja-JP" altLang="en-US" sz="1400">
                <a:latin typeface="Times New Roman" panose="02020603050405020304" pitchFamily="18" charset="0"/>
                <a:ea typeface="ＭＳ Ｐゴシック" panose="020B0600070205080204" pitchFamily="34" charset="-128"/>
              </a:rPr>
              <a:t>’</a:t>
            </a:r>
            <a:r>
              <a:rPr altLang="ja-JP" sz="1400" dirty="0">
                <a:latin typeface="Times New Roman" panose="02020603050405020304" pitchFamily="18" charset="0"/>
                <a:ea typeface="ＭＳ Ｐゴシック" panose="020B0600070205080204" pitchFamily="34" charset="-128"/>
              </a:rPr>
              <a:t>s activities. Others insisted that they were still called a life-saving station, but they were voted down and told that if they wanted to save the kinds of people ship-wrecked in those waters, they should begin their own life-saving station down the coast.  They did.</a:t>
            </a:r>
          </a:p>
          <a:p>
            <a:pPr eaLnBrk="1">
              <a:spcBef>
                <a:spcPts val="500"/>
              </a:spcBef>
            </a:pPr>
            <a:r>
              <a:rPr altLang="en-US" sz="1400" dirty="0">
                <a:latin typeface="Times New Roman" panose="02020603050405020304" pitchFamily="18" charset="0"/>
                <a:ea typeface="ＭＳ Ｐゴシック" panose="020B0600070205080204" pitchFamily="34" charset="-128"/>
              </a:rPr>
              <a:t> </a:t>
            </a:r>
          </a:p>
          <a:p>
            <a:pPr eaLnBrk="1">
              <a:spcBef>
                <a:spcPts val="500"/>
              </a:spcBef>
            </a:pPr>
            <a:r>
              <a:rPr altLang="en-US" sz="1400" dirty="0">
                <a:latin typeface="Times New Roman" panose="02020603050405020304" pitchFamily="18" charset="0"/>
                <a:ea typeface="ＭＳ Ｐゴシック" panose="020B0600070205080204" pitchFamily="34" charset="-128"/>
              </a:rPr>
              <a:t>History continued to repeat itself.  The new station soon evolved into a club, and yet another life-saving station was formed.  Shipwrecks are still frequent in those waters, but most of the people drown.</a:t>
            </a:r>
            <a:endParaRPr lang="en-US" altLang="en-US" sz="1400" dirty="0">
              <a:latin typeface="Times New Roman" panose="02020603050405020304" pitchFamily="18" charset="0"/>
              <a:ea typeface="ＭＳ Ｐゴシック" panose="020B0600070205080204" pitchFamily="34" charset="-128"/>
            </a:endParaRPr>
          </a:p>
          <a:p>
            <a:pPr eaLnBrk="1">
              <a:spcBef>
                <a:spcPts val="500"/>
              </a:spcBef>
            </a:pPr>
            <a:endParaRPr lang="en-US" altLang="en-US" sz="1400" dirty="0">
              <a:latin typeface="Times New Roman" panose="02020603050405020304" pitchFamily="18" charset="0"/>
              <a:ea typeface="ＭＳ Ｐゴシック" panose="020B0600070205080204" pitchFamily="34" charset="-128"/>
            </a:endParaRPr>
          </a:p>
          <a:p>
            <a:r>
              <a:rPr lang="zh-CN" altLang="en-US" sz="2000" dirty="0">
                <a:solidFill>
                  <a:srgbClr val="0E0E0E"/>
                </a:solidFill>
                <a:effectLst/>
                <a:latin typeface=".AppleSystemUIFont"/>
              </a:rPr>
              <a:t>在一个危险的海岸，船只经常遇难，曾经有一个救生站。这个建筑只是一个小棚屋，但忠诚的成员们每天出海，救了许多本来会溺水的人。随着更多的人被救起，更多的船员被训练，更多的生命得以拯救。这个小小的救生站逐渐发展壮大。</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然而，许多年前那些被救的人开始担心这个建筑设施不足。因此，他们扔掉了简陋的床铺，购买了更舒适的床铺，认为从海上被救出来的人应该有一个更舒适的地方。很快，建筑变得非常豪华，成员们把它当作一个俱乐部来使用。越来越少的成员愿意参与实际的救生任务，取而代之的是雇佣船员来做这项工作。然而，会议室里仍然保留着一个礼仪性的救生艇，作为俱乐部会议的场所。</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不久之后，一艘大船在他们的海岸遇难。雇佣的船员把一船又一船的人带到建筑物里。这些人湿透了，半死不活，肤色各异。俱乐部陷入了混乱，因为这些人影响了俱乐部正常的社交生活，财产委员会立刻决定在外面建一座简陋的建筑，而不是让这些人进入他们美丽的建筑。</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在下一次会议上，会员们出现了分裂。大多数成员希望彻底停止救生活动，因为这妨碍了俱乐部的正常活动。其他成员坚持认为他们仍然是一个救生站，但他们的提议被否决，告诉他们如果想要拯救那些在这些水域遇难的人，他们应该在海岸另一端建立自己的救生站。他们做了。</a:t>
            </a:r>
          </a:p>
          <a:p>
            <a:br>
              <a:rPr lang="zh-CN" altLang="en-US" sz="2000" dirty="0">
                <a:solidFill>
                  <a:srgbClr val="0E0E0E"/>
                </a:solidFill>
                <a:effectLst/>
                <a:latin typeface=".AppleSystemUIFont"/>
              </a:rPr>
            </a:br>
            <a:endParaRPr lang="zh-CN" altLang="en-US" sz="2000" dirty="0">
              <a:solidFill>
                <a:srgbClr val="0E0E0E"/>
              </a:solidFill>
              <a:effectLst/>
              <a:latin typeface=".AppleSystemUIFont"/>
            </a:endParaRPr>
          </a:p>
          <a:p>
            <a:r>
              <a:rPr lang="zh-CN" altLang="en-US" sz="2000" dirty="0">
                <a:solidFill>
                  <a:srgbClr val="0E0E0E"/>
                </a:solidFill>
                <a:effectLst/>
                <a:latin typeface=".AppleSystemUIFont"/>
              </a:rPr>
              <a:t>历史不断重演。新的救生站很快演变成了一个俱乐部，而又一个救生站又被建立了起来。船只遇难在这些水域仍然很频繁，但大多数人最终都溺水身亡。</a:t>
            </a:r>
          </a:p>
          <a:p>
            <a:pPr eaLnBrk="1">
              <a:spcBef>
                <a:spcPts val="500"/>
              </a:spcBef>
            </a:pPr>
            <a:endParaRPr altLang="en-US" sz="14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a:extLst>
              <a:ext uri="{FF2B5EF4-FFF2-40B4-BE49-F238E27FC236}">
                <a16:creationId xmlns:a16="http://schemas.microsoft.com/office/drawing/2014/main" id="{BC639711-02D8-4A4D-BCF4-4934FDE61F3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F6F216C-6B09-4BBF-8230-DA131018283A}" type="slidenum">
              <a:rPr lang="en-US" altLang="en-US" sz="1800">
                <a:latin typeface="Calibri" panose="020F0502020204030204" pitchFamily="34" charset="0"/>
              </a:rPr>
              <a:pPr algn="r" eaLnBrk="1">
                <a:spcBef>
                  <a:spcPct val="0"/>
                </a:spcBef>
              </a:pPr>
              <a:t>207</a:t>
            </a:fld>
            <a:endParaRPr lang="en-US" altLang="en-US"/>
          </a:p>
        </p:txBody>
      </p:sp>
      <p:sp>
        <p:nvSpPr>
          <p:cNvPr id="892931" name="Slide Image Placeholder 2">
            <a:extLst>
              <a:ext uri="{FF2B5EF4-FFF2-40B4-BE49-F238E27FC236}">
                <a16:creationId xmlns:a16="http://schemas.microsoft.com/office/drawing/2014/main" id="{B085E07E-377A-419D-9B4B-5ECE811682FE}"/>
              </a:ext>
            </a:extLst>
          </p:cNvPr>
          <p:cNvSpPr>
            <a:spLocks noGrp="1" noRot="1" noChangeAspect="1" noTextEdit="1"/>
          </p:cNvSpPr>
          <p:nvPr>
            <p:ph type="sldImg"/>
          </p:nvPr>
        </p:nvSpPr>
        <p:spPr>
          <a:solidFill>
            <a:srgbClr val="FFFFFF"/>
          </a:solidFill>
          <a:ln/>
        </p:spPr>
      </p:sp>
      <p:sp>
        <p:nvSpPr>
          <p:cNvPr id="892932" name="Rectangle 3">
            <a:extLst>
              <a:ext uri="{FF2B5EF4-FFF2-40B4-BE49-F238E27FC236}">
                <a16:creationId xmlns:a16="http://schemas.microsoft.com/office/drawing/2014/main" id="{DA86CE6D-E5B7-43DB-9712-1D108154766C}"/>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r>
              <a:rPr altLang="en-US" b="1">
                <a:latin typeface="Times New Roman" panose="02020603050405020304" pitchFamily="18" charset="0"/>
                <a:ea typeface="ＭＳ Ｐゴシック" panose="020B0600070205080204" pitchFamily="34" charset="-128"/>
              </a:rPr>
              <a:t>Let</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s bow in prayer.  But before we pray, honestly consider two questions:</a:t>
            </a:r>
          </a:p>
          <a:p>
            <a:pPr eaLnBrk="1"/>
            <a:endParaRPr altLang="en-US" b="1">
              <a:latin typeface="Times New Roman" panose="02020603050405020304" pitchFamily="18" charset="0"/>
              <a:ea typeface="ＭＳ Ｐゴシック" panose="020B0600070205080204" pitchFamily="34" charset="-128"/>
            </a:endParaRPr>
          </a:p>
          <a:p>
            <a:pPr eaLnBrk="1">
              <a:buFontTx/>
              <a:buAutoNum type="arabicPeriod"/>
            </a:pPr>
            <a:r>
              <a:rPr altLang="en-US" b="1">
                <a:latin typeface="Times New Roman" panose="02020603050405020304" pitchFamily="18" charset="0"/>
                <a:ea typeface="ＭＳ Ｐゴシック" panose="020B0600070205080204" pitchFamily="34" charset="-128"/>
              </a:rPr>
              <a:t>Do others know you as compassionate—a </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people person</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  Why or why not?</a:t>
            </a:r>
          </a:p>
          <a:p>
            <a:pPr eaLnBrk="1">
              <a:buFontTx/>
              <a:buAutoNum type="arabicPeriod"/>
            </a:pPr>
            <a:endParaRPr altLang="en-US" b="1">
              <a:latin typeface="Times New Roman" panose="02020603050405020304" pitchFamily="18" charset="0"/>
              <a:ea typeface="ＭＳ Ｐゴシック" panose="020B0600070205080204" pitchFamily="34" charset="-128"/>
            </a:endParaRPr>
          </a:p>
          <a:p>
            <a:pPr eaLnBrk="1"/>
            <a:r>
              <a:rPr altLang="en-US" b="1">
                <a:latin typeface="Times New Roman" panose="02020603050405020304" pitchFamily="18" charset="0"/>
                <a:ea typeface="ＭＳ Ｐゴシック" panose="020B0600070205080204" pitchFamily="34" charset="-128"/>
              </a:rPr>
              <a:t>2. What concern in your life hinders your concern for people?  Studies?  Perfectionism?  A hobby which gobbles all your time?  Not being able to say </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no</a:t>
            </a:r>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 to non-people-oriented tasks?</a:t>
            </a:r>
          </a:p>
          <a:p>
            <a:pPr eaLnBrk="1"/>
            <a:endParaRPr altLang="en-US" b="1">
              <a:latin typeface="Times New Roman" panose="02020603050405020304" pitchFamily="18" charset="0"/>
              <a:ea typeface="ＭＳ Ｐゴシック" panose="020B0600070205080204" pitchFamily="34" charset="-128"/>
            </a:endParaRPr>
          </a:p>
          <a:p>
            <a:pPr eaLnBrk="1"/>
            <a:r>
              <a:rPr lang="ja-JP" altLang="en-US" b="1">
                <a:latin typeface="Times New Roman" panose="02020603050405020304" pitchFamily="18" charset="0"/>
                <a:ea typeface="ＭＳ Ｐゴシック" panose="020B0600070205080204" pitchFamily="34" charset="-128"/>
              </a:rPr>
              <a:t>“</a:t>
            </a:r>
            <a:r>
              <a:rPr altLang="ja-JP" b="1">
                <a:latin typeface="Times New Roman" panose="02020603050405020304" pitchFamily="18" charset="0"/>
                <a:ea typeface="ＭＳ Ｐゴシック" panose="020B0600070205080204" pitchFamily="34" charset="-128"/>
              </a:rPr>
              <a:t>Father, thank you for setting the example in your compassion on us.  But help us to follow well in this area.  May our comfort of persons be more important than our personal comforts.  Show us how temporal things of this world really are—and how eternal </a:t>
            </a:r>
            <a:r>
              <a:rPr altLang="ja-JP" b="1" i="1">
                <a:latin typeface="Times New Roman" panose="02020603050405020304" pitchFamily="18" charset="0"/>
                <a:ea typeface="ＭＳ Ｐゴシック" panose="020B0600070205080204" pitchFamily="34" charset="-128"/>
              </a:rPr>
              <a:t>people</a:t>
            </a:r>
            <a:r>
              <a:rPr altLang="ja-JP" b="1">
                <a:latin typeface="Times New Roman" panose="02020603050405020304" pitchFamily="18" charset="0"/>
                <a:ea typeface="ＭＳ Ｐゴシック" panose="020B0600070205080204" pitchFamily="34" charset="-128"/>
              </a:rPr>
              <a:t> are—those for whom your Son died.  In His precious name, Amen.</a:t>
            </a:r>
            <a:r>
              <a:rPr lang="ja-JP" altLang="en-US" b="1">
                <a:latin typeface="Times New Roman" panose="02020603050405020304" pitchFamily="18" charset="0"/>
                <a:ea typeface="ＭＳ Ｐゴシック" panose="020B0600070205080204" pitchFamily="34" charset="-128"/>
              </a:rPr>
              <a:t>”</a:t>
            </a:r>
            <a:endParaRPr altLang="ja-JP" b="1">
              <a:latin typeface="Times New Roman" panose="02020603050405020304" pitchFamily="18" charset="0"/>
              <a:ea typeface="ＭＳ Ｐゴシック" panose="020B0600070205080204" pitchFamily="34" charset="-128"/>
            </a:endParaRPr>
          </a:p>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a:extLst>
              <a:ext uri="{FF2B5EF4-FFF2-40B4-BE49-F238E27FC236}">
                <a16:creationId xmlns:a16="http://schemas.microsoft.com/office/drawing/2014/main" id="{A5DE27A7-C12E-49FF-97EC-544B745627D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866C440E-B1FC-44F5-89EB-0A4426090906}" type="slidenum">
              <a:rPr lang="en-US" altLang="en-US" sz="1200">
                <a:solidFill>
                  <a:srgbClr val="000000"/>
                </a:solidFill>
                <a:latin typeface="Times New Roman" panose="02020603050405020304" pitchFamily="18" charset="0"/>
              </a:rPr>
              <a:pPr algn="r"/>
              <a:t>209</a:t>
            </a:fld>
            <a:endParaRPr lang="en-US" altLang="en-US" sz="1200">
              <a:solidFill>
                <a:srgbClr val="000000"/>
              </a:solidFill>
              <a:latin typeface="Times New Roman" panose="02020603050405020304" pitchFamily="18" charset="0"/>
            </a:endParaRPr>
          </a:p>
        </p:txBody>
      </p:sp>
      <p:sp>
        <p:nvSpPr>
          <p:cNvPr id="893955" name="Rectangle 2">
            <a:extLst>
              <a:ext uri="{FF2B5EF4-FFF2-40B4-BE49-F238E27FC236}">
                <a16:creationId xmlns:a16="http://schemas.microsoft.com/office/drawing/2014/main" id="{7160A4FA-A749-4CC0-BAF8-8663B57B5E15}"/>
              </a:ext>
            </a:extLst>
          </p:cNvPr>
          <p:cNvSpPr>
            <a:spLocks noGrp="1" noRot="1" noChangeAspect="1" noChangeArrowheads="1" noTextEdit="1"/>
          </p:cNvSpPr>
          <p:nvPr>
            <p:ph type="sldImg"/>
          </p:nvPr>
        </p:nvSpPr>
        <p:spPr>
          <a:solidFill>
            <a:srgbClr val="FFFFFF"/>
          </a:solidFill>
          <a:ln/>
        </p:spPr>
      </p:sp>
      <p:sp>
        <p:nvSpPr>
          <p:cNvPr id="893956" name="Rectangle 3">
            <a:extLst>
              <a:ext uri="{FF2B5EF4-FFF2-40B4-BE49-F238E27FC236}">
                <a16:creationId xmlns:a16="http://schemas.microsoft.com/office/drawing/2014/main" id="{400DBEA1-033A-4719-9112-678821F5A4C9}"/>
              </a:ext>
            </a:extLst>
          </p:cNvPr>
          <p:cNvSpPr txBox="1">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a:extLst>
              <a:ext uri="{FF2B5EF4-FFF2-40B4-BE49-F238E27FC236}">
                <a16:creationId xmlns:a16="http://schemas.microsoft.com/office/drawing/2014/main" id="{BD9A5843-6380-43D3-9156-9ECEDE45A1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1A09A-BCBB-46F0-BFE3-959F09914342}" type="slidenum">
              <a:rPr lang="en-GB" altLang="en-US">
                <a:solidFill>
                  <a:srgbClr val="FFFFFF"/>
                </a:solidFill>
                <a:latin typeface="Comic Sans MS" panose="030F0702030302020204" pitchFamily="66" charset="0"/>
              </a:rPr>
              <a:pPr/>
              <a:t>24</a:t>
            </a:fld>
            <a:endParaRPr lang="en-GB" altLang="en-US">
              <a:solidFill>
                <a:srgbClr val="FFFFFF"/>
              </a:solidFill>
              <a:latin typeface="Comic Sans MS" panose="030F0702030302020204" pitchFamily="66" charset="0"/>
            </a:endParaRPr>
          </a:p>
        </p:txBody>
      </p:sp>
      <p:sp>
        <p:nvSpPr>
          <p:cNvPr id="709635" name="Rectangle 1026">
            <a:extLst>
              <a:ext uri="{FF2B5EF4-FFF2-40B4-BE49-F238E27FC236}">
                <a16:creationId xmlns:a16="http://schemas.microsoft.com/office/drawing/2014/main" id="{A6D7111B-36DD-4D52-B349-7D248F4BF5B2}"/>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2DAFB799-3AA6-4ACB-A19F-A5CD41C6F483}"/>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3C4EEAF5-EC49-40A7-AF6E-2D6271794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714A75-25C1-487B-B930-6B6C66A8A90C}" type="slidenum">
              <a:rPr lang="en-GB" altLang="en-US">
                <a:solidFill>
                  <a:srgbClr val="FFFFFF"/>
                </a:solidFill>
                <a:latin typeface="Comic Sans MS" panose="030F0702030302020204" pitchFamily="66" charset="0"/>
              </a:rPr>
              <a:pPr/>
              <a:t>25</a:t>
            </a:fld>
            <a:endParaRPr lang="en-GB" altLang="en-US">
              <a:solidFill>
                <a:srgbClr val="FFFFFF"/>
              </a:solidFill>
              <a:latin typeface="Comic Sans MS" panose="030F0702030302020204" pitchFamily="66" charset="0"/>
            </a:endParaRPr>
          </a:p>
        </p:txBody>
      </p:sp>
      <p:sp>
        <p:nvSpPr>
          <p:cNvPr id="710659" name="Rectangle 1026">
            <a:extLst>
              <a:ext uri="{FF2B5EF4-FFF2-40B4-BE49-F238E27FC236}">
                <a16:creationId xmlns:a16="http://schemas.microsoft.com/office/drawing/2014/main" id="{82FF3639-7394-4DD1-919B-6A621E73C850}"/>
              </a:ext>
            </a:extLst>
          </p:cNvPr>
          <p:cNvSpPr>
            <a:spLocks noGrp="1" noRot="1" noChangeAspect="1" noChangeArrowheads="1" noTextEdit="1"/>
          </p:cNvSpPr>
          <p:nvPr>
            <p:ph type="sldImg"/>
          </p:nvPr>
        </p:nvSpPr>
        <p:spPr>
          <a:solidFill>
            <a:srgbClr val="FFFFFF"/>
          </a:solidFill>
          <a:ln/>
        </p:spPr>
      </p:sp>
      <p:sp>
        <p:nvSpPr>
          <p:cNvPr id="710660" name="Rectangle 1027">
            <a:extLst>
              <a:ext uri="{FF2B5EF4-FFF2-40B4-BE49-F238E27FC236}">
                <a16:creationId xmlns:a16="http://schemas.microsoft.com/office/drawing/2014/main" id="{8B962D72-2873-43DC-A3A9-DA0E70E4E9D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dirty="0">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In June 1991 a car in Singapore</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East Coast area hit a 70-year-old Chinese man.  The owner of the car was relieved to find a doctor at his clinic just a short distance away.  When the doctor was begged to try to save the man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life, he replied that he was too busy, </a:t>
            </a:r>
            <a:r>
              <a:rPr kumimoji="1" altLang="en-US" dirty="0" err="1">
                <a:solidFill>
                  <a:schemeClr val="tx1"/>
                </a:solidFill>
                <a:latin typeface="Times New Roman" panose="02020603050405020304" pitchFamily="18" charset="0"/>
                <a:ea typeface="ＭＳ Ｐゴシック" panose="020B0600070205080204" pitchFamily="34" charset="-128"/>
              </a:rPr>
              <a:t>didn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t have the right equipment, and needed the victim</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approval or his family</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approval before he would treat him.  The doctor never tried to see the old man, who died five hours later</a:t>
            </a:r>
            <a:r>
              <a:rPr kumimoji="1" lang="en-SG" altLang="en-US" dirty="0">
                <a:solidFill>
                  <a:schemeClr val="tx1"/>
                </a:solidFill>
                <a:latin typeface="Times New Roman" panose="02020603050405020304" pitchFamily="18" charset="0"/>
                <a:ea typeface="ＭＳ Ｐゴシック" panose="020B0600070205080204" pitchFamily="34" charset="-128"/>
              </a:rPr>
              <a:t>.</a:t>
            </a:r>
          </a:p>
          <a:p>
            <a:endParaRPr kumimoji="1" lang="en-SG" altLang="en-US" dirty="0">
              <a:solidFill>
                <a:schemeClr val="tx1"/>
              </a:solidFill>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100000"/>
              </a:lnSpc>
              <a:spcBef>
                <a:spcPts val="400"/>
              </a:spcBef>
              <a:spcAft>
                <a:spcPct val="0"/>
              </a:spcAft>
              <a:buClrTx/>
              <a:buSzTx/>
              <a:buFontTx/>
              <a:buNone/>
              <a:tabLst/>
              <a:defRPr/>
            </a:pPr>
            <a:r>
              <a:rPr lang="en-US" altLang="zh-CN" dirty="0">
                <a:solidFill>
                  <a:srgbClr val="0E0E0E"/>
                </a:solidFill>
                <a:effectLst/>
                <a:latin typeface=".AppleSystemUIFont"/>
              </a:rPr>
              <a:t>1991</a:t>
            </a:r>
            <a:r>
              <a:rPr lang="zh-CN" altLang="en-US" dirty="0">
                <a:solidFill>
                  <a:srgbClr val="0E0E0E"/>
                </a:solidFill>
                <a:effectLst/>
                <a:latin typeface=".AppleSystemUIFont"/>
              </a:rPr>
              <a:t>年</a:t>
            </a:r>
            <a:r>
              <a:rPr lang="en-US" altLang="zh-CN" dirty="0">
                <a:solidFill>
                  <a:srgbClr val="0E0E0E"/>
                </a:solidFill>
                <a:effectLst/>
                <a:latin typeface=".AppleSystemUIFont"/>
              </a:rPr>
              <a:t>6</a:t>
            </a:r>
            <a:r>
              <a:rPr lang="zh-CN" altLang="en-US" dirty="0">
                <a:solidFill>
                  <a:srgbClr val="0E0E0E"/>
                </a:solidFill>
                <a:effectLst/>
                <a:latin typeface=".AppleSystemUIFont"/>
              </a:rPr>
              <a:t>月，新加坡东海岸地区发生一起车祸，一名</a:t>
            </a:r>
            <a:r>
              <a:rPr lang="en-US" altLang="zh-CN" dirty="0">
                <a:solidFill>
                  <a:srgbClr val="0E0E0E"/>
                </a:solidFill>
                <a:effectLst/>
                <a:latin typeface=".AppleSystemUIFont"/>
              </a:rPr>
              <a:t>70</a:t>
            </a:r>
            <a:r>
              <a:rPr lang="zh-CN" altLang="en-US" dirty="0">
                <a:solidFill>
                  <a:srgbClr val="0E0E0E"/>
                </a:solidFill>
                <a:effectLst/>
                <a:latin typeface=".AppleSystemUIFont"/>
              </a:rPr>
              <a:t>岁的华人男子被撞倒。车主发现附近不远处就有一间诊所，便松了口气。然而，当车主恳求医生抢救这名男子时，医生却回答说自己太忙了，设备不够齐全，而且在进行治疗前需要伤者本人或其家属的同意。医生从未尝试查看这位老人，老人最终在五小时后去世。</a:t>
            </a:r>
          </a:p>
          <a:p>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E11069CC-B453-43F8-BB94-8E9D6CB38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6284A4-0BF5-47B3-9D92-D05756EAECB1}" type="slidenum">
              <a:rPr lang="en-GB" altLang="en-US">
                <a:solidFill>
                  <a:srgbClr val="FFFFFF"/>
                </a:solidFill>
                <a:latin typeface="Comic Sans MS" panose="030F0702030302020204" pitchFamily="66" charset="0"/>
              </a:rPr>
              <a:pPr/>
              <a:t>26</a:t>
            </a:fld>
            <a:endParaRPr lang="en-GB" altLang="en-US">
              <a:solidFill>
                <a:srgbClr val="FFFFFF"/>
              </a:solidFill>
              <a:latin typeface="Comic Sans MS" panose="030F0702030302020204" pitchFamily="66" charset="0"/>
            </a:endParaRPr>
          </a:p>
        </p:txBody>
      </p:sp>
      <p:sp>
        <p:nvSpPr>
          <p:cNvPr id="711683" name="Rectangle 1026">
            <a:extLst>
              <a:ext uri="{FF2B5EF4-FFF2-40B4-BE49-F238E27FC236}">
                <a16:creationId xmlns:a16="http://schemas.microsoft.com/office/drawing/2014/main" id="{6F213380-F5D7-4B5C-BEB4-7BEAC7B330B1}"/>
              </a:ext>
            </a:extLst>
          </p:cNvPr>
          <p:cNvSpPr>
            <a:spLocks noGrp="1" noRot="1" noChangeAspect="1" noChangeArrowheads="1" noTextEdit="1"/>
          </p:cNvSpPr>
          <p:nvPr>
            <p:ph type="sldImg"/>
          </p:nvPr>
        </p:nvSpPr>
        <p:spPr>
          <a:solidFill>
            <a:srgbClr val="FFFFFF"/>
          </a:solidFill>
          <a:ln/>
        </p:spPr>
      </p:sp>
      <p:sp>
        <p:nvSpPr>
          <p:cNvPr id="711684" name="Rectangle 1027">
            <a:extLst>
              <a:ext uri="{FF2B5EF4-FFF2-40B4-BE49-F238E27FC236}">
                <a16:creationId xmlns:a16="http://schemas.microsoft.com/office/drawing/2014/main" id="{5EC65054-6197-433C-8AFC-4BFDB0493B0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dirty="0">
              <a:latin typeface="Times New Roman" panose="02020603050405020304" pitchFamily="18" charset="0"/>
              <a:ea typeface="ＭＳ Ｐゴシック" panose="020B0600070205080204" pitchFamily="34" charset="-128"/>
            </a:endParaRPr>
          </a:p>
          <a:p>
            <a:r>
              <a:rPr kumimoji="1" altLang="en-US" dirty="0">
                <a:solidFill>
                  <a:schemeClr val="tx1"/>
                </a:solidFill>
                <a:latin typeface="Times New Roman" panose="02020603050405020304" pitchFamily="18" charset="0"/>
                <a:ea typeface="ＭＳ Ｐゴシック" panose="020B0600070205080204" pitchFamily="34" charset="-128"/>
              </a:rPr>
              <a:t>I was shocked to read the account in the newspaper.  How could anyone be so unfeeling—especially someone who has given himself to the </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people</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s profession</a:t>
            </a:r>
            <a:r>
              <a:rPr kumimoji="1" lang="mr-IN" altLang="en-US" dirty="0">
                <a:solidFill>
                  <a:schemeClr val="tx1"/>
                </a:solidFill>
                <a:latin typeface="Times New Roman" panose="02020603050405020304" pitchFamily="18" charset="0"/>
                <a:ea typeface="ＭＳ Ｐゴシック" panose="020B0600070205080204" pitchFamily="34" charset="-128"/>
              </a:rPr>
              <a:t>"</a:t>
            </a:r>
            <a:r>
              <a:rPr kumimoji="1" altLang="en-US" dirty="0">
                <a:solidFill>
                  <a:schemeClr val="tx1"/>
                </a:solidFill>
                <a:latin typeface="Times New Roman" panose="02020603050405020304" pitchFamily="18" charset="0"/>
                <a:ea typeface="ＭＳ Ｐゴシック" panose="020B0600070205080204" pitchFamily="34" charset="-128"/>
              </a:rPr>
              <a:t>? Would </a:t>
            </a:r>
            <a:r>
              <a:rPr kumimoji="1" altLang="en-US" b="1" i="1" dirty="0">
                <a:solidFill>
                  <a:schemeClr val="tx1"/>
                </a:solidFill>
                <a:latin typeface="Times New Roman" panose="02020603050405020304" pitchFamily="18" charset="0"/>
                <a:ea typeface="ＭＳ Ｐゴシック" panose="020B0600070205080204" pitchFamily="34" charset="-128"/>
              </a:rPr>
              <a:t>you</a:t>
            </a:r>
            <a:r>
              <a:rPr kumimoji="1" altLang="en-US" dirty="0">
                <a:solidFill>
                  <a:schemeClr val="tx1"/>
                </a:solidFill>
                <a:latin typeface="Times New Roman" panose="02020603050405020304" pitchFamily="18" charset="0"/>
                <a:ea typeface="ＭＳ Ｐゴシック" panose="020B0600070205080204" pitchFamily="34" charset="-128"/>
              </a:rPr>
              <a:t> have helped him? Do you care for people?</a:t>
            </a:r>
            <a:r>
              <a:rPr lang="en-SG" altLang="en-US" dirty="0">
                <a:latin typeface="Times New Roman" panose="02020603050405020304" pitchFamily="18" charset="0"/>
                <a:ea typeface="ＭＳ Ｐゴシック" panose="020B0600070205080204" pitchFamily="34" charset="-128"/>
              </a:rPr>
              <a:t> </a:t>
            </a:r>
          </a:p>
          <a:p>
            <a:endParaRPr lang="en-SG" altLang="en-US" dirty="0">
              <a:latin typeface="Times New Roman" panose="02020603050405020304" pitchFamily="18" charset="0"/>
              <a:ea typeface="ＭＳ Ｐゴシック" panose="020B0600070205080204" pitchFamily="34" charset="-128"/>
            </a:endParaRPr>
          </a:p>
          <a:p>
            <a:pPr marL="0" marR="0" lvl="0" indent="0" algn="l" defTabSz="914400" rtl="0" eaLnBrk="0"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当我在报纸上读到这个事件时，我感到震惊。一个人怎么能如此冷漠无情</a:t>
            </a:r>
            <a:r>
              <a:rPr lang="en-US" altLang="zh-CN" dirty="0">
                <a:solidFill>
                  <a:srgbClr val="0E0E0E"/>
                </a:solidFill>
                <a:effectLst/>
                <a:latin typeface=".AppleSystemUIFont"/>
              </a:rPr>
              <a:t>——</a:t>
            </a:r>
            <a:r>
              <a:rPr lang="zh-CN" altLang="en-US" dirty="0">
                <a:solidFill>
                  <a:srgbClr val="0E0E0E"/>
                </a:solidFill>
                <a:effectLst/>
                <a:latin typeface=".AppleSystemUIFont"/>
              </a:rPr>
              <a:t>尤其是一个投身于“救人职业”的人？你会伸出援手吗？你关心他人吗？</a:t>
            </a:r>
          </a:p>
          <a:p>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7135B6D7-DB54-4131-9A07-C0BF98298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D8E37198-3927-4BA9-B56F-4F37F3AB1130}" type="slidenum">
              <a:rPr lang="en-GB" altLang="en-US">
                <a:solidFill>
                  <a:srgbClr val="FFFFFF"/>
                </a:solidFill>
                <a:latin typeface="Comic Sans MS" panose="030F0702030302020204" pitchFamily="66" charset="0"/>
              </a:rPr>
              <a:pPr eaLnBrk="0"/>
              <a:t>27</a:t>
            </a:fld>
            <a:endParaRPr lang="en-GB" altLang="en-US">
              <a:solidFill>
                <a:srgbClr val="FFFFFF"/>
              </a:solidFill>
              <a:latin typeface="Comic Sans MS" panose="030F0702030302020204" pitchFamily="66" charset="0"/>
            </a:endParaRPr>
          </a:p>
        </p:txBody>
      </p:sp>
      <p:sp>
        <p:nvSpPr>
          <p:cNvPr id="698371" name="Rectangle 1026">
            <a:extLst>
              <a:ext uri="{FF2B5EF4-FFF2-40B4-BE49-F238E27FC236}">
                <a16:creationId xmlns:a16="http://schemas.microsoft.com/office/drawing/2014/main" id="{EC4DAD9F-2911-4635-A8B9-38B355B916CD}"/>
              </a:ext>
            </a:extLst>
          </p:cNvPr>
          <p:cNvSpPr>
            <a:spLocks noGrp="1" noRot="1" noChangeAspect="1" noChangeArrowheads="1" noTextEdit="1"/>
          </p:cNvSpPr>
          <p:nvPr>
            <p:ph type="sldImg"/>
          </p:nvPr>
        </p:nvSpPr>
        <p:spPr>
          <a:solidFill>
            <a:srgbClr val="FFFFFF"/>
          </a:solidFill>
          <a:ln/>
        </p:spPr>
      </p:sp>
      <p:sp>
        <p:nvSpPr>
          <p:cNvPr id="698372" name="Rectangle 1027">
            <a:extLst>
              <a:ext uri="{FF2B5EF4-FFF2-40B4-BE49-F238E27FC236}">
                <a16:creationId xmlns:a16="http://schemas.microsoft.com/office/drawing/2014/main" id="{9135EB8C-762A-4CC7-A6E6-F19A8B7F2B4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上帝如何让我们回应</a:t>
            </a:r>
            <a:r>
              <a:rPr lang="zh-CN" altLang="en-US" u="sng">
                <a:latin typeface="Times New Roman" panose="02020603050405020304" pitchFamily="18" charset="0"/>
                <a:ea typeface="ＭＳ Ｐゴシック" panose="020B0600070205080204" pitchFamily="34" charset="-128"/>
              </a:rPr>
              <a:t>不悔改</a:t>
            </a:r>
            <a:r>
              <a:rPr lang="zh-CN" altLang="en-US">
                <a:latin typeface="Times New Roman" panose="02020603050405020304" pitchFamily="18" charset="0"/>
                <a:ea typeface="ＭＳ Ｐゴシック" panose="020B0600070205080204" pitchFamily="34" charset="-128"/>
              </a:rPr>
              <a:t>的人呢？这样的事件太常见了。</a:t>
            </a:r>
            <a:br>
              <a:rPr lang="zh-CN" altLang="en-US">
                <a:latin typeface="Times New Roman" panose="02020603050405020304" pitchFamily="18" charset="0"/>
                <a:ea typeface="ＭＳ Ｐゴシック" panose="020B0600070205080204" pitchFamily="34" charset="-128"/>
              </a:rPr>
            </a:br>
            <a:r>
              <a:rPr lang="zh-CN" altLang="en-US">
                <a:latin typeface="Times New Roman" panose="02020603050405020304" pitchFamily="18" charset="0"/>
                <a:ea typeface="ＭＳ Ｐゴシック" panose="020B0600070205080204" pitchFamily="34" charset="-128"/>
              </a:rPr>
              <a:t>事实上，今天我们将以同样无动于衷的态度看待圣经人物。</a:t>
            </a:r>
            <a:endParaRPr altLang="zh-CN">
              <a:latin typeface="Times New Roman" panose="02020603050405020304" pitchFamily="18" charset="0"/>
              <a:ea typeface="ＭＳ Ｐゴシック" panose="020B0600070205080204" pitchFamily="34" charset="-128"/>
            </a:endParaRPr>
          </a:p>
          <a:p>
            <a:r>
              <a:rPr lang="zh-CN" altLang="en-US">
                <a:latin typeface="Times New Roman" panose="02020603050405020304" pitchFamily="18" charset="0"/>
                <a:ea typeface="ＭＳ Ｐゴシック" panose="020B0600070205080204" pitchFamily="34" charset="-128"/>
              </a:rPr>
              <a:t>当我们这样做时，我相信上帝会用我们自己需要的四个原则来挑战我们，以彰显对他人的同情。</a:t>
            </a:r>
            <a:endParaRPr altLang="zh-CN">
              <a:latin typeface="Times New Roman" panose="02020603050405020304" pitchFamily="18" charset="0"/>
              <a:ea typeface="ＭＳ Ｐゴシック" panose="020B0600070205080204" pitchFamily="34" charset="-128"/>
            </a:endParaRPr>
          </a:p>
          <a:p>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2542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ts val="400"/>
              </a:spcBef>
              <a:spcAft>
                <a:spcPct val="0"/>
              </a:spcAft>
              <a:buClrTx/>
              <a:buSzTx/>
              <a:buFontTx/>
              <a:buNone/>
              <a:tabLst/>
              <a:defRPr/>
            </a:pPr>
            <a:endParaRPr lang="en-US" altLang="zh-CN" dirty="0">
              <a:solidFill>
                <a:srgbClr val="0E0E0E"/>
              </a:solidFill>
              <a:effectLst/>
              <a:latin typeface=".AppleSystemUIFont"/>
            </a:endParaRPr>
          </a:p>
          <a:p>
            <a:pPr marL="0" marR="0" lvl="0" indent="0" algn="l" defTabSz="914400" rtl="0" eaLnBrk="0"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今天，我们继续进行小先知系列的第二部分，我将这个系列简单地称为**“十二小先知”**。</a:t>
            </a:r>
          </a:p>
          <a:p>
            <a:endParaRPr lang="en-US" dirty="0"/>
          </a:p>
        </p:txBody>
      </p:sp>
    </p:spTree>
    <p:extLst>
      <p:ext uri="{BB962C8B-B14F-4D97-AF65-F5344CB8AC3E}">
        <p14:creationId xmlns:p14="http://schemas.microsoft.com/office/powerpoint/2010/main" val="367037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7">
            <a:extLst>
              <a:ext uri="{FF2B5EF4-FFF2-40B4-BE49-F238E27FC236}">
                <a16:creationId xmlns:a16="http://schemas.microsoft.com/office/drawing/2014/main" id="{95349DBC-9275-4C8F-8A0D-9BE00A3984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6968FE-2488-46FE-B489-A91C51A70B12}" type="slidenum">
              <a:rPr lang="en-GB" altLang="en-US">
                <a:solidFill>
                  <a:srgbClr val="FFFFFF"/>
                </a:solidFill>
                <a:latin typeface="Comic Sans MS" panose="030F0702030302020204" pitchFamily="66" charset="0"/>
              </a:rPr>
              <a:pPr/>
              <a:t>29</a:t>
            </a:fld>
            <a:endParaRPr lang="en-GB" altLang="en-US">
              <a:solidFill>
                <a:srgbClr val="FFFFFF"/>
              </a:solidFill>
              <a:latin typeface="Comic Sans MS" panose="030F0702030302020204" pitchFamily="66" charset="0"/>
            </a:endParaRPr>
          </a:p>
        </p:txBody>
      </p:sp>
      <p:sp>
        <p:nvSpPr>
          <p:cNvPr id="714755" name="Rectangle 1026">
            <a:extLst>
              <a:ext uri="{FF2B5EF4-FFF2-40B4-BE49-F238E27FC236}">
                <a16:creationId xmlns:a16="http://schemas.microsoft.com/office/drawing/2014/main" id="{D2992A18-7D60-4ADC-B2B7-808C5FD0E48F}"/>
              </a:ext>
            </a:extLst>
          </p:cNvPr>
          <p:cNvSpPr>
            <a:spLocks noGrp="1" noRot="1" noChangeAspect="1" noChangeArrowheads="1" noTextEdit="1"/>
          </p:cNvSpPr>
          <p:nvPr>
            <p:ph type="sldImg"/>
          </p:nvPr>
        </p:nvSpPr>
        <p:spPr>
          <a:solidFill>
            <a:srgbClr val="FFFFFF"/>
          </a:solidFill>
          <a:ln/>
        </p:spPr>
      </p:sp>
      <p:sp>
        <p:nvSpPr>
          <p:cNvPr id="714756" name="Rectangle 1027">
            <a:extLst>
              <a:ext uri="{FF2B5EF4-FFF2-40B4-BE49-F238E27FC236}">
                <a16:creationId xmlns:a16="http://schemas.microsoft.com/office/drawing/2014/main" id="{FE915B44-2961-4348-B844-4EA5FE61B415}"/>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a:extLst>
              <a:ext uri="{FF2B5EF4-FFF2-40B4-BE49-F238E27FC236}">
                <a16:creationId xmlns:a16="http://schemas.microsoft.com/office/drawing/2014/main" id="{3E3F6A62-C60B-44BC-B29E-BAE1A80A63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3FE991-A9AD-42D0-AD32-73F11DDA3526}" type="slidenum">
              <a:rPr lang="en-GB" altLang="en-US">
                <a:solidFill>
                  <a:srgbClr val="FFFFFF"/>
                </a:solidFill>
                <a:latin typeface="Comic Sans MS" panose="030F0702030302020204" pitchFamily="66" charset="0"/>
              </a:rPr>
              <a:pPr/>
              <a:t>30</a:t>
            </a:fld>
            <a:endParaRPr lang="en-GB" altLang="en-US">
              <a:solidFill>
                <a:srgbClr val="FFFFFF"/>
              </a:solidFill>
              <a:latin typeface="Comic Sans MS" panose="030F0702030302020204" pitchFamily="66" charset="0"/>
            </a:endParaRPr>
          </a:p>
        </p:txBody>
      </p:sp>
      <p:sp>
        <p:nvSpPr>
          <p:cNvPr id="715779" name="Rectangle 1026">
            <a:extLst>
              <a:ext uri="{FF2B5EF4-FFF2-40B4-BE49-F238E27FC236}">
                <a16:creationId xmlns:a16="http://schemas.microsoft.com/office/drawing/2014/main" id="{417BF49B-C585-409A-A808-8CC795BFF5F6}"/>
              </a:ext>
            </a:extLst>
          </p:cNvPr>
          <p:cNvSpPr>
            <a:spLocks noGrp="1" noRot="1" noChangeAspect="1" noChangeArrowheads="1" noTextEdit="1"/>
          </p:cNvSpPr>
          <p:nvPr>
            <p:ph type="sldImg"/>
          </p:nvPr>
        </p:nvSpPr>
        <p:spPr>
          <a:solidFill>
            <a:srgbClr val="FFFFFF"/>
          </a:solidFill>
          <a:ln/>
        </p:spPr>
      </p:sp>
      <p:sp>
        <p:nvSpPr>
          <p:cNvPr id="715780" name="Rectangle 1027">
            <a:extLst>
              <a:ext uri="{FF2B5EF4-FFF2-40B4-BE49-F238E27FC236}">
                <a16:creationId xmlns:a16="http://schemas.microsoft.com/office/drawing/2014/main" id="{5F7391E3-DDF8-4267-813C-D44BF9E3A0D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D4ED1248-3A60-4C05-850F-B4372F62F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DBDC51-3E4F-472A-A0C9-88289F8D1E4C}" type="slidenum">
              <a:rPr lang="en-US" altLang="en-US">
                <a:solidFill>
                  <a:srgbClr val="000000"/>
                </a:solidFill>
                <a:latin typeface="Times New Roman" panose="02020603050405020304" pitchFamily="18" charset="0"/>
                <a:ea typeface="Osaka"/>
                <a:cs typeface="Osaka"/>
              </a:rPr>
              <a:pPr/>
              <a:t>31</a:t>
            </a:fld>
            <a:endParaRPr lang="en-US" altLang="en-US">
              <a:solidFill>
                <a:srgbClr val="000000"/>
              </a:solidFill>
              <a:latin typeface="Times New Roman" panose="02020603050405020304" pitchFamily="18" charset="0"/>
              <a:ea typeface="Osaka"/>
              <a:cs typeface="Osaka"/>
            </a:endParaRPr>
          </a:p>
        </p:txBody>
      </p:sp>
      <p:sp>
        <p:nvSpPr>
          <p:cNvPr id="716803" name="Rectangle 2">
            <a:extLst>
              <a:ext uri="{FF2B5EF4-FFF2-40B4-BE49-F238E27FC236}">
                <a16:creationId xmlns:a16="http://schemas.microsoft.com/office/drawing/2014/main" id="{0D76F7FD-B9C5-4032-9582-DD30712E6E52}"/>
              </a:ext>
            </a:extLst>
          </p:cNvPr>
          <p:cNvSpPr>
            <a:spLocks noGrp="1" noRot="1" noChangeAspect="1" noChangeArrowheads="1" noTextEdit="1"/>
          </p:cNvSpPr>
          <p:nvPr>
            <p:ph type="sldImg"/>
          </p:nvPr>
        </p:nvSpPr>
        <p:spPr>
          <a:ln/>
        </p:spPr>
      </p:sp>
      <p:sp>
        <p:nvSpPr>
          <p:cNvPr id="716804" name="Rectangle 3">
            <a:extLst>
              <a:ext uri="{FF2B5EF4-FFF2-40B4-BE49-F238E27FC236}">
                <a16:creationId xmlns:a16="http://schemas.microsoft.com/office/drawing/2014/main" id="{35A7BAC8-309E-4841-A246-F083D1058DA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7">
            <a:extLst>
              <a:ext uri="{FF2B5EF4-FFF2-40B4-BE49-F238E27FC236}">
                <a16:creationId xmlns:a16="http://schemas.microsoft.com/office/drawing/2014/main" id="{FB089621-2B4C-45A3-A2C9-22E8046AF1D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22492156-AF09-4357-91A8-66D3037A37CA}" type="slidenum">
              <a:rPr lang="en-US" altLang="en-US" sz="1800">
                <a:latin typeface="Calibri" panose="020F0502020204030204" pitchFamily="34" charset="0"/>
              </a:rPr>
              <a:pPr algn="r" eaLnBrk="1">
                <a:spcBef>
                  <a:spcPct val="0"/>
                </a:spcBef>
              </a:pPr>
              <a:t>32</a:t>
            </a:fld>
            <a:endParaRPr lang="en-US" altLang="en-US"/>
          </a:p>
        </p:txBody>
      </p:sp>
      <p:sp>
        <p:nvSpPr>
          <p:cNvPr id="862211" name="Slide Image Placeholder 2">
            <a:extLst>
              <a:ext uri="{FF2B5EF4-FFF2-40B4-BE49-F238E27FC236}">
                <a16:creationId xmlns:a16="http://schemas.microsoft.com/office/drawing/2014/main" id="{81E1C821-8B1D-4784-83F8-78B85D3839A0}"/>
              </a:ext>
            </a:extLst>
          </p:cNvPr>
          <p:cNvSpPr>
            <a:spLocks noGrp="1" noRot="1" noChangeAspect="1" noTextEdit="1"/>
          </p:cNvSpPr>
          <p:nvPr>
            <p:ph type="sldImg"/>
          </p:nvPr>
        </p:nvSpPr>
        <p:spPr>
          <a:ln/>
        </p:spPr>
      </p:sp>
      <p:sp>
        <p:nvSpPr>
          <p:cNvPr id="862212" name="Rectangle 3">
            <a:extLst>
              <a:ext uri="{FF2B5EF4-FFF2-40B4-BE49-F238E27FC236}">
                <a16:creationId xmlns:a16="http://schemas.microsoft.com/office/drawing/2014/main" id="{8269F826-0464-4FF7-B710-52D4057A6948}"/>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753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a:extLst>
              <a:ext uri="{FF2B5EF4-FFF2-40B4-BE49-F238E27FC236}">
                <a16:creationId xmlns:a16="http://schemas.microsoft.com/office/drawing/2014/main" id="{C7FF47C3-FB65-4901-8A26-9424FB7EA0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31DB28-18B0-4DA4-90AE-51F281E419BF}" type="slidenum">
              <a:rPr lang="en-GB" altLang="en-US">
                <a:solidFill>
                  <a:srgbClr val="FFFFFF"/>
                </a:solidFill>
                <a:latin typeface="Comic Sans MS" panose="030F0702030302020204" pitchFamily="66" charset="0"/>
              </a:rPr>
              <a:pPr/>
              <a:t>4</a:t>
            </a:fld>
            <a:endParaRPr lang="en-GB" altLang="en-US">
              <a:solidFill>
                <a:srgbClr val="FFFFFF"/>
              </a:solidFill>
              <a:latin typeface="Comic Sans MS" panose="030F0702030302020204" pitchFamily="66" charset="0"/>
            </a:endParaRPr>
          </a:p>
        </p:txBody>
      </p:sp>
      <p:sp>
        <p:nvSpPr>
          <p:cNvPr id="691203" name="Rectangle 1026">
            <a:extLst>
              <a:ext uri="{FF2B5EF4-FFF2-40B4-BE49-F238E27FC236}">
                <a16:creationId xmlns:a16="http://schemas.microsoft.com/office/drawing/2014/main" id="{814AFA1B-9975-486E-9347-47C9D12A77F8}"/>
              </a:ext>
            </a:extLst>
          </p:cNvPr>
          <p:cNvSpPr>
            <a:spLocks noGrp="1" noRot="1" noChangeAspect="1" noChangeArrowheads="1" noTextEdit="1"/>
          </p:cNvSpPr>
          <p:nvPr>
            <p:ph type="sldImg"/>
          </p:nvPr>
        </p:nvSpPr>
        <p:spPr>
          <a:solidFill>
            <a:srgbClr val="FFFFFF"/>
          </a:solidFill>
          <a:ln/>
        </p:spPr>
      </p:sp>
      <p:sp>
        <p:nvSpPr>
          <p:cNvPr id="691204" name="Rectangle 1027">
            <a:extLst>
              <a:ext uri="{FF2B5EF4-FFF2-40B4-BE49-F238E27FC236}">
                <a16:creationId xmlns:a16="http://schemas.microsoft.com/office/drawing/2014/main" id="{681865A7-7B44-4CAA-85B9-2A55640FFA8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33</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9213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0BA5E37D-B20C-4AF1-A074-6A581CAD3C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524F1B91-1C58-4A6B-97D9-035648BA4648}" type="slidenum">
              <a:rPr lang="en-US" altLang="en-US"/>
              <a:pPr>
                <a:spcBef>
                  <a:spcPct val="0"/>
                </a:spcBef>
              </a:pPr>
              <a:t>34</a:t>
            </a:fld>
            <a:endParaRPr lang="en-US" altLang="en-US"/>
          </a:p>
        </p:txBody>
      </p:sp>
      <p:sp>
        <p:nvSpPr>
          <p:cNvPr id="719875" name="Rectangle 2">
            <a:extLst>
              <a:ext uri="{FF2B5EF4-FFF2-40B4-BE49-F238E27FC236}">
                <a16:creationId xmlns:a16="http://schemas.microsoft.com/office/drawing/2014/main" id="{D97346A6-87BD-4DB0-87E3-C709F1B1A1CD}"/>
              </a:ext>
            </a:extLst>
          </p:cNvPr>
          <p:cNvSpPr>
            <a:spLocks noGrp="1" noRot="1" noChangeAspect="1" noChangeArrowheads="1" noTextEdit="1"/>
          </p:cNvSpPr>
          <p:nvPr>
            <p:ph type="sldImg"/>
          </p:nvPr>
        </p:nvSpPr>
        <p:spPr>
          <a:solidFill>
            <a:srgbClr val="FFFFFF"/>
          </a:solidFill>
          <a:ln/>
        </p:spPr>
      </p:sp>
      <p:sp>
        <p:nvSpPr>
          <p:cNvPr id="719876" name="Rectangle 3">
            <a:extLst>
              <a:ext uri="{FF2B5EF4-FFF2-40B4-BE49-F238E27FC236}">
                <a16:creationId xmlns:a16="http://schemas.microsoft.com/office/drawing/2014/main" id="{B6DCCCC9-2556-4C04-B197-9F52332AA05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marL="627063" indent="-627063" eaLnBrk="1">
              <a:spcBef>
                <a:spcPct val="20000"/>
              </a:spcBef>
              <a:buClr>
                <a:srgbClr val="00CCFF"/>
              </a:buClr>
              <a:buSzPct val="65000"/>
            </a:pPr>
            <a:endParaRPr kumimoji="1" altLang="en-US" b="1">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B1A1DDD7-B4B0-4B6C-8441-1742E4E005B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D869206-91D8-4378-84A9-FDE3E6CD286C}" type="slidenum">
              <a:rPr lang="en-US" altLang="en-US" sz="1800">
                <a:latin typeface="Calibri" panose="020F0502020204030204" pitchFamily="34" charset="0"/>
              </a:rPr>
              <a:pPr algn="r" eaLnBrk="1">
                <a:spcBef>
                  <a:spcPct val="0"/>
                </a:spcBef>
              </a:pPr>
              <a:t>35</a:t>
            </a:fld>
            <a:endParaRPr lang="en-US" altLang="en-US">
              <a:ea typeface="Osaka"/>
              <a:cs typeface="Osaka"/>
            </a:endParaRPr>
          </a:p>
        </p:txBody>
      </p:sp>
      <p:sp>
        <p:nvSpPr>
          <p:cNvPr id="720899" name="Slide Image Placeholder 2">
            <a:extLst>
              <a:ext uri="{FF2B5EF4-FFF2-40B4-BE49-F238E27FC236}">
                <a16:creationId xmlns:a16="http://schemas.microsoft.com/office/drawing/2014/main" id="{086F9663-5F16-42C4-ABFE-77321FD221B7}"/>
              </a:ext>
            </a:extLst>
          </p:cNvPr>
          <p:cNvSpPr>
            <a:spLocks noGrp="1" noRot="1" noChangeAspect="1" noTextEdit="1"/>
          </p:cNvSpPr>
          <p:nvPr>
            <p:ph type="sldImg"/>
          </p:nvPr>
        </p:nvSpPr>
        <p:spPr>
          <a:ln/>
        </p:spPr>
      </p:sp>
      <p:sp>
        <p:nvSpPr>
          <p:cNvPr id="720900" name="Rectangle 3">
            <a:extLst>
              <a:ext uri="{FF2B5EF4-FFF2-40B4-BE49-F238E27FC236}">
                <a16:creationId xmlns:a16="http://schemas.microsoft.com/office/drawing/2014/main" id="{3E706EC9-449B-4996-827E-C6FB5C3D885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endParaRPr altLang="en-US">
              <a:solidFill>
                <a:srgbClr val="F5F5F2"/>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B061AABC-2FB1-49A1-9DF5-E8A25CE25AB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0E53871-3B5A-4641-A36F-E2313DF8C633}" type="slidenum">
              <a:rPr lang="en-US" altLang="en-US" sz="1800">
                <a:latin typeface="Calibri" panose="020F0502020204030204" pitchFamily="34" charset="0"/>
              </a:rPr>
              <a:pPr algn="r" eaLnBrk="1">
                <a:spcBef>
                  <a:spcPct val="0"/>
                </a:spcBef>
              </a:pPr>
              <a:t>36</a:t>
            </a:fld>
            <a:endParaRPr lang="en-US" altLang="en-US">
              <a:ea typeface="Osaka"/>
              <a:cs typeface="Osaka"/>
            </a:endParaRPr>
          </a:p>
        </p:txBody>
      </p:sp>
      <p:sp>
        <p:nvSpPr>
          <p:cNvPr id="721923" name="Slide Image Placeholder 2">
            <a:extLst>
              <a:ext uri="{FF2B5EF4-FFF2-40B4-BE49-F238E27FC236}">
                <a16:creationId xmlns:a16="http://schemas.microsoft.com/office/drawing/2014/main" id="{26D92AB0-5DF5-4201-B2CF-4A477CDBDAAC}"/>
              </a:ext>
            </a:extLst>
          </p:cNvPr>
          <p:cNvSpPr>
            <a:spLocks noGrp="1" noRot="1" noChangeAspect="1" noTextEdit="1"/>
          </p:cNvSpPr>
          <p:nvPr>
            <p:ph type="sldImg"/>
          </p:nvPr>
        </p:nvSpPr>
        <p:spPr>
          <a:ln/>
        </p:spPr>
      </p:sp>
      <p:sp>
        <p:nvSpPr>
          <p:cNvPr id="721924" name="Rectangle 3">
            <a:extLst>
              <a:ext uri="{FF2B5EF4-FFF2-40B4-BE49-F238E27FC236}">
                <a16:creationId xmlns:a16="http://schemas.microsoft.com/office/drawing/2014/main" id="{7EFE50BF-6830-4A8C-B677-2D7A881F8D87}"/>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a:extLst>
              <a:ext uri="{FF2B5EF4-FFF2-40B4-BE49-F238E27FC236}">
                <a16:creationId xmlns:a16="http://schemas.microsoft.com/office/drawing/2014/main" id="{81D0DB0D-B3F9-429D-B5DC-7926FDBCC98D}"/>
              </a:ext>
            </a:extLst>
          </p:cNvPr>
          <p:cNvSpPr>
            <a:spLocks noGrp="1" noRot="1" noChangeAspect="1" noTextEdit="1"/>
          </p:cNvSpPr>
          <p:nvPr>
            <p:ph type="sldImg"/>
          </p:nvPr>
        </p:nvSpPr>
        <p:spPr>
          <a:ln/>
        </p:spPr>
      </p:sp>
      <p:sp>
        <p:nvSpPr>
          <p:cNvPr id="722947" name="Notes Placeholder 2">
            <a:extLst>
              <a:ext uri="{FF2B5EF4-FFF2-40B4-BE49-F238E27FC236}">
                <a16:creationId xmlns:a16="http://schemas.microsoft.com/office/drawing/2014/main" id="{1D080EF6-0895-49CC-B272-06ACE1AC7387}"/>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altLang="en-US" b="1">
              <a:latin typeface="Arial" panose="020B0604020202020204" pitchFamily="34" charset="0"/>
              <a:ea typeface="ＭＳ Ｐゴシック" panose="020B0600070205080204" pitchFamily="34" charset="-128"/>
              <a:cs typeface="Arial" panose="020B0604020202020204" pitchFamily="34" charset="0"/>
            </a:endParaRPr>
          </a:p>
        </p:txBody>
      </p:sp>
      <p:sp>
        <p:nvSpPr>
          <p:cNvPr id="722948" name="Slide Number Placeholder 3">
            <a:extLst>
              <a:ext uri="{FF2B5EF4-FFF2-40B4-BE49-F238E27FC236}">
                <a16:creationId xmlns:a16="http://schemas.microsoft.com/office/drawing/2014/main" id="{17E6E15A-4425-4F4F-9ADD-4A6780376C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12439DA-921C-4771-915D-5D5CDFE566F3}" type="slidenum">
              <a:rPr lang="en-US" altLang="en-US"/>
              <a:pPr>
                <a:spcBef>
                  <a:spcPct val="0"/>
                </a:spcBef>
              </a:pPr>
              <a:t>37</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6B197675-50C6-4107-8816-A785B6349B24}"/>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ECFF339-1366-4D36-8727-AA024A900601}" type="slidenum">
              <a:rPr lang="en-US" altLang="en-US" sz="1800">
                <a:latin typeface="Calibri" panose="020F0502020204030204" pitchFamily="34" charset="0"/>
              </a:rPr>
              <a:pPr algn="r" eaLnBrk="1">
                <a:spcBef>
                  <a:spcPct val="0"/>
                </a:spcBef>
              </a:pPr>
              <a:t>38</a:t>
            </a:fld>
            <a:endParaRPr lang="en-US" altLang="en-US">
              <a:ea typeface="Osaka"/>
              <a:cs typeface="Osaka"/>
            </a:endParaRPr>
          </a:p>
        </p:txBody>
      </p:sp>
      <p:sp>
        <p:nvSpPr>
          <p:cNvPr id="723971" name="Slide Image Placeholder 2">
            <a:extLst>
              <a:ext uri="{FF2B5EF4-FFF2-40B4-BE49-F238E27FC236}">
                <a16:creationId xmlns:a16="http://schemas.microsoft.com/office/drawing/2014/main" id="{047289FB-C3B6-49EA-B31F-D7ED1A0E53DA}"/>
              </a:ext>
            </a:extLst>
          </p:cNvPr>
          <p:cNvSpPr>
            <a:spLocks noGrp="1" noRot="1" noChangeAspect="1" noTextEdit="1"/>
          </p:cNvSpPr>
          <p:nvPr>
            <p:ph type="sldImg"/>
          </p:nvPr>
        </p:nvSpPr>
        <p:spPr>
          <a:ln/>
        </p:spPr>
      </p:sp>
      <p:sp>
        <p:nvSpPr>
          <p:cNvPr id="723972" name="Rectangle 3">
            <a:extLst>
              <a:ext uri="{FF2B5EF4-FFF2-40B4-BE49-F238E27FC236}">
                <a16:creationId xmlns:a16="http://schemas.microsoft.com/office/drawing/2014/main" id="{242A2570-4C56-47D5-850F-EE60115045B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80BEBB84-E246-4A6E-AF36-8BED66E32C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8904812-E13F-426B-9B74-6FCF943D325C}" type="slidenum">
              <a:rPr lang="en-US" altLang="en-US"/>
              <a:pPr>
                <a:spcBef>
                  <a:spcPct val="0"/>
                </a:spcBef>
              </a:pPr>
              <a:t>40</a:t>
            </a:fld>
            <a:endParaRPr lang="en-US" altLang="en-US"/>
          </a:p>
        </p:txBody>
      </p:sp>
      <p:sp>
        <p:nvSpPr>
          <p:cNvPr id="724995" name="Rectangle 2">
            <a:extLst>
              <a:ext uri="{FF2B5EF4-FFF2-40B4-BE49-F238E27FC236}">
                <a16:creationId xmlns:a16="http://schemas.microsoft.com/office/drawing/2014/main" id="{B7FDD845-30B9-462C-9677-0BAB5136AED0}"/>
              </a:ext>
            </a:extLst>
          </p:cNvPr>
          <p:cNvSpPr>
            <a:spLocks noGrp="1" noRot="1" noChangeAspect="1" noChangeArrowheads="1" noTextEdit="1"/>
          </p:cNvSpPr>
          <p:nvPr>
            <p:ph type="sldImg"/>
          </p:nvPr>
        </p:nvSpPr>
        <p:spPr>
          <a:solidFill>
            <a:srgbClr val="FFFFFF"/>
          </a:solidFill>
          <a:ln/>
        </p:spPr>
      </p:sp>
      <p:sp>
        <p:nvSpPr>
          <p:cNvPr id="724996" name="Rectangle 3">
            <a:extLst>
              <a:ext uri="{FF2B5EF4-FFF2-40B4-BE49-F238E27FC236}">
                <a16:creationId xmlns:a16="http://schemas.microsoft.com/office/drawing/2014/main" id="{4C4BB237-AC9B-43E0-97DD-286815B3AF0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The boundaries under Jeroboam II went even farther than David and Solomon, who only had tribute sent from Hamath.</a:t>
            </a: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耶罗波安二世时期的疆界甚至超过了大卫和所罗门的时期，而大卫和所罗门时期只是从哈马那里收取贡物。</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ACB9ED2A-5BC5-44E4-85F8-DF67E0652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F46B84B-5B53-4513-9AA4-D4A52B68C498}" type="slidenum">
              <a:rPr lang="en-US" altLang="en-US"/>
              <a:pPr>
                <a:spcBef>
                  <a:spcPct val="0"/>
                </a:spcBef>
              </a:pPr>
              <a:t>41</a:t>
            </a:fld>
            <a:endParaRPr lang="en-US" altLang="en-US"/>
          </a:p>
        </p:txBody>
      </p:sp>
      <p:sp>
        <p:nvSpPr>
          <p:cNvPr id="726019" name="Rectangle 2">
            <a:extLst>
              <a:ext uri="{FF2B5EF4-FFF2-40B4-BE49-F238E27FC236}">
                <a16:creationId xmlns:a16="http://schemas.microsoft.com/office/drawing/2014/main" id="{62359A4B-9243-4976-A4EB-5F42C8109AB7}"/>
              </a:ext>
            </a:extLst>
          </p:cNvPr>
          <p:cNvSpPr>
            <a:spLocks noGrp="1" noRot="1" noChangeAspect="1" noChangeArrowheads="1" noTextEdit="1"/>
          </p:cNvSpPr>
          <p:nvPr>
            <p:ph type="sldImg"/>
          </p:nvPr>
        </p:nvSpPr>
        <p:spPr>
          <a:solidFill>
            <a:srgbClr val="FFFFFF"/>
          </a:solidFill>
          <a:ln/>
        </p:spPr>
      </p:sp>
      <p:sp>
        <p:nvSpPr>
          <p:cNvPr id="726020" name="Rectangle 3">
            <a:extLst>
              <a:ext uri="{FF2B5EF4-FFF2-40B4-BE49-F238E27FC236}">
                <a16:creationId xmlns:a16="http://schemas.microsoft.com/office/drawing/2014/main" id="{DB6F791D-AE7B-4947-8B68-7ED6A9AD337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dirty="0">
                <a:latin typeface="Times New Roman" panose="02020603050405020304" pitchFamily="18" charset="0"/>
                <a:ea typeface="ＭＳ Ｐゴシック" panose="020B0600070205080204" pitchFamily="34" charset="-128"/>
              </a:rPr>
              <a:t>Not exactly Law #1: God loves you and has a wonderful plan for your life</a:t>
            </a:r>
            <a:endParaRPr lang="en-US" altLang="en-US" sz="1800"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sz="2800" dirty="0">
                <a:solidFill>
                  <a:srgbClr val="0E0E0E"/>
                </a:solidFill>
                <a:effectLst/>
                <a:latin typeface=".AppleSystemUIFont"/>
              </a:rPr>
              <a:t>并非完全符合</a:t>
            </a:r>
            <a:r>
              <a:rPr lang="zh-CN" altLang="en-US" sz="2800" b="1" dirty="0">
                <a:solidFill>
                  <a:srgbClr val="0E0E0E"/>
                </a:solidFill>
                <a:effectLst/>
                <a:latin typeface=".AppleSystemUIFont"/>
              </a:rPr>
              <a:t>第一定律</a:t>
            </a:r>
            <a:r>
              <a:rPr lang="zh-CN" altLang="en-US" sz="2800" dirty="0">
                <a:solidFill>
                  <a:srgbClr val="0E0E0E"/>
                </a:solidFill>
                <a:effectLst/>
                <a:latin typeface=".AppleSystemUIFont"/>
              </a:rPr>
              <a:t>：上帝爱你，并为你的生命有奇妙的计划。</a:t>
            </a:r>
          </a:p>
          <a:p>
            <a:pPr eaLnBrk="1"/>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lide Image Placeholder 1">
            <a:extLst>
              <a:ext uri="{FF2B5EF4-FFF2-40B4-BE49-F238E27FC236}">
                <a16:creationId xmlns:a16="http://schemas.microsoft.com/office/drawing/2014/main" id="{77696642-CEEE-4163-BA3D-DBB866D4B18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89FC8B2E-9AEF-4C9B-8D05-026F73DB4FEA}"/>
              </a:ext>
            </a:extLst>
          </p:cNvPr>
          <p:cNvSpPr>
            <a:spLocks noGrp="1"/>
          </p:cNvSpPr>
          <p:nvPr>
            <p:ph type="body" idx="1"/>
          </p:nvPr>
        </p:nvSpPr>
        <p:spPr/>
        <p:txBody>
          <a:bodyPr>
            <a:normAutofit/>
          </a:bodyPr>
          <a:lstStyle>
            <a:lvl1pPr marL="342900" indent="-342900">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spcBef>
                <a:spcPct val="20000"/>
              </a:spcBef>
              <a:buClr>
                <a:srgbClr val="FFFFCC"/>
              </a:buClr>
              <a:buSzPct val="75000"/>
              <a:buFont typeface="Wingdings" charset="0"/>
              <a:buNone/>
              <a:defRPr/>
            </a:pPr>
            <a:endParaRPr b="1" u="sng">
              <a:solidFill>
                <a:srgbClr val="FFFFFF"/>
              </a:solidFill>
              <a:effectLst>
                <a:outerShdw blurRad="38100" dist="38100" dir="2700000" algn="tl">
                  <a:srgbClr val="DDDDDD"/>
                </a:outerShdw>
              </a:effectLst>
            </a:endParaRPr>
          </a:p>
        </p:txBody>
      </p:sp>
      <p:sp>
        <p:nvSpPr>
          <p:cNvPr id="727044" name="Slide Number Placeholder 3">
            <a:extLst>
              <a:ext uri="{FF2B5EF4-FFF2-40B4-BE49-F238E27FC236}">
                <a16:creationId xmlns:a16="http://schemas.microsoft.com/office/drawing/2014/main" id="{5C2CDE17-3914-456D-81E5-402486C041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D33A191-1452-49DE-ACB6-FC73F47E98A4}" type="slidenum">
              <a:rPr lang="en-US" altLang="en-US"/>
              <a:pPr>
                <a:spcBef>
                  <a:spcPct val="0"/>
                </a:spcBef>
              </a:pPr>
              <a:t>42</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Slide Image Placeholder 1">
            <a:extLst>
              <a:ext uri="{FF2B5EF4-FFF2-40B4-BE49-F238E27FC236}">
                <a16:creationId xmlns:a16="http://schemas.microsoft.com/office/drawing/2014/main" id="{780CFF12-E95F-4EDF-92E0-922FB1AFCE67}"/>
              </a:ext>
            </a:extLst>
          </p:cNvPr>
          <p:cNvSpPr>
            <a:spLocks noGrp="1" noRot="1" noChangeAspect="1" noTextEdit="1"/>
          </p:cNvSpPr>
          <p:nvPr>
            <p:ph type="sldImg"/>
          </p:nvPr>
        </p:nvSpPr>
        <p:spPr>
          <a:ln/>
        </p:spPr>
      </p:sp>
      <p:sp>
        <p:nvSpPr>
          <p:cNvPr id="728067" name="Notes Placeholder 2">
            <a:extLst>
              <a:ext uri="{FF2B5EF4-FFF2-40B4-BE49-F238E27FC236}">
                <a16:creationId xmlns:a16="http://schemas.microsoft.com/office/drawing/2014/main" id="{A67AC8BE-D762-43BF-90B7-ED4CC13259E5}"/>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28068" name="Slide Number Placeholder 3">
            <a:extLst>
              <a:ext uri="{FF2B5EF4-FFF2-40B4-BE49-F238E27FC236}">
                <a16:creationId xmlns:a16="http://schemas.microsoft.com/office/drawing/2014/main" id="{1ACEDF21-92E5-4EFF-A4CB-F503EF19181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1AD6D17-C8F6-4FAC-A356-EFABFA0BFFDD}" type="slidenum">
              <a:rPr lang="en-US" altLang="en-US" sz="1800">
                <a:latin typeface="Calibri" panose="020F0502020204030204" pitchFamily="34" charset="0"/>
              </a:rPr>
              <a:pPr algn="r" eaLnBrk="1">
                <a:spcBef>
                  <a:spcPct val="0"/>
                </a:spcBef>
              </a:pPr>
              <a:t>43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lide Image Placeholder 1">
            <a:extLst>
              <a:ext uri="{FF2B5EF4-FFF2-40B4-BE49-F238E27FC236}">
                <a16:creationId xmlns:a16="http://schemas.microsoft.com/office/drawing/2014/main" id="{F2904341-E9C4-4745-8598-AB2E5BD46C5D}"/>
              </a:ext>
            </a:extLst>
          </p:cNvPr>
          <p:cNvSpPr>
            <a:spLocks noGrp="1" noRot="1" noChangeAspect="1" noTextEdit="1"/>
          </p:cNvSpPr>
          <p:nvPr>
            <p:ph type="sldImg"/>
          </p:nvPr>
        </p:nvSpPr>
        <p:spPr>
          <a:ln/>
        </p:spPr>
      </p:sp>
      <p:sp>
        <p:nvSpPr>
          <p:cNvPr id="692227" name="Notes Placeholder 2">
            <a:extLst>
              <a:ext uri="{FF2B5EF4-FFF2-40B4-BE49-F238E27FC236}">
                <a16:creationId xmlns:a16="http://schemas.microsoft.com/office/drawing/2014/main" id="{9964C33E-71B4-49D9-8B5D-6A3603A08DAE}"/>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2228" name="Slide Number Placeholder 3">
            <a:extLst>
              <a:ext uri="{FF2B5EF4-FFF2-40B4-BE49-F238E27FC236}">
                <a16:creationId xmlns:a16="http://schemas.microsoft.com/office/drawing/2014/main" id="{9EAB2343-FC92-4891-BF27-47A19E6045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DC5AFB-8E78-4DC6-A789-D7EB62644CF4}" type="slidenum">
              <a:rPr lang="en-US" altLang="en-US">
                <a:solidFill>
                  <a:srgbClr val="000000"/>
                </a:solidFill>
                <a:latin typeface="Times New Roman" panose="02020603050405020304" pitchFamily="18" charset="0"/>
              </a:rPr>
              <a:pPr/>
              <a:t>5</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1031">
            <a:extLst>
              <a:ext uri="{FF2B5EF4-FFF2-40B4-BE49-F238E27FC236}">
                <a16:creationId xmlns:a16="http://schemas.microsoft.com/office/drawing/2014/main" id="{94AB58CD-B43C-490C-9265-0133CE776D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583F1A4-14A4-47F1-B93B-2B3E405ED5BC}" type="slidenum">
              <a:rPr lang="en-US" altLang="en-US"/>
              <a:pPr>
                <a:spcBef>
                  <a:spcPct val="0"/>
                </a:spcBef>
              </a:pPr>
              <a:t>44</a:t>
            </a:fld>
            <a:endParaRPr lang="en-US" altLang="en-US"/>
          </a:p>
        </p:txBody>
      </p:sp>
      <p:sp>
        <p:nvSpPr>
          <p:cNvPr id="729091" name="Rectangle 2">
            <a:extLst>
              <a:ext uri="{FF2B5EF4-FFF2-40B4-BE49-F238E27FC236}">
                <a16:creationId xmlns:a16="http://schemas.microsoft.com/office/drawing/2014/main" id="{15F683EF-353C-4D4E-9D7D-A9098D72653F}"/>
              </a:ext>
            </a:extLst>
          </p:cNvPr>
          <p:cNvSpPr>
            <a:spLocks noGrp="1" noRot="1" noChangeAspect="1" noChangeArrowheads="1" noTextEdit="1"/>
          </p:cNvSpPr>
          <p:nvPr>
            <p:ph type="sldImg"/>
          </p:nvPr>
        </p:nvSpPr>
        <p:spPr>
          <a:ln/>
        </p:spPr>
      </p:sp>
      <p:sp>
        <p:nvSpPr>
          <p:cNvPr id="729092" name="Rectangle 3">
            <a:extLst>
              <a:ext uri="{FF2B5EF4-FFF2-40B4-BE49-F238E27FC236}">
                <a16:creationId xmlns:a16="http://schemas.microsoft.com/office/drawing/2014/main" id="{854D9DAA-37A7-4AF3-82E2-376E867423D1}"/>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a:spcBef>
                <a:spcPct val="0"/>
              </a:spcBef>
            </a:pPr>
            <a:endParaRPr lang="en-GB" altLang="en-US">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a:extLst>
              <a:ext uri="{FF2B5EF4-FFF2-40B4-BE49-F238E27FC236}">
                <a16:creationId xmlns:a16="http://schemas.microsoft.com/office/drawing/2014/main" id="{C7649A3B-0B58-41CE-BED8-4B4A619B3E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5E49B549-197C-4F10-9C1E-C49B6C2EB5FC}" type="slidenum">
              <a:rPr lang="en-US" altLang="en-US"/>
              <a:pPr>
                <a:spcBef>
                  <a:spcPct val="0"/>
                </a:spcBef>
              </a:pPr>
              <a:t>45</a:t>
            </a:fld>
            <a:endParaRPr lang="en-US" altLang="en-US"/>
          </a:p>
        </p:txBody>
      </p:sp>
      <p:sp>
        <p:nvSpPr>
          <p:cNvPr id="730115" name="Rectangle 2">
            <a:extLst>
              <a:ext uri="{FF2B5EF4-FFF2-40B4-BE49-F238E27FC236}">
                <a16:creationId xmlns:a16="http://schemas.microsoft.com/office/drawing/2014/main" id="{227BFEE3-7E5F-40C0-8E86-614BD764853F}"/>
              </a:ext>
            </a:extLst>
          </p:cNvPr>
          <p:cNvSpPr>
            <a:spLocks noGrp="1" noRot="1" noChangeAspect="1" noChangeArrowheads="1" noTextEdit="1"/>
          </p:cNvSpPr>
          <p:nvPr>
            <p:ph type="sldImg"/>
          </p:nvPr>
        </p:nvSpPr>
        <p:spPr>
          <a:ln/>
        </p:spPr>
      </p:sp>
      <p:sp>
        <p:nvSpPr>
          <p:cNvPr id="730116" name="Rectangle 3">
            <a:extLst>
              <a:ext uri="{FF2B5EF4-FFF2-40B4-BE49-F238E27FC236}">
                <a16:creationId xmlns:a16="http://schemas.microsoft.com/office/drawing/2014/main" id="{688DC2EA-C6F5-4D9E-9B54-C16093A8FB26}"/>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altLang="en-US" b="1">
              <a:solidFill>
                <a:srgbClr val="FFFFFF"/>
              </a:solidFill>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a:extLst>
              <a:ext uri="{FF2B5EF4-FFF2-40B4-BE49-F238E27FC236}">
                <a16:creationId xmlns:a16="http://schemas.microsoft.com/office/drawing/2014/main" id="{9CA159E2-0574-453B-AEC5-C0E146AF93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DB87117-444B-406C-8596-AEED9A4DB6F7}" type="slidenum">
              <a:rPr lang="en-US" altLang="en-US"/>
              <a:pPr>
                <a:spcBef>
                  <a:spcPct val="0"/>
                </a:spcBef>
              </a:pPr>
              <a:t>46</a:t>
            </a:fld>
            <a:endParaRPr lang="en-US" altLang="en-US"/>
          </a:p>
        </p:txBody>
      </p:sp>
      <p:sp>
        <p:nvSpPr>
          <p:cNvPr id="731139" name="Rectangle 2">
            <a:extLst>
              <a:ext uri="{FF2B5EF4-FFF2-40B4-BE49-F238E27FC236}">
                <a16:creationId xmlns:a16="http://schemas.microsoft.com/office/drawing/2014/main" id="{EC31453D-F00D-4089-AAC2-4D6F4FC6BBBE}"/>
              </a:ext>
            </a:extLst>
          </p:cNvPr>
          <p:cNvSpPr>
            <a:spLocks noGrp="1" noRot="1" noChangeAspect="1" noChangeArrowheads="1" noTextEdit="1"/>
          </p:cNvSpPr>
          <p:nvPr>
            <p:ph type="sldImg"/>
          </p:nvPr>
        </p:nvSpPr>
        <p:spPr>
          <a:solidFill>
            <a:srgbClr val="FFFFFF"/>
          </a:solidFill>
          <a:ln/>
        </p:spPr>
      </p:sp>
      <p:sp>
        <p:nvSpPr>
          <p:cNvPr id="731140" name="Rectangle 3">
            <a:extLst>
              <a:ext uri="{FF2B5EF4-FFF2-40B4-BE49-F238E27FC236}">
                <a16:creationId xmlns:a16="http://schemas.microsoft.com/office/drawing/2014/main" id="{B4C81350-6C48-4E3E-B5F9-29E2B703079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a:extLst>
              <a:ext uri="{FF2B5EF4-FFF2-40B4-BE49-F238E27FC236}">
                <a16:creationId xmlns:a16="http://schemas.microsoft.com/office/drawing/2014/main" id="{D9E109DA-4B46-4D88-8291-D6251CDE5B9C}"/>
              </a:ext>
            </a:extLst>
          </p:cNvPr>
          <p:cNvSpPr>
            <a:spLocks noGrp="1" noRot="1" noChangeAspect="1" noTextEdit="1"/>
          </p:cNvSpPr>
          <p:nvPr>
            <p:ph type="sldImg"/>
          </p:nvPr>
        </p:nvSpPr>
        <p:spPr>
          <a:ln/>
        </p:spPr>
      </p:sp>
      <p:sp>
        <p:nvSpPr>
          <p:cNvPr id="732163" name="Notes Placeholder 2">
            <a:extLst>
              <a:ext uri="{FF2B5EF4-FFF2-40B4-BE49-F238E27FC236}">
                <a16:creationId xmlns:a16="http://schemas.microsoft.com/office/drawing/2014/main" id="{E2A4B724-4F41-4E07-B69F-C67497D37AE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32164" name="Slide Number Placeholder 3">
            <a:extLst>
              <a:ext uri="{FF2B5EF4-FFF2-40B4-BE49-F238E27FC236}">
                <a16:creationId xmlns:a16="http://schemas.microsoft.com/office/drawing/2014/main" id="{A906AC08-1B05-4545-A107-AD397966D272}"/>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7DCA156-067B-47F4-A117-1BA4E2789154}" type="slidenum">
              <a:rPr lang="en-US" altLang="en-US" sz="1800">
                <a:latin typeface="Calibri" panose="020F0502020204030204" pitchFamily="34" charset="0"/>
              </a:rPr>
              <a:pPr algn="r" eaLnBrk="1">
                <a:spcBef>
                  <a:spcPct val="0"/>
                </a:spcBef>
              </a:pPr>
              <a:t>47</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a:extLst>
              <a:ext uri="{FF2B5EF4-FFF2-40B4-BE49-F238E27FC236}">
                <a16:creationId xmlns:a16="http://schemas.microsoft.com/office/drawing/2014/main" id="{C12CFC43-B1AE-40B6-A3D2-C3D7EA7B42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3640CA1-37F7-4FFC-89A1-CF31A1C68F60}" type="slidenum">
              <a:rPr lang="en-US" altLang="en-US"/>
              <a:pPr>
                <a:spcBef>
                  <a:spcPct val="0"/>
                </a:spcBef>
              </a:pPr>
              <a:t>48</a:t>
            </a:fld>
            <a:endParaRPr lang="en-US" altLang="en-US"/>
          </a:p>
        </p:txBody>
      </p:sp>
      <p:sp>
        <p:nvSpPr>
          <p:cNvPr id="733187" name="Rectangle 2">
            <a:extLst>
              <a:ext uri="{FF2B5EF4-FFF2-40B4-BE49-F238E27FC236}">
                <a16:creationId xmlns:a16="http://schemas.microsoft.com/office/drawing/2014/main" id="{1102BBE4-3E67-4FE3-BE56-AFC1117C1EAE}"/>
              </a:ext>
            </a:extLst>
          </p:cNvPr>
          <p:cNvSpPr>
            <a:spLocks noGrp="1" noRot="1" noChangeAspect="1" noChangeArrowheads="1" noTextEdit="1"/>
          </p:cNvSpPr>
          <p:nvPr>
            <p:ph type="sldImg"/>
          </p:nvPr>
        </p:nvSpPr>
        <p:spPr>
          <a:solidFill>
            <a:srgbClr val="FFFFFF"/>
          </a:solidFill>
          <a:ln/>
        </p:spPr>
      </p:sp>
      <p:sp>
        <p:nvSpPr>
          <p:cNvPr id="733188" name="Rectangle 3">
            <a:extLst>
              <a:ext uri="{FF2B5EF4-FFF2-40B4-BE49-F238E27FC236}">
                <a16:creationId xmlns:a16="http://schemas.microsoft.com/office/drawing/2014/main" id="{F357741D-C71B-405B-B376-22EE82CA0815}"/>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FAD5EE07-6426-4C08-AD8A-75DE983CD8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AD64B37-46A4-4334-AB88-DF3A4DFE0A6B}" type="slidenum">
              <a:rPr lang="en-US" altLang="en-US">
                <a:solidFill>
                  <a:srgbClr val="000000"/>
                </a:solidFill>
                <a:latin typeface="Times New Roman" panose="02020603050405020304" pitchFamily="18" charset="0"/>
                <a:ea typeface="Osaka"/>
                <a:cs typeface="Osaka"/>
              </a:rPr>
              <a:pPr/>
              <a:t>49</a:t>
            </a:fld>
            <a:endParaRPr lang="en-US" altLang="en-US">
              <a:solidFill>
                <a:srgbClr val="000000"/>
              </a:solidFill>
              <a:latin typeface="Times New Roman" panose="02020603050405020304" pitchFamily="18" charset="0"/>
              <a:ea typeface="Osaka"/>
              <a:cs typeface="Osaka"/>
            </a:endParaRPr>
          </a:p>
        </p:txBody>
      </p:sp>
      <p:sp>
        <p:nvSpPr>
          <p:cNvPr id="734211" name="Rectangle 2">
            <a:extLst>
              <a:ext uri="{FF2B5EF4-FFF2-40B4-BE49-F238E27FC236}">
                <a16:creationId xmlns:a16="http://schemas.microsoft.com/office/drawing/2014/main" id="{E9797DD7-D9BE-4486-8959-147D6F3C3157}"/>
              </a:ext>
            </a:extLst>
          </p:cNvPr>
          <p:cNvSpPr>
            <a:spLocks noGrp="1" noRot="1" noChangeAspect="1" noChangeArrowheads="1" noTextEdit="1"/>
          </p:cNvSpPr>
          <p:nvPr>
            <p:ph type="sldImg"/>
          </p:nvPr>
        </p:nvSpPr>
        <p:spPr>
          <a:ln/>
        </p:spPr>
      </p:sp>
      <p:sp>
        <p:nvSpPr>
          <p:cNvPr id="734212" name="Rectangle 3">
            <a:extLst>
              <a:ext uri="{FF2B5EF4-FFF2-40B4-BE49-F238E27FC236}">
                <a16:creationId xmlns:a16="http://schemas.microsoft.com/office/drawing/2014/main" id="{526E747A-1E94-4ECF-A09D-0FC66A911EC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n-US" dirty="0">
                <a:latin typeface="Times New Roman" panose="02020603050405020304" pitchFamily="18" charset="0"/>
                <a:ea typeface="ＭＳ Ｐゴシック" panose="020B0600070205080204" pitchFamily="34" charset="-128"/>
              </a:rPr>
              <a:t>God wisely led that Jerusalem church step-by-step so they could handle his big heart!</a:t>
            </a:r>
          </a:p>
          <a:p>
            <a:r>
              <a:rPr altLang="en-US" dirty="0">
                <a:latin typeface="Times New Roman" panose="02020603050405020304" pitchFamily="18" charset="0"/>
                <a:ea typeface="ＭＳ Ｐゴシック" panose="020B0600070205080204" pitchFamily="34" charset="-128"/>
              </a:rPr>
              <a:t>I suspect that if Samaritans and Gentiles were forced into the church too soon this would split the early church into three separate groups.</a:t>
            </a:r>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上帝智慧地一步一步引导耶路撒冷教会，使他们能够承载祂那宽广的心胸！</a:t>
            </a:r>
          </a:p>
          <a:p>
            <a:r>
              <a:rPr lang="zh-CN" altLang="en-US" dirty="0">
                <a:solidFill>
                  <a:srgbClr val="0E0E0E"/>
                </a:solidFill>
                <a:effectLst/>
                <a:latin typeface=".AppleSystemUIFont"/>
              </a:rPr>
              <a:t>我猜想，如果撒玛利亚人和外邦人过早地被纳入教会，早期教会可能会分裂成三个独立的群体。</a:t>
            </a:r>
          </a:p>
          <a:p>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4642A3C8-B401-41AE-98C1-C74FBEE03B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C74E9B2-8400-47FD-8419-D539516B1723}" type="slidenum">
              <a:rPr lang="en-US" altLang="en-US">
                <a:ea typeface="Osaka"/>
                <a:cs typeface="Osaka"/>
              </a:rPr>
              <a:pPr>
                <a:spcBef>
                  <a:spcPct val="0"/>
                </a:spcBef>
              </a:pPr>
              <a:t>50</a:t>
            </a:fld>
            <a:endParaRPr lang="en-US" altLang="en-US">
              <a:ea typeface="Osaka"/>
              <a:cs typeface="Osaka"/>
            </a:endParaRPr>
          </a:p>
        </p:txBody>
      </p:sp>
      <p:sp>
        <p:nvSpPr>
          <p:cNvPr id="735235" name="Rectangle 2">
            <a:extLst>
              <a:ext uri="{FF2B5EF4-FFF2-40B4-BE49-F238E27FC236}">
                <a16:creationId xmlns:a16="http://schemas.microsoft.com/office/drawing/2014/main" id="{F9770151-2D55-4C6D-A564-075265A908AE}"/>
              </a:ext>
            </a:extLst>
          </p:cNvPr>
          <p:cNvSpPr>
            <a:spLocks noGrp="1" noRot="1" noChangeAspect="1" noChangeArrowheads="1" noTextEdit="1"/>
          </p:cNvSpPr>
          <p:nvPr>
            <p:ph type="sldImg"/>
          </p:nvPr>
        </p:nvSpPr>
        <p:spPr>
          <a:ln/>
        </p:spPr>
      </p:sp>
      <p:sp>
        <p:nvSpPr>
          <p:cNvPr id="735236" name="Rectangle 3">
            <a:extLst>
              <a:ext uri="{FF2B5EF4-FFF2-40B4-BE49-F238E27FC236}">
                <a16:creationId xmlns:a16="http://schemas.microsoft.com/office/drawing/2014/main" id="{24C7BF8A-35F5-461B-9D3B-D80EAA71DBED}"/>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BBDE61F7-E963-411F-98E7-3F774AE608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8732FFB-3C72-4696-853D-D74DF1BBAC4D}" type="slidenum">
              <a:rPr lang="en-US" altLang="en-US"/>
              <a:pPr>
                <a:spcBef>
                  <a:spcPct val="0"/>
                </a:spcBef>
              </a:pPr>
              <a:t>51</a:t>
            </a:fld>
            <a:endParaRPr lang="en-US" altLang="en-US"/>
          </a:p>
        </p:txBody>
      </p:sp>
      <p:sp>
        <p:nvSpPr>
          <p:cNvPr id="736259" name="Rectangle 2">
            <a:extLst>
              <a:ext uri="{FF2B5EF4-FFF2-40B4-BE49-F238E27FC236}">
                <a16:creationId xmlns:a16="http://schemas.microsoft.com/office/drawing/2014/main" id="{58DF2D30-7D26-4E55-BFE3-C23ED6498FD1}"/>
              </a:ext>
            </a:extLst>
          </p:cNvPr>
          <p:cNvSpPr>
            <a:spLocks noGrp="1" noRot="1" noChangeAspect="1" noChangeArrowheads="1" noTextEdit="1"/>
          </p:cNvSpPr>
          <p:nvPr>
            <p:ph type="sldImg"/>
          </p:nvPr>
        </p:nvSpPr>
        <p:spPr>
          <a:solidFill>
            <a:srgbClr val="FFFFFF"/>
          </a:solidFill>
          <a:ln/>
        </p:spPr>
      </p:sp>
      <p:sp>
        <p:nvSpPr>
          <p:cNvPr id="736260" name="Rectangle 3">
            <a:extLst>
              <a:ext uri="{FF2B5EF4-FFF2-40B4-BE49-F238E27FC236}">
                <a16:creationId xmlns:a16="http://schemas.microsoft.com/office/drawing/2014/main" id="{6B06D226-7FF5-4101-8EFD-E255A65798F5}"/>
              </a:ext>
            </a:extLst>
          </p:cNvPr>
          <p:cNvSpPr txBox="1">
            <a:spLocks noGrp="1" noChangeArrowheads="1"/>
          </p:cNvSpPr>
          <p:nvPr>
            <p:ph type="body" idx="1"/>
          </p:nvPr>
        </p:nvSpPr>
        <p:spPr bwMode="auto">
          <a:xfrm>
            <a:off x="685800" y="4343400"/>
            <a:ext cx="5486400" cy="4114800"/>
          </a:xfrm>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7">
            <a:extLst>
              <a:ext uri="{FF2B5EF4-FFF2-40B4-BE49-F238E27FC236}">
                <a16:creationId xmlns:a16="http://schemas.microsoft.com/office/drawing/2014/main" id="{1BE47B47-13C9-48C1-8A48-A31E1249A9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6D536C4A-7923-47D3-87E3-92D350205BE9}" type="slidenum">
              <a:rPr lang="en-US" altLang="en-US"/>
              <a:pPr>
                <a:spcBef>
                  <a:spcPct val="0"/>
                </a:spcBef>
              </a:pPr>
              <a:t>52</a:t>
            </a:fld>
            <a:endParaRPr lang="en-US" altLang="en-US"/>
          </a:p>
        </p:txBody>
      </p:sp>
      <p:sp>
        <p:nvSpPr>
          <p:cNvPr id="737283" name="Rectangle 2">
            <a:extLst>
              <a:ext uri="{FF2B5EF4-FFF2-40B4-BE49-F238E27FC236}">
                <a16:creationId xmlns:a16="http://schemas.microsoft.com/office/drawing/2014/main" id="{9A39EAC8-8AC2-4675-A410-6D56156C780D}"/>
              </a:ext>
            </a:extLst>
          </p:cNvPr>
          <p:cNvSpPr>
            <a:spLocks noGrp="1" noRot="1" noChangeAspect="1" noChangeArrowheads="1" noTextEdit="1"/>
          </p:cNvSpPr>
          <p:nvPr>
            <p:ph type="sldImg"/>
          </p:nvPr>
        </p:nvSpPr>
        <p:spPr>
          <a:ln/>
        </p:spPr>
      </p:sp>
      <p:sp>
        <p:nvSpPr>
          <p:cNvPr id="737284" name="Rectangle 3">
            <a:extLst>
              <a:ext uri="{FF2B5EF4-FFF2-40B4-BE49-F238E27FC236}">
                <a16:creationId xmlns:a16="http://schemas.microsoft.com/office/drawing/2014/main" id="{FF40476A-5F4A-4DF7-96CC-28BF386107F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altLang="en-US">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49745EFF-82C0-4524-935B-4B50B6F7CD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058633E-ABEA-4335-8760-E3EC889323C9}" type="slidenum">
              <a:rPr lang="en-US" altLang="en-US"/>
              <a:pPr>
                <a:spcBef>
                  <a:spcPct val="0"/>
                </a:spcBef>
              </a:pPr>
              <a:t>53</a:t>
            </a:fld>
            <a:endParaRPr lang="en-US" altLang="en-US"/>
          </a:p>
        </p:txBody>
      </p:sp>
      <p:sp>
        <p:nvSpPr>
          <p:cNvPr id="738307" name="Rectangle 2">
            <a:extLst>
              <a:ext uri="{FF2B5EF4-FFF2-40B4-BE49-F238E27FC236}">
                <a16:creationId xmlns:a16="http://schemas.microsoft.com/office/drawing/2014/main" id="{5488A0EF-CF89-4348-BAAE-229CDD7A1975}"/>
              </a:ext>
            </a:extLst>
          </p:cNvPr>
          <p:cNvSpPr>
            <a:spLocks noGrp="1" noRot="1" noChangeAspect="1" noChangeArrowheads="1" noTextEdit="1"/>
          </p:cNvSpPr>
          <p:nvPr>
            <p:ph type="sldImg"/>
          </p:nvPr>
        </p:nvSpPr>
        <p:spPr>
          <a:ln/>
        </p:spPr>
      </p:sp>
      <p:sp>
        <p:nvSpPr>
          <p:cNvPr id="738308" name="Rectangle 3">
            <a:extLst>
              <a:ext uri="{FF2B5EF4-FFF2-40B4-BE49-F238E27FC236}">
                <a16:creationId xmlns:a16="http://schemas.microsoft.com/office/drawing/2014/main" id="{884CBD9A-BC9D-46BB-866A-54908B3DC71F}"/>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lide Image Placeholder 1">
            <a:extLst>
              <a:ext uri="{FF2B5EF4-FFF2-40B4-BE49-F238E27FC236}">
                <a16:creationId xmlns:a16="http://schemas.microsoft.com/office/drawing/2014/main" id="{45A481E1-8AFB-46FD-AD21-782A79420FCE}"/>
              </a:ext>
            </a:extLst>
          </p:cNvPr>
          <p:cNvSpPr>
            <a:spLocks noGrp="1" noRot="1" noChangeAspect="1" noTextEdit="1"/>
          </p:cNvSpPr>
          <p:nvPr>
            <p:ph type="sldImg"/>
          </p:nvPr>
        </p:nvSpPr>
        <p:spPr>
          <a:ln/>
        </p:spPr>
      </p:sp>
      <p:sp>
        <p:nvSpPr>
          <p:cNvPr id="693251" name="Notes Placeholder 2">
            <a:extLst>
              <a:ext uri="{FF2B5EF4-FFF2-40B4-BE49-F238E27FC236}">
                <a16:creationId xmlns:a16="http://schemas.microsoft.com/office/drawing/2014/main" id="{8A3FB63C-98F2-4F05-90D4-928F1D3DEEC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3252" name="Slide Number Placeholder 3">
            <a:extLst>
              <a:ext uri="{FF2B5EF4-FFF2-40B4-BE49-F238E27FC236}">
                <a16:creationId xmlns:a16="http://schemas.microsoft.com/office/drawing/2014/main" id="{033F8FFE-AF8C-4137-9658-58E85E2D9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2CEE78-46B4-4E81-9AE1-04A8B6387977}" type="slidenum">
              <a:rPr lang="en-US" altLang="en-US">
                <a:solidFill>
                  <a:srgbClr val="000000"/>
                </a:solidFill>
                <a:latin typeface="Times New Roman" panose="02020603050405020304" pitchFamily="18" charset="0"/>
              </a:rPr>
              <a:pPr/>
              <a:t>7</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a:extLst>
              <a:ext uri="{FF2B5EF4-FFF2-40B4-BE49-F238E27FC236}">
                <a16:creationId xmlns:a16="http://schemas.microsoft.com/office/drawing/2014/main" id="{05A31633-7476-4B42-B2DE-21A3C7348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CDAA7F9-C070-4BCD-8799-80C6238B3179}" type="slidenum">
              <a:rPr lang="en-US" altLang="en-US"/>
              <a:pPr>
                <a:spcBef>
                  <a:spcPct val="0"/>
                </a:spcBef>
              </a:pPr>
              <a:t>54</a:t>
            </a:fld>
            <a:endParaRPr lang="en-US" altLang="en-US"/>
          </a:p>
        </p:txBody>
      </p:sp>
      <p:sp>
        <p:nvSpPr>
          <p:cNvPr id="739331" name="Rectangle 2">
            <a:extLst>
              <a:ext uri="{FF2B5EF4-FFF2-40B4-BE49-F238E27FC236}">
                <a16:creationId xmlns:a16="http://schemas.microsoft.com/office/drawing/2014/main" id="{7259598B-A106-468F-9377-20C046F500C7}"/>
              </a:ext>
            </a:extLst>
          </p:cNvPr>
          <p:cNvSpPr>
            <a:spLocks noGrp="1" noRot="1" noChangeAspect="1" noChangeArrowheads="1" noTextEdit="1"/>
          </p:cNvSpPr>
          <p:nvPr>
            <p:ph type="sldImg"/>
          </p:nvPr>
        </p:nvSpPr>
        <p:spPr>
          <a:ln/>
        </p:spPr>
      </p:sp>
      <p:sp>
        <p:nvSpPr>
          <p:cNvPr id="739332" name="Rectangle 3">
            <a:extLst>
              <a:ext uri="{FF2B5EF4-FFF2-40B4-BE49-F238E27FC236}">
                <a16:creationId xmlns:a16="http://schemas.microsoft.com/office/drawing/2014/main" id="{F76DB746-8FFC-4980-A1DB-BB860F80EA8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lang="zh-SG"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a:extLst>
              <a:ext uri="{FF2B5EF4-FFF2-40B4-BE49-F238E27FC236}">
                <a16:creationId xmlns:a16="http://schemas.microsoft.com/office/drawing/2014/main" id="{57517C74-B001-4FA1-ABCC-847D012E38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DF1E136-9FC5-4308-8466-E348936CEF63}" type="slidenum">
              <a:rPr lang="en-US" altLang="en-US"/>
              <a:pPr>
                <a:spcBef>
                  <a:spcPct val="0"/>
                </a:spcBef>
              </a:pPr>
              <a:t>55</a:t>
            </a:fld>
            <a:endParaRPr lang="en-US" altLang="en-US"/>
          </a:p>
        </p:txBody>
      </p:sp>
      <p:sp>
        <p:nvSpPr>
          <p:cNvPr id="740355" name="Rectangle 2">
            <a:extLst>
              <a:ext uri="{FF2B5EF4-FFF2-40B4-BE49-F238E27FC236}">
                <a16:creationId xmlns:a16="http://schemas.microsoft.com/office/drawing/2014/main" id="{DCFE491F-02DE-4904-8DDF-C6E609DBE18B}"/>
              </a:ext>
            </a:extLst>
          </p:cNvPr>
          <p:cNvSpPr>
            <a:spLocks noGrp="1" noRot="1" noChangeAspect="1" noChangeArrowheads="1" noTextEdit="1"/>
          </p:cNvSpPr>
          <p:nvPr>
            <p:ph type="sldImg"/>
          </p:nvPr>
        </p:nvSpPr>
        <p:spPr>
          <a:solidFill>
            <a:srgbClr val="FFFFFF"/>
          </a:solidFill>
          <a:ln/>
        </p:spPr>
      </p:sp>
      <p:sp>
        <p:nvSpPr>
          <p:cNvPr id="740356" name="Rectangle 3">
            <a:extLst>
              <a:ext uri="{FF2B5EF4-FFF2-40B4-BE49-F238E27FC236}">
                <a16:creationId xmlns:a16="http://schemas.microsoft.com/office/drawing/2014/main" id="{ACC47B93-C4C8-4F17-AFB7-B2702515567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Israel became naval-gazing, arrogant, and sinful (a mission field herself!) </a:t>
            </a:r>
          </a:p>
          <a:p>
            <a:pPr eaLnBrk="1"/>
            <a:r>
              <a:rPr altLang="en-US" dirty="0">
                <a:latin typeface="Times New Roman" panose="02020603050405020304" pitchFamily="18" charset="0"/>
                <a:ea typeface="ＭＳ Ｐゴシック" panose="020B0600070205080204" pitchFamily="34" charset="-128"/>
              </a:rPr>
              <a:t>We also disobey God by avoiding witnessing for Him (in break room, airplane seat, to neighbor or family member)</a:t>
            </a:r>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以色列变得自我中心、骄傲且犯罪（她自己也成了一个宣教工场！）。</a:t>
            </a:r>
          </a:p>
          <a:p>
            <a:r>
              <a:rPr lang="zh-CN" altLang="en-US" dirty="0">
                <a:solidFill>
                  <a:srgbClr val="0E0E0E"/>
                </a:solidFill>
                <a:effectLst/>
                <a:latin typeface=".AppleSystemUIFont"/>
              </a:rPr>
              <a:t>我们同样因逃避为上帝作见证而悖逆祂（无论是在休息室、飞机座位上，还是对邻居或家人）。</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13FB06E3-17F3-4D8F-9B1F-0C82EB20928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7A030AC-D173-4940-846E-51F45E74BD2F}" type="slidenum">
              <a:rPr lang="en-US" altLang="en-US" sz="1800">
                <a:latin typeface="Calibri" panose="020F0502020204030204" pitchFamily="34" charset="0"/>
              </a:rPr>
              <a:pPr algn="r" eaLnBrk="1">
                <a:spcBef>
                  <a:spcPct val="0"/>
                </a:spcBef>
              </a:pPr>
              <a:t>56</a:t>
            </a:fld>
            <a:endParaRPr lang="en-US" altLang="en-US">
              <a:ea typeface="Osaka"/>
              <a:cs typeface="Osaka"/>
            </a:endParaRPr>
          </a:p>
        </p:txBody>
      </p:sp>
      <p:sp>
        <p:nvSpPr>
          <p:cNvPr id="741379" name="Slide Image Placeholder 2">
            <a:extLst>
              <a:ext uri="{FF2B5EF4-FFF2-40B4-BE49-F238E27FC236}">
                <a16:creationId xmlns:a16="http://schemas.microsoft.com/office/drawing/2014/main" id="{7142BF27-34AA-426C-8D62-1910B12F3E5F}"/>
              </a:ext>
            </a:extLst>
          </p:cNvPr>
          <p:cNvSpPr>
            <a:spLocks noGrp="1" noRot="1" noChangeAspect="1" noTextEdit="1"/>
          </p:cNvSpPr>
          <p:nvPr>
            <p:ph type="sldImg"/>
          </p:nvPr>
        </p:nvSpPr>
        <p:spPr>
          <a:solidFill>
            <a:srgbClr val="FFFFFF"/>
          </a:solidFill>
          <a:ln/>
        </p:spPr>
      </p:sp>
      <p:sp>
        <p:nvSpPr>
          <p:cNvPr id="741380" name="Rectangle 3">
            <a:extLst>
              <a:ext uri="{FF2B5EF4-FFF2-40B4-BE49-F238E27FC236}">
                <a16:creationId xmlns:a16="http://schemas.microsoft.com/office/drawing/2014/main" id="{0710904E-EC36-4E1A-ACEE-DBB4B7067BB0}"/>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a:extLst>
              <a:ext uri="{FF2B5EF4-FFF2-40B4-BE49-F238E27FC236}">
                <a16:creationId xmlns:a16="http://schemas.microsoft.com/office/drawing/2014/main" id="{A473CE85-A808-430F-8652-E4D94DCA0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CDC1E75-7933-406E-8B8F-F92A7354522D}" type="slidenum">
              <a:rPr lang="en-US" altLang="en-US"/>
              <a:pPr>
                <a:spcBef>
                  <a:spcPct val="0"/>
                </a:spcBef>
              </a:pPr>
              <a:t>57</a:t>
            </a:fld>
            <a:endParaRPr lang="en-US" altLang="en-US"/>
          </a:p>
        </p:txBody>
      </p:sp>
      <p:sp>
        <p:nvSpPr>
          <p:cNvPr id="742403" name="Rectangle 2">
            <a:extLst>
              <a:ext uri="{FF2B5EF4-FFF2-40B4-BE49-F238E27FC236}">
                <a16:creationId xmlns:a16="http://schemas.microsoft.com/office/drawing/2014/main" id="{5EB44034-5225-4EC5-9DBE-2FC082BAEAD6}"/>
              </a:ext>
            </a:extLst>
          </p:cNvPr>
          <p:cNvSpPr>
            <a:spLocks noGrp="1" noRot="1" noChangeAspect="1" noChangeArrowheads="1" noTextEdit="1"/>
          </p:cNvSpPr>
          <p:nvPr>
            <p:ph type="sldImg"/>
          </p:nvPr>
        </p:nvSpPr>
        <p:spPr>
          <a:solidFill>
            <a:srgbClr val="FFFFFF"/>
          </a:solidFill>
          <a:ln/>
        </p:spPr>
      </p:sp>
      <p:sp>
        <p:nvSpPr>
          <p:cNvPr id="742404" name="Rectangle 3">
            <a:extLst>
              <a:ext uri="{FF2B5EF4-FFF2-40B4-BE49-F238E27FC236}">
                <a16:creationId xmlns:a16="http://schemas.microsoft.com/office/drawing/2014/main" id="{0C6D26CA-0698-4A02-946B-E4A233B6250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2000" baseline="30000" dirty="0">
                <a:latin typeface="Times New Roman" panose="02020603050405020304" pitchFamily="18" charset="0"/>
                <a:ea typeface="ＭＳ Ｐゴシック" panose="020B0600070205080204" pitchFamily="34" charset="-128"/>
              </a:rPr>
              <a:t>4 </a:t>
            </a:r>
            <a:r>
              <a:rPr altLang="en-US" sz="2000" dirty="0">
                <a:latin typeface="Times New Roman" panose="02020603050405020304" pitchFamily="18" charset="0"/>
                <a:ea typeface="ＭＳ Ｐゴシック" panose="020B0600070205080204" pitchFamily="34" charset="-128"/>
              </a:rPr>
              <a:t>But the Lord hurled a powerful wind over the sea, causing a violent storm that threatened to break the ship apart. NLT</a:t>
            </a:r>
            <a:endParaRPr lang="en-US" altLang="en-US" sz="2000" dirty="0">
              <a:latin typeface="Times New Roman" panose="02020603050405020304" pitchFamily="18" charset="0"/>
              <a:ea typeface="ＭＳ Ｐゴシック" panose="020B0600070205080204" pitchFamily="34" charset="-128"/>
            </a:endParaRPr>
          </a:p>
          <a:p>
            <a:pPr eaLnBrk="1"/>
            <a:r>
              <a:rPr lang="zh-CN" altLang="en-US" sz="3200" b="0" i="0" dirty="0">
                <a:solidFill>
                  <a:srgbClr val="121212"/>
                </a:solidFill>
                <a:effectLst/>
                <a:highlight>
                  <a:srgbClr val="FFFFFF"/>
                </a:highlight>
                <a:latin typeface="Source Serif Pro" panose="020F0502020204030204" pitchFamily="34" charset="0"/>
              </a:rPr>
              <a:t>耶和华在海上刮起大风，海就狂风大作，船几乎破裂。</a:t>
            </a:r>
            <a:endParaRPr altLang="en-US" sz="20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a:extLst>
              <a:ext uri="{FF2B5EF4-FFF2-40B4-BE49-F238E27FC236}">
                <a16:creationId xmlns:a16="http://schemas.microsoft.com/office/drawing/2014/main" id="{AB773719-8CB4-468E-B51C-52259AA496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7337B6F-4F32-480B-8AD0-D7B26560340D}" type="slidenum">
              <a:rPr lang="en-US" altLang="en-US"/>
              <a:pPr>
                <a:spcBef>
                  <a:spcPct val="0"/>
                </a:spcBef>
              </a:pPr>
              <a:t>58</a:t>
            </a:fld>
            <a:endParaRPr lang="en-US" altLang="en-US"/>
          </a:p>
        </p:txBody>
      </p:sp>
      <p:sp>
        <p:nvSpPr>
          <p:cNvPr id="743427" name="Rectangle 2">
            <a:extLst>
              <a:ext uri="{FF2B5EF4-FFF2-40B4-BE49-F238E27FC236}">
                <a16:creationId xmlns:a16="http://schemas.microsoft.com/office/drawing/2014/main" id="{5CFAD8A5-8C9B-441A-90E5-1FF82E23DC78}"/>
              </a:ext>
            </a:extLst>
          </p:cNvPr>
          <p:cNvSpPr>
            <a:spLocks noGrp="1" noRot="1" noChangeAspect="1" noChangeArrowheads="1" noTextEdit="1"/>
          </p:cNvSpPr>
          <p:nvPr>
            <p:ph type="sldImg"/>
          </p:nvPr>
        </p:nvSpPr>
        <p:spPr>
          <a:solidFill>
            <a:srgbClr val="FFFFFF"/>
          </a:solidFill>
          <a:ln/>
        </p:spPr>
      </p:sp>
      <p:sp>
        <p:nvSpPr>
          <p:cNvPr id="743428" name="Rectangle 3">
            <a:extLst>
              <a:ext uri="{FF2B5EF4-FFF2-40B4-BE49-F238E27FC236}">
                <a16:creationId xmlns:a16="http://schemas.microsoft.com/office/drawing/2014/main" id="{07DA286A-CE0D-4060-A322-D7D610FA0B7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The Hebrew reads that the ship itself threatened to break up!</a:t>
            </a:r>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希伯来原文的意思是，</a:t>
            </a:r>
            <a:r>
              <a:rPr lang="zh-CN" altLang="en-US" b="1" dirty="0">
                <a:solidFill>
                  <a:srgbClr val="0E0E0E"/>
                </a:solidFill>
                <a:effectLst/>
                <a:latin typeface=".AppleSystemUIFont"/>
              </a:rPr>
              <a:t>船本身几乎要破裂了！</a:t>
            </a:r>
            <a:endParaRPr lang="zh-CN" altLang="en-US" dirty="0">
              <a:solidFill>
                <a:srgbClr val="0E0E0E"/>
              </a:solidFill>
              <a:effectLst/>
              <a:latin typeface=".AppleSystemUIFont"/>
            </a:endParaRP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7">
            <a:extLst>
              <a:ext uri="{FF2B5EF4-FFF2-40B4-BE49-F238E27FC236}">
                <a16:creationId xmlns:a16="http://schemas.microsoft.com/office/drawing/2014/main" id="{239B80F3-DE07-41C3-96D9-11800233F2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9DA5374-BAB4-43A6-BEF0-36B7C1E71711}" type="slidenum">
              <a:rPr lang="en-US" altLang="en-US"/>
              <a:pPr>
                <a:spcBef>
                  <a:spcPct val="0"/>
                </a:spcBef>
              </a:pPr>
              <a:t>59</a:t>
            </a:fld>
            <a:endParaRPr lang="en-US" altLang="en-US"/>
          </a:p>
        </p:txBody>
      </p:sp>
      <p:sp>
        <p:nvSpPr>
          <p:cNvPr id="744451" name="Rectangle 2">
            <a:extLst>
              <a:ext uri="{FF2B5EF4-FFF2-40B4-BE49-F238E27FC236}">
                <a16:creationId xmlns:a16="http://schemas.microsoft.com/office/drawing/2014/main" id="{3531E5E5-D2AE-4DBB-A9EB-D146CDF8D248}"/>
              </a:ext>
            </a:extLst>
          </p:cNvPr>
          <p:cNvSpPr>
            <a:spLocks noGrp="1" noRot="1" noChangeAspect="1" noChangeArrowheads="1" noTextEdit="1"/>
          </p:cNvSpPr>
          <p:nvPr>
            <p:ph type="sldImg"/>
          </p:nvPr>
        </p:nvSpPr>
        <p:spPr>
          <a:solidFill>
            <a:srgbClr val="FFFFFF"/>
          </a:solidFill>
          <a:ln/>
        </p:spPr>
      </p:sp>
      <p:sp>
        <p:nvSpPr>
          <p:cNvPr id="744452" name="Rectangle 3">
            <a:extLst>
              <a:ext uri="{FF2B5EF4-FFF2-40B4-BE49-F238E27FC236}">
                <a16:creationId xmlns:a16="http://schemas.microsoft.com/office/drawing/2014/main" id="{0F5CE142-0348-4CF6-AA82-16E96FB3520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baseline="30000" dirty="0">
                <a:latin typeface="Times New Roman" panose="02020603050405020304" pitchFamily="18" charset="0"/>
                <a:ea typeface="ＭＳ Ｐゴシック" panose="020B0600070205080204" pitchFamily="34" charset="-128"/>
              </a:rPr>
              <a:t>5 </a:t>
            </a:r>
            <a:r>
              <a:rPr altLang="en-US" dirty="0">
                <a:latin typeface="Times New Roman" panose="02020603050405020304" pitchFamily="18" charset="0"/>
                <a:ea typeface="ＭＳ Ｐゴシック" panose="020B0600070205080204" pitchFamily="34" charset="-128"/>
              </a:rPr>
              <a:t>Fearing for their lives, the desperate sailors shouted to their gods for help and threw the cargo overboard to lighten the ship. NTL</a:t>
            </a:r>
          </a:p>
          <a:p>
            <a:pPr eaLnBrk="1"/>
            <a:endParaRPr altLang="en-US" dirty="0">
              <a:latin typeface="Times New Roman" panose="02020603050405020304" pitchFamily="18" charset="0"/>
              <a:ea typeface="ＭＳ Ｐゴシック" panose="020B0600070205080204" pitchFamily="34" charset="-128"/>
            </a:endParaRPr>
          </a:p>
          <a:p>
            <a:pPr eaLnBrk="1"/>
            <a:r>
              <a:rPr altLang="en-US" dirty="0">
                <a:latin typeface="Times New Roman" panose="02020603050405020304" pitchFamily="18" charset="0"/>
                <a:ea typeface="ＭＳ Ｐゴシック" panose="020B0600070205080204" pitchFamily="34" charset="-128"/>
              </a:rPr>
              <a:t>The Bible in Pictures, drawn in 1922 but free to copy at </a:t>
            </a:r>
            <a:r>
              <a:rPr altLang="en-US" dirty="0" err="1">
                <a:latin typeface="Times New Roman" panose="02020603050405020304" pitchFamily="18" charset="0"/>
                <a:ea typeface="ＭＳ Ｐゴシック" panose="020B0600070205080204" pitchFamily="34" charset="-128"/>
              </a:rPr>
              <a:t>www.creationism.org</a:t>
            </a:r>
            <a:r>
              <a:rPr altLang="en-US" dirty="0">
                <a:latin typeface="Times New Roman" panose="02020603050405020304" pitchFamily="18" charset="0"/>
                <a:ea typeface="ＭＳ Ｐゴシック" panose="020B0600070205080204" pitchFamily="34" charset="-128"/>
              </a:rPr>
              <a:t>/books/</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pPr eaLnBrk="1"/>
            <a:r>
              <a:rPr lang="zh-CN" altLang="en-US" b="0" i="0" dirty="0">
                <a:solidFill>
                  <a:srgbClr val="121212"/>
                </a:solidFill>
                <a:effectLst/>
                <a:highlight>
                  <a:srgbClr val="FFFFFF"/>
                </a:highlight>
                <a:latin typeface="Source Serif Pro" panose="02040603050405020204" pitchFamily="18" charset="0"/>
              </a:rPr>
              <a:t>水手都惧怕，各人哀求自己的神明。他们把船上的货物抛进海里，为要减轻载重。</a:t>
            </a:r>
            <a:r>
              <a:rPr lang="zh-CN" altLang="en-US" b="0" i="0" u="sng" dirty="0">
                <a:solidFill>
                  <a:srgbClr val="121212"/>
                </a:solidFill>
                <a:effectLst/>
                <a:highlight>
                  <a:srgbClr val="FFFFFF"/>
                </a:highlight>
                <a:latin typeface="Source Serif Pro" panose="02040603050405020204" pitchFamily="18" charset="0"/>
              </a:rPr>
              <a:t>约拿</a:t>
            </a:r>
            <a:r>
              <a:rPr lang="zh-CN" altLang="en-US" b="0" i="0" dirty="0">
                <a:solidFill>
                  <a:srgbClr val="121212"/>
                </a:solidFill>
                <a:effectLst/>
                <a:highlight>
                  <a:srgbClr val="FFFFFF"/>
                </a:highlight>
                <a:latin typeface="Source Serif Pro" panose="02040603050405020204" pitchFamily="18" charset="0"/>
              </a:rPr>
              <a:t>却下到舱底，躺卧沉睡。</a:t>
            </a:r>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7">
            <a:extLst>
              <a:ext uri="{FF2B5EF4-FFF2-40B4-BE49-F238E27FC236}">
                <a16:creationId xmlns:a16="http://schemas.microsoft.com/office/drawing/2014/main" id="{A0645E31-03A7-432A-B7AD-AEE0E9C79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10E8B062-FDCB-4826-B940-13BD1D33ED8A}" type="slidenum">
              <a:rPr lang="en-US" altLang="en-US"/>
              <a:pPr>
                <a:spcBef>
                  <a:spcPct val="0"/>
                </a:spcBef>
              </a:pPr>
              <a:t>60</a:t>
            </a:fld>
            <a:endParaRPr lang="en-US" altLang="en-US"/>
          </a:p>
        </p:txBody>
      </p:sp>
      <p:sp>
        <p:nvSpPr>
          <p:cNvPr id="745475" name="Rectangle 2">
            <a:extLst>
              <a:ext uri="{FF2B5EF4-FFF2-40B4-BE49-F238E27FC236}">
                <a16:creationId xmlns:a16="http://schemas.microsoft.com/office/drawing/2014/main" id="{9FF2CA56-FD8F-406F-BAF5-0A2DC5D0E75C}"/>
              </a:ext>
            </a:extLst>
          </p:cNvPr>
          <p:cNvSpPr>
            <a:spLocks noGrp="1" noRot="1" noChangeAspect="1" noChangeArrowheads="1" noTextEdit="1"/>
          </p:cNvSpPr>
          <p:nvPr>
            <p:ph type="sldImg"/>
          </p:nvPr>
        </p:nvSpPr>
        <p:spPr>
          <a:solidFill>
            <a:srgbClr val="FFFFFF"/>
          </a:solidFill>
          <a:ln/>
        </p:spPr>
      </p:sp>
      <p:sp>
        <p:nvSpPr>
          <p:cNvPr id="745476" name="Rectangle 3">
            <a:extLst>
              <a:ext uri="{FF2B5EF4-FFF2-40B4-BE49-F238E27FC236}">
                <a16:creationId xmlns:a16="http://schemas.microsoft.com/office/drawing/2014/main" id="{D22EF91A-4FFD-4181-B404-A7D9A8F0BA8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But all this time </a:t>
            </a:r>
            <a:r>
              <a:rPr lang="ko-KR" altLang="en-US" dirty="0" err="1">
                <a:latin typeface="Times New Roman" panose="02020603050405020304" pitchFamily="18" charset="0"/>
                <a:ea typeface="ＭＳ Ｐゴシック" panose="020B0600070205080204" pitchFamily="34" charset="-128"/>
              </a:rPr>
              <a:t>约拿书</a:t>
            </a:r>
            <a:r>
              <a:rPr altLang="en-US" dirty="0">
                <a:latin typeface="Times New Roman" panose="02020603050405020304" pitchFamily="18" charset="0"/>
                <a:ea typeface="ＭＳ Ｐゴシック" panose="020B0600070205080204" pitchFamily="34" charset="-128"/>
              </a:rPr>
              <a:t> was sound asleep down in the hold. </a:t>
            </a:r>
            <a:r>
              <a:rPr altLang="en-US" baseline="30000" dirty="0">
                <a:latin typeface="Times New Roman" panose="02020603050405020304" pitchFamily="18" charset="0"/>
                <a:ea typeface="ＭＳ Ｐゴシック" panose="020B0600070205080204" pitchFamily="34" charset="-128"/>
              </a:rPr>
              <a:t>6 </a:t>
            </a:r>
            <a:r>
              <a:rPr altLang="en-US" dirty="0">
                <a:latin typeface="Times New Roman" panose="02020603050405020304" pitchFamily="18" charset="0"/>
                <a:ea typeface="ＭＳ Ｐゴシック" panose="020B0600070205080204" pitchFamily="34" charset="-128"/>
              </a:rPr>
              <a:t>So the captain went down after him.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How can you sleep at a time like this?</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 he shouted. </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Get up and pray to your god! Maybe he will pay attention to us and spare our lives.</a:t>
            </a:r>
            <a:r>
              <a:rPr lang="ja-JP" altLang="en-US">
                <a:latin typeface="Times New Roman" panose="02020603050405020304" pitchFamily="18" charset="0"/>
                <a:ea typeface="ＭＳ Ｐゴシック" panose="020B0600070205080204" pitchFamily="34" charset="-128"/>
              </a:rPr>
              <a:t>”</a:t>
            </a:r>
            <a:endParaRPr altLang="ja-JP" dirty="0">
              <a:latin typeface="Times New Roman" panose="02020603050405020304" pitchFamily="18" charset="0"/>
              <a:ea typeface="ＭＳ Ｐゴシック" panose="020B0600070205080204" pitchFamily="34" charset="-128"/>
            </a:endParaRPr>
          </a:p>
          <a:p>
            <a:pPr lvl="1" eaLnBrk="1"/>
            <a:r>
              <a:rPr altLang="en-US" dirty="0">
                <a:latin typeface="Times New Roman" panose="02020603050405020304" pitchFamily="18" charset="0"/>
                <a:ea typeface="ＭＳ Ｐゴシック" panose="020B0600070205080204" pitchFamily="34" charset="-128"/>
              </a:rPr>
              <a:t>NLT, Jon 1:5-6.</a:t>
            </a:r>
          </a:p>
          <a:p>
            <a:pPr eaLnBrk="1"/>
            <a:endParaRPr altLang="en-US" dirty="0">
              <a:latin typeface="Times New Roman" panose="02020603050405020304" pitchFamily="18" charset="0"/>
              <a:ea typeface="ＭＳ Ｐゴシック" panose="020B0600070205080204" pitchFamily="34" charset="-128"/>
            </a:endParaRPr>
          </a:p>
          <a:p>
            <a:pPr eaLnBrk="1"/>
            <a:r>
              <a:rPr altLang="en-US" dirty="0">
                <a:latin typeface="Times New Roman" panose="02020603050405020304" pitchFamily="18" charset="0"/>
                <a:ea typeface="ＭＳ Ｐゴシック" panose="020B0600070205080204" pitchFamily="34" charset="-128"/>
              </a:rPr>
              <a:t>The Bible in Pictures, drawn in 1922 but free to copy at </a:t>
            </a:r>
            <a:r>
              <a:rPr altLang="en-US" dirty="0" err="1">
                <a:latin typeface="Times New Roman" panose="02020603050405020304" pitchFamily="18" charset="0"/>
                <a:ea typeface="ＭＳ Ｐゴシック" panose="020B0600070205080204" pitchFamily="34" charset="-128"/>
              </a:rPr>
              <a:t>www.creationism.org</a:t>
            </a:r>
            <a:r>
              <a:rPr altLang="en-US" dirty="0">
                <a:latin typeface="Times New Roman" panose="02020603050405020304" pitchFamily="18" charset="0"/>
                <a:ea typeface="ＭＳ Ｐゴシック" panose="020B0600070205080204" pitchFamily="34" charset="-128"/>
              </a:rPr>
              <a:t>/books/</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但在这期间，</a:t>
            </a:r>
            <a:r>
              <a:rPr lang="zh-CN" altLang="en-US" b="1" dirty="0">
                <a:solidFill>
                  <a:srgbClr val="0E0E0E"/>
                </a:solidFill>
                <a:effectLst/>
                <a:latin typeface=".AppleSystemUIFont"/>
              </a:rPr>
              <a:t>约拿</a:t>
            </a:r>
            <a:r>
              <a:rPr lang="zh-CN" altLang="en-US" dirty="0">
                <a:solidFill>
                  <a:srgbClr val="0E0E0E"/>
                </a:solidFill>
                <a:effectLst/>
                <a:latin typeface=".AppleSystemUIFont"/>
              </a:rPr>
              <a:t>却在船舱底下沉沉地睡着了。</a:t>
            </a:r>
          </a:p>
          <a:p>
            <a:r>
              <a:rPr lang="en-US" altLang="zh-CN" dirty="0">
                <a:solidFill>
                  <a:srgbClr val="0E0E0E"/>
                </a:solidFill>
                <a:effectLst/>
                <a:latin typeface=".AppleSystemUIFont"/>
              </a:rPr>
              <a:t>6 </a:t>
            </a:r>
            <a:r>
              <a:rPr lang="zh-CN" altLang="en-US" dirty="0">
                <a:solidFill>
                  <a:srgbClr val="0E0E0E"/>
                </a:solidFill>
                <a:effectLst/>
                <a:latin typeface=".AppleSystemUIFont"/>
              </a:rPr>
              <a:t>于是船长下到他那里，对他说：“这种时候你怎么还能睡得着呢？”他喊道，“起来，求告你的神！也许你的神会顾念我们，使我们不至于灭亡。”</a:t>
            </a:r>
          </a:p>
          <a:p>
            <a:r>
              <a:rPr lang="en-US" altLang="zh-CN" dirty="0">
                <a:solidFill>
                  <a:srgbClr val="0E0E0E"/>
                </a:solidFill>
                <a:effectLst/>
                <a:latin typeface=".AppleSystemUIFont"/>
              </a:rPr>
              <a:t>——《</a:t>
            </a:r>
            <a:r>
              <a:rPr lang="zh-CN" altLang="en-US" dirty="0">
                <a:solidFill>
                  <a:srgbClr val="0E0E0E"/>
                </a:solidFill>
                <a:effectLst/>
                <a:latin typeface=".AppleSystemUIFont"/>
              </a:rPr>
              <a:t>约拿书</a:t>
            </a:r>
            <a:r>
              <a:rPr lang="en-US" altLang="zh-CN" dirty="0">
                <a:solidFill>
                  <a:srgbClr val="0E0E0E"/>
                </a:solidFill>
                <a:effectLst/>
                <a:latin typeface=".AppleSystemUIFont"/>
              </a:rPr>
              <a:t>》1:5-6</a:t>
            </a:r>
            <a:r>
              <a:rPr lang="zh-CN" altLang="en-US" dirty="0">
                <a:solidFill>
                  <a:srgbClr val="0E0E0E"/>
                </a:solidFill>
                <a:effectLst/>
                <a:latin typeface=".AppleSystemUIFont"/>
              </a:rPr>
              <a:t>（新普及译本）</a:t>
            </a:r>
          </a:p>
          <a:p>
            <a:br>
              <a:rPr lang="zh-CN" altLang="en-US" dirty="0">
                <a:effectLst/>
              </a:rPr>
            </a:br>
            <a:endParaRPr lang="zh-CN" altLang="en-US" dirty="0">
              <a:effectLst/>
            </a:endParaRPr>
          </a:p>
          <a:p>
            <a:r>
              <a:rPr lang="zh-CN" altLang="en-US" b="1" dirty="0">
                <a:solidFill>
                  <a:srgbClr val="0E0E0E"/>
                </a:solidFill>
                <a:effectLst/>
                <a:latin typeface=".AppleSystemUIFont"/>
              </a:rPr>
              <a:t>图片来源：</a:t>
            </a:r>
            <a:endParaRPr lang="zh-CN" altLang="en-US" dirty="0">
              <a:solidFill>
                <a:srgbClr val="0E0E0E"/>
              </a:solidFill>
              <a:effectLst/>
              <a:latin typeface=".AppleSystemUIFont"/>
            </a:endParaRPr>
          </a:p>
          <a:p>
            <a:r>
              <a:rPr lang="en-US" altLang="zh-CN" dirty="0">
                <a:solidFill>
                  <a:srgbClr val="0E0E0E"/>
                </a:solidFill>
                <a:effectLst/>
                <a:latin typeface=".AppleSystemUIFont"/>
              </a:rPr>
              <a:t>1922</a:t>
            </a:r>
            <a:r>
              <a:rPr lang="zh-CN" altLang="en-US" dirty="0">
                <a:solidFill>
                  <a:srgbClr val="0E0E0E"/>
                </a:solidFill>
                <a:effectLst/>
                <a:latin typeface=".AppleSystemUIFont"/>
              </a:rPr>
              <a:t>年绘制的</a:t>
            </a:r>
            <a:r>
              <a:rPr lang="en-US" altLang="zh-CN" dirty="0">
                <a:solidFill>
                  <a:srgbClr val="0E0E0E"/>
                </a:solidFill>
                <a:effectLst/>
                <a:latin typeface=".AppleSystemUIFont"/>
              </a:rPr>
              <a:t>《</a:t>
            </a:r>
            <a:r>
              <a:rPr lang="zh-CN" altLang="en-US" dirty="0">
                <a:solidFill>
                  <a:srgbClr val="0E0E0E"/>
                </a:solidFill>
                <a:effectLst/>
                <a:latin typeface=".AppleSystemUIFont"/>
              </a:rPr>
              <a:t>圣经图解</a:t>
            </a:r>
            <a:r>
              <a:rPr lang="en-US" altLang="zh-CN" dirty="0">
                <a:solidFill>
                  <a:srgbClr val="0E0E0E"/>
                </a:solidFill>
                <a:effectLst/>
                <a:latin typeface=".AppleSystemUIFont"/>
              </a:rPr>
              <a:t>》</a:t>
            </a:r>
            <a:r>
              <a:rPr lang="zh-CN" altLang="en-US" dirty="0">
                <a:solidFill>
                  <a:srgbClr val="0E0E0E"/>
                </a:solidFill>
                <a:effectLst/>
                <a:latin typeface=".AppleSystemUIFont"/>
              </a:rPr>
              <a:t>可在 </a:t>
            </a:r>
            <a:r>
              <a:rPr lang="en-US" altLang="zh-CN" dirty="0">
                <a:solidFill>
                  <a:srgbClr val="0E0E0E"/>
                </a:solidFill>
                <a:effectLst/>
                <a:latin typeface=".AppleSystemUIFont"/>
                <a:hlinkClick r:id="rId3"/>
              </a:rPr>
              <a:t>www.creationism.org/books/</a:t>
            </a:r>
            <a:r>
              <a:rPr lang="en-US" altLang="zh-CN" dirty="0">
                <a:solidFill>
                  <a:srgbClr val="0E0E0E"/>
                </a:solidFill>
                <a:effectLst/>
                <a:latin typeface=".AppleSystemUIFont"/>
              </a:rPr>
              <a:t> </a:t>
            </a:r>
            <a:r>
              <a:rPr lang="zh-CN" altLang="en-US" dirty="0">
                <a:solidFill>
                  <a:srgbClr val="0E0E0E"/>
                </a:solidFill>
                <a:effectLst/>
                <a:latin typeface=".AppleSystemUIFont"/>
              </a:rPr>
              <a:t>免费复制使用。</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7">
            <a:extLst>
              <a:ext uri="{FF2B5EF4-FFF2-40B4-BE49-F238E27FC236}">
                <a16:creationId xmlns:a16="http://schemas.microsoft.com/office/drawing/2014/main" id="{8A2BB95A-1FB7-40CA-BF8F-2EED29A84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06BF4AF7-490D-496D-8DB0-DCEDA8C6F4DF}" type="slidenum">
              <a:rPr lang="en-US" altLang="en-US"/>
              <a:pPr>
                <a:spcBef>
                  <a:spcPct val="0"/>
                </a:spcBef>
              </a:pPr>
              <a:t>61</a:t>
            </a:fld>
            <a:endParaRPr lang="en-US" altLang="en-US"/>
          </a:p>
        </p:txBody>
      </p:sp>
      <p:sp>
        <p:nvSpPr>
          <p:cNvPr id="746499" name="Rectangle 2">
            <a:extLst>
              <a:ext uri="{FF2B5EF4-FFF2-40B4-BE49-F238E27FC236}">
                <a16:creationId xmlns:a16="http://schemas.microsoft.com/office/drawing/2014/main" id="{76F7BCD2-C071-4746-95E2-AB18DD9017B1}"/>
              </a:ext>
            </a:extLst>
          </p:cNvPr>
          <p:cNvSpPr>
            <a:spLocks noGrp="1" noRot="1" noChangeAspect="1" noChangeArrowheads="1" noTextEdit="1"/>
          </p:cNvSpPr>
          <p:nvPr>
            <p:ph type="sldImg"/>
          </p:nvPr>
        </p:nvSpPr>
        <p:spPr>
          <a:solidFill>
            <a:srgbClr val="FFFFFF"/>
          </a:solidFill>
          <a:ln/>
        </p:spPr>
      </p:sp>
      <p:sp>
        <p:nvSpPr>
          <p:cNvPr id="746500" name="Rectangle 3">
            <a:extLst>
              <a:ext uri="{FF2B5EF4-FFF2-40B4-BE49-F238E27FC236}">
                <a16:creationId xmlns:a16="http://schemas.microsoft.com/office/drawing/2014/main" id="{B5BDD626-3B5B-4C15-84CA-9761829C70F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a:extLst>
              <a:ext uri="{FF2B5EF4-FFF2-40B4-BE49-F238E27FC236}">
                <a16:creationId xmlns:a16="http://schemas.microsoft.com/office/drawing/2014/main" id="{9C7E625D-F3BB-4F58-8659-92890B565F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FE0D50D-9FC5-4A21-A8F3-013B99B5F2C9}" type="slidenum">
              <a:rPr lang="en-US" altLang="en-US"/>
              <a:pPr>
                <a:spcBef>
                  <a:spcPct val="0"/>
                </a:spcBef>
              </a:pPr>
              <a:t>62</a:t>
            </a:fld>
            <a:endParaRPr lang="en-US" altLang="en-US"/>
          </a:p>
        </p:txBody>
      </p:sp>
      <p:sp>
        <p:nvSpPr>
          <p:cNvPr id="747523" name="Rectangle 2">
            <a:extLst>
              <a:ext uri="{FF2B5EF4-FFF2-40B4-BE49-F238E27FC236}">
                <a16:creationId xmlns:a16="http://schemas.microsoft.com/office/drawing/2014/main" id="{7EBE8E18-D32F-4F79-95EF-46F8753CBF75}"/>
              </a:ext>
            </a:extLst>
          </p:cNvPr>
          <p:cNvSpPr>
            <a:spLocks noGrp="1" noRot="1" noChangeAspect="1" noChangeArrowheads="1" noTextEdit="1"/>
          </p:cNvSpPr>
          <p:nvPr>
            <p:ph type="sldImg"/>
          </p:nvPr>
        </p:nvSpPr>
        <p:spPr>
          <a:solidFill>
            <a:srgbClr val="FFFFFF"/>
          </a:solidFill>
          <a:ln/>
        </p:spPr>
      </p:sp>
      <p:sp>
        <p:nvSpPr>
          <p:cNvPr id="747524" name="Rectangle 3">
            <a:extLst>
              <a:ext uri="{FF2B5EF4-FFF2-40B4-BE49-F238E27FC236}">
                <a16:creationId xmlns:a16="http://schemas.microsoft.com/office/drawing/2014/main" id="{E387F907-BDE4-46F2-B263-687F881C784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baseline="30000" dirty="0">
                <a:latin typeface="Times New Roman" panose="02020603050405020304" pitchFamily="18" charset="0"/>
                <a:ea typeface="ＭＳ Ｐゴシック" panose="020B0600070205080204" pitchFamily="34" charset="-128"/>
              </a:rPr>
              <a:t>10 </a:t>
            </a:r>
            <a:r>
              <a:rPr altLang="en-US" sz="1800" dirty="0">
                <a:latin typeface="Times New Roman" panose="02020603050405020304" pitchFamily="18" charset="0"/>
                <a:ea typeface="ＭＳ Ｐゴシック" panose="020B0600070205080204" pitchFamily="34" charset="-128"/>
              </a:rPr>
              <a:t>The sailors were terrified when they heard this, for he had already told them he was running away from the Lord.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Oh, why did you do it?</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they groaned. </a:t>
            </a:r>
            <a:r>
              <a:rPr altLang="ja-JP" sz="1800" baseline="30000" dirty="0">
                <a:latin typeface="Times New Roman" panose="02020603050405020304" pitchFamily="18" charset="0"/>
                <a:ea typeface="ＭＳ Ｐゴシック" panose="020B0600070205080204" pitchFamily="34" charset="-128"/>
              </a:rPr>
              <a:t>11 </a:t>
            </a:r>
            <a:r>
              <a:rPr altLang="ja-JP" sz="1800" dirty="0">
                <a:latin typeface="Times New Roman" panose="02020603050405020304" pitchFamily="18" charset="0"/>
                <a:ea typeface="ＭＳ Ｐゴシック" panose="020B0600070205080204" pitchFamily="34" charset="-128"/>
              </a:rPr>
              <a:t>And since the storm was getting worse all the time, they asked him,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What should we do to you to stop this storm?</a:t>
            </a:r>
            <a:r>
              <a:rPr lang="ja-JP" altLang="en-US" sz="1800">
                <a:latin typeface="Times New Roman" panose="02020603050405020304" pitchFamily="18" charset="0"/>
                <a:ea typeface="ＭＳ Ｐゴシック" panose="020B0600070205080204" pitchFamily="34" charset="-128"/>
              </a:rPr>
              <a:t>”</a:t>
            </a:r>
            <a:endParaRPr altLang="ja-JP" sz="1800" dirty="0">
              <a:latin typeface="Times New Roman" panose="02020603050405020304" pitchFamily="18" charset="0"/>
              <a:ea typeface="ＭＳ Ｐゴシック" panose="020B0600070205080204" pitchFamily="34" charset="-128"/>
            </a:endParaRPr>
          </a:p>
          <a:p>
            <a:pPr eaLnBrk="1"/>
            <a:r>
              <a:rPr altLang="en-US" sz="1800" baseline="30000" dirty="0">
                <a:latin typeface="Times New Roman" panose="02020603050405020304" pitchFamily="18" charset="0"/>
                <a:ea typeface="ＭＳ Ｐゴシック" panose="020B0600070205080204" pitchFamily="34" charset="-128"/>
              </a:rPr>
              <a:t>12 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Throw me into the sea,</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a:t>
            </a:r>
            <a:r>
              <a:rPr lang="ko-KR" altLang="en-US" sz="1800" dirty="0" err="1">
                <a:latin typeface="Times New Roman" panose="02020603050405020304" pitchFamily="18" charset="0"/>
                <a:ea typeface="ＭＳ Ｐゴシック" panose="020B0600070205080204" pitchFamily="34" charset="-128"/>
              </a:rPr>
              <a:t>约拿书</a:t>
            </a:r>
            <a:r>
              <a:rPr altLang="ja-JP" sz="1800" dirty="0">
                <a:latin typeface="Times New Roman" panose="02020603050405020304" pitchFamily="18" charset="0"/>
                <a:ea typeface="ＭＳ Ｐゴシック" panose="020B0600070205080204" pitchFamily="34" charset="-128"/>
              </a:rPr>
              <a:t> said,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and it will become calm again. I know that this terrible storm is all my fault.</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(1:10-12 NLT)</a:t>
            </a:r>
          </a:p>
          <a:p>
            <a:pPr eaLnBrk="1"/>
            <a:endParaRPr lang="en-US" altLang="en-US" sz="1800" dirty="0">
              <a:latin typeface="Times New Roman" panose="02020603050405020304" pitchFamily="18" charset="0"/>
              <a:ea typeface="ＭＳ Ｐゴシック" panose="020B0600070205080204" pitchFamily="34" charset="-128"/>
            </a:endParaRPr>
          </a:p>
          <a:p>
            <a:pPr algn="l"/>
            <a:r>
              <a:rPr lang="zh-CN" altLang="en-US" sz="2800" b="0" i="0" dirty="0">
                <a:solidFill>
                  <a:srgbClr val="121212"/>
                </a:solidFill>
                <a:effectLst/>
                <a:highlight>
                  <a:srgbClr val="FFFFFF"/>
                </a:highlight>
                <a:latin typeface="Source Serif Pro" panose="02040603050405020204" pitchFamily="18" charset="0"/>
              </a:rPr>
              <a:t>那些人就大大惧怕，对他说：“你做的是什么事呢？”原来他们已经知道他在躲避耶和华，因为他告诉了他们。</a:t>
            </a:r>
          </a:p>
          <a:p>
            <a:pPr algn="l"/>
            <a:r>
              <a:rPr lang="en-US" altLang="zh-CN" sz="2800" b="0" i="0" dirty="0">
                <a:solidFill>
                  <a:srgbClr val="777A7B"/>
                </a:solidFill>
                <a:effectLst/>
                <a:highlight>
                  <a:srgbClr val="FFFFFF"/>
                </a:highlight>
                <a:latin typeface="Source Serif Pro" panose="02040603050405020204" pitchFamily="18" charset="0"/>
              </a:rPr>
              <a:t>11</a:t>
            </a:r>
            <a:r>
              <a:rPr lang="zh-CN" altLang="en-US" sz="2800" b="0" i="0" dirty="0">
                <a:solidFill>
                  <a:srgbClr val="121212"/>
                </a:solidFill>
                <a:effectLst/>
                <a:highlight>
                  <a:srgbClr val="FFFFFF"/>
                </a:highlight>
                <a:latin typeface="Source Serif Pro" panose="02040603050405020204" pitchFamily="18" charset="0"/>
              </a:rPr>
              <a:t>海浪越来越汹涌，他们就问他说：“我们当向你做什么，才能使海浪平静呢？” </a:t>
            </a:r>
            <a:r>
              <a:rPr lang="en-US" altLang="zh-CN" sz="2800" b="0" i="0" dirty="0">
                <a:solidFill>
                  <a:srgbClr val="777A7B"/>
                </a:solidFill>
                <a:effectLst/>
                <a:highlight>
                  <a:srgbClr val="FFFFFF"/>
                </a:highlight>
                <a:latin typeface="Source Serif Pro" panose="02040603050405020204" pitchFamily="18" charset="0"/>
              </a:rPr>
              <a:t>12</a:t>
            </a:r>
            <a:r>
              <a:rPr lang="zh-CN" altLang="en-US" sz="2800" b="0" i="0" dirty="0">
                <a:solidFill>
                  <a:srgbClr val="121212"/>
                </a:solidFill>
                <a:effectLst/>
                <a:highlight>
                  <a:srgbClr val="FFFFFF"/>
                </a:highlight>
                <a:latin typeface="Source Serif Pro" panose="02040603050405020204" pitchFamily="18" charset="0"/>
              </a:rPr>
              <a:t>他对他们说：“你们把我抬起来，抛进海里，海就会平静了；我知道你们遭遇这大风浪是因我的缘故。” </a:t>
            </a:r>
          </a:p>
          <a:p>
            <a:pPr eaLnBrk="1"/>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7">
            <a:extLst>
              <a:ext uri="{FF2B5EF4-FFF2-40B4-BE49-F238E27FC236}">
                <a16:creationId xmlns:a16="http://schemas.microsoft.com/office/drawing/2014/main" id="{F2BC1B6E-1CC0-4A83-B659-FB91EDD5F8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EF19B30E-30B9-417A-A913-16AF5A7B5776}" type="slidenum">
              <a:rPr lang="en-US" altLang="en-US"/>
              <a:pPr>
                <a:spcBef>
                  <a:spcPct val="0"/>
                </a:spcBef>
              </a:pPr>
              <a:t>63</a:t>
            </a:fld>
            <a:endParaRPr lang="en-US" altLang="en-US"/>
          </a:p>
        </p:txBody>
      </p:sp>
      <p:sp>
        <p:nvSpPr>
          <p:cNvPr id="748547" name="Rectangle 2">
            <a:extLst>
              <a:ext uri="{FF2B5EF4-FFF2-40B4-BE49-F238E27FC236}">
                <a16:creationId xmlns:a16="http://schemas.microsoft.com/office/drawing/2014/main" id="{D8E94D72-A69A-4D23-9532-72560A9358A6}"/>
              </a:ext>
            </a:extLst>
          </p:cNvPr>
          <p:cNvSpPr>
            <a:spLocks noGrp="1" noRot="1" noChangeAspect="1" noChangeArrowheads="1" noTextEdit="1"/>
          </p:cNvSpPr>
          <p:nvPr>
            <p:ph type="sldImg"/>
          </p:nvPr>
        </p:nvSpPr>
        <p:spPr>
          <a:solidFill>
            <a:srgbClr val="FFFFFF"/>
          </a:solidFill>
          <a:ln/>
        </p:spPr>
      </p:sp>
      <p:sp>
        <p:nvSpPr>
          <p:cNvPr id="748548" name="Rectangle 3">
            <a:extLst>
              <a:ext uri="{FF2B5EF4-FFF2-40B4-BE49-F238E27FC236}">
                <a16:creationId xmlns:a16="http://schemas.microsoft.com/office/drawing/2014/main" id="{AD691229-0D6F-4C44-B01A-DA42A06AF7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600" baseline="30000" dirty="0">
                <a:latin typeface="Times New Roman" panose="02020603050405020304" pitchFamily="18" charset="0"/>
                <a:ea typeface="ＭＳ Ｐゴシック" panose="020B0600070205080204" pitchFamily="34" charset="-128"/>
              </a:rPr>
              <a:t>13 </a:t>
            </a:r>
            <a:r>
              <a:rPr altLang="en-US" sz="1600" dirty="0">
                <a:latin typeface="Times New Roman" panose="02020603050405020304" pitchFamily="18" charset="0"/>
                <a:ea typeface="ＭＳ Ｐゴシック" panose="020B0600070205080204" pitchFamily="34" charset="-128"/>
              </a:rPr>
              <a:t>Instead, the sailors rowed even harder to get the ship to the land. But the stormy sea was too violent for them, and they </a:t>
            </a:r>
            <a:r>
              <a:rPr altLang="en-US" sz="1600" dirty="0" err="1">
                <a:latin typeface="Times New Roman" panose="02020603050405020304" pitchFamily="18" charset="0"/>
                <a:ea typeface="ＭＳ Ｐゴシック" panose="020B0600070205080204" pitchFamily="34" charset="-128"/>
              </a:rPr>
              <a:t>couldn</a:t>
            </a:r>
            <a:r>
              <a:rPr lang="ja-JP" altLang="en-US" sz="1600">
                <a:latin typeface="Times New Roman" panose="02020603050405020304" pitchFamily="18" charset="0"/>
                <a:ea typeface="ＭＳ Ｐゴシック" panose="020B0600070205080204" pitchFamily="34" charset="-128"/>
              </a:rPr>
              <a:t>’</a:t>
            </a:r>
            <a:r>
              <a:rPr altLang="ja-JP" sz="1600" dirty="0">
                <a:latin typeface="Times New Roman" panose="02020603050405020304" pitchFamily="18" charset="0"/>
                <a:ea typeface="ＭＳ Ｐゴシック" panose="020B0600070205080204" pitchFamily="34" charset="-128"/>
              </a:rPr>
              <a:t>t make it (1:13 NLT).</a:t>
            </a:r>
          </a:p>
          <a:p>
            <a:pPr eaLnBrk="1"/>
            <a:r>
              <a:rPr lang="en-US" altLang="zh-CN" sz="2400" b="0" i="0" dirty="0">
                <a:solidFill>
                  <a:srgbClr val="777A7B"/>
                </a:solidFill>
                <a:effectLst/>
                <a:highlight>
                  <a:srgbClr val="FFFFFF"/>
                </a:highlight>
                <a:latin typeface="Source Serif Pro" panose="02040603050405020204" pitchFamily="18" charset="0"/>
              </a:rPr>
              <a:t>13</a:t>
            </a:r>
            <a:r>
              <a:rPr lang="zh-CN" altLang="en-US" sz="2400" b="0" i="0" dirty="0">
                <a:solidFill>
                  <a:srgbClr val="121212"/>
                </a:solidFill>
                <a:effectLst/>
                <a:highlight>
                  <a:srgbClr val="FFFFFF"/>
                </a:highlight>
                <a:latin typeface="Source Serif Pro" panose="02040603050405020204" pitchFamily="18" charset="0"/>
              </a:rPr>
              <a:t>然而那些人竭力划桨，想要把船靠回陆地，却是不能；因风浪愈来愈大，扑向他们。</a:t>
            </a:r>
            <a:endParaRPr lang="en-US" altLang="en-US" sz="1600" dirty="0">
              <a:latin typeface="Times New Roman" panose="02020603050405020304" pitchFamily="18" charset="0"/>
              <a:ea typeface="ＭＳ Ｐゴシック" panose="020B0600070205080204" pitchFamily="34" charset="-128"/>
            </a:endParaRPr>
          </a:p>
          <a:p>
            <a:pPr eaLnBrk="1"/>
            <a:endParaRPr altLang="en-US" sz="1600" dirty="0">
              <a:latin typeface="Times New Roman" panose="02020603050405020304" pitchFamily="18" charset="0"/>
              <a:ea typeface="ＭＳ Ｐゴシック" panose="020B0600070205080204" pitchFamily="34" charset="-128"/>
            </a:endParaRPr>
          </a:p>
          <a:p>
            <a:pPr eaLnBrk="1"/>
            <a:r>
              <a:rPr altLang="en-US" sz="1600" dirty="0">
                <a:latin typeface="Times New Roman" panose="02020603050405020304" pitchFamily="18" charset="0"/>
                <a:ea typeface="ＭＳ Ｐゴシック" panose="020B0600070205080204" pitchFamily="34" charset="-128"/>
              </a:rPr>
              <a:t>The Bible in Pictures, drawn in 1922 but free to copy at </a:t>
            </a:r>
            <a:r>
              <a:rPr altLang="en-US" sz="1600" dirty="0" err="1">
                <a:latin typeface="Times New Roman" panose="02020603050405020304" pitchFamily="18" charset="0"/>
                <a:ea typeface="ＭＳ Ｐゴシック" panose="020B0600070205080204" pitchFamily="34" charset="-128"/>
              </a:rPr>
              <a:t>www.creationism.org</a:t>
            </a:r>
            <a:r>
              <a:rPr altLang="en-US" sz="1600" dirty="0">
                <a:latin typeface="Times New Roman" panose="02020603050405020304" pitchFamily="18" charset="0"/>
                <a:ea typeface="ＭＳ Ｐゴシック" panose="020B0600070205080204" pitchFamily="34" charset="-128"/>
              </a:rPr>
              <a:t>/books/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a:extLst>
              <a:ext uri="{FF2B5EF4-FFF2-40B4-BE49-F238E27FC236}">
                <a16:creationId xmlns:a16="http://schemas.microsoft.com/office/drawing/2014/main" id="{C942264D-41AF-4598-A49D-1911B7DA9E02}"/>
              </a:ext>
            </a:extLst>
          </p:cNvPr>
          <p:cNvSpPr>
            <a:spLocks noGrp="1" noRot="1" noChangeAspect="1" noTextEdit="1"/>
          </p:cNvSpPr>
          <p:nvPr>
            <p:ph type="sldImg"/>
          </p:nvPr>
        </p:nvSpPr>
        <p:spPr>
          <a:ln/>
        </p:spPr>
      </p:sp>
      <p:sp>
        <p:nvSpPr>
          <p:cNvPr id="694275" name="Notes Placeholder 2">
            <a:extLst>
              <a:ext uri="{FF2B5EF4-FFF2-40B4-BE49-F238E27FC236}">
                <a16:creationId xmlns:a16="http://schemas.microsoft.com/office/drawing/2014/main" id="{0E33431C-0314-4A54-8974-D70C7020E0D6}"/>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4276" name="Slide Number Placeholder 3">
            <a:extLst>
              <a:ext uri="{FF2B5EF4-FFF2-40B4-BE49-F238E27FC236}">
                <a16:creationId xmlns:a16="http://schemas.microsoft.com/office/drawing/2014/main" id="{A261FBCB-4511-424C-99B5-9894EC0154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2914E3-2931-43DE-B357-CF6110FF9206}" type="slidenum">
              <a:rPr lang="en-US" altLang="en-US">
                <a:solidFill>
                  <a:srgbClr val="000000"/>
                </a:solidFill>
                <a:latin typeface="Times New Roman" panose="02020603050405020304" pitchFamily="18" charset="0"/>
              </a:rPr>
              <a:pPr/>
              <a:t>8</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a:extLst>
              <a:ext uri="{FF2B5EF4-FFF2-40B4-BE49-F238E27FC236}">
                <a16:creationId xmlns:a16="http://schemas.microsoft.com/office/drawing/2014/main" id="{289C6C63-E1BF-4E55-9BD7-2F16296034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D6532ED-4B01-4872-B13E-6A3F27B30A48}" type="slidenum">
              <a:rPr lang="en-US" altLang="en-US"/>
              <a:pPr>
                <a:spcBef>
                  <a:spcPct val="0"/>
                </a:spcBef>
              </a:pPr>
              <a:t>64</a:t>
            </a:fld>
            <a:endParaRPr lang="en-US" altLang="en-US"/>
          </a:p>
        </p:txBody>
      </p:sp>
      <p:sp>
        <p:nvSpPr>
          <p:cNvPr id="749571" name="Rectangle 2">
            <a:extLst>
              <a:ext uri="{FF2B5EF4-FFF2-40B4-BE49-F238E27FC236}">
                <a16:creationId xmlns:a16="http://schemas.microsoft.com/office/drawing/2014/main" id="{476153EB-B758-482D-9FBF-490895ECC8E7}"/>
              </a:ext>
            </a:extLst>
          </p:cNvPr>
          <p:cNvSpPr>
            <a:spLocks noGrp="1" noRot="1" noChangeAspect="1" noChangeArrowheads="1" noTextEdit="1"/>
          </p:cNvSpPr>
          <p:nvPr>
            <p:ph type="sldImg"/>
          </p:nvPr>
        </p:nvSpPr>
        <p:spPr>
          <a:solidFill>
            <a:srgbClr val="FFFFFF"/>
          </a:solidFill>
          <a:ln/>
        </p:spPr>
      </p:sp>
      <p:sp>
        <p:nvSpPr>
          <p:cNvPr id="749572" name="Rectangle 3">
            <a:extLst>
              <a:ext uri="{FF2B5EF4-FFF2-40B4-BE49-F238E27FC236}">
                <a16:creationId xmlns:a16="http://schemas.microsoft.com/office/drawing/2014/main" id="{4D016275-3FB7-43FD-A5B6-AEB615C3DA8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baseline="30000" dirty="0">
                <a:latin typeface="Times New Roman" panose="02020603050405020304" pitchFamily="18" charset="0"/>
                <a:ea typeface="ＭＳ Ｐゴシック" panose="020B0600070205080204" pitchFamily="34" charset="-128"/>
              </a:rPr>
              <a:t>14 </a:t>
            </a:r>
            <a:r>
              <a:rPr altLang="en-US" sz="1800" dirty="0">
                <a:latin typeface="Times New Roman" panose="02020603050405020304" pitchFamily="18" charset="0"/>
                <a:ea typeface="ＭＳ Ｐゴシック" panose="020B0600070205080204" pitchFamily="34" charset="-128"/>
              </a:rPr>
              <a:t>Then they cried out to the Lord, </a:t>
            </a:r>
            <a:r>
              <a:rPr lang="ko-KR" altLang="en-US" sz="1800" dirty="0" err="1">
                <a:latin typeface="Times New Roman" panose="02020603050405020304" pitchFamily="18" charset="0"/>
                <a:ea typeface="ＭＳ Ｐゴシック" panose="020B0600070205080204" pitchFamily="34" charset="-128"/>
              </a:rPr>
              <a:t>约拿书</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God.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O Lord,</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they pleaded,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don</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t make us die for this man</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sin. And don</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t hold us responsible for his death. O Lord, you have sent this storm upon him for your own good reasons.</a:t>
            </a:r>
            <a:r>
              <a:rPr lang="ja-JP" altLang="en-US" sz="1800">
                <a:latin typeface="Times New Roman" panose="02020603050405020304" pitchFamily="18" charset="0"/>
                <a:ea typeface="ＭＳ Ｐゴシック" panose="020B0600070205080204" pitchFamily="34" charset="-128"/>
              </a:rPr>
              <a:t>”</a:t>
            </a:r>
            <a:endParaRPr altLang="ja-JP" sz="1800" dirty="0">
              <a:latin typeface="Times New Roman" panose="02020603050405020304" pitchFamily="18" charset="0"/>
              <a:ea typeface="ＭＳ Ｐゴシック" panose="020B0600070205080204" pitchFamily="34" charset="-128"/>
            </a:endParaRPr>
          </a:p>
          <a:p>
            <a:pPr eaLnBrk="1"/>
            <a:r>
              <a:rPr altLang="en-US" sz="1800" baseline="30000" dirty="0">
                <a:latin typeface="Times New Roman" panose="02020603050405020304" pitchFamily="18" charset="0"/>
                <a:ea typeface="ＭＳ Ｐゴシック" panose="020B0600070205080204" pitchFamily="34" charset="-128"/>
              </a:rPr>
              <a:t>15 </a:t>
            </a:r>
            <a:r>
              <a:rPr altLang="en-US" sz="1800" dirty="0">
                <a:latin typeface="Times New Roman" panose="02020603050405020304" pitchFamily="18" charset="0"/>
                <a:ea typeface="ＭＳ Ｐゴシック" panose="020B0600070205080204" pitchFamily="34" charset="-128"/>
              </a:rPr>
              <a:t>Then the sailors picked </a:t>
            </a:r>
            <a:r>
              <a:rPr lang="ko-KR" altLang="en-US" sz="1800" dirty="0" err="1">
                <a:latin typeface="Times New Roman" panose="02020603050405020304" pitchFamily="18" charset="0"/>
                <a:ea typeface="ＭＳ Ｐゴシック" panose="020B0600070205080204" pitchFamily="34" charset="-128"/>
              </a:rPr>
              <a:t>约拿书</a:t>
            </a:r>
            <a:r>
              <a:rPr altLang="en-US" sz="1800" dirty="0">
                <a:latin typeface="Times New Roman" panose="02020603050405020304" pitchFamily="18" charset="0"/>
                <a:ea typeface="ＭＳ Ｐゴシック" panose="020B0600070205080204" pitchFamily="34" charset="-128"/>
              </a:rPr>
              <a:t> up and threw him into the raging sea, and the storm stopped at once! </a:t>
            </a:r>
            <a:r>
              <a:rPr altLang="en-US" sz="1800" baseline="30000" dirty="0">
                <a:latin typeface="Times New Roman" panose="02020603050405020304" pitchFamily="18" charset="0"/>
                <a:ea typeface="ＭＳ Ｐゴシック" panose="020B0600070205080204" pitchFamily="34" charset="-128"/>
              </a:rPr>
              <a:t>16 </a:t>
            </a:r>
            <a:r>
              <a:rPr altLang="en-US" sz="1800" dirty="0">
                <a:latin typeface="Times New Roman" panose="02020603050405020304" pitchFamily="18" charset="0"/>
                <a:ea typeface="ＭＳ Ｐゴシック" panose="020B0600070205080204" pitchFamily="34" charset="-128"/>
              </a:rPr>
              <a:t>The sailors were awestruck by the Lord</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s great power, and they offered him a sacrifice and vowed to serve him (Jon 1:14-16 NLT).</a:t>
            </a:r>
          </a:p>
          <a:p>
            <a:pPr eaLnBrk="1"/>
            <a:endParaRPr lang="en-US" altLang="en-US" sz="1800" dirty="0">
              <a:latin typeface="Times New Roman" panose="02020603050405020304" pitchFamily="18" charset="0"/>
              <a:ea typeface="ＭＳ Ｐゴシック" panose="020B0600070205080204" pitchFamily="34" charset="-128"/>
            </a:endParaRPr>
          </a:p>
          <a:p>
            <a:pPr eaLnBrk="1"/>
            <a:r>
              <a:rPr lang="en-US" altLang="zh-CN" sz="2800" b="0" i="0" dirty="0">
                <a:solidFill>
                  <a:srgbClr val="777A7B"/>
                </a:solidFill>
                <a:effectLst/>
                <a:highlight>
                  <a:srgbClr val="FFFFFF"/>
                </a:highlight>
                <a:latin typeface="Source Serif Pro" panose="02040603050405020204" pitchFamily="18" charset="0"/>
              </a:rPr>
              <a:t>14</a:t>
            </a:r>
            <a:r>
              <a:rPr lang="zh-CN" altLang="en-US" sz="2800" b="0" i="0" dirty="0">
                <a:solidFill>
                  <a:srgbClr val="121212"/>
                </a:solidFill>
                <a:effectLst/>
                <a:highlight>
                  <a:srgbClr val="FFFFFF"/>
                </a:highlight>
                <a:latin typeface="Source Serif Pro" panose="02040603050405020204" pitchFamily="18" charset="0"/>
              </a:rPr>
              <a:t>于是他们求告耶和华说：“耶和华啊，求求你不要因这人的性命使我们灭亡，不要使流无辜人血的罪归给我们；因为你－耶和华随自己的旨意行事。” </a:t>
            </a:r>
            <a:r>
              <a:rPr lang="en-US" altLang="zh-CN" sz="2800" b="0" i="0" dirty="0">
                <a:solidFill>
                  <a:srgbClr val="777A7B"/>
                </a:solidFill>
                <a:effectLst/>
                <a:highlight>
                  <a:srgbClr val="FFFFFF"/>
                </a:highlight>
                <a:latin typeface="Source Serif Pro" panose="02040603050405020204" pitchFamily="18" charset="0"/>
              </a:rPr>
              <a:t>15</a:t>
            </a:r>
            <a:r>
              <a:rPr lang="zh-CN" altLang="en-US" sz="2800" b="0" i="0" dirty="0">
                <a:solidFill>
                  <a:srgbClr val="121212"/>
                </a:solidFill>
                <a:effectLst/>
                <a:highlight>
                  <a:srgbClr val="FFFFFF"/>
                </a:highlight>
                <a:latin typeface="Source Serif Pro" panose="02040603050405020204" pitchFamily="18" charset="0"/>
              </a:rPr>
              <a:t>他们把</a:t>
            </a:r>
            <a:r>
              <a:rPr lang="zh-CN" altLang="en-US" sz="2800" b="0" i="0" u="sng" dirty="0">
                <a:solidFill>
                  <a:srgbClr val="121212"/>
                </a:solidFill>
                <a:effectLst/>
                <a:highlight>
                  <a:srgbClr val="FFFFFF"/>
                </a:highlight>
                <a:latin typeface="Source Serif Pro" panose="02040603050405020204" pitchFamily="18" charset="0"/>
              </a:rPr>
              <a:t>约拿</a:t>
            </a:r>
            <a:r>
              <a:rPr lang="zh-CN" altLang="en-US" sz="2800" b="0" i="0" dirty="0">
                <a:solidFill>
                  <a:srgbClr val="121212"/>
                </a:solidFill>
                <a:effectLst/>
                <a:highlight>
                  <a:srgbClr val="FFFFFF"/>
                </a:highlight>
                <a:latin typeface="Source Serif Pro" panose="02040603050405020204" pitchFamily="18" charset="0"/>
              </a:rPr>
              <a:t>抬起来，抛进海里，海的狂浪就平息了。 </a:t>
            </a:r>
            <a:r>
              <a:rPr lang="en-US" altLang="zh-CN" sz="2800" b="0" i="0" dirty="0">
                <a:solidFill>
                  <a:srgbClr val="777A7B"/>
                </a:solidFill>
                <a:effectLst/>
                <a:highlight>
                  <a:srgbClr val="FFFFFF"/>
                </a:highlight>
                <a:latin typeface="Source Serif Pro" panose="02040603050405020204" pitchFamily="18" charset="0"/>
              </a:rPr>
              <a:t>16</a:t>
            </a:r>
            <a:r>
              <a:rPr lang="zh-CN" altLang="en-US" sz="2800" b="0" i="0" dirty="0">
                <a:solidFill>
                  <a:srgbClr val="121212"/>
                </a:solidFill>
                <a:effectLst/>
                <a:highlight>
                  <a:srgbClr val="FFFFFF"/>
                </a:highlight>
                <a:latin typeface="Source Serif Pro" panose="02040603050405020204" pitchFamily="18" charset="0"/>
              </a:rPr>
              <a:t>那些人就大大惧怕耶和华，向耶和华献祭许愿。</a:t>
            </a:r>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a:extLst>
              <a:ext uri="{FF2B5EF4-FFF2-40B4-BE49-F238E27FC236}">
                <a16:creationId xmlns:a16="http://schemas.microsoft.com/office/drawing/2014/main" id="{F6699274-85C5-403A-A3DB-C3E82C190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96192A0-88D4-4120-BDDF-471A40D2A2A0}" type="slidenum">
              <a:rPr lang="en-US" altLang="en-US"/>
              <a:pPr>
                <a:spcBef>
                  <a:spcPct val="0"/>
                </a:spcBef>
              </a:pPr>
              <a:t>65</a:t>
            </a:fld>
            <a:endParaRPr lang="en-US" altLang="en-US"/>
          </a:p>
        </p:txBody>
      </p:sp>
      <p:sp>
        <p:nvSpPr>
          <p:cNvPr id="750595" name="Rectangle 2">
            <a:extLst>
              <a:ext uri="{FF2B5EF4-FFF2-40B4-BE49-F238E27FC236}">
                <a16:creationId xmlns:a16="http://schemas.microsoft.com/office/drawing/2014/main" id="{FA33B358-9ACB-41A7-9C33-5889263D5FFD}"/>
              </a:ext>
            </a:extLst>
          </p:cNvPr>
          <p:cNvSpPr>
            <a:spLocks noGrp="1" noRot="1" noChangeAspect="1" noChangeArrowheads="1" noTextEdit="1"/>
          </p:cNvSpPr>
          <p:nvPr>
            <p:ph type="sldImg"/>
          </p:nvPr>
        </p:nvSpPr>
        <p:spPr>
          <a:ln/>
        </p:spPr>
      </p:sp>
      <p:sp>
        <p:nvSpPr>
          <p:cNvPr id="750596" name="Rectangle 3">
            <a:extLst>
              <a:ext uri="{FF2B5EF4-FFF2-40B4-BE49-F238E27FC236}">
                <a16:creationId xmlns:a16="http://schemas.microsoft.com/office/drawing/2014/main" id="{447598B2-4071-4901-A1A0-5C56F9601DE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n-US" dirty="0">
                <a:latin typeface="Arial" panose="020B0604020202020204" pitchFamily="34" charset="0"/>
                <a:ea typeface="ＭＳ Ｐゴシック" panose="020B0600070205080204" pitchFamily="34" charset="-128"/>
              </a:rPr>
              <a:t>Only 17% of the Jews in the Roman Empire lived in Israel.</a:t>
            </a:r>
          </a:p>
          <a:p>
            <a:pPr eaLnBrk="1" hangingPunct="1"/>
            <a:r>
              <a:rPr altLang="en-US" dirty="0">
                <a:latin typeface="Arial" panose="020B0604020202020204" pitchFamily="34" charset="0"/>
                <a:ea typeface="ＭＳ Ｐゴシック" panose="020B0600070205080204" pitchFamily="34" charset="-128"/>
              </a:rPr>
              <a:t>The other 83% lived scattered throughout the realm.</a:t>
            </a:r>
          </a:p>
          <a:p>
            <a:pPr eaLnBrk="1" hangingPunct="1"/>
            <a:r>
              <a:rPr altLang="en-US" dirty="0">
                <a:latin typeface="Arial" panose="020B0604020202020204" pitchFamily="34" charset="0"/>
                <a:ea typeface="ＭＳ Ｐゴシック" panose="020B0600070205080204" pitchFamily="34" charset="-128"/>
              </a:rPr>
              <a:t>When Jesus was born in the time of Augustus, Rome alone had 40,000 Jews.</a:t>
            </a:r>
          </a:p>
          <a:p>
            <a:pPr eaLnBrk="1" hangingPunct="1"/>
            <a:r>
              <a:rPr altLang="en-US" dirty="0">
                <a:latin typeface="Arial" panose="020B0604020202020204" pitchFamily="34" charset="0"/>
                <a:ea typeface="ＭＳ Ｐゴシック" panose="020B0600070205080204" pitchFamily="34" charset="-128"/>
              </a:rPr>
              <a:t>God had spread them throughout the known world to be His witnesses, but they, like </a:t>
            </a:r>
            <a:r>
              <a:rPr lang="ko-KR" altLang="en-US" dirty="0" err="1">
                <a:latin typeface="Arial" panose="020B0604020202020204" pitchFamily="34" charset="0"/>
                <a:ea typeface="ＭＳ Ｐゴシック" panose="020B0600070205080204" pitchFamily="34" charset="-128"/>
              </a:rPr>
              <a:t>约拿书</a:t>
            </a:r>
            <a:r>
              <a:rPr altLang="en-US" dirty="0">
                <a:latin typeface="Arial" panose="020B0604020202020204" pitchFamily="34" charset="0"/>
                <a:ea typeface="ＭＳ Ｐゴシック" panose="020B0600070205080204" pitchFamily="34" charset="-128"/>
              </a:rPr>
              <a:t>, failed.</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r>
              <a:rPr lang="zh-CN" altLang="en-US" dirty="0">
                <a:solidFill>
                  <a:srgbClr val="0E0E0E"/>
                </a:solidFill>
                <a:effectLst/>
                <a:latin typeface=".AppleSystemUIFont"/>
              </a:rPr>
              <a:t>罗马帝国时期，只有 </a:t>
            </a:r>
            <a:r>
              <a:rPr lang="en-US" altLang="zh-CN" b="1" dirty="0">
                <a:solidFill>
                  <a:srgbClr val="0E0E0E"/>
                </a:solidFill>
                <a:effectLst/>
                <a:latin typeface=".AppleSystemUIFont"/>
              </a:rPr>
              <a:t>17%</a:t>
            </a:r>
            <a:r>
              <a:rPr lang="zh-CN" altLang="en-US" dirty="0">
                <a:solidFill>
                  <a:srgbClr val="0E0E0E"/>
                </a:solidFill>
                <a:effectLst/>
                <a:latin typeface=".AppleSystemUIFont"/>
              </a:rPr>
              <a:t> 的犹太人居住在以色列，</a:t>
            </a:r>
          </a:p>
          <a:p>
            <a:r>
              <a:rPr lang="zh-CN" altLang="en-US" dirty="0">
                <a:solidFill>
                  <a:srgbClr val="0E0E0E"/>
                </a:solidFill>
                <a:effectLst/>
                <a:latin typeface=".AppleSystemUIFont"/>
              </a:rPr>
              <a:t>其余的 </a:t>
            </a:r>
            <a:r>
              <a:rPr lang="en-US" altLang="zh-CN" b="1" dirty="0">
                <a:solidFill>
                  <a:srgbClr val="0E0E0E"/>
                </a:solidFill>
                <a:effectLst/>
                <a:latin typeface=".AppleSystemUIFont"/>
              </a:rPr>
              <a:t>83%</a:t>
            </a:r>
            <a:r>
              <a:rPr lang="zh-CN" altLang="en-US" dirty="0">
                <a:solidFill>
                  <a:srgbClr val="0E0E0E"/>
                </a:solidFill>
                <a:effectLst/>
                <a:latin typeface=".AppleSystemUIFont"/>
              </a:rPr>
              <a:t> 分散在整个帝国各地。</a:t>
            </a:r>
          </a:p>
          <a:p>
            <a:r>
              <a:rPr lang="zh-CN" altLang="en-US" dirty="0">
                <a:solidFill>
                  <a:srgbClr val="0E0E0E"/>
                </a:solidFill>
                <a:effectLst/>
                <a:latin typeface=".AppleSystemUIFont"/>
              </a:rPr>
              <a:t>当耶稣在奥古斯都时代降生时，仅罗马城就有 </a:t>
            </a:r>
            <a:r>
              <a:rPr lang="zh-CN" altLang="en-US" b="1" dirty="0">
                <a:solidFill>
                  <a:srgbClr val="0E0E0E"/>
                </a:solidFill>
                <a:effectLst/>
                <a:latin typeface=".AppleSystemUIFont"/>
              </a:rPr>
              <a:t>四万名犹太人</a:t>
            </a:r>
            <a:r>
              <a:rPr lang="zh-CN" altLang="en-US" dirty="0">
                <a:solidFill>
                  <a:srgbClr val="0E0E0E"/>
                </a:solidFill>
                <a:effectLst/>
                <a:latin typeface=".AppleSystemUIFont"/>
              </a:rPr>
              <a:t>。</a:t>
            </a:r>
          </a:p>
          <a:p>
            <a:r>
              <a:rPr lang="zh-CN" altLang="en-US" dirty="0">
                <a:solidFill>
                  <a:srgbClr val="0E0E0E"/>
                </a:solidFill>
                <a:effectLst/>
                <a:latin typeface=".AppleSystemUIFont"/>
              </a:rPr>
              <a:t>上帝将他们分散到当时已知的世界各地，作为祂的见证人，</a:t>
            </a:r>
          </a:p>
          <a:p>
            <a:r>
              <a:rPr lang="zh-CN" altLang="en-US" dirty="0">
                <a:solidFill>
                  <a:srgbClr val="0E0E0E"/>
                </a:solidFill>
                <a:effectLst/>
                <a:latin typeface=".AppleSystemUIFont"/>
              </a:rPr>
              <a:t>但他们和</a:t>
            </a:r>
            <a:r>
              <a:rPr lang="zh-CN" altLang="en-US" b="1" dirty="0">
                <a:solidFill>
                  <a:srgbClr val="0E0E0E"/>
                </a:solidFill>
                <a:effectLst/>
                <a:latin typeface=".AppleSystemUIFont"/>
              </a:rPr>
              <a:t>约拿</a:t>
            </a:r>
            <a:r>
              <a:rPr lang="zh-CN" altLang="en-US" dirty="0">
                <a:solidFill>
                  <a:srgbClr val="0E0E0E"/>
                </a:solidFill>
                <a:effectLst/>
                <a:latin typeface=".AppleSystemUIFont"/>
              </a:rPr>
              <a:t>一样，未能履行这个使命。</a:t>
            </a:r>
          </a:p>
          <a:p>
            <a:pPr eaLnBrk="1" hangingPunct="1"/>
            <a:endParaRPr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7">
            <a:extLst>
              <a:ext uri="{FF2B5EF4-FFF2-40B4-BE49-F238E27FC236}">
                <a16:creationId xmlns:a16="http://schemas.microsoft.com/office/drawing/2014/main" id="{4D119B19-BC81-4B09-8F0E-75B92E6735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70CB367F-9C23-4DC7-9095-90410AF0195D}" type="slidenum">
              <a:rPr lang="en-US" altLang="en-US"/>
              <a:pPr>
                <a:spcBef>
                  <a:spcPct val="0"/>
                </a:spcBef>
              </a:pPr>
              <a:t>66</a:t>
            </a:fld>
            <a:endParaRPr lang="en-US" altLang="en-US"/>
          </a:p>
        </p:txBody>
      </p:sp>
      <p:sp>
        <p:nvSpPr>
          <p:cNvPr id="751619" name="Rectangle 2">
            <a:extLst>
              <a:ext uri="{FF2B5EF4-FFF2-40B4-BE49-F238E27FC236}">
                <a16:creationId xmlns:a16="http://schemas.microsoft.com/office/drawing/2014/main" id="{DB2AFA0F-AD1B-4D4F-8629-AF7C234B6B84}"/>
              </a:ext>
            </a:extLst>
          </p:cNvPr>
          <p:cNvSpPr>
            <a:spLocks noGrp="1" noRot="1" noChangeAspect="1" noChangeArrowheads="1" noTextEdit="1"/>
          </p:cNvSpPr>
          <p:nvPr>
            <p:ph type="sldImg"/>
          </p:nvPr>
        </p:nvSpPr>
        <p:spPr>
          <a:solidFill>
            <a:srgbClr val="FFFFFF"/>
          </a:solidFill>
          <a:ln/>
        </p:spPr>
      </p:sp>
      <p:sp>
        <p:nvSpPr>
          <p:cNvPr id="751620" name="Rectangle 3">
            <a:extLst>
              <a:ext uri="{FF2B5EF4-FFF2-40B4-BE49-F238E27FC236}">
                <a16:creationId xmlns:a16="http://schemas.microsoft.com/office/drawing/2014/main" id="{1CDE06FC-4AC0-49B8-A0FB-9A4F5EC3416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algn="ctr">
              <a:spcBef>
                <a:spcPct val="0"/>
              </a:spcBef>
            </a:pPr>
            <a:endParaRPr altLang="en-US" i="1">
              <a:solidFill>
                <a:srgbClr val="FFFFFF"/>
              </a:solidFill>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1C3F9C91-73FD-47BA-8B88-49C55598D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a:fld id="{0CBF6804-58A8-4EEF-B90D-23F4350949AF}" type="slidenum">
              <a:rPr lang="en-US" altLang="en-US">
                <a:solidFill>
                  <a:srgbClr val="000000"/>
                </a:solidFill>
                <a:latin typeface="Times New Roman" panose="02020603050405020304" pitchFamily="18" charset="0"/>
                <a:ea typeface="Osaka"/>
                <a:cs typeface="Osaka"/>
              </a:rPr>
              <a:pPr eaLnBrk="0"/>
              <a:t>67</a:t>
            </a:fld>
            <a:endParaRPr lang="en-US" altLang="en-US">
              <a:solidFill>
                <a:srgbClr val="000000"/>
              </a:solidFill>
              <a:latin typeface="Times New Roman" panose="02020603050405020304" pitchFamily="18" charset="0"/>
              <a:ea typeface="Osaka"/>
              <a:cs typeface="Osaka"/>
            </a:endParaRPr>
          </a:p>
        </p:txBody>
      </p:sp>
      <p:sp>
        <p:nvSpPr>
          <p:cNvPr id="699395" name="Rectangle 2">
            <a:extLst>
              <a:ext uri="{FF2B5EF4-FFF2-40B4-BE49-F238E27FC236}">
                <a16:creationId xmlns:a16="http://schemas.microsoft.com/office/drawing/2014/main" id="{027DC8C4-22B1-4010-80C8-9BF64C23FD18}"/>
              </a:ext>
            </a:extLst>
          </p:cNvPr>
          <p:cNvSpPr>
            <a:spLocks noGrp="1" noRot="1" noChangeAspect="1" noChangeArrowheads="1" noTextEdit="1"/>
          </p:cNvSpPr>
          <p:nvPr>
            <p:ph type="sldImg"/>
          </p:nvPr>
        </p:nvSpPr>
        <p:spPr>
          <a:solidFill>
            <a:srgbClr val="FFFFFF"/>
          </a:solidFill>
          <a:ln/>
        </p:spPr>
      </p:sp>
      <p:sp>
        <p:nvSpPr>
          <p:cNvPr id="699396" name="Rectangle 3">
            <a:extLst>
              <a:ext uri="{FF2B5EF4-FFF2-40B4-BE49-F238E27FC236}">
                <a16:creationId xmlns:a16="http://schemas.microsoft.com/office/drawing/2014/main" id="{B9B1289C-64F4-485C-B3F7-06355A252E16}"/>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主通过引起我们注意的事件来彰显他对人的关心</a:t>
            </a:r>
            <a:endParaRP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85671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a:extLst>
              <a:ext uri="{FF2B5EF4-FFF2-40B4-BE49-F238E27FC236}">
                <a16:creationId xmlns:a16="http://schemas.microsoft.com/office/drawing/2014/main" id="{40659FFB-577D-48B6-A034-1938500F2903}"/>
              </a:ext>
            </a:extLst>
          </p:cNvPr>
          <p:cNvSpPr>
            <a:spLocks noGrp="1" noRot="1" noChangeAspect="1" noTextEdit="1"/>
          </p:cNvSpPr>
          <p:nvPr>
            <p:ph type="sldImg"/>
          </p:nvPr>
        </p:nvSpPr>
        <p:spPr>
          <a:ln/>
        </p:spPr>
      </p:sp>
      <p:sp>
        <p:nvSpPr>
          <p:cNvPr id="752643" name="Notes Placeholder 2">
            <a:extLst>
              <a:ext uri="{FF2B5EF4-FFF2-40B4-BE49-F238E27FC236}">
                <a16:creationId xmlns:a16="http://schemas.microsoft.com/office/drawing/2014/main" id="{36E89326-6C60-42F2-807B-443C10866B0A}"/>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52644" name="Slide Number Placeholder 3">
            <a:extLst>
              <a:ext uri="{FF2B5EF4-FFF2-40B4-BE49-F238E27FC236}">
                <a16:creationId xmlns:a16="http://schemas.microsoft.com/office/drawing/2014/main" id="{1CE87120-D12C-4706-86E9-AD9B375AFFA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94B5817-04ED-425E-A935-E90ABD548E80}" type="slidenum">
              <a:rPr lang="en-US" altLang="en-US" sz="1800">
                <a:latin typeface="Calibri" panose="020F0502020204030204" pitchFamily="34" charset="0"/>
              </a:rPr>
              <a:pPr algn="r" eaLnBrk="1">
                <a:spcBef>
                  <a:spcPct val="0"/>
                </a:spcBef>
              </a:pPr>
              <a:t>68</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7">
            <a:extLst>
              <a:ext uri="{FF2B5EF4-FFF2-40B4-BE49-F238E27FC236}">
                <a16:creationId xmlns:a16="http://schemas.microsoft.com/office/drawing/2014/main" id="{34EC5937-5BC9-4FC5-9A79-EEE3B48681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BE98CF7F-C77D-4C11-9DF5-1C44909DA83D}" type="slidenum">
              <a:rPr lang="en-US" altLang="en-US"/>
              <a:pPr>
                <a:spcBef>
                  <a:spcPct val="0"/>
                </a:spcBef>
              </a:pPr>
              <a:t>69</a:t>
            </a:fld>
            <a:endParaRPr lang="en-US" altLang="en-US"/>
          </a:p>
        </p:txBody>
      </p:sp>
      <p:sp>
        <p:nvSpPr>
          <p:cNvPr id="753667" name="Rectangle 2">
            <a:extLst>
              <a:ext uri="{FF2B5EF4-FFF2-40B4-BE49-F238E27FC236}">
                <a16:creationId xmlns:a16="http://schemas.microsoft.com/office/drawing/2014/main" id="{CD49DB40-161A-49A5-BE60-43878A23F2BC}"/>
              </a:ext>
            </a:extLst>
          </p:cNvPr>
          <p:cNvSpPr>
            <a:spLocks noGrp="1" noRot="1" noChangeAspect="1" noChangeArrowheads="1" noTextEdit="1"/>
          </p:cNvSpPr>
          <p:nvPr>
            <p:ph type="sldImg"/>
          </p:nvPr>
        </p:nvSpPr>
        <p:spPr>
          <a:ln/>
        </p:spPr>
      </p:sp>
      <p:sp>
        <p:nvSpPr>
          <p:cNvPr id="753668" name="Rectangle 3">
            <a:extLst>
              <a:ext uri="{FF2B5EF4-FFF2-40B4-BE49-F238E27FC236}">
                <a16:creationId xmlns:a16="http://schemas.microsoft.com/office/drawing/2014/main" id="{4F9FED1C-2BA2-4B47-8D40-1339B161A4AA}"/>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Slide Image Placeholder 1">
            <a:extLst>
              <a:ext uri="{FF2B5EF4-FFF2-40B4-BE49-F238E27FC236}">
                <a16:creationId xmlns:a16="http://schemas.microsoft.com/office/drawing/2014/main" id="{D4A54CA1-35A7-4FF8-8AB0-08A9424746B4}"/>
              </a:ext>
            </a:extLst>
          </p:cNvPr>
          <p:cNvSpPr>
            <a:spLocks noGrp="1" noRot="1" noChangeAspect="1" noTextEdit="1"/>
          </p:cNvSpPr>
          <p:nvPr>
            <p:ph type="sldImg"/>
          </p:nvPr>
        </p:nvSpPr>
        <p:spPr>
          <a:ln/>
        </p:spPr>
      </p:sp>
      <p:sp>
        <p:nvSpPr>
          <p:cNvPr id="754691" name="Notes Placeholder 2">
            <a:extLst>
              <a:ext uri="{FF2B5EF4-FFF2-40B4-BE49-F238E27FC236}">
                <a16:creationId xmlns:a16="http://schemas.microsoft.com/office/drawing/2014/main" id="{82CA9436-0FD3-4AA4-8E98-A40A3ED8038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God</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Where it starts—and ends—is in our call to LOVE.  As Paul noted, </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The greatest of these is love</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 (1 Cor. 13:13).  </a:t>
            </a:r>
            <a:endParaRPr altLang="ja-JP" b="1" dirty="0">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What is the most important thing we do as a church?  It begins with loving the God who loves us.  </a:t>
            </a:r>
            <a:endParaRPr altLang="en-US" b="1" dirty="0">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Church</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Do you genuinely love him?  If you don</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t, then nothing else you do counts, really.</a:t>
            </a:r>
            <a:endParaRPr altLang="ja-JP" b="1" dirty="0">
              <a:latin typeface="Times New Roman" panose="02020603050405020304" pitchFamily="18" charset="0"/>
              <a:ea typeface="ＭＳ Ｐゴシック" panose="020B0600070205080204" pitchFamily="34"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The second thing He said right after this: to love your neighbor as yourself.  </a:t>
            </a:r>
            <a:endParaRPr altLang="en-US" b="1" dirty="0">
              <a:latin typeface="Times New Roman" panose="02020603050405020304" pitchFamily="18" charset="0"/>
              <a:ea typeface="ＭＳ Ｐゴシック" panose="020B0600070205080204" pitchFamily="34" charset="-128"/>
            </a:endParaRPr>
          </a:p>
          <a:p>
            <a:pPr marL="822325" indent="-271463" algn="ctr" eaLnBrk="1" hangingPunct="1">
              <a:spcBef>
                <a:spcPts val="1200"/>
              </a:spcBef>
            </a:pPr>
            <a:r>
              <a:rPr altLang="en-US" sz="1100" b="1" dirty="0">
                <a:latin typeface="Times New Roman" panose="02020603050405020304" pitchFamily="18" charset="0"/>
                <a:ea typeface="MS Mincho" panose="02020609040205080304" pitchFamily="49" charset="-128"/>
                <a:cs typeface="MS Mincho" panose="02020609040205080304" pitchFamily="49" charset="-128"/>
              </a:rPr>
              <a:t>• Love Nations</a:t>
            </a:r>
            <a:endParaRPr altLang="en-US" b="1" dirty="0">
              <a:latin typeface="Times New Roman" panose="02020603050405020304" pitchFamily="18" charset="0"/>
              <a:ea typeface="MS Mincho" panose="02020609040205080304" pitchFamily="49" charset="-128"/>
              <a:cs typeface="MS Mincho" panose="02020609040205080304" pitchFamily="49" charset="-128"/>
            </a:endParaRPr>
          </a:p>
          <a:p>
            <a:pPr marL="822325" indent="-271463" algn="just" eaLnBrk="1" hangingPunct="1">
              <a:spcBef>
                <a:spcPts val="1200"/>
              </a:spcBef>
              <a:spcAft>
                <a:spcPts val="300"/>
              </a:spcAft>
            </a:pPr>
            <a:r>
              <a:rPr altLang="en-US" b="1" dirty="0">
                <a:latin typeface="Times" panose="02020603050405020304" pitchFamily="18" charset="0"/>
                <a:ea typeface="ＭＳ Ｐゴシック" panose="020B0600070205080204" pitchFamily="34" charset="-128"/>
              </a:rPr>
              <a:t>But who is your neighbor?  It starts right here in the body—to love the church—but then it extends from this </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close neighbor</a:t>
            </a:r>
            <a:r>
              <a:rPr lang="ja-JP" altLang="en-US" b="1">
                <a:latin typeface="Times" panose="02020603050405020304" pitchFamily="18" charset="0"/>
                <a:ea typeface="ＭＳ Ｐゴシック" panose="020B0600070205080204" pitchFamily="34" charset="-128"/>
              </a:rPr>
              <a:t>”</a:t>
            </a:r>
            <a:r>
              <a:rPr altLang="ja-JP" b="1" dirty="0">
                <a:latin typeface="Times" panose="02020603050405020304" pitchFamily="18" charset="0"/>
                <a:ea typeface="ＭＳ Ｐゴシック" panose="020B0600070205080204" pitchFamily="34" charset="-128"/>
              </a:rPr>
              <a:t> to those who are out of the reach of this fellowship where we love the nations.  Our leadership is committed to make all that we do revolve around one of these three priorities.</a:t>
            </a:r>
            <a:endParaRPr altLang="ja-JP" b="1" dirty="0">
              <a:latin typeface="Times New Roman" panose="02020603050405020304" pitchFamily="18" charset="0"/>
              <a:ea typeface="ＭＳ Ｐゴシック" panose="020B0600070205080204" pitchFamily="34" charset="-128"/>
            </a:endParaRPr>
          </a:p>
          <a:p>
            <a:pPr marL="822325" indent="-271463" eaLnBrk="1" hangingPunct="1"/>
            <a:endParaRPr lang="en-US" altLang="en-US" dirty="0">
              <a:latin typeface="Times New Roman" panose="02020603050405020304" pitchFamily="18" charset="0"/>
              <a:ea typeface="ＭＳ Ｐゴシック" panose="020B0600070205080204" pitchFamily="34" charset="-128"/>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爱神</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我们起始与结束的地方，就是我们被呼召去</a:t>
            </a:r>
            <a:r>
              <a:rPr lang="zh-CN" altLang="en-US" b="1" dirty="0">
                <a:solidFill>
                  <a:srgbClr val="0E0E0E"/>
                </a:solidFill>
                <a:effectLst/>
                <a:latin typeface=".AppleSystemUIFont"/>
              </a:rPr>
              <a:t>爱</a:t>
            </a:r>
            <a:r>
              <a:rPr lang="zh-CN" altLang="en-US" dirty="0">
                <a:solidFill>
                  <a:srgbClr val="0E0E0E"/>
                </a:solidFill>
                <a:effectLst/>
                <a:latin typeface=".AppleSystemUIFont"/>
              </a:rPr>
              <a:t>。正如保罗所说：“其中最大的是爱”（哥林多前书 </a:t>
            </a:r>
            <a:r>
              <a:rPr lang="en-US" altLang="zh-CN" dirty="0">
                <a:solidFill>
                  <a:srgbClr val="0E0E0E"/>
                </a:solidFill>
                <a:effectLst/>
                <a:latin typeface=".AppleSystemUIFont"/>
              </a:rPr>
              <a:t>13:13</a:t>
            </a:r>
            <a:r>
              <a:rPr lang="zh-CN" altLang="en-US" dirty="0">
                <a:solidFill>
                  <a:srgbClr val="0E0E0E"/>
                </a:solidFill>
                <a:effectLst/>
                <a:latin typeface=".AppleSystemUIFont"/>
              </a:rPr>
              <a:t>）。</a:t>
            </a:r>
          </a:p>
          <a:p>
            <a:r>
              <a:rPr lang="zh-CN" altLang="en-US" dirty="0">
                <a:solidFill>
                  <a:srgbClr val="0E0E0E"/>
                </a:solidFill>
                <a:effectLst/>
                <a:latin typeface=".AppleSystemUIFont"/>
              </a:rPr>
              <a:t>作为教会，我们所做的最重要的事情是什么？从爱那位爱我们的神开始。</a:t>
            </a:r>
          </a:p>
          <a:p>
            <a:r>
              <a:rPr lang="en-US" altLang="zh-CN" dirty="0">
                <a:solidFill>
                  <a:srgbClr val="0E0E0E"/>
                </a:solidFill>
                <a:effectLst/>
                <a:latin typeface=".AppleSystemUIFont"/>
              </a:rPr>
              <a:t>• </a:t>
            </a:r>
            <a:r>
              <a:rPr lang="zh-CN" altLang="en-US" b="1" dirty="0">
                <a:solidFill>
                  <a:srgbClr val="0E0E0E"/>
                </a:solidFill>
                <a:effectLst/>
                <a:latin typeface=".AppleSystemUIFont"/>
              </a:rPr>
              <a:t>爱教会</a:t>
            </a:r>
            <a:endParaRPr lang="zh-CN" altLang="en-US" dirty="0">
              <a:solidFill>
                <a:srgbClr val="0E0E0E"/>
              </a:solidFill>
              <a:effectLst/>
              <a:latin typeface=".AppleSystemUIFont"/>
            </a:endParaRPr>
          </a:p>
          <a:p>
            <a:r>
              <a:rPr lang="zh-CN" altLang="en-US" dirty="0">
                <a:solidFill>
                  <a:srgbClr val="0E0E0E"/>
                </a:solidFill>
                <a:effectLst/>
                <a:latin typeface=".AppleSystemUIFont"/>
              </a:rPr>
              <a:t>你真的爱祂吗？如果你不爱祂，那么你所做的其他一切都毫无意义。</a:t>
            </a:r>
          </a:p>
          <a:p>
            <a:r>
              <a:rPr lang="zh-CN" altLang="en-US" dirty="0">
                <a:solidFill>
                  <a:srgbClr val="0E0E0E"/>
                </a:solidFill>
                <a:effectLst/>
                <a:latin typeface=".AppleSystemUIFont"/>
              </a:rPr>
              <a:t>接下来，祂紧接着说：要爱人如己。</a:t>
            </a:r>
          </a:p>
          <a:p>
            <a:r>
              <a:rPr lang="en-US" altLang="zh-CN" dirty="0">
                <a:solidFill>
                  <a:srgbClr val="0E0E0E"/>
                </a:solidFill>
                <a:effectLst/>
                <a:latin typeface=".AppleSystemUIFont"/>
              </a:rPr>
              <a:t>• </a:t>
            </a:r>
            <a:r>
              <a:rPr lang="zh-CN" altLang="en-US" b="1" dirty="0">
                <a:solidFill>
                  <a:srgbClr val="0E0E0E"/>
                </a:solidFill>
                <a:effectLst/>
                <a:latin typeface=".AppleSystemUIFont"/>
              </a:rPr>
              <a:t>爱万国</a:t>
            </a:r>
            <a:endParaRPr lang="zh-CN" altLang="en-US" dirty="0">
              <a:solidFill>
                <a:srgbClr val="0E0E0E"/>
              </a:solidFill>
              <a:effectLst/>
              <a:latin typeface=".AppleSystemUIFont"/>
            </a:endParaRPr>
          </a:p>
          <a:p>
            <a:r>
              <a:rPr lang="zh-CN" altLang="en-US" dirty="0">
                <a:solidFill>
                  <a:srgbClr val="0E0E0E"/>
                </a:solidFill>
                <a:effectLst/>
                <a:latin typeface=".AppleSystemUIFont"/>
              </a:rPr>
              <a:t>但谁是你的邻舍呢？这爱从教会内部开始</a:t>
            </a:r>
            <a:r>
              <a:rPr lang="en-US" altLang="zh-CN" dirty="0">
                <a:solidFill>
                  <a:srgbClr val="0E0E0E"/>
                </a:solidFill>
                <a:effectLst/>
                <a:latin typeface=".AppleSystemUIFont"/>
              </a:rPr>
              <a:t>——</a:t>
            </a:r>
            <a:r>
              <a:rPr lang="zh-CN" altLang="en-US" dirty="0">
                <a:solidFill>
                  <a:srgbClr val="0E0E0E"/>
                </a:solidFill>
                <a:effectLst/>
                <a:latin typeface=".AppleSystemUIFont"/>
              </a:rPr>
              <a:t>爱教会中的弟兄姊妹</a:t>
            </a:r>
            <a:r>
              <a:rPr lang="en-US" altLang="zh-CN" dirty="0">
                <a:solidFill>
                  <a:srgbClr val="0E0E0E"/>
                </a:solidFill>
                <a:effectLst/>
                <a:latin typeface=".AppleSystemUIFont"/>
              </a:rPr>
              <a:t>——</a:t>
            </a:r>
            <a:r>
              <a:rPr lang="zh-CN" altLang="en-US" dirty="0">
                <a:solidFill>
                  <a:srgbClr val="0E0E0E"/>
                </a:solidFill>
                <a:effectLst/>
                <a:latin typeface=".AppleSystemUIFont"/>
              </a:rPr>
              <a:t>然后扩展到那些超出我们团契范围的“远邻”，也就是我们所爱的万国。</a:t>
            </a:r>
          </a:p>
          <a:p>
            <a:r>
              <a:rPr lang="zh-CN" altLang="en-US" dirty="0">
                <a:solidFill>
                  <a:srgbClr val="0E0E0E"/>
                </a:solidFill>
                <a:effectLst/>
                <a:latin typeface=".AppleSystemUIFont"/>
              </a:rPr>
              <a:t>我们的领袖致力于确保我们所做的一切都围绕这三个优先事项展开。</a:t>
            </a:r>
          </a:p>
          <a:p>
            <a:pPr marL="822325" indent="-271463" eaLnBrk="1" hangingPunct="1"/>
            <a:endParaRPr altLang="en-US" dirty="0">
              <a:latin typeface="Times New Roman" panose="02020603050405020304" pitchFamily="18" charset="0"/>
              <a:ea typeface="ＭＳ Ｐゴシック" panose="020B0600070205080204" pitchFamily="34" charset="-128"/>
            </a:endParaRPr>
          </a:p>
        </p:txBody>
      </p:sp>
      <p:sp>
        <p:nvSpPr>
          <p:cNvPr id="754692" name="Slide Number Placeholder 3">
            <a:extLst>
              <a:ext uri="{FF2B5EF4-FFF2-40B4-BE49-F238E27FC236}">
                <a16:creationId xmlns:a16="http://schemas.microsoft.com/office/drawing/2014/main" id="{CB895D9A-47A4-4B93-8BB5-31AC86447C0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AD51728-5787-4F54-AFDE-1E80C4242968}" type="slidenum">
              <a:rPr lang="en-US" altLang="en-US" sz="1800">
                <a:latin typeface="Calibri" panose="020F0502020204030204" pitchFamily="34" charset="0"/>
              </a:rPr>
              <a:pPr algn="r" eaLnBrk="1">
                <a:spcBef>
                  <a:spcPct val="0"/>
                </a:spcBef>
              </a:pPr>
              <a:t>70</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7">
            <a:extLst>
              <a:ext uri="{FF2B5EF4-FFF2-40B4-BE49-F238E27FC236}">
                <a16:creationId xmlns:a16="http://schemas.microsoft.com/office/drawing/2014/main" id="{5BCF57FE-7E15-4E0D-98BD-2F8697C068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49DA9C0-4807-4644-8FF5-6A0A1105D61C}" type="slidenum">
              <a:rPr lang="en-US" altLang="en-US"/>
              <a:pPr>
                <a:spcBef>
                  <a:spcPct val="0"/>
                </a:spcBef>
              </a:pPr>
              <a:t>71</a:t>
            </a:fld>
            <a:endParaRPr lang="en-US" altLang="en-US"/>
          </a:p>
        </p:txBody>
      </p:sp>
      <p:sp>
        <p:nvSpPr>
          <p:cNvPr id="755715" name="Rectangle 2">
            <a:extLst>
              <a:ext uri="{FF2B5EF4-FFF2-40B4-BE49-F238E27FC236}">
                <a16:creationId xmlns:a16="http://schemas.microsoft.com/office/drawing/2014/main" id="{03A106B3-20B0-4E13-8CA9-B227DA30CCC2}"/>
              </a:ext>
            </a:extLst>
          </p:cNvPr>
          <p:cNvSpPr>
            <a:spLocks noGrp="1" noRot="1" noChangeAspect="1" noChangeArrowheads="1" noTextEdit="1"/>
          </p:cNvSpPr>
          <p:nvPr>
            <p:ph type="sldImg"/>
          </p:nvPr>
        </p:nvSpPr>
        <p:spPr>
          <a:solidFill>
            <a:srgbClr val="FFFFFF"/>
          </a:solidFill>
          <a:ln/>
        </p:spPr>
      </p:sp>
      <p:sp>
        <p:nvSpPr>
          <p:cNvPr id="755716" name="Rectangle 3">
            <a:extLst>
              <a:ext uri="{FF2B5EF4-FFF2-40B4-BE49-F238E27FC236}">
                <a16:creationId xmlns:a16="http://schemas.microsoft.com/office/drawing/2014/main" id="{7C7CA0C6-DEAC-4840-B4E7-11312F7A4962}"/>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sz="1800" dirty="0">
                <a:latin typeface="Times New Roman" panose="02020603050405020304" pitchFamily="18" charset="0"/>
                <a:ea typeface="ＭＳ Ｐゴシック" panose="020B0600070205080204" pitchFamily="34" charset="-128"/>
              </a:rPr>
              <a:t>One Mercedes-Benz commercial shows their car colliding with a cement wall during a safety test.  Someone then asks the company spokesman why they do not enforce their patent on the Mercedes-Benz energy-absorbing body, a design evidently copied by other companies because of its success.  He replies matter-of-factly, </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Because some things in life are too important not to share.</a:t>
            </a:r>
            <a:r>
              <a:rPr lang="ja-JP" altLang="en-US" sz="1800">
                <a:latin typeface="Times New Roman" panose="02020603050405020304" pitchFamily="18" charset="0"/>
                <a:ea typeface="ＭＳ Ｐゴシック" panose="020B0600070205080204" pitchFamily="34" charset="-128"/>
              </a:rPr>
              <a:t>”</a:t>
            </a:r>
            <a:r>
              <a:rPr altLang="ja-JP" sz="1800" dirty="0">
                <a:latin typeface="Times New Roman" panose="02020603050405020304" pitchFamily="18" charset="0"/>
                <a:ea typeface="ＭＳ Ｐゴシック" panose="020B0600070205080204" pitchFamily="34" charset="-128"/>
              </a:rPr>
              <a:t>  </a:t>
            </a:r>
          </a:p>
          <a:p>
            <a:pPr eaLnBrk="1"/>
            <a:endParaRPr altLang="en-US" sz="1800" dirty="0">
              <a:latin typeface="Times New Roman" panose="02020603050405020304" pitchFamily="18" charset="0"/>
              <a:ea typeface="ＭＳ Ｐゴシック" panose="020B0600070205080204" pitchFamily="34" charset="-128"/>
            </a:endParaRPr>
          </a:p>
          <a:p>
            <a:pPr eaLnBrk="1"/>
            <a:r>
              <a:rPr altLang="en-US" sz="1800" dirty="0">
                <a:latin typeface="Times New Roman" panose="02020603050405020304" pitchFamily="18" charset="0"/>
                <a:ea typeface="ＭＳ Ｐゴシック" panose="020B0600070205080204" pitchFamily="34" charset="-128"/>
              </a:rPr>
              <a:t>How true.  That also includes the gospel of salvation, which saves people from far more than auto collisions.</a:t>
            </a:r>
          </a:p>
          <a:p>
            <a:pPr eaLnBrk="1"/>
            <a:endParaRPr altLang="en-US" sz="1800" dirty="0">
              <a:latin typeface="Times New Roman" panose="02020603050405020304" pitchFamily="18" charset="0"/>
              <a:ea typeface="ＭＳ Ｐゴシック" panose="020B0600070205080204" pitchFamily="34" charset="-128"/>
            </a:endParaRPr>
          </a:p>
          <a:p>
            <a:pPr eaLnBrk="1"/>
            <a:r>
              <a:rPr altLang="en-US" sz="1800" dirty="0">
                <a:latin typeface="Times New Roman" panose="02020603050405020304" pitchFamily="18" charset="0"/>
                <a:ea typeface="ＭＳ Ｐゴシック" panose="020B0600070205080204" pitchFamily="34" charset="-128"/>
              </a:rPr>
              <a:t>Jim Beranek, </a:t>
            </a:r>
            <a:r>
              <a:rPr altLang="en-US" sz="1800" i="1" dirty="0">
                <a:latin typeface="Times New Roman" panose="02020603050405020304" pitchFamily="18" charset="0"/>
                <a:ea typeface="ＭＳ Ｐゴシック" panose="020B0600070205080204" pitchFamily="34" charset="-128"/>
              </a:rPr>
              <a:t>Leadership</a:t>
            </a:r>
            <a:r>
              <a:rPr altLang="en-US" sz="1800" dirty="0">
                <a:latin typeface="Times New Roman" panose="02020603050405020304" pitchFamily="18" charset="0"/>
                <a:ea typeface="ＭＳ Ｐゴシック" panose="020B0600070205080204" pitchFamily="34" charset="-128"/>
              </a:rPr>
              <a:t> magazine</a:t>
            </a:r>
            <a:endParaRPr lang="en-US" altLang="en-US" sz="1800" dirty="0">
              <a:latin typeface="Times New Roman" panose="02020603050405020304" pitchFamily="18" charset="0"/>
              <a:ea typeface="ＭＳ Ｐゴシック" panose="020B0600070205080204" pitchFamily="34" charset="-128"/>
            </a:endParaRPr>
          </a:p>
          <a:p>
            <a:pPr eaLnBrk="1"/>
            <a:endParaRPr lang="en-US" altLang="en-US" sz="1800" dirty="0">
              <a:latin typeface="Times New Roman" panose="02020603050405020304" pitchFamily="18" charset="0"/>
              <a:ea typeface="ＭＳ Ｐゴシック" panose="020B0600070205080204" pitchFamily="34" charset="-128"/>
            </a:endParaRPr>
          </a:p>
          <a:p>
            <a:r>
              <a:rPr lang="zh-CN" altLang="en-US" sz="2800" dirty="0">
                <a:solidFill>
                  <a:srgbClr val="0E0E0E"/>
                </a:solidFill>
                <a:effectLst/>
                <a:latin typeface=".AppleSystemUIFont"/>
              </a:rPr>
              <a:t>一则梅赛德斯</a:t>
            </a:r>
            <a:r>
              <a:rPr lang="en-US" altLang="zh-CN" sz="2800" dirty="0">
                <a:solidFill>
                  <a:srgbClr val="0E0E0E"/>
                </a:solidFill>
                <a:effectLst/>
                <a:latin typeface=".AppleSystemUIFont"/>
              </a:rPr>
              <a:t>-</a:t>
            </a:r>
            <a:r>
              <a:rPr lang="zh-CN" altLang="en-US" sz="2800" dirty="0">
                <a:solidFill>
                  <a:srgbClr val="0E0E0E"/>
                </a:solidFill>
                <a:effectLst/>
                <a:latin typeface=".AppleSystemUIFont"/>
              </a:rPr>
              <a:t>奔驰的广告中，他们的汽车在安全测试中撞上一堵水泥墙。随后，有人问公司发言人，为什么他们不对梅赛德斯</a:t>
            </a:r>
            <a:r>
              <a:rPr lang="en-US" altLang="zh-CN" sz="2800" dirty="0">
                <a:solidFill>
                  <a:srgbClr val="0E0E0E"/>
                </a:solidFill>
                <a:effectLst/>
                <a:latin typeface=".AppleSystemUIFont"/>
              </a:rPr>
              <a:t>-</a:t>
            </a:r>
            <a:r>
              <a:rPr lang="zh-CN" altLang="en-US" sz="2800" dirty="0">
                <a:solidFill>
                  <a:srgbClr val="0E0E0E"/>
                </a:solidFill>
                <a:effectLst/>
                <a:latin typeface=".AppleSystemUIFont"/>
              </a:rPr>
              <a:t>奔驰的能量吸收车身专利进行保护，而这一设计显然被其他公司所模仿，因为它非常成功。发言人平静地回答说：“因为生活中有些事情重要到不能不分享。”</a:t>
            </a:r>
          </a:p>
          <a:p>
            <a:br>
              <a:rPr lang="zh-CN" altLang="en-US" sz="2800" dirty="0">
                <a:solidFill>
                  <a:srgbClr val="0E0E0E"/>
                </a:solidFill>
                <a:effectLst/>
                <a:latin typeface=".AppleSystemUIFont"/>
              </a:rPr>
            </a:br>
            <a:endParaRPr lang="zh-CN" altLang="en-US" sz="2800" dirty="0">
              <a:solidFill>
                <a:srgbClr val="0E0E0E"/>
              </a:solidFill>
              <a:effectLst/>
              <a:latin typeface=".AppleSystemUIFont"/>
            </a:endParaRPr>
          </a:p>
          <a:p>
            <a:r>
              <a:rPr lang="zh-CN" altLang="en-US" sz="2800" dirty="0">
                <a:solidFill>
                  <a:srgbClr val="0E0E0E"/>
                </a:solidFill>
                <a:effectLst/>
                <a:latin typeface=".AppleSystemUIFont"/>
              </a:rPr>
              <a:t>这话实在太对了。这也包括</a:t>
            </a:r>
            <a:r>
              <a:rPr lang="zh-CN" altLang="en-US" sz="2800" b="1" dirty="0">
                <a:solidFill>
                  <a:srgbClr val="0E0E0E"/>
                </a:solidFill>
                <a:effectLst/>
                <a:latin typeface=".AppleSystemUIFont"/>
              </a:rPr>
              <a:t>拯救人类</a:t>
            </a:r>
            <a:r>
              <a:rPr lang="zh-CN" altLang="en-US" sz="2800" dirty="0">
                <a:solidFill>
                  <a:srgbClr val="0E0E0E"/>
                </a:solidFill>
                <a:effectLst/>
                <a:latin typeface=".AppleSystemUIFont"/>
              </a:rPr>
              <a:t>的福音，它所拯救的远不止是汽车碰撞。</a:t>
            </a:r>
          </a:p>
          <a:p>
            <a:br>
              <a:rPr lang="zh-CN" altLang="en-US" sz="2800" dirty="0">
                <a:solidFill>
                  <a:srgbClr val="0E0E0E"/>
                </a:solidFill>
                <a:effectLst/>
                <a:latin typeface=".AppleSystemUIFont"/>
              </a:rPr>
            </a:br>
            <a:endParaRPr lang="zh-CN" altLang="en-US" sz="2800" dirty="0">
              <a:solidFill>
                <a:srgbClr val="0E0E0E"/>
              </a:solidFill>
              <a:effectLst/>
              <a:latin typeface=".AppleSystemUIFont"/>
            </a:endParaRPr>
          </a:p>
          <a:p>
            <a:r>
              <a:rPr lang="en-US" altLang="zh-CN" sz="2800" dirty="0">
                <a:solidFill>
                  <a:srgbClr val="0E0E0E"/>
                </a:solidFill>
                <a:effectLst/>
                <a:latin typeface=".AppleSystemUIFont"/>
              </a:rPr>
              <a:t>——</a:t>
            </a:r>
            <a:r>
              <a:rPr lang="zh-CN" altLang="en-US" sz="2800" dirty="0">
                <a:solidFill>
                  <a:srgbClr val="0E0E0E"/>
                </a:solidFill>
                <a:effectLst/>
                <a:latin typeface=".AppleSystemUIFont"/>
              </a:rPr>
              <a:t>吉姆</a:t>
            </a:r>
            <a:r>
              <a:rPr lang="en-US" altLang="zh-CN" sz="2800" dirty="0">
                <a:solidFill>
                  <a:srgbClr val="0E0E0E"/>
                </a:solidFill>
                <a:effectLst/>
                <a:latin typeface=".AppleSystemUIFont"/>
              </a:rPr>
              <a:t>·</a:t>
            </a:r>
            <a:r>
              <a:rPr lang="zh-CN" altLang="en-US" sz="2800" dirty="0">
                <a:solidFill>
                  <a:srgbClr val="0E0E0E"/>
                </a:solidFill>
                <a:effectLst/>
                <a:latin typeface=".AppleSystemUIFont"/>
              </a:rPr>
              <a:t>贝拉内克，</a:t>
            </a:r>
            <a:r>
              <a:rPr lang="en-US" altLang="zh-CN" sz="2800" dirty="0">
                <a:solidFill>
                  <a:srgbClr val="0E0E0E"/>
                </a:solidFill>
                <a:effectLst/>
                <a:latin typeface=".AppleSystemUIFont"/>
              </a:rPr>
              <a:t>《</a:t>
            </a:r>
            <a:r>
              <a:rPr lang="zh-CN" altLang="en-US" sz="2800" dirty="0">
                <a:solidFill>
                  <a:srgbClr val="0E0E0E"/>
                </a:solidFill>
                <a:effectLst/>
                <a:latin typeface=".AppleSystemUIFont"/>
              </a:rPr>
              <a:t>领导力</a:t>
            </a:r>
            <a:r>
              <a:rPr lang="en-US" altLang="zh-CN" sz="2800" dirty="0">
                <a:solidFill>
                  <a:srgbClr val="0E0E0E"/>
                </a:solidFill>
                <a:effectLst/>
                <a:latin typeface=".AppleSystemUIFont"/>
              </a:rPr>
              <a:t>》</a:t>
            </a:r>
            <a:r>
              <a:rPr lang="zh-CN" altLang="en-US" sz="2800" dirty="0">
                <a:solidFill>
                  <a:srgbClr val="0E0E0E"/>
                </a:solidFill>
                <a:effectLst/>
                <a:latin typeface=".AppleSystemUIFont"/>
              </a:rPr>
              <a:t>杂志</a:t>
            </a:r>
          </a:p>
          <a:p>
            <a:pPr eaLnBrk="1"/>
            <a:endParaRPr altLang="en-US" sz="180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7">
            <a:extLst>
              <a:ext uri="{FF2B5EF4-FFF2-40B4-BE49-F238E27FC236}">
                <a16:creationId xmlns:a16="http://schemas.microsoft.com/office/drawing/2014/main" id="{DCC1A86F-2992-4C11-8E3B-B364318EB2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E9A750C7-1CA0-47E4-8B32-27B48B6D8390}" type="slidenum">
              <a:rPr lang="en-US" altLang="en-US"/>
              <a:pPr>
                <a:spcBef>
                  <a:spcPct val="0"/>
                </a:spcBef>
              </a:pPr>
              <a:t>72</a:t>
            </a:fld>
            <a:endParaRPr lang="en-US" altLang="en-US"/>
          </a:p>
        </p:txBody>
      </p:sp>
      <p:sp>
        <p:nvSpPr>
          <p:cNvPr id="756739" name="Rectangle 2">
            <a:extLst>
              <a:ext uri="{FF2B5EF4-FFF2-40B4-BE49-F238E27FC236}">
                <a16:creationId xmlns:a16="http://schemas.microsoft.com/office/drawing/2014/main" id="{D6CB24CF-A9AE-4CDE-B3F8-D5A303B01472}"/>
              </a:ext>
            </a:extLst>
          </p:cNvPr>
          <p:cNvSpPr>
            <a:spLocks noGrp="1" noRot="1" noChangeAspect="1" noChangeArrowheads="1" noTextEdit="1"/>
          </p:cNvSpPr>
          <p:nvPr>
            <p:ph type="sldImg"/>
          </p:nvPr>
        </p:nvSpPr>
        <p:spPr>
          <a:solidFill>
            <a:srgbClr val="FFFFFF"/>
          </a:solidFill>
          <a:ln/>
        </p:spPr>
      </p:sp>
      <p:sp>
        <p:nvSpPr>
          <p:cNvPr id="756740" name="Rectangle 3">
            <a:extLst>
              <a:ext uri="{FF2B5EF4-FFF2-40B4-BE49-F238E27FC236}">
                <a16:creationId xmlns:a16="http://schemas.microsoft.com/office/drawing/2014/main" id="{DB985277-C387-494C-8A2D-0B64B1BEBCE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Image Placeholder 1">
            <a:extLst>
              <a:ext uri="{FF2B5EF4-FFF2-40B4-BE49-F238E27FC236}">
                <a16:creationId xmlns:a16="http://schemas.microsoft.com/office/drawing/2014/main" id="{C73D7CC9-6612-4732-9EE8-2CD67E79DDA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FDD09BFD-378A-47D3-A20B-CBACABBB75DB}"/>
              </a:ext>
            </a:extLst>
          </p:cNvPr>
          <p:cNvSpPr>
            <a:spLocks noGrp="1"/>
          </p:cNvSpPr>
          <p:nvPr>
            <p:ph type="body" idx="1"/>
          </p:nvPr>
        </p:nvSpPr>
        <p:spPr/>
        <p:txBody>
          <a:bodyPr>
            <a:normAutofit/>
          </a:bodyPr>
          <a:lstStyle>
            <a:lvl1pPr marL="449263" indent="-449263">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spcBef>
                <a:spcPct val="0"/>
              </a:spcBef>
              <a:defRPr/>
            </a:pPr>
            <a:endParaRPr b="1">
              <a:solidFill>
                <a:srgbClr val="FFFFFF"/>
              </a:solidFill>
              <a:effectLst>
                <a:outerShdw blurRad="38100" dist="38100" dir="2700000" algn="tl">
                  <a:srgbClr val="DDDDDD"/>
                </a:outerShdw>
              </a:effectLst>
              <a:cs typeface="Arial" charset="0"/>
            </a:endParaRPr>
          </a:p>
        </p:txBody>
      </p:sp>
      <p:sp>
        <p:nvSpPr>
          <p:cNvPr id="757764" name="Slide Number Placeholder 3">
            <a:extLst>
              <a:ext uri="{FF2B5EF4-FFF2-40B4-BE49-F238E27FC236}">
                <a16:creationId xmlns:a16="http://schemas.microsoft.com/office/drawing/2014/main" id="{0D7943CA-6EEE-4511-9A66-BA1EDA2972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F7BD6CE-17DE-44EB-B9BB-A2896B9CF010}" type="slidenum">
              <a:rPr lang="en-US" altLang="en-US"/>
              <a:pPr>
                <a:spcBef>
                  <a:spcPct val="0"/>
                </a:spcBef>
              </a:pPr>
              <a:t>73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lide Image Placeholder 1">
            <a:extLst>
              <a:ext uri="{FF2B5EF4-FFF2-40B4-BE49-F238E27FC236}">
                <a16:creationId xmlns:a16="http://schemas.microsoft.com/office/drawing/2014/main" id="{C658A4AE-DE94-4AF7-9909-FBA561DA1B84}"/>
              </a:ext>
            </a:extLst>
          </p:cNvPr>
          <p:cNvSpPr>
            <a:spLocks noGrp="1" noRot="1" noChangeAspect="1" noTextEdit="1"/>
          </p:cNvSpPr>
          <p:nvPr>
            <p:ph type="sldImg"/>
          </p:nvPr>
        </p:nvSpPr>
        <p:spPr>
          <a:ln/>
        </p:spPr>
      </p:sp>
      <p:sp>
        <p:nvSpPr>
          <p:cNvPr id="695299" name="Notes Placeholder 2">
            <a:extLst>
              <a:ext uri="{FF2B5EF4-FFF2-40B4-BE49-F238E27FC236}">
                <a16:creationId xmlns:a16="http://schemas.microsoft.com/office/drawing/2014/main" id="{A14E855B-DE23-4EE0-871E-C98712CDDE7B}"/>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en-US">
              <a:latin typeface="Times New Roman" panose="02020603050405020304" pitchFamily="18" charset="0"/>
              <a:ea typeface="ＭＳ Ｐゴシック" panose="020B0600070205080204" pitchFamily="34" charset="-128"/>
            </a:endParaRPr>
          </a:p>
        </p:txBody>
      </p:sp>
      <p:sp>
        <p:nvSpPr>
          <p:cNvPr id="695300" name="Slide Number Placeholder 3">
            <a:extLst>
              <a:ext uri="{FF2B5EF4-FFF2-40B4-BE49-F238E27FC236}">
                <a16:creationId xmlns:a16="http://schemas.microsoft.com/office/drawing/2014/main" id="{A31E2145-6637-4BBF-9417-DBDEA1B02C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5B1CB1-CD1F-4C67-9870-C907CBEF4909}" type="slidenum">
              <a:rPr lang="en-US" altLang="en-US">
                <a:solidFill>
                  <a:srgbClr val="000000"/>
                </a:solidFill>
                <a:latin typeface="Times New Roman" panose="02020603050405020304" pitchFamily="18" charset="0"/>
              </a:rPr>
              <a:pPr/>
              <a:t>9</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a:extLst>
              <a:ext uri="{FF2B5EF4-FFF2-40B4-BE49-F238E27FC236}">
                <a16:creationId xmlns:a16="http://schemas.microsoft.com/office/drawing/2014/main" id="{2B4C1A0F-9680-4209-B12E-751912B1EB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7A926A3-1201-47C6-9C3C-F283E5AE221A}" type="slidenum">
              <a:rPr lang="en-US" altLang="en-US"/>
              <a:pPr>
                <a:spcBef>
                  <a:spcPct val="0"/>
                </a:spcBef>
              </a:pPr>
              <a:t>74</a:t>
            </a:fld>
            <a:endParaRPr lang="en-US" altLang="en-US"/>
          </a:p>
        </p:txBody>
      </p:sp>
      <p:sp>
        <p:nvSpPr>
          <p:cNvPr id="758787" name="Rectangle 2">
            <a:extLst>
              <a:ext uri="{FF2B5EF4-FFF2-40B4-BE49-F238E27FC236}">
                <a16:creationId xmlns:a16="http://schemas.microsoft.com/office/drawing/2014/main" id="{C2580038-61B1-420F-8CC2-D91AFB1D6D91}"/>
              </a:ext>
            </a:extLst>
          </p:cNvPr>
          <p:cNvSpPr>
            <a:spLocks noGrp="1" noRot="1" noChangeAspect="1" noChangeArrowheads="1" noTextEdit="1"/>
          </p:cNvSpPr>
          <p:nvPr>
            <p:ph type="sldImg"/>
          </p:nvPr>
        </p:nvSpPr>
        <p:spPr>
          <a:solidFill>
            <a:srgbClr val="FFFFFF"/>
          </a:solidFill>
          <a:ln/>
        </p:spPr>
      </p:sp>
      <p:sp>
        <p:nvSpPr>
          <p:cNvPr id="758788" name="Rectangle 3">
            <a:extLst>
              <a:ext uri="{FF2B5EF4-FFF2-40B4-BE49-F238E27FC236}">
                <a16:creationId xmlns:a16="http://schemas.microsoft.com/office/drawing/2014/main" id="{315B778D-1748-40B5-8360-A404086C9184}"/>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Slide Image Placeholder 1">
            <a:extLst>
              <a:ext uri="{FF2B5EF4-FFF2-40B4-BE49-F238E27FC236}">
                <a16:creationId xmlns:a16="http://schemas.microsoft.com/office/drawing/2014/main" id="{EEC316A5-EA53-4DF5-B6E8-E22C7BFCBB5D}"/>
              </a:ext>
            </a:extLst>
          </p:cNvPr>
          <p:cNvSpPr>
            <a:spLocks noGrp="1" noRot="1" noChangeAspect="1" noTextEdit="1"/>
          </p:cNvSpPr>
          <p:nvPr>
            <p:ph type="sldImg"/>
          </p:nvPr>
        </p:nvSpPr>
        <p:spPr>
          <a:ln/>
        </p:spPr>
      </p:sp>
      <p:sp>
        <p:nvSpPr>
          <p:cNvPr id="759811" name="Notes Placeholder 2">
            <a:extLst>
              <a:ext uri="{FF2B5EF4-FFF2-40B4-BE49-F238E27FC236}">
                <a16:creationId xmlns:a16="http://schemas.microsoft.com/office/drawing/2014/main" id="{D05E7DBE-5D68-4A9E-A862-9D0A4922D6A9}"/>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59812" name="Slide Number Placeholder 3">
            <a:extLst>
              <a:ext uri="{FF2B5EF4-FFF2-40B4-BE49-F238E27FC236}">
                <a16:creationId xmlns:a16="http://schemas.microsoft.com/office/drawing/2014/main" id="{0E067992-E6BC-4F46-9014-C2122EFBC8D5}"/>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A010CF2-6743-4EBA-BB03-801ECA913DFA}" type="slidenum">
              <a:rPr lang="en-US" altLang="en-US" sz="1800">
                <a:latin typeface="Calibri" panose="020F0502020204030204" pitchFamily="34" charset="0"/>
              </a:rPr>
              <a:pPr algn="r" eaLnBrk="1">
                <a:spcBef>
                  <a:spcPct val="0"/>
                </a:spcBef>
              </a:pPr>
              <a:t>75</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a:extLst>
              <a:ext uri="{FF2B5EF4-FFF2-40B4-BE49-F238E27FC236}">
                <a16:creationId xmlns:a16="http://schemas.microsoft.com/office/drawing/2014/main" id="{A748A7EB-AAF0-4AE4-B655-83754B5740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637CCE-1C14-47DC-9DD9-A3654FB1F2FA}" type="slidenum">
              <a:rPr lang="en-US" altLang="en-US">
                <a:solidFill>
                  <a:srgbClr val="000000"/>
                </a:solidFill>
                <a:latin typeface="Times New Roman" panose="02020603050405020304" pitchFamily="18" charset="0"/>
                <a:ea typeface="Osaka"/>
                <a:cs typeface="Osaka"/>
              </a:rPr>
              <a:pPr/>
              <a:t>76</a:t>
            </a:fld>
            <a:endParaRPr lang="en-US" altLang="en-US">
              <a:solidFill>
                <a:srgbClr val="000000"/>
              </a:solidFill>
              <a:latin typeface="Times New Roman" panose="02020603050405020304" pitchFamily="18" charset="0"/>
              <a:ea typeface="Osaka"/>
              <a:cs typeface="Osaka"/>
            </a:endParaRPr>
          </a:p>
        </p:txBody>
      </p:sp>
      <p:sp>
        <p:nvSpPr>
          <p:cNvPr id="760835" name="Rectangle 2">
            <a:extLst>
              <a:ext uri="{FF2B5EF4-FFF2-40B4-BE49-F238E27FC236}">
                <a16:creationId xmlns:a16="http://schemas.microsoft.com/office/drawing/2014/main" id="{8EFE39EC-2017-4C64-9F79-DDC772A72763}"/>
              </a:ext>
            </a:extLst>
          </p:cNvPr>
          <p:cNvSpPr>
            <a:spLocks noGrp="1" noRot="1" noChangeAspect="1" noChangeArrowheads="1" noTextEdit="1"/>
          </p:cNvSpPr>
          <p:nvPr>
            <p:ph type="sldImg"/>
          </p:nvPr>
        </p:nvSpPr>
        <p:spPr>
          <a:solidFill>
            <a:srgbClr val="FFFFFF"/>
          </a:solidFill>
          <a:ln/>
        </p:spPr>
      </p:sp>
      <p:sp>
        <p:nvSpPr>
          <p:cNvPr id="760836" name="Rectangle 3">
            <a:extLst>
              <a:ext uri="{FF2B5EF4-FFF2-40B4-BE49-F238E27FC236}">
                <a16:creationId xmlns:a16="http://schemas.microsoft.com/office/drawing/2014/main" id="{DE3A6E6A-9068-4FF6-A4CE-4C1C624BDB8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BCC12DC7-A844-4C64-BC94-8227B926031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199001-58F5-49A5-8C3C-5D4F54C3C90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0419" name="Rectangle 2">
            <a:extLst>
              <a:ext uri="{FF2B5EF4-FFF2-40B4-BE49-F238E27FC236}">
                <a16:creationId xmlns:a16="http://schemas.microsoft.com/office/drawing/2014/main" id="{396650C5-A88D-4D7D-BA19-B3D28C11A6B3}"/>
              </a:ext>
            </a:extLst>
          </p:cNvPr>
          <p:cNvSpPr>
            <a:spLocks noGrp="1" noRot="1" noChangeAspect="1" noChangeArrowheads="1" noTextEdit="1"/>
          </p:cNvSpPr>
          <p:nvPr>
            <p:ph type="sldImg"/>
          </p:nvPr>
        </p:nvSpPr>
        <p:spPr>
          <a:solidFill>
            <a:srgbClr val="FFFFFF"/>
          </a:solidFill>
          <a:ln/>
        </p:spPr>
      </p:sp>
      <p:sp>
        <p:nvSpPr>
          <p:cNvPr id="700420" name="Rectangle 3">
            <a:extLst>
              <a:ext uri="{FF2B5EF4-FFF2-40B4-BE49-F238E27FC236}">
                <a16:creationId xmlns:a16="http://schemas.microsoft.com/office/drawing/2014/main" id="{6155FCBA-35D9-453B-9B71-08FE94DE8ECA}"/>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lang="zh-CN" altLang="en-US">
                <a:latin typeface="Times New Roman" panose="02020603050405020304" pitchFamily="18" charset="0"/>
                <a:ea typeface="ＭＳ Ｐゴシック" panose="020B0600070205080204" pitchFamily="34" charset="-128"/>
              </a:rPr>
              <a:t>你作为一个有罪的生物，你如何看待上帝，神又是如此的怜悯。我们应该为此而感恩。</a:t>
            </a:r>
            <a:endParaRPr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90444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a:extLst>
              <a:ext uri="{FF2B5EF4-FFF2-40B4-BE49-F238E27FC236}">
                <a16:creationId xmlns:a16="http://schemas.microsoft.com/office/drawing/2014/main" id="{8E8AB4BA-FB6F-4AB1-9AD8-1EAE2217B29A}"/>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6C08E92-718A-48EA-8F17-BC4B74C81BBD}" type="slidenum">
              <a:rPr lang="en-US" altLang="en-US" sz="1800">
                <a:latin typeface="Calibri" panose="020F0502020204030204" pitchFamily="34" charset="0"/>
              </a:rPr>
              <a:pPr algn="r" eaLnBrk="1">
                <a:spcBef>
                  <a:spcPct val="0"/>
                </a:spcBef>
              </a:pPr>
              <a:t>78</a:t>
            </a:fld>
            <a:endParaRPr lang="en-US" altLang="en-US">
              <a:ea typeface="Osaka"/>
              <a:cs typeface="Osaka"/>
            </a:endParaRPr>
          </a:p>
        </p:txBody>
      </p:sp>
      <p:sp>
        <p:nvSpPr>
          <p:cNvPr id="762883" name="Slide Image Placeholder 2">
            <a:extLst>
              <a:ext uri="{FF2B5EF4-FFF2-40B4-BE49-F238E27FC236}">
                <a16:creationId xmlns:a16="http://schemas.microsoft.com/office/drawing/2014/main" id="{3B6231A6-4B9E-42DF-B91E-0A4C54487A08}"/>
              </a:ext>
            </a:extLst>
          </p:cNvPr>
          <p:cNvSpPr>
            <a:spLocks noGrp="1" noRot="1" noChangeAspect="1" noTextEdit="1"/>
          </p:cNvSpPr>
          <p:nvPr>
            <p:ph type="sldImg"/>
          </p:nvPr>
        </p:nvSpPr>
        <p:spPr>
          <a:solidFill>
            <a:srgbClr val="FFFFFF"/>
          </a:solidFill>
          <a:ln/>
        </p:spPr>
      </p:sp>
      <p:sp>
        <p:nvSpPr>
          <p:cNvPr id="762884" name="Rectangle 3">
            <a:extLst>
              <a:ext uri="{FF2B5EF4-FFF2-40B4-BE49-F238E27FC236}">
                <a16:creationId xmlns:a16="http://schemas.microsoft.com/office/drawing/2014/main" id="{54E3619B-68DD-4FC5-8F02-86350CEA7CC8}"/>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a:extLst>
              <a:ext uri="{FF2B5EF4-FFF2-40B4-BE49-F238E27FC236}">
                <a16:creationId xmlns:a16="http://schemas.microsoft.com/office/drawing/2014/main" id="{1161EA55-764A-4FFD-BF38-AC9DD0FAF17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0C217EBF-EF2F-45F5-8A23-FC87292154B7}" type="slidenum">
              <a:rPr lang="en-US" altLang="en-US"/>
              <a:pPr algn="r">
                <a:spcBef>
                  <a:spcPct val="0"/>
                </a:spcBef>
              </a:pPr>
              <a:t>79</a:t>
            </a:fld>
            <a:endParaRPr lang="en-US" altLang="en-US"/>
          </a:p>
        </p:txBody>
      </p:sp>
      <p:sp>
        <p:nvSpPr>
          <p:cNvPr id="763907" name="Rectangle 2">
            <a:extLst>
              <a:ext uri="{FF2B5EF4-FFF2-40B4-BE49-F238E27FC236}">
                <a16:creationId xmlns:a16="http://schemas.microsoft.com/office/drawing/2014/main" id="{3753D197-1B74-437C-BEA2-370370CCCAC8}"/>
              </a:ext>
            </a:extLst>
          </p:cNvPr>
          <p:cNvSpPr>
            <a:spLocks noGrp="1" noRot="1" noChangeAspect="1" noChangeArrowheads="1" noTextEdit="1"/>
          </p:cNvSpPr>
          <p:nvPr>
            <p:ph type="sldImg"/>
          </p:nvPr>
        </p:nvSpPr>
        <p:spPr>
          <a:solidFill>
            <a:srgbClr val="FFFFFF"/>
          </a:solidFill>
          <a:ln/>
        </p:spPr>
      </p:sp>
      <p:sp>
        <p:nvSpPr>
          <p:cNvPr id="763908" name="Rectangle 3">
            <a:extLst>
              <a:ext uri="{FF2B5EF4-FFF2-40B4-BE49-F238E27FC236}">
                <a16:creationId xmlns:a16="http://schemas.microsoft.com/office/drawing/2014/main" id="{6667B4C7-9CA7-4DEC-BC71-8E6989D6A52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r>
              <a:rPr altLang="en-US" dirty="0">
                <a:latin typeface="Arial" panose="020B0604020202020204" pitchFamily="34" charset="0"/>
                <a:ea typeface="ＭＳ Ｐゴシック" panose="020B0600070205080204" pitchFamily="34" charset="-128"/>
              </a:rPr>
              <a:t>What would he eat? I hope he liked sea food!</a:t>
            </a:r>
          </a:p>
          <a:p>
            <a:r>
              <a:rPr altLang="en-US" dirty="0">
                <a:latin typeface="Arial" panose="020B0604020202020204" pitchFamily="34" charset="0"/>
                <a:ea typeface="ＭＳ Ｐゴシック" panose="020B0600070205080204" pitchFamily="34" charset="-128"/>
              </a:rPr>
              <a:t>Could he really breathe in there?  </a:t>
            </a:r>
            <a:r>
              <a:rPr altLang="en-US" dirty="0" err="1">
                <a:latin typeface="Arial" panose="020B0604020202020204" pitchFamily="34" charset="0"/>
                <a:ea typeface="ＭＳ Ｐゴシック" panose="020B0600070205080204" pitchFamily="34" charset="-128"/>
              </a:rPr>
              <a:t>Wouldn</a:t>
            </a:r>
            <a:r>
              <a:rPr lang="fr-FR" altLang="ja-JP" dirty="0">
                <a:latin typeface="Arial" panose="020B0604020202020204" pitchFamily="34" charset="0"/>
                <a:ea typeface="ＭＳ Ｐゴシック" panose="020B0600070205080204" pitchFamily="34" charset="-128"/>
              </a:rPr>
              <a:t>'</a:t>
            </a:r>
            <a:r>
              <a:rPr altLang="ja-JP" dirty="0">
                <a:latin typeface="Arial" panose="020B0604020202020204" pitchFamily="34" charset="0"/>
                <a:ea typeface="ＭＳ Ｐゴシック" panose="020B0600070205080204" pitchFamily="34" charset="-128"/>
              </a:rPr>
              <a:t>t the oxygen run out? Eco-system!</a:t>
            </a:r>
            <a:endParaRPr lang="en-US" altLang="ja-JP" dirty="0">
              <a:latin typeface="Arial" panose="020B0604020202020204" pitchFamily="34" charset="0"/>
              <a:ea typeface="ＭＳ Ｐゴシック" panose="020B0600070205080204" pitchFamily="34" charset="-128"/>
            </a:endParaRPr>
          </a:p>
          <a:p>
            <a:r>
              <a:rPr lang="zh-CN" altLang="en-US" dirty="0">
                <a:solidFill>
                  <a:srgbClr val="0E0E0E"/>
                </a:solidFill>
                <a:effectLst/>
                <a:latin typeface=".AppleSystemUIFont"/>
              </a:rPr>
              <a:t>他会吃什么呢？希望他喜欢海鲜！</a:t>
            </a:r>
          </a:p>
          <a:p>
            <a:r>
              <a:rPr lang="zh-CN" altLang="en-US" dirty="0">
                <a:solidFill>
                  <a:srgbClr val="0E0E0E"/>
                </a:solidFill>
                <a:effectLst/>
                <a:latin typeface=".AppleSystemUIFont"/>
              </a:rPr>
              <a:t>他真的能在里面呼吸吗？氧气不会耗尽吗？生态系统！</a:t>
            </a:r>
          </a:p>
          <a:p>
            <a:endParaRPr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a:extLst>
              <a:ext uri="{FF2B5EF4-FFF2-40B4-BE49-F238E27FC236}">
                <a16:creationId xmlns:a16="http://schemas.microsoft.com/office/drawing/2014/main" id="{B5A0B119-7794-4B6E-9486-7944D8EEBD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26FD30CA-28ED-45DF-9073-62173BD8FBBF}" type="slidenum">
              <a:rPr lang="en-US" altLang="en-US"/>
              <a:pPr algn="r">
                <a:spcBef>
                  <a:spcPct val="0"/>
                </a:spcBef>
              </a:pPr>
              <a:t>80</a:t>
            </a:fld>
            <a:endParaRPr lang="en-US" altLang="en-US"/>
          </a:p>
        </p:txBody>
      </p:sp>
      <p:sp>
        <p:nvSpPr>
          <p:cNvPr id="764931" name="Rectangle 2">
            <a:extLst>
              <a:ext uri="{FF2B5EF4-FFF2-40B4-BE49-F238E27FC236}">
                <a16:creationId xmlns:a16="http://schemas.microsoft.com/office/drawing/2014/main" id="{982D2FE4-FBF8-479C-B99B-62DA17516238}"/>
              </a:ext>
            </a:extLst>
          </p:cNvPr>
          <p:cNvSpPr>
            <a:spLocks noGrp="1" noRot="1" noChangeAspect="1" noChangeArrowheads="1" noTextEdit="1"/>
          </p:cNvSpPr>
          <p:nvPr>
            <p:ph type="sldImg"/>
          </p:nvPr>
        </p:nvSpPr>
        <p:spPr>
          <a:solidFill>
            <a:srgbClr val="FFFFFF"/>
          </a:solidFill>
          <a:ln/>
        </p:spPr>
      </p:sp>
      <p:sp>
        <p:nvSpPr>
          <p:cNvPr id="764932" name="Rectangle 3">
            <a:extLst>
              <a:ext uri="{FF2B5EF4-FFF2-40B4-BE49-F238E27FC236}">
                <a16:creationId xmlns:a16="http://schemas.microsoft.com/office/drawing/2014/main" id="{B41C3966-D56F-4D3D-B640-563F4FE426A1}"/>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a:extLst>
              <a:ext uri="{FF2B5EF4-FFF2-40B4-BE49-F238E27FC236}">
                <a16:creationId xmlns:a16="http://schemas.microsoft.com/office/drawing/2014/main" id="{B0C5CB30-5ABA-44F1-ACA9-B0B7921AA7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85BDE7B5-A9A4-4FF4-BB17-F3338FC5C56F}" type="slidenum">
              <a:rPr lang="en-US" altLang="en-US"/>
              <a:pPr>
                <a:spcBef>
                  <a:spcPct val="0"/>
                </a:spcBef>
              </a:pPr>
              <a:t>81</a:t>
            </a:fld>
            <a:endParaRPr lang="en-US" altLang="en-US"/>
          </a:p>
        </p:txBody>
      </p:sp>
      <p:sp>
        <p:nvSpPr>
          <p:cNvPr id="765955" name="Rectangle 2">
            <a:extLst>
              <a:ext uri="{FF2B5EF4-FFF2-40B4-BE49-F238E27FC236}">
                <a16:creationId xmlns:a16="http://schemas.microsoft.com/office/drawing/2014/main" id="{4E8B6F17-75F2-4FA3-A595-D24AEEF32B49}"/>
              </a:ext>
            </a:extLst>
          </p:cNvPr>
          <p:cNvSpPr>
            <a:spLocks noGrp="1" noRot="1" noChangeAspect="1" noChangeArrowheads="1" noTextEdit="1"/>
          </p:cNvSpPr>
          <p:nvPr>
            <p:ph type="sldImg"/>
          </p:nvPr>
        </p:nvSpPr>
        <p:spPr>
          <a:solidFill>
            <a:srgbClr val="FFFFFF"/>
          </a:solidFill>
          <a:ln/>
        </p:spPr>
      </p:sp>
      <p:sp>
        <p:nvSpPr>
          <p:cNvPr id="765956" name="Rectangle 3">
            <a:extLst>
              <a:ext uri="{FF2B5EF4-FFF2-40B4-BE49-F238E27FC236}">
                <a16:creationId xmlns:a16="http://schemas.microsoft.com/office/drawing/2014/main" id="{34CF92E8-7932-4DE6-A636-72193C55319F}"/>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What would he eat? I hope he liked sea food!</a:t>
            </a:r>
          </a:p>
          <a:p>
            <a:pPr eaLnBrk="1"/>
            <a:r>
              <a:rPr altLang="en-US" dirty="0">
                <a:latin typeface="Times New Roman" panose="02020603050405020304" pitchFamily="18" charset="0"/>
                <a:ea typeface="ＭＳ Ｐゴシック" panose="020B0600070205080204" pitchFamily="34" charset="-128"/>
              </a:rPr>
              <a:t>Could he really breathe in there?  </a:t>
            </a:r>
            <a:r>
              <a:rPr altLang="en-US" dirty="0" err="1">
                <a:latin typeface="Times New Roman" panose="02020603050405020304" pitchFamily="18" charset="0"/>
                <a:ea typeface="ＭＳ Ｐゴシック" panose="020B0600070205080204" pitchFamily="34" charset="-128"/>
              </a:rPr>
              <a:t>Wouldn</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t the oxygen run out? Eco-system!</a:t>
            </a:r>
            <a:endParaRPr lang="en-US" altLang="ja-JP"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他会吃什么呢？希望他喜欢海鲜！</a:t>
            </a:r>
          </a:p>
          <a:p>
            <a:r>
              <a:rPr lang="zh-CN" altLang="en-US" dirty="0">
                <a:solidFill>
                  <a:srgbClr val="0E0E0E"/>
                </a:solidFill>
                <a:effectLst/>
                <a:latin typeface=".AppleSystemUIFont"/>
              </a:rPr>
              <a:t>他真的能在里面呼吸吗？氧气不会耗尽吗？生态系统啊！</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a:extLst>
              <a:ext uri="{FF2B5EF4-FFF2-40B4-BE49-F238E27FC236}">
                <a16:creationId xmlns:a16="http://schemas.microsoft.com/office/drawing/2014/main" id="{4DB7780E-4FAF-4E54-8B90-8E104AC35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0FC2AD9-E846-4673-BFB7-D319F37D123F}" type="slidenum">
              <a:rPr lang="en-US" altLang="en-US"/>
              <a:pPr>
                <a:spcBef>
                  <a:spcPct val="0"/>
                </a:spcBef>
              </a:pPr>
              <a:t>82</a:t>
            </a:fld>
            <a:endParaRPr lang="en-US" altLang="en-US"/>
          </a:p>
        </p:txBody>
      </p:sp>
      <p:sp>
        <p:nvSpPr>
          <p:cNvPr id="766979" name="Rectangle 2">
            <a:extLst>
              <a:ext uri="{FF2B5EF4-FFF2-40B4-BE49-F238E27FC236}">
                <a16:creationId xmlns:a16="http://schemas.microsoft.com/office/drawing/2014/main" id="{EFCEAFAB-F308-40EA-BBC0-86D9B90829A1}"/>
              </a:ext>
            </a:extLst>
          </p:cNvPr>
          <p:cNvSpPr>
            <a:spLocks noGrp="1" noRot="1" noChangeAspect="1" noChangeArrowheads="1" noTextEdit="1"/>
          </p:cNvSpPr>
          <p:nvPr>
            <p:ph type="sldImg"/>
          </p:nvPr>
        </p:nvSpPr>
        <p:spPr>
          <a:solidFill>
            <a:srgbClr val="FFFFFF"/>
          </a:solidFill>
          <a:ln/>
        </p:spPr>
      </p:sp>
      <p:sp>
        <p:nvSpPr>
          <p:cNvPr id="766980" name="Rectangle 3">
            <a:extLst>
              <a:ext uri="{FF2B5EF4-FFF2-40B4-BE49-F238E27FC236}">
                <a16:creationId xmlns:a16="http://schemas.microsoft.com/office/drawing/2014/main" id="{D7DE4B4E-4D30-4B2B-A1BC-8AE4360B3C7D}"/>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lang="zh-SG"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7">
            <a:extLst>
              <a:ext uri="{FF2B5EF4-FFF2-40B4-BE49-F238E27FC236}">
                <a16:creationId xmlns:a16="http://schemas.microsoft.com/office/drawing/2014/main" id="{384EA8CE-07E7-4483-B842-54C9AC6C09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A814014D-00A4-4404-96E2-0E640C693654}" type="slidenum">
              <a:rPr lang="en-US" altLang="en-US"/>
              <a:pPr>
                <a:spcBef>
                  <a:spcPct val="0"/>
                </a:spcBef>
              </a:pPr>
              <a:t>83</a:t>
            </a:fld>
            <a:endParaRPr lang="en-US" altLang="en-US"/>
          </a:p>
        </p:txBody>
      </p:sp>
      <p:sp>
        <p:nvSpPr>
          <p:cNvPr id="768003" name="Rectangle 2">
            <a:extLst>
              <a:ext uri="{FF2B5EF4-FFF2-40B4-BE49-F238E27FC236}">
                <a16:creationId xmlns:a16="http://schemas.microsoft.com/office/drawing/2014/main" id="{846A7D5F-C189-47C9-B10D-8B083CC44C18}"/>
              </a:ext>
            </a:extLst>
          </p:cNvPr>
          <p:cNvSpPr>
            <a:spLocks noGrp="1" noRot="1" noChangeAspect="1" noChangeArrowheads="1" noTextEdit="1"/>
          </p:cNvSpPr>
          <p:nvPr>
            <p:ph type="sldImg"/>
          </p:nvPr>
        </p:nvSpPr>
        <p:spPr>
          <a:ln/>
        </p:spPr>
      </p:sp>
      <p:sp>
        <p:nvSpPr>
          <p:cNvPr id="768004" name="Rectangle 3">
            <a:extLst>
              <a:ext uri="{FF2B5EF4-FFF2-40B4-BE49-F238E27FC236}">
                <a16:creationId xmlns:a16="http://schemas.microsoft.com/office/drawing/2014/main" id="{0B40E600-B962-41BB-8174-A22663658D1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r>
              <a:rPr altLang="en-US">
                <a:latin typeface="Times New Roman" panose="02020603050405020304" pitchFamily="18" charset="0"/>
                <a:ea typeface="ＭＳ Ｐゴシック" panose="020B0600070205080204" pitchFamily="34" charset="-128"/>
              </a:rPr>
              <a:t>James Bartley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3ECEC6CE-258E-4219-AF54-18429A4AF4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107644-FAF5-42B6-A490-A2B7BD172333}" type="slidenum">
              <a:rPr lang="en-US" altLang="en-US">
                <a:solidFill>
                  <a:srgbClr val="000000"/>
                </a:solidFill>
                <a:latin typeface="Times New Roman" panose="02020603050405020304" pitchFamily="18" charset="0"/>
                <a:ea typeface="Osaka"/>
                <a:cs typeface="Osaka"/>
              </a:rPr>
              <a:pPr/>
              <a:t>10</a:t>
            </a:fld>
            <a:endParaRPr lang="en-US" altLang="en-US">
              <a:solidFill>
                <a:srgbClr val="000000"/>
              </a:solidFill>
              <a:latin typeface="Times New Roman" panose="02020603050405020304" pitchFamily="18" charset="0"/>
              <a:ea typeface="Osaka"/>
              <a:cs typeface="Osaka"/>
            </a:endParaRPr>
          </a:p>
        </p:txBody>
      </p:sp>
      <p:sp>
        <p:nvSpPr>
          <p:cNvPr id="696323" name="Rectangle 2">
            <a:extLst>
              <a:ext uri="{FF2B5EF4-FFF2-40B4-BE49-F238E27FC236}">
                <a16:creationId xmlns:a16="http://schemas.microsoft.com/office/drawing/2014/main" id="{475E83DA-0D09-4CE6-82EF-D6664583BCCA}"/>
              </a:ext>
            </a:extLst>
          </p:cNvPr>
          <p:cNvSpPr>
            <a:spLocks noGrp="1" noRot="1" noChangeAspect="1" noChangeArrowheads="1" noTextEdit="1"/>
          </p:cNvSpPr>
          <p:nvPr>
            <p:ph type="sldImg"/>
          </p:nvPr>
        </p:nvSpPr>
        <p:spPr>
          <a:solidFill>
            <a:srgbClr val="FFFFFF"/>
          </a:solidFill>
          <a:ln/>
        </p:spPr>
      </p:sp>
      <p:sp>
        <p:nvSpPr>
          <p:cNvPr id="696324" name="Rectangle 3">
            <a:extLst>
              <a:ext uri="{FF2B5EF4-FFF2-40B4-BE49-F238E27FC236}">
                <a16:creationId xmlns:a16="http://schemas.microsoft.com/office/drawing/2014/main" id="{1EF839C1-AC6C-4A97-A519-489EEDFCF9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7">
            <a:extLst>
              <a:ext uri="{FF2B5EF4-FFF2-40B4-BE49-F238E27FC236}">
                <a16:creationId xmlns:a16="http://schemas.microsoft.com/office/drawing/2014/main" id="{C17B0136-BC44-4F04-9FD0-F5ACE31DEBFB}"/>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DC4F99AF-1475-4865-8F66-A11D24610FB2}" type="slidenum">
              <a:rPr lang="en-US" altLang="en-US" sz="1800">
                <a:latin typeface="Calibri" panose="020F0502020204030204" pitchFamily="34" charset="0"/>
              </a:rPr>
              <a:pPr algn="r" eaLnBrk="1">
                <a:spcBef>
                  <a:spcPct val="0"/>
                </a:spcBef>
              </a:pPr>
              <a:t>84</a:t>
            </a:fld>
            <a:endParaRPr lang="en-US" altLang="en-US">
              <a:ea typeface="Osaka"/>
              <a:cs typeface="Osaka"/>
            </a:endParaRPr>
          </a:p>
        </p:txBody>
      </p:sp>
      <p:sp>
        <p:nvSpPr>
          <p:cNvPr id="769027" name="Slide Image Placeholder 2">
            <a:extLst>
              <a:ext uri="{FF2B5EF4-FFF2-40B4-BE49-F238E27FC236}">
                <a16:creationId xmlns:a16="http://schemas.microsoft.com/office/drawing/2014/main" id="{ED30B842-8784-4509-900F-609617EC71A1}"/>
              </a:ext>
            </a:extLst>
          </p:cNvPr>
          <p:cNvSpPr>
            <a:spLocks noGrp="1" noRot="1" noChangeAspect="1" noTextEdit="1"/>
          </p:cNvSpPr>
          <p:nvPr>
            <p:ph type="sldImg"/>
          </p:nvPr>
        </p:nvSpPr>
        <p:spPr>
          <a:ln/>
        </p:spPr>
      </p:sp>
      <p:sp>
        <p:nvSpPr>
          <p:cNvPr id="4" name="Rectangle 3">
            <a:extLst>
              <a:ext uri="{FF2B5EF4-FFF2-40B4-BE49-F238E27FC236}">
                <a16:creationId xmlns:a16="http://schemas.microsoft.com/office/drawing/2014/main" id="{30CFC02F-4DC6-4E48-82F3-292A5C175B42}"/>
              </a:ext>
            </a:extLst>
          </p:cNvPr>
          <p:cNvSpPr txBox="1">
            <a:spLocks noGrp="1"/>
          </p:cNvSpPr>
          <p:nvPr>
            <p:ph type="body" sz="quarter" idx="1"/>
          </p:nvPr>
        </p:nvSpPr>
        <p:spPr/>
        <p:txBody>
          <a:bodyPr/>
          <a:lstStyle/>
          <a:p>
            <a:pPr marL="465138" indent="-465138">
              <a:spcBef>
                <a:spcPct val="50000"/>
              </a:spcBef>
              <a:tabLst>
                <a:tab pos="465138" algn="l"/>
              </a:tabLst>
              <a:defRPr/>
            </a:pPr>
            <a:r>
              <a:rPr altLang="en-US" b="1" dirty="0">
                <a:latin typeface="Times New Roman" pitchFamily="18" charset="0"/>
                <a:ea typeface="ＭＳ Ｐゴシック" pitchFamily="34" charset="-128"/>
              </a:rPr>
              <a:t>Why not accept </a:t>
            </a:r>
            <a:r>
              <a:rPr lang="ko-KR" altLang="en-US" b="1" dirty="0" err="1">
                <a:latin typeface="Times New Roman" pitchFamily="18" charset="0"/>
                <a:ea typeface="ＭＳ Ｐゴシック" pitchFamily="34" charset="-128"/>
              </a:rPr>
              <a:t>约拿书</a:t>
            </a:r>
            <a:r>
              <a:rPr altLang="en-US" b="1" dirty="0">
                <a:latin typeface="Times New Roman" pitchFamily="18" charset="0"/>
                <a:ea typeface="ＭＳ Ｐゴシック" pitchFamily="34" charset="-128"/>
              </a:rPr>
              <a:t>?</a:t>
            </a:r>
            <a:r>
              <a:rPr lang="zh-CN" altLang="en-US" b="1" dirty="0">
                <a:latin typeface="Times New Roman" pitchFamily="18" charset="0"/>
                <a:ea typeface="ＭＳ Ｐゴシック" pitchFamily="34" charset="-128"/>
              </a:rPr>
              <a:t> </a:t>
            </a:r>
            <a:r>
              <a:rPr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The historicity of </a:t>
            </a:r>
            <a:r>
              <a:rPr lang="ko-KR" altLang="en-US" b="1" dirty="0" err="1">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约拿书</a:t>
            </a:r>
            <a:r>
              <a:rPr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 has been denied by many people over three issues</a:t>
            </a:r>
            <a:r>
              <a:rPr lang="zh-CN"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 </a:t>
            </a:r>
            <a:r>
              <a:rPr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Three days in a great fish (1:17)</a:t>
            </a:r>
          </a:p>
          <a:p>
            <a:pPr marL="465138" indent="-465138">
              <a:spcBef>
                <a:spcPct val="50000"/>
              </a:spcBef>
              <a:tabLst>
                <a:tab pos="465138" algn="l"/>
              </a:tabLst>
              <a:defRPr/>
            </a:pPr>
            <a:r>
              <a:rPr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2.	All of Nineveh repenting (3:5)</a:t>
            </a:r>
          </a:p>
          <a:p>
            <a:pPr marL="465138" indent="-465138">
              <a:spcBef>
                <a:spcPct val="50000"/>
              </a:spcBef>
              <a:buAutoNum type="arabicPeriod" startAt="3"/>
              <a:tabLst>
                <a:tab pos="465138" algn="l"/>
              </a:tabLst>
              <a:defRPr/>
            </a:pPr>
            <a:r>
              <a:rPr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rPr>
              <a:t>Nineveh so big it had 120,000 people (4:11)</a:t>
            </a:r>
            <a:endParaRPr lang="en-US"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endParaRPr>
          </a:p>
          <a:p>
            <a:pPr marL="465138" indent="-465138">
              <a:spcBef>
                <a:spcPct val="50000"/>
              </a:spcBef>
              <a:buAutoNum type="arabicPeriod" startAt="3"/>
              <a:tabLst>
                <a:tab pos="465138" algn="l"/>
              </a:tabLst>
              <a:defRPr/>
            </a:pPr>
            <a:endParaRPr lang="en-US"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endParaRPr>
          </a:p>
          <a:p>
            <a:r>
              <a:rPr lang="zh-CN" altLang="en-US" dirty="0">
                <a:solidFill>
                  <a:srgbClr val="0E0E0E"/>
                </a:solidFill>
                <a:effectLst/>
                <a:latin typeface=".AppleSystemUIFont"/>
              </a:rPr>
              <a:t>为什么不接受</a:t>
            </a:r>
            <a:r>
              <a:rPr lang="en-US" altLang="zh-CN" dirty="0">
                <a:solidFill>
                  <a:srgbClr val="0E0E0E"/>
                </a:solidFill>
                <a:effectLst/>
                <a:latin typeface=".AppleSystemUIFont"/>
              </a:rPr>
              <a:t>《</a:t>
            </a:r>
            <a:r>
              <a:rPr lang="zh-CN" altLang="en-US" dirty="0">
                <a:solidFill>
                  <a:srgbClr val="0E0E0E"/>
                </a:solidFill>
                <a:effectLst/>
                <a:latin typeface=".AppleSystemUIFont"/>
              </a:rPr>
              <a:t>约拿书</a:t>
            </a:r>
            <a:r>
              <a:rPr lang="en-US" altLang="zh-CN" dirty="0">
                <a:solidFill>
                  <a:srgbClr val="0E0E0E"/>
                </a:solidFill>
                <a:effectLst/>
                <a:latin typeface=".AppleSystemUIFont"/>
              </a:rPr>
              <a:t>》</a:t>
            </a:r>
            <a:r>
              <a:rPr lang="zh-CN" altLang="en-US" dirty="0">
                <a:solidFill>
                  <a:srgbClr val="0E0E0E"/>
                </a:solidFill>
                <a:effectLst/>
                <a:latin typeface=".AppleSystemUIFont"/>
              </a:rPr>
              <a:t>呢？许多人因为三个问题否认</a:t>
            </a:r>
            <a:r>
              <a:rPr lang="en-US" altLang="zh-CN" dirty="0">
                <a:solidFill>
                  <a:srgbClr val="0E0E0E"/>
                </a:solidFill>
                <a:effectLst/>
                <a:latin typeface=".AppleSystemUIFont"/>
              </a:rPr>
              <a:t>《</a:t>
            </a:r>
            <a:r>
              <a:rPr lang="zh-CN" altLang="en-US" dirty="0">
                <a:solidFill>
                  <a:srgbClr val="0E0E0E"/>
                </a:solidFill>
                <a:effectLst/>
                <a:latin typeface=".AppleSystemUIFont"/>
              </a:rPr>
              <a:t>约拿书</a:t>
            </a:r>
            <a:r>
              <a:rPr lang="en-US" altLang="zh-CN" dirty="0">
                <a:solidFill>
                  <a:srgbClr val="0E0E0E"/>
                </a:solidFill>
                <a:effectLst/>
                <a:latin typeface=".AppleSystemUIFont"/>
              </a:rPr>
              <a:t>》</a:t>
            </a:r>
            <a:r>
              <a:rPr lang="zh-CN" altLang="en-US" dirty="0">
                <a:solidFill>
                  <a:srgbClr val="0E0E0E"/>
                </a:solidFill>
                <a:effectLst/>
                <a:latin typeface=".AppleSystemUIFont"/>
              </a:rPr>
              <a:t>的历史真实性：</a:t>
            </a:r>
          </a:p>
          <a:p>
            <a:r>
              <a:rPr lang="en-US" altLang="zh-CN" dirty="0">
                <a:solidFill>
                  <a:srgbClr val="0E0E0E"/>
                </a:solidFill>
                <a:effectLst/>
                <a:latin typeface=".AppleSystemUIFont"/>
              </a:rPr>
              <a:t>1. </a:t>
            </a:r>
            <a:r>
              <a:rPr lang="zh-CN" altLang="en-US" dirty="0">
                <a:solidFill>
                  <a:srgbClr val="0E0E0E"/>
                </a:solidFill>
                <a:effectLst/>
                <a:latin typeface=".AppleSystemUIFont"/>
              </a:rPr>
              <a:t>在大鱼腹中三天（三章</a:t>
            </a:r>
            <a:r>
              <a:rPr lang="en-US" altLang="zh-CN" dirty="0">
                <a:solidFill>
                  <a:srgbClr val="0E0E0E"/>
                </a:solidFill>
                <a:effectLst/>
                <a:latin typeface=".AppleSystemUIFont"/>
              </a:rPr>
              <a:t>17</a:t>
            </a:r>
            <a:r>
              <a:rPr lang="zh-CN" altLang="en-US" dirty="0">
                <a:solidFill>
                  <a:srgbClr val="0E0E0E"/>
                </a:solidFill>
                <a:effectLst/>
                <a:latin typeface=".AppleSystemUIFont"/>
              </a:rPr>
              <a:t>节）</a:t>
            </a:r>
          </a:p>
          <a:p>
            <a:r>
              <a:rPr lang="en-US" altLang="zh-CN" dirty="0">
                <a:solidFill>
                  <a:srgbClr val="0E0E0E"/>
                </a:solidFill>
                <a:effectLst/>
                <a:latin typeface=".AppleSystemUIFont"/>
              </a:rPr>
              <a:t>2. </a:t>
            </a:r>
            <a:r>
              <a:rPr lang="zh-CN" altLang="en-US" dirty="0">
                <a:solidFill>
                  <a:srgbClr val="0E0E0E"/>
                </a:solidFill>
                <a:effectLst/>
                <a:latin typeface=".AppleSystemUIFont"/>
              </a:rPr>
              <a:t>尼尼微全城悔改（三章</a:t>
            </a:r>
            <a:r>
              <a:rPr lang="en-US" altLang="zh-CN" dirty="0">
                <a:solidFill>
                  <a:srgbClr val="0E0E0E"/>
                </a:solidFill>
                <a:effectLst/>
                <a:latin typeface=".AppleSystemUIFont"/>
              </a:rPr>
              <a:t>5</a:t>
            </a:r>
            <a:r>
              <a:rPr lang="zh-CN" altLang="en-US" dirty="0">
                <a:solidFill>
                  <a:srgbClr val="0E0E0E"/>
                </a:solidFill>
                <a:effectLst/>
                <a:latin typeface=".AppleSystemUIFont"/>
              </a:rPr>
              <a:t>节）</a:t>
            </a:r>
          </a:p>
          <a:p>
            <a:r>
              <a:rPr lang="en-US" altLang="zh-CN" dirty="0">
                <a:solidFill>
                  <a:srgbClr val="0E0E0E"/>
                </a:solidFill>
                <a:effectLst/>
                <a:latin typeface=".AppleSystemUIFont"/>
              </a:rPr>
              <a:t>3. </a:t>
            </a:r>
            <a:r>
              <a:rPr lang="zh-CN" altLang="en-US" dirty="0">
                <a:solidFill>
                  <a:srgbClr val="0E0E0E"/>
                </a:solidFill>
                <a:effectLst/>
                <a:latin typeface=".AppleSystemUIFont"/>
              </a:rPr>
              <a:t>尼尼微城如此之大，有十二万人口（四章</a:t>
            </a:r>
            <a:r>
              <a:rPr lang="en-US" altLang="zh-CN" dirty="0">
                <a:solidFill>
                  <a:srgbClr val="0E0E0E"/>
                </a:solidFill>
                <a:effectLst/>
                <a:latin typeface=".AppleSystemUIFont"/>
              </a:rPr>
              <a:t>11</a:t>
            </a:r>
            <a:r>
              <a:rPr lang="zh-CN" altLang="en-US" dirty="0">
                <a:solidFill>
                  <a:srgbClr val="0E0E0E"/>
                </a:solidFill>
                <a:effectLst/>
                <a:latin typeface=".AppleSystemUIFont"/>
              </a:rPr>
              <a:t>节）</a:t>
            </a:r>
          </a:p>
          <a:p>
            <a:pPr marL="465138" indent="-465138">
              <a:spcBef>
                <a:spcPct val="50000"/>
              </a:spcBef>
              <a:buAutoNum type="arabicPeriod" startAt="3"/>
              <a:tabLst>
                <a:tab pos="465138" algn="l"/>
              </a:tabLst>
              <a:defRPr/>
            </a:pPr>
            <a:endParaRPr altLang="en-US" b="1" dirty="0">
              <a:solidFill>
                <a:srgbClr val="FFFFFF"/>
              </a:solidFill>
              <a:effectLst>
                <a:outerShdw blurRad="38100" dist="38100" dir="2700000" algn="tl">
                  <a:srgbClr val="C0C0C0"/>
                </a:outerShdw>
              </a:effectLst>
              <a:latin typeface="Times New Roman" pitchFamily="18" charset="0"/>
              <a:ea typeface="ＭＳ Ｐゴシック" pitchFamily="34" charset="-128"/>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7">
            <a:extLst>
              <a:ext uri="{FF2B5EF4-FFF2-40B4-BE49-F238E27FC236}">
                <a16:creationId xmlns:a16="http://schemas.microsoft.com/office/drawing/2014/main" id="{15DE5296-A96C-4050-B2CF-6BF46C75CC6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898D71E2-56A7-47AA-9A63-CC9FF08DFD49}" type="slidenum">
              <a:rPr lang="en-US" altLang="en-US"/>
              <a:pPr algn="r">
                <a:spcBef>
                  <a:spcPct val="0"/>
                </a:spcBef>
              </a:pPr>
              <a:t>85</a:t>
            </a:fld>
            <a:endParaRPr lang="en-US" altLang="en-US"/>
          </a:p>
        </p:txBody>
      </p:sp>
      <p:sp>
        <p:nvSpPr>
          <p:cNvPr id="770051" name="Rectangle 2">
            <a:extLst>
              <a:ext uri="{FF2B5EF4-FFF2-40B4-BE49-F238E27FC236}">
                <a16:creationId xmlns:a16="http://schemas.microsoft.com/office/drawing/2014/main" id="{1A740C20-158E-4C43-A945-FB29305CDAB5}"/>
              </a:ext>
            </a:extLst>
          </p:cNvPr>
          <p:cNvSpPr>
            <a:spLocks noGrp="1" noRot="1" noChangeAspect="1" noChangeArrowheads="1" noTextEdit="1"/>
          </p:cNvSpPr>
          <p:nvPr>
            <p:ph type="sldImg"/>
          </p:nvPr>
        </p:nvSpPr>
        <p:spPr>
          <a:solidFill>
            <a:srgbClr val="FFFFFF"/>
          </a:solidFill>
          <a:ln/>
        </p:spPr>
      </p:sp>
      <p:sp>
        <p:nvSpPr>
          <p:cNvPr id="770052" name="Rectangle 3">
            <a:extLst>
              <a:ext uri="{FF2B5EF4-FFF2-40B4-BE49-F238E27FC236}">
                <a16:creationId xmlns:a16="http://schemas.microsoft.com/office/drawing/2014/main" id="{F421BF11-8127-458B-836B-8C68173E87E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lvl="3"/>
            <a:r>
              <a:rPr altLang="en-US" b="1" dirty="0">
                <a:latin typeface="Arial" panose="020B0604020202020204" pitchFamily="34" charset="0"/>
                <a:ea typeface="ＭＳ Ｐゴシック" panose="020B0600070205080204" pitchFamily="34" charset="-128"/>
              </a:rPr>
              <a:t>So I take the fish account to be true, but what kind of response would one expect </a:t>
            </a:r>
            <a:r>
              <a:rPr lang="ko-KR" altLang="en-US" b="1" dirty="0" err="1">
                <a:latin typeface="Arial" panose="020B0604020202020204" pitchFamily="34" charset="0"/>
                <a:ea typeface="ＭＳ Ｐゴシック" panose="020B0600070205080204" pitchFamily="34" charset="-128"/>
              </a:rPr>
              <a:t>约拿书</a:t>
            </a:r>
            <a:r>
              <a:rPr altLang="en-US" b="1" dirty="0">
                <a:latin typeface="Arial" panose="020B0604020202020204" pitchFamily="34" charset="0"/>
                <a:ea typeface="ＭＳ Ｐゴシック" panose="020B0600070205080204" pitchFamily="34" charset="-128"/>
              </a:rPr>
              <a:t> to have in this situation?</a:t>
            </a:r>
          </a:p>
          <a:p>
            <a:pPr lvl="3"/>
            <a:endParaRPr altLang="en-US" b="1" u="sng" dirty="0">
              <a:latin typeface="Arial" panose="020B0604020202020204" pitchFamily="34" charset="0"/>
              <a:ea typeface="ＭＳ Ｐゴシック" panose="020B0600070205080204" pitchFamily="34" charset="-128"/>
            </a:endParaRPr>
          </a:p>
          <a:p>
            <a:pPr lvl="3"/>
            <a:r>
              <a:rPr altLang="en-US" b="1" u="sng" dirty="0">
                <a:latin typeface="Arial" panose="020B0604020202020204" pitchFamily="34" charset="0"/>
                <a:ea typeface="ＭＳ Ｐゴシック" panose="020B0600070205080204" pitchFamily="34" charset="-128"/>
              </a:rPr>
              <a:t>Anger</a:t>
            </a:r>
            <a:r>
              <a:rPr altLang="en-US" b="1" dirty="0">
                <a:latin typeface="Arial" panose="020B0604020202020204" pitchFamily="34" charset="0"/>
                <a:ea typeface="ＭＳ Ｐゴシック" panose="020B0600070205080204" pitchFamily="34" charset="-128"/>
              </a:rPr>
              <a:t>? “God, I obeyed you concerning the prophecy about Jeroboam.  Why do I have to go through all this torment just for one lousy act of disobedience?”</a:t>
            </a:r>
          </a:p>
          <a:p>
            <a:pPr lvl="3"/>
            <a:r>
              <a:rPr altLang="en-US" b="1" u="sng" dirty="0">
                <a:latin typeface="Arial" panose="020B0604020202020204" pitchFamily="34" charset="0"/>
                <a:ea typeface="ＭＳ Ｐゴシック" panose="020B0600070205080204" pitchFamily="34" charset="-128"/>
              </a:rPr>
              <a:t>Pride</a:t>
            </a:r>
            <a:r>
              <a:rPr altLang="en-US" b="1" dirty="0">
                <a:latin typeface="Arial" panose="020B0604020202020204" pitchFamily="34" charset="0"/>
                <a:ea typeface="ＭＳ Ｐゴシック" panose="020B0600070205080204" pitchFamily="34" charset="-128"/>
              </a:rPr>
              <a:t>? “Well, look here!  How often does God help drowning people by getting them swallowed by a huge fish?  I must really be special to the Lord!”</a:t>
            </a:r>
          </a:p>
          <a:p>
            <a:pPr lvl="3"/>
            <a:r>
              <a:rPr altLang="en-US" b="1" u="sng" dirty="0">
                <a:latin typeface="Arial" panose="020B0604020202020204" pitchFamily="34" charset="0"/>
                <a:ea typeface="ＭＳ Ｐゴシック" panose="020B0600070205080204" pitchFamily="34" charset="-128"/>
              </a:rPr>
              <a:t>Suicidal Depression</a:t>
            </a:r>
            <a:r>
              <a:rPr altLang="en-US" b="1" dirty="0">
                <a:latin typeface="Arial" panose="020B0604020202020204" pitchFamily="34" charset="0"/>
                <a:ea typeface="ＭＳ Ｐゴシック" panose="020B0600070205080204" pitchFamily="34" charset="-128"/>
              </a:rPr>
              <a:t>? “What?!  Inside a fish?  Why didn’t I die from drowning?  I’d rather have died quickly from drowning than to starve to death inside this marine monster!  I hate sea food—and now, I AM sea food!”</a:t>
            </a:r>
            <a:endParaRPr lang="en-US" altLang="en-US" b="1" dirty="0">
              <a:latin typeface="Arial" panose="020B0604020202020204" pitchFamily="34" charset="0"/>
              <a:ea typeface="ＭＳ Ｐゴシック" panose="020B0600070205080204" pitchFamily="34" charset="-128"/>
            </a:endParaRPr>
          </a:p>
          <a:p>
            <a:pPr lvl="3"/>
            <a:endParaRPr lang="en-US" altLang="en-US" b="1" dirty="0">
              <a:latin typeface="Arial" panose="020B0604020202020204" pitchFamily="34" charset="0"/>
              <a:ea typeface="ＭＳ Ｐゴシック" panose="020B0600070205080204" pitchFamily="34" charset="-128"/>
            </a:endParaRPr>
          </a:p>
          <a:p>
            <a:r>
              <a:rPr lang="zh-CN" altLang="en-US" dirty="0">
                <a:solidFill>
                  <a:srgbClr val="0E0E0E"/>
                </a:solidFill>
                <a:effectLst/>
                <a:latin typeface=".AppleSystemUIFont"/>
              </a:rPr>
              <a:t>因此，我相信关于大鱼的记述是真实的，但在这种情况下，你期望约拿会有什么样的反应呢？</a:t>
            </a:r>
          </a:p>
          <a:p>
            <a:r>
              <a:rPr lang="en-US" altLang="zh-CN" dirty="0">
                <a:solidFill>
                  <a:srgbClr val="0E0E0E"/>
                </a:solidFill>
                <a:effectLst/>
                <a:latin typeface=".AppleSystemUIFont"/>
              </a:rPr>
              <a:t>• </a:t>
            </a:r>
            <a:r>
              <a:rPr lang="zh-CN" altLang="en-US" b="1" dirty="0">
                <a:solidFill>
                  <a:srgbClr val="0E0E0E"/>
                </a:solidFill>
                <a:effectLst/>
                <a:latin typeface=".AppleSystemUIFont"/>
              </a:rPr>
              <a:t>愤怒？</a:t>
            </a:r>
            <a:r>
              <a:rPr lang="zh-CN" altLang="en-US" dirty="0">
                <a:solidFill>
                  <a:srgbClr val="0E0E0E"/>
                </a:solidFill>
                <a:effectLst/>
                <a:latin typeface=".AppleSystemUIFont"/>
              </a:rPr>
              <a:t> “上帝，我在关于耶罗波安的预言上顺服了你。为什么仅仅因为一次不听话，就要让我经历这样的折磨？”</a:t>
            </a:r>
          </a:p>
          <a:p>
            <a:r>
              <a:rPr lang="en-US" altLang="zh-CN" dirty="0">
                <a:solidFill>
                  <a:srgbClr val="0E0E0E"/>
                </a:solidFill>
                <a:effectLst/>
                <a:latin typeface=".AppleSystemUIFont"/>
              </a:rPr>
              <a:t>• </a:t>
            </a:r>
            <a:r>
              <a:rPr lang="zh-CN" altLang="en-US" b="1" dirty="0">
                <a:solidFill>
                  <a:srgbClr val="0E0E0E"/>
                </a:solidFill>
                <a:effectLst/>
                <a:latin typeface=".AppleSystemUIFont"/>
              </a:rPr>
              <a:t>骄傲？</a:t>
            </a:r>
            <a:r>
              <a:rPr lang="zh-CN" altLang="en-US" dirty="0">
                <a:solidFill>
                  <a:srgbClr val="0E0E0E"/>
                </a:solidFill>
                <a:effectLst/>
                <a:latin typeface=".AppleSystemUIFont"/>
              </a:rPr>
              <a:t> “看看吧！上帝怎么会用让人被大鱼吞下去这种方式拯救溺水的人？我一定是上帝特别看重的人！”</a:t>
            </a:r>
          </a:p>
          <a:p>
            <a:r>
              <a:rPr lang="en-US" altLang="zh-CN" dirty="0">
                <a:solidFill>
                  <a:srgbClr val="0E0E0E"/>
                </a:solidFill>
                <a:effectLst/>
                <a:latin typeface=".AppleSystemUIFont"/>
              </a:rPr>
              <a:t>• </a:t>
            </a:r>
            <a:r>
              <a:rPr lang="zh-CN" altLang="en-US" b="1" dirty="0">
                <a:solidFill>
                  <a:srgbClr val="0E0E0E"/>
                </a:solidFill>
                <a:effectLst/>
                <a:latin typeface=".AppleSystemUIFont"/>
              </a:rPr>
              <a:t>自杀般的抑郁？</a:t>
            </a:r>
            <a:r>
              <a:rPr lang="zh-CN" altLang="en-US" dirty="0">
                <a:solidFill>
                  <a:srgbClr val="0E0E0E"/>
                </a:solidFill>
                <a:effectLst/>
                <a:latin typeface=".AppleSystemUIFont"/>
              </a:rPr>
              <a:t> “什么？！在鱼腹中？为什么我没有直接溺水死去？我宁愿快点淹死，也不要在这只海中怪物的肚子里慢慢饿死！我讨厌海鲜</a:t>
            </a:r>
            <a:r>
              <a:rPr lang="en-US" altLang="zh-CN" dirty="0">
                <a:solidFill>
                  <a:srgbClr val="0E0E0E"/>
                </a:solidFill>
                <a:effectLst/>
                <a:latin typeface=".AppleSystemUIFont"/>
              </a:rPr>
              <a:t>——</a:t>
            </a:r>
            <a:r>
              <a:rPr lang="zh-CN" altLang="en-US" dirty="0">
                <a:solidFill>
                  <a:srgbClr val="0E0E0E"/>
                </a:solidFill>
                <a:effectLst/>
                <a:latin typeface=".AppleSystemUIFont"/>
              </a:rPr>
              <a:t>而现在，我自己变成了海鲜！”</a:t>
            </a:r>
          </a:p>
          <a:p>
            <a:pPr lvl="3"/>
            <a:endParaRPr altLang="en-US" b="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Slide Image Placeholder 1">
            <a:extLst>
              <a:ext uri="{FF2B5EF4-FFF2-40B4-BE49-F238E27FC236}">
                <a16:creationId xmlns:a16="http://schemas.microsoft.com/office/drawing/2014/main" id="{8392EC26-3596-49E0-BD74-8C171E8693E1}"/>
              </a:ext>
            </a:extLst>
          </p:cNvPr>
          <p:cNvSpPr>
            <a:spLocks noGrp="1" noRot="1" noChangeAspect="1" noTextEdit="1"/>
          </p:cNvSpPr>
          <p:nvPr>
            <p:ph type="sldImg"/>
          </p:nvPr>
        </p:nvSpPr>
        <p:spPr>
          <a:ln/>
        </p:spPr>
      </p:sp>
      <p:sp>
        <p:nvSpPr>
          <p:cNvPr id="771075" name="Notes Placeholder 2">
            <a:extLst>
              <a:ext uri="{FF2B5EF4-FFF2-40B4-BE49-F238E27FC236}">
                <a16:creationId xmlns:a16="http://schemas.microsoft.com/office/drawing/2014/main" id="{F42B80B0-3794-453D-9B6D-BB3844616DCB}"/>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1076" name="Slide Number Placeholder 3">
            <a:extLst>
              <a:ext uri="{FF2B5EF4-FFF2-40B4-BE49-F238E27FC236}">
                <a16:creationId xmlns:a16="http://schemas.microsoft.com/office/drawing/2014/main" id="{B86E309E-40A5-4E8A-8D22-32126F94545C}"/>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4F0B473B-856F-4CA0-86CA-D1A2AE09E105}" type="slidenum">
              <a:rPr lang="en-US" altLang="en-US" sz="1800">
                <a:latin typeface="Calibri" panose="020F0502020204030204" pitchFamily="34" charset="0"/>
              </a:rPr>
              <a:pPr algn="r" eaLnBrk="1">
                <a:spcBef>
                  <a:spcPct val="0"/>
                </a:spcBef>
              </a:pPr>
              <a:t>86</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7">
            <a:extLst>
              <a:ext uri="{FF2B5EF4-FFF2-40B4-BE49-F238E27FC236}">
                <a16:creationId xmlns:a16="http://schemas.microsoft.com/office/drawing/2014/main" id="{07AC9E16-C52D-4A49-A0EB-B7AE7CB8F46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D97B671A-1FC3-4E40-A2A8-B3D632260AD7}" type="slidenum">
              <a:rPr lang="en-US" altLang="en-US"/>
              <a:pPr algn="r">
                <a:spcBef>
                  <a:spcPct val="0"/>
                </a:spcBef>
              </a:pPr>
              <a:t>88</a:t>
            </a:fld>
            <a:endParaRPr lang="en-US" altLang="en-US"/>
          </a:p>
        </p:txBody>
      </p:sp>
      <p:sp>
        <p:nvSpPr>
          <p:cNvPr id="772099" name="Rectangle 2">
            <a:extLst>
              <a:ext uri="{FF2B5EF4-FFF2-40B4-BE49-F238E27FC236}">
                <a16:creationId xmlns:a16="http://schemas.microsoft.com/office/drawing/2014/main" id="{BD98E473-9D83-4969-9929-16C16943BAA4}"/>
              </a:ext>
            </a:extLst>
          </p:cNvPr>
          <p:cNvSpPr>
            <a:spLocks noGrp="1" noRot="1" noChangeAspect="1" noChangeArrowheads="1" noTextEdit="1"/>
          </p:cNvSpPr>
          <p:nvPr>
            <p:ph type="sldImg"/>
          </p:nvPr>
        </p:nvSpPr>
        <p:spPr>
          <a:solidFill>
            <a:srgbClr val="FFFFFF"/>
          </a:solidFill>
          <a:ln/>
        </p:spPr>
      </p:sp>
      <p:sp>
        <p:nvSpPr>
          <p:cNvPr id="772100" name="Rectangle 3">
            <a:extLst>
              <a:ext uri="{FF2B5EF4-FFF2-40B4-BE49-F238E27FC236}">
                <a16:creationId xmlns:a16="http://schemas.microsoft.com/office/drawing/2014/main" id="{90458066-1B43-4B3D-B097-A0EF8BD24920}"/>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a:extLst>
              <a:ext uri="{FF2B5EF4-FFF2-40B4-BE49-F238E27FC236}">
                <a16:creationId xmlns:a16="http://schemas.microsoft.com/office/drawing/2014/main" id="{91B0510F-C695-4501-A636-326F50D852D1}"/>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8748EDF7-B601-4AC5-AC73-3CC5D88C6775}" type="slidenum">
              <a:rPr lang="en-US" altLang="en-US" sz="1800">
                <a:latin typeface="Calibri" panose="020F0502020204030204" pitchFamily="34" charset="0"/>
              </a:rPr>
              <a:pPr algn="r" eaLnBrk="1">
                <a:spcBef>
                  <a:spcPct val="0"/>
                </a:spcBef>
              </a:pPr>
              <a:t>89</a:t>
            </a:fld>
            <a:endParaRPr lang="en-US" altLang="en-US">
              <a:ea typeface="Osaka"/>
              <a:cs typeface="Osaka"/>
            </a:endParaRPr>
          </a:p>
        </p:txBody>
      </p:sp>
      <p:sp>
        <p:nvSpPr>
          <p:cNvPr id="773123" name="Slide Image Placeholder 2">
            <a:extLst>
              <a:ext uri="{FF2B5EF4-FFF2-40B4-BE49-F238E27FC236}">
                <a16:creationId xmlns:a16="http://schemas.microsoft.com/office/drawing/2014/main" id="{2BF37FB2-9806-4641-8A77-4361B2B62608}"/>
              </a:ext>
            </a:extLst>
          </p:cNvPr>
          <p:cNvSpPr>
            <a:spLocks noGrp="1" noRot="1" noChangeAspect="1" noTextEdit="1"/>
          </p:cNvSpPr>
          <p:nvPr>
            <p:ph type="sldImg"/>
          </p:nvPr>
        </p:nvSpPr>
        <p:spPr>
          <a:solidFill>
            <a:srgbClr val="FFFFFF"/>
          </a:solidFill>
          <a:ln/>
        </p:spPr>
      </p:sp>
      <p:sp>
        <p:nvSpPr>
          <p:cNvPr id="773124" name="Rectangle 3">
            <a:extLst>
              <a:ext uri="{FF2B5EF4-FFF2-40B4-BE49-F238E27FC236}">
                <a16:creationId xmlns:a16="http://schemas.microsoft.com/office/drawing/2014/main" id="{301899D1-531B-491D-965E-33FA71B2EF6B}"/>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7">
            <a:extLst>
              <a:ext uri="{FF2B5EF4-FFF2-40B4-BE49-F238E27FC236}">
                <a16:creationId xmlns:a16="http://schemas.microsoft.com/office/drawing/2014/main" id="{BE13379A-A4C0-4107-A0D2-87ED26765147}"/>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3FD7CEEF-EC54-466E-A229-5B34811B098F}" type="slidenum">
              <a:rPr lang="en-US" altLang="en-US" sz="1800">
                <a:latin typeface="Calibri" panose="020F0502020204030204" pitchFamily="34" charset="0"/>
              </a:rPr>
              <a:pPr algn="r" eaLnBrk="1">
                <a:spcBef>
                  <a:spcPct val="0"/>
                </a:spcBef>
              </a:pPr>
              <a:t>90</a:t>
            </a:fld>
            <a:endParaRPr lang="en-US" altLang="en-US">
              <a:ea typeface="Osaka"/>
              <a:cs typeface="Osaka"/>
            </a:endParaRPr>
          </a:p>
        </p:txBody>
      </p:sp>
      <p:sp>
        <p:nvSpPr>
          <p:cNvPr id="774147" name="Slide Image Placeholder 2">
            <a:extLst>
              <a:ext uri="{FF2B5EF4-FFF2-40B4-BE49-F238E27FC236}">
                <a16:creationId xmlns:a16="http://schemas.microsoft.com/office/drawing/2014/main" id="{B65BF530-0009-4E8F-8BF0-B93916E6A9F7}"/>
              </a:ext>
            </a:extLst>
          </p:cNvPr>
          <p:cNvSpPr>
            <a:spLocks noGrp="1" noRot="1" noChangeAspect="1" noTextEdit="1"/>
          </p:cNvSpPr>
          <p:nvPr>
            <p:ph type="sldImg"/>
          </p:nvPr>
        </p:nvSpPr>
        <p:spPr>
          <a:solidFill>
            <a:srgbClr val="FFFFFF"/>
          </a:solidFill>
          <a:ln/>
        </p:spPr>
      </p:sp>
      <p:sp>
        <p:nvSpPr>
          <p:cNvPr id="774148" name="Rectangle 3">
            <a:extLst>
              <a:ext uri="{FF2B5EF4-FFF2-40B4-BE49-F238E27FC236}">
                <a16:creationId xmlns:a16="http://schemas.microsoft.com/office/drawing/2014/main" id="{FCD20BFA-231F-4483-8ED1-A8C646B503C2}"/>
              </a:ext>
            </a:extLst>
          </p:cNvPr>
          <p:cNvSpPr txBox="1">
            <a:spLocks noGrp="1"/>
          </p:cNvSpPr>
          <p:nvPr>
            <p:ph type="body" sz="quarter" idx="1"/>
          </p:nvPr>
        </p:nvSpPr>
        <p:spPr bwMode="auto">
          <a:solidFill>
            <a:srgbClr val="FFFFFF"/>
          </a:solidFill>
          <a:ln w="9528">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7">
            <a:extLst>
              <a:ext uri="{FF2B5EF4-FFF2-40B4-BE49-F238E27FC236}">
                <a16:creationId xmlns:a16="http://schemas.microsoft.com/office/drawing/2014/main" id="{5A981F4A-2F90-4FB6-9258-DEC581AD59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541F1F0-FD11-45DB-AF89-09DD48B10A9A}" type="slidenum">
              <a:rPr lang="en-US" altLang="en-US"/>
              <a:pPr>
                <a:spcBef>
                  <a:spcPct val="0"/>
                </a:spcBef>
              </a:pPr>
              <a:t>91</a:t>
            </a:fld>
            <a:endParaRPr lang="en-US" altLang="en-US"/>
          </a:p>
        </p:txBody>
      </p:sp>
      <p:sp>
        <p:nvSpPr>
          <p:cNvPr id="775171" name="Rectangle 2">
            <a:extLst>
              <a:ext uri="{FF2B5EF4-FFF2-40B4-BE49-F238E27FC236}">
                <a16:creationId xmlns:a16="http://schemas.microsoft.com/office/drawing/2014/main" id="{D50FE4DE-4484-4919-9441-EB6682058612}"/>
              </a:ext>
            </a:extLst>
          </p:cNvPr>
          <p:cNvSpPr>
            <a:spLocks noGrp="1" noRot="1" noChangeAspect="1" noChangeArrowheads="1" noTextEdit="1"/>
          </p:cNvSpPr>
          <p:nvPr>
            <p:ph type="sldImg"/>
          </p:nvPr>
        </p:nvSpPr>
        <p:spPr>
          <a:solidFill>
            <a:srgbClr val="FFFFFF"/>
          </a:solidFill>
          <a:ln/>
        </p:spPr>
      </p:sp>
      <p:sp>
        <p:nvSpPr>
          <p:cNvPr id="775172" name="Rectangle 3">
            <a:extLst>
              <a:ext uri="{FF2B5EF4-FFF2-40B4-BE49-F238E27FC236}">
                <a16:creationId xmlns:a16="http://schemas.microsoft.com/office/drawing/2014/main" id="{923B19E1-B797-415F-9503-0697581C0C87}"/>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a:extLst>
              <a:ext uri="{FF2B5EF4-FFF2-40B4-BE49-F238E27FC236}">
                <a16:creationId xmlns:a16="http://schemas.microsoft.com/office/drawing/2014/main" id="{DDD94C40-B1EF-4AFE-AA5F-A03FB853ACEA}"/>
              </a:ext>
            </a:extLst>
          </p:cNvPr>
          <p:cNvSpPr>
            <a:spLocks noGrp="1" noRot="1" noChangeAspect="1" noTextEdit="1"/>
          </p:cNvSpPr>
          <p:nvPr>
            <p:ph type="sldImg"/>
          </p:nvPr>
        </p:nvSpPr>
        <p:spPr>
          <a:ln/>
        </p:spPr>
      </p:sp>
      <p:sp>
        <p:nvSpPr>
          <p:cNvPr id="776195" name="Notes Placeholder 2">
            <a:extLst>
              <a:ext uri="{FF2B5EF4-FFF2-40B4-BE49-F238E27FC236}">
                <a16:creationId xmlns:a16="http://schemas.microsoft.com/office/drawing/2014/main" id="{196CFA74-3A21-4042-B34C-9E48BE4A86C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6196" name="Slide Number Placeholder 3">
            <a:extLst>
              <a:ext uri="{FF2B5EF4-FFF2-40B4-BE49-F238E27FC236}">
                <a16:creationId xmlns:a16="http://schemas.microsoft.com/office/drawing/2014/main" id="{39ADF224-6E10-4221-B1F4-9A31F3FCBB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CAF8BBBF-1EC5-4557-993A-5EBA5FEBC421}" type="slidenum">
              <a:rPr lang="en-US" altLang="en-US"/>
              <a:pPr>
                <a:spcBef>
                  <a:spcPct val="0"/>
                </a:spcBef>
              </a:pPr>
              <a:t>92</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a:extLst>
              <a:ext uri="{FF2B5EF4-FFF2-40B4-BE49-F238E27FC236}">
                <a16:creationId xmlns:a16="http://schemas.microsoft.com/office/drawing/2014/main" id="{575A1611-5F4F-4508-AC29-872ABF52176A}"/>
              </a:ext>
            </a:extLst>
          </p:cNvPr>
          <p:cNvSpPr>
            <a:spLocks noGrp="1" noRot="1" noChangeAspect="1" noTextEdit="1"/>
          </p:cNvSpPr>
          <p:nvPr>
            <p:ph type="sldImg"/>
          </p:nvPr>
        </p:nvSpPr>
        <p:spPr>
          <a:ln/>
        </p:spPr>
      </p:sp>
      <p:sp>
        <p:nvSpPr>
          <p:cNvPr id="777219" name="Notes Placeholder 2">
            <a:extLst>
              <a:ext uri="{FF2B5EF4-FFF2-40B4-BE49-F238E27FC236}">
                <a16:creationId xmlns:a16="http://schemas.microsoft.com/office/drawing/2014/main" id="{E18E1A35-ADB1-4149-86E1-0355B3A6DD3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77220" name="Slide Number Placeholder 3">
            <a:extLst>
              <a:ext uri="{FF2B5EF4-FFF2-40B4-BE49-F238E27FC236}">
                <a16:creationId xmlns:a16="http://schemas.microsoft.com/office/drawing/2014/main" id="{F6EA84F6-5376-44BF-AFB0-2DB405FAA5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EE0BBA6-6EA3-4EB9-BB1A-D03F4B7AB0C7}" type="slidenum">
              <a:rPr lang="en-US" altLang="en-US"/>
              <a:pPr>
                <a:spcBef>
                  <a:spcPct val="0"/>
                </a:spcBef>
              </a:pPr>
              <a:t>94</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7">
            <a:extLst>
              <a:ext uri="{FF2B5EF4-FFF2-40B4-BE49-F238E27FC236}">
                <a16:creationId xmlns:a16="http://schemas.microsoft.com/office/drawing/2014/main" id="{15167D7B-1693-48E5-BD58-2BC8FEF540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9D8B356A-C3A7-4AF8-8C77-2B0D10A17B3E}" type="slidenum">
              <a:rPr lang="en-US" altLang="en-US"/>
              <a:pPr>
                <a:spcBef>
                  <a:spcPct val="0"/>
                </a:spcBef>
              </a:pPr>
              <a:t>95</a:t>
            </a:fld>
            <a:endParaRPr lang="en-US" altLang="en-US"/>
          </a:p>
        </p:txBody>
      </p:sp>
      <p:sp>
        <p:nvSpPr>
          <p:cNvPr id="778243" name="Rectangle 2">
            <a:extLst>
              <a:ext uri="{FF2B5EF4-FFF2-40B4-BE49-F238E27FC236}">
                <a16:creationId xmlns:a16="http://schemas.microsoft.com/office/drawing/2014/main" id="{1C690968-3E5D-469D-BD67-764FDE0CE2E2}"/>
              </a:ext>
            </a:extLst>
          </p:cNvPr>
          <p:cNvSpPr>
            <a:spLocks noGrp="1" noRot="1" noChangeAspect="1" noChangeArrowheads="1" noTextEdit="1"/>
          </p:cNvSpPr>
          <p:nvPr>
            <p:ph type="sldImg"/>
          </p:nvPr>
        </p:nvSpPr>
        <p:spPr>
          <a:solidFill>
            <a:srgbClr val="FFFFFF"/>
          </a:solidFill>
          <a:ln/>
        </p:spPr>
      </p:sp>
      <p:sp>
        <p:nvSpPr>
          <p:cNvPr id="778244" name="Rectangle 3">
            <a:extLst>
              <a:ext uri="{FF2B5EF4-FFF2-40B4-BE49-F238E27FC236}">
                <a16:creationId xmlns:a16="http://schemas.microsoft.com/office/drawing/2014/main" id="{D9246738-FC10-4FA1-8CF0-341766E7B129}"/>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6BE64F33-4B66-4ACA-93D7-97BC0371FE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55AA49-7D37-45CC-95BB-54D0F3975527}" type="slidenum">
              <a:rPr lang="en-GB" altLang="en-US">
                <a:solidFill>
                  <a:srgbClr val="FFFFFF"/>
                </a:solidFill>
                <a:latin typeface="Comic Sans MS" panose="030F0702030302020204" pitchFamily="66" charset="0"/>
              </a:rPr>
              <a:pPr/>
              <a:t>12</a:t>
            </a:fld>
            <a:endParaRPr lang="en-GB" altLang="en-US">
              <a:solidFill>
                <a:srgbClr val="FFFFFF"/>
              </a:solidFill>
              <a:latin typeface="Comic Sans MS" panose="030F0702030302020204" pitchFamily="66" charset="0"/>
            </a:endParaRPr>
          </a:p>
        </p:txBody>
      </p:sp>
      <p:sp>
        <p:nvSpPr>
          <p:cNvPr id="697347" name="Rectangle 1026">
            <a:extLst>
              <a:ext uri="{FF2B5EF4-FFF2-40B4-BE49-F238E27FC236}">
                <a16:creationId xmlns:a16="http://schemas.microsoft.com/office/drawing/2014/main" id="{DC128FAA-3F17-4F1F-A2A0-AD2681553BCA}"/>
              </a:ext>
            </a:extLst>
          </p:cNvPr>
          <p:cNvSpPr>
            <a:spLocks noGrp="1" noRot="1" noChangeAspect="1" noChangeArrowheads="1" noTextEdit="1"/>
          </p:cNvSpPr>
          <p:nvPr>
            <p:ph type="sldImg"/>
          </p:nvPr>
        </p:nvSpPr>
        <p:spPr>
          <a:solidFill>
            <a:srgbClr val="FFFFFF"/>
          </a:solidFill>
          <a:ln/>
        </p:spPr>
      </p:sp>
      <p:sp>
        <p:nvSpPr>
          <p:cNvPr id="697348" name="Rectangle 1027">
            <a:extLst>
              <a:ext uri="{FF2B5EF4-FFF2-40B4-BE49-F238E27FC236}">
                <a16:creationId xmlns:a16="http://schemas.microsoft.com/office/drawing/2014/main" id="{3B300EB0-9A77-42FF-A8DB-6475EEF395F8}"/>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7">
            <a:extLst>
              <a:ext uri="{FF2B5EF4-FFF2-40B4-BE49-F238E27FC236}">
                <a16:creationId xmlns:a16="http://schemas.microsoft.com/office/drawing/2014/main" id="{097A384D-33A8-4DE0-8644-26C2777FD1F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a:spcBef>
                <a:spcPct val="0"/>
              </a:spcBef>
            </a:pPr>
            <a:fld id="{260F61CD-71EE-4630-B294-20062E12388F}" type="slidenum">
              <a:rPr lang="en-US" altLang="en-US"/>
              <a:pPr algn="r">
                <a:spcBef>
                  <a:spcPct val="0"/>
                </a:spcBef>
              </a:pPr>
              <a:t>96</a:t>
            </a:fld>
            <a:endParaRPr lang="en-US" altLang="en-US"/>
          </a:p>
        </p:txBody>
      </p:sp>
      <p:sp>
        <p:nvSpPr>
          <p:cNvPr id="779267" name="Rectangle 2">
            <a:extLst>
              <a:ext uri="{FF2B5EF4-FFF2-40B4-BE49-F238E27FC236}">
                <a16:creationId xmlns:a16="http://schemas.microsoft.com/office/drawing/2014/main" id="{145F0037-EF9A-44BB-8288-E1D392663D65}"/>
              </a:ext>
            </a:extLst>
          </p:cNvPr>
          <p:cNvSpPr>
            <a:spLocks noGrp="1" noRot="1" noChangeAspect="1" noChangeArrowheads="1" noTextEdit="1"/>
          </p:cNvSpPr>
          <p:nvPr>
            <p:ph type="sldImg"/>
          </p:nvPr>
        </p:nvSpPr>
        <p:spPr>
          <a:solidFill>
            <a:srgbClr val="FFFFFF"/>
          </a:solidFill>
          <a:ln/>
        </p:spPr>
      </p:sp>
      <p:sp>
        <p:nvSpPr>
          <p:cNvPr id="779268" name="Rectangle 3">
            <a:extLst>
              <a:ext uri="{FF2B5EF4-FFF2-40B4-BE49-F238E27FC236}">
                <a16:creationId xmlns:a16="http://schemas.microsoft.com/office/drawing/2014/main" id="{BC0EAA99-717A-449E-9C97-8B47E5AB1C6E}"/>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lide Image Placeholder 1">
            <a:extLst>
              <a:ext uri="{FF2B5EF4-FFF2-40B4-BE49-F238E27FC236}">
                <a16:creationId xmlns:a16="http://schemas.microsoft.com/office/drawing/2014/main" id="{76C64D4A-E299-4626-8D5E-2C582E4A2AF4}"/>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0EAF93F-FBA0-4B5C-B891-7FE399FE12B8}"/>
              </a:ext>
            </a:extLst>
          </p:cNvPr>
          <p:cNvSpPr txBox="1">
            <a:spLocks noGrp="1"/>
          </p:cNvSpPr>
          <p:nvPr>
            <p:ph type="body" sz="quarter" idx="1"/>
          </p:nvPr>
        </p:nvSpPr>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algn="ctr" eaLnBrk="1">
              <a:spcBef>
                <a:spcPct val="0"/>
              </a:spcBef>
              <a:defRPr/>
            </a:pPr>
            <a:endParaRPr altLang="zh-CN">
              <a:solidFill>
                <a:srgbClr val="CCFFFF"/>
              </a:solidFill>
              <a:effectLst>
                <a:outerShdw blurRad="38100" dist="38100" dir="2700000" algn="tl">
                  <a:srgbClr val="DDDDDD"/>
                </a:outerShdw>
              </a:effectLst>
              <a:latin typeface="Arial Black" charset="0"/>
              <a:ea typeface="SimSun" charset="0"/>
              <a:cs typeface="SimSun" charset="0"/>
            </a:endParaRPr>
          </a:p>
        </p:txBody>
      </p:sp>
      <p:sp>
        <p:nvSpPr>
          <p:cNvPr id="780292" name="Slide Number Placeholder 3">
            <a:extLst>
              <a:ext uri="{FF2B5EF4-FFF2-40B4-BE49-F238E27FC236}">
                <a16:creationId xmlns:a16="http://schemas.microsoft.com/office/drawing/2014/main" id="{BAECECDC-38A3-49F8-814C-9BB7FF9F05C0}"/>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13865AF2-8401-4009-90E9-F5F535A36F9D}" type="slidenum">
              <a:rPr lang="en-US" altLang="en-US" sz="1800">
                <a:latin typeface="Calibri" panose="020F0502020204030204" pitchFamily="34" charset="0"/>
              </a:rPr>
              <a:pPr algn="r" eaLnBrk="1">
                <a:spcBef>
                  <a:spcPct val="0"/>
                </a:spcBef>
              </a:pPr>
              <a:t>97</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7">
            <a:extLst>
              <a:ext uri="{FF2B5EF4-FFF2-40B4-BE49-F238E27FC236}">
                <a16:creationId xmlns:a16="http://schemas.microsoft.com/office/drawing/2014/main" id="{A2037EDD-8780-4057-9AE8-761072C02D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39886181-B14C-48AC-93A7-ABAF0181B0EA}" type="slidenum">
              <a:rPr lang="en-US" altLang="en-US"/>
              <a:pPr>
                <a:spcBef>
                  <a:spcPct val="0"/>
                </a:spcBef>
              </a:pPr>
              <a:t>98</a:t>
            </a:fld>
            <a:endParaRPr lang="en-US" altLang="en-US"/>
          </a:p>
        </p:txBody>
      </p:sp>
      <p:sp>
        <p:nvSpPr>
          <p:cNvPr id="781315" name="Rectangle 2">
            <a:extLst>
              <a:ext uri="{FF2B5EF4-FFF2-40B4-BE49-F238E27FC236}">
                <a16:creationId xmlns:a16="http://schemas.microsoft.com/office/drawing/2014/main" id="{548C693B-8E65-4261-A483-85FE4A323D2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a:endParaRPr altLang="en-US">
              <a:latin typeface="Times New Roman" panose="02020603050405020304" pitchFamily="18" charset="0"/>
              <a:ea typeface="ＭＳ Ｐゴシック" panose="020B0600070205080204" pitchFamily="34" charset="-128"/>
            </a:endParaRPr>
          </a:p>
        </p:txBody>
      </p:sp>
      <p:sp>
        <p:nvSpPr>
          <p:cNvPr id="781316" name="Rectangle 3">
            <a:extLst>
              <a:ext uri="{FF2B5EF4-FFF2-40B4-BE49-F238E27FC236}">
                <a16:creationId xmlns:a16="http://schemas.microsoft.com/office/drawing/2014/main" id="{E7CBA5A7-FCEE-4EB5-8B1C-CB925E562896}"/>
              </a:ext>
            </a:extLst>
          </p:cNvPr>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Slide Image Placeholder 1">
            <a:extLst>
              <a:ext uri="{FF2B5EF4-FFF2-40B4-BE49-F238E27FC236}">
                <a16:creationId xmlns:a16="http://schemas.microsoft.com/office/drawing/2014/main" id="{E73C7E9C-C42F-4E33-AC40-D311FDA26778}"/>
              </a:ext>
            </a:extLst>
          </p:cNvPr>
          <p:cNvSpPr>
            <a:spLocks noGrp="1" noRot="1" noChangeAspect="1" noTextEdit="1"/>
          </p:cNvSpPr>
          <p:nvPr>
            <p:ph type="sldImg"/>
          </p:nvPr>
        </p:nvSpPr>
        <p:spPr>
          <a:ln/>
        </p:spPr>
      </p:sp>
      <p:sp>
        <p:nvSpPr>
          <p:cNvPr id="782339" name="Notes Placeholder 2">
            <a:extLst>
              <a:ext uri="{FF2B5EF4-FFF2-40B4-BE49-F238E27FC236}">
                <a16:creationId xmlns:a16="http://schemas.microsoft.com/office/drawing/2014/main" id="{2C27579D-E848-4D72-9BDD-479C42A22A7F}"/>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82340" name="Slide Number Placeholder 3">
            <a:extLst>
              <a:ext uri="{FF2B5EF4-FFF2-40B4-BE49-F238E27FC236}">
                <a16:creationId xmlns:a16="http://schemas.microsoft.com/office/drawing/2014/main" id="{4265ACC8-8C46-499D-BEA7-DE2F66D4F3D3}"/>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9F6BA552-A768-40EA-A44C-A78618E80CB0}" type="slidenum">
              <a:rPr lang="en-US" altLang="en-US" sz="1800">
                <a:latin typeface="Calibri" panose="020F0502020204030204" pitchFamily="34" charset="0"/>
              </a:rPr>
              <a:pPr algn="r" eaLnBrk="1">
                <a:spcBef>
                  <a:spcPct val="0"/>
                </a:spcBef>
              </a:pPr>
              <a:t>99</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Slide Image Placeholder 1">
            <a:extLst>
              <a:ext uri="{FF2B5EF4-FFF2-40B4-BE49-F238E27FC236}">
                <a16:creationId xmlns:a16="http://schemas.microsoft.com/office/drawing/2014/main" id="{A1667EB5-B555-4DE1-A218-4E2CF6AA7F04}"/>
              </a:ext>
            </a:extLst>
          </p:cNvPr>
          <p:cNvSpPr>
            <a:spLocks noGrp="1" noRot="1" noChangeAspect="1" noTextEdit="1"/>
          </p:cNvSpPr>
          <p:nvPr>
            <p:ph type="sldImg"/>
          </p:nvPr>
        </p:nvSpPr>
        <p:spPr>
          <a:ln/>
        </p:spPr>
      </p:sp>
      <p:sp>
        <p:nvSpPr>
          <p:cNvPr id="783363" name="Notes Placeholder 2">
            <a:extLst>
              <a:ext uri="{FF2B5EF4-FFF2-40B4-BE49-F238E27FC236}">
                <a16:creationId xmlns:a16="http://schemas.microsoft.com/office/drawing/2014/main" id="{4A33A5DA-4AFE-411D-ABCF-95B3672BB17E}"/>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altLang="en-US">
              <a:latin typeface="Times New Roman" panose="02020603050405020304" pitchFamily="18" charset="0"/>
              <a:ea typeface="ＭＳ Ｐゴシック" panose="020B0600070205080204" pitchFamily="34" charset="-128"/>
            </a:endParaRPr>
          </a:p>
        </p:txBody>
      </p:sp>
      <p:sp>
        <p:nvSpPr>
          <p:cNvPr id="783364" name="Slide Number Placeholder 3">
            <a:extLst>
              <a:ext uri="{FF2B5EF4-FFF2-40B4-BE49-F238E27FC236}">
                <a16:creationId xmlns:a16="http://schemas.microsoft.com/office/drawing/2014/main" id="{5942D6DB-FFD3-4391-A279-D947546ED88D}"/>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51A3D451-AB40-442C-B054-E0924D5E72AC}" type="slidenum">
              <a:rPr lang="en-US" altLang="en-US" sz="1800">
                <a:latin typeface="Calibri" panose="020F0502020204030204" pitchFamily="34" charset="0"/>
              </a:rPr>
              <a:pPr algn="r" eaLnBrk="1">
                <a:spcBef>
                  <a:spcPct val="0"/>
                </a:spcBef>
              </a:pPr>
              <a:t>100</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a:extLst>
              <a:ext uri="{FF2B5EF4-FFF2-40B4-BE49-F238E27FC236}">
                <a16:creationId xmlns:a16="http://schemas.microsoft.com/office/drawing/2014/main" id="{C98BDA4A-2197-4396-84EA-DEE76AD41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hangingPunct="1"/>
            <a:fld id="{231F03FA-511A-4F12-A2A0-B46A2D9967A6}" type="slidenum">
              <a:rPr lang="en-US" altLang="en-US">
                <a:solidFill>
                  <a:srgbClr val="000000"/>
                </a:solidFill>
                <a:latin typeface="Times New Roman" panose="02020603050405020304" pitchFamily="18" charset="0"/>
              </a:rPr>
              <a:pPr hangingPunct="1"/>
              <a:t>101</a:t>
            </a:fld>
            <a:endParaRPr lang="en-US" altLang="en-US">
              <a:solidFill>
                <a:srgbClr val="000000"/>
              </a:solidFill>
              <a:latin typeface="Times New Roman" panose="02020603050405020304" pitchFamily="18" charset="0"/>
            </a:endParaRPr>
          </a:p>
        </p:txBody>
      </p:sp>
      <p:sp>
        <p:nvSpPr>
          <p:cNvPr id="784387" name="Rectangle 2">
            <a:extLst>
              <a:ext uri="{FF2B5EF4-FFF2-40B4-BE49-F238E27FC236}">
                <a16:creationId xmlns:a16="http://schemas.microsoft.com/office/drawing/2014/main" id="{A9740DC7-F986-4B1F-ACBD-EC0E221E2D65}"/>
              </a:ext>
            </a:extLst>
          </p:cNvPr>
          <p:cNvSpPr>
            <a:spLocks noGrp="1" noRot="1" noChangeAspect="1" noChangeArrowheads="1" noTextEdit="1"/>
          </p:cNvSpPr>
          <p:nvPr>
            <p:ph type="sldImg"/>
          </p:nvPr>
        </p:nvSpPr>
        <p:spPr>
          <a:ln/>
        </p:spPr>
      </p:sp>
      <p:sp>
        <p:nvSpPr>
          <p:cNvPr id="784388" name="Rectangle 3">
            <a:extLst>
              <a:ext uri="{FF2B5EF4-FFF2-40B4-BE49-F238E27FC236}">
                <a16:creationId xmlns:a16="http://schemas.microsoft.com/office/drawing/2014/main" id="{C5A1402A-3379-469A-8313-C78F4B8A367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7">
            <a:extLst>
              <a:ext uri="{FF2B5EF4-FFF2-40B4-BE49-F238E27FC236}">
                <a16:creationId xmlns:a16="http://schemas.microsoft.com/office/drawing/2014/main" id="{BEF999AF-5F38-4181-A7C6-AA088E8B88E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04EE8109-8778-4909-B6C6-240680EFDC58}" type="slidenum">
              <a:rPr lang="en-US" altLang="en-US" sz="1800">
                <a:latin typeface="Calibri" panose="020F0502020204030204" pitchFamily="34" charset="0"/>
              </a:rPr>
              <a:pPr algn="r" eaLnBrk="1">
                <a:spcBef>
                  <a:spcPct val="0"/>
                </a:spcBef>
              </a:pPr>
              <a:t>102</a:t>
            </a:fld>
            <a:endParaRPr lang="en-US" altLang="en-US">
              <a:ea typeface="Osaka"/>
              <a:cs typeface="Osaka"/>
            </a:endParaRPr>
          </a:p>
        </p:txBody>
      </p:sp>
      <p:sp>
        <p:nvSpPr>
          <p:cNvPr id="785411" name="Slide Image Placeholder 2">
            <a:extLst>
              <a:ext uri="{FF2B5EF4-FFF2-40B4-BE49-F238E27FC236}">
                <a16:creationId xmlns:a16="http://schemas.microsoft.com/office/drawing/2014/main" id="{7841448A-0C0D-468C-8873-8A7ACE32D839}"/>
              </a:ext>
            </a:extLst>
          </p:cNvPr>
          <p:cNvSpPr>
            <a:spLocks noGrp="1" noRot="1" noChangeAspect="1" noTextEdit="1"/>
          </p:cNvSpPr>
          <p:nvPr>
            <p:ph type="sldImg"/>
          </p:nvPr>
        </p:nvSpPr>
        <p:spPr>
          <a:solidFill>
            <a:srgbClr val="FFFFFF"/>
          </a:solidFill>
          <a:ln/>
        </p:spPr>
      </p:sp>
      <p:sp>
        <p:nvSpPr>
          <p:cNvPr id="785412" name="Rectangle 3">
            <a:extLst>
              <a:ext uri="{FF2B5EF4-FFF2-40B4-BE49-F238E27FC236}">
                <a16:creationId xmlns:a16="http://schemas.microsoft.com/office/drawing/2014/main" id="{BD204853-7350-452E-A331-00259C3A85EE}"/>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So what have I learned?  Everything I am, have, and do—it</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all because of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grace.  Who would have ever thought that this shy boy—from a broken home whose parents and those they have married have endured 12 divorces—who would ever thought that this guy would be privileged to serve Him at SBC and beyond?</a:t>
            </a:r>
            <a:endParaRPr lang="en-US" altLang="ja-JP"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那么，我学到了什么呢？我之所以成为今天的我，拥有的一切，以及所做的每一件事，</a:t>
            </a:r>
            <a:r>
              <a:rPr lang="zh-CN" altLang="en-US" b="1" dirty="0">
                <a:solidFill>
                  <a:srgbClr val="0E0E0E"/>
                </a:solidFill>
                <a:effectLst/>
                <a:latin typeface=".AppleSystemUIFont"/>
              </a:rPr>
              <a:t>全是因为上帝的恩典</a:t>
            </a:r>
            <a:r>
              <a:rPr lang="zh-CN" altLang="en-US" dirty="0">
                <a:solidFill>
                  <a:srgbClr val="0E0E0E"/>
                </a:solidFill>
                <a:effectLst/>
                <a:latin typeface=".AppleSystemUIFont"/>
              </a:rPr>
              <a:t>。谁能想到，一个来自破碎家庭的内向男孩</a:t>
            </a:r>
            <a:r>
              <a:rPr lang="en-US" altLang="zh-CN" dirty="0">
                <a:solidFill>
                  <a:srgbClr val="0E0E0E"/>
                </a:solidFill>
                <a:effectLst/>
                <a:latin typeface=".AppleSystemUIFont"/>
              </a:rPr>
              <a:t>——</a:t>
            </a:r>
            <a:r>
              <a:rPr lang="zh-CN" altLang="en-US" dirty="0">
                <a:solidFill>
                  <a:srgbClr val="0E0E0E"/>
                </a:solidFill>
                <a:effectLst/>
                <a:latin typeface=".AppleSystemUIFont"/>
              </a:rPr>
              <a:t>他的父母和他们的再婚对象共经历了 </a:t>
            </a:r>
            <a:r>
              <a:rPr lang="en-US" altLang="zh-CN" b="1" dirty="0">
                <a:solidFill>
                  <a:srgbClr val="0E0E0E"/>
                </a:solidFill>
                <a:effectLst/>
                <a:latin typeface=".AppleSystemUIFont"/>
              </a:rPr>
              <a:t>12 </a:t>
            </a:r>
            <a:r>
              <a:rPr lang="zh-CN" altLang="en-US" b="1" dirty="0">
                <a:solidFill>
                  <a:srgbClr val="0E0E0E"/>
                </a:solidFill>
                <a:effectLst/>
                <a:latin typeface=".AppleSystemUIFont"/>
              </a:rPr>
              <a:t>次离婚</a:t>
            </a:r>
            <a:r>
              <a:rPr lang="en-US" altLang="zh-CN" dirty="0">
                <a:solidFill>
                  <a:srgbClr val="0E0E0E"/>
                </a:solidFill>
                <a:effectLst/>
                <a:latin typeface=".AppleSystemUIFont"/>
              </a:rPr>
              <a:t>——</a:t>
            </a:r>
            <a:r>
              <a:rPr lang="zh-CN" altLang="en-US" dirty="0">
                <a:solidFill>
                  <a:srgbClr val="0E0E0E"/>
                </a:solidFill>
                <a:effectLst/>
                <a:latin typeface=".AppleSystemUIFont"/>
              </a:rPr>
              <a:t>谁能想到，这样一个人竟有幸能在</a:t>
            </a:r>
            <a:r>
              <a:rPr lang="en-US" altLang="zh-CN" b="1" dirty="0">
                <a:solidFill>
                  <a:srgbClr val="0E0E0E"/>
                </a:solidFill>
                <a:effectLst/>
                <a:latin typeface=".AppleSystemUIFont"/>
              </a:rPr>
              <a:t>SBC</a:t>
            </a:r>
            <a:r>
              <a:rPr lang="zh-CN" altLang="en-US" b="1" dirty="0">
                <a:solidFill>
                  <a:srgbClr val="0E0E0E"/>
                </a:solidFill>
                <a:effectLst/>
                <a:latin typeface=".AppleSystemUIFont"/>
              </a:rPr>
              <a:t>及其他地方</a:t>
            </a:r>
            <a:r>
              <a:rPr lang="zh-CN" altLang="en-US" dirty="0">
                <a:solidFill>
                  <a:srgbClr val="0E0E0E"/>
                </a:solidFill>
                <a:effectLst/>
                <a:latin typeface=".AppleSystemUIFont"/>
              </a:rPr>
              <a:t>为祂而服事？</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a:extLst>
              <a:ext uri="{FF2B5EF4-FFF2-40B4-BE49-F238E27FC236}">
                <a16:creationId xmlns:a16="http://schemas.microsoft.com/office/drawing/2014/main" id="{DC9E64B2-4589-45ED-80C3-F7E93A2AB5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D287EBC2-EB99-4211-A3ED-AE54FFB2E6E4}" type="slidenum">
              <a:rPr lang="en-US" altLang="en-US"/>
              <a:pPr>
                <a:spcBef>
                  <a:spcPct val="0"/>
                </a:spcBef>
              </a:pPr>
              <a:t>103</a:t>
            </a:fld>
            <a:endParaRPr lang="en-US" altLang="en-US"/>
          </a:p>
        </p:txBody>
      </p:sp>
      <p:sp>
        <p:nvSpPr>
          <p:cNvPr id="786435" name="Rectangle 2">
            <a:extLst>
              <a:ext uri="{FF2B5EF4-FFF2-40B4-BE49-F238E27FC236}">
                <a16:creationId xmlns:a16="http://schemas.microsoft.com/office/drawing/2014/main" id="{A7504E96-676B-4604-ADB5-13B3AFFC5BAD}"/>
              </a:ext>
            </a:extLst>
          </p:cNvPr>
          <p:cNvSpPr>
            <a:spLocks noGrp="1" noRot="1" noChangeAspect="1" noChangeArrowheads="1" noTextEdit="1"/>
          </p:cNvSpPr>
          <p:nvPr>
            <p:ph type="sldImg"/>
          </p:nvPr>
        </p:nvSpPr>
        <p:spPr>
          <a:solidFill>
            <a:srgbClr val="FFFFFF"/>
          </a:solidFill>
          <a:ln/>
        </p:spPr>
      </p:sp>
      <p:sp>
        <p:nvSpPr>
          <p:cNvPr id="786436" name="Rectangle 3">
            <a:extLst>
              <a:ext uri="{FF2B5EF4-FFF2-40B4-BE49-F238E27FC236}">
                <a16:creationId xmlns:a16="http://schemas.microsoft.com/office/drawing/2014/main" id="{1C758079-F601-4C61-9E00-B65A5A207F8C}"/>
              </a:ext>
            </a:extLst>
          </p:cNvPr>
          <p:cNvSpPr txBox="1">
            <a:spLocks noGrp="1" noChangeArrowheads="1"/>
          </p:cNvSpPr>
          <p:nvPr>
            <p:ph type="body" idx="1"/>
          </p:nvPr>
        </p:nvSpPr>
        <p:spPr bwMode="auto">
          <a:solidFill>
            <a:srgbClr val="FFFFFF"/>
          </a:solidFill>
          <a:ln>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Think how good God is to us erring creatures---1000 sins a year!</a:t>
            </a:r>
          </a:p>
          <a:p>
            <a:pPr eaLnBrk="1"/>
            <a:r>
              <a:rPr altLang="en-US" dirty="0">
                <a:latin typeface="Times New Roman" panose="02020603050405020304" pitchFamily="18" charset="0"/>
                <a:ea typeface="ＭＳ Ｐゴシック" panose="020B0600070205080204" pitchFamily="34" charset="-128"/>
              </a:rPr>
              <a:t>But God</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s grace overshadows his justice on the cross.</a:t>
            </a:r>
          </a:p>
          <a:p>
            <a:pPr eaLnBrk="1"/>
            <a:r>
              <a:rPr altLang="en-US" dirty="0">
                <a:latin typeface="Times New Roman" panose="02020603050405020304" pitchFamily="18" charset="0"/>
                <a:ea typeface="ＭＳ Ｐゴシック" panose="020B0600070205080204" pitchFamily="34" charset="-128"/>
              </a:rPr>
              <a:t>Grace prevents premature death too: 234 traffic deaths, immune system</a:t>
            </a:r>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想一想上帝对我们这些常常犯错的人是多么慈爱</a:t>
            </a:r>
            <a:r>
              <a:rPr lang="en-US" altLang="zh-CN" dirty="0">
                <a:solidFill>
                  <a:srgbClr val="0E0E0E"/>
                </a:solidFill>
                <a:effectLst/>
                <a:latin typeface=".AppleSystemUIFont"/>
              </a:rPr>
              <a:t>——</a:t>
            </a:r>
            <a:r>
              <a:rPr lang="zh-CN" altLang="en-US" dirty="0">
                <a:solidFill>
                  <a:srgbClr val="0E0E0E"/>
                </a:solidFill>
                <a:effectLst/>
                <a:latin typeface=".AppleSystemUIFont"/>
              </a:rPr>
              <a:t>一年犯 </a:t>
            </a:r>
            <a:r>
              <a:rPr lang="en-US" altLang="zh-CN" b="1" dirty="0">
                <a:solidFill>
                  <a:srgbClr val="0E0E0E"/>
                </a:solidFill>
                <a:effectLst/>
                <a:latin typeface=".AppleSystemUIFont"/>
              </a:rPr>
              <a:t>1000 </a:t>
            </a:r>
            <a:r>
              <a:rPr lang="zh-CN" altLang="en-US" b="1" dirty="0">
                <a:solidFill>
                  <a:srgbClr val="0E0E0E"/>
                </a:solidFill>
                <a:effectLst/>
                <a:latin typeface=".AppleSystemUIFont"/>
              </a:rPr>
              <a:t>次罪</a:t>
            </a:r>
            <a:r>
              <a:rPr lang="zh-CN" altLang="en-US" dirty="0">
                <a:solidFill>
                  <a:srgbClr val="0E0E0E"/>
                </a:solidFill>
                <a:effectLst/>
                <a:latin typeface=".AppleSystemUIFont"/>
              </a:rPr>
              <a:t>！</a:t>
            </a:r>
          </a:p>
          <a:p>
            <a:r>
              <a:rPr lang="zh-CN" altLang="en-US" dirty="0">
                <a:solidFill>
                  <a:srgbClr val="0E0E0E"/>
                </a:solidFill>
                <a:effectLst/>
                <a:latin typeface=".AppleSystemUIFont"/>
              </a:rPr>
              <a:t>但在十字架上，</a:t>
            </a:r>
            <a:r>
              <a:rPr lang="zh-CN" altLang="en-US" b="1" dirty="0">
                <a:solidFill>
                  <a:srgbClr val="0E0E0E"/>
                </a:solidFill>
                <a:effectLst/>
                <a:latin typeface=".AppleSystemUIFont"/>
              </a:rPr>
              <a:t>上帝的恩典</a:t>
            </a:r>
            <a:r>
              <a:rPr lang="zh-CN" altLang="en-US" dirty="0">
                <a:solidFill>
                  <a:srgbClr val="0E0E0E"/>
                </a:solidFill>
                <a:effectLst/>
                <a:latin typeface=".AppleSystemUIFont"/>
              </a:rPr>
              <a:t>胜过了祂的公义。</a:t>
            </a:r>
          </a:p>
          <a:p>
            <a:r>
              <a:rPr lang="zh-CN" altLang="en-US" dirty="0">
                <a:solidFill>
                  <a:srgbClr val="0E0E0E"/>
                </a:solidFill>
                <a:effectLst/>
                <a:latin typeface=".AppleSystemUIFont"/>
              </a:rPr>
              <a:t>恩典甚至阻止了过早的死亡：比如 </a:t>
            </a:r>
            <a:r>
              <a:rPr lang="en-US" altLang="zh-CN" b="1" dirty="0">
                <a:solidFill>
                  <a:srgbClr val="0E0E0E"/>
                </a:solidFill>
                <a:effectLst/>
                <a:latin typeface=".AppleSystemUIFont"/>
              </a:rPr>
              <a:t>234 </a:t>
            </a:r>
            <a:r>
              <a:rPr lang="zh-CN" altLang="en-US" b="1" dirty="0">
                <a:solidFill>
                  <a:srgbClr val="0E0E0E"/>
                </a:solidFill>
                <a:effectLst/>
                <a:latin typeface=".AppleSystemUIFont"/>
              </a:rPr>
              <a:t>起交通事故</a:t>
            </a:r>
            <a:r>
              <a:rPr lang="zh-CN" altLang="en-US" dirty="0">
                <a:solidFill>
                  <a:srgbClr val="0E0E0E"/>
                </a:solidFill>
                <a:effectLst/>
                <a:latin typeface=".AppleSystemUIFont"/>
              </a:rPr>
              <a:t>、免疫系统的保护</a:t>
            </a:r>
            <a:r>
              <a:rPr lang="en-US" altLang="zh-CN"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7">
            <a:extLst>
              <a:ext uri="{FF2B5EF4-FFF2-40B4-BE49-F238E27FC236}">
                <a16:creationId xmlns:a16="http://schemas.microsoft.com/office/drawing/2014/main" id="{7EE88B84-87B1-460C-98AA-D2823628C90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32D0207-4EA7-4D14-9602-2231EE58A532}" type="slidenum">
              <a:rPr lang="en-US" altLang="en-US" sz="1800">
                <a:latin typeface="Calibri" panose="020F0502020204030204" pitchFamily="34" charset="0"/>
              </a:rPr>
              <a:pPr algn="r" eaLnBrk="1">
                <a:spcBef>
                  <a:spcPct val="0"/>
                </a:spcBef>
              </a:pPr>
              <a:t>104</a:t>
            </a:fld>
            <a:endParaRPr lang="en-US" altLang="en-US">
              <a:ea typeface="Osaka"/>
              <a:cs typeface="Osaka"/>
            </a:endParaRPr>
          </a:p>
        </p:txBody>
      </p:sp>
      <p:sp>
        <p:nvSpPr>
          <p:cNvPr id="787459" name="Slide Image Placeholder 2">
            <a:extLst>
              <a:ext uri="{FF2B5EF4-FFF2-40B4-BE49-F238E27FC236}">
                <a16:creationId xmlns:a16="http://schemas.microsoft.com/office/drawing/2014/main" id="{037CD223-C7CF-4DF8-8C2A-9CB5DD8FABFF}"/>
              </a:ext>
            </a:extLst>
          </p:cNvPr>
          <p:cNvSpPr>
            <a:spLocks noGrp="1" noRot="1" noChangeAspect="1" noTextEdit="1"/>
          </p:cNvSpPr>
          <p:nvPr>
            <p:ph type="sldImg"/>
          </p:nvPr>
        </p:nvSpPr>
        <p:spPr>
          <a:solidFill>
            <a:srgbClr val="FFFFFF"/>
          </a:solidFill>
          <a:ln/>
        </p:spPr>
      </p:sp>
      <p:sp>
        <p:nvSpPr>
          <p:cNvPr id="787460" name="Rectangle 3">
            <a:extLst>
              <a:ext uri="{FF2B5EF4-FFF2-40B4-BE49-F238E27FC236}">
                <a16:creationId xmlns:a16="http://schemas.microsoft.com/office/drawing/2014/main" id="{86208361-F8CF-4BD8-821D-523410F01CCD}"/>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Today instead of the usual chapel message I thought I</a:t>
            </a:r>
            <a:r>
              <a:rPr lang="ja-JP" altLang="en-US">
                <a:latin typeface="Times New Roman" panose="02020603050405020304" pitchFamily="18" charset="0"/>
                <a:ea typeface="ＭＳ Ｐゴシック" panose="020B0600070205080204" pitchFamily="34" charset="-128"/>
              </a:rPr>
              <a:t>’</a:t>
            </a:r>
            <a:r>
              <a:rPr altLang="ja-JP" dirty="0">
                <a:latin typeface="Times New Roman" panose="02020603050405020304" pitchFamily="18" charset="0"/>
                <a:ea typeface="ＭＳ Ｐゴシック" panose="020B0600070205080204" pitchFamily="34" charset="-128"/>
              </a:rPr>
              <a:t>d share something I know something about—what God has done in my own life</a:t>
            </a:r>
            <a:endParaRPr lang="en-US" altLang="ja-JP" dirty="0">
              <a:latin typeface="Times New Roman" panose="02020603050405020304" pitchFamily="18" charset="0"/>
              <a:ea typeface="ＭＳ Ｐゴシック" panose="020B0600070205080204" pitchFamily="34" charset="-128"/>
            </a:endParaRPr>
          </a:p>
          <a:p>
            <a:pPr marL="0" marR="0" lvl="0" indent="0" algn="l" defTabSz="914400" rtl="0" eaLnBrk="1" fontAlgn="base" latinLnBrk="0" hangingPunct="0">
              <a:lnSpc>
                <a:spcPct val="100000"/>
              </a:lnSpc>
              <a:spcBef>
                <a:spcPts val="400"/>
              </a:spcBef>
              <a:spcAft>
                <a:spcPct val="0"/>
              </a:spcAft>
              <a:buClrTx/>
              <a:buSzTx/>
              <a:buFontTx/>
              <a:buNone/>
              <a:tabLst/>
              <a:defRPr/>
            </a:pPr>
            <a:r>
              <a:rPr lang="zh-CN" altLang="en-US" dirty="0">
                <a:solidFill>
                  <a:srgbClr val="0E0E0E"/>
                </a:solidFill>
                <a:effectLst/>
                <a:latin typeface=".AppleSystemUIFont"/>
              </a:rPr>
              <a:t>今天，我不打算讲常规的礼拜堂信息，而是想分享一些我自己有所体会的事情</a:t>
            </a:r>
            <a:r>
              <a:rPr lang="en-US" altLang="zh-CN" dirty="0">
                <a:solidFill>
                  <a:srgbClr val="0E0E0E"/>
                </a:solidFill>
                <a:effectLst/>
                <a:latin typeface=".AppleSystemUIFont"/>
              </a:rPr>
              <a:t>——</a:t>
            </a:r>
            <a:r>
              <a:rPr lang="zh-CN" altLang="en-US" b="1" dirty="0">
                <a:solidFill>
                  <a:srgbClr val="0E0E0E"/>
                </a:solidFill>
                <a:effectLst/>
                <a:latin typeface=".AppleSystemUIFont"/>
              </a:rPr>
              <a:t>上帝在我生命中所成就的事</a:t>
            </a:r>
            <a:r>
              <a:rPr lang="zh-CN" altLang="en-US" dirty="0">
                <a:solidFill>
                  <a:srgbClr val="0E0E0E"/>
                </a:solidFill>
                <a:effectLst/>
                <a:latin typeface=".AppleSystemUIFont"/>
              </a:rPr>
              <a:t>。</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a:extLst>
              <a:ext uri="{FF2B5EF4-FFF2-40B4-BE49-F238E27FC236}">
                <a16:creationId xmlns:a16="http://schemas.microsoft.com/office/drawing/2014/main" id="{11593314-FA6A-4F86-B3EF-4F91FB9446D9}"/>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400"/>
              </a:spcBef>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400"/>
              </a:spcBef>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400"/>
              </a:spcBef>
              <a:defRPr sz="12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400"/>
              </a:spcBef>
              <a:spcAft>
                <a:spcPct val="0"/>
              </a:spcAft>
              <a:defRPr sz="1200">
                <a:solidFill>
                  <a:srgbClr val="000000"/>
                </a:solidFill>
                <a:latin typeface="Times New Roman" panose="02020603050405020304" pitchFamily="18" charset="0"/>
                <a:ea typeface="ＭＳ Ｐゴシック" panose="020B0600070205080204" pitchFamily="34" charset="-128"/>
              </a:defRPr>
            </a:lvl9pPr>
          </a:lstStyle>
          <a:p>
            <a:pPr algn="r" eaLnBrk="1">
              <a:spcBef>
                <a:spcPct val="0"/>
              </a:spcBef>
            </a:pPr>
            <a:fld id="{BDB278E6-0442-4980-8D3E-A662CE91E3E9}" type="slidenum">
              <a:rPr lang="en-US" altLang="en-US" sz="1800">
                <a:latin typeface="Calibri" panose="020F0502020204030204" pitchFamily="34" charset="0"/>
              </a:rPr>
              <a:pPr algn="r" eaLnBrk="1">
                <a:spcBef>
                  <a:spcPct val="0"/>
                </a:spcBef>
              </a:pPr>
              <a:t>105</a:t>
            </a:fld>
            <a:endParaRPr lang="en-US" altLang="en-US">
              <a:ea typeface="Osaka"/>
              <a:cs typeface="Osaka"/>
            </a:endParaRPr>
          </a:p>
        </p:txBody>
      </p:sp>
      <p:sp>
        <p:nvSpPr>
          <p:cNvPr id="788483" name="Slide Image Placeholder 2">
            <a:extLst>
              <a:ext uri="{FF2B5EF4-FFF2-40B4-BE49-F238E27FC236}">
                <a16:creationId xmlns:a16="http://schemas.microsoft.com/office/drawing/2014/main" id="{91173FB3-4C9D-42DA-9EA7-D56B9451BBE2}"/>
              </a:ext>
            </a:extLst>
          </p:cNvPr>
          <p:cNvSpPr>
            <a:spLocks noGrp="1" noRot="1" noChangeAspect="1" noTextEdit="1"/>
          </p:cNvSpPr>
          <p:nvPr>
            <p:ph type="sldImg"/>
          </p:nvPr>
        </p:nvSpPr>
        <p:spPr>
          <a:solidFill>
            <a:srgbClr val="FFFFFF"/>
          </a:solidFill>
          <a:ln/>
        </p:spPr>
      </p:sp>
      <p:sp>
        <p:nvSpPr>
          <p:cNvPr id="788484" name="Rectangle 3">
            <a:extLst>
              <a:ext uri="{FF2B5EF4-FFF2-40B4-BE49-F238E27FC236}">
                <a16:creationId xmlns:a16="http://schemas.microsoft.com/office/drawing/2014/main" id="{647AABC7-5F48-4691-8EB0-5AF3F21A0EE7}"/>
              </a:ext>
            </a:extLst>
          </p:cNvPr>
          <p:cNvSpPr txBox="1">
            <a:spLocks noGrp="1"/>
          </p:cNvSpPr>
          <p:nvPr>
            <p:ph type="body" sz="quarter" idx="1"/>
          </p:nvPr>
        </p:nvSpPr>
        <p:spPr bwMode="auto">
          <a:xfrm>
            <a:off x="685800" y="4343400"/>
            <a:ext cx="5486400" cy="4114800"/>
          </a:xfrm>
          <a:solidFill>
            <a:srgbClr val="FFFFFF"/>
          </a:solidFill>
          <a:ln w="9528">
            <a:solidFill>
              <a:srgbClr val="000000"/>
            </a:solidFill>
            <a:miter lim="800000"/>
            <a:headEnd/>
            <a:tailEnd/>
          </a:ln>
        </p:spPr>
        <p:txBody>
          <a:bodyPr/>
          <a:lstStyle/>
          <a:p>
            <a:pPr eaLnBrk="1"/>
            <a:r>
              <a:rPr altLang="en-US" dirty="0">
                <a:latin typeface="Times New Roman" panose="02020603050405020304" pitchFamily="18" charset="0"/>
                <a:ea typeface="ＭＳ Ｐゴシック" panose="020B0600070205080204" pitchFamily="34" charset="-128"/>
              </a:rPr>
              <a:t>The story, of course, must begin with my parents who met in the Navy.  </a:t>
            </a:r>
          </a:p>
          <a:p>
            <a:pPr eaLnBrk="1"/>
            <a:r>
              <a:rPr altLang="en-US" dirty="0">
                <a:latin typeface="Times New Roman" panose="02020603050405020304" pitchFamily="18" charset="0"/>
                <a:ea typeface="ＭＳ Ｐゴシック" panose="020B0600070205080204" pitchFamily="34" charset="-128"/>
              </a:rPr>
              <a:t>They had a baby boy (my older brother Bob) and then were transferred to Japan.</a:t>
            </a:r>
            <a:endParaRPr lang="en-US" altLang="en-US" dirty="0">
              <a:latin typeface="Times New Roman" panose="02020603050405020304" pitchFamily="18" charset="0"/>
              <a:ea typeface="ＭＳ Ｐゴシック" panose="020B0600070205080204" pitchFamily="34" charset="-128"/>
            </a:endParaRPr>
          </a:p>
          <a:p>
            <a:pPr eaLnBrk="1"/>
            <a:endParaRPr lang="en-US" altLang="en-US" dirty="0">
              <a:latin typeface="Times New Roman" panose="02020603050405020304" pitchFamily="18" charset="0"/>
              <a:ea typeface="ＭＳ Ｐゴシック" panose="020B0600070205080204" pitchFamily="34" charset="-128"/>
            </a:endParaRPr>
          </a:p>
          <a:p>
            <a:r>
              <a:rPr lang="zh-CN" altLang="en-US" dirty="0">
                <a:solidFill>
                  <a:srgbClr val="0E0E0E"/>
                </a:solidFill>
                <a:effectLst/>
                <a:latin typeface=".AppleSystemUIFont"/>
              </a:rPr>
              <a:t>这个故事当然要从我的父母讲起，他们在海军中相识。</a:t>
            </a:r>
          </a:p>
          <a:p>
            <a:r>
              <a:rPr lang="zh-CN" altLang="en-US" dirty="0">
                <a:solidFill>
                  <a:srgbClr val="0E0E0E"/>
                </a:solidFill>
                <a:effectLst/>
                <a:latin typeface=".AppleSystemUIFont"/>
              </a:rPr>
              <a:t>他们有了一个男孩（我的哥哥鲍勃），随后被调往了日本。</a:t>
            </a:r>
          </a:p>
          <a:p>
            <a:pPr eaLnBrk="1"/>
            <a:endParaRPr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2" Type="http://schemas.openxmlformats.org/officeDocument/2006/relationships/slideMaster" Target="../slideMasters/slideMaster74.xml"/><Relationship Id="rId1" Type="http://schemas.openxmlformats.org/officeDocument/2006/relationships/themeOverride" Target="../theme/themeOverride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4">
            <a:extLst>
              <a:ext uri="{FF2B5EF4-FFF2-40B4-BE49-F238E27FC236}">
                <a16:creationId xmlns:a16="http://schemas.microsoft.com/office/drawing/2014/main" id="{170AF247-98AD-423A-8C67-0620739628D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C4012B-3014-42FB-96DC-44FA6754858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5A806B-4A80-4BEE-B8B4-22BB4C5BC364}"/>
              </a:ext>
            </a:extLst>
          </p:cNvPr>
          <p:cNvSpPr txBox="1">
            <a:spLocks noGrp="1"/>
          </p:cNvSpPr>
          <p:nvPr>
            <p:ph type="sldNum" sz="quarter" idx="12"/>
          </p:nvPr>
        </p:nvSpPr>
        <p:spPr>
          <a:ln/>
        </p:spPr>
        <p:txBody>
          <a:bodyPr/>
          <a:lstStyle>
            <a:lvl1pPr>
              <a:defRPr/>
            </a:lvl1pPr>
          </a:lstStyle>
          <a:p>
            <a:fld id="{993E2375-866C-4E0B-8BE0-E5B9396EE6AE}" type="slidenum">
              <a:rPr lang="en-US" altLang="en-US"/>
              <a:pPr/>
              <a:t>‹#›</a:t>
            </a:fld>
            <a:endParaRPr lang="en-US" altLang="en-US"/>
          </a:p>
        </p:txBody>
      </p:sp>
    </p:spTree>
    <p:extLst>
      <p:ext uri="{BB962C8B-B14F-4D97-AF65-F5344CB8AC3E}">
        <p14:creationId xmlns:p14="http://schemas.microsoft.com/office/powerpoint/2010/main" val="9067557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F75D995E-1A71-4AA8-B9F4-7B8205D7612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51AA93-51BE-4172-8E4D-6AE0CCD14F6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210B88-1DC8-4F6E-8362-61C6F638C0C9}"/>
              </a:ext>
            </a:extLst>
          </p:cNvPr>
          <p:cNvSpPr txBox="1">
            <a:spLocks noGrp="1"/>
          </p:cNvSpPr>
          <p:nvPr>
            <p:ph type="sldNum" sz="quarter" idx="12"/>
          </p:nvPr>
        </p:nvSpPr>
        <p:spPr>
          <a:ln/>
        </p:spPr>
        <p:txBody>
          <a:bodyPr/>
          <a:lstStyle>
            <a:lvl1pPr>
              <a:defRPr/>
            </a:lvl1pPr>
          </a:lstStyle>
          <a:p>
            <a:fld id="{DEEF77E1-4C34-4468-8BBA-4148D2A9D8BE}" type="slidenum">
              <a:rPr lang="en-US" altLang="en-US"/>
              <a:pPr/>
              <a:t>‹#›</a:t>
            </a:fld>
            <a:endParaRPr lang="en-US" altLang="en-US"/>
          </a:p>
        </p:txBody>
      </p:sp>
    </p:spTree>
    <p:extLst>
      <p:ext uri="{BB962C8B-B14F-4D97-AF65-F5344CB8AC3E}">
        <p14:creationId xmlns:p14="http://schemas.microsoft.com/office/powerpoint/2010/main" val="218368103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2992E3C5-8EC8-4B2C-81A1-E6FE75BF82E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26A0036-F48E-46FD-A51E-C380E91FA03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4">
            <a:extLst>
              <a:ext uri="{FF2B5EF4-FFF2-40B4-BE49-F238E27FC236}">
                <a16:creationId xmlns:a16="http://schemas.microsoft.com/office/drawing/2014/main" id="{C909239C-A822-4DB8-ABEA-C02AD33FE634}"/>
              </a:ext>
            </a:extLst>
          </p:cNvPr>
          <p:cNvSpPr>
            <a:spLocks noGrp="1" noChangeArrowheads="1"/>
          </p:cNvSpPr>
          <p:nvPr>
            <p:ph type="sldNum" sz="quarter" idx="12"/>
          </p:nvPr>
        </p:nvSpPr>
        <p:spPr/>
        <p:txBody>
          <a:bodyPr/>
          <a:lstStyle>
            <a:lvl1pPr>
              <a:defRPr/>
            </a:lvl1pPr>
          </a:lstStyle>
          <a:p>
            <a:fld id="{D7B3C86E-D45C-49EF-91E9-ADB9F6226ABC}" type="slidenum">
              <a:rPr lang="en-US" altLang="en-US"/>
              <a:pPr/>
              <a:t>‹#›</a:t>
            </a:fld>
            <a:endParaRPr lang="en-US" altLang="en-US"/>
          </a:p>
        </p:txBody>
      </p:sp>
    </p:spTree>
    <p:extLst>
      <p:ext uri="{BB962C8B-B14F-4D97-AF65-F5344CB8AC3E}">
        <p14:creationId xmlns:p14="http://schemas.microsoft.com/office/powerpoint/2010/main" val="221813452"/>
      </p:ext>
    </p:extLst>
  </p:cSld>
  <p:clrMapOvr>
    <a:masterClrMapping/>
  </p:clrMapOvr>
  <p:transition advClick="0" advTm="500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C9ECB397-6E1B-4612-8A28-A26BFE8FDE2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546A2689-F61A-47A6-9CF6-218512EC17D0}"/>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14">
            <a:extLst>
              <a:ext uri="{FF2B5EF4-FFF2-40B4-BE49-F238E27FC236}">
                <a16:creationId xmlns:a16="http://schemas.microsoft.com/office/drawing/2014/main" id="{ACF61447-29B5-4E59-8DF9-9213220D4040}"/>
              </a:ext>
            </a:extLst>
          </p:cNvPr>
          <p:cNvSpPr>
            <a:spLocks noGrp="1" noChangeArrowheads="1"/>
          </p:cNvSpPr>
          <p:nvPr>
            <p:ph type="sldNum" sz="quarter" idx="12"/>
          </p:nvPr>
        </p:nvSpPr>
        <p:spPr/>
        <p:txBody>
          <a:bodyPr/>
          <a:lstStyle>
            <a:lvl1pPr>
              <a:defRPr/>
            </a:lvl1pPr>
          </a:lstStyle>
          <a:p>
            <a:fld id="{E2B281EA-3C9E-476A-AC9C-52111C4AE6F1}" type="slidenum">
              <a:rPr lang="en-US" altLang="en-US"/>
              <a:pPr/>
              <a:t>‹#›</a:t>
            </a:fld>
            <a:endParaRPr lang="en-US" altLang="en-US"/>
          </a:p>
        </p:txBody>
      </p:sp>
    </p:spTree>
    <p:extLst>
      <p:ext uri="{BB962C8B-B14F-4D97-AF65-F5344CB8AC3E}">
        <p14:creationId xmlns:p14="http://schemas.microsoft.com/office/powerpoint/2010/main" val="3635628180"/>
      </p:ext>
    </p:extLst>
  </p:cSld>
  <p:clrMapOvr>
    <a:masterClrMapping/>
  </p:clrMapOvr>
  <p:transition advClick="0" advTm="500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7E0935B-1840-44A3-87E1-0F2C278EFF1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3DC65C7C-BBEE-49FC-BED4-8521E4C675FB}"/>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14">
            <a:extLst>
              <a:ext uri="{FF2B5EF4-FFF2-40B4-BE49-F238E27FC236}">
                <a16:creationId xmlns:a16="http://schemas.microsoft.com/office/drawing/2014/main" id="{5D8E6DED-FC33-4004-83DD-02DA5C979A9C}"/>
              </a:ext>
            </a:extLst>
          </p:cNvPr>
          <p:cNvSpPr>
            <a:spLocks noGrp="1" noChangeArrowheads="1"/>
          </p:cNvSpPr>
          <p:nvPr>
            <p:ph type="sldNum" sz="quarter" idx="12"/>
          </p:nvPr>
        </p:nvSpPr>
        <p:spPr/>
        <p:txBody>
          <a:bodyPr/>
          <a:lstStyle>
            <a:lvl1pPr>
              <a:defRPr/>
            </a:lvl1pPr>
          </a:lstStyle>
          <a:p>
            <a:fld id="{6A325671-FF8D-4493-90DD-3EDAE945A1BB}" type="slidenum">
              <a:rPr lang="en-US" altLang="en-US"/>
              <a:pPr/>
              <a:t>‹#›</a:t>
            </a:fld>
            <a:endParaRPr lang="en-US" altLang="en-US"/>
          </a:p>
        </p:txBody>
      </p:sp>
    </p:spTree>
    <p:extLst>
      <p:ext uri="{BB962C8B-B14F-4D97-AF65-F5344CB8AC3E}">
        <p14:creationId xmlns:p14="http://schemas.microsoft.com/office/powerpoint/2010/main" val="3919549135"/>
      </p:ext>
    </p:extLst>
  </p:cSld>
  <p:clrMapOvr>
    <a:masterClrMapping/>
  </p:clrMapOvr>
  <p:transition advClick="0" advTm="5000"/>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0482849-FE44-436E-8B69-B1DE1025649C}"/>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A7B061DD-C46F-49F4-9506-33543A754C28}"/>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14">
            <a:extLst>
              <a:ext uri="{FF2B5EF4-FFF2-40B4-BE49-F238E27FC236}">
                <a16:creationId xmlns:a16="http://schemas.microsoft.com/office/drawing/2014/main" id="{FB2F1F0D-327B-43BA-9BA0-EE7071712864}"/>
              </a:ext>
            </a:extLst>
          </p:cNvPr>
          <p:cNvSpPr>
            <a:spLocks noGrp="1" noChangeArrowheads="1"/>
          </p:cNvSpPr>
          <p:nvPr>
            <p:ph type="sldNum" sz="quarter" idx="12"/>
          </p:nvPr>
        </p:nvSpPr>
        <p:spPr/>
        <p:txBody>
          <a:bodyPr/>
          <a:lstStyle>
            <a:lvl1pPr>
              <a:defRPr/>
            </a:lvl1pPr>
          </a:lstStyle>
          <a:p>
            <a:fld id="{080717E7-EF3A-4D43-AC7E-B4641764D66A}" type="slidenum">
              <a:rPr lang="en-US" altLang="en-US"/>
              <a:pPr/>
              <a:t>‹#›</a:t>
            </a:fld>
            <a:endParaRPr lang="en-US" altLang="en-US"/>
          </a:p>
        </p:txBody>
      </p:sp>
    </p:spTree>
    <p:extLst>
      <p:ext uri="{BB962C8B-B14F-4D97-AF65-F5344CB8AC3E}">
        <p14:creationId xmlns:p14="http://schemas.microsoft.com/office/powerpoint/2010/main" val="283272706"/>
      </p:ext>
    </p:extLst>
  </p:cSld>
  <p:clrMapOvr>
    <a:masterClrMapping/>
  </p:clrMapOvr>
  <p:transition advClick="0" advTm="5000"/>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EEF74894-8E0E-4938-A24C-E33210B95780}"/>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0A5FD197-3D28-4A86-8DCE-38AD44D86410}"/>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4">
            <a:extLst>
              <a:ext uri="{FF2B5EF4-FFF2-40B4-BE49-F238E27FC236}">
                <a16:creationId xmlns:a16="http://schemas.microsoft.com/office/drawing/2014/main" id="{A24B09B4-5F93-4B5A-9045-17C0901600CC}"/>
              </a:ext>
            </a:extLst>
          </p:cNvPr>
          <p:cNvSpPr>
            <a:spLocks noGrp="1" noChangeArrowheads="1"/>
          </p:cNvSpPr>
          <p:nvPr>
            <p:ph type="sldNum" sz="quarter" idx="12"/>
          </p:nvPr>
        </p:nvSpPr>
        <p:spPr/>
        <p:txBody>
          <a:bodyPr/>
          <a:lstStyle>
            <a:lvl1pPr>
              <a:defRPr/>
            </a:lvl1pPr>
          </a:lstStyle>
          <a:p>
            <a:fld id="{F7A498D8-6D83-4F3A-8F8F-B26ED56EA145}" type="slidenum">
              <a:rPr lang="en-US" altLang="en-US"/>
              <a:pPr/>
              <a:t>‹#›</a:t>
            </a:fld>
            <a:endParaRPr lang="en-US" altLang="en-US"/>
          </a:p>
        </p:txBody>
      </p:sp>
    </p:spTree>
    <p:extLst>
      <p:ext uri="{BB962C8B-B14F-4D97-AF65-F5344CB8AC3E}">
        <p14:creationId xmlns:p14="http://schemas.microsoft.com/office/powerpoint/2010/main" val="2367451539"/>
      </p:ext>
    </p:extLst>
  </p:cSld>
  <p:clrMapOvr>
    <a:masterClrMapping/>
  </p:clrMapOvr>
  <p:transition advClick="0" advTm="5000"/>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A6888D03-6A34-4B0F-9071-417894042EA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6964A541-BED1-4E09-B80B-CDF64483FB3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4">
            <a:extLst>
              <a:ext uri="{FF2B5EF4-FFF2-40B4-BE49-F238E27FC236}">
                <a16:creationId xmlns:a16="http://schemas.microsoft.com/office/drawing/2014/main" id="{996D18AB-A39E-45A9-A300-129B6696E846}"/>
              </a:ext>
            </a:extLst>
          </p:cNvPr>
          <p:cNvSpPr>
            <a:spLocks noGrp="1" noChangeArrowheads="1"/>
          </p:cNvSpPr>
          <p:nvPr>
            <p:ph type="sldNum" sz="quarter" idx="12"/>
          </p:nvPr>
        </p:nvSpPr>
        <p:spPr/>
        <p:txBody>
          <a:bodyPr/>
          <a:lstStyle>
            <a:lvl1pPr>
              <a:defRPr/>
            </a:lvl1pPr>
          </a:lstStyle>
          <a:p>
            <a:fld id="{CD25C3F5-F497-4776-893C-2BA1ECEA1823}" type="slidenum">
              <a:rPr lang="en-US" altLang="en-US"/>
              <a:pPr/>
              <a:t>‹#›</a:t>
            </a:fld>
            <a:endParaRPr lang="en-US" altLang="en-US"/>
          </a:p>
        </p:txBody>
      </p:sp>
    </p:spTree>
    <p:extLst>
      <p:ext uri="{BB962C8B-B14F-4D97-AF65-F5344CB8AC3E}">
        <p14:creationId xmlns:p14="http://schemas.microsoft.com/office/powerpoint/2010/main" val="2525387281"/>
      </p:ext>
    </p:extLst>
  </p:cSld>
  <p:clrMapOvr>
    <a:masterClrMapping/>
  </p:clrMapOvr>
  <p:transition advClick="0" advTm="500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AC2B19C-E1F2-41E6-8159-93B76324C91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789D84D-623E-428B-AE1A-AA371F16C87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BAFD7447-4815-42D4-87E3-981AC854FB98}"/>
              </a:ext>
            </a:extLst>
          </p:cNvPr>
          <p:cNvSpPr>
            <a:spLocks noGrp="1" noChangeArrowheads="1"/>
          </p:cNvSpPr>
          <p:nvPr>
            <p:ph type="sldNum" sz="quarter" idx="12"/>
          </p:nvPr>
        </p:nvSpPr>
        <p:spPr/>
        <p:txBody>
          <a:bodyPr/>
          <a:lstStyle>
            <a:lvl1pPr>
              <a:defRPr/>
            </a:lvl1pPr>
          </a:lstStyle>
          <a:p>
            <a:fld id="{79C23BA6-BAA8-4BA3-B493-F04665F083EB}" type="slidenum">
              <a:rPr lang="en-US" altLang="en-US"/>
              <a:pPr/>
              <a:t>‹#›</a:t>
            </a:fld>
            <a:endParaRPr lang="en-US" altLang="en-US"/>
          </a:p>
        </p:txBody>
      </p:sp>
    </p:spTree>
    <p:extLst>
      <p:ext uri="{BB962C8B-B14F-4D97-AF65-F5344CB8AC3E}">
        <p14:creationId xmlns:p14="http://schemas.microsoft.com/office/powerpoint/2010/main" val="2703846195"/>
      </p:ext>
    </p:extLst>
  </p:cSld>
  <p:clrMapOvr>
    <a:masterClrMapping/>
  </p:clrMapOvr>
  <p:transition advClick="0" advTm="500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888E810-8E65-44A2-A79D-F4298AA7EDD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18DFBCF-1197-4988-B9E3-47CE913453BF}"/>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9284EF1B-C090-4FCF-BD71-F38403F1B58F}"/>
              </a:ext>
            </a:extLst>
          </p:cNvPr>
          <p:cNvSpPr>
            <a:spLocks noGrp="1" noChangeArrowheads="1"/>
          </p:cNvSpPr>
          <p:nvPr>
            <p:ph type="sldNum" sz="quarter" idx="12"/>
          </p:nvPr>
        </p:nvSpPr>
        <p:spPr/>
        <p:txBody>
          <a:bodyPr/>
          <a:lstStyle>
            <a:lvl1pPr>
              <a:defRPr/>
            </a:lvl1pPr>
          </a:lstStyle>
          <a:p>
            <a:fld id="{8E51B8FF-7C3B-4E42-877D-51E46D653F12}" type="slidenum">
              <a:rPr lang="en-US" altLang="en-US"/>
              <a:pPr/>
              <a:t>‹#›</a:t>
            </a:fld>
            <a:endParaRPr lang="en-US" altLang="en-US"/>
          </a:p>
        </p:txBody>
      </p:sp>
    </p:spTree>
    <p:extLst>
      <p:ext uri="{BB962C8B-B14F-4D97-AF65-F5344CB8AC3E}">
        <p14:creationId xmlns:p14="http://schemas.microsoft.com/office/powerpoint/2010/main" val="492920745"/>
      </p:ext>
    </p:extLst>
  </p:cSld>
  <p:clrMapOvr>
    <a:masterClrMapping/>
  </p:clrMapOvr>
  <p:transition advClick="0" advTm="500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526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FB9E1A75-7C97-45AA-90B7-63B4A482F18F}"/>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A6AE2F5D-38CD-44C7-8801-3D02B3851E7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A40FBDD-BB6D-412D-9035-9F840B6464B4}"/>
              </a:ext>
            </a:extLst>
          </p:cNvPr>
          <p:cNvSpPr>
            <a:spLocks noGrp="1" noChangeArrowheads="1"/>
          </p:cNvSpPr>
          <p:nvPr>
            <p:ph type="sldNum" sz="quarter" idx="12"/>
          </p:nvPr>
        </p:nvSpPr>
        <p:spPr/>
        <p:txBody>
          <a:bodyPr/>
          <a:lstStyle>
            <a:lvl1pPr eaLnBrk="1" hangingPunct="1">
              <a:defRPr/>
            </a:lvl1pPr>
          </a:lstStyle>
          <a:p>
            <a:fld id="{50645691-AC04-4C37-B5D5-6F52ECF88294}" type="slidenum">
              <a:rPr lang="en-US" altLang="en-US"/>
              <a:pPr/>
              <a:t>‹#›</a:t>
            </a:fld>
            <a:endParaRPr lang="en-US" altLang="en-US"/>
          </a:p>
        </p:txBody>
      </p:sp>
    </p:spTree>
    <p:extLst>
      <p:ext uri="{BB962C8B-B14F-4D97-AF65-F5344CB8AC3E}">
        <p14:creationId xmlns:p14="http://schemas.microsoft.com/office/powerpoint/2010/main" val="3389897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C53A6-7BFF-4EE4-BBA6-B87EBED5A438}"/>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0D10BCBE-1BA9-43B4-9B6D-43AA4D023CD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78B97639-982B-4CB3-AAAC-1FB03C406FE9}"/>
              </a:ext>
            </a:extLst>
          </p:cNvPr>
          <p:cNvSpPr>
            <a:spLocks noGrp="1" noChangeArrowheads="1"/>
          </p:cNvSpPr>
          <p:nvPr>
            <p:ph type="sldNum" sz="quarter" idx="12"/>
          </p:nvPr>
        </p:nvSpPr>
        <p:spPr/>
        <p:txBody>
          <a:bodyPr/>
          <a:lstStyle>
            <a:lvl1pPr eaLnBrk="1" hangingPunct="1">
              <a:defRPr/>
            </a:lvl1pPr>
          </a:lstStyle>
          <a:p>
            <a:fld id="{1157E48F-BD18-4D59-9370-E27238142E68}" type="slidenum">
              <a:rPr lang="en-US" altLang="en-US"/>
              <a:pPr/>
              <a:t>‹#›</a:t>
            </a:fld>
            <a:endParaRPr lang="en-US" altLang="en-US"/>
          </a:p>
        </p:txBody>
      </p:sp>
    </p:spTree>
    <p:extLst>
      <p:ext uri="{BB962C8B-B14F-4D97-AF65-F5344CB8AC3E}">
        <p14:creationId xmlns:p14="http://schemas.microsoft.com/office/powerpoint/2010/main" val="278237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D6C42B3E-A746-4E6B-8F94-AE1AFB2ADD6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185D5-58B6-4201-A83A-0AE384B9E91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E66D5E-3709-42DD-A34A-A5B85BA7CF96}"/>
              </a:ext>
            </a:extLst>
          </p:cNvPr>
          <p:cNvSpPr txBox="1">
            <a:spLocks noGrp="1"/>
          </p:cNvSpPr>
          <p:nvPr>
            <p:ph type="sldNum" sz="quarter" idx="12"/>
          </p:nvPr>
        </p:nvSpPr>
        <p:spPr>
          <a:ln/>
        </p:spPr>
        <p:txBody>
          <a:bodyPr/>
          <a:lstStyle>
            <a:lvl1pPr>
              <a:defRPr/>
            </a:lvl1pPr>
          </a:lstStyle>
          <a:p>
            <a:fld id="{418704EC-B5C4-4A10-98BD-F96129E85A5D}" type="slidenum">
              <a:rPr lang="en-US" altLang="en-US"/>
              <a:pPr/>
              <a:t>‹#›</a:t>
            </a:fld>
            <a:endParaRPr lang="en-US" altLang="en-US"/>
          </a:p>
        </p:txBody>
      </p:sp>
    </p:spTree>
    <p:extLst>
      <p:ext uri="{BB962C8B-B14F-4D97-AF65-F5344CB8AC3E}">
        <p14:creationId xmlns:p14="http://schemas.microsoft.com/office/powerpoint/2010/main" val="162327385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E3E1EA-017D-4AF3-80F1-04E4CC1C7C4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74D8121F-92D7-425E-9B98-08D1A3AD97B2}"/>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45B1D47E-41AE-425B-9142-CBF4832EED91}"/>
              </a:ext>
            </a:extLst>
          </p:cNvPr>
          <p:cNvSpPr>
            <a:spLocks noGrp="1" noChangeArrowheads="1"/>
          </p:cNvSpPr>
          <p:nvPr>
            <p:ph type="sldNum" sz="quarter" idx="12"/>
          </p:nvPr>
        </p:nvSpPr>
        <p:spPr/>
        <p:txBody>
          <a:bodyPr/>
          <a:lstStyle>
            <a:lvl1pPr eaLnBrk="1" hangingPunct="1">
              <a:defRPr/>
            </a:lvl1pPr>
          </a:lstStyle>
          <a:p>
            <a:fld id="{3359A3CB-0F1E-484C-BB8E-AD14B8C57606}" type="slidenum">
              <a:rPr lang="en-US" altLang="en-US"/>
              <a:pPr/>
              <a:t>‹#›</a:t>
            </a:fld>
            <a:endParaRPr lang="en-US" altLang="en-US"/>
          </a:p>
        </p:txBody>
      </p:sp>
    </p:spTree>
    <p:extLst>
      <p:ext uri="{BB962C8B-B14F-4D97-AF65-F5344CB8AC3E}">
        <p14:creationId xmlns:p14="http://schemas.microsoft.com/office/powerpoint/2010/main" val="15383058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CB0C3C-8E61-48F1-A06B-1F699CB4CF01}"/>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EDEE593C-E55B-4499-956B-4350A271D78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481934F8-23C4-484E-B8A9-50543C9B011E}"/>
              </a:ext>
            </a:extLst>
          </p:cNvPr>
          <p:cNvSpPr>
            <a:spLocks noGrp="1" noChangeArrowheads="1"/>
          </p:cNvSpPr>
          <p:nvPr>
            <p:ph type="sldNum" sz="quarter" idx="12"/>
          </p:nvPr>
        </p:nvSpPr>
        <p:spPr/>
        <p:txBody>
          <a:bodyPr/>
          <a:lstStyle>
            <a:lvl1pPr eaLnBrk="1" hangingPunct="1">
              <a:defRPr/>
            </a:lvl1pPr>
          </a:lstStyle>
          <a:p>
            <a:fld id="{FE8195B7-F6F7-4CB9-8F0B-CE26077830C3}" type="slidenum">
              <a:rPr lang="en-US" altLang="en-US"/>
              <a:pPr/>
              <a:t>‹#›</a:t>
            </a:fld>
            <a:endParaRPr lang="en-US" altLang="en-US"/>
          </a:p>
        </p:txBody>
      </p:sp>
    </p:spTree>
    <p:extLst>
      <p:ext uri="{BB962C8B-B14F-4D97-AF65-F5344CB8AC3E}">
        <p14:creationId xmlns:p14="http://schemas.microsoft.com/office/powerpoint/2010/main" val="4030253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30021D-AE94-496B-A97A-4711885D1C9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C6363DE8-1F0A-40E0-ABE8-0BC0EC5DEBA7}"/>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DC0BCE66-9EA8-4C66-9798-EAEB1603D8B0}"/>
              </a:ext>
            </a:extLst>
          </p:cNvPr>
          <p:cNvSpPr>
            <a:spLocks noGrp="1" noChangeArrowheads="1"/>
          </p:cNvSpPr>
          <p:nvPr>
            <p:ph type="sldNum" sz="quarter" idx="12"/>
          </p:nvPr>
        </p:nvSpPr>
        <p:spPr/>
        <p:txBody>
          <a:bodyPr/>
          <a:lstStyle>
            <a:lvl1pPr eaLnBrk="1" hangingPunct="1">
              <a:defRPr/>
            </a:lvl1pPr>
          </a:lstStyle>
          <a:p>
            <a:fld id="{3E640B00-EE6D-411A-B8E9-1AD9013F27C1}" type="slidenum">
              <a:rPr lang="en-US" altLang="en-US"/>
              <a:pPr/>
              <a:t>‹#›</a:t>
            </a:fld>
            <a:endParaRPr lang="en-US" altLang="en-US"/>
          </a:p>
        </p:txBody>
      </p:sp>
    </p:spTree>
    <p:extLst>
      <p:ext uri="{BB962C8B-B14F-4D97-AF65-F5344CB8AC3E}">
        <p14:creationId xmlns:p14="http://schemas.microsoft.com/office/powerpoint/2010/main" val="3005099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4C98F2-95E4-4410-A0E4-15A8BEDFAF61}"/>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ECD3215D-F7F6-43F0-A869-C6E460BB855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754F4604-DEE8-4954-940A-ECC7BD74394D}"/>
              </a:ext>
            </a:extLst>
          </p:cNvPr>
          <p:cNvSpPr>
            <a:spLocks noGrp="1" noChangeArrowheads="1"/>
          </p:cNvSpPr>
          <p:nvPr>
            <p:ph type="sldNum" sz="quarter" idx="12"/>
          </p:nvPr>
        </p:nvSpPr>
        <p:spPr/>
        <p:txBody>
          <a:bodyPr/>
          <a:lstStyle>
            <a:lvl1pPr eaLnBrk="1" hangingPunct="1">
              <a:defRPr/>
            </a:lvl1pPr>
          </a:lstStyle>
          <a:p>
            <a:fld id="{B5038B04-326B-4974-998F-965BB66843F6}" type="slidenum">
              <a:rPr lang="en-US" altLang="en-US"/>
              <a:pPr/>
              <a:t>‹#›</a:t>
            </a:fld>
            <a:endParaRPr lang="en-US" altLang="en-US"/>
          </a:p>
        </p:txBody>
      </p:sp>
    </p:spTree>
    <p:extLst>
      <p:ext uri="{BB962C8B-B14F-4D97-AF65-F5344CB8AC3E}">
        <p14:creationId xmlns:p14="http://schemas.microsoft.com/office/powerpoint/2010/main" val="32975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4B0C18E-6E46-47F4-94CE-8170F10B874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E8781F97-DE48-48AF-AFB0-E7BE48BEF666}"/>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D51B0BA8-2D44-434F-A538-2466CD732BF4}"/>
              </a:ext>
            </a:extLst>
          </p:cNvPr>
          <p:cNvSpPr>
            <a:spLocks noGrp="1" noChangeArrowheads="1"/>
          </p:cNvSpPr>
          <p:nvPr>
            <p:ph type="sldNum" sz="quarter" idx="12"/>
          </p:nvPr>
        </p:nvSpPr>
        <p:spPr/>
        <p:txBody>
          <a:bodyPr/>
          <a:lstStyle>
            <a:lvl1pPr eaLnBrk="1" hangingPunct="1">
              <a:defRPr/>
            </a:lvl1pPr>
          </a:lstStyle>
          <a:p>
            <a:fld id="{4EC0F76A-943E-4DD1-8C09-39F2C2F6767D}" type="slidenum">
              <a:rPr lang="en-US" altLang="en-US"/>
              <a:pPr/>
              <a:t>‹#›</a:t>
            </a:fld>
            <a:endParaRPr lang="en-US" altLang="en-US"/>
          </a:p>
        </p:txBody>
      </p:sp>
    </p:spTree>
    <p:extLst>
      <p:ext uri="{BB962C8B-B14F-4D97-AF65-F5344CB8AC3E}">
        <p14:creationId xmlns:p14="http://schemas.microsoft.com/office/powerpoint/2010/main" val="30409420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7FF61B7-A2AA-4DDA-9081-656DDEC92FD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12908056-8A38-4813-BD91-9A026DF9D400}"/>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4893B7FC-508B-44EC-928E-EF873308C028}"/>
              </a:ext>
            </a:extLst>
          </p:cNvPr>
          <p:cNvSpPr>
            <a:spLocks noGrp="1" noChangeArrowheads="1"/>
          </p:cNvSpPr>
          <p:nvPr>
            <p:ph type="sldNum" sz="quarter" idx="12"/>
          </p:nvPr>
        </p:nvSpPr>
        <p:spPr/>
        <p:txBody>
          <a:bodyPr/>
          <a:lstStyle>
            <a:lvl1pPr eaLnBrk="1" hangingPunct="1">
              <a:defRPr/>
            </a:lvl1pPr>
          </a:lstStyle>
          <a:p>
            <a:fld id="{11F22235-36B8-4A73-A4A4-A74302675861}" type="slidenum">
              <a:rPr lang="en-US" altLang="en-US"/>
              <a:pPr/>
              <a:t>‹#›</a:t>
            </a:fld>
            <a:endParaRPr lang="en-US" altLang="en-US"/>
          </a:p>
        </p:txBody>
      </p:sp>
    </p:spTree>
    <p:extLst>
      <p:ext uri="{BB962C8B-B14F-4D97-AF65-F5344CB8AC3E}">
        <p14:creationId xmlns:p14="http://schemas.microsoft.com/office/powerpoint/2010/main" val="12363970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BF7B327-1700-49E6-8123-99E223F9329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FAFB8666-68DF-4BC8-80D2-A9DA34AA188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3FF8677E-FE30-4F93-B7AE-B1CD214F6928}"/>
              </a:ext>
            </a:extLst>
          </p:cNvPr>
          <p:cNvSpPr>
            <a:spLocks noGrp="1" noChangeArrowheads="1"/>
          </p:cNvSpPr>
          <p:nvPr>
            <p:ph type="sldNum" sz="quarter" idx="12"/>
          </p:nvPr>
        </p:nvSpPr>
        <p:spPr/>
        <p:txBody>
          <a:bodyPr/>
          <a:lstStyle>
            <a:lvl1pPr eaLnBrk="1" hangingPunct="1">
              <a:defRPr/>
            </a:lvl1pPr>
          </a:lstStyle>
          <a:p>
            <a:fld id="{DAC988B9-B26A-4238-93E3-C1E2AA7200D2}" type="slidenum">
              <a:rPr lang="en-US" altLang="en-US"/>
              <a:pPr/>
              <a:t>‹#›</a:t>
            </a:fld>
            <a:endParaRPr lang="en-US" altLang="en-US"/>
          </a:p>
        </p:txBody>
      </p:sp>
    </p:spTree>
    <p:extLst>
      <p:ext uri="{BB962C8B-B14F-4D97-AF65-F5344CB8AC3E}">
        <p14:creationId xmlns:p14="http://schemas.microsoft.com/office/powerpoint/2010/main" val="14158277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862419-7C9D-40F1-A2D1-C78F7D89299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1D825148-892D-43CA-BEE3-D7810F28CD9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9D740926-7F0F-401D-9F80-1DD08461149D}"/>
              </a:ext>
            </a:extLst>
          </p:cNvPr>
          <p:cNvSpPr>
            <a:spLocks noGrp="1" noChangeArrowheads="1"/>
          </p:cNvSpPr>
          <p:nvPr>
            <p:ph type="sldNum" sz="quarter" idx="12"/>
          </p:nvPr>
        </p:nvSpPr>
        <p:spPr/>
        <p:txBody>
          <a:bodyPr/>
          <a:lstStyle>
            <a:lvl1pPr eaLnBrk="1" hangingPunct="1">
              <a:defRPr/>
            </a:lvl1pPr>
          </a:lstStyle>
          <a:p>
            <a:fld id="{9F7E1416-2DDF-4D06-A9DB-8C386C56C68A}" type="slidenum">
              <a:rPr lang="en-US" altLang="en-US"/>
              <a:pPr/>
              <a:t>‹#›</a:t>
            </a:fld>
            <a:endParaRPr lang="en-US" altLang="en-US"/>
          </a:p>
        </p:txBody>
      </p:sp>
    </p:spTree>
    <p:extLst>
      <p:ext uri="{BB962C8B-B14F-4D97-AF65-F5344CB8AC3E}">
        <p14:creationId xmlns:p14="http://schemas.microsoft.com/office/powerpoint/2010/main" val="30345027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5BCD1-75AA-4E23-87D9-278E47B414D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6B14DFA1-1278-4C51-A992-18000627769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A59E98DE-832B-44E1-9B5D-01F3E7FA5594}"/>
              </a:ext>
            </a:extLst>
          </p:cNvPr>
          <p:cNvSpPr>
            <a:spLocks noGrp="1" noChangeArrowheads="1"/>
          </p:cNvSpPr>
          <p:nvPr>
            <p:ph type="sldNum" sz="quarter" idx="12"/>
          </p:nvPr>
        </p:nvSpPr>
        <p:spPr/>
        <p:txBody>
          <a:bodyPr/>
          <a:lstStyle>
            <a:lvl1pPr eaLnBrk="1" hangingPunct="1">
              <a:defRPr/>
            </a:lvl1pPr>
          </a:lstStyle>
          <a:p>
            <a:fld id="{50C45AB3-527F-4A13-9770-F293ED846928}" type="slidenum">
              <a:rPr lang="en-US" altLang="en-US"/>
              <a:pPr/>
              <a:t>‹#›</a:t>
            </a:fld>
            <a:endParaRPr lang="en-US" altLang="en-US"/>
          </a:p>
        </p:txBody>
      </p:sp>
    </p:spTree>
    <p:extLst>
      <p:ext uri="{BB962C8B-B14F-4D97-AF65-F5344CB8AC3E}">
        <p14:creationId xmlns:p14="http://schemas.microsoft.com/office/powerpoint/2010/main" val="693915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C9DEF39-F51B-4CD0-84D0-30C56795D60D}"/>
              </a:ext>
            </a:extLst>
          </p:cNvPr>
          <p:cNvGrpSpPr>
            <a:grpSpLocks/>
          </p:cNvGrpSpPr>
          <p:nvPr/>
        </p:nvGrpSpPr>
        <p:grpSpPr bwMode="auto">
          <a:xfrm>
            <a:off x="381000" y="457200"/>
            <a:ext cx="8397875" cy="5562600"/>
            <a:chOff x="240" y="288"/>
            <a:chExt cx="5290" cy="3504"/>
          </a:xfrm>
        </p:grpSpPr>
        <p:sp>
          <p:nvSpPr>
            <p:cNvPr id="5" name="Rectangle 3">
              <a:extLst>
                <a:ext uri="{FF2B5EF4-FFF2-40B4-BE49-F238E27FC236}">
                  <a16:creationId xmlns:a16="http://schemas.microsoft.com/office/drawing/2014/main" id="{CC31573C-A368-4AE6-958B-78CC3CF8DD46}"/>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6" name="Rectangle 4">
              <a:extLst>
                <a:ext uri="{FF2B5EF4-FFF2-40B4-BE49-F238E27FC236}">
                  <a16:creationId xmlns:a16="http://schemas.microsoft.com/office/drawing/2014/main" id="{F7D8B0AE-A55F-40B9-B2C5-1595610BE9C6}"/>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7" name="Line 5">
              <a:extLst>
                <a:ext uri="{FF2B5EF4-FFF2-40B4-BE49-F238E27FC236}">
                  <a16:creationId xmlns:a16="http://schemas.microsoft.com/office/drawing/2014/main" id="{858EEB20-C7EE-4B19-8D63-C235DB20DCF6}"/>
                </a:ext>
              </a:extLst>
            </p:cNvPr>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SG"/>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8">
            <a:extLst>
              <a:ext uri="{FF2B5EF4-FFF2-40B4-BE49-F238E27FC236}">
                <a16:creationId xmlns:a16="http://schemas.microsoft.com/office/drawing/2014/main" id="{1D0740C8-6975-4E67-BAA5-B43EF13D8E3D}"/>
              </a:ext>
            </a:extLst>
          </p:cNvPr>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7C7CD416-3F26-476A-9B4D-1B420DDF38F3}"/>
              </a:ext>
            </a:extLst>
          </p:cNvPr>
          <p:cNvSpPr>
            <a:spLocks noGrp="1" noChangeArrowheads="1"/>
          </p:cNvSpPr>
          <p:nvPr>
            <p:ph type="ftr" sz="quarter" idx="11"/>
          </p:nvPr>
        </p:nvSpPr>
        <p:spPr>
          <a:xfrm>
            <a:off x="3251200" y="6248400"/>
            <a:ext cx="2887663" cy="457200"/>
          </a:xfrm>
        </p:spPr>
        <p:txBody>
          <a:bodyPr/>
          <a:lstStyle>
            <a:lvl1pPr algn="l">
              <a:defRPr/>
            </a:lvl1pPr>
          </a:lstStyle>
          <a:p>
            <a:pPr>
              <a:defRPr/>
            </a:pPr>
            <a:endParaRPr lang="en-US"/>
          </a:p>
        </p:txBody>
      </p:sp>
      <p:sp>
        <p:nvSpPr>
          <p:cNvPr id="10" name="Rectangle 10">
            <a:extLst>
              <a:ext uri="{FF2B5EF4-FFF2-40B4-BE49-F238E27FC236}">
                <a16:creationId xmlns:a16="http://schemas.microsoft.com/office/drawing/2014/main" id="{967C83BD-466A-4027-8EC4-9EA33150CDEA}"/>
              </a:ext>
            </a:extLst>
          </p:cNvPr>
          <p:cNvSpPr>
            <a:spLocks noGrp="1" noChangeArrowheads="1"/>
          </p:cNvSpPr>
          <p:nvPr>
            <p:ph type="sldNum" sz="quarter" idx="12"/>
          </p:nvPr>
        </p:nvSpPr>
        <p:spPr>
          <a:xfrm>
            <a:off x="6788150" y="6257925"/>
            <a:ext cx="1905000" cy="457200"/>
          </a:xfrm>
        </p:spPr>
        <p:txBody>
          <a:bodyPr/>
          <a:lstStyle>
            <a:lvl1pPr>
              <a:defRPr/>
            </a:lvl1pPr>
          </a:lstStyle>
          <a:p>
            <a:fld id="{FE820EDA-2C33-47B4-8C38-D9D9B0864669}" type="slidenum">
              <a:rPr lang="en-US" altLang="en-US"/>
              <a:pPr/>
              <a:t>‹#›</a:t>
            </a:fld>
            <a:endParaRPr lang="en-US" altLang="en-US"/>
          </a:p>
        </p:txBody>
      </p:sp>
    </p:spTree>
    <p:extLst>
      <p:ext uri="{BB962C8B-B14F-4D97-AF65-F5344CB8AC3E}">
        <p14:creationId xmlns:p14="http://schemas.microsoft.com/office/powerpoint/2010/main" val="153913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180B487B-16F0-4C0F-8964-2232BB6CEEE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1F1983-35B4-4D73-8F02-CF337916943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8A69F9-C596-4D63-9CA4-64FC84309E97}"/>
              </a:ext>
            </a:extLst>
          </p:cNvPr>
          <p:cNvSpPr txBox="1">
            <a:spLocks noGrp="1"/>
          </p:cNvSpPr>
          <p:nvPr>
            <p:ph type="sldNum" sz="quarter" idx="12"/>
          </p:nvPr>
        </p:nvSpPr>
        <p:spPr>
          <a:ln/>
        </p:spPr>
        <p:txBody>
          <a:bodyPr/>
          <a:lstStyle>
            <a:lvl1pPr>
              <a:defRPr/>
            </a:lvl1pPr>
          </a:lstStyle>
          <a:p>
            <a:fld id="{D6866CA2-0BA6-4F5A-9540-F1C4C062D058}" type="slidenum">
              <a:rPr lang="en-US" altLang="en-US"/>
              <a:pPr/>
              <a:t>‹#›</a:t>
            </a:fld>
            <a:endParaRPr lang="en-US" altLang="en-US"/>
          </a:p>
        </p:txBody>
      </p:sp>
    </p:spTree>
    <p:extLst>
      <p:ext uri="{BB962C8B-B14F-4D97-AF65-F5344CB8AC3E}">
        <p14:creationId xmlns:p14="http://schemas.microsoft.com/office/powerpoint/2010/main" val="2017281630"/>
      </p:ext>
    </p:extLst>
  </p:cSld>
  <p:clrMapOvr>
    <a:masterClrMapping/>
  </p:clrMapOvr>
  <p:transition/>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B63661C1-832A-4418-9462-872BEFCE725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A9C0B63-2A11-4E46-8312-9598D296915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7170AB79-6011-4E73-857D-06451DB7DCC5}"/>
              </a:ext>
            </a:extLst>
          </p:cNvPr>
          <p:cNvSpPr>
            <a:spLocks noGrp="1" noChangeArrowheads="1"/>
          </p:cNvSpPr>
          <p:nvPr>
            <p:ph type="sldNum" sz="quarter" idx="12"/>
          </p:nvPr>
        </p:nvSpPr>
        <p:spPr/>
        <p:txBody>
          <a:bodyPr/>
          <a:lstStyle>
            <a:lvl1pPr>
              <a:defRPr/>
            </a:lvl1pPr>
          </a:lstStyle>
          <a:p>
            <a:fld id="{F264C4B9-CF86-4DEA-9B82-03CFF8D4F7DC}" type="slidenum">
              <a:rPr lang="en-US" altLang="en-US"/>
              <a:pPr/>
              <a:t>‹#›</a:t>
            </a:fld>
            <a:endParaRPr lang="en-US" altLang="en-US"/>
          </a:p>
        </p:txBody>
      </p:sp>
    </p:spTree>
    <p:extLst>
      <p:ext uri="{BB962C8B-B14F-4D97-AF65-F5344CB8AC3E}">
        <p14:creationId xmlns:p14="http://schemas.microsoft.com/office/powerpoint/2010/main" val="17304936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35BF9FDE-214E-48DC-B6F7-536B3EC65D1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7DA2FB97-F04A-43B7-ADE9-9C61132F189D}"/>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51173768-C375-4893-A13B-149CC0CB0DD1}"/>
              </a:ext>
            </a:extLst>
          </p:cNvPr>
          <p:cNvSpPr>
            <a:spLocks noGrp="1" noChangeArrowheads="1"/>
          </p:cNvSpPr>
          <p:nvPr>
            <p:ph type="sldNum" sz="quarter" idx="12"/>
          </p:nvPr>
        </p:nvSpPr>
        <p:spPr/>
        <p:txBody>
          <a:bodyPr/>
          <a:lstStyle>
            <a:lvl1pPr>
              <a:defRPr/>
            </a:lvl1pPr>
          </a:lstStyle>
          <a:p>
            <a:fld id="{F9AF94E6-C091-427B-B589-829583F3F4E3}" type="slidenum">
              <a:rPr lang="en-US" altLang="en-US"/>
              <a:pPr/>
              <a:t>‹#›</a:t>
            </a:fld>
            <a:endParaRPr lang="en-US" altLang="en-US"/>
          </a:p>
        </p:txBody>
      </p:sp>
    </p:spTree>
    <p:extLst>
      <p:ext uri="{BB962C8B-B14F-4D97-AF65-F5344CB8AC3E}">
        <p14:creationId xmlns:p14="http://schemas.microsoft.com/office/powerpoint/2010/main" val="19012349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8783448-75BA-4F24-B826-F99C247D61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795049DF-20D5-4FC0-99E5-4059CFE32C62}"/>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0">
            <a:extLst>
              <a:ext uri="{FF2B5EF4-FFF2-40B4-BE49-F238E27FC236}">
                <a16:creationId xmlns:a16="http://schemas.microsoft.com/office/drawing/2014/main" id="{2803EFEC-C60C-4A26-A3C4-6BF52D8A0CAD}"/>
              </a:ext>
            </a:extLst>
          </p:cNvPr>
          <p:cNvSpPr>
            <a:spLocks noGrp="1" noChangeArrowheads="1"/>
          </p:cNvSpPr>
          <p:nvPr>
            <p:ph type="sldNum" sz="quarter" idx="12"/>
          </p:nvPr>
        </p:nvSpPr>
        <p:spPr/>
        <p:txBody>
          <a:bodyPr/>
          <a:lstStyle>
            <a:lvl1pPr>
              <a:defRPr/>
            </a:lvl1pPr>
          </a:lstStyle>
          <a:p>
            <a:fld id="{4B73CA33-08A6-4DC3-B463-AEB6497E196D}" type="slidenum">
              <a:rPr lang="en-US" altLang="en-US"/>
              <a:pPr/>
              <a:t>‹#›</a:t>
            </a:fld>
            <a:endParaRPr lang="en-US" altLang="en-US"/>
          </a:p>
        </p:txBody>
      </p:sp>
    </p:spTree>
    <p:extLst>
      <p:ext uri="{BB962C8B-B14F-4D97-AF65-F5344CB8AC3E}">
        <p14:creationId xmlns:p14="http://schemas.microsoft.com/office/powerpoint/2010/main" val="3742573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71F28314-4925-4144-9561-D2ADA067C3C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1691D56E-1860-4E04-8C01-6F1930BE67A1}"/>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10">
            <a:extLst>
              <a:ext uri="{FF2B5EF4-FFF2-40B4-BE49-F238E27FC236}">
                <a16:creationId xmlns:a16="http://schemas.microsoft.com/office/drawing/2014/main" id="{7982452A-6486-4BC1-BF21-2759521B629D}"/>
              </a:ext>
            </a:extLst>
          </p:cNvPr>
          <p:cNvSpPr>
            <a:spLocks noGrp="1" noChangeArrowheads="1"/>
          </p:cNvSpPr>
          <p:nvPr>
            <p:ph type="sldNum" sz="quarter" idx="12"/>
          </p:nvPr>
        </p:nvSpPr>
        <p:spPr/>
        <p:txBody>
          <a:bodyPr/>
          <a:lstStyle>
            <a:lvl1pPr>
              <a:defRPr/>
            </a:lvl1pPr>
          </a:lstStyle>
          <a:p>
            <a:fld id="{712682CE-8F90-458B-95F5-7800A32137B1}" type="slidenum">
              <a:rPr lang="en-US" altLang="en-US"/>
              <a:pPr/>
              <a:t>‹#›</a:t>
            </a:fld>
            <a:endParaRPr lang="en-US" altLang="en-US"/>
          </a:p>
        </p:txBody>
      </p:sp>
    </p:spTree>
    <p:extLst>
      <p:ext uri="{BB962C8B-B14F-4D97-AF65-F5344CB8AC3E}">
        <p14:creationId xmlns:p14="http://schemas.microsoft.com/office/powerpoint/2010/main" val="31504788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2ED4E621-879C-4000-AADC-9F43E2EB1A5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9E6B8F93-8DF2-4D61-995E-23F380D95CCD}"/>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10">
            <a:extLst>
              <a:ext uri="{FF2B5EF4-FFF2-40B4-BE49-F238E27FC236}">
                <a16:creationId xmlns:a16="http://schemas.microsoft.com/office/drawing/2014/main" id="{970393AA-E114-4ED5-80CE-B967537B366D}"/>
              </a:ext>
            </a:extLst>
          </p:cNvPr>
          <p:cNvSpPr>
            <a:spLocks noGrp="1" noChangeArrowheads="1"/>
          </p:cNvSpPr>
          <p:nvPr>
            <p:ph type="sldNum" sz="quarter" idx="12"/>
          </p:nvPr>
        </p:nvSpPr>
        <p:spPr/>
        <p:txBody>
          <a:bodyPr/>
          <a:lstStyle>
            <a:lvl1pPr>
              <a:defRPr/>
            </a:lvl1pPr>
          </a:lstStyle>
          <a:p>
            <a:fld id="{566DAC64-18F2-4899-B8EB-983F5BD47F37}" type="slidenum">
              <a:rPr lang="en-US" altLang="en-US"/>
              <a:pPr/>
              <a:t>‹#›</a:t>
            </a:fld>
            <a:endParaRPr lang="en-US" altLang="en-US"/>
          </a:p>
        </p:txBody>
      </p:sp>
    </p:spTree>
    <p:extLst>
      <p:ext uri="{BB962C8B-B14F-4D97-AF65-F5344CB8AC3E}">
        <p14:creationId xmlns:p14="http://schemas.microsoft.com/office/powerpoint/2010/main" val="2558955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607D78E1-14DB-4E79-BF8E-EFF983D777CA}"/>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5A37C9A5-075C-4A65-9A9B-497F978D8032}"/>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10">
            <a:extLst>
              <a:ext uri="{FF2B5EF4-FFF2-40B4-BE49-F238E27FC236}">
                <a16:creationId xmlns:a16="http://schemas.microsoft.com/office/drawing/2014/main" id="{4BCB1C2C-FDE3-46E2-A114-0EDDF324E831}"/>
              </a:ext>
            </a:extLst>
          </p:cNvPr>
          <p:cNvSpPr>
            <a:spLocks noGrp="1" noChangeArrowheads="1"/>
          </p:cNvSpPr>
          <p:nvPr>
            <p:ph type="sldNum" sz="quarter" idx="12"/>
          </p:nvPr>
        </p:nvSpPr>
        <p:spPr/>
        <p:txBody>
          <a:bodyPr/>
          <a:lstStyle>
            <a:lvl1pPr>
              <a:defRPr/>
            </a:lvl1pPr>
          </a:lstStyle>
          <a:p>
            <a:fld id="{BCD5B8A6-679D-44E2-B9AE-8881D8C4BEB5}" type="slidenum">
              <a:rPr lang="en-US" altLang="en-US"/>
              <a:pPr/>
              <a:t>‹#›</a:t>
            </a:fld>
            <a:endParaRPr lang="en-US" altLang="en-US"/>
          </a:p>
        </p:txBody>
      </p:sp>
    </p:spTree>
    <p:extLst>
      <p:ext uri="{BB962C8B-B14F-4D97-AF65-F5344CB8AC3E}">
        <p14:creationId xmlns:p14="http://schemas.microsoft.com/office/powerpoint/2010/main" val="32211859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38CC86D5-09BA-4D83-A0FC-2751573028F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87782C0-B2E2-49F6-8DAC-FE1E35AD39F2}"/>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0">
            <a:extLst>
              <a:ext uri="{FF2B5EF4-FFF2-40B4-BE49-F238E27FC236}">
                <a16:creationId xmlns:a16="http://schemas.microsoft.com/office/drawing/2014/main" id="{D6514BE1-227D-45A7-B8DF-C7EAA469524B}"/>
              </a:ext>
            </a:extLst>
          </p:cNvPr>
          <p:cNvSpPr>
            <a:spLocks noGrp="1" noChangeArrowheads="1"/>
          </p:cNvSpPr>
          <p:nvPr>
            <p:ph type="sldNum" sz="quarter" idx="12"/>
          </p:nvPr>
        </p:nvSpPr>
        <p:spPr/>
        <p:txBody>
          <a:bodyPr/>
          <a:lstStyle>
            <a:lvl1pPr>
              <a:defRPr/>
            </a:lvl1pPr>
          </a:lstStyle>
          <a:p>
            <a:fld id="{D32A48E9-667E-4025-8EB1-093493F04B05}" type="slidenum">
              <a:rPr lang="en-US" altLang="en-US"/>
              <a:pPr/>
              <a:t>‹#›</a:t>
            </a:fld>
            <a:endParaRPr lang="en-US" altLang="en-US"/>
          </a:p>
        </p:txBody>
      </p:sp>
    </p:spTree>
    <p:extLst>
      <p:ext uri="{BB962C8B-B14F-4D97-AF65-F5344CB8AC3E}">
        <p14:creationId xmlns:p14="http://schemas.microsoft.com/office/powerpoint/2010/main" val="1235664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6A804B50-6272-4622-9D25-D79999882458}"/>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E34A172-F0C6-48F8-8396-99899C3AFBE0}"/>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10">
            <a:extLst>
              <a:ext uri="{FF2B5EF4-FFF2-40B4-BE49-F238E27FC236}">
                <a16:creationId xmlns:a16="http://schemas.microsoft.com/office/drawing/2014/main" id="{477E3636-F514-46E6-811F-E40B420F6FD4}"/>
              </a:ext>
            </a:extLst>
          </p:cNvPr>
          <p:cNvSpPr>
            <a:spLocks noGrp="1" noChangeArrowheads="1"/>
          </p:cNvSpPr>
          <p:nvPr>
            <p:ph type="sldNum" sz="quarter" idx="12"/>
          </p:nvPr>
        </p:nvSpPr>
        <p:spPr/>
        <p:txBody>
          <a:bodyPr/>
          <a:lstStyle>
            <a:lvl1pPr>
              <a:defRPr/>
            </a:lvl1pPr>
          </a:lstStyle>
          <a:p>
            <a:fld id="{0A00A577-06C1-4B34-895A-480ACBE9E326}" type="slidenum">
              <a:rPr lang="en-US" altLang="en-US"/>
              <a:pPr/>
              <a:t>‹#›</a:t>
            </a:fld>
            <a:endParaRPr lang="en-US" altLang="en-US"/>
          </a:p>
        </p:txBody>
      </p:sp>
    </p:spTree>
    <p:extLst>
      <p:ext uri="{BB962C8B-B14F-4D97-AF65-F5344CB8AC3E}">
        <p14:creationId xmlns:p14="http://schemas.microsoft.com/office/powerpoint/2010/main" val="28935514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8936C1AD-A99E-4F15-B1B8-588E3C319AA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A7DF3EF8-85E7-4CF3-8A91-A859E9897FD6}"/>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39D2F741-837D-4401-857E-4E967A638E39}"/>
              </a:ext>
            </a:extLst>
          </p:cNvPr>
          <p:cNvSpPr>
            <a:spLocks noGrp="1" noChangeArrowheads="1"/>
          </p:cNvSpPr>
          <p:nvPr>
            <p:ph type="sldNum" sz="quarter" idx="12"/>
          </p:nvPr>
        </p:nvSpPr>
        <p:spPr/>
        <p:txBody>
          <a:bodyPr/>
          <a:lstStyle>
            <a:lvl1pPr>
              <a:defRPr/>
            </a:lvl1pPr>
          </a:lstStyle>
          <a:p>
            <a:fld id="{B5DCAF4A-890A-4190-9803-DBD47FD02F34}" type="slidenum">
              <a:rPr lang="en-US" altLang="en-US"/>
              <a:pPr/>
              <a:t>‹#›</a:t>
            </a:fld>
            <a:endParaRPr lang="en-US" altLang="en-US"/>
          </a:p>
        </p:txBody>
      </p:sp>
    </p:spTree>
    <p:extLst>
      <p:ext uri="{BB962C8B-B14F-4D97-AF65-F5344CB8AC3E}">
        <p14:creationId xmlns:p14="http://schemas.microsoft.com/office/powerpoint/2010/main" val="1779240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5F76EDC2-32FC-4443-950D-95A6B631505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5F22BEC1-7A68-4967-BA95-AB43475FB5D1}"/>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0">
            <a:extLst>
              <a:ext uri="{FF2B5EF4-FFF2-40B4-BE49-F238E27FC236}">
                <a16:creationId xmlns:a16="http://schemas.microsoft.com/office/drawing/2014/main" id="{E0CACD7F-102D-4600-9730-8B9072416EFD}"/>
              </a:ext>
            </a:extLst>
          </p:cNvPr>
          <p:cNvSpPr>
            <a:spLocks noGrp="1" noChangeArrowheads="1"/>
          </p:cNvSpPr>
          <p:nvPr>
            <p:ph type="sldNum" sz="quarter" idx="12"/>
          </p:nvPr>
        </p:nvSpPr>
        <p:spPr/>
        <p:txBody>
          <a:bodyPr/>
          <a:lstStyle>
            <a:lvl1pPr>
              <a:defRPr/>
            </a:lvl1pPr>
          </a:lstStyle>
          <a:p>
            <a:fld id="{C754A0AF-96AC-4A78-8E5B-055F62A10724}" type="slidenum">
              <a:rPr lang="en-US" altLang="en-US"/>
              <a:pPr/>
              <a:t>‹#›</a:t>
            </a:fld>
            <a:endParaRPr lang="en-US" altLang="en-US"/>
          </a:p>
        </p:txBody>
      </p:sp>
    </p:spTree>
    <p:extLst>
      <p:ext uri="{BB962C8B-B14F-4D97-AF65-F5344CB8AC3E}">
        <p14:creationId xmlns:p14="http://schemas.microsoft.com/office/powerpoint/2010/main" val="1509950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A782DC-1261-4F76-90BC-3E0C898FC05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C168B9-B7EC-494D-B5F1-418B2955D1F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FB7BA0-5F67-47B6-B787-D76554743C90}"/>
              </a:ext>
            </a:extLst>
          </p:cNvPr>
          <p:cNvSpPr txBox="1">
            <a:spLocks noGrp="1"/>
          </p:cNvSpPr>
          <p:nvPr>
            <p:ph type="sldNum" sz="quarter" idx="12"/>
          </p:nvPr>
        </p:nvSpPr>
        <p:spPr>
          <a:ln/>
        </p:spPr>
        <p:txBody>
          <a:bodyPr/>
          <a:lstStyle>
            <a:lvl1pPr>
              <a:defRPr/>
            </a:lvl1pPr>
          </a:lstStyle>
          <a:p>
            <a:fld id="{8CDA0832-CB25-4272-9CC7-D8204536111F}" type="slidenum">
              <a:rPr lang="en-US" altLang="en-US"/>
              <a:pPr/>
              <a:t>‹#›</a:t>
            </a:fld>
            <a:endParaRPr lang="en-US" altLang="en-US"/>
          </a:p>
        </p:txBody>
      </p:sp>
    </p:spTree>
    <p:extLst>
      <p:ext uri="{BB962C8B-B14F-4D97-AF65-F5344CB8AC3E}">
        <p14:creationId xmlns:p14="http://schemas.microsoft.com/office/powerpoint/2010/main" val="2314532807"/>
      </p:ext>
    </p:extLst>
  </p:cSld>
  <p:clrMapOvr>
    <a:masterClrMapping/>
  </p:clrMapOvr>
  <p:transition/>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36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369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FF2D0782-61AF-411D-8E86-ECA7C198250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8E4C4F8-B34B-43EA-B5ED-80A84562325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633B87D-EEC2-4414-A789-1839FD025D2B}"/>
              </a:ext>
            </a:extLst>
          </p:cNvPr>
          <p:cNvSpPr>
            <a:spLocks noGrp="1" noChangeArrowheads="1"/>
          </p:cNvSpPr>
          <p:nvPr>
            <p:ph type="sldNum" sz="quarter" idx="12"/>
          </p:nvPr>
        </p:nvSpPr>
        <p:spPr/>
        <p:txBody>
          <a:bodyPr/>
          <a:lstStyle>
            <a:lvl1pPr eaLnBrk="1" hangingPunct="1">
              <a:defRPr/>
            </a:lvl1pPr>
          </a:lstStyle>
          <a:p>
            <a:fld id="{7BEAB4CC-02DF-4F5C-951C-C177AB09A499}" type="slidenum">
              <a:rPr lang="en-US" altLang="en-US"/>
              <a:pPr/>
              <a:t>‹#›</a:t>
            </a:fld>
            <a:endParaRPr lang="en-US" altLang="en-US"/>
          </a:p>
        </p:txBody>
      </p:sp>
    </p:spTree>
    <p:extLst>
      <p:ext uri="{BB962C8B-B14F-4D97-AF65-F5344CB8AC3E}">
        <p14:creationId xmlns:p14="http://schemas.microsoft.com/office/powerpoint/2010/main" val="6581722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A05BF8-7315-4E67-ABEC-A334EC20503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8A3FDEA1-2463-4B64-88BE-11A3AEF4E8B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FDF5180-7942-4984-B32A-AF4B6956CB85}"/>
              </a:ext>
            </a:extLst>
          </p:cNvPr>
          <p:cNvSpPr>
            <a:spLocks noGrp="1" noChangeArrowheads="1"/>
          </p:cNvSpPr>
          <p:nvPr>
            <p:ph type="sldNum" sz="quarter" idx="12"/>
          </p:nvPr>
        </p:nvSpPr>
        <p:spPr/>
        <p:txBody>
          <a:bodyPr/>
          <a:lstStyle>
            <a:lvl1pPr eaLnBrk="1" hangingPunct="1">
              <a:defRPr/>
            </a:lvl1pPr>
          </a:lstStyle>
          <a:p>
            <a:fld id="{16B2F2EE-E80D-4B62-B671-BE983E30EF98}" type="slidenum">
              <a:rPr lang="en-US" altLang="en-US"/>
              <a:pPr/>
              <a:t>‹#›</a:t>
            </a:fld>
            <a:endParaRPr lang="en-US" altLang="en-US"/>
          </a:p>
        </p:txBody>
      </p:sp>
    </p:spTree>
    <p:extLst>
      <p:ext uri="{BB962C8B-B14F-4D97-AF65-F5344CB8AC3E}">
        <p14:creationId xmlns:p14="http://schemas.microsoft.com/office/powerpoint/2010/main" val="3747299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DE251D-A734-4797-8599-45FE667343D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6AF1520-EE71-481A-B7AD-50580EC3B9A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769F11A-DAA7-4BD3-BDC4-0CBB1FE01B55}"/>
              </a:ext>
            </a:extLst>
          </p:cNvPr>
          <p:cNvSpPr>
            <a:spLocks noGrp="1" noChangeArrowheads="1"/>
          </p:cNvSpPr>
          <p:nvPr>
            <p:ph type="sldNum" sz="quarter" idx="12"/>
          </p:nvPr>
        </p:nvSpPr>
        <p:spPr/>
        <p:txBody>
          <a:bodyPr/>
          <a:lstStyle>
            <a:lvl1pPr eaLnBrk="1" hangingPunct="1">
              <a:defRPr/>
            </a:lvl1pPr>
          </a:lstStyle>
          <a:p>
            <a:fld id="{D94E7F0B-AF86-4A32-8AAD-F8EF4A893647}" type="slidenum">
              <a:rPr lang="en-US" altLang="en-US"/>
              <a:pPr/>
              <a:t>‹#›</a:t>
            </a:fld>
            <a:endParaRPr lang="en-US" altLang="en-US"/>
          </a:p>
        </p:txBody>
      </p:sp>
    </p:spTree>
    <p:extLst>
      <p:ext uri="{BB962C8B-B14F-4D97-AF65-F5344CB8AC3E}">
        <p14:creationId xmlns:p14="http://schemas.microsoft.com/office/powerpoint/2010/main" val="683705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F67BE6-2199-4EF2-B4E8-15E53955670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2A274360-1A9A-45AD-BB9A-18D6640051B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4C64A099-4ECD-4F4C-B99C-0E8ECE65662E}"/>
              </a:ext>
            </a:extLst>
          </p:cNvPr>
          <p:cNvSpPr>
            <a:spLocks noGrp="1" noChangeArrowheads="1"/>
          </p:cNvSpPr>
          <p:nvPr>
            <p:ph type="sldNum" sz="quarter" idx="12"/>
          </p:nvPr>
        </p:nvSpPr>
        <p:spPr/>
        <p:txBody>
          <a:bodyPr/>
          <a:lstStyle>
            <a:lvl1pPr eaLnBrk="1" hangingPunct="1">
              <a:defRPr/>
            </a:lvl1pPr>
          </a:lstStyle>
          <a:p>
            <a:fld id="{558A8CC6-411B-4B1E-9FAE-B3FA335385E9}" type="slidenum">
              <a:rPr lang="en-US" altLang="en-US"/>
              <a:pPr/>
              <a:t>‹#›</a:t>
            </a:fld>
            <a:endParaRPr lang="en-US" altLang="en-US"/>
          </a:p>
        </p:txBody>
      </p:sp>
    </p:spTree>
    <p:extLst>
      <p:ext uri="{BB962C8B-B14F-4D97-AF65-F5344CB8AC3E}">
        <p14:creationId xmlns:p14="http://schemas.microsoft.com/office/powerpoint/2010/main" val="254949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93C177-AE73-46C9-AC7B-0DB4C69AD4F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68326D03-C8D7-426A-B1F3-9DB6CD5B3E9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63098020-2E2C-4797-9635-D024993B1073}"/>
              </a:ext>
            </a:extLst>
          </p:cNvPr>
          <p:cNvSpPr>
            <a:spLocks noGrp="1" noChangeArrowheads="1"/>
          </p:cNvSpPr>
          <p:nvPr>
            <p:ph type="sldNum" sz="quarter" idx="12"/>
          </p:nvPr>
        </p:nvSpPr>
        <p:spPr/>
        <p:txBody>
          <a:bodyPr/>
          <a:lstStyle>
            <a:lvl1pPr eaLnBrk="1" hangingPunct="1">
              <a:defRPr/>
            </a:lvl1pPr>
          </a:lstStyle>
          <a:p>
            <a:fld id="{E42A9921-7F33-4F49-80C1-E2C69C60A0AD}" type="slidenum">
              <a:rPr lang="en-US" altLang="en-US"/>
              <a:pPr/>
              <a:t>‹#›</a:t>
            </a:fld>
            <a:endParaRPr lang="en-US" altLang="en-US"/>
          </a:p>
        </p:txBody>
      </p:sp>
    </p:spTree>
    <p:extLst>
      <p:ext uri="{BB962C8B-B14F-4D97-AF65-F5344CB8AC3E}">
        <p14:creationId xmlns:p14="http://schemas.microsoft.com/office/powerpoint/2010/main" val="496517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B3EF9B-8786-4B05-9C89-1D902311E96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378D8388-2B47-486C-813A-5CD516FECCF8}"/>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0CF6FB27-6BCF-4E40-9609-6CE80E61306A}"/>
              </a:ext>
            </a:extLst>
          </p:cNvPr>
          <p:cNvSpPr>
            <a:spLocks noGrp="1" noChangeArrowheads="1"/>
          </p:cNvSpPr>
          <p:nvPr>
            <p:ph type="sldNum" sz="quarter" idx="12"/>
          </p:nvPr>
        </p:nvSpPr>
        <p:spPr/>
        <p:txBody>
          <a:bodyPr/>
          <a:lstStyle>
            <a:lvl1pPr eaLnBrk="1" hangingPunct="1">
              <a:defRPr/>
            </a:lvl1pPr>
          </a:lstStyle>
          <a:p>
            <a:fld id="{225C4D93-527F-427B-8557-28BE0F73014F}" type="slidenum">
              <a:rPr lang="en-US" altLang="en-US"/>
              <a:pPr/>
              <a:t>‹#›</a:t>
            </a:fld>
            <a:endParaRPr lang="en-US" altLang="en-US"/>
          </a:p>
        </p:txBody>
      </p:sp>
    </p:spTree>
    <p:extLst>
      <p:ext uri="{BB962C8B-B14F-4D97-AF65-F5344CB8AC3E}">
        <p14:creationId xmlns:p14="http://schemas.microsoft.com/office/powerpoint/2010/main" val="3616689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5ACE33-3EFD-4523-92D0-54ADE08282F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20AC4F78-74DD-4871-B924-027919F21C2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CE657B1B-BFF7-4282-B33F-C6E07EBA6887}"/>
              </a:ext>
            </a:extLst>
          </p:cNvPr>
          <p:cNvSpPr>
            <a:spLocks noGrp="1" noChangeArrowheads="1"/>
          </p:cNvSpPr>
          <p:nvPr>
            <p:ph type="sldNum" sz="quarter" idx="12"/>
          </p:nvPr>
        </p:nvSpPr>
        <p:spPr/>
        <p:txBody>
          <a:bodyPr/>
          <a:lstStyle>
            <a:lvl1pPr eaLnBrk="1" hangingPunct="1">
              <a:defRPr/>
            </a:lvl1pPr>
          </a:lstStyle>
          <a:p>
            <a:fld id="{678E42E8-EAE5-4E95-8D8F-490919BC99EA}" type="slidenum">
              <a:rPr lang="en-US" altLang="en-US"/>
              <a:pPr/>
              <a:t>‹#›</a:t>
            </a:fld>
            <a:endParaRPr lang="en-US" altLang="en-US"/>
          </a:p>
        </p:txBody>
      </p:sp>
    </p:spTree>
    <p:extLst>
      <p:ext uri="{BB962C8B-B14F-4D97-AF65-F5344CB8AC3E}">
        <p14:creationId xmlns:p14="http://schemas.microsoft.com/office/powerpoint/2010/main" val="14918022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A393C03-5872-47E4-9CE0-567339CAA50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21FAC1A1-7801-4B8A-A296-0420C2D2937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1C1B9C9E-8F72-4A21-9CBA-07CA4A0D70CA}"/>
              </a:ext>
            </a:extLst>
          </p:cNvPr>
          <p:cNvSpPr>
            <a:spLocks noGrp="1" noChangeArrowheads="1"/>
          </p:cNvSpPr>
          <p:nvPr>
            <p:ph type="sldNum" sz="quarter" idx="12"/>
          </p:nvPr>
        </p:nvSpPr>
        <p:spPr/>
        <p:txBody>
          <a:bodyPr/>
          <a:lstStyle>
            <a:lvl1pPr eaLnBrk="1" hangingPunct="1">
              <a:defRPr/>
            </a:lvl1pPr>
          </a:lstStyle>
          <a:p>
            <a:fld id="{7386370B-1DD9-4EC6-BF18-28861FA29360}" type="slidenum">
              <a:rPr lang="en-US" altLang="en-US"/>
              <a:pPr/>
              <a:t>‹#›</a:t>
            </a:fld>
            <a:endParaRPr lang="en-US" altLang="en-US"/>
          </a:p>
        </p:txBody>
      </p:sp>
    </p:spTree>
    <p:extLst>
      <p:ext uri="{BB962C8B-B14F-4D97-AF65-F5344CB8AC3E}">
        <p14:creationId xmlns:p14="http://schemas.microsoft.com/office/powerpoint/2010/main" val="23701049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0E18EF5-0FE5-440F-9D11-CBF0B790A34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0D40A5E-8610-4B15-BA22-ED3DF69F57A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417017A2-A5A2-4A07-ADD3-334BB83BF30B}"/>
              </a:ext>
            </a:extLst>
          </p:cNvPr>
          <p:cNvSpPr>
            <a:spLocks noGrp="1" noChangeArrowheads="1"/>
          </p:cNvSpPr>
          <p:nvPr>
            <p:ph type="sldNum" sz="quarter" idx="12"/>
          </p:nvPr>
        </p:nvSpPr>
        <p:spPr/>
        <p:txBody>
          <a:bodyPr/>
          <a:lstStyle>
            <a:lvl1pPr eaLnBrk="1" hangingPunct="1">
              <a:defRPr/>
            </a:lvl1pPr>
          </a:lstStyle>
          <a:p>
            <a:fld id="{150B3B9C-C574-4BCF-A74D-CA9C6D66C332}" type="slidenum">
              <a:rPr lang="en-US" altLang="en-US"/>
              <a:pPr/>
              <a:t>‹#›</a:t>
            </a:fld>
            <a:endParaRPr lang="en-US" altLang="en-US"/>
          </a:p>
        </p:txBody>
      </p:sp>
    </p:spTree>
    <p:extLst>
      <p:ext uri="{BB962C8B-B14F-4D97-AF65-F5344CB8AC3E}">
        <p14:creationId xmlns:p14="http://schemas.microsoft.com/office/powerpoint/2010/main" val="41388242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7D740-9CCA-486E-95DD-382DB22DA78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9253D98-C09F-42A4-9E7C-8FC27778786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C4CA5631-585F-4385-B1DF-EF09805A9C32}"/>
              </a:ext>
            </a:extLst>
          </p:cNvPr>
          <p:cNvSpPr>
            <a:spLocks noGrp="1" noChangeArrowheads="1"/>
          </p:cNvSpPr>
          <p:nvPr>
            <p:ph type="sldNum" sz="quarter" idx="12"/>
          </p:nvPr>
        </p:nvSpPr>
        <p:spPr/>
        <p:txBody>
          <a:bodyPr/>
          <a:lstStyle>
            <a:lvl1pPr eaLnBrk="1" hangingPunct="1">
              <a:defRPr/>
            </a:lvl1pPr>
          </a:lstStyle>
          <a:p>
            <a:fld id="{BB3F58B6-9048-4166-BD36-60526BB0B05F}" type="slidenum">
              <a:rPr lang="en-US" altLang="en-US"/>
              <a:pPr/>
              <a:t>‹#›</a:t>
            </a:fld>
            <a:endParaRPr lang="en-US" altLang="en-US"/>
          </a:p>
        </p:txBody>
      </p:sp>
    </p:spTree>
    <p:extLst>
      <p:ext uri="{BB962C8B-B14F-4D97-AF65-F5344CB8AC3E}">
        <p14:creationId xmlns:p14="http://schemas.microsoft.com/office/powerpoint/2010/main" val="2555744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DB31CF-BEE5-4818-9F1F-71675CC289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465772-EA1A-4612-A2E9-9F13DF4C8EF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901D38-055A-4FE9-9393-3FF350CE0B9D}"/>
              </a:ext>
            </a:extLst>
          </p:cNvPr>
          <p:cNvSpPr txBox="1">
            <a:spLocks noGrp="1"/>
          </p:cNvSpPr>
          <p:nvPr>
            <p:ph type="sldNum" sz="quarter" idx="12"/>
          </p:nvPr>
        </p:nvSpPr>
        <p:spPr>
          <a:ln/>
        </p:spPr>
        <p:txBody>
          <a:bodyPr/>
          <a:lstStyle>
            <a:lvl1pPr>
              <a:defRPr/>
            </a:lvl1pPr>
          </a:lstStyle>
          <a:p>
            <a:fld id="{83F1C9BC-FDE8-4E34-8F07-942FBF41C036}" type="slidenum">
              <a:rPr lang="en-US" altLang="en-US"/>
              <a:pPr/>
              <a:t>‹#›</a:t>
            </a:fld>
            <a:endParaRPr lang="en-US" altLang="en-US"/>
          </a:p>
        </p:txBody>
      </p:sp>
    </p:spTree>
    <p:extLst>
      <p:ext uri="{BB962C8B-B14F-4D97-AF65-F5344CB8AC3E}">
        <p14:creationId xmlns:p14="http://schemas.microsoft.com/office/powerpoint/2010/main" val="13803947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994422-166B-46DA-938F-0E34B065701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A64518F-05A5-4270-912B-EAE955030BD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8E229DF-F60C-402D-8CD1-8579D0AAE23E}"/>
              </a:ext>
            </a:extLst>
          </p:cNvPr>
          <p:cNvSpPr>
            <a:spLocks noGrp="1" noChangeArrowheads="1"/>
          </p:cNvSpPr>
          <p:nvPr>
            <p:ph type="sldNum" sz="quarter" idx="12"/>
          </p:nvPr>
        </p:nvSpPr>
        <p:spPr/>
        <p:txBody>
          <a:bodyPr/>
          <a:lstStyle>
            <a:lvl1pPr eaLnBrk="1" hangingPunct="1">
              <a:defRPr/>
            </a:lvl1pPr>
          </a:lstStyle>
          <a:p>
            <a:fld id="{537E36BA-3DF5-4067-815F-BCFD6756FDE7}" type="slidenum">
              <a:rPr lang="en-US" altLang="en-US"/>
              <a:pPr/>
              <a:t>‹#›</a:t>
            </a:fld>
            <a:endParaRPr lang="en-US" altLang="en-US"/>
          </a:p>
        </p:txBody>
      </p:sp>
    </p:spTree>
    <p:extLst>
      <p:ext uri="{BB962C8B-B14F-4D97-AF65-F5344CB8AC3E}">
        <p14:creationId xmlns:p14="http://schemas.microsoft.com/office/powerpoint/2010/main" val="30874914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DC9D34-3235-4EFD-BE7A-89CD1FDC378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FDF082-F878-4CA9-90D1-94808863C445}"/>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83EC0349-F475-4E94-95D6-5E4B8B7C8A68}"/>
              </a:ext>
            </a:extLst>
          </p:cNvPr>
          <p:cNvSpPr>
            <a:spLocks noGrp="1" noChangeArrowheads="1"/>
          </p:cNvSpPr>
          <p:nvPr>
            <p:ph type="sldNum" sz="quarter" idx="12"/>
          </p:nvPr>
        </p:nvSpPr>
        <p:spPr/>
        <p:txBody>
          <a:bodyPr/>
          <a:lstStyle>
            <a:lvl1pPr>
              <a:defRPr/>
            </a:lvl1pPr>
          </a:lstStyle>
          <a:p>
            <a:fld id="{3B214F2A-CC1A-4985-9899-B287B0B5E498}" type="slidenum">
              <a:rPr lang="en-US" altLang="en-US"/>
              <a:pPr/>
              <a:t>‹#›</a:t>
            </a:fld>
            <a:endParaRPr lang="en-US" altLang="en-US"/>
          </a:p>
        </p:txBody>
      </p:sp>
    </p:spTree>
    <p:extLst>
      <p:ext uri="{BB962C8B-B14F-4D97-AF65-F5344CB8AC3E}">
        <p14:creationId xmlns:p14="http://schemas.microsoft.com/office/powerpoint/2010/main" val="40949397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563D83-35F8-49F9-8005-3DE0446097CB}"/>
              </a:ext>
            </a:extLst>
          </p:cNvPr>
          <p:cNvSpPr>
            <a:spLocks noGrp="1"/>
          </p:cNvSpPr>
          <p:nvPr>
            <p:ph type="dt" sz="half" idx="10"/>
          </p:nvPr>
        </p:nvSpPr>
        <p:spPr/>
        <p:txBody>
          <a:bodyPr/>
          <a:lstStyle>
            <a:lvl1pPr algn="ctr">
              <a:defRPr>
                <a:latin typeface="Arial" charset="0"/>
                <a:ea typeface="Osaka" charset="0"/>
                <a:cs typeface="Osaka" charset="0"/>
              </a:defRPr>
            </a:lvl1pPr>
          </a:lstStyle>
          <a:p>
            <a:pPr>
              <a:defRPr/>
            </a:pPr>
            <a:endParaRPr lang="en-US"/>
          </a:p>
        </p:txBody>
      </p:sp>
      <p:sp>
        <p:nvSpPr>
          <p:cNvPr id="3" name="Slide Number Placeholder 2">
            <a:extLst>
              <a:ext uri="{FF2B5EF4-FFF2-40B4-BE49-F238E27FC236}">
                <a16:creationId xmlns:a16="http://schemas.microsoft.com/office/drawing/2014/main" id="{F09AF12A-C1AF-4B56-92AB-C47193307620}"/>
              </a:ext>
            </a:extLst>
          </p:cNvPr>
          <p:cNvSpPr>
            <a:spLocks noGrp="1"/>
          </p:cNvSpPr>
          <p:nvPr>
            <p:ph type="sldNum" sz="quarter" idx="11"/>
          </p:nvPr>
        </p:nvSpPr>
        <p:spPr/>
        <p:txBody>
          <a:bodyPr/>
          <a:lstStyle>
            <a:lvl1pPr>
              <a:defRPr>
                <a:latin typeface="Arial" charset="0"/>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941689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678E2B14-C677-448C-B39F-E202412914C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3AFFC4-A12C-420C-9D4C-E60FA184A15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46E1CB-B2E1-4674-8C32-7EF6ABD3B471}"/>
              </a:ext>
            </a:extLst>
          </p:cNvPr>
          <p:cNvSpPr txBox="1">
            <a:spLocks noGrp="1"/>
          </p:cNvSpPr>
          <p:nvPr>
            <p:ph type="sldNum" sz="quarter" idx="12"/>
          </p:nvPr>
        </p:nvSpPr>
        <p:spPr>
          <a:ln/>
        </p:spPr>
        <p:txBody>
          <a:bodyPr/>
          <a:lstStyle>
            <a:lvl1pPr>
              <a:defRPr/>
            </a:lvl1pPr>
          </a:lstStyle>
          <a:p>
            <a:fld id="{0FDC8D96-C853-41E9-9B3F-9F516A19C20F}" type="slidenum">
              <a:rPr lang="en-US" altLang="en-US"/>
              <a:pPr/>
              <a:t>‹#›</a:t>
            </a:fld>
            <a:endParaRPr lang="en-US" altLang="en-US"/>
          </a:p>
        </p:txBody>
      </p:sp>
    </p:spTree>
    <p:extLst>
      <p:ext uri="{BB962C8B-B14F-4D97-AF65-F5344CB8AC3E}">
        <p14:creationId xmlns:p14="http://schemas.microsoft.com/office/powerpoint/2010/main" val="4083122271"/>
      </p:ext>
    </p:extLst>
  </p:cSld>
  <p:clrMapOvr>
    <a:masterClrMapping/>
  </p:clrMapOvr>
  <p:transition/>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CDF440-0316-4FA8-9407-74A1BC4F86C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1503C1-C0F5-4CFB-867B-D9510AA4EEE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81B2AF-1ED4-42D1-A098-109F4789BC22}"/>
              </a:ext>
            </a:extLst>
          </p:cNvPr>
          <p:cNvSpPr txBox="1">
            <a:spLocks noGrp="1"/>
          </p:cNvSpPr>
          <p:nvPr>
            <p:ph type="sldNum" sz="quarter" idx="12"/>
          </p:nvPr>
        </p:nvSpPr>
        <p:spPr>
          <a:ln/>
        </p:spPr>
        <p:txBody>
          <a:bodyPr/>
          <a:lstStyle>
            <a:lvl1pPr>
              <a:defRPr/>
            </a:lvl1pPr>
          </a:lstStyle>
          <a:p>
            <a:fld id="{C3091919-40C1-41EA-A5A9-8FBD1A155707}" type="slidenum">
              <a:rPr lang="en-US" altLang="en-US"/>
              <a:pPr/>
              <a:t>‹#›</a:t>
            </a:fld>
            <a:endParaRPr lang="en-US" altLang="en-US"/>
          </a:p>
        </p:txBody>
      </p:sp>
    </p:spTree>
    <p:extLst>
      <p:ext uri="{BB962C8B-B14F-4D97-AF65-F5344CB8AC3E}">
        <p14:creationId xmlns:p14="http://schemas.microsoft.com/office/powerpoint/2010/main" val="3048363488"/>
      </p:ext>
    </p:extLst>
  </p:cSld>
  <p:clrMapOvr>
    <a:masterClrMapping/>
  </p:clrMapOvr>
  <p:transition/>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DB9CA0-64C9-4DD7-8268-357AE3A229D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567DC4-8E7F-45AB-A96F-15C98F493AF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9A07E3-8192-4618-A50D-9AAE5D45EC42}"/>
              </a:ext>
            </a:extLst>
          </p:cNvPr>
          <p:cNvSpPr txBox="1">
            <a:spLocks noGrp="1"/>
          </p:cNvSpPr>
          <p:nvPr>
            <p:ph type="sldNum" sz="quarter" idx="12"/>
          </p:nvPr>
        </p:nvSpPr>
        <p:spPr>
          <a:ln/>
        </p:spPr>
        <p:txBody>
          <a:bodyPr/>
          <a:lstStyle>
            <a:lvl1pPr>
              <a:defRPr/>
            </a:lvl1pPr>
          </a:lstStyle>
          <a:p>
            <a:fld id="{950783B5-7A6B-41AB-BC81-1DCC73802B04}" type="slidenum">
              <a:rPr lang="en-US" altLang="en-US"/>
              <a:pPr/>
              <a:t>‹#›</a:t>
            </a:fld>
            <a:endParaRPr lang="en-US" altLang="en-US"/>
          </a:p>
        </p:txBody>
      </p:sp>
    </p:spTree>
    <p:extLst>
      <p:ext uri="{BB962C8B-B14F-4D97-AF65-F5344CB8AC3E}">
        <p14:creationId xmlns:p14="http://schemas.microsoft.com/office/powerpoint/2010/main" val="297074055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EBB6B6-0DD9-4723-9B10-B6C0B40A270A}"/>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249B7A-C555-4731-A166-B18633EBD1B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3E32CB-B721-4BC9-96B0-FC9834C81543}"/>
              </a:ext>
            </a:extLst>
          </p:cNvPr>
          <p:cNvSpPr txBox="1">
            <a:spLocks noGrp="1"/>
          </p:cNvSpPr>
          <p:nvPr>
            <p:ph type="sldNum" sz="quarter" idx="12"/>
          </p:nvPr>
        </p:nvSpPr>
        <p:spPr>
          <a:ln/>
        </p:spPr>
        <p:txBody>
          <a:bodyPr/>
          <a:lstStyle>
            <a:lvl1pPr>
              <a:defRPr/>
            </a:lvl1pPr>
          </a:lstStyle>
          <a:p>
            <a:fld id="{53C2C0CD-D15A-4BB5-8C2D-CD71A7F69896}" type="slidenum">
              <a:rPr lang="en-US" altLang="en-US"/>
              <a:pPr/>
              <a:t>‹#›</a:t>
            </a:fld>
            <a:endParaRPr lang="en-US" altLang="en-US"/>
          </a:p>
        </p:txBody>
      </p:sp>
    </p:spTree>
    <p:extLst>
      <p:ext uri="{BB962C8B-B14F-4D97-AF65-F5344CB8AC3E}">
        <p14:creationId xmlns:p14="http://schemas.microsoft.com/office/powerpoint/2010/main" val="84594898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9E7C20-AB3F-4FFB-B02F-F3C531CDCA0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FB18C2-8667-43BA-BF8C-50744FBF138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CF1C020-D8F8-429D-B355-CE8A40DEFBD1}"/>
              </a:ext>
            </a:extLst>
          </p:cNvPr>
          <p:cNvSpPr txBox="1">
            <a:spLocks noGrp="1"/>
          </p:cNvSpPr>
          <p:nvPr>
            <p:ph type="sldNum" sz="quarter" idx="12"/>
          </p:nvPr>
        </p:nvSpPr>
        <p:spPr>
          <a:ln/>
        </p:spPr>
        <p:txBody>
          <a:bodyPr/>
          <a:lstStyle>
            <a:lvl1pPr>
              <a:defRPr/>
            </a:lvl1pPr>
          </a:lstStyle>
          <a:p>
            <a:fld id="{1A1A7524-36CE-4EE5-AEEB-B7555B8D04C5}" type="slidenum">
              <a:rPr lang="en-US" altLang="en-US"/>
              <a:pPr/>
              <a:t>‹#›</a:t>
            </a:fld>
            <a:endParaRPr lang="en-US" altLang="en-US"/>
          </a:p>
        </p:txBody>
      </p:sp>
    </p:spTree>
    <p:extLst>
      <p:ext uri="{BB962C8B-B14F-4D97-AF65-F5344CB8AC3E}">
        <p14:creationId xmlns:p14="http://schemas.microsoft.com/office/powerpoint/2010/main" val="39595649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7FA667C5-8458-4A88-9632-C4E581F96F1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4CF616-AC63-4844-AF69-FCF94BC07E9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D0DA2C-75AA-4CC8-B26C-677BC8F2D60D}"/>
              </a:ext>
            </a:extLst>
          </p:cNvPr>
          <p:cNvSpPr txBox="1">
            <a:spLocks noGrp="1"/>
          </p:cNvSpPr>
          <p:nvPr>
            <p:ph type="sldNum" sz="quarter" idx="12"/>
          </p:nvPr>
        </p:nvSpPr>
        <p:spPr>
          <a:ln/>
        </p:spPr>
        <p:txBody>
          <a:bodyPr/>
          <a:lstStyle>
            <a:lvl1pPr>
              <a:defRPr/>
            </a:lvl1pPr>
          </a:lstStyle>
          <a:p>
            <a:fld id="{354A4762-968C-46AC-A20D-28090A0E110F}" type="slidenum">
              <a:rPr lang="en-US" altLang="en-US"/>
              <a:pPr/>
              <a:t>‹#›</a:t>
            </a:fld>
            <a:endParaRPr lang="en-US" altLang="en-US"/>
          </a:p>
        </p:txBody>
      </p:sp>
    </p:spTree>
    <p:extLst>
      <p:ext uri="{BB962C8B-B14F-4D97-AF65-F5344CB8AC3E}">
        <p14:creationId xmlns:p14="http://schemas.microsoft.com/office/powerpoint/2010/main" val="189549476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123E8C-65B0-4398-AA66-F15DE830A90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079660-BB46-4427-A177-CA8CD7A2AEFF}"/>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B5219C4-6A6F-4775-B8DC-2D1B78FD9FC9}"/>
              </a:ext>
            </a:extLst>
          </p:cNvPr>
          <p:cNvSpPr txBox="1">
            <a:spLocks noGrp="1"/>
          </p:cNvSpPr>
          <p:nvPr>
            <p:ph type="sldNum" sz="quarter" idx="12"/>
          </p:nvPr>
        </p:nvSpPr>
        <p:spPr>
          <a:ln/>
        </p:spPr>
        <p:txBody>
          <a:bodyPr/>
          <a:lstStyle>
            <a:lvl1pPr>
              <a:defRPr/>
            </a:lvl1pPr>
          </a:lstStyle>
          <a:p>
            <a:fld id="{87FD1C89-DC55-4D27-8787-1D92B89C1F81}" type="slidenum">
              <a:rPr lang="en-US" altLang="en-US"/>
              <a:pPr/>
              <a:t>‹#›</a:t>
            </a:fld>
            <a:endParaRPr lang="en-US" altLang="en-US"/>
          </a:p>
        </p:txBody>
      </p:sp>
    </p:spTree>
    <p:extLst>
      <p:ext uri="{BB962C8B-B14F-4D97-AF65-F5344CB8AC3E}">
        <p14:creationId xmlns:p14="http://schemas.microsoft.com/office/powerpoint/2010/main" val="1452708113"/>
      </p:ext>
    </p:extLst>
  </p:cSld>
  <p:clrMapOvr>
    <a:masterClrMapping/>
  </p:clrMapOvr>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4CC0D6-24F2-4BB9-9544-4C0EED189BF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83BD49-7D34-4213-9290-E535050D33E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39375E-8036-4C3D-8250-3FA8EBA952D4}"/>
              </a:ext>
            </a:extLst>
          </p:cNvPr>
          <p:cNvSpPr txBox="1">
            <a:spLocks noGrp="1"/>
          </p:cNvSpPr>
          <p:nvPr>
            <p:ph type="sldNum" sz="quarter" idx="12"/>
          </p:nvPr>
        </p:nvSpPr>
        <p:spPr>
          <a:ln/>
        </p:spPr>
        <p:txBody>
          <a:bodyPr/>
          <a:lstStyle>
            <a:lvl1pPr>
              <a:defRPr/>
            </a:lvl1pPr>
          </a:lstStyle>
          <a:p>
            <a:fld id="{22A26603-C9E1-4937-A264-05AE04DB2E0B}" type="slidenum">
              <a:rPr lang="en-US" altLang="en-US"/>
              <a:pPr/>
              <a:t>‹#›</a:t>
            </a:fld>
            <a:endParaRPr lang="en-US" altLang="en-US"/>
          </a:p>
        </p:txBody>
      </p:sp>
    </p:spTree>
    <p:extLst>
      <p:ext uri="{BB962C8B-B14F-4D97-AF65-F5344CB8AC3E}">
        <p14:creationId xmlns:p14="http://schemas.microsoft.com/office/powerpoint/2010/main" val="269414092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109DA1D6-26EC-4C78-AE6C-3707E0E339C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3D40D8-A859-4917-8728-D83EEA24094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3D6906-868D-4701-8DA2-C884C5FB96E1}"/>
              </a:ext>
            </a:extLst>
          </p:cNvPr>
          <p:cNvSpPr txBox="1">
            <a:spLocks noGrp="1"/>
          </p:cNvSpPr>
          <p:nvPr>
            <p:ph type="sldNum" sz="quarter" idx="12"/>
          </p:nvPr>
        </p:nvSpPr>
        <p:spPr>
          <a:ln/>
        </p:spPr>
        <p:txBody>
          <a:bodyPr/>
          <a:lstStyle>
            <a:lvl1pPr>
              <a:defRPr/>
            </a:lvl1pPr>
          </a:lstStyle>
          <a:p>
            <a:fld id="{BDA051A9-EA44-4DBE-B2AC-0CD681874B3D}" type="slidenum">
              <a:rPr lang="en-US" altLang="en-US"/>
              <a:pPr/>
              <a:t>‹#›</a:t>
            </a:fld>
            <a:endParaRPr lang="en-US" altLang="en-US"/>
          </a:p>
        </p:txBody>
      </p:sp>
    </p:spTree>
    <p:extLst>
      <p:ext uri="{BB962C8B-B14F-4D97-AF65-F5344CB8AC3E}">
        <p14:creationId xmlns:p14="http://schemas.microsoft.com/office/powerpoint/2010/main" val="330366565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43C7230A-5EC8-4EAD-9368-A9199BF44943}"/>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DC5DB2-FB93-46DD-815E-EAF03B04C8E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25BFA4-1D9B-4B85-8873-268BD2A9618C}"/>
              </a:ext>
            </a:extLst>
          </p:cNvPr>
          <p:cNvSpPr txBox="1">
            <a:spLocks noGrp="1"/>
          </p:cNvSpPr>
          <p:nvPr>
            <p:ph type="sldNum" sz="quarter" idx="12"/>
          </p:nvPr>
        </p:nvSpPr>
        <p:spPr>
          <a:ln/>
        </p:spPr>
        <p:txBody>
          <a:bodyPr/>
          <a:lstStyle>
            <a:lvl1pPr>
              <a:defRPr/>
            </a:lvl1pPr>
          </a:lstStyle>
          <a:p>
            <a:fld id="{39487B5C-AFB1-4D3D-9735-E7B81FBEB311}" type="slidenum">
              <a:rPr lang="en-US" altLang="en-US"/>
              <a:pPr/>
              <a:t>‹#›</a:t>
            </a:fld>
            <a:endParaRPr lang="en-US" altLang="en-US"/>
          </a:p>
        </p:txBody>
      </p:sp>
    </p:spTree>
    <p:extLst>
      <p:ext uri="{BB962C8B-B14F-4D97-AF65-F5344CB8AC3E}">
        <p14:creationId xmlns:p14="http://schemas.microsoft.com/office/powerpoint/2010/main" val="72586301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8CFC1A-B27A-4E56-868B-058B26F2CE8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5548EC-37C0-47A4-939F-CD20E5BED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1D3036-AFD9-44A4-86C0-1B65CAE42BDD}"/>
              </a:ext>
            </a:extLst>
          </p:cNvPr>
          <p:cNvSpPr txBox="1">
            <a:spLocks noGrp="1"/>
          </p:cNvSpPr>
          <p:nvPr>
            <p:ph type="sldNum" sz="quarter" idx="12"/>
          </p:nvPr>
        </p:nvSpPr>
        <p:spPr>
          <a:ln/>
        </p:spPr>
        <p:txBody>
          <a:bodyPr/>
          <a:lstStyle>
            <a:lvl1pPr>
              <a:defRPr/>
            </a:lvl1pPr>
          </a:lstStyle>
          <a:p>
            <a:fld id="{33100CDA-CBC9-4BFD-BF47-4B4370ED3F35}" type="slidenum">
              <a:rPr lang="en-US" altLang="en-US"/>
              <a:pPr/>
              <a:t>‹#›</a:t>
            </a:fld>
            <a:endParaRPr lang="en-US" altLang="en-US"/>
          </a:p>
        </p:txBody>
      </p:sp>
    </p:spTree>
    <p:extLst>
      <p:ext uri="{BB962C8B-B14F-4D97-AF65-F5344CB8AC3E}">
        <p14:creationId xmlns:p14="http://schemas.microsoft.com/office/powerpoint/2010/main" val="161772470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45BA95-9A8E-4333-BC28-039B12EBA16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1E3FCE-9BAF-4FCC-842D-A3D43998E99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7FA859-2DFA-4E66-ACF5-7842E1FBE6B4}"/>
              </a:ext>
            </a:extLst>
          </p:cNvPr>
          <p:cNvSpPr txBox="1">
            <a:spLocks noGrp="1"/>
          </p:cNvSpPr>
          <p:nvPr>
            <p:ph type="sldNum" sz="quarter" idx="12"/>
          </p:nvPr>
        </p:nvSpPr>
        <p:spPr>
          <a:ln/>
        </p:spPr>
        <p:txBody>
          <a:bodyPr/>
          <a:lstStyle>
            <a:lvl1pPr>
              <a:defRPr/>
            </a:lvl1pPr>
          </a:lstStyle>
          <a:p>
            <a:fld id="{E3204E49-6A61-4881-897C-3AEEDAC5D45F}" type="slidenum">
              <a:rPr lang="en-US" altLang="en-US"/>
              <a:pPr/>
              <a:t>‹#›</a:t>
            </a:fld>
            <a:endParaRPr lang="en-US" altLang="en-US"/>
          </a:p>
        </p:txBody>
      </p:sp>
    </p:spTree>
    <p:extLst>
      <p:ext uri="{BB962C8B-B14F-4D97-AF65-F5344CB8AC3E}">
        <p14:creationId xmlns:p14="http://schemas.microsoft.com/office/powerpoint/2010/main" val="155379862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E964CC06-833F-4C54-A30F-5EF4FA7AE5F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B17E31-6433-425F-8F48-4A134DEAB0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D1BB85-C745-46B2-814D-ACA23B788A4F}"/>
              </a:ext>
            </a:extLst>
          </p:cNvPr>
          <p:cNvSpPr txBox="1">
            <a:spLocks noGrp="1"/>
          </p:cNvSpPr>
          <p:nvPr>
            <p:ph type="sldNum" sz="quarter" idx="12"/>
          </p:nvPr>
        </p:nvSpPr>
        <p:spPr>
          <a:ln/>
        </p:spPr>
        <p:txBody>
          <a:bodyPr/>
          <a:lstStyle>
            <a:lvl1pPr>
              <a:defRPr/>
            </a:lvl1pPr>
          </a:lstStyle>
          <a:p>
            <a:fld id="{0837D4EC-2B83-4DE2-9D96-675711ACC666}" type="slidenum">
              <a:rPr lang="en-US" altLang="en-US"/>
              <a:pPr/>
              <a:t>‹#›</a:t>
            </a:fld>
            <a:endParaRPr lang="en-US" altLang="en-US"/>
          </a:p>
        </p:txBody>
      </p:sp>
    </p:spTree>
    <p:extLst>
      <p:ext uri="{BB962C8B-B14F-4D97-AF65-F5344CB8AC3E}">
        <p14:creationId xmlns:p14="http://schemas.microsoft.com/office/powerpoint/2010/main" val="3419052980"/>
      </p:ext>
    </p:extLst>
  </p:cSld>
  <p:clrMapOvr>
    <a:masterClrMapping/>
  </p:clrMapOvr>
  <p:transition/>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CA9C92-4925-47CF-AB2B-62E047171D6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3D2E11-05A6-4071-9B43-367924E481C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D104E2-7170-4772-A12E-C4846CB53977}"/>
              </a:ext>
            </a:extLst>
          </p:cNvPr>
          <p:cNvSpPr txBox="1">
            <a:spLocks noGrp="1"/>
          </p:cNvSpPr>
          <p:nvPr>
            <p:ph type="sldNum" sz="quarter" idx="12"/>
          </p:nvPr>
        </p:nvSpPr>
        <p:spPr>
          <a:ln/>
        </p:spPr>
        <p:txBody>
          <a:bodyPr/>
          <a:lstStyle>
            <a:lvl1pPr>
              <a:defRPr/>
            </a:lvl1pPr>
          </a:lstStyle>
          <a:p>
            <a:fld id="{2236EC9D-CE14-4BF4-9CBC-624541718331}" type="slidenum">
              <a:rPr lang="en-US" altLang="en-US"/>
              <a:pPr/>
              <a:t>‹#›</a:t>
            </a:fld>
            <a:endParaRPr lang="en-US" altLang="en-US"/>
          </a:p>
        </p:txBody>
      </p:sp>
    </p:spTree>
    <p:extLst>
      <p:ext uri="{BB962C8B-B14F-4D97-AF65-F5344CB8AC3E}">
        <p14:creationId xmlns:p14="http://schemas.microsoft.com/office/powerpoint/2010/main" val="3140030434"/>
      </p:ext>
    </p:extLst>
  </p:cSld>
  <p:clrMapOvr>
    <a:masterClrMapping/>
  </p:clrMapOvr>
  <p:transition/>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105C11CB-9412-40CB-82C0-90A9EAD5B78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F244FB-1DE6-485D-B83F-C1F7B647292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DFE2E8-74DA-4D64-B536-94B6572C5AA7}"/>
              </a:ext>
            </a:extLst>
          </p:cNvPr>
          <p:cNvSpPr txBox="1">
            <a:spLocks noGrp="1"/>
          </p:cNvSpPr>
          <p:nvPr>
            <p:ph type="sldNum" sz="quarter" idx="12"/>
          </p:nvPr>
        </p:nvSpPr>
        <p:spPr>
          <a:ln/>
        </p:spPr>
        <p:txBody>
          <a:bodyPr/>
          <a:lstStyle>
            <a:lvl1pPr>
              <a:defRPr/>
            </a:lvl1pPr>
          </a:lstStyle>
          <a:p>
            <a:fld id="{84DBDE73-3F19-411C-B22A-2AB912354692}" type="slidenum">
              <a:rPr lang="en-US" altLang="en-US"/>
              <a:pPr/>
              <a:t>‹#›</a:t>
            </a:fld>
            <a:endParaRPr lang="en-US" altLang="en-US"/>
          </a:p>
        </p:txBody>
      </p:sp>
    </p:spTree>
    <p:extLst>
      <p:ext uri="{BB962C8B-B14F-4D97-AF65-F5344CB8AC3E}">
        <p14:creationId xmlns:p14="http://schemas.microsoft.com/office/powerpoint/2010/main" val="403785852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E689B6-E64C-4241-AA93-B5E64DB6FE4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78C69F-52BA-4D3B-98C0-8FC57C07BA6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530EC3-73F4-4EF6-989F-E25DEA2D3ED2}"/>
              </a:ext>
            </a:extLst>
          </p:cNvPr>
          <p:cNvSpPr txBox="1">
            <a:spLocks noGrp="1"/>
          </p:cNvSpPr>
          <p:nvPr>
            <p:ph type="sldNum" sz="quarter" idx="12"/>
          </p:nvPr>
        </p:nvSpPr>
        <p:spPr>
          <a:ln/>
        </p:spPr>
        <p:txBody>
          <a:bodyPr/>
          <a:lstStyle>
            <a:lvl1pPr>
              <a:defRPr/>
            </a:lvl1pPr>
          </a:lstStyle>
          <a:p>
            <a:fld id="{1D2CBF3F-3288-43D8-AE91-DA8478B66011}" type="slidenum">
              <a:rPr lang="en-US" altLang="en-US"/>
              <a:pPr/>
              <a:t>‹#›</a:t>
            </a:fld>
            <a:endParaRPr lang="en-US" altLang="en-US"/>
          </a:p>
        </p:txBody>
      </p:sp>
    </p:spTree>
    <p:extLst>
      <p:ext uri="{BB962C8B-B14F-4D97-AF65-F5344CB8AC3E}">
        <p14:creationId xmlns:p14="http://schemas.microsoft.com/office/powerpoint/2010/main" val="311771003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3FB051-7F43-43DC-B3C6-14676FFE2BFA}"/>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B01F3A3-1563-494D-83AC-B8E4F4342C9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126595-4963-4388-8BFB-2C4100C6408A}"/>
              </a:ext>
            </a:extLst>
          </p:cNvPr>
          <p:cNvSpPr txBox="1">
            <a:spLocks noGrp="1"/>
          </p:cNvSpPr>
          <p:nvPr>
            <p:ph type="sldNum" sz="quarter" idx="12"/>
          </p:nvPr>
        </p:nvSpPr>
        <p:spPr>
          <a:ln/>
        </p:spPr>
        <p:txBody>
          <a:bodyPr/>
          <a:lstStyle>
            <a:lvl1pPr>
              <a:defRPr/>
            </a:lvl1pPr>
          </a:lstStyle>
          <a:p>
            <a:fld id="{2F4A1400-E4CA-4E3C-A50D-A3B4EFF80680}" type="slidenum">
              <a:rPr lang="en-US" altLang="en-US"/>
              <a:pPr/>
              <a:t>‹#›</a:t>
            </a:fld>
            <a:endParaRPr lang="en-US" altLang="en-US"/>
          </a:p>
        </p:txBody>
      </p:sp>
    </p:spTree>
    <p:extLst>
      <p:ext uri="{BB962C8B-B14F-4D97-AF65-F5344CB8AC3E}">
        <p14:creationId xmlns:p14="http://schemas.microsoft.com/office/powerpoint/2010/main" val="251372730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73B39C3-CF06-49FF-BC5F-B201E5B29D7A}"/>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8F12B5-9487-4478-AFA7-4C7787216AA2}"/>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660996-26DA-4E68-B58D-5A31B975F66A}"/>
              </a:ext>
            </a:extLst>
          </p:cNvPr>
          <p:cNvSpPr txBox="1">
            <a:spLocks noGrp="1"/>
          </p:cNvSpPr>
          <p:nvPr>
            <p:ph type="sldNum" sz="quarter" idx="12"/>
          </p:nvPr>
        </p:nvSpPr>
        <p:spPr>
          <a:ln/>
        </p:spPr>
        <p:txBody>
          <a:bodyPr/>
          <a:lstStyle>
            <a:lvl1pPr>
              <a:defRPr/>
            </a:lvl1pPr>
          </a:lstStyle>
          <a:p>
            <a:fld id="{2783E8F5-5F32-4BCA-8B60-D60E8972D336}" type="slidenum">
              <a:rPr lang="en-US" altLang="en-US"/>
              <a:pPr/>
              <a:t>‹#›</a:t>
            </a:fld>
            <a:endParaRPr lang="en-US" altLang="en-US"/>
          </a:p>
        </p:txBody>
      </p:sp>
    </p:spTree>
    <p:extLst>
      <p:ext uri="{BB962C8B-B14F-4D97-AF65-F5344CB8AC3E}">
        <p14:creationId xmlns:p14="http://schemas.microsoft.com/office/powerpoint/2010/main" val="37770410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749325-0F6E-46E9-9B54-E50EE694D12A}"/>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635964B-0AEC-4C2A-B303-363BEE82AC3B}"/>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CDE1D1-33A9-46DB-87A8-A81258A44FF9}"/>
              </a:ext>
            </a:extLst>
          </p:cNvPr>
          <p:cNvSpPr txBox="1">
            <a:spLocks noGrp="1"/>
          </p:cNvSpPr>
          <p:nvPr>
            <p:ph type="sldNum" sz="quarter" idx="12"/>
          </p:nvPr>
        </p:nvSpPr>
        <p:spPr>
          <a:ln/>
        </p:spPr>
        <p:txBody>
          <a:bodyPr/>
          <a:lstStyle>
            <a:lvl1pPr>
              <a:defRPr/>
            </a:lvl1pPr>
          </a:lstStyle>
          <a:p>
            <a:fld id="{C17FA432-7738-4107-8D42-FB614DE7869A}" type="slidenum">
              <a:rPr lang="en-US" altLang="en-US"/>
              <a:pPr/>
              <a:t>‹#›</a:t>
            </a:fld>
            <a:endParaRPr lang="en-US" altLang="en-US"/>
          </a:p>
        </p:txBody>
      </p:sp>
    </p:spTree>
    <p:extLst>
      <p:ext uri="{BB962C8B-B14F-4D97-AF65-F5344CB8AC3E}">
        <p14:creationId xmlns:p14="http://schemas.microsoft.com/office/powerpoint/2010/main" val="362527748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EDC463-0C7A-4AE9-84E4-340D76B7BC0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4A13C8-33CF-4672-AE47-7B7FBF64678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19753CA-CF34-49A2-A5B4-7ADEF65CA718}"/>
              </a:ext>
            </a:extLst>
          </p:cNvPr>
          <p:cNvSpPr txBox="1">
            <a:spLocks noGrp="1"/>
          </p:cNvSpPr>
          <p:nvPr>
            <p:ph type="sldNum" sz="quarter" idx="12"/>
          </p:nvPr>
        </p:nvSpPr>
        <p:spPr>
          <a:ln/>
        </p:spPr>
        <p:txBody>
          <a:bodyPr/>
          <a:lstStyle>
            <a:lvl1pPr>
              <a:defRPr/>
            </a:lvl1pPr>
          </a:lstStyle>
          <a:p>
            <a:fld id="{727172A3-94F4-4EBE-BC2D-F46C54FEA5BA}" type="slidenum">
              <a:rPr lang="en-US" altLang="en-US"/>
              <a:pPr/>
              <a:t>‹#›</a:t>
            </a:fld>
            <a:endParaRPr lang="en-US" altLang="en-US"/>
          </a:p>
        </p:txBody>
      </p:sp>
    </p:spTree>
    <p:extLst>
      <p:ext uri="{BB962C8B-B14F-4D97-AF65-F5344CB8AC3E}">
        <p14:creationId xmlns:p14="http://schemas.microsoft.com/office/powerpoint/2010/main" val="847688194"/>
      </p:ext>
    </p:extLst>
  </p:cSld>
  <p:clrMapOvr>
    <a:masterClrMapping/>
  </p:clrMapOvr>
  <p:transition/>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1661DB5-6AE8-4FDB-9442-F8E20658279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00AB91-683B-4D4E-A308-5659F0912FA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B3B66-4BD5-4EA9-9F55-C10D848E8462}"/>
              </a:ext>
            </a:extLst>
          </p:cNvPr>
          <p:cNvSpPr txBox="1">
            <a:spLocks noGrp="1"/>
          </p:cNvSpPr>
          <p:nvPr>
            <p:ph type="sldNum" sz="quarter" idx="12"/>
          </p:nvPr>
        </p:nvSpPr>
        <p:spPr>
          <a:ln/>
        </p:spPr>
        <p:txBody>
          <a:bodyPr/>
          <a:lstStyle>
            <a:lvl1pPr>
              <a:defRPr/>
            </a:lvl1pPr>
          </a:lstStyle>
          <a:p>
            <a:fld id="{A12A261D-AA00-4CC2-9B23-798B7ABCF300}" type="slidenum">
              <a:rPr lang="en-US" altLang="en-US"/>
              <a:pPr/>
              <a:t>‹#›</a:t>
            </a:fld>
            <a:endParaRPr lang="en-US" altLang="en-US"/>
          </a:p>
        </p:txBody>
      </p:sp>
    </p:spTree>
    <p:extLst>
      <p:ext uri="{BB962C8B-B14F-4D97-AF65-F5344CB8AC3E}">
        <p14:creationId xmlns:p14="http://schemas.microsoft.com/office/powerpoint/2010/main" val="134281251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0E171E5-4381-441F-AA8D-42FDE0B17E0D}"/>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CE5B89-C872-49A4-B814-189E6FAB2B8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B2F427-75F8-4F35-A39B-EB7CB526B09A}"/>
              </a:ext>
            </a:extLst>
          </p:cNvPr>
          <p:cNvSpPr txBox="1">
            <a:spLocks noGrp="1"/>
          </p:cNvSpPr>
          <p:nvPr>
            <p:ph type="sldNum" sz="quarter" idx="12"/>
          </p:nvPr>
        </p:nvSpPr>
        <p:spPr>
          <a:ln/>
        </p:spPr>
        <p:txBody>
          <a:bodyPr/>
          <a:lstStyle>
            <a:lvl1pPr>
              <a:defRPr/>
            </a:lvl1pPr>
          </a:lstStyle>
          <a:p>
            <a:fld id="{4CBBCF1C-221E-47F1-B240-73A8D3E238F3}" type="slidenum">
              <a:rPr lang="en-US" altLang="en-US"/>
              <a:pPr/>
              <a:t>‹#›</a:t>
            </a:fld>
            <a:endParaRPr lang="en-US" altLang="en-US"/>
          </a:p>
        </p:txBody>
      </p:sp>
    </p:spTree>
    <p:extLst>
      <p:ext uri="{BB962C8B-B14F-4D97-AF65-F5344CB8AC3E}">
        <p14:creationId xmlns:p14="http://schemas.microsoft.com/office/powerpoint/2010/main" val="310041129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ABD099-7D8C-48B8-9BB3-1607CFD91C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157E07-AA52-4401-A58E-74C27020B4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7929B7-9020-443D-BAEE-2E297FA08F0E}"/>
              </a:ext>
            </a:extLst>
          </p:cNvPr>
          <p:cNvSpPr txBox="1">
            <a:spLocks noGrp="1"/>
          </p:cNvSpPr>
          <p:nvPr>
            <p:ph type="sldNum" sz="quarter" idx="12"/>
          </p:nvPr>
        </p:nvSpPr>
        <p:spPr>
          <a:ln/>
        </p:spPr>
        <p:txBody>
          <a:bodyPr/>
          <a:lstStyle>
            <a:lvl1pPr>
              <a:defRPr/>
            </a:lvl1pPr>
          </a:lstStyle>
          <a:p>
            <a:fld id="{8FA68E0D-6C53-4A01-9DC1-8C1674451AE3}" type="slidenum">
              <a:rPr lang="en-US" altLang="en-US"/>
              <a:pPr/>
              <a:t>‹#›</a:t>
            </a:fld>
            <a:endParaRPr lang="en-US" altLang="en-US"/>
          </a:p>
        </p:txBody>
      </p:sp>
    </p:spTree>
    <p:extLst>
      <p:ext uri="{BB962C8B-B14F-4D97-AF65-F5344CB8AC3E}">
        <p14:creationId xmlns:p14="http://schemas.microsoft.com/office/powerpoint/2010/main" val="198834109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F281D-15A0-4F07-86D9-C5B67A6EDF9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601EF0-0176-466D-B010-A791F806948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31947A-DA5E-48A2-A5A0-055DDC7A4370}"/>
              </a:ext>
            </a:extLst>
          </p:cNvPr>
          <p:cNvSpPr txBox="1">
            <a:spLocks noGrp="1"/>
          </p:cNvSpPr>
          <p:nvPr>
            <p:ph type="sldNum" sz="quarter" idx="12"/>
          </p:nvPr>
        </p:nvSpPr>
        <p:spPr>
          <a:ln/>
        </p:spPr>
        <p:txBody>
          <a:bodyPr/>
          <a:lstStyle>
            <a:lvl1pPr>
              <a:defRPr/>
            </a:lvl1pPr>
          </a:lstStyle>
          <a:p>
            <a:fld id="{19D330EE-EEEB-4C81-A5DD-2F2E45F1DDD9}" type="slidenum">
              <a:rPr lang="en-US" altLang="en-US"/>
              <a:pPr/>
              <a:t>‹#›</a:t>
            </a:fld>
            <a:endParaRPr lang="en-US" altLang="en-US"/>
          </a:p>
        </p:txBody>
      </p:sp>
    </p:spTree>
    <p:extLst>
      <p:ext uri="{BB962C8B-B14F-4D97-AF65-F5344CB8AC3E}">
        <p14:creationId xmlns:p14="http://schemas.microsoft.com/office/powerpoint/2010/main" val="417495588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7FBAC99B-2288-4061-A97B-7C929E22C7C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C9F54E-8E28-435D-88CC-8AB809032E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7A12B1-A8E6-4F3B-97D4-5E9CD4935A3A}"/>
              </a:ext>
            </a:extLst>
          </p:cNvPr>
          <p:cNvSpPr txBox="1">
            <a:spLocks noGrp="1"/>
          </p:cNvSpPr>
          <p:nvPr>
            <p:ph type="sldNum" sz="quarter" idx="12"/>
          </p:nvPr>
        </p:nvSpPr>
        <p:spPr>
          <a:ln/>
        </p:spPr>
        <p:txBody>
          <a:bodyPr/>
          <a:lstStyle>
            <a:lvl1pPr>
              <a:defRPr/>
            </a:lvl1pPr>
          </a:lstStyle>
          <a:p>
            <a:fld id="{C2769D02-4684-4173-AC88-052417F59802}" type="slidenum">
              <a:rPr lang="en-US" altLang="en-US"/>
              <a:pPr/>
              <a:t>‹#›</a:t>
            </a:fld>
            <a:endParaRPr lang="en-US" altLang="en-US"/>
          </a:p>
        </p:txBody>
      </p:sp>
    </p:spTree>
    <p:extLst>
      <p:ext uri="{BB962C8B-B14F-4D97-AF65-F5344CB8AC3E}">
        <p14:creationId xmlns:p14="http://schemas.microsoft.com/office/powerpoint/2010/main" val="176965353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2BBBD-25D1-472D-88C4-9A74B552459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2D04E4-3077-4D24-A355-338014C74A8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CE9714-9D48-4383-9782-6537A271F17E}"/>
              </a:ext>
            </a:extLst>
          </p:cNvPr>
          <p:cNvSpPr txBox="1">
            <a:spLocks noGrp="1"/>
          </p:cNvSpPr>
          <p:nvPr>
            <p:ph type="sldNum" sz="quarter" idx="12"/>
          </p:nvPr>
        </p:nvSpPr>
        <p:spPr>
          <a:ln/>
        </p:spPr>
        <p:txBody>
          <a:bodyPr/>
          <a:lstStyle>
            <a:lvl1pPr>
              <a:defRPr/>
            </a:lvl1pPr>
          </a:lstStyle>
          <a:p>
            <a:fld id="{7C177E7E-8DD7-4070-9FCA-FA40BE3D9B5E}" type="slidenum">
              <a:rPr lang="en-US" altLang="en-US"/>
              <a:pPr/>
              <a:t>‹#›</a:t>
            </a:fld>
            <a:endParaRPr lang="en-US" altLang="en-US"/>
          </a:p>
        </p:txBody>
      </p:sp>
    </p:spTree>
    <p:extLst>
      <p:ext uri="{BB962C8B-B14F-4D97-AF65-F5344CB8AC3E}">
        <p14:creationId xmlns:p14="http://schemas.microsoft.com/office/powerpoint/2010/main" val="451954389"/>
      </p:ext>
    </p:extLst>
  </p:cSld>
  <p:clrMapOvr>
    <a:masterClrMapping/>
  </p:clrMapOvr>
  <p:transition/>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6E47EE4A-7BF0-464D-8FAA-4602036B25B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BB02D5-84A1-4B37-9F27-E58B3F481D8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BA37EB-0D7B-4ECE-AAC9-3E752D0D62BF}"/>
              </a:ext>
            </a:extLst>
          </p:cNvPr>
          <p:cNvSpPr txBox="1">
            <a:spLocks noGrp="1"/>
          </p:cNvSpPr>
          <p:nvPr>
            <p:ph type="sldNum" sz="quarter" idx="12"/>
          </p:nvPr>
        </p:nvSpPr>
        <p:spPr>
          <a:ln/>
        </p:spPr>
        <p:txBody>
          <a:bodyPr/>
          <a:lstStyle>
            <a:lvl1pPr>
              <a:defRPr/>
            </a:lvl1pPr>
          </a:lstStyle>
          <a:p>
            <a:fld id="{6816DAE5-65E5-45B2-801E-E0B0336CF4B3}" type="slidenum">
              <a:rPr lang="en-US" altLang="en-US"/>
              <a:pPr/>
              <a:t>‹#›</a:t>
            </a:fld>
            <a:endParaRPr lang="en-US" altLang="en-US"/>
          </a:p>
        </p:txBody>
      </p:sp>
    </p:spTree>
    <p:extLst>
      <p:ext uri="{BB962C8B-B14F-4D97-AF65-F5344CB8AC3E}">
        <p14:creationId xmlns:p14="http://schemas.microsoft.com/office/powerpoint/2010/main" val="177675293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3300A4-BDF1-4FF9-8410-137AF4CEE88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A4FB2D-CE0B-4F74-927B-A91CCA5AFE0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951144-1C2C-446B-B9CB-B9BACD5F066E}"/>
              </a:ext>
            </a:extLst>
          </p:cNvPr>
          <p:cNvSpPr txBox="1">
            <a:spLocks noGrp="1"/>
          </p:cNvSpPr>
          <p:nvPr>
            <p:ph type="sldNum" sz="quarter" idx="12"/>
          </p:nvPr>
        </p:nvSpPr>
        <p:spPr>
          <a:ln/>
        </p:spPr>
        <p:txBody>
          <a:bodyPr/>
          <a:lstStyle>
            <a:lvl1pPr>
              <a:defRPr/>
            </a:lvl1pPr>
          </a:lstStyle>
          <a:p>
            <a:fld id="{0AA940FF-F3AF-48D0-9AB0-EA3A157D3756}" type="slidenum">
              <a:rPr lang="en-US" altLang="en-US"/>
              <a:pPr/>
              <a:t>‹#›</a:t>
            </a:fld>
            <a:endParaRPr lang="en-US" altLang="en-US"/>
          </a:p>
        </p:txBody>
      </p:sp>
    </p:spTree>
    <p:extLst>
      <p:ext uri="{BB962C8B-B14F-4D97-AF65-F5344CB8AC3E}">
        <p14:creationId xmlns:p14="http://schemas.microsoft.com/office/powerpoint/2010/main" val="34750657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9E8654-3BC4-4DC7-B5C1-DD443C7FC3C1}"/>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A46EF0-074E-443D-959C-8F822CD2A2BD}"/>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77889DC-8288-4717-923D-816C760E5E77}"/>
              </a:ext>
            </a:extLst>
          </p:cNvPr>
          <p:cNvSpPr txBox="1">
            <a:spLocks noGrp="1"/>
          </p:cNvSpPr>
          <p:nvPr>
            <p:ph type="sldNum" sz="quarter" idx="12"/>
          </p:nvPr>
        </p:nvSpPr>
        <p:spPr>
          <a:ln/>
        </p:spPr>
        <p:txBody>
          <a:bodyPr/>
          <a:lstStyle>
            <a:lvl1pPr>
              <a:defRPr/>
            </a:lvl1pPr>
          </a:lstStyle>
          <a:p>
            <a:fld id="{E6D5D0B6-58C3-4065-A7EA-1C0DF480A665}" type="slidenum">
              <a:rPr lang="en-US" altLang="en-US"/>
              <a:pPr/>
              <a:t>‹#›</a:t>
            </a:fld>
            <a:endParaRPr lang="en-US" altLang="en-US"/>
          </a:p>
        </p:txBody>
      </p:sp>
    </p:spTree>
    <p:extLst>
      <p:ext uri="{BB962C8B-B14F-4D97-AF65-F5344CB8AC3E}">
        <p14:creationId xmlns:p14="http://schemas.microsoft.com/office/powerpoint/2010/main" val="20212620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2FE4AFD5-AADA-4A49-A7D3-BDC2FC22B58F}"/>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D8C742-6396-4A8F-B18A-ED30C62B94AF}"/>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E530A6C-0A10-4850-951C-E95CE4BF5209}"/>
              </a:ext>
            </a:extLst>
          </p:cNvPr>
          <p:cNvSpPr txBox="1">
            <a:spLocks noGrp="1"/>
          </p:cNvSpPr>
          <p:nvPr>
            <p:ph type="sldNum" sz="quarter" idx="12"/>
          </p:nvPr>
        </p:nvSpPr>
        <p:spPr>
          <a:ln/>
        </p:spPr>
        <p:txBody>
          <a:bodyPr/>
          <a:lstStyle>
            <a:lvl1pPr>
              <a:defRPr/>
            </a:lvl1pPr>
          </a:lstStyle>
          <a:p>
            <a:fld id="{DD5C8112-D4CB-4BF7-B554-3F6842CDDDA5}" type="slidenum">
              <a:rPr lang="en-US" altLang="en-US"/>
              <a:pPr/>
              <a:t>‹#›</a:t>
            </a:fld>
            <a:endParaRPr lang="en-US" altLang="en-US"/>
          </a:p>
        </p:txBody>
      </p:sp>
    </p:spTree>
    <p:extLst>
      <p:ext uri="{BB962C8B-B14F-4D97-AF65-F5344CB8AC3E}">
        <p14:creationId xmlns:p14="http://schemas.microsoft.com/office/powerpoint/2010/main" val="118127863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A8B28C9-321D-4FEF-ADD1-8DD669818AD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73D0B6-7F01-4C19-8511-51727D05A87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63FBEF-CB68-40F8-8FF8-7BCDC9F6F9E0}"/>
              </a:ext>
            </a:extLst>
          </p:cNvPr>
          <p:cNvSpPr txBox="1">
            <a:spLocks noGrp="1"/>
          </p:cNvSpPr>
          <p:nvPr>
            <p:ph type="sldNum" sz="quarter" idx="12"/>
          </p:nvPr>
        </p:nvSpPr>
        <p:spPr>
          <a:ln/>
        </p:spPr>
        <p:txBody>
          <a:bodyPr/>
          <a:lstStyle>
            <a:lvl1pPr>
              <a:defRPr/>
            </a:lvl1pPr>
          </a:lstStyle>
          <a:p>
            <a:fld id="{0CB1B9D6-DB15-49BF-8100-4E36894A83B2}" type="slidenum">
              <a:rPr lang="en-US" altLang="en-US"/>
              <a:pPr/>
              <a:t>‹#›</a:t>
            </a:fld>
            <a:endParaRPr lang="en-US" altLang="en-US"/>
          </a:p>
        </p:txBody>
      </p:sp>
    </p:spTree>
    <p:extLst>
      <p:ext uri="{BB962C8B-B14F-4D97-AF65-F5344CB8AC3E}">
        <p14:creationId xmlns:p14="http://schemas.microsoft.com/office/powerpoint/2010/main" val="76150747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E3F0BD-F2E3-428D-919F-592469F9599A}"/>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E136CB-D8DF-419B-9950-FC978465CFC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6FCB00B-FCB2-4364-AEBE-677030C38C7A}"/>
              </a:ext>
            </a:extLst>
          </p:cNvPr>
          <p:cNvSpPr txBox="1">
            <a:spLocks noGrp="1"/>
          </p:cNvSpPr>
          <p:nvPr>
            <p:ph type="sldNum" sz="quarter" idx="12"/>
          </p:nvPr>
        </p:nvSpPr>
        <p:spPr>
          <a:ln/>
        </p:spPr>
        <p:txBody>
          <a:bodyPr/>
          <a:lstStyle>
            <a:lvl1pPr>
              <a:defRPr/>
            </a:lvl1pPr>
          </a:lstStyle>
          <a:p>
            <a:fld id="{C886B7FB-BF2F-4786-AC70-103AC566093A}" type="slidenum">
              <a:rPr lang="en-US" altLang="en-US"/>
              <a:pPr/>
              <a:t>‹#›</a:t>
            </a:fld>
            <a:endParaRPr lang="en-US" altLang="en-US"/>
          </a:p>
        </p:txBody>
      </p:sp>
    </p:spTree>
    <p:extLst>
      <p:ext uri="{BB962C8B-B14F-4D97-AF65-F5344CB8AC3E}">
        <p14:creationId xmlns:p14="http://schemas.microsoft.com/office/powerpoint/2010/main" val="148441118"/>
      </p:ext>
    </p:extLst>
  </p:cSld>
  <p:clrMapOvr>
    <a:masterClrMapping/>
  </p:clrMapOvr>
  <p:transition/>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B439CDE-FCD0-4851-92A0-3BB16F4BE07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2DCEC0-93B9-4384-97AF-A005706FFC6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383329-07CB-4E11-9999-C046AC14E904}"/>
              </a:ext>
            </a:extLst>
          </p:cNvPr>
          <p:cNvSpPr txBox="1">
            <a:spLocks noGrp="1"/>
          </p:cNvSpPr>
          <p:nvPr>
            <p:ph type="sldNum" sz="quarter" idx="12"/>
          </p:nvPr>
        </p:nvSpPr>
        <p:spPr>
          <a:ln/>
        </p:spPr>
        <p:txBody>
          <a:bodyPr/>
          <a:lstStyle>
            <a:lvl1pPr>
              <a:defRPr/>
            </a:lvl1pPr>
          </a:lstStyle>
          <a:p>
            <a:fld id="{2690A7B6-D2CF-43CF-A3E7-E47D0AE4AE4F}" type="slidenum">
              <a:rPr lang="en-US" altLang="en-US"/>
              <a:pPr/>
              <a:t>‹#›</a:t>
            </a:fld>
            <a:endParaRPr lang="en-US" altLang="en-US"/>
          </a:p>
        </p:txBody>
      </p:sp>
    </p:spTree>
    <p:extLst>
      <p:ext uri="{BB962C8B-B14F-4D97-AF65-F5344CB8AC3E}">
        <p14:creationId xmlns:p14="http://schemas.microsoft.com/office/powerpoint/2010/main" val="329907449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687623C-6A7E-49E6-BA79-9373E29AB03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01296D-9EDC-4CF4-ADA1-1187C30E48C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A732D3-B906-46DB-88A7-DD6D6786809A}"/>
              </a:ext>
            </a:extLst>
          </p:cNvPr>
          <p:cNvSpPr txBox="1">
            <a:spLocks noGrp="1"/>
          </p:cNvSpPr>
          <p:nvPr>
            <p:ph type="sldNum" sz="quarter" idx="12"/>
          </p:nvPr>
        </p:nvSpPr>
        <p:spPr>
          <a:ln/>
        </p:spPr>
        <p:txBody>
          <a:bodyPr/>
          <a:lstStyle>
            <a:lvl1pPr>
              <a:defRPr/>
            </a:lvl1pPr>
          </a:lstStyle>
          <a:p>
            <a:fld id="{6AF88066-498F-4145-B336-495D077E4CF1}" type="slidenum">
              <a:rPr lang="en-US" altLang="en-US"/>
              <a:pPr/>
              <a:t>‹#›</a:t>
            </a:fld>
            <a:endParaRPr lang="en-US" altLang="en-US"/>
          </a:p>
        </p:txBody>
      </p:sp>
    </p:spTree>
    <p:extLst>
      <p:ext uri="{BB962C8B-B14F-4D97-AF65-F5344CB8AC3E}">
        <p14:creationId xmlns:p14="http://schemas.microsoft.com/office/powerpoint/2010/main" val="314292310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E680D-40B7-426B-9418-50D59DA6AE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07D9B8-B604-4A15-ABC9-B179B9D62F3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B90545-F7B9-4B76-9189-3B1E604A7221}"/>
              </a:ext>
            </a:extLst>
          </p:cNvPr>
          <p:cNvSpPr txBox="1">
            <a:spLocks noGrp="1"/>
          </p:cNvSpPr>
          <p:nvPr>
            <p:ph type="sldNum" sz="quarter" idx="12"/>
          </p:nvPr>
        </p:nvSpPr>
        <p:spPr>
          <a:ln/>
        </p:spPr>
        <p:txBody>
          <a:bodyPr/>
          <a:lstStyle>
            <a:lvl1pPr>
              <a:defRPr/>
            </a:lvl1pPr>
          </a:lstStyle>
          <a:p>
            <a:fld id="{F27ADF34-EF5B-40D5-9EC7-6AEA8744D6F6}" type="slidenum">
              <a:rPr lang="en-US" altLang="en-US"/>
              <a:pPr/>
              <a:t>‹#›</a:t>
            </a:fld>
            <a:endParaRPr lang="en-US" altLang="en-US"/>
          </a:p>
        </p:txBody>
      </p:sp>
    </p:spTree>
    <p:extLst>
      <p:ext uri="{BB962C8B-B14F-4D97-AF65-F5344CB8AC3E}">
        <p14:creationId xmlns:p14="http://schemas.microsoft.com/office/powerpoint/2010/main" val="192152693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A5A6D2-1CBF-4946-8ADC-2F6B09987FA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173DA-B6CA-4CA7-ACFE-CC2257EC572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000C0-4943-4416-9200-86935317F853}"/>
              </a:ext>
            </a:extLst>
          </p:cNvPr>
          <p:cNvSpPr txBox="1">
            <a:spLocks noGrp="1"/>
          </p:cNvSpPr>
          <p:nvPr>
            <p:ph type="sldNum" sz="quarter" idx="12"/>
          </p:nvPr>
        </p:nvSpPr>
        <p:spPr>
          <a:ln/>
        </p:spPr>
        <p:txBody>
          <a:bodyPr/>
          <a:lstStyle>
            <a:lvl1pPr>
              <a:defRPr/>
            </a:lvl1pPr>
          </a:lstStyle>
          <a:p>
            <a:fld id="{96225074-3B13-45F1-9F76-D8265F5CD95B}" type="slidenum">
              <a:rPr lang="en-US" altLang="en-US"/>
              <a:pPr/>
              <a:t>‹#›</a:t>
            </a:fld>
            <a:endParaRPr lang="en-US" altLang="en-US"/>
          </a:p>
        </p:txBody>
      </p:sp>
    </p:spTree>
    <p:extLst>
      <p:ext uri="{BB962C8B-B14F-4D97-AF65-F5344CB8AC3E}">
        <p14:creationId xmlns:p14="http://schemas.microsoft.com/office/powerpoint/2010/main" val="427276026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24375A-48BB-4F2D-9E7C-5517C6CF7743}"/>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6EFA9458-FAB0-43EE-9AD7-BBF5316074BD}"/>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3AFDC927-D059-42FC-8A68-96993F3554A3}"/>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76854402-6F69-4EE5-95B6-2CEFFF9DC274}"/>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7930F0FA-C50A-43F1-B172-CDED4EE23DC7}"/>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02160C80-62F7-4400-8870-ADE0A5846EC0}"/>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E892D6B5-4F45-4DEB-B769-22DE7F255ECB}"/>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2949D786-9AC0-4853-B305-7F9EB601172D}"/>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96B04514-EB13-4578-B62A-EB15144D1A72}"/>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AB741CB1-D7A5-48ED-8F79-4BD69D2B56A0}"/>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0F56DF54-CBE2-4E44-B404-3703BA5427B9}"/>
              </a:ext>
            </a:extLst>
          </p:cNvPr>
          <p:cNvSpPr txBox="1">
            <a:spLocks noGrp="1"/>
          </p:cNvSpPr>
          <p:nvPr>
            <p:ph type="sldNum" sz="quarter" idx="12"/>
          </p:nvPr>
        </p:nvSpPr>
        <p:spPr/>
        <p:txBody>
          <a:bodyPr/>
          <a:lstStyle>
            <a:lvl1pPr>
              <a:defRPr/>
            </a:lvl1pPr>
          </a:lstStyle>
          <a:p>
            <a:fld id="{E7A342AA-4612-48DB-81AB-3BFB9679067F}" type="slidenum">
              <a:rPr lang="en-US" altLang="en-US"/>
              <a:pPr/>
              <a:t>‹#›</a:t>
            </a:fld>
            <a:endParaRPr lang="en-US" altLang="en-US"/>
          </a:p>
        </p:txBody>
      </p:sp>
    </p:spTree>
    <p:extLst>
      <p:ext uri="{BB962C8B-B14F-4D97-AF65-F5344CB8AC3E}">
        <p14:creationId xmlns:p14="http://schemas.microsoft.com/office/powerpoint/2010/main" val="1020971855"/>
      </p:ext>
    </p:extLst>
  </p:cSld>
  <p:clrMapOvr>
    <a:masterClrMapping/>
  </p:clrMapOvr>
  <p:transition advTm="5000"/>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11326A1-AE79-472B-B7AF-64AF9D51B0BF}"/>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F07931A-47F9-4086-AD9A-78B31E0AB40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8FEB264-268D-4353-8679-30F4C2891592}"/>
              </a:ext>
            </a:extLst>
          </p:cNvPr>
          <p:cNvSpPr txBox="1">
            <a:spLocks noGrp="1"/>
          </p:cNvSpPr>
          <p:nvPr>
            <p:ph type="sldNum" sz="quarter" idx="12"/>
          </p:nvPr>
        </p:nvSpPr>
        <p:spPr>
          <a:ln/>
        </p:spPr>
        <p:txBody>
          <a:bodyPr/>
          <a:lstStyle>
            <a:lvl1pPr>
              <a:defRPr/>
            </a:lvl1pPr>
          </a:lstStyle>
          <a:p>
            <a:fld id="{AF8B7DD9-4325-4B7B-9A44-B8140C86F945}" type="slidenum">
              <a:rPr lang="en-US" altLang="en-US"/>
              <a:pPr/>
              <a:t>‹#›</a:t>
            </a:fld>
            <a:endParaRPr lang="en-US" altLang="en-US"/>
          </a:p>
        </p:txBody>
      </p:sp>
    </p:spTree>
    <p:extLst>
      <p:ext uri="{BB962C8B-B14F-4D97-AF65-F5344CB8AC3E}">
        <p14:creationId xmlns:p14="http://schemas.microsoft.com/office/powerpoint/2010/main" val="2813804475"/>
      </p:ext>
    </p:extLst>
  </p:cSld>
  <p:clrMapOvr>
    <a:masterClrMapping/>
  </p:clrMapOvr>
  <p:transition advTm="5000"/>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7C239614-A63F-44E0-9DF9-76F75ED226F0}"/>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BCB2DDC-7A89-4405-BFBB-9A6144D7385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4580DA87-285A-4630-AE0A-AD699F926A4E}"/>
              </a:ext>
            </a:extLst>
          </p:cNvPr>
          <p:cNvSpPr txBox="1">
            <a:spLocks noGrp="1"/>
          </p:cNvSpPr>
          <p:nvPr>
            <p:ph type="sldNum" sz="quarter" idx="12"/>
          </p:nvPr>
        </p:nvSpPr>
        <p:spPr>
          <a:ln/>
        </p:spPr>
        <p:txBody>
          <a:bodyPr/>
          <a:lstStyle>
            <a:lvl1pPr>
              <a:defRPr/>
            </a:lvl1pPr>
          </a:lstStyle>
          <a:p>
            <a:fld id="{59118F9D-0314-4037-A794-FF593C92FE61}" type="slidenum">
              <a:rPr lang="en-US" altLang="en-US"/>
              <a:pPr/>
              <a:t>‹#›</a:t>
            </a:fld>
            <a:endParaRPr lang="en-US" altLang="en-US"/>
          </a:p>
        </p:txBody>
      </p:sp>
    </p:spTree>
    <p:extLst>
      <p:ext uri="{BB962C8B-B14F-4D97-AF65-F5344CB8AC3E}">
        <p14:creationId xmlns:p14="http://schemas.microsoft.com/office/powerpoint/2010/main" val="3961564355"/>
      </p:ext>
    </p:extLst>
  </p:cSld>
  <p:clrMapOvr>
    <a:masterClrMapping/>
  </p:clrMapOvr>
  <p:transition advTm="5000"/>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1A1DA08-263F-4EC4-8165-51FABB771066}"/>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D950CD8-E691-4DE5-97F7-A234FC7CD8E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7B00F796-9545-4EFA-82E9-898C79629A1F}"/>
              </a:ext>
            </a:extLst>
          </p:cNvPr>
          <p:cNvSpPr txBox="1">
            <a:spLocks noGrp="1"/>
          </p:cNvSpPr>
          <p:nvPr>
            <p:ph type="sldNum" sz="quarter" idx="12"/>
          </p:nvPr>
        </p:nvSpPr>
        <p:spPr>
          <a:ln/>
        </p:spPr>
        <p:txBody>
          <a:bodyPr/>
          <a:lstStyle>
            <a:lvl1pPr>
              <a:defRPr/>
            </a:lvl1pPr>
          </a:lstStyle>
          <a:p>
            <a:fld id="{89C5B7AA-5486-416A-A628-A2A8CACEDDD1}" type="slidenum">
              <a:rPr lang="en-US" altLang="en-US"/>
              <a:pPr/>
              <a:t>‹#›</a:t>
            </a:fld>
            <a:endParaRPr lang="en-US" altLang="en-US"/>
          </a:p>
        </p:txBody>
      </p:sp>
    </p:spTree>
    <p:extLst>
      <p:ext uri="{BB962C8B-B14F-4D97-AF65-F5344CB8AC3E}">
        <p14:creationId xmlns:p14="http://schemas.microsoft.com/office/powerpoint/2010/main" val="1437110216"/>
      </p:ext>
    </p:extLst>
  </p:cSld>
  <p:clrMapOvr>
    <a:masterClrMapping/>
  </p:clrMapOvr>
  <p:transition advTm="5000"/>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A113E7-5B73-427A-8E10-E078E4EB4ED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647B5B-1007-4BAA-BF64-8AE0AE98DDDB}"/>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554CFEE-93C6-4643-BE8B-67EA584918A9}"/>
              </a:ext>
            </a:extLst>
          </p:cNvPr>
          <p:cNvSpPr txBox="1">
            <a:spLocks noGrp="1"/>
          </p:cNvSpPr>
          <p:nvPr>
            <p:ph type="sldNum" sz="quarter" idx="12"/>
          </p:nvPr>
        </p:nvSpPr>
        <p:spPr>
          <a:ln/>
        </p:spPr>
        <p:txBody>
          <a:bodyPr/>
          <a:lstStyle>
            <a:lvl1pPr>
              <a:defRPr/>
            </a:lvl1pPr>
          </a:lstStyle>
          <a:p>
            <a:fld id="{D61951C4-9F9B-4986-9244-999FBC8D8FCC}" type="slidenum">
              <a:rPr lang="en-US" altLang="en-US"/>
              <a:pPr/>
              <a:t>‹#›</a:t>
            </a:fld>
            <a:endParaRPr lang="en-US" altLang="en-US"/>
          </a:p>
        </p:txBody>
      </p:sp>
    </p:spTree>
    <p:extLst>
      <p:ext uri="{BB962C8B-B14F-4D97-AF65-F5344CB8AC3E}">
        <p14:creationId xmlns:p14="http://schemas.microsoft.com/office/powerpoint/2010/main" val="318982302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CA67416-2A7D-4386-9AAC-780AED32A64F}"/>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13092656-8C6A-4268-B4FD-30568AED07FB}"/>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E64EBD95-0791-4C50-8F73-0736AC5834EB}"/>
              </a:ext>
            </a:extLst>
          </p:cNvPr>
          <p:cNvSpPr txBox="1">
            <a:spLocks noGrp="1"/>
          </p:cNvSpPr>
          <p:nvPr>
            <p:ph type="sldNum" sz="quarter" idx="12"/>
          </p:nvPr>
        </p:nvSpPr>
        <p:spPr>
          <a:ln/>
        </p:spPr>
        <p:txBody>
          <a:bodyPr/>
          <a:lstStyle>
            <a:lvl1pPr>
              <a:defRPr/>
            </a:lvl1pPr>
          </a:lstStyle>
          <a:p>
            <a:fld id="{12C462F7-A3F0-4BB3-8EF0-9B4DA2FA88B1}" type="slidenum">
              <a:rPr lang="en-US" altLang="en-US"/>
              <a:pPr/>
              <a:t>‹#›</a:t>
            </a:fld>
            <a:endParaRPr lang="en-US" altLang="en-US"/>
          </a:p>
        </p:txBody>
      </p:sp>
    </p:spTree>
    <p:extLst>
      <p:ext uri="{BB962C8B-B14F-4D97-AF65-F5344CB8AC3E}">
        <p14:creationId xmlns:p14="http://schemas.microsoft.com/office/powerpoint/2010/main" val="969960483"/>
      </p:ext>
    </p:extLst>
  </p:cSld>
  <p:clrMapOvr>
    <a:masterClrMapping/>
  </p:clrMapOvr>
  <p:transition advTm="5000"/>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FB2CC942-0D52-4A32-AECF-E0A221ADCF10}"/>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943DE50B-0800-44CA-9A47-9C9A2D478B65}"/>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CE4308C-41ED-4B5C-94E3-7AD8DB4FCE2A}"/>
              </a:ext>
            </a:extLst>
          </p:cNvPr>
          <p:cNvSpPr txBox="1">
            <a:spLocks noGrp="1"/>
          </p:cNvSpPr>
          <p:nvPr>
            <p:ph type="sldNum" sz="quarter" idx="12"/>
          </p:nvPr>
        </p:nvSpPr>
        <p:spPr>
          <a:ln/>
        </p:spPr>
        <p:txBody>
          <a:bodyPr/>
          <a:lstStyle>
            <a:lvl1pPr>
              <a:defRPr/>
            </a:lvl1pPr>
          </a:lstStyle>
          <a:p>
            <a:fld id="{F71D3DEB-CB7C-4DD4-BC40-2A6B8C66CD11}" type="slidenum">
              <a:rPr lang="en-US" altLang="en-US"/>
              <a:pPr/>
              <a:t>‹#›</a:t>
            </a:fld>
            <a:endParaRPr lang="en-US" altLang="en-US"/>
          </a:p>
        </p:txBody>
      </p:sp>
    </p:spTree>
    <p:extLst>
      <p:ext uri="{BB962C8B-B14F-4D97-AF65-F5344CB8AC3E}">
        <p14:creationId xmlns:p14="http://schemas.microsoft.com/office/powerpoint/2010/main" val="844691393"/>
      </p:ext>
    </p:extLst>
  </p:cSld>
  <p:clrMapOvr>
    <a:masterClrMapping/>
  </p:clrMapOvr>
  <p:transition advTm="5000"/>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33DE3723-8A69-43B7-92BA-B10C7E0DFF47}"/>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857C65F8-66EC-4C95-8CF8-8D88866597E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92361D8F-B5EB-4631-BB8F-3105D880A1BD}"/>
              </a:ext>
            </a:extLst>
          </p:cNvPr>
          <p:cNvSpPr txBox="1">
            <a:spLocks noGrp="1"/>
          </p:cNvSpPr>
          <p:nvPr>
            <p:ph type="sldNum" sz="quarter" idx="12"/>
          </p:nvPr>
        </p:nvSpPr>
        <p:spPr>
          <a:ln/>
        </p:spPr>
        <p:txBody>
          <a:bodyPr/>
          <a:lstStyle>
            <a:lvl1pPr>
              <a:defRPr/>
            </a:lvl1pPr>
          </a:lstStyle>
          <a:p>
            <a:fld id="{9F6756B9-5645-414E-A9E8-B945805DB6B2}" type="slidenum">
              <a:rPr lang="en-US" altLang="en-US"/>
              <a:pPr/>
              <a:t>‹#›</a:t>
            </a:fld>
            <a:endParaRPr lang="en-US" altLang="en-US"/>
          </a:p>
        </p:txBody>
      </p:sp>
    </p:spTree>
    <p:extLst>
      <p:ext uri="{BB962C8B-B14F-4D97-AF65-F5344CB8AC3E}">
        <p14:creationId xmlns:p14="http://schemas.microsoft.com/office/powerpoint/2010/main" val="1569271670"/>
      </p:ext>
    </p:extLst>
  </p:cSld>
  <p:clrMapOvr>
    <a:masterClrMapping/>
  </p:clrMapOvr>
  <p:transition advTm="5000"/>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3CC5ADDE-FCF6-497A-9DAD-BDCBFF71740E}"/>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69B892D-B12E-48DC-ABFA-27465C88592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12262C70-1325-4310-A16B-D6554CA8CC32}"/>
              </a:ext>
            </a:extLst>
          </p:cNvPr>
          <p:cNvSpPr txBox="1">
            <a:spLocks noGrp="1"/>
          </p:cNvSpPr>
          <p:nvPr>
            <p:ph type="sldNum" sz="quarter" idx="12"/>
          </p:nvPr>
        </p:nvSpPr>
        <p:spPr>
          <a:ln/>
        </p:spPr>
        <p:txBody>
          <a:bodyPr/>
          <a:lstStyle>
            <a:lvl1pPr>
              <a:defRPr/>
            </a:lvl1pPr>
          </a:lstStyle>
          <a:p>
            <a:fld id="{298E515A-AAD0-40A7-B11B-A2B833EBBF3B}" type="slidenum">
              <a:rPr lang="en-US" altLang="en-US"/>
              <a:pPr/>
              <a:t>‹#›</a:t>
            </a:fld>
            <a:endParaRPr lang="en-US" altLang="en-US"/>
          </a:p>
        </p:txBody>
      </p:sp>
    </p:spTree>
    <p:extLst>
      <p:ext uri="{BB962C8B-B14F-4D97-AF65-F5344CB8AC3E}">
        <p14:creationId xmlns:p14="http://schemas.microsoft.com/office/powerpoint/2010/main" val="837619861"/>
      </p:ext>
    </p:extLst>
  </p:cSld>
  <p:clrMapOvr>
    <a:masterClrMapping/>
  </p:clrMapOvr>
  <p:transition advTm="5000"/>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8F07CCFA-8F51-48C0-84CC-1261F4D7AA74}"/>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27CF23E-A7FD-4AD2-AA70-E9AC29BE31C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831BB0E-A0EC-4241-AE30-6B76FE999FEA}"/>
              </a:ext>
            </a:extLst>
          </p:cNvPr>
          <p:cNvSpPr txBox="1">
            <a:spLocks noGrp="1"/>
          </p:cNvSpPr>
          <p:nvPr>
            <p:ph type="sldNum" sz="quarter" idx="12"/>
          </p:nvPr>
        </p:nvSpPr>
        <p:spPr>
          <a:ln/>
        </p:spPr>
        <p:txBody>
          <a:bodyPr/>
          <a:lstStyle>
            <a:lvl1pPr>
              <a:defRPr/>
            </a:lvl1pPr>
          </a:lstStyle>
          <a:p>
            <a:fld id="{BE7FDBA5-EAD6-497F-B90C-786CF9C4ED66}" type="slidenum">
              <a:rPr lang="en-US" altLang="en-US"/>
              <a:pPr/>
              <a:t>‹#›</a:t>
            </a:fld>
            <a:endParaRPr lang="en-US" altLang="en-US"/>
          </a:p>
        </p:txBody>
      </p:sp>
    </p:spTree>
    <p:extLst>
      <p:ext uri="{BB962C8B-B14F-4D97-AF65-F5344CB8AC3E}">
        <p14:creationId xmlns:p14="http://schemas.microsoft.com/office/powerpoint/2010/main" val="63398794"/>
      </p:ext>
    </p:extLst>
  </p:cSld>
  <p:clrMapOvr>
    <a:masterClrMapping/>
  </p:clrMapOvr>
  <p:transition advTm="5000"/>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EDE9969-2F8E-4C96-863D-D95E954F614C}"/>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2AE4813-E2C3-4E89-B330-5682A7C00BC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EA92C3B-DC0D-492C-AA50-33D88968502E}"/>
              </a:ext>
            </a:extLst>
          </p:cNvPr>
          <p:cNvSpPr txBox="1">
            <a:spLocks noGrp="1"/>
          </p:cNvSpPr>
          <p:nvPr>
            <p:ph type="sldNum" sz="quarter" idx="12"/>
          </p:nvPr>
        </p:nvSpPr>
        <p:spPr>
          <a:ln/>
        </p:spPr>
        <p:txBody>
          <a:bodyPr/>
          <a:lstStyle>
            <a:lvl1pPr>
              <a:defRPr/>
            </a:lvl1pPr>
          </a:lstStyle>
          <a:p>
            <a:fld id="{74469AA2-4054-4668-9504-B7E5F3B1FC7E}" type="slidenum">
              <a:rPr lang="en-US" altLang="en-US"/>
              <a:pPr/>
              <a:t>‹#›</a:t>
            </a:fld>
            <a:endParaRPr lang="en-US" altLang="en-US"/>
          </a:p>
        </p:txBody>
      </p:sp>
    </p:spTree>
    <p:extLst>
      <p:ext uri="{BB962C8B-B14F-4D97-AF65-F5344CB8AC3E}">
        <p14:creationId xmlns:p14="http://schemas.microsoft.com/office/powerpoint/2010/main" val="1554328577"/>
      </p:ext>
    </p:extLst>
  </p:cSld>
  <p:clrMapOvr>
    <a:masterClrMapping/>
  </p:clrMapOvr>
  <p:transition advTm="5000"/>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D363196-92D8-4FE6-862E-53F39BBF21B9}"/>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18B59C9-9D08-407C-B248-960F7CA7B6E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C42B5E08-B654-411A-A0B1-05A9463E526F}"/>
              </a:ext>
            </a:extLst>
          </p:cNvPr>
          <p:cNvSpPr txBox="1">
            <a:spLocks noGrp="1"/>
          </p:cNvSpPr>
          <p:nvPr>
            <p:ph type="sldNum" sz="quarter" idx="12"/>
          </p:nvPr>
        </p:nvSpPr>
        <p:spPr>
          <a:ln/>
        </p:spPr>
        <p:txBody>
          <a:bodyPr/>
          <a:lstStyle>
            <a:lvl1pPr>
              <a:defRPr/>
            </a:lvl1pPr>
          </a:lstStyle>
          <a:p>
            <a:fld id="{E1545A02-F75C-45C3-A541-0F01529A2064}" type="slidenum">
              <a:rPr lang="en-US" altLang="en-US"/>
              <a:pPr/>
              <a:t>‹#›</a:t>
            </a:fld>
            <a:endParaRPr lang="en-US" altLang="en-US"/>
          </a:p>
        </p:txBody>
      </p:sp>
    </p:spTree>
    <p:extLst>
      <p:ext uri="{BB962C8B-B14F-4D97-AF65-F5344CB8AC3E}">
        <p14:creationId xmlns:p14="http://schemas.microsoft.com/office/powerpoint/2010/main" val="3289415620"/>
      </p:ext>
    </p:extLst>
  </p:cSld>
  <p:clrMapOvr>
    <a:masterClrMapping/>
  </p:clrMapOvr>
  <p:transition advTm="500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C952E545-96F0-496A-BB45-3D2E38D1DEA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CDE287-6419-4417-BF43-68214036349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359AA8-7575-4139-AE83-57C65310C60B}"/>
              </a:ext>
            </a:extLst>
          </p:cNvPr>
          <p:cNvSpPr txBox="1">
            <a:spLocks noGrp="1"/>
          </p:cNvSpPr>
          <p:nvPr>
            <p:ph type="sldNum" sz="quarter" idx="12"/>
          </p:nvPr>
        </p:nvSpPr>
        <p:spPr>
          <a:ln/>
        </p:spPr>
        <p:txBody>
          <a:bodyPr/>
          <a:lstStyle>
            <a:lvl1pPr>
              <a:defRPr/>
            </a:lvl1pPr>
          </a:lstStyle>
          <a:p>
            <a:fld id="{B620C4F1-FD82-4174-B9E5-DFCE95A6ABA3}" type="slidenum">
              <a:rPr lang="en-US" altLang="en-US"/>
              <a:pPr/>
              <a:t>‹#›</a:t>
            </a:fld>
            <a:endParaRPr lang="en-US" altLang="en-US"/>
          </a:p>
        </p:txBody>
      </p:sp>
    </p:spTree>
    <p:extLst>
      <p:ext uri="{BB962C8B-B14F-4D97-AF65-F5344CB8AC3E}">
        <p14:creationId xmlns:p14="http://schemas.microsoft.com/office/powerpoint/2010/main" val="2929920072"/>
      </p:ext>
    </p:extLst>
  </p:cSld>
  <p:clrMapOvr>
    <a:masterClrMapping/>
  </p:clrMapOvr>
  <p:transition/>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905DE9-3F6C-4CF2-8F45-1F09BD67C80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A3E2CC-B8AD-4A25-BF96-EE2EB951F7C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4A8E2F-1E22-4F9E-BF7D-2928A5F5F269}"/>
              </a:ext>
            </a:extLst>
          </p:cNvPr>
          <p:cNvSpPr txBox="1">
            <a:spLocks noGrp="1"/>
          </p:cNvSpPr>
          <p:nvPr>
            <p:ph type="sldNum" sz="quarter" idx="12"/>
          </p:nvPr>
        </p:nvSpPr>
        <p:spPr>
          <a:ln/>
        </p:spPr>
        <p:txBody>
          <a:bodyPr/>
          <a:lstStyle>
            <a:lvl1pPr>
              <a:defRPr/>
            </a:lvl1pPr>
          </a:lstStyle>
          <a:p>
            <a:fld id="{8FA46E32-40C0-4205-9BD1-9071870C36B2}" type="slidenum">
              <a:rPr lang="en-US" altLang="en-US"/>
              <a:pPr/>
              <a:t>‹#›</a:t>
            </a:fld>
            <a:endParaRPr lang="en-US" altLang="en-US"/>
          </a:p>
        </p:txBody>
      </p:sp>
    </p:spTree>
    <p:extLst>
      <p:ext uri="{BB962C8B-B14F-4D97-AF65-F5344CB8AC3E}">
        <p14:creationId xmlns:p14="http://schemas.microsoft.com/office/powerpoint/2010/main" val="2637283458"/>
      </p:ext>
    </p:extLst>
  </p:cSld>
  <p:clrMapOvr>
    <a:masterClrMapping/>
  </p:clrMapOvr>
  <p:transition/>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DD7ECDE-6BA1-4301-B03B-A5E2BB6E6B0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67BE70-6905-4303-9118-760A825FF50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B97141-FF91-46C3-A212-412D62AEFB72}"/>
              </a:ext>
            </a:extLst>
          </p:cNvPr>
          <p:cNvSpPr txBox="1">
            <a:spLocks noGrp="1"/>
          </p:cNvSpPr>
          <p:nvPr>
            <p:ph type="sldNum" sz="quarter" idx="12"/>
          </p:nvPr>
        </p:nvSpPr>
        <p:spPr>
          <a:ln/>
        </p:spPr>
        <p:txBody>
          <a:bodyPr/>
          <a:lstStyle>
            <a:lvl1pPr>
              <a:defRPr/>
            </a:lvl1pPr>
          </a:lstStyle>
          <a:p>
            <a:fld id="{319314C0-96A1-4A72-A475-B176D07A5646}" type="slidenum">
              <a:rPr lang="en-US" altLang="en-US"/>
              <a:pPr/>
              <a:t>‹#›</a:t>
            </a:fld>
            <a:endParaRPr lang="en-US" altLang="en-US"/>
          </a:p>
        </p:txBody>
      </p:sp>
    </p:spTree>
    <p:extLst>
      <p:ext uri="{BB962C8B-B14F-4D97-AF65-F5344CB8AC3E}">
        <p14:creationId xmlns:p14="http://schemas.microsoft.com/office/powerpoint/2010/main" val="36621512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04B04AE-DC52-43BB-8947-50AF1490C32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DB155-EAE2-478F-8B22-0EBDE390F51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B0ED42-9012-4154-B8BB-55917C5C6ED3}"/>
              </a:ext>
            </a:extLst>
          </p:cNvPr>
          <p:cNvSpPr txBox="1">
            <a:spLocks noGrp="1"/>
          </p:cNvSpPr>
          <p:nvPr>
            <p:ph type="sldNum" sz="quarter" idx="12"/>
          </p:nvPr>
        </p:nvSpPr>
        <p:spPr>
          <a:ln/>
        </p:spPr>
        <p:txBody>
          <a:bodyPr/>
          <a:lstStyle>
            <a:lvl1pPr>
              <a:defRPr/>
            </a:lvl1pPr>
          </a:lstStyle>
          <a:p>
            <a:fld id="{D122EDEB-294E-4E83-B44A-FD5D7B216E46}" type="slidenum">
              <a:rPr lang="en-US" altLang="en-US"/>
              <a:pPr/>
              <a:t>‹#›</a:t>
            </a:fld>
            <a:endParaRPr lang="en-US" altLang="en-US"/>
          </a:p>
        </p:txBody>
      </p:sp>
    </p:spTree>
    <p:extLst>
      <p:ext uri="{BB962C8B-B14F-4D97-AF65-F5344CB8AC3E}">
        <p14:creationId xmlns:p14="http://schemas.microsoft.com/office/powerpoint/2010/main" val="123119389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BF64D1-A7FC-4C35-83C3-6B562E65B2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8D85BA-D02F-40AA-8DCF-C789316A152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8AC36-7E61-4199-ADED-6A405F3CF778}"/>
              </a:ext>
            </a:extLst>
          </p:cNvPr>
          <p:cNvSpPr txBox="1">
            <a:spLocks noGrp="1"/>
          </p:cNvSpPr>
          <p:nvPr>
            <p:ph type="sldNum" sz="quarter" idx="12"/>
          </p:nvPr>
        </p:nvSpPr>
        <p:spPr>
          <a:ln/>
        </p:spPr>
        <p:txBody>
          <a:bodyPr/>
          <a:lstStyle>
            <a:lvl1pPr>
              <a:defRPr/>
            </a:lvl1pPr>
          </a:lstStyle>
          <a:p>
            <a:fld id="{C45C7C60-98F2-48E5-AA36-2D460B8BF2B8}" type="slidenum">
              <a:rPr lang="en-US" altLang="en-US"/>
              <a:pPr/>
              <a:t>‹#›</a:t>
            </a:fld>
            <a:endParaRPr lang="en-US" altLang="en-US"/>
          </a:p>
        </p:txBody>
      </p:sp>
    </p:spTree>
    <p:extLst>
      <p:ext uri="{BB962C8B-B14F-4D97-AF65-F5344CB8AC3E}">
        <p14:creationId xmlns:p14="http://schemas.microsoft.com/office/powerpoint/2010/main" val="43016086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5BEBF0-6FC1-44BA-9D3C-EA7F4EA2B083}"/>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A970C28-1091-4C1C-8131-4782C3BCFCC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41BC30-C1C6-4E0B-9610-ED7158F162FF}"/>
              </a:ext>
            </a:extLst>
          </p:cNvPr>
          <p:cNvSpPr txBox="1">
            <a:spLocks noGrp="1"/>
          </p:cNvSpPr>
          <p:nvPr>
            <p:ph type="sldNum" sz="quarter" idx="12"/>
          </p:nvPr>
        </p:nvSpPr>
        <p:spPr>
          <a:ln/>
        </p:spPr>
        <p:txBody>
          <a:bodyPr/>
          <a:lstStyle>
            <a:lvl1pPr>
              <a:defRPr/>
            </a:lvl1pPr>
          </a:lstStyle>
          <a:p>
            <a:fld id="{73025DED-4ECD-4AA6-B55F-2474CDD19062}" type="slidenum">
              <a:rPr lang="en-US" altLang="en-US"/>
              <a:pPr/>
              <a:t>‹#›</a:t>
            </a:fld>
            <a:endParaRPr lang="en-US" altLang="en-US"/>
          </a:p>
        </p:txBody>
      </p:sp>
    </p:spTree>
    <p:extLst>
      <p:ext uri="{BB962C8B-B14F-4D97-AF65-F5344CB8AC3E}">
        <p14:creationId xmlns:p14="http://schemas.microsoft.com/office/powerpoint/2010/main" val="256171477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75B87216-6799-421C-A24B-A321F901AA6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B67467-2BCB-48E6-BDDB-C655EFDAB04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5650A6-4922-46AF-BC27-AEF245E4F4C4}"/>
              </a:ext>
            </a:extLst>
          </p:cNvPr>
          <p:cNvSpPr txBox="1">
            <a:spLocks noGrp="1"/>
          </p:cNvSpPr>
          <p:nvPr>
            <p:ph type="sldNum" sz="quarter" idx="12"/>
          </p:nvPr>
        </p:nvSpPr>
        <p:spPr>
          <a:ln/>
        </p:spPr>
        <p:txBody>
          <a:bodyPr/>
          <a:lstStyle>
            <a:lvl1pPr>
              <a:defRPr/>
            </a:lvl1pPr>
          </a:lstStyle>
          <a:p>
            <a:fld id="{E937F495-28A8-4A7B-AAB4-53FCF0012766}" type="slidenum">
              <a:rPr lang="en-US" altLang="en-US"/>
              <a:pPr/>
              <a:t>‹#›</a:t>
            </a:fld>
            <a:endParaRPr lang="en-US" altLang="en-US"/>
          </a:p>
        </p:txBody>
      </p:sp>
    </p:spTree>
    <p:extLst>
      <p:ext uri="{BB962C8B-B14F-4D97-AF65-F5344CB8AC3E}">
        <p14:creationId xmlns:p14="http://schemas.microsoft.com/office/powerpoint/2010/main" val="28864854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01A897-88DF-4AAF-8CD8-690CC3FD666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94DCF2-1133-403F-994A-D19DDBDBD5D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46781FE-B658-4DC6-98C7-DE923F71E438}"/>
              </a:ext>
            </a:extLst>
          </p:cNvPr>
          <p:cNvSpPr txBox="1">
            <a:spLocks noGrp="1"/>
          </p:cNvSpPr>
          <p:nvPr>
            <p:ph type="sldNum" sz="quarter" idx="12"/>
          </p:nvPr>
        </p:nvSpPr>
        <p:spPr>
          <a:ln/>
        </p:spPr>
        <p:txBody>
          <a:bodyPr/>
          <a:lstStyle>
            <a:lvl1pPr>
              <a:defRPr/>
            </a:lvl1pPr>
          </a:lstStyle>
          <a:p>
            <a:fld id="{246A90A3-792D-48C3-80CE-C06C6B8512D9}" type="slidenum">
              <a:rPr lang="en-US" altLang="en-US"/>
              <a:pPr/>
              <a:t>‹#›</a:t>
            </a:fld>
            <a:endParaRPr lang="en-US" altLang="en-US"/>
          </a:p>
        </p:txBody>
      </p:sp>
    </p:spTree>
    <p:extLst>
      <p:ext uri="{BB962C8B-B14F-4D97-AF65-F5344CB8AC3E}">
        <p14:creationId xmlns:p14="http://schemas.microsoft.com/office/powerpoint/2010/main" val="60948630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4BAD202-82A9-4A44-A522-F5D410314E8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8C82DC-6A49-423B-8F49-3046B68A272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DE897A-D87D-419B-B891-503D22875933}"/>
              </a:ext>
            </a:extLst>
          </p:cNvPr>
          <p:cNvSpPr txBox="1">
            <a:spLocks noGrp="1"/>
          </p:cNvSpPr>
          <p:nvPr>
            <p:ph type="sldNum" sz="quarter" idx="12"/>
          </p:nvPr>
        </p:nvSpPr>
        <p:spPr>
          <a:ln/>
        </p:spPr>
        <p:txBody>
          <a:bodyPr/>
          <a:lstStyle>
            <a:lvl1pPr>
              <a:defRPr/>
            </a:lvl1pPr>
          </a:lstStyle>
          <a:p>
            <a:fld id="{CABB5DB9-7E00-43CC-BC33-2241A60F57B2}" type="slidenum">
              <a:rPr lang="en-US" altLang="en-US"/>
              <a:pPr/>
              <a:t>‹#›</a:t>
            </a:fld>
            <a:endParaRPr lang="en-US" altLang="en-US"/>
          </a:p>
        </p:txBody>
      </p:sp>
    </p:spTree>
    <p:extLst>
      <p:ext uri="{BB962C8B-B14F-4D97-AF65-F5344CB8AC3E}">
        <p14:creationId xmlns:p14="http://schemas.microsoft.com/office/powerpoint/2010/main" val="264132061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DC5E4EA-F60D-4455-BC4E-BBDEFA9A25E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73CBB-E5F3-4753-8A4D-DC09EA29F88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131B8F-C78E-4902-BB08-51E19618B702}"/>
              </a:ext>
            </a:extLst>
          </p:cNvPr>
          <p:cNvSpPr txBox="1">
            <a:spLocks noGrp="1"/>
          </p:cNvSpPr>
          <p:nvPr>
            <p:ph type="sldNum" sz="quarter" idx="12"/>
          </p:nvPr>
        </p:nvSpPr>
        <p:spPr>
          <a:ln/>
        </p:spPr>
        <p:txBody>
          <a:bodyPr/>
          <a:lstStyle>
            <a:lvl1pPr>
              <a:defRPr/>
            </a:lvl1pPr>
          </a:lstStyle>
          <a:p>
            <a:fld id="{8B06FA99-D5F2-40EB-992D-9484489DBB32}" type="slidenum">
              <a:rPr lang="en-US" altLang="en-US"/>
              <a:pPr/>
              <a:t>‹#›</a:t>
            </a:fld>
            <a:endParaRPr lang="en-US" altLang="en-US"/>
          </a:p>
        </p:txBody>
      </p:sp>
    </p:spTree>
    <p:extLst>
      <p:ext uri="{BB962C8B-B14F-4D97-AF65-F5344CB8AC3E}">
        <p14:creationId xmlns:p14="http://schemas.microsoft.com/office/powerpoint/2010/main" val="33306238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593C47-B686-42BB-A594-6CDC486E7BA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491A9-8DAB-4CA5-A396-407B6B64DD8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87236D-8EA7-41BE-9595-B1E82438C12D}"/>
              </a:ext>
            </a:extLst>
          </p:cNvPr>
          <p:cNvSpPr txBox="1">
            <a:spLocks noGrp="1"/>
          </p:cNvSpPr>
          <p:nvPr>
            <p:ph type="sldNum" sz="quarter" idx="12"/>
          </p:nvPr>
        </p:nvSpPr>
        <p:spPr>
          <a:ln/>
        </p:spPr>
        <p:txBody>
          <a:bodyPr/>
          <a:lstStyle>
            <a:lvl1pPr>
              <a:defRPr/>
            </a:lvl1pPr>
          </a:lstStyle>
          <a:p>
            <a:fld id="{EA26A7DD-8EC9-4739-9DBC-9DC881971A74}" type="slidenum">
              <a:rPr lang="en-US" altLang="en-US"/>
              <a:pPr/>
              <a:t>‹#›</a:t>
            </a:fld>
            <a:endParaRPr lang="en-US" altLang="en-US"/>
          </a:p>
        </p:txBody>
      </p:sp>
    </p:spTree>
    <p:extLst>
      <p:ext uri="{BB962C8B-B14F-4D97-AF65-F5344CB8AC3E}">
        <p14:creationId xmlns:p14="http://schemas.microsoft.com/office/powerpoint/2010/main" val="281700055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6715CE-EA77-4D3E-B323-1F024DAFA9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4187B6-D0B6-4BF9-970F-9BF9BE5F553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985F89-5F72-4A06-8F30-EA29A6315B41}"/>
              </a:ext>
            </a:extLst>
          </p:cNvPr>
          <p:cNvSpPr txBox="1">
            <a:spLocks noGrp="1"/>
          </p:cNvSpPr>
          <p:nvPr>
            <p:ph type="sldNum" sz="quarter" idx="12"/>
          </p:nvPr>
        </p:nvSpPr>
        <p:spPr>
          <a:ln/>
        </p:spPr>
        <p:txBody>
          <a:bodyPr/>
          <a:lstStyle>
            <a:lvl1pPr>
              <a:defRPr/>
            </a:lvl1pPr>
          </a:lstStyle>
          <a:p>
            <a:fld id="{7002B070-0377-4B13-9BCA-E2100F2F3CD4}" type="slidenum">
              <a:rPr lang="en-US" altLang="en-US"/>
              <a:pPr/>
              <a:t>‹#›</a:t>
            </a:fld>
            <a:endParaRPr lang="en-US" altLang="en-US"/>
          </a:p>
        </p:txBody>
      </p:sp>
    </p:spTree>
    <p:extLst>
      <p:ext uri="{BB962C8B-B14F-4D97-AF65-F5344CB8AC3E}">
        <p14:creationId xmlns:p14="http://schemas.microsoft.com/office/powerpoint/2010/main" val="363288875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D96BF9C3-0BFC-4911-A01F-B6D4A924B8E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CAAB4F-D621-4CB7-9016-4539CB3CB33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65E24-B359-4A6D-A722-0ADC6339D2DF}"/>
              </a:ext>
            </a:extLst>
          </p:cNvPr>
          <p:cNvSpPr txBox="1">
            <a:spLocks noGrp="1"/>
          </p:cNvSpPr>
          <p:nvPr>
            <p:ph type="sldNum" sz="quarter" idx="12"/>
          </p:nvPr>
        </p:nvSpPr>
        <p:spPr>
          <a:ln/>
        </p:spPr>
        <p:txBody>
          <a:bodyPr/>
          <a:lstStyle>
            <a:lvl1pPr>
              <a:defRPr/>
            </a:lvl1pPr>
          </a:lstStyle>
          <a:p>
            <a:fld id="{8BA6EDF0-BB74-4C7E-9F4E-41F25149C947}" type="slidenum">
              <a:rPr lang="en-US" altLang="en-US"/>
              <a:pPr/>
              <a:t>‹#›</a:t>
            </a:fld>
            <a:endParaRPr lang="en-US" altLang="en-US"/>
          </a:p>
        </p:txBody>
      </p:sp>
    </p:spTree>
    <p:extLst>
      <p:ext uri="{BB962C8B-B14F-4D97-AF65-F5344CB8AC3E}">
        <p14:creationId xmlns:p14="http://schemas.microsoft.com/office/powerpoint/2010/main" val="173286697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26AB0E-05DB-48F8-8430-420030E6CF6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35779D-6E1D-48A6-B436-378616972C4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826D90-C8C2-4D0E-B993-5D3C9D2EB930}"/>
              </a:ext>
            </a:extLst>
          </p:cNvPr>
          <p:cNvSpPr txBox="1">
            <a:spLocks noGrp="1"/>
          </p:cNvSpPr>
          <p:nvPr>
            <p:ph type="sldNum" sz="quarter" idx="12"/>
          </p:nvPr>
        </p:nvSpPr>
        <p:spPr>
          <a:ln/>
        </p:spPr>
        <p:txBody>
          <a:bodyPr/>
          <a:lstStyle>
            <a:lvl1pPr>
              <a:defRPr/>
            </a:lvl1pPr>
          </a:lstStyle>
          <a:p>
            <a:fld id="{8ABF3C0E-4273-4D08-857B-8A79574B17ED}" type="slidenum">
              <a:rPr lang="en-US" altLang="en-US"/>
              <a:pPr/>
              <a:t>‹#›</a:t>
            </a:fld>
            <a:endParaRPr lang="en-US" altLang="en-US"/>
          </a:p>
        </p:txBody>
      </p:sp>
    </p:spTree>
    <p:extLst>
      <p:ext uri="{BB962C8B-B14F-4D97-AF65-F5344CB8AC3E}">
        <p14:creationId xmlns:p14="http://schemas.microsoft.com/office/powerpoint/2010/main" val="1322614756"/>
      </p:ext>
    </p:extLst>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086F6192-9EAB-41BE-B15F-93B12A4DDE4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57DD1C-C269-4670-9CAF-19193CBC375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E68616-2CE3-4445-84D8-317A1613A241}"/>
              </a:ext>
            </a:extLst>
          </p:cNvPr>
          <p:cNvSpPr txBox="1">
            <a:spLocks noGrp="1"/>
          </p:cNvSpPr>
          <p:nvPr>
            <p:ph type="sldNum" sz="quarter" idx="12"/>
          </p:nvPr>
        </p:nvSpPr>
        <p:spPr>
          <a:ln/>
        </p:spPr>
        <p:txBody>
          <a:bodyPr/>
          <a:lstStyle>
            <a:lvl1pPr>
              <a:defRPr/>
            </a:lvl1pPr>
          </a:lstStyle>
          <a:p>
            <a:fld id="{BA33AC9A-0BB5-4FDE-BC60-384B0257B7E7}" type="slidenum">
              <a:rPr lang="en-US" altLang="en-US"/>
              <a:pPr/>
              <a:t>‹#›</a:t>
            </a:fld>
            <a:endParaRPr lang="en-US" altLang="en-US"/>
          </a:p>
        </p:txBody>
      </p:sp>
    </p:spTree>
    <p:extLst>
      <p:ext uri="{BB962C8B-B14F-4D97-AF65-F5344CB8AC3E}">
        <p14:creationId xmlns:p14="http://schemas.microsoft.com/office/powerpoint/2010/main" val="265157121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6BE8D6D1-BDC9-4689-A830-17D23711B15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84A4C7-6F9A-4401-B920-A5387020CBC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B9483B-8ED9-41A3-8EAD-9CF96AE57C43}"/>
              </a:ext>
            </a:extLst>
          </p:cNvPr>
          <p:cNvSpPr txBox="1">
            <a:spLocks noGrp="1"/>
          </p:cNvSpPr>
          <p:nvPr>
            <p:ph type="sldNum" sz="quarter" idx="12"/>
          </p:nvPr>
        </p:nvSpPr>
        <p:spPr>
          <a:ln/>
        </p:spPr>
        <p:txBody>
          <a:bodyPr/>
          <a:lstStyle>
            <a:lvl1pPr>
              <a:defRPr/>
            </a:lvl1pPr>
          </a:lstStyle>
          <a:p>
            <a:fld id="{967D1745-1408-49FD-9051-9382B39B303D}" type="slidenum">
              <a:rPr lang="en-US" altLang="en-US"/>
              <a:pPr/>
              <a:t>‹#›</a:t>
            </a:fld>
            <a:endParaRPr lang="en-US" altLang="en-US"/>
          </a:p>
        </p:txBody>
      </p:sp>
    </p:spTree>
    <p:extLst>
      <p:ext uri="{BB962C8B-B14F-4D97-AF65-F5344CB8AC3E}">
        <p14:creationId xmlns:p14="http://schemas.microsoft.com/office/powerpoint/2010/main" val="3893421275"/>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707A878C-F684-4633-ACE6-B57AE8397AA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67F86B-26FF-4E6D-8DB4-F3C32EBD5CE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793DE2-9A4F-41A8-82BB-F48FBE38E6D8}"/>
              </a:ext>
            </a:extLst>
          </p:cNvPr>
          <p:cNvSpPr txBox="1">
            <a:spLocks noGrp="1"/>
          </p:cNvSpPr>
          <p:nvPr>
            <p:ph type="sldNum" sz="quarter" idx="12"/>
          </p:nvPr>
        </p:nvSpPr>
        <p:spPr>
          <a:ln/>
        </p:spPr>
        <p:txBody>
          <a:bodyPr/>
          <a:lstStyle>
            <a:lvl1pPr>
              <a:defRPr/>
            </a:lvl1pPr>
          </a:lstStyle>
          <a:p>
            <a:fld id="{B5CDA0EC-B6A4-443B-95C1-99B0517A0868}" type="slidenum">
              <a:rPr lang="en-US" altLang="en-US"/>
              <a:pPr/>
              <a:t>‹#›</a:t>
            </a:fld>
            <a:endParaRPr lang="en-US" altLang="en-US"/>
          </a:p>
        </p:txBody>
      </p:sp>
    </p:spTree>
    <p:extLst>
      <p:ext uri="{BB962C8B-B14F-4D97-AF65-F5344CB8AC3E}">
        <p14:creationId xmlns:p14="http://schemas.microsoft.com/office/powerpoint/2010/main" val="5206552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D343B1-AE39-47A0-AFEE-5CA9E59F6D3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3E6F57-FB7F-4A6F-884C-8B7CF33EBDD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C41DD2-9C85-42F9-8BAC-5FFFDC6BC1DA}"/>
              </a:ext>
            </a:extLst>
          </p:cNvPr>
          <p:cNvSpPr txBox="1">
            <a:spLocks noGrp="1"/>
          </p:cNvSpPr>
          <p:nvPr>
            <p:ph type="sldNum" sz="quarter" idx="12"/>
          </p:nvPr>
        </p:nvSpPr>
        <p:spPr>
          <a:ln/>
        </p:spPr>
        <p:txBody>
          <a:bodyPr/>
          <a:lstStyle>
            <a:lvl1pPr>
              <a:defRPr/>
            </a:lvl1pPr>
          </a:lstStyle>
          <a:p>
            <a:fld id="{16C60020-EB0E-4A76-8F86-24877B475C0A}" type="slidenum">
              <a:rPr lang="en-US" altLang="en-US"/>
              <a:pPr/>
              <a:t>‹#›</a:t>
            </a:fld>
            <a:endParaRPr lang="en-US" altLang="en-US"/>
          </a:p>
        </p:txBody>
      </p:sp>
    </p:spTree>
    <p:extLst>
      <p:ext uri="{BB962C8B-B14F-4D97-AF65-F5344CB8AC3E}">
        <p14:creationId xmlns:p14="http://schemas.microsoft.com/office/powerpoint/2010/main" val="112295051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7FA720-49EC-4FC8-B0BD-20A6A5592FB4}"/>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C81C31E-1265-48C7-A243-AE19C6D546D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845C36D-EC3A-45F3-85FE-156186A84ED0}"/>
              </a:ext>
            </a:extLst>
          </p:cNvPr>
          <p:cNvSpPr txBox="1">
            <a:spLocks noGrp="1"/>
          </p:cNvSpPr>
          <p:nvPr>
            <p:ph type="sldNum" sz="quarter" idx="12"/>
          </p:nvPr>
        </p:nvSpPr>
        <p:spPr>
          <a:ln/>
        </p:spPr>
        <p:txBody>
          <a:bodyPr/>
          <a:lstStyle>
            <a:lvl1pPr>
              <a:defRPr/>
            </a:lvl1pPr>
          </a:lstStyle>
          <a:p>
            <a:fld id="{8B75AB63-8DCD-4BE0-98E7-A46C4689967F}" type="slidenum">
              <a:rPr lang="en-US" altLang="en-US"/>
              <a:pPr/>
              <a:t>‹#›</a:t>
            </a:fld>
            <a:endParaRPr lang="en-US" altLang="en-US"/>
          </a:p>
        </p:txBody>
      </p:sp>
    </p:spTree>
    <p:extLst>
      <p:ext uri="{BB962C8B-B14F-4D97-AF65-F5344CB8AC3E}">
        <p14:creationId xmlns:p14="http://schemas.microsoft.com/office/powerpoint/2010/main" val="206616033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0AD56C2-18A1-4C3F-B7C8-58E685C26A3D}"/>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3C7AE78-29A8-43EB-A86C-21BE15BF819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8812724-31C4-432E-96C3-64FA44DB64F7}"/>
              </a:ext>
            </a:extLst>
          </p:cNvPr>
          <p:cNvSpPr txBox="1">
            <a:spLocks noGrp="1"/>
          </p:cNvSpPr>
          <p:nvPr>
            <p:ph type="sldNum" sz="quarter" idx="12"/>
          </p:nvPr>
        </p:nvSpPr>
        <p:spPr>
          <a:ln/>
        </p:spPr>
        <p:txBody>
          <a:bodyPr/>
          <a:lstStyle>
            <a:lvl1pPr>
              <a:defRPr/>
            </a:lvl1pPr>
          </a:lstStyle>
          <a:p>
            <a:fld id="{F4BBBC63-D31C-4D4B-8005-AA058AB52D8A}" type="slidenum">
              <a:rPr lang="en-US" altLang="en-US"/>
              <a:pPr/>
              <a:t>‹#›</a:t>
            </a:fld>
            <a:endParaRPr lang="en-US" altLang="en-US"/>
          </a:p>
        </p:txBody>
      </p:sp>
    </p:spTree>
    <p:extLst>
      <p:ext uri="{BB962C8B-B14F-4D97-AF65-F5344CB8AC3E}">
        <p14:creationId xmlns:p14="http://schemas.microsoft.com/office/powerpoint/2010/main" val="284122470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344819-D41C-4BA0-9694-96790F24B5E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36D133-E9B8-4D5B-AB32-2C39AA868D05}"/>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617BBF-3E3E-44B3-B529-CC392FDE8D48}"/>
              </a:ext>
            </a:extLst>
          </p:cNvPr>
          <p:cNvSpPr txBox="1">
            <a:spLocks noGrp="1"/>
          </p:cNvSpPr>
          <p:nvPr>
            <p:ph type="sldNum" sz="quarter" idx="12"/>
          </p:nvPr>
        </p:nvSpPr>
        <p:spPr>
          <a:ln/>
        </p:spPr>
        <p:txBody>
          <a:bodyPr/>
          <a:lstStyle>
            <a:lvl1pPr>
              <a:defRPr/>
            </a:lvl1pPr>
          </a:lstStyle>
          <a:p>
            <a:fld id="{12C04491-6DAF-43D0-A98F-DA22D46DCB21}" type="slidenum">
              <a:rPr lang="en-US" altLang="en-US"/>
              <a:pPr/>
              <a:t>‹#›</a:t>
            </a:fld>
            <a:endParaRPr lang="en-US" altLang="en-US"/>
          </a:p>
        </p:txBody>
      </p:sp>
    </p:spTree>
    <p:extLst>
      <p:ext uri="{BB962C8B-B14F-4D97-AF65-F5344CB8AC3E}">
        <p14:creationId xmlns:p14="http://schemas.microsoft.com/office/powerpoint/2010/main" val="3053744395"/>
      </p:ext>
    </p:extLst>
  </p:cSld>
  <p:clrMapOvr>
    <a:masterClrMapping/>
  </p:clrMapOvr>
  <p:transition/>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E20396E3-32CC-4950-9218-E5FF64BE51A3}"/>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00D1D0-A7BE-4334-827A-0FBADFD1BAA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43DE98-5C2D-4B9F-BFEC-99E956C485A2}"/>
              </a:ext>
            </a:extLst>
          </p:cNvPr>
          <p:cNvSpPr txBox="1">
            <a:spLocks noGrp="1"/>
          </p:cNvSpPr>
          <p:nvPr>
            <p:ph type="sldNum" sz="quarter" idx="12"/>
          </p:nvPr>
        </p:nvSpPr>
        <p:spPr>
          <a:ln/>
        </p:spPr>
        <p:txBody>
          <a:bodyPr/>
          <a:lstStyle>
            <a:lvl1pPr>
              <a:defRPr/>
            </a:lvl1pPr>
          </a:lstStyle>
          <a:p>
            <a:fld id="{B57D870E-AA94-4281-A22B-26E1FFBFE852}" type="slidenum">
              <a:rPr lang="en-US" altLang="en-US"/>
              <a:pPr/>
              <a:t>‹#›</a:t>
            </a:fld>
            <a:endParaRPr lang="en-US" altLang="en-US"/>
          </a:p>
        </p:txBody>
      </p:sp>
    </p:spTree>
    <p:extLst>
      <p:ext uri="{BB962C8B-B14F-4D97-AF65-F5344CB8AC3E}">
        <p14:creationId xmlns:p14="http://schemas.microsoft.com/office/powerpoint/2010/main" val="214916706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4E6756A-EC61-40DF-8C48-68105E0B1A0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B65045-B220-4E0E-99E5-6CB7B652CB6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3184BA-EE83-47C6-893B-DD402F6379F9}"/>
              </a:ext>
            </a:extLst>
          </p:cNvPr>
          <p:cNvSpPr txBox="1">
            <a:spLocks noGrp="1"/>
          </p:cNvSpPr>
          <p:nvPr>
            <p:ph type="sldNum" sz="quarter" idx="12"/>
          </p:nvPr>
        </p:nvSpPr>
        <p:spPr>
          <a:ln/>
        </p:spPr>
        <p:txBody>
          <a:bodyPr/>
          <a:lstStyle>
            <a:lvl1pPr>
              <a:defRPr/>
            </a:lvl1pPr>
          </a:lstStyle>
          <a:p>
            <a:fld id="{1FDE7144-0DF8-47F4-A7D9-9DA28B0F5D35}" type="slidenum">
              <a:rPr lang="en-US" altLang="en-US"/>
              <a:pPr/>
              <a:t>‹#›</a:t>
            </a:fld>
            <a:endParaRPr lang="en-US" altLang="en-US"/>
          </a:p>
        </p:txBody>
      </p:sp>
    </p:spTree>
    <p:extLst>
      <p:ext uri="{BB962C8B-B14F-4D97-AF65-F5344CB8AC3E}">
        <p14:creationId xmlns:p14="http://schemas.microsoft.com/office/powerpoint/2010/main" val="198901573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A76CE9-805F-4934-98FC-E99D8F0AFED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F42B51-04A4-44E5-8D51-87BF519EEEC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267A3-1E87-43FE-ABD9-258172516609}"/>
              </a:ext>
            </a:extLst>
          </p:cNvPr>
          <p:cNvSpPr txBox="1">
            <a:spLocks noGrp="1"/>
          </p:cNvSpPr>
          <p:nvPr>
            <p:ph type="sldNum" sz="quarter" idx="12"/>
          </p:nvPr>
        </p:nvSpPr>
        <p:spPr>
          <a:ln/>
        </p:spPr>
        <p:txBody>
          <a:bodyPr/>
          <a:lstStyle>
            <a:lvl1pPr>
              <a:defRPr/>
            </a:lvl1pPr>
          </a:lstStyle>
          <a:p>
            <a:fld id="{D6E220C5-A34D-4745-9170-1F8A87A0C6E8}" type="slidenum">
              <a:rPr lang="en-US" altLang="en-US"/>
              <a:pPr/>
              <a:t>‹#›</a:t>
            </a:fld>
            <a:endParaRPr lang="en-US" altLang="en-US"/>
          </a:p>
        </p:txBody>
      </p:sp>
    </p:spTree>
    <p:extLst>
      <p:ext uri="{BB962C8B-B14F-4D97-AF65-F5344CB8AC3E}">
        <p14:creationId xmlns:p14="http://schemas.microsoft.com/office/powerpoint/2010/main" val="309621541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D2A389-DAED-4511-A9D2-BB1C3972A5A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2FDAC1-DC03-452B-A2F8-91BE2F35F59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4AF5B1-3815-4F88-B80E-52228AD9C973}"/>
              </a:ext>
            </a:extLst>
          </p:cNvPr>
          <p:cNvSpPr txBox="1">
            <a:spLocks noGrp="1"/>
          </p:cNvSpPr>
          <p:nvPr>
            <p:ph type="sldNum" sz="quarter" idx="12"/>
          </p:nvPr>
        </p:nvSpPr>
        <p:spPr>
          <a:ln/>
        </p:spPr>
        <p:txBody>
          <a:bodyPr/>
          <a:lstStyle>
            <a:lvl1pPr>
              <a:defRPr/>
            </a:lvl1pPr>
          </a:lstStyle>
          <a:p>
            <a:fld id="{ECC02FC0-FC69-449B-9A6E-BF23DED37EC5}" type="slidenum">
              <a:rPr lang="en-US" altLang="en-US"/>
              <a:pPr/>
              <a:t>‹#›</a:t>
            </a:fld>
            <a:endParaRPr lang="en-US" altLang="en-US"/>
          </a:p>
        </p:txBody>
      </p:sp>
    </p:spTree>
    <p:extLst>
      <p:ext uri="{BB962C8B-B14F-4D97-AF65-F5344CB8AC3E}">
        <p14:creationId xmlns:p14="http://schemas.microsoft.com/office/powerpoint/2010/main" val="119294783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475CF017-18BC-433E-82F4-09414FDF34E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105A80-5326-4DFD-98F4-4834D9566D7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B78BFF-6559-4FAB-9FCC-45F04F1A1F3B}"/>
              </a:ext>
            </a:extLst>
          </p:cNvPr>
          <p:cNvSpPr txBox="1">
            <a:spLocks noGrp="1"/>
          </p:cNvSpPr>
          <p:nvPr>
            <p:ph type="sldNum" sz="quarter" idx="12"/>
          </p:nvPr>
        </p:nvSpPr>
        <p:spPr>
          <a:ln/>
        </p:spPr>
        <p:txBody>
          <a:bodyPr/>
          <a:lstStyle>
            <a:lvl1pPr>
              <a:defRPr/>
            </a:lvl1pPr>
          </a:lstStyle>
          <a:p>
            <a:fld id="{6087DA6C-0946-406D-B550-00F4A2EF1894}" type="slidenum">
              <a:rPr lang="en-US" altLang="en-US"/>
              <a:pPr/>
              <a:t>‹#›</a:t>
            </a:fld>
            <a:endParaRPr lang="en-US" altLang="en-US"/>
          </a:p>
        </p:txBody>
      </p:sp>
    </p:spTree>
    <p:extLst>
      <p:ext uri="{BB962C8B-B14F-4D97-AF65-F5344CB8AC3E}">
        <p14:creationId xmlns:p14="http://schemas.microsoft.com/office/powerpoint/2010/main" val="988686403"/>
      </p:ext>
    </p:extLst>
  </p:cSld>
  <p:clrMapOvr>
    <a:masterClrMapping/>
  </p:clrMapOvr>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BA8F02-C6C4-4EA4-8382-F704A6DB7D7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B9AD2-0BC8-464F-A39D-BBE6E89CA2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F9C147-7F5D-4E09-AE58-0665A0A56B2C}"/>
              </a:ext>
            </a:extLst>
          </p:cNvPr>
          <p:cNvSpPr txBox="1">
            <a:spLocks noGrp="1"/>
          </p:cNvSpPr>
          <p:nvPr>
            <p:ph type="sldNum" sz="quarter" idx="12"/>
          </p:nvPr>
        </p:nvSpPr>
        <p:spPr>
          <a:ln/>
        </p:spPr>
        <p:txBody>
          <a:bodyPr/>
          <a:lstStyle>
            <a:lvl1pPr>
              <a:defRPr/>
            </a:lvl1pPr>
          </a:lstStyle>
          <a:p>
            <a:fld id="{E499BE8A-A556-4FBD-96E9-4689195B912D}" type="slidenum">
              <a:rPr lang="en-US" altLang="en-US"/>
              <a:pPr/>
              <a:t>‹#›</a:t>
            </a:fld>
            <a:endParaRPr lang="en-US" altLang="en-US"/>
          </a:p>
        </p:txBody>
      </p:sp>
    </p:spTree>
    <p:extLst>
      <p:ext uri="{BB962C8B-B14F-4D97-AF65-F5344CB8AC3E}">
        <p14:creationId xmlns:p14="http://schemas.microsoft.com/office/powerpoint/2010/main" val="45792060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D6CBF9-8C08-444D-B6A0-56C16F31343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AADC4-9146-4968-9E36-B2B0B0BEAD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03444D-AC82-4168-B000-78A9EDA357DA}"/>
              </a:ext>
            </a:extLst>
          </p:cNvPr>
          <p:cNvSpPr txBox="1">
            <a:spLocks noGrp="1"/>
          </p:cNvSpPr>
          <p:nvPr>
            <p:ph type="sldNum" sz="quarter" idx="12"/>
          </p:nvPr>
        </p:nvSpPr>
        <p:spPr>
          <a:ln/>
        </p:spPr>
        <p:txBody>
          <a:bodyPr/>
          <a:lstStyle>
            <a:lvl1pPr>
              <a:defRPr/>
            </a:lvl1pPr>
          </a:lstStyle>
          <a:p>
            <a:fld id="{4D498DA6-F708-442F-939A-EA01977FBE1A}" type="slidenum">
              <a:rPr lang="en-US" altLang="en-US"/>
              <a:pPr/>
              <a:t>‹#›</a:t>
            </a:fld>
            <a:endParaRPr lang="en-US" altLang="en-US"/>
          </a:p>
        </p:txBody>
      </p:sp>
    </p:spTree>
    <p:extLst>
      <p:ext uri="{BB962C8B-B14F-4D97-AF65-F5344CB8AC3E}">
        <p14:creationId xmlns:p14="http://schemas.microsoft.com/office/powerpoint/2010/main" val="3391709324"/>
      </p:ext>
    </p:extLst>
  </p:cSld>
  <p:clrMapOvr>
    <a:masterClrMapping/>
  </p:clrMapOvr>
  <p:transition/>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C4E05555-D78A-4C50-91E9-21F967276B7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7EC30F-887C-47A3-B99B-06E1AF264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4DB855-2181-4D56-ABC3-A64C91E55E9D}"/>
              </a:ext>
            </a:extLst>
          </p:cNvPr>
          <p:cNvSpPr txBox="1">
            <a:spLocks noGrp="1"/>
          </p:cNvSpPr>
          <p:nvPr>
            <p:ph type="sldNum" sz="quarter" idx="12"/>
          </p:nvPr>
        </p:nvSpPr>
        <p:spPr>
          <a:ln/>
        </p:spPr>
        <p:txBody>
          <a:bodyPr/>
          <a:lstStyle>
            <a:lvl1pPr>
              <a:defRPr/>
            </a:lvl1pPr>
          </a:lstStyle>
          <a:p>
            <a:fld id="{699098AF-499B-41DA-B80D-A9940CEB609C}" type="slidenum">
              <a:rPr lang="en-US" altLang="en-US"/>
              <a:pPr/>
              <a:t>‹#›</a:t>
            </a:fld>
            <a:endParaRPr lang="en-US" altLang="en-US"/>
          </a:p>
        </p:txBody>
      </p:sp>
    </p:spTree>
    <p:extLst>
      <p:ext uri="{BB962C8B-B14F-4D97-AF65-F5344CB8AC3E}">
        <p14:creationId xmlns:p14="http://schemas.microsoft.com/office/powerpoint/2010/main" val="306236690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2A8577-782D-4518-B38D-A30D00A94B9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3ADBC2-19F8-45B3-946F-F0AD8683C3C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B21B0B-2123-4D16-B6AB-569C71A2F083}"/>
              </a:ext>
            </a:extLst>
          </p:cNvPr>
          <p:cNvSpPr txBox="1">
            <a:spLocks noGrp="1"/>
          </p:cNvSpPr>
          <p:nvPr>
            <p:ph type="sldNum" sz="quarter" idx="12"/>
          </p:nvPr>
        </p:nvSpPr>
        <p:spPr>
          <a:ln/>
        </p:spPr>
        <p:txBody>
          <a:bodyPr/>
          <a:lstStyle>
            <a:lvl1pPr>
              <a:defRPr/>
            </a:lvl1pPr>
          </a:lstStyle>
          <a:p>
            <a:fld id="{DCA88477-6E3C-4949-92BF-AC19E9B68CB3}" type="slidenum">
              <a:rPr lang="en-US" altLang="en-US"/>
              <a:pPr/>
              <a:t>‹#›</a:t>
            </a:fld>
            <a:endParaRPr lang="en-US" altLang="en-US"/>
          </a:p>
        </p:txBody>
      </p:sp>
    </p:spTree>
    <p:extLst>
      <p:ext uri="{BB962C8B-B14F-4D97-AF65-F5344CB8AC3E}">
        <p14:creationId xmlns:p14="http://schemas.microsoft.com/office/powerpoint/2010/main" val="207709586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55E667-EF44-4E23-97F9-34DB8B44A3F8}"/>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8B160B-5E92-4DD4-AC25-301D1C8F92C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45B836-8035-4F87-89B3-EDD4D319DC6D}"/>
              </a:ext>
            </a:extLst>
          </p:cNvPr>
          <p:cNvSpPr txBox="1">
            <a:spLocks noGrp="1"/>
          </p:cNvSpPr>
          <p:nvPr>
            <p:ph type="sldNum" sz="quarter" idx="12"/>
          </p:nvPr>
        </p:nvSpPr>
        <p:spPr>
          <a:ln/>
        </p:spPr>
        <p:txBody>
          <a:bodyPr/>
          <a:lstStyle>
            <a:lvl1pPr>
              <a:defRPr/>
            </a:lvl1pPr>
          </a:lstStyle>
          <a:p>
            <a:fld id="{7DE60240-E0C1-4243-BC80-806AA786DAE4}" type="slidenum">
              <a:rPr lang="en-US" altLang="en-US"/>
              <a:pPr/>
              <a:t>‹#›</a:t>
            </a:fld>
            <a:endParaRPr lang="en-US" altLang="en-US"/>
          </a:p>
        </p:txBody>
      </p:sp>
    </p:spTree>
    <p:extLst>
      <p:ext uri="{BB962C8B-B14F-4D97-AF65-F5344CB8AC3E}">
        <p14:creationId xmlns:p14="http://schemas.microsoft.com/office/powerpoint/2010/main" val="94019900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8355C51-A19A-42B9-8EF0-499D1CBDDF68}"/>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0EF957-8D00-4D9A-98B2-C9625F53F4C1}"/>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9FB36D-4E1A-4CDB-846D-6E8ACC7E49A2}"/>
              </a:ext>
            </a:extLst>
          </p:cNvPr>
          <p:cNvSpPr txBox="1">
            <a:spLocks noGrp="1"/>
          </p:cNvSpPr>
          <p:nvPr>
            <p:ph type="sldNum" sz="quarter" idx="12"/>
          </p:nvPr>
        </p:nvSpPr>
        <p:spPr>
          <a:ln/>
        </p:spPr>
        <p:txBody>
          <a:bodyPr/>
          <a:lstStyle>
            <a:lvl1pPr>
              <a:defRPr/>
            </a:lvl1pPr>
          </a:lstStyle>
          <a:p>
            <a:fld id="{455D67FC-5FA7-4884-A688-580C92F341A3}" type="slidenum">
              <a:rPr lang="en-US" altLang="en-US"/>
              <a:pPr/>
              <a:t>‹#›</a:t>
            </a:fld>
            <a:endParaRPr lang="en-US" altLang="en-US"/>
          </a:p>
        </p:txBody>
      </p:sp>
    </p:spTree>
    <p:extLst>
      <p:ext uri="{BB962C8B-B14F-4D97-AF65-F5344CB8AC3E}">
        <p14:creationId xmlns:p14="http://schemas.microsoft.com/office/powerpoint/2010/main" val="28206907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82530F-2CB4-40CB-B015-318819EF2728}"/>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AD5936B-58A1-479D-8103-72476FA2F807}"/>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53A633-413A-401B-8BDF-FB243FEADBB5}"/>
              </a:ext>
            </a:extLst>
          </p:cNvPr>
          <p:cNvSpPr txBox="1">
            <a:spLocks noGrp="1"/>
          </p:cNvSpPr>
          <p:nvPr>
            <p:ph type="sldNum" sz="quarter" idx="12"/>
          </p:nvPr>
        </p:nvSpPr>
        <p:spPr>
          <a:ln/>
        </p:spPr>
        <p:txBody>
          <a:bodyPr/>
          <a:lstStyle>
            <a:lvl1pPr>
              <a:defRPr/>
            </a:lvl1pPr>
          </a:lstStyle>
          <a:p>
            <a:fld id="{B5A3DCF6-9F72-4416-A11C-B07DFF2B5030}" type="slidenum">
              <a:rPr lang="en-US" altLang="en-US"/>
              <a:pPr/>
              <a:t>‹#›</a:t>
            </a:fld>
            <a:endParaRPr lang="en-US" altLang="en-US"/>
          </a:p>
        </p:txBody>
      </p:sp>
    </p:spTree>
    <p:extLst>
      <p:ext uri="{BB962C8B-B14F-4D97-AF65-F5344CB8AC3E}">
        <p14:creationId xmlns:p14="http://schemas.microsoft.com/office/powerpoint/2010/main" val="5609802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7044A07-4651-4616-8BD9-B05C58BFB522}"/>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AFD022-3E3F-4AFD-95B3-AC157D4916A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52740-152B-411B-ADA6-45477ACD7F47}"/>
              </a:ext>
            </a:extLst>
          </p:cNvPr>
          <p:cNvSpPr txBox="1">
            <a:spLocks noGrp="1"/>
          </p:cNvSpPr>
          <p:nvPr>
            <p:ph type="sldNum" sz="quarter" idx="12"/>
          </p:nvPr>
        </p:nvSpPr>
        <p:spPr>
          <a:ln/>
        </p:spPr>
        <p:txBody>
          <a:bodyPr/>
          <a:lstStyle>
            <a:lvl1pPr>
              <a:defRPr/>
            </a:lvl1pPr>
          </a:lstStyle>
          <a:p>
            <a:fld id="{6E06D347-F52D-4B38-B454-614F2FD199EB}" type="slidenum">
              <a:rPr lang="en-US" altLang="en-US"/>
              <a:pPr/>
              <a:t>‹#›</a:t>
            </a:fld>
            <a:endParaRPr lang="en-US" altLang="en-US"/>
          </a:p>
        </p:txBody>
      </p:sp>
    </p:spTree>
    <p:extLst>
      <p:ext uri="{BB962C8B-B14F-4D97-AF65-F5344CB8AC3E}">
        <p14:creationId xmlns:p14="http://schemas.microsoft.com/office/powerpoint/2010/main" val="393894312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72DF5F2-79DB-47A1-80F3-B0D869C13CF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4518D6-4D46-446A-8C25-60789EA07E3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88504D-5C90-4D0F-A149-923F74E7B1C1}"/>
              </a:ext>
            </a:extLst>
          </p:cNvPr>
          <p:cNvSpPr txBox="1">
            <a:spLocks noGrp="1"/>
          </p:cNvSpPr>
          <p:nvPr>
            <p:ph type="sldNum" sz="quarter" idx="12"/>
          </p:nvPr>
        </p:nvSpPr>
        <p:spPr>
          <a:ln/>
        </p:spPr>
        <p:txBody>
          <a:bodyPr/>
          <a:lstStyle>
            <a:lvl1pPr>
              <a:defRPr/>
            </a:lvl1pPr>
          </a:lstStyle>
          <a:p>
            <a:fld id="{5DB3B238-B9CB-4EC1-B5E2-1740DE670833}" type="slidenum">
              <a:rPr lang="en-US" altLang="en-US"/>
              <a:pPr/>
              <a:t>‹#›</a:t>
            </a:fld>
            <a:endParaRPr lang="en-US" altLang="en-US"/>
          </a:p>
        </p:txBody>
      </p:sp>
    </p:spTree>
    <p:extLst>
      <p:ext uri="{BB962C8B-B14F-4D97-AF65-F5344CB8AC3E}">
        <p14:creationId xmlns:p14="http://schemas.microsoft.com/office/powerpoint/2010/main" val="155826252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0E1E1E-86AE-4D72-AF36-6CBE928C699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6C42FE-FF6A-42D4-B3C0-C8A2EBDC098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79F138-C579-4EFB-8C12-938F56A8465E}"/>
              </a:ext>
            </a:extLst>
          </p:cNvPr>
          <p:cNvSpPr txBox="1">
            <a:spLocks noGrp="1"/>
          </p:cNvSpPr>
          <p:nvPr>
            <p:ph type="sldNum" sz="quarter" idx="12"/>
          </p:nvPr>
        </p:nvSpPr>
        <p:spPr>
          <a:ln/>
        </p:spPr>
        <p:txBody>
          <a:bodyPr/>
          <a:lstStyle>
            <a:lvl1pPr>
              <a:defRPr/>
            </a:lvl1pPr>
          </a:lstStyle>
          <a:p>
            <a:fld id="{8AB0FDDC-CFD4-4CBE-8CB4-75B37F11F77A}" type="slidenum">
              <a:rPr lang="en-US" altLang="en-US"/>
              <a:pPr/>
              <a:t>‹#›</a:t>
            </a:fld>
            <a:endParaRPr lang="en-US" altLang="en-US"/>
          </a:p>
        </p:txBody>
      </p:sp>
    </p:spTree>
    <p:extLst>
      <p:ext uri="{BB962C8B-B14F-4D97-AF65-F5344CB8AC3E}">
        <p14:creationId xmlns:p14="http://schemas.microsoft.com/office/powerpoint/2010/main" val="315323429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AD9559-83F9-4B43-8D22-F5269EB781C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5752BF-1C00-481A-A91F-6362FE7DBF3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173F03-25E7-43EC-8E55-F4DD13DC51EA}"/>
              </a:ext>
            </a:extLst>
          </p:cNvPr>
          <p:cNvSpPr txBox="1">
            <a:spLocks noGrp="1"/>
          </p:cNvSpPr>
          <p:nvPr>
            <p:ph type="sldNum" sz="quarter" idx="12"/>
          </p:nvPr>
        </p:nvSpPr>
        <p:spPr>
          <a:ln/>
        </p:spPr>
        <p:txBody>
          <a:bodyPr/>
          <a:lstStyle>
            <a:lvl1pPr>
              <a:defRPr/>
            </a:lvl1pPr>
          </a:lstStyle>
          <a:p>
            <a:fld id="{ED953A45-8037-4730-9F3D-4861430EA03A}" type="slidenum">
              <a:rPr lang="en-US" altLang="en-US"/>
              <a:pPr/>
              <a:t>‹#›</a:t>
            </a:fld>
            <a:endParaRPr lang="en-US" altLang="en-US"/>
          </a:p>
        </p:txBody>
      </p:sp>
    </p:spTree>
    <p:extLst>
      <p:ext uri="{BB962C8B-B14F-4D97-AF65-F5344CB8AC3E}">
        <p14:creationId xmlns:p14="http://schemas.microsoft.com/office/powerpoint/2010/main" val="8791487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043994-EC56-4B75-B268-0A7A028FADC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8E9774-EC7B-443B-8463-DFA0CF2BE3E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A7DC02-1FA8-40C6-AFCF-3DDE5E74AA39}"/>
              </a:ext>
            </a:extLst>
          </p:cNvPr>
          <p:cNvSpPr txBox="1">
            <a:spLocks noGrp="1"/>
          </p:cNvSpPr>
          <p:nvPr>
            <p:ph type="sldNum" sz="quarter" idx="12"/>
          </p:nvPr>
        </p:nvSpPr>
        <p:spPr>
          <a:ln/>
        </p:spPr>
        <p:txBody>
          <a:bodyPr/>
          <a:lstStyle>
            <a:lvl1pPr>
              <a:defRPr/>
            </a:lvl1pPr>
          </a:lstStyle>
          <a:p>
            <a:fld id="{445A4884-4840-42F0-BBA6-0C83E5293EC8}" type="slidenum">
              <a:rPr lang="en-US" altLang="en-US"/>
              <a:pPr/>
              <a:t>‹#›</a:t>
            </a:fld>
            <a:endParaRPr lang="en-US" altLang="en-US"/>
          </a:p>
        </p:txBody>
      </p:sp>
    </p:spTree>
    <p:extLst>
      <p:ext uri="{BB962C8B-B14F-4D97-AF65-F5344CB8AC3E}">
        <p14:creationId xmlns:p14="http://schemas.microsoft.com/office/powerpoint/2010/main" val="156593076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0DD5BC5E-5561-4A0E-AE83-EA150E7B90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D6945-18D9-441E-BA67-D1F6F56D4F6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BF90A-0D8A-4108-8363-379FB5E73CC4}"/>
              </a:ext>
            </a:extLst>
          </p:cNvPr>
          <p:cNvSpPr txBox="1">
            <a:spLocks noGrp="1"/>
          </p:cNvSpPr>
          <p:nvPr>
            <p:ph type="sldNum" sz="quarter" idx="12"/>
          </p:nvPr>
        </p:nvSpPr>
        <p:spPr>
          <a:ln/>
        </p:spPr>
        <p:txBody>
          <a:bodyPr/>
          <a:lstStyle>
            <a:lvl1pPr>
              <a:defRPr/>
            </a:lvl1pPr>
          </a:lstStyle>
          <a:p>
            <a:fld id="{5822770B-0EF9-4A01-ADC0-032B2BA312E1}" type="slidenum">
              <a:rPr lang="en-US" altLang="en-US"/>
              <a:pPr/>
              <a:t>‹#›</a:t>
            </a:fld>
            <a:endParaRPr lang="en-US" altLang="en-US"/>
          </a:p>
        </p:txBody>
      </p:sp>
    </p:spTree>
    <p:extLst>
      <p:ext uri="{BB962C8B-B14F-4D97-AF65-F5344CB8AC3E}">
        <p14:creationId xmlns:p14="http://schemas.microsoft.com/office/powerpoint/2010/main" val="1667957427"/>
      </p:ext>
    </p:extLst>
  </p:cSld>
  <p:clrMapOvr>
    <a:masterClrMapping/>
  </p:clrMapOvr>
  <p:transition/>
  <p:hf sldNum="0"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CD0B09-4FE7-4998-B989-9BA39F3A8E9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FEF11-78E9-4523-B497-B0B3771C017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70F7CE-CA37-48E3-BACF-AD74B9A51F12}"/>
              </a:ext>
            </a:extLst>
          </p:cNvPr>
          <p:cNvSpPr txBox="1">
            <a:spLocks noGrp="1"/>
          </p:cNvSpPr>
          <p:nvPr>
            <p:ph type="sldNum" sz="quarter" idx="12"/>
          </p:nvPr>
        </p:nvSpPr>
        <p:spPr>
          <a:ln/>
        </p:spPr>
        <p:txBody>
          <a:bodyPr/>
          <a:lstStyle>
            <a:lvl1pPr>
              <a:defRPr/>
            </a:lvl1pPr>
          </a:lstStyle>
          <a:p>
            <a:fld id="{15AC4E74-5153-4B23-B484-76FEADC90FD7}" type="slidenum">
              <a:rPr lang="en-US" altLang="en-US"/>
              <a:pPr/>
              <a:t>‹#›</a:t>
            </a:fld>
            <a:endParaRPr lang="en-US" altLang="en-US"/>
          </a:p>
        </p:txBody>
      </p:sp>
    </p:spTree>
    <p:extLst>
      <p:ext uri="{BB962C8B-B14F-4D97-AF65-F5344CB8AC3E}">
        <p14:creationId xmlns:p14="http://schemas.microsoft.com/office/powerpoint/2010/main" val="2619832605"/>
      </p:ext>
    </p:extLst>
  </p:cSld>
  <p:clrMapOvr>
    <a:masterClrMapping/>
  </p:clrMapOvr>
  <p:transition/>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6B73F5D9-DBBA-41DE-B1EA-977B4547EDAE}"/>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EAC68-3A1E-462B-8A77-6CAF97FDA22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490ACA-0397-4A3A-9106-DC365EF9E340}"/>
              </a:ext>
            </a:extLst>
          </p:cNvPr>
          <p:cNvSpPr txBox="1">
            <a:spLocks noGrp="1"/>
          </p:cNvSpPr>
          <p:nvPr>
            <p:ph type="sldNum" sz="quarter" idx="12"/>
          </p:nvPr>
        </p:nvSpPr>
        <p:spPr>
          <a:ln/>
        </p:spPr>
        <p:txBody>
          <a:bodyPr/>
          <a:lstStyle>
            <a:lvl1pPr>
              <a:defRPr/>
            </a:lvl1pPr>
          </a:lstStyle>
          <a:p>
            <a:fld id="{33DEAE6B-04C1-4887-B407-C7D0695E59AD}" type="slidenum">
              <a:rPr lang="en-US" altLang="en-US"/>
              <a:pPr/>
              <a:t>‹#›</a:t>
            </a:fld>
            <a:endParaRPr lang="en-US" altLang="en-US"/>
          </a:p>
        </p:txBody>
      </p:sp>
    </p:spTree>
    <p:extLst>
      <p:ext uri="{BB962C8B-B14F-4D97-AF65-F5344CB8AC3E}">
        <p14:creationId xmlns:p14="http://schemas.microsoft.com/office/powerpoint/2010/main" val="94118427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46AC85-8C53-47AD-A0FA-C79582CDC86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DA2002-B871-42F7-BE79-066C26982D5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52C5B2-F336-4B2F-AB8C-4C78CDB1E596}"/>
              </a:ext>
            </a:extLst>
          </p:cNvPr>
          <p:cNvSpPr txBox="1">
            <a:spLocks noGrp="1"/>
          </p:cNvSpPr>
          <p:nvPr>
            <p:ph type="sldNum" sz="quarter" idx="12"/>
          </p:nvPr>
        </p:nvSpPr>
        <p:spPr>
          <a:ln/>
        </p:spPr>
        <p:txBody>
          <a:bodyPr/>
          <a:lstStyle>
            <a:lvl1pPr>
              <a:defRPr/>
            </a:lvl1pPr>
          </a:lstStyle>
          <a:p>
            <a:fld id="{3D165EE2-300C-4582-97EE-04D368BD28D3}" type="slidenum">
              <a:rPr lang="en-US" altLang="en-US"/>
              <a:pPr/>
              <a:t>‹#›</a:t>
            </a:fld>
            <a:endParaRPr lang="en-US" altLang="en-US"/>
          </a:p>
        </p:txBody>
      </p:sp>
    </p:spTree>
    <p:extLst>
      <p:ext uri="{BB962C8B-B14F-4D97-AF65-F5344CB8AC3E}">
        <p14:creationId xmlns:p14="http://schemas.microsoft.com/office/powerpoint/2010/main" val="30426490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FF542DC-61CA-4511-90B0-136B93D467EF}"/>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4E7850C-9ADB-4781-9E0E-CF19E619FD31}"/>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5303F1B-5C82-4E19-868D-3A3F3E074B14}"/>
              </a:ext>
            </a:extLst>
          </p:cNvPr>
          <p:cNvSpPr txBox="1">
            <a:spLocks noGrp="1"/>
          </p:cNvSpPr>
          <p:nvPr>
            <p:ph type="sldNum" sz="quarter" idx="12"/>
          </p:nvPr>
        </p:nvSpPr>
        <p:spPr>
          <a:ln/>
        </p:spPr>
        <p:txBody>
          <a:bodyPr/>
          <a:lstStyle>
            <a:lvl1pPr>
              <a:defRPr/>
            </a:lvl1pPr>
          </a:lstStyle>
          <a:p>
            <a:fld id="{7AE15E7B-710A-4532-893E-DED9C3D32C6C}" type="slidenum">
              <a:rPr lang="en-US" altLang="en-US"/>
              <a:pPr/>
              <a:t>‹#›</a:t>
            </a:fld>
            <a:endParaRPr lang="en-US" altLang="en-US"/>
          </a:p>
        </p:txBody>
      </p:sp>
    </p:spTree>
    <p:extLst>
      <p:ext uri="{BB962C8B-B14F-4D97-AF65-F5344CB8AC3E}">
        <p14:creationId xmlns:p14="http://schemas.microsoft.com/office/powerpoint/2010/main" val="249933312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D70985E-499C-44AD-B480-DAADE92D83E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AE83B5-C87C-494F-B90A-8AF599C146A4}"/>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271706-083E-41D3-9B94-782FB34C42C0}"/>
              </a:ext>
            </a:extLst>
          </p:cNvPr>
          <p:cNvSpPr txBox="1">
            <a:spLocks noGrp="1"/>
          </p:cNvSpPr>
          <p:nvPr>
            <p:ph type="sldNum" sz="quarter" idx="12"/>
          </p:nvPr>
        </p:nvSpPr>
        <p:spPr>
          <a:ln/>
        </p:spPr>
        <p:txBody>
          <a:bodyPr/>
          <a:lstStyle>
            <a:lvl1pPr>
              <a:defRPr/>
            </a:lvl1pPr>
          </a:lstStyle>
          <a:p>
            <a:fld id="{0372A980-1320-4F42-8803-A190D7D940DD}" type="slidenum">
              <a:rPr lang="en-US" altLang="en-US"/>
              <a:pPr/>
              <a:t>‹#›</a:t>
            </a:fld>
            <a:endParaRPr lang="en-US" altLang="en-US"/>
          </a:p>
        </p:txBody>
      </p:sp>
    </p:spTree>
    <p:extLst>
      <p:ext uri="{BB962C8B-B14F-4D97-AF65-F5344CB8AC3E}">
        <p14:creationId xmlns:p14="http://schemas.microsoft.com/office/powerpoint/2010/main" val="1311037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549D9D-26B6-402B-8218-250CFC9D928E}"/>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047744-D15D-47E9-A2C4-C4DAE09EA20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0BD514-DDD6-4AC8-B182-61CFE27951B1}"/>
              </a:ext>
            </a:extLst>
          </p:cNvPr>
          <p:cNvSpPr txBox="1">
            <a:spLocks noGrp="1"/>
          </p:cNvSpPr>
          <p:nvPr>
            <p:ph type="sldNum" sz="quarter" idx="12"/>
          </p:nvPr>
        </p:nvSpPr>
        <p:spPr>
          <a:ln/>
        </p:spPr>
        <p:txBody>
          <a:bodyPr/>
          <a:lstStyle>
            <a:lvl1pPr>
              <a:defRPr/>
            </a:lvl1pPr>
          </a:lstStyle>
          <a:p>
            <a:fld id="{50E2293A-B1AF-4480-BB12-79C4C9CAAC9B}" type="slidenum">
              <a:rPr lang="en-US" altLang="en-US"/>
              <a:pPr/>
              <a:t>‹#›</a:t>
            </a:fld>
            <a:endParaRPr lang="en-US" altLang="en-US"/>
          </a:p>
        </p:txBody>
      </p:sp>
    </p:spTree>
    <p:extLst>
      <p:ext uri="{BB962C8B-B14F-4D97-AF65-F5344CB8AC3E}">
        <p14:creationId xmlns:p14="http://schemas.microsoft.com/office/powerpoint/2010/main" val="15480359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B2FBB0C-246A-4C45-8E71-0E1A85699D3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7AF06F-AF9C-441B-8782-4B1930303B9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8F709D-D8ED-435B-BB5B-6E1A64B64D60}"/>
              </a:ext>
            </a:extLst>
          </p:cNvPr>
          <p:cNvSpPr txBox="1">
            <a:spLocks noGrp="1"/>
          </p:cNvSpPr>
          <p:nvPr>
            <p:ph type="sldNum" sz="quarter" idx="12"/>
          </p:nvPr>
        </p:nvSpPr>
        <p:spPr>
          <a:ln/>
        </p:spPr>
        <p:txBody>
          <a:bodyPr/>
          <a:lstStyle>
            <a:lvl1pPr>
              <a:defRPr/>
            </a:lvl1pPr>
          </a:lstStyle>
          <a:p>
            <a:fld id="{3660EAB3-D6A0-4E5F-B47B-CA214FC14572}" type="slidenum">
              <a:rPr lang="en-US" altLang="en-US"/>
              <a:pPr/>
              <a:t>‹#›</a:t>
            </a:fld>
            <a:endParaRPr lang="en-US" altLang="en-US"/>
          </a:p>
        </p:txBody>
      </p:sp>
    </p:spTree>
    <p:extLst>
      <p:ext uri="{BB962C8B-B14F-4D97-AF65-F5344CB8AC3E}">
        <p14:creationId xmlns:p14="http://schemas.microsoft.com/office/powerpoint/2010/main" val="178245117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B3E400B-464E-49F8-B894-319D6FAC3F79}"/>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616389-1309-45E2-BD76-CFFFEE0FBBD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54E427-5FC8-42EB-B66C-757A0E50E723}"/>
              </a:ext>
            </a:extLst>
          </p:cNvPr>
          <p:cNvSpPr txBox="1">
            <a:spLocks noGrp="1"/>
          </p:cNvSpPr>
          <p:nvPr>
            <p:ph type="sldNum" sz="quarter" idx="12"/>
          </p:nvPr>
        </p:nvSpPr>
        <p:spPr>
          <a:ln/>
        </p:spPr>
        <p:txBody>
          <a:bodyPr/>
          <a:lstStyle>
            <a:lvl1pPr>
              <a:defRPr/>
            </a:lvl1pPr>
          </a:lstStyle>
          <a:p>
            <a:fld id="{1451F10C-FF83-45BD-AAC1-3C69E3414434}" type="slidenum">
              <a:rPr lang="en-US" altLang="en-US"/>
              <a:pPr/>
              <a:t>‹#›</a:t>
            </a:fld>
            <a:endParaRPr lang="en-US" altLang="en-US"/>
          </a:p>
        </p:txBody>
      </p:sp>
    </p:spTree>
    <p:extLst>
      <p:ext uri="{BB962C8B-B14F-4D97-AF65-F5344CB8AC3E}">
        <p14:creationId xmlns:p14="http://schemas.microsoft.com/office/powerpoint/2010/main" val="305057962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BC0EB1-D35E-4CE5-9AB4-EB61870E5DB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B051BF-B70F-4809-8F7E-B1A1FD9EF8E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F21F29-13F1-4F4F-BE2A-9B1BD25BE1D4}"/>
              </a:ext>
            </a:extLst>
          </p:cNvPr>
          <p:cNvSpPr txBox="1">
            <a:spLocks noGrp="1"/>
          </p:cNvSpPr>
          <p:nvPr>
            <p:ph type="sldNum" sz="quarter" idx="12"/>
          </p:nvPr>
        </p:nvSpPr>
        <p:spPr>
          <a:ln/>
        </p:spPr>
        <p:txBody>
          <a:bodyPr/>
          <a:lstStyle>
            <a:lvl1pPr>
              <a:defRPr/>
            </a:lvl1pPr>
          </a:lstStyle>
          <a:p>
            <a:fld id="{DB142A5A-2E97-4E00-8022-45D33DB04829}" type="slidenum">
              <a:rPr lang="en-US" altLang="en-US"/>
              <a:pPr/>
              <a:t>‹#›</a:t>
            </a:fld>
            <a:endParaRPr lang="en-US" altLang="en-US"/>
          </a:p>
        </p:txBody>
      </p:sp>
    </p:spTree>
    <p:extLst>
      <p:ext uri="{BB962C8B-B14F-4D97-AF65-F5344CB8AC3E}">
        <p14:creationId xmlns:p14="http://schemas.microsoft.com/office/powerpoint/2010/main" val="3610566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CA00B7C3-9550-4F86-8269-E5B370C6F7F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97F0C14-2AC1-420E-A663-9B79774D012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4655790-FAAB-482A-929E-95D929757957}"/>
              </a:ext>
            </a:extLst>
          </p:cNvPr>
          <p:cNvSpPr>
            <a:spLocks noGrp="1" noChangeArrowheads="1"/>
          </p:cNvSpPr>
          <p:nvPr>
            <p:ph type="sldNum" sz="quarter" idx="12"/>
          </p:nvPr>
        </p:nvSpPr>
        <p:spPr/>
        <p:txBody>
          <a:bodyPr/>
          <a:lstStyle>
            <a:lvl1pPr eaLnBrk="1" hangingPunct="1">
              <a:defRPr/>
            </a:lvl1pPr>
          </a:lstStyle>
          <a:p>
            <a:fld id="{0F724E54-FD8A-4827-9E6A-874D872861FD}" type="slidenum">
              <a:rPr lang="en-US" altLang="en-US"/>
              <a:pPr/>
              <a:t>‹#›</a:t>
            </a:fld>
            <a:endParaRPr lang="en-US" altLang="en-US"/>
          </a:p>
        </p:txBody>
      </p:sp>
    </p:spTree>
    <p:extLst>
      <p:ext uri="{BB962C8B-B14F-4D97-AF65-F5344CB8AC3E}">
        <p14:creationId xmlns:p14="http://schemas.microsoft.com/office/powerpoint/2010/main" val="426784753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5DC50B-54F9-4B1B-8E0C-84CBD724B9A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D1E608-A26D-4182-B539-F5D7D1E5C84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B41D5-7D29-47EF-8DA5-B2FB140479E7}"/>
              </a:ext>
            </a:extLst>
          </p:cNvPr>
          <p:cNvSpPr txBox="1">
            <a:spLocks noGrp="1"/>
          </p:cNvSpPr>
          <p:nvPr>
            <p:ph type="sldNum" sz="quarter" idx="12"/>
          </p:nvPr>
        </p:nvSpPr>
        <p:spPr>
          <a:ln/>
        </p:spPr>
        <p:txBody>
          <a:bodyPr/>
          <a:lstStyle>
            <a:lvl1pPr>
              <a:defRPr/>
            </a:lvl1pPr>
          </a:lstStyle>
          <a:p>
            <a:fld id="{EE3F7456-1C00-40CB-8F3C-ED5F30B26A50}" type="slidenum">
              <a:rPr lang="en-US" altLang="en-US"/>
              <a:pPr/>
              <a:t>‹#›</a:t>
            </a:fld>
            <a:endParaRPr lang="en-US" altLang="en-US"/>
          </a:p>
        </p:txBody>
      </p:sp>
    </p:spTree>
    <p:extLst>
      <p:ext uri="{BB962C8B-B14F-4D97-AF65-F5344CB8AC3E}">
        <p14:creationId xmlns:p14="http://schemas.microsoft.com/office/powerpoint/2010/main" val="212195953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5"/>
          <p:cNvSpPr txBox="1">
            <a:spLocks noGrp="1"/>
          </p:cNvSpPr>
          <p:nvPr>
            <p:ph type="ctrTitle"/>
          </p:nvPr>
        </p:nvSpPr>
        <p:spPr>
          <a:xfrm>
            <a:off x="2362196" y="1828800"/>
            <a:ext cx="6096003" cy="969958"/>
          </a:xfrm>
          <a:effectLst>
            <a:outerShdw dist="35924" dir="2700000" algn="tl">
              <a:srgbClr val="808080">
                <a:alpha val="75000"/>
              </a:srgbClr>
            </a:outerShdw>
          </a:effectLst>
        </p:spPr>
        <p:txBody>
          <a:bodyPr lIns="91440" tIns="45720" rIns="91440" bIns="45720" anchorCtr="1"/>
          <a:lstStyle>
            <a:lvl1pPr algn="ctr">
              <a:defRPr/>
            </a:lvl1pPr>
          </a:lstStyle>
          <a:p>
            <a:pPr lvl="0"/>
            <a:r>
              <a:rPr lang="en-US"/>
              <a:t>Click to edit Master title style</a:t>
            </a:r>
          </a:p>
        </p:txBody>
      </p:sp>
      <p:sp>
        <p:nvSpPr>
          <p:cNvPr id="3" name="Rectangle 6"/>
          <p:cNvSpPr txBox="1">
            <a:spLocks noGrp="1"/>
          </p:cNvSpPr>
          <p:nvPr>
            <p:ph type="subTitle" idx="1"/>
          </p:nvPr>
        </p:nvSpPr>
        <p:spPr>
          <a:xfrm>
            <a:off x="2362196" y="2895603"/>
            <a:ext cx="6096003" cy="990596"/>
          </a:xfrm>
          <a:effectLst>
            <a:outerShdw dist="35924" dir="2700000" algn="tl">
              <a:srgbClr val="808080">
                <a:alpha val="75000"/>
              </a:srgbClr>
            </a:outerShdw>
          </a:effectLst>
        </p:spPr>
        <p:txBody>
          <a:bodyPr lIns="91440" tIns="45720" rIns="91440" bIns="45720" anchor="ctr" anchorCtr="1"/>
          <a:lstStyle>
            <a:lvl1pPr marL="0" indent="0" algn="ctr">
              <a:buNone/>
              <a:defRPr sz="3400"/>
            </a:lvl1pPr>
          </a:lstStyle>
          <a:p>
            <a:pPr lvl="0"/>
            <a:r>
              <a:rPr lang="en-US"/>
              <a:t>Click to edit Master subtitle style</a:t>
            </a:r>
          </a:p>
        </p:txBody>
      </p:sp>
      <p:sp>
        <p:nvSpPr>
          <p:cNvPr id="4" name="Rectangle 2">
            <a:extLst>
              <a:ext uri="{FF2B5EF4-FFF2-40B4-BE49-F238E27FC236}">
                <a16:creationId xmlns:a16="http://schemas.microsoft.com/office/drawing/2014/main" id="{EE2AA9B7-29C7-4CF8-8F05-3D8730CD857E}"/>
              </a:ext>
            </a:extLst>
          </p:cNvPr>
          <p:cNvSpPr txBox="1">
            <a:spLocks noGrp="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3374651C-E183-485D-83A8-C879AC377CC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B206634E-D6F9-4BE2-8397-D6839CA67FFF}"/>
              </a:ext>
            </a:extLst>
          </p:cNvPr>
          <p:cNvSpPr txBox="1">
            <a:spLocks noGrp="1"/>
          </p:cNvSpPr>
          <p:nvPr>
            <p:ph type="sldNum" sz="quarter" idx="12"/>
          </p:nvPr>
        </p:nvSpPr>
        <p:spPr>
          <a:ln/>
        </p:spPr>
        <p:txBody>
          <a:bodyPr/>
          <a:lstStyle>
            <a:lvl1pPr>
              <a:defRPr/>
            </a:lvl1pPr>
          </a:lstStyle>
          <a:p>
            <a:fld id="{2D1F6F7F-63BB-47AD-A43E-F85501733DF8}" type="slidenum">
              <a:rPr lang="en-US" altLang="en-US"/>
              <a:pPr/>
              <a:t>‹#›</a:t>
            </a:fld>
            <a:endParaRPr lang="en-US" altLang="en-US"/>
          </a:p>
        </p:txBody>
      </p:sp>
    </p:spTree>
    <p:extLst>
      <p:ext uri="{BB962C8B-B14F-4D97-AF65-F5344CB8AC3E}">
        <p14:creationId xmlns:p14="http://schemas.microsoft.com/office/powerpoint/2010/main" val="3413339460"/>
      </p:ext>
    </p:extLst>
  </p:cSld>
  <p:clrMapOvr>
    <a:masterClrMapping/>
  </p:clrMapOvr>
  <p:transition/>
  <p:hf sldNum="0"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AC1D37DE-8198-4317-BBD5-19AEDFCDA17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C1E3B4-E82C-4D08-97B8-3072CEFB4AB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A0CDE2-FA3F-4F24-B4D3-1F535F650CB1}"/>
              </a:ext>
            </a:extLst>
          </p:cNvPr>
          <p:cNvSpPr txBox="1">
            <a:spLocks noGrp="1"/>
          </p:cNvSpPr>
          <p:nvPr>
            <p:ph type="sldNum" sz="quarter" idx="12"/>
          </p:nvPr>
        </p:nvSpPr>
        <p:spPr>
          <a:ln/>
        </p:spPr>
        <p:txBody>
          <a:bodyPr/>
          <a:lstStyle>
            <a:lvl1pPr>
              <a:defRPr/>
            </a:lvl1pPr>
          </a:lstStyle>
          <a:p>
            <a:fld id="{31C64857-8C79-4A00-B001-3E99947DD3DD}" type="slidenum">
              <a:rPr lang="en-US" altLang="en-US"/>
              <a:pPr/>
              <a:t>‹#›</a:t>
            </a:fld>
            <a:endParaRPr lang="en-US" altLang="en-US"/>
          </a:p>
        </p:txBody>
      </p:sp>
    </p:spTree>
    <p:extLst>
      <p:ext uri="{BB962C8B-B14F-4D97-AF65-F5344CB8AC3E}">
        <p14:creationId xmlns:p14="http://schemas.microsoft.com/office/powerpoint/2010/main" val="173589148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966529-8082-4FEA-BF0F-AB3ED28BF35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124EEF-CFBA-45CC-BA21-DB861ED7C48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EACF8E-A074-416D-9DA0-F7508D8B3AF0}"/>
              </a:ext>
            </a:extLst>
          </p:cNvPr>
          <p:cNvSpPr txBox="1">
            <a:spLocks noGrp="1"/>
          </p:cNvSpPr>
          <p:nvPr>
            <p:ph type="sldNum" sz="quarter" idx="12"/>
          </p:nvPr>
        </p:nvSpPr>
        <p:spPr>
          <a:ln/>
        </p:spPr>
        <p:txBody>
          <a:bodyPr/>
          <a:lstStyle>
            <a:lvl1pPr>
              <a:defRPr/>
            </a:lvl1pPr>
          </a:lstStyle>
          <a:p>
            <a:fld id="{7E554848-2517-4AAD-9C47-C262341BB4EA}" type="slidenum">
              <a:rPr lang="en-US" altLang="en-US"/>
              <a:pPr/>
              <a:t>‹#›</a:t>
            </a:fld>
            <a:endParaRPr lang="en-US" altLang="en-US"/>
          </a:p>
        </p:txBody>
      </p:sp>
    </p:spTree>
    <p:extLst>
      <p:ext uri="{BB962C8B-B14F-4D97-AF65-F5344CB8AC3E}">
        <p14:creationId xmlns:p14="http://schemas.microsoft.com/office/powerpoint/2010/main" val="670354084"/>
      </p:ext>
    </p:extLst>
  </p:cSld>
  <p:clrMapOvr>
    <a:masterClrMapping/>
  </p:clrMapOvr>
  <p:transition/>
  <p:hf sldNum="0"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2D321373-C825-4980-A37D-BEDD1D998E4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8260EE-0CD7-4B41-99C9-DC69CFECC1E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A01047-36FA-47A3-A00D-094578D1C08B}"/>
              </a:ext>
            </a:extLst>
          </p:cNvPr>
          <p:cNvSpPr txBox="1">
            <a:spLocks noGrp="1"/>
          </p:cNvSpPr>
          <p:nvPr>
            <p:ph type="sldNum" sz="quarter" idx="12"/>
          </p:nvPr>
        </p:nvSpPr>
        <p:spPr>
          <a:ln/>
        </p:spPr>
        <p:txBody>
          <a:bodyPr/>
          <a:lstStyle>
            <a:lvl1pPr>
              <a:defRPr/>
            </a:lvl1pPr>
          </a:lstStyle>
          <a:p>
            <a:fld id="{DD70E524-E3C7-4FBC-A040-0E14C1A483EF}" type="slidenum">
              <a:rPr lang="en-US" altLang="en-US"/>
              <a:pPr/>
              <a:t>‹#›</a:t>
            </a:fld>
            <a:endParaRPr lang="en-US" altLang="en-US"/>
          </a:p>
        </p:txBody>
      </p:sp>
    </p:spTree>
    <p:extLst>
      <p:ext uri="{BB962C8B-B14F-4D97-AF65-F5344CB8AC3E}">
        <p14:creationId xmlns:p14="http://schemas.microsoft.com/office/powerpoint/2010/main" val="164124240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D73BCE-3D75-4CB6-ADEB-F3784684BE4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AAB3B-61FD-420E-AE16-AE0CE4CDE9F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A7F1C8-5D50-4066-BBFC-2CDA8EFB6232}"/>
              </a:ext>
            </a:extLst>
          </p:cNvPr>
          <p:cNvSpPr txBox="1">
            <a:spLocks noGrp="1"/>
          </p:cNvSpPr>
          <p:nvPr>
            <p:ph type="sldNum" sz="quarter" idx="12"/>
          </p:nvPr>
        </p:nvSpPr>
        <p:spPr>
          <a:ln/>
        </p:spPr>
        <p:txBody>
          <a:bodyPr/>
          <a:lstStyle>
            <a:lvl1pPr>
              <a:defRPr/>
            </a:lvl1pPr>
          </a:lstStyle>
          <a:p>
            <a:fld id="{77C74ABB-6D6D-45FE-9998-32544010FFB4}" type="slidenum">
              <a:rPr lang="en-US" altLang="en-US"/>
              <a:pPr/>
              <a:t>‹#›</a:t>
            </a:fld>
            <a:endParaRPr lang="en-US" altLang="en-US"/>
          </a:p>
        </p:txBody>
      </p:sp>
    </p:spTree>
    <p:extLst>
      <p:ext uri="{BB962C8B-B14F-4D97-AF65-F5344CB8AC3E}">
        <p14:creationId xmlns:p14="http://schemas.microsoft.com/office/powerpoint/2010/main" val="48024234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C4AAA8-55E2-4C52-8E29-928247377331}"/>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E3413A-2343-45BD-9EC0-FD735432F53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29F767-83A5-4D5F-82DE-45FA99DC825F}"/>
              </a:ext>
            </a:extLst>
          </p:cNvPr>
          <p:cNvSpPr txBox="1">
            <a:spLocks noGrp="1"/>
          </p:cNvSpPr>
          <p:nvPr>
            <p:ph type="sldNum" sz="quarter" idx="12"/>
          </p:nvPr>
        </p:nvSpPr>
        <p:spPr>
          <a:ln/>
        </p:spPr>
        <p:txBody>
          <a:bodyPr/>
          <a:lstStyle>
            <a:lvl1pPr>
              <a:defRPr/>
            </a:lvl1pPr>
          </a:lstStyle>
          <a:p>
            <a:fld id="{237211A4-E83E-48DB-AB19-11B720A9A578}" type="slidenum">
              <a:rPr lang="en-US" altLang="en-US"/>
              <a:pPr/>
              <a:t>‹#›</a:t>
            </a:fld>
            <a:endParaRPr lang="en-US" altLang="en-US"/>
          </a:p>
        </p:txBody>
      </p:sp>
    </p:spTree>
    <p:extLst>
      <p:ext uri="{BB962C8B-B14F-4D97-AF65-F5344CB8AC3E}">
        <p14:creationId xmlns:p14="http://schemas.microsoft.com/office/powerpoint/2010/main" val="92712408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19248D94-8DB4-40E3-B35B-51207F2622A4}"/>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438B66-FA78-414C-9D2D-54B048CD6FA7}"/>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5BA8A2-79AB-48DD-9F36-DECDE0B1E87E}"/>
              </a:ext>
            </a:extLst>
          </p:cNvPr>
          <p:cNvSpPr txBox="1">
            <a:spLocks noGrp="1"/>
          </p:cNvSpPr>
          <p:nvPr>
            <p:ph type="sldNum" sz="quarter" idx="12"/>
          </p:nvPr>
        </p:nvSpPr>
        <p:spPr>
          <a:ln/>
        </p:spPr>
        <p:txBody>
          <a:bodyPr/>
          <a:lstStyle>
            <a:lvl1pPr>
              <a:defRPr/>
            </a:lvl1pPr>
          </a:lstStyle>
          <a:p>
            <a:fld id="{1DFB8E50-5B03-43FD-85A5-A8BA7E0B4388}" type="slidenum">
              <a:rPr lang="en-US" altLang="en-US"/>
              <a:pPr/>
              <a:t>‹#›</a:t>
            </a:fld>
            <a:endParaRPr lang="en-US" altLang="en-US"/>
          </a:p>
        </p:txBody>
      </p:sp>
    </p:spTree>
    <p:extLst>
      <p:ext uri="{BB962C8B-B14F-4D97-AF65-F5344CB8AC3E}">
        <p14:creationId xmlns:p14="http://schemas.microsoft.com/office/powerpoint/2010/main" val="2961314465"/>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4136BA-C35E-4457-A4C9-573193AA4F0A}"/>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63A9CFF-D4A8-4ABA-AAB0-C4BF3199101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0AEB15-600D-4EF0-B653-AF9B2B821DB3}"/>
              </a:ext>
            </a:extLst>
          </p:cNvPr>
          <p:cNvSpPr txBox="1">
            <a:spLocks noGrp="1"/>
          </p:cNvSpPr>
          <p:nvPr>
            <p:ph type="sldNum" sz="quarter" idx="12"/>
          </p:nvPr>
        </p:nvSpPr>
        <p:spPr>
          <a:ln/>
        </p:spPr>
        <p:txBody>
          <a:bodyPr/>
          <a:lstStyle>
            <a:lvl1pPr>
              <a:defRPr/>
            </a:lvl1pPr>
          </a:lstStyle>
          <a:p>
            <a:fld id="{71B9963C-CC55-42FA-8E32-A695B0B4F713}" type="slidenum">
              <a:rPr lang="en-US" altLang="en-US"/>
              <a:pPr/>
              <a:t>‹#›</a:t>
            </a:fld>
            <a:endParaRPr lang="en-US" altLang="en-US"/>
          </a:p>
        </p:txBody>
      </p:sp>
    </p:spTree>
    <p:extLst>
      <p:ext uri="{BB962C8B-B14F-4D97-AF65-F5344CB8AC3E}">
        <p14:creationId xmlns:p14="http://schemas.microsoft.com/office/powerpoint/2010/main" val="2505333079"/>
      </p:ext>
    </p:extLst>
  </p:cSld>
  <p:clrMapOvr>
    <a:masterClrMapping/>
  </p:clrMapOvr>
  <p:transition/>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B745CB75-FA03-4441-8C61-D341682742E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342E81-456F-4732-83C9-C67C48382C7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C4C16-E895-406F-A8B4-B2CACD586725}"/>
              </a:ext>
            </a:extLst>
          </p:cNvPr>
          <p:cNvSpPr txBox="1">
            <a:spLocks noGrp="1"/>
          </p:cNvSpPr>
          <p:nvPr>
            <p:ph type="sldNum" sz="quarter" idx="12"/>
          </p:nvPr>
        </p:nvSpPr>
        <p:spPr>
          <a:ln/>
        </p:spPr>
        <p:txBody>
          <a:bodyPr/>
          <a:lstStyle>
            <a:lvl1pPr>
              <a:defRPr/>
            </a:lvl1pPr>
          </a:lstStyle>
          <a:p>
            <a:fld id="{D21F8FD5-D888-4E65-ABAA-07740FFF86F7}" type="slidenum">
              <a:rPr lang="en-US" altLang="en-US"/>
              <a:pPr/>
              <a:t>‹#›</a:t>
            </a:fld>
            <a:endParaRPr lang="en-US" altLang="en-US"/>
          </a:p>
        </p:txBody>
      </p:sp>
    </p:spTree>
    <p:extLst>
      <p:ext uri="{BB962C8B-B14F-4D97-AF65-F5344CB8AC3E}">
        <p14:creationId xmlns:p14="http://schemas.microsoft.com/office/powerpoint/2010/main" val="33499930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99D1A2-F2E5-4D45-8109-6CF52A12C01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B005096-9EE3-4C65-915B-7B8141208EA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720503B-3442-4ECF-93C8-3DACC0828291}"/>
              </a:ext>
            </a:extLst>
          </p:cNvPr>
          <p:cNvSpPr>
            <a:spLocks noGrp="1" noChangeArrowheads="1"/>
          </p:cNvSpPr>
          <p:nvPr>
            <p:ph type="sldNum" sz="quarter" idx="12"/>
          </p:nvPr>
        </p:nvSpPr>
        <p:spPr/>
        <p:txBody>
          <a:bodyPr/>
          <a:lstStyle>
            <a:lvl1pPr eaLnBrk="1" hangingPunct="1">
              <a:defRPr/>
            </a:lvl1pPr>
          </a:lstStyle>
          <a:p>
            <a:fld id="{8A341E05-4A9A-41D2-BFED-5F75DB2E0DEB}" type="slidenum">
              <a:rPr lang="en-US" altLang="en-US"/>
              <a:pPr/>
              <a:t>‹#›</a:t>
            </a:fld>
            <a:endParaRPr lang="en-US" altLang="en-US"/>
          </a:p>
        </p:txBody>
      </p:sp>
    </p:spTree>
    <p:extLst>
      <p:ext uri="{BB962C8B-B14F-4D97-AF65-F5344CB8AC3E}">
        <p14:creationId xmlns:p14="http://schemas.microsoft.com/office/powerpoint/2010/main" val="31551126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6A2AF469-96EA-4577-B2D2-28ED990BCAAC}"/>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159DDA-7D4C-4FAF-84C5-2D87AE3B022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5D79C4-4C8D-4947-9C6A-B9B0B0A08571}"/>
              </a:ext>
            </a:extLst>
          </p:cNvPr>
          <p:cNvSpPr txBox="1">
            <a:spLocks noGrp="1"/>
          </p:cNvSpPr>
          <p:nvPr>
            <p:ph type="sldNum" sz="quarter" idx="12"/>
          </p:nvPr>
        </p:nvSpPr>
        <p:spPr>
          <a:ln/>
        </p:spPr>
        <p:txBody>
          <a:bodyPr/>
          <a:lstStyle>
            <a:lvl1pPr>
              <a:defRPr/>
            </a:lvl1pPr>
          </a:lstStyle>
          <a:p>
            <a:fld id="{EE807C99-ED27-40C3-B14A-7795F5D6CFDC}" type="slidenum">
              <a:rPr lang="en-US" altLang="en-US"/>
              <a:pPr/>
              <a:t>‹#›</a:t>
            </a:fld>
            <a:endParaRPr lang="en-US" altLang="en-US"/>
          </a:p>
        </p:txBody>
      </p:sp>
    </p:spTree>
    <p:extLst>
      <p:ext uri="{BB962C8B-B14F-4D97-AF65-F5344CB8AC3E}">
        <p14:creationId xmlns:p14="http://schemas.microsoft.com/office/powerpoint/2010/main" val="6646955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E8F944-4797-48CD-9FE7-2398A72943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52C9DD-01D8-41BA-B10F-1915194ABE1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67FA46-B2E8-4A6E-91E8-BFEF95E1C7AC}"/>
              </a:ext>
            </a:extLst>
          </p:cNvPr>
          <p:cNvSpPr txBox="1">
            <a:spLocks noGrp="1"/>
          </p:cNvSpPr>
          <p:nvPr>
            <p:ph type="sldNum" sz="quarter" idx="12"/>
          </p:nvPr>
        </p:nvSpPr>
        <p:spPr>
          <a:ln/>
        </p:spPr>
        <p:txBody>
          <a:bodyPr/>
          <a:lstStyle>
            <a:lvl1pPr>
              <a:defRPr/>
            </a:lvl1pPr>
          </a:lstStyle>
          <a:p>
            <a:fld id="{6395729E-D98A-4BB9-AC48-24AAD74839E3}" type="slidenum">
              <a:rPr lang="en-US" altLang="en-US"/>
              <a:pPr/>
              <a:t>‹#›</a:t>
            </a:fld>
            <a:endParaRPr lang="en-US" altLang="en-US"/>
          </a:p>
        </p:txBody>
      </p:sp>
    </p:spTree>
    <p:extLst>
      <p:ext uri="{BB962C8B-B14F-4D97-AF65-F5344CB8AC3E}">
        <p14:creationId xmlns:p14="http://schemas.microsoft.com/office/powerpoint/2010/main" val="414027428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8107CD-14AA-4DBB-AF7E-EA8B8425ACF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08C489-0669-4806-AEBF-D947B3A2F0E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F17238-66BD-4DC5-B5A1-D1234C1473A6}"/>
              </a:ext>
            </a:extLst>
          </p:cNvPr>
          <p:cNvSpPr txBox="1">
            <a:spLocks noGrp="1"/>
          </p:cNvSpPr>
          <p:nvPr>
            <p:ph type="sldNum" sz="quarter" idx="12"/>
          </p:nvPr>
        </p:nvSpPr>
        <p:spPr>
          <a:ln/>
        </p:spPr>
        <p:txBody>
          <a:bodyPr/>
          <a:lstStyle>
            <a:lvl1pPr>
              <a:defRPr/>
            </a:lvl1pPr>
          </a:lstStyle>
          <a:p>
            <a:fld id="{D3EEAF7A-8033-4086-B16C-B7645686F180}" type="slidenum">
              <a:rPr lang="en-US" altLang="en-US"/>
              <a:pPr/>
              <a:t>‹#›</a:t>
            </a:fld>
            <a:endParaRPr lang="en-US" altLang="en-US"/>
          </a:p>
        </p:txBody>
      </p:sp>
    </p:spTree>
    <p:extLst>
      <p:ext uri="{BB962C8B-B14F-4D97-AF65-F5344CB8AC3E}">
        <p14:creationId xmlns:p14="http://schemas.microsoft.com/office/powerpoint/2010/main" val="309227858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AF5CBC-5950-44A8-85DE-D4681E2F0DF1}"/>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097A50EB-1FFE-4AD6-834C-5F412D3558BE}"/>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BADE13C1-E86E-4C29-B57E-6101DF28E587}"/>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FA64809F-CF21-4532-8A20-B5F73BE85B7F}"/>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5AC256C6-B5F3-4E82-B7C7-51E4B6E922FF}"/>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EE5A8183-4AC9-4890-90B2-8A707DA47C3C}"/>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18EAFF3A-CDB6-46DF-A4C4-90E63FE9663A}"/>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2E8F92BC-8629-43DB-BEAD-9BA2407E6920}"/>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B10B4E51-F3E8-4384-BC83-9D209CF0CA31}"/>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385CC84B-F22D-4487-8EBF-24C66F10DFE7}"/>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8D74AA4D-8AA9-4A80-9ADB-DFAF16BC6678}"/>
              </a:ext>
            </a:extLst>
          </p:cNvPr>
          <p:cNvSpPr txBox="1">
            <a:spLocks noGrp="1"/>
          </p:cNvSpPr>
          <p:nvPr>
            <p:ph type="sldNum" sz="quarter" idx="12"/>
          </p:nvPr>
        </p:nvSpPr>
        <p:spPr/>
        <p:txBody>
          <a:bodyPr/>
          <a:lstStyle>
            <a:lvl1pPr>
              <a:defRPr/>
            </a:lvl1pPr>
          </a:lstStyle>
          <a:p>
            <a:fld id="{58CACE2F-ADC1-4386-B739-2918259DCD04}" type="slidenum">
              <a:rPr lang="en-US" altLang="en-US"/>
              <a:pPr/>
              <a:t>‹#›</a:t>
            </a:fld>
            <a:endParaRPr lang="en-US" altLang="en-US"/>
          </a:p>
        </p:txBody>
      </p:sp>
    </p:spTree>
    <p:extLst>
      <p:ext uri="{BB962C8B-B14F-4D97-AF65-F5344CB8AC3E}">
        <p14:creationId xmlns:p14="http://schemas.microsoft.com/office/powerpoint/2010/main" val="2579874049"/>
      </p:ext>
    </p:extLst>
  </p:cSld>
  <p:clrMapOvr>
    <a:masterClrMapping/>
  </p:clrMapOvr>
  <p:transition advTm="5000"/>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C7DA362-2932-40A6-8508-EBD848F5AB18}"/>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5BD9544-D2C2-4AE7-8E4C-28174102A25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B273D1C-4FF4-4650-BD53-018E47116E13}"/>
              </a:ext>
            </a:extLst>
          </p:cNvPr>
          <p:cNvSpPr txBox="1">
            <a:spLocks noGrp="1"/>
          </p:cNvSpPr>
          <p:nvPr>
            <p:ph type="sldNum" sz="quarter" idx="12"/>
          </p:nvPr>
        </p:nvSpPr>
        <p:spPr>
          <a:ln/>
        </p:spPr>
        <p:txBody>
          <a:bodyPr/>
          <a:lstStyle>
            <a:lvl1pPr>
              <a:defRPr/>
            </a:lvl1pPr>
          </a:lstStyle>
          <a:p>
            <a:fld id="{88E1AE6D-E2F1-43C7-8FB9-61F4534393F0}" type="slidenum">
              <a:rPr lang="en-US" altLang="en-US"/>
              <a:pPr/>
              <a:t>‹#›</a:t>
            </a:fld>
            <a:endParaRPr lang="en-US" altLang="en-US"/>
          </a:p>
        </p:txBody>
      </p:sp>
    </p:spTree>
    <p:extLst>
      <p:ext uri="{BB962C8B-B14F-4D97-AF65-F5344CB8AC3E}">
        <p14:creationId xmlns:p14="http://schemas.microsoft.com/office/powerpoint/2010/main" val="1483709543"/>
      </p:ext>
    </p:extLst>
  </p:cSld>
  <p:clrMapOvr>
    <a:masterClrMapping/>
  </p:clrMapOvr>
  <p:transition advTm="5000"/>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F9002A20-CF6A-4BA2-90BF-C6FF47254F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97C1D9B-886F-46F4-B31A-56D9D4B7324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12B2F277-03DD-4240-B9FE-CC0545EB3946}"/>
              </a:ext>
            </a:extLst>
          </p:cNvPr>
          <p:cNvSpPr txBox="1">
            <a:spLocks noGrp="1"/>
          </p:cNvSpPr>
          <p:nvPr>
            <p:ph type="sldNum" sz="quarter" idx="12"/>
          </p:nvPr>
        </p:nvSpPr>
        <p:spPr>
          <a:ln/>
        </p:spPr>
        <p:txBody>
          <a:bodyPr/>
          <a:lstStyle>
            <a:lvl1pPr>
              <a:defRPr/>
            </a:lvl1pPr>
          </a:lstStyle>
          <a:p>
            <a:fld id="{CC93F907-6AA2-4154-A311-648E99E85A8C}" type="slidenum">
              <a:rPr lang="en-US" altLang="en-US"/>
              <a:pPr/>
              <a:t>‹#›</a:t>
            </a:fld>
            <a:endParaRPr lang="en-US" altLang="en-US"/>
          </a:p>
        </p:txBody>
      </p:sp>
    </p:spTree>
    <p:extLst>
      <p:ext uri="{BB962C8B-B14F-4D97-AF65-F5344CB8AC3E}">
        <p14:creationId xmlns:p14="http://schemas.microsoft.com/office/powerpoint/2010/main" val="3835422099"/>
      </p:ext>
    </p:extLst>
  </p:cSld>
  <p:clrMapOvr>
    <a:masterClrMapping/>
  </p:clrMapOvr>
  <p:transition advTm="5000"/>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B6F3ED9F-3751-4203-8A83-5E4F8139159D}"/>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34E8F09-39D9-4022-B817-285926B69BC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EA2E001D-9282-438B-8FE8-1973C774927C}"/>
              </a:ext>
            </a:extLst>
          </p:cNvPr>
          <p:cNvSpPr txBox="1">
            <a:spLocks noGrp="1"/>
          </p:cNvSpPr>
          <p:nvPr>
            <p:ph type="sldNum" sz="quarter" idx="12"/>
          </p:nvPr>
        </p:nvSpPr>
        <p:spPr>
          <a:ln/>
        </p:spPr>
        <p:txBody>
          <a:bodyPr/>
          <a:lstStyle>
            <a:lvl1pPr>
              <a:defRPr/>
            </a:lvl1pPr>
          </a:lstStyle>
          <a:p>
            <a:fld id="{241C14A5-2CB3-4E24-886A-14A9113BB4FC}" type="slidenum">
              <a:rPr lang="en-US" altLang="en-US"/>
              <a:pPr/>
              <a:t>‹#›</a:t>
            </a:fld>
            <a:endParaRPr lang="en-US" altLang="en-US"/>
          </a:p>
        </p:txBody>
      </p:sp>
    </p:spTree>
    <p:extLst>
      <p:ext uri="{BB962C8B-B14F-4D97-AF65-F5344CB8AC3E}">
        <p14:creationId xmlns:p14="http://schemas.microsoft.com/office/powerpoint/2010/main" val="4122374946"/>
      </p:ext>
    </p:extLst>
  </p:cSld>
  <p:clrMapOvr>
    <a:masterClrMapping/>
  </p:clrMapOvr>
  <p:transition advTm="5000"/>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2E506E83-237F-45C1-BE97-190E5A0CD8E9}"/>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6A6D46BC-CB27-4D0C-904E-9A7125CDFE4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51C83957-B440-4927-B77A-8E7540C155B1}"/>
              </a:ext>
            </a:extLst>
          </p:cNvPr>
          <p:cNvSpPr txBox="1">
            <a:spLocks noGrp="1"/>
          </p:cNvSpPr>
          <p:nvPr>
            <p:ph type="sldNum" sz="quarter" idx="12"/>
          </p:nvPr>
        </p:nvSpPr>
        <p:spPr>
          <a:ln/>
        </p:spPr>
        <p:txBody>
          <a:bodyPr/>
          <a:lstStyle>
            <a:lvl1pPr>
              <a:defRPr/>
            </a:lvl1pPr>
          </a:lstStyle>
          <a:p>
            <a:fld id="{28BD389A-4059-406D-8748-724E5A9A4FB8}" type="slidenum">
              <a:rPr lang="en-US" altLang="en-US"/>
              <a:pPr/>
              <a:t>‹#›</a:t>
            </a:fld>
            <a:endParaRPr lang="en-US" altLang="en-US"/>
          </a:p>
        </p:txBody>
      </p:sp>
    </p:spTree>
    <p:extLst>
      <p:ext uri="{BB962C8B-B14F-4D97-AF65-F5344CB8AC3E}">
        <p14:creationId xmlns:p14="http://schemas.microsoft.com/office/powerpoint/2010/main" val="3911935616"/>
      </p:ext>
    </p:extLst>
  </p:cSld>
  <p:clrMapOvr>
    <a:masterClrMapping/>
  </p:clrMapOvr>
  <p:transition advTm="5000"/>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0638EBB5-515D-49C0-A2F2-97396084CED0}"/>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C7B3226A-E2EF-4E3B-8055-37005268CF52}"/>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3907C556-925B-4A93-991A-2E888EDF1CC3}"/>
              </a:ext>
            </a:extLst>
          </p:cNvPr>
          <p:cNvSpPr txBox="1">
            <a:spLocks noGrp="1"/>
          </p:cNvSpPr>
          <p:nvPr>
            <p:ph type="sldNum" sz="quarter" idx="12"/>
          </p:nvPr>
        </p:nvSpPr>
        <p:spPr>
          <a:ln/>
        </p:spPr>
        <p:txBody>
          <a:bodyPr/>
          <a:lstStyle>
            <a:lvl1pPr>
              <a:defRPr/>
            </a:lvl1pPr>
          </a:lstStyle>
          <a:p>
            <a:fld id="{AD013EA3-FD4D-4469-9902-2F59A7FD1764}" type="slidenum">
              <a:rPr lang="en-US" altLang="en-US"/>
              <a:pPr/>
              <a:t>‹#›</a:t>
            </a:fld>
            <a:endParaRPr lang="en-US" altLang="en-US"/>
          </a:p>
        </p:txBody>
      </p:sp>
    </p:spTree>
    <p:extLst>
      <p:ext uri="{BB962C8B-B14F-4D97-AF65-F5344CB8AC3E}">
        <p14:creationId xmlns:p14="http://schemas.microsoft.com/office/powerpoint/2010/main" val="2388203022"/>
      </p:ext>
    </p:extLst>
  </p:cSld>
  <p:clrMapOvr>
    <a:masterClrMapping/>
  </p:clrMapOvr>
  <p:transition advTm="5000"/>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CC1FB23-6876-4A52-A766-B812CC880526}"/>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96DE5C19-CCB4-4560-B98C-00DE45F3A079}"/>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686C4EF1-6184-4E88-B8A7-8656A09822AB}"/>
              </a:ext>
            </a:extLst>
          </p:cNvPr>
          <p:cNvSpPr txBox="1">
            <a:spLocks noGrp="1"/>
          </p:cNvSpPr>
          <p:nvPr>
            <p:ph type="sldNum" sz="quarter" idx="12"/>
          </p:nvPr>
        </p:nvSpPr>
        <p:spPr>
          <a:ln/>
        </p:spPr>
        <p:txBody>
          <a:bodyPr/>
          <a:lstStyle>
            <a:lvl1pPr>
              <a:defRPr/>
            </a:lvl1pPr>
          </a:lstStyle>
          <a:p>
            <a:fld id="{1A5D367B-6CFD-48D3-9E71-27C157699832}" type="slidenum">
              <a:rPr lang="en-US" altLang="en-US"/>
              <a:pPr/>
              <a:t>‹#›</a:t>
            </a:fld>
            <a:endParaRPr lang="en-US" altLang="en-US"/>
          </a:p>
        </p:txBody>
      </p:sp>
    </p:spTree>
    <p:extLst>
      <p:ext uri="{BB962C8B-B14F-4D97-AF65-F5344CB8AC3E}">
        <p14:creationId xmlns:p14="http://schemas.microsoft.com/office/powerpoint/2010/main" val="2349665818"/>
      </p:ext>
    </p:extLst>
  </p:cSld>
  <p:clrMapOvr>
    <a:masterClrMapping/>
  </p:clrMapOvr>
  <p:transition advTm="5000"/>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B7AB94-7C1A-4029-9D87-B897D6E6EF5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456F08B-D76A-453F-A7D7-92CA72DD48B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D9F358D-655C-4E65-9C3C-DAE2D714E541}"/>
              </a:ext>
            </a:extLst>
          </p:cNvPr>
          <p:cNvSpPr>
            <a:spLocks noGrp="1" noChangeArrowheads="1"/>
          </p:cNvSpPr>
          <p:nvPr>
            <p:ph type="sldNum" sz="quarter" idx="12"/>
          </p:nvPr>
        </p:nvSpPr>
        <p:spPr/>
        <p:txBody>
          <a:bodyPr/>
          <a:lstStyle>
            <a:lvl1pPr eaLnBrk="1" hangingPunct="1">
              <a:defRPr/>
            </a:lvl1pPr>
          </a:lstStyle>
          <a:p>
            <a:fld id="{271DE32C-843B-480B-BD1D-0821EED16A6F}" type="slidenum">
              <a:rPr lang="en-US" altLang="en-US"/>
              <a:pPr/>
              <a:t>‹#›</a:t>
            </a:fld>
            <a:endParaRPr lang="en-US" altLang="en-US"/>
          </a:p>
        </p:txBody>
      </p:sp>
    </p:spTree>
    <p:extLst>
      <p:ext uri="{BB962C8B-B14F-4D97-AF65-F5344CB8AC3E}">
        <p14:creationId xmlns:p14="http://schemas.microsoft.com/office/powerpoint/2010/main" val="4127990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04CA1C43-E6DC-40B3-B03A-4E13A1E60E14}"/>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41DD1087-EF7D-4CB7-B3F8-7FCBBC0A6AB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979B5D1-42A3-4DAC-A4AC-49B415255F03}"/>
              </a:ext>
            </a:extLst>
          </p:cNvPr>
          <p:cNvSpPr txBox="1">
            <a:spLocks noGrp="1"/>
          </p:cNvSpPr>
          <p:nvPr>
            <p:ph type="sldNum" sz="quarter" idx="12"/>
          </p:nvPr>
        </p:nvSpPr>
        <p:spPr>
          <a:ln/>
        </p:spPr>
        <p:txBody>
          <a:bodyPr/>
          <a:lstStyle>
            <a:lvl1pPr>
              <a:defRPr/>
            </a:lvl1pPr>
          </a:lstStyle>
          <a:p>
            <a:fld id="{481EA13C-7404-441B-870A-BD678E0EF666}" type="slidenum">
              <a:rPr lang="en-US" altLang="en-US"/>
              <a:pPr/>
              <a:t>‹#›</a:t>
            </a:fld>
            <a:endParaRPr lang="en-US" altLang="en-US"/>
          </a:p>
        </p:txBody>
      </p:sp>
    </p:spTree>
    <p:extLst>
      <p:ext uri="{BB962C8B-B14F-4D97-AF65-F5344CB8AC3E}">
        <p14:creationId xmlns:p14="http://schemas.microsoft.com/office/powerpoint/2010/main" val="3222873969"/>
      </p:ext>
    </p:extLst>
  </p:cSld>
  <p:clrMapOvr>
    <a:masterClrMapping/>
  </p:clrMapOvr>
  <p:transition advTm="5000"/>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DCBF3372-D948-4448-8316-6B2BE918B616}"/>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C091506-806B-4904-9AF7-605EBD0C324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7BE61A9B-5EFF-4C01-AEA6-45C4BD495D29}"/>
              </a:ext>
            </a:extLst>
          </p:cNvPr>
          <p:cNvSpPr txBox="1">
            <a:spLocks noGrp="1"/>
          </p:cNvSpPr>
          <p:nvPr>
            <p:ph type="sldNum" sz="quarter" idx="12"/>
          </p:nvPr>
        </p:nvSpPr>
        <p:spPr>
          <a:ln/>
        </p:spPr>
        <p:txBody>
          <a:bodyPr/>
          <a:lstStyle>
            <a:lvl1pPr>
              <a:defRPr/>
            </a:lvl1pPr>
          </a:lstStyle>
          <a:p>
            <a:fld id="{D5AD9677-1E4B-49B5-B091-0F96C3C28804}" type="slidenum">
              <a:rPr lang="en-US" altLang="en-US"/>
              <a:pPr/>
              <a:t>‹#›</a:t>
            </a:fld>
            <a:endParaRPr lang="en-US" altLang="en-US"/>
          </a:p>
        </p:txBody>
      </p:sp>
    </p:spTree>
    <p:extLst>
      <p:ext uri="{BB962C8B-B14F-4D97-AF65-F5344CB8AC3E}">
        <p14:creationId xmlns:p14="http://schemas.microsoft.com/office/powerpoint/2010/main" val="409812424"/>
      </p:ext>
    </p:extLst>
  </p:cSld>
  <p:clrMapOvr>
    <a:masterClrMapping/>
  </p:clrMapOvr>
  <p:transition advTm="5000"/>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4CECD25D-3870-4C51-8FA4-1798D339BFAA}"/>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6CF412D-75B1-4794-B966-38F0EE22F2A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49D0685-FD3B-43AA-AD81-5D125CDA0757}"/>
              </a:ext>
            </a:extLst>
          </p:cNvPr>
          <p:cNvSpPr txBox="1">
            <a:spLocks noGrp="1"/>
          </p:cNvSpPr>
          <p:nvPr>
            <p:ph type="sldNum" sz="quarter" idx="12"/>
          </p:nvPr>
        </p:nvSpPr>
        <p:spPr>
          <a:ln/>
        </p:spPr>
        <p:txBody>
          <a:bodyPr/>
          <a:lstStyle>
            <a:lvl1pPr>
              <a:defRPr/>
            </a:lvl1pPr>
          </a:lstStyle>
          <a:p>
            <a:fld id="{EF6D91A9-BBCE-4AB5-8B60-2E66BCBFC160}" type="slidenum">
              <a:rPr lang="en-US" altLang="en-US"/>
              <a:pPr/>
              <a:t>‹#›</a:t>
            </a:fld>
            <a:endParaRPr lang="en-US" altLang="en-US"/>
          </a:p>
        </p:txBody>
      </p:sp>
    </p:spTree>
    <p:extLst>
      <p:ext uri="{BB962C8B-B14F-4D97-AF65-F5344CB8AC3E}">
        <p14:creationId xmlns:p14="http://schemas.microsoft.com/office/powerpoint/2010/main" val="3385254411"/>
      </p:ext>
    </p:extLst>
  </p:cSld>
  <p:clrMapOvr>
    <a:masterClrMapping/>
  </p:clrMapOvr>
  <p:transition advTm="5000"/>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B973E5B-96F6-40DC-82B1-5975F8035172}"/>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06EB3E84-CD07-4931-BE02-F9168950B3F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49909C7E-4879-4135-90C0-C84D81CD5FE3}"/>
              </a:ext>
            </a:extLst>
          </p:cNvPr>
          <p:cNvSpPr txBox="1">
            <a:spLocks noGrp="1"/>
          </p:cNvSpPr>
          <p:nvPr>
            <p:ph type="sldNum" sz="quarter" idx="12"/>
          </p:nvPr>
        </p:nvSpPr>
        <p:spPr>
          <a:ln/>
        </p:spPr>
        <p:txBody>
          <a:bodyPr/>
          <a:lstStyle>
            <a:lvl1pPr>
              <a:defRPr/>
            </a:lvl1pPr>
          </a:lstStyle>
          <a:p>
            <a:fld id="{0040537B-D401-4440-8E4E-8918E76B1D25}" type="slidenum">
              <a:rPr lang="en-US" altLang="en-US"/>
              <a:pPr/>
              <a:t>‹#›</a:t>
            </a:fld>
            <a:endParaRPr lang="en-US" altLang="en-US"/>
          </a:p>
        </p:txBody>
      </p:sp>
    </p:spTree>
    <p:extLst>
      <p:ext uri="{BB962C8B-B14F-4D97-AF65-F5344CB8AC3E}">
        <p14:creationId xmlns:p14="http://schemas.microsoft.com/office/powerpoint/2010/main" val="648627178"/>
      </p:ext>
    </p:extLst>
  </p:cSld>
  <p:clrMapOvr>
    <a:masterClrMapping/>
  </p:clrMapOvr>
  <p:transition advTm="500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F44C993-4E93-4F13-A5B0-8DAD9C5F1016}"/>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3C4AFFF4-5AC9-43C2-8AD5-7EB4FC7A5C5A}"/>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1147E33A-A848-4082-BC31-E7D2E159AA17}"/>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E5BFF8E0-3F90-405B-963D-F5A8EC755EB5}"/>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5ED2F2DD-27C7-4461-8C9A-A4122195D099}"/>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B73001B7-6A59-44F2-9C16-8E910CC28603}"/>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B6E9176E-5A82-4730-A4B8-3A58BA7D5471}"/>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F077652F-0142-4F42-ADAE-42EA8B1A1301}"/>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AAC00B67-CC5C-4800-A9EC-C74C3D0DD5E7}"/>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BBCFEEFE-81D0-4A66-BCF4-7D27E0BA11D6}"/>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679FFA67-7720-4822-A28E-FA9D957F1847}"/>
              </a:ext>
            </a:extLst>
          </p:cNvPr>
          <p:cNvSpPr txBox="1">
            <a:spLocks noGrp="1"/>
          </p:cNvSpPr>
          <p:nvPr>
            <p:ph type="sldNum" sz="quarter" idx="12"/>
          </p:nvPr>
        </p:nvSpPr>
        <p:spPr/>
        <p:txBody>
          <a:bodyPr/>
          <a:lstStyle>
            <a:lvl1pPr>
              <a:defRPr/>
            </a:lvl1pPr>
          </a:lstStyle>
          <a:p>
            <a:fld id="{13592FAE-F477-4BED-A55D-A4E0A9324324}" type="slidenum">
              <a:rPr lang="en-US" altLang="en-US"/>
              <a:pPr/>
              <a:t>‹#›</a:t>
            </a:fld>
            <a:endParaRPr lang="en-US" altLang="en-US"/>
          </a:p>
        </p:txBody>
      </p:sp>
    </p:spTree>
    <p:extLst>
      <p:ext uri="{BB962C8B-B14F-4D97-AF65-F5344CB8AC3E}">
        <p14:creationId xmlns:p14="http://schemas.microsoft.com/office/powerpoint/2010/main" val="829629109"/>
      </p:ext>
    </p:extLst>
  </p:cSld>
  <p:clrMapOvr>
    <a:masterClrMapping/>
  </p:clrMapOvr>
  <p:transition advTm="5000"/>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158629F-618B-4666-A4F6-8BF97576A0E3}"/>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15BF1AD-FAA8-410F-8F82-0DEB87DAFBE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B38666D-0581-4B02-826F-97B1368D6308}"/>
              </a:ext>
            </a:extLst>
          </p:cNvPr>
          <p:cNvSpPr txBox="1">
            <a:spLocks noGrp="1"/>
          </p:cNvSpPr>
          <p:nvPr>
            <p:ph type="sldNum" sz="quarter" idx="12"/>
          </p:nvPr>
        </p:nvSpPr>
        <p:spPr>
          <a:ln/>
        </p:spPr>
        <p:txBody>
          <a:bodyPr/>
          <a:lstStyle>
            <a:lvl1pPr>
              <a:defRPr/>
            </a:lvl1pPr>
          </a:lstStyle>
          <a:p>
            <a:fld id="{3822A36C-6811-4656-B7A6-A47EA9ACB3BD}" type="slidenum">
              <a:rPr lang="en-US" altLang="en-US"/>
              <a:pPr/>
              <a:t>‹#›</a:t>
            </a:fld>
            <a:endParaRPr lang="en-US" altLang="en-US"/>
          </a:p>
        </p:txBody>
      </p:sp>
    </p:spTree>
    <p:extLst>
      <p:ext uri="{BB962C8B-B14F-4D97-AF65-F5344CB8AC3E}">
        <p14:creationId xmlns:p14="http://schemas.microsoft.com/office/powerpoint/2010/main" val="239264695"/>
      </p:ext>
    </p:extLst>
  </p:cSld>
  <p:clrMapOvr>
    <a:masterClrMapping/>
  </p:clrMapOvr>
  <p:transition advTm="5000"/>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3D798480-0D49-406E-9912-E4E34E6CB38F}"/>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047D8F8-48EA-4FE3-AF98-EA678542BF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BBE4692-5F7B-48DA-AF00-22EB4036ED61}"/>
              </a:ext>
            </a:extLst>
          </p:cNvPr>
          <p:cNvSpPr txBox="1">
            <a:spLocks noGrp="1"/>
          </p:cNvSpPr>
          <p:nvPr>
            <p:ph type="sldNum" sz="quarter" idx="12"/>
          </p:nvPr>
        </p:nvSpPr>
        <p:spPr>
          <a:ln/>
        </p:spPr>
        <p:txBody>
          <a:bodyPr/>
          <a:lstStyle>
            <a:lvl1pPr>
              <a:defRPr/>
            </a:lvl1pPr>
          </a:lstStyle>
          <a:p>
            <a:fld id="{F656BB91-2957-435E-9407-9BBE4D8BFCD8}" type="slidenum">
              <a:rPr lang="en-US" altLang="en-US"/>
              <a:pPr/>
              <a:t>‹#›</a:t>
            </a:fld>
            <a:endParaRPr lang="en-US" altLang="en-US"/>
          </a:p>
        </p:txBody>
      </p:sp>
    </p:spTree>
    <p:extLst>
      <p:ext uri="{BB962C8B-B14F-4D97-AF65-F5344CB8AC3E}">
        <p14:creationId xmlns:p14="http://schemas.microsoft.com/office/powerpoint/2010/main" val="905186526"/>
      </p:ext>
    </p:extLst>
  </p:cSld>
  <p:clrMapOvr>
    <a:masterClrMapping/>
  </p:clrMapOvr>
  <p:transition advTm="500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07FD57C-E876-4D10-97E5-C893D893FCA0}"/>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766F8B31-3642-4E55-B325-94499CEFC94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E37ED7A-72B1-4F7D-9753-95524DC5D3D1}"/>
              </a:ext>
            </a:extLst>
          </p:cNvPr>
          <p:cNvSpPr txBox="1">
            <a:spLocks noGrp="1"/>
          </p:cNvSpPr>
          <p:nvPr>
            <p:ph type="sldNum" sz="quarter" idx="12"/>
          </p:nvPr>
        </p:nvSpPr>
        <p:spPr>
          <a:ln/>
        </p:spPr>
        <p:txBody>
          <a:bodyPr/>
          <a:lstStyle>
            <a:lvl1pPr>
              <a:defRPr/>
            </a:lvl1pPr>
          </a:lstStyle>
          <a:p>
            <a:fld id="{F10EC515-7521-4BCE-AC4E-94B02DB30E09}" type="slidenum">
              <a:rPr lang="en-US" altLang="en-US"/>
              <a:pPr/>
              <a:t>‹#›</a:t>
            </a:fld>
            <a:endParaRPr lang="en-US" altLang="en-US"/>
          </a:p>
        </p:txBody>
      </p:sp>
    </p:spTree>
    <p:extLst>
      <p:ext uri="{BB962C8B-B14F-4D97-AF65-F5344CB8AC3E}">
        <p14:creationId xmlns:p14="http://schemas.microsoft.com/office/powerpoint/2010/main" val="1569966188"/>
      </p:ext>
    </p:extLst>
  </p:cSld>
  <p:clrMapOvr>
    <a:masterClrMapping/>
  </p:clrMapOvr>
  <p:transition advTm="5000"/>
  <p:hf sldNum="0"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CB4A5A9-DC08-429F-809C-4F3993E31332}"/>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27664BDD-F2D1-4414-9DF9-B3DC450A3A4A}"/>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4D26119C-AB2B-478D-A2FD-55E6DA264B9C}"/>
              </a:ext>
            </a:extLst>
          </p:cNvPr>
          <p:cNvSpPr txBox="1">
            <a:spLocks noGrp="1"/>
          </p:cNvSpPr>
          <p:nvPr>
            <p:ph type="sldNum" sz="quarter" idx="12"/>
          </p:nvPr>
        </p:nvSpPr>
        <p:spPr>
          <a:ln/>
        </p:spPr>
        <p:txBody>
          <a:bodyPr/>
          <a:lstStyle>
            <a:lvl1pPr>
              <a:defRPr/>
            </a:lvl1pPr>
          </a:lstStyle>
          <a:p>
            <a:fld id="{FC27878F-892E-4C59-9DF6-C283AB2545C1}" type="slidenum">
              <a:rPr lang="en-US" altLang="en-US"/>
              <a:pPr/>
              <a:t>‹#›</a:t>
            </a:fld>
            <a:endParaRPr lang="en-US" altLang="en-US"/>
          </a:p>
        </p:txBody>
      </p:sp>
    </p:spTree>
    <p:extLst>
      <p:ext uri="{BB962C8B-B14F-4D97-AF65-F5344CB8AC3E}">
        <p14:creationId xmlns:p14="http://schemas.microsoft.com/office/powerpoint/2010/main" val="965468006"/>
      </p:ext>
    </p:extLst>
  </p:cSld>
  <p:clrMapOvr>
    <a:masterClrMapping/>
  </p:clrMapOvr>
  <p:transition advTm="5000"/>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0D4F7909-53CD-4C95-8AC9-64AB0DC42490}"/>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ADA8AAC9-6A4C-4303-A785-0CAFD00CC2E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5B6B2C4E-A085-4D2F-A307-3D04E5E4C67E}"/>
              </a:ext>
            </a:extLst>
          </p:cNvPr>
          <p:cNvSpPr txBox="1">
            <a:spLocks noGrp="1"/>
          </p:cNvSpPr>
          <p:nvPr>
            <p:ph type="sldNum" sz="quarter" idx="12"/>
          </p:nvPr>
        </p:nvSpPr>
        <p:spPr>
          <a:ln/>
        </p:spPr>
        <p:txBody>
          <a:bodyPr/>
          <a:lstStyle>
            <a:lvl1pPr>
              <a:defRPr/>
            </a:lvl1pPr>
          </a:lstStyle>
          <a:p>
            <a:fld id="{DB6FED1C-BACA-4EFD-A6EA-94235320406B}" type="slidenum">
              <a:rPr lang="en-US" altLang="en-US"/>
              <a:pPr/>
              <a:t>‹#›</a:t>
            </a:fld>
            <a:endParaRPr lang="en-US" altLang="en-US"/>
          </a:p>
        </p:txBody>
      </p:sp>
    </p:spTree>
    <p:extLst>
      <p:ext uri="{BB962C8B-B14F-4D97-AF65-F5344CB8AC3E}">
        <p14:creationId xmlns:p14="http://schemas.microsoft.com/office/powerpoint/2010/main" val="3453829185"/>
      </p:ext>
    </p:extLst>
  </p:cSld>
  <p:clrMapOvr>
    <a:masterClrMapping/>
  </p:clrMapOvr>
  <p:transition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68655-CD91-418C-A9F9-0AE5542939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454A924A-3E60-4660-839A-36FEFCEB645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9BB9527-A5D9-4059-8ABA-321F943F595C}"/>
              </a:ext>
            </a:extLst>
          </p:cNvPr>
          <p:cNvSpPr>
            <a:spLocks noGrp="1" noChangeArrowheads="1"/>
          </p:cNvSpPr>
          <p:nvPr>
            <p:ph type="sldNum" sz="quarter" idx="12"/>
          </p:nvPr>
        </p:nvSpPr>
        <p:spPr/>
        <p:txBody>
          <a:bodyPr/>
          <a:lstStyle>
            <a:lvl1pPr eaLnBrk="1" hangingPunct="1">
              <a:defRPr/>
            </a:lvl1pPr>
          </a:lstStyle>
          <a:p>
            <a:fld id="{734AA08C-026C-43E9-8213-46DDFC2FC0F5}" type="slidenum">
              <a:rPr lang="en-US" altLang="en-US"/>
              <a:pPr/>
              <a:t>‹#›</a:t>
            </a:fld>
            <a:endParaRPr lang="en-US" altLang="en-US"/>
          </a:p>
        </p:txBody>
      </p:sp>
    </p:spTree>
    <p:extLst>
      <p:ext uri="{BB962C8B-B14F-4D97-AF65-F5344CB8AC3E}">
        <p14:creationId xmlns:p14="http://schemas.microsoft.com/office/powerpoint/2010/main" val="37515639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132A792B-CE46-4B6B-8971-98BFFF8144BD}"/>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8DD0215B-0EA8-4D0B-9232-34083DAC97A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C1D832FE-A7C4-4B06-8C6D-02636010024E}"/>
              </a:ext>
            </a:extLst>
          </p:cNvPr>
          <p:cNvSpPr txBox="1">
            <a:spLocks noGrp="1"/>
          </p:cNvSpPr>
          <p:nvPr>
            <p:ph type="sldNum" sz="quarter" idx="12"/>
          </p:nvPr>
        </p:nvSpPr>
        <p:spPr>
          <a:ln/>
        </p:spPr>
        <p:txBody>
          <a:bodyPr/>
          <a:lstStyle>
            <a:lvl1pPr>
              <a:defRPr/>
            </a:lvl1pPr>
          </a:lstStyle>
          <a:p>
            <a:fld id="{B97128DC-AF13-42F5-BC1B-6088A746FC26}" type="slidenum">
              <a:rPr lang="en-US" altLang="en-US"/>
              <a:pPr/>
              <a:t>‹#›</a:t>
            </a:fld>
            <a:endParaRPr lang="en-US" altLang="en-US"/>
          </a:p>
        </p:txBody>
      </p:sp>
    </p:spTree>
    <p:extLst>
      <p:ext uri="{BB962C8B-B14F-4D97-AF65-F5344CB8AC3E}">
        <p14:creationId xmlns:p14="http://schemas.microsoft.com/office/powerpoint/2010/main" val="2789986931"/>
      </p:ext>
    </p:extLst>
  </p:cSld>
  <p:clrMapOvr>
    <a:masterClrMapping/>
  </p:clrMapOvr>
  <p:transition advTm="5000"/>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170270EE-53D8-4856-9287-657768C83E16}"/>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0F5C7776-67B0-4946-AB48-E179D983126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8A93C7E-7B88-4341-9761-52EEE90D5F03}"/>
              </a:ext>
            </a:extLst>
          </p:cNvPr>
          <p:cNvSpPr txBox="1">
            <a:spLocks noGrp="1"/>
          </p:cNvSpPr>
          <p:nvPr>
            <p:ph type="sldNum" sz="quarter" idx="12"/>
          </p:nvPr>
        </p:nvSpPr>
        <p:spPr>
          <a:ln/>
        </p:spPr>
        <p:txBody>
          <a:bodyPr/>
          <a:lstStyle>
            <a:lvl1pPr>
              <a:defRPr/>
            </a:lvl1pPr>
          </a:lstStyle>
          <a:p>
            <a:fld id="{8D9B1D84-4220-474F-83B6-79D45337E64D}" type="slidenum">
              <a:rPr lang="en-US" altLang="en-US"/>
              <a:pPr/>
              <a:t>‹#›</a:t>
            </a:fld>
            <a:endParaRPr lang="en-US" altLang="en-US"/>
          </a:p>
        </p:txBody>
      </p:sp>
    </p:spTree>
    <p:extLst>
      <p:ext uri="{BB962C8B-B14F-4D97-AF65-F5344CB8AC3E}">
        <p14:creationId xmlns:p14="http://schemas.microsoft.com/office/powerpoint/2010/main" val="3659561492"/>
      </p:ext>
    </p:extLst>
  </p:cSld>
  <p:clrMapOvr>
    <a:masterClrMapping/>
  </p:clrMapOvr>
  <p:transition advTm="5000"/>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D0B0033F-895D-4A44-8461-0B63F346D5DA}"/>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4563C732-C927-4E57-B165-421391F3C7B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64FBD44-9C93-4102-95BB-EF923F80C0FE}"/>
              </a:ext>
            </a:extLst>
          </p:cNvPr>
          <p:cNvSpPr txBox="1">
            <a:spLocks noGrp="1"/>
          </p:cNvSpPr>
          <p:nvPr>
            <p:ph type="sldNum" sz="quarter" idx="12"/>
          </p:nvPr>
        </p:nvSpPr>
        <p:spPr>
          <a:ln/>
        </p:spPr>
        <p:txBody>
          <a:bodyPr/>
          <a:lstStyle>
            <a:lvl1pPr>
              <a:defRPr/>
            </a:lvl1pPr>
          </a:lstStyle>
          <a:p>
            <a:fld id="{84132B14-7077-411D-9504-995F4B7A93F9}" type="slidenum">
              <a:rPr lang="en-US" altLang="en-US"/>
              <a:pPr/>
              <a:t>‹#›</a:t>
            </a:fld>
            <a:endParaRPr lang="en-US" altLang="en-US"/>
          </a:p>
        </p:txBody>
      </p:sp>
    </p:spTree>
    <p:extLst>
      <p:ext uri="{BB962C8B-B14F-4D97-AF65-F5344CB8AC3E}">
        <p14:creationId xmlns:p14="http://schemas.microsoft.com/office/powerpoint/2010/main" val="3065499966"/>
      </p:ext>
    </p:extLst>
  </p:cSld>
  <p:clrMapOvr>
    <a:masterClrMapping/>
  </p:clrMapOvr>
  <p:transition advTm="5000"/>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A960470-4949-4296-8081-050738AEBD52}"/>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71CB08C-B1F4-4D7A-A174-126DEFAD8A0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536174E-DFF8-4C82-9D74-3E871FE60988}"/>
              </a:ext>
            </a:extLst>
          </p:cNvPr>
          <p:cNvSpPr txBox="1">
            <a:spLocks noGrp="1"/>
          </p:cNvSpPr>
          <p:nvPr>
            <p:ph type="sldNum" sz="quarter" idx="12"/>
          </p:nvPr>
        </p:nvSpPr>
        <p:spPr>
          <a:ln/>
        </p:spPr>
        <p:txBody>
          <a:bodyPr/>
          <a:lstStyle>
            <a:lvl1pPr>
              <a:defRPr/>
            </a:lvl1pPr>
          </a:lstStyle>
          <a:p>
            <a:fld id="{AD6998C6-0F81-4A97-BA98-FD826C92BD80}" type="slidenum">
              <a:rPr lang="en-US" altLang="en-US"/>
              <a:pPr/>
              <a:t>‹#›</a:t>
            </a:fld>
            <a:endParaRPr lang="en-US" altLang="en-US"/>
          </a:p>
        </p:txBody>
      </p:sp>
    </p:spTree>
    <p:extLst>
      <p:ext uri="{BB962C8B-B14F-4D97-AF65-F5344CB8AC3E}">
        <p14:creationId xmlns:p14="http://schemas.microsoft.com/office/powerpoint/2010/main" val="1625236014"/>
      </p:ext>
    </p:extLst>
  </p:cSld>
  <p:clrMapOvr>
    <a:masterClrMapping/>
  </p:clrMapOvr>
  <p:transition advTm="5000"/>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74C9F44-D201-40EA-A3CF-8B6AB23343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2D896714-C5E6-444F-A989-1795228BCB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16A6ED23-D2C9-41D6-B369-727B11B92D5D}"/>
              </a:ext>
            </a:extLst>
          </p:cNvPr>
          <p:cNvSpPr txBox="1">
            <a:spLocks noGrp="1"/>
          </p:cNvSpPr>
          <p:nvPr>
            <p:ph type="sldNum" sz="quarter" idx="12"/>
          </p:nvPr>
        </p:nvSpPr>
        <p:spPr>
          <a:ln/>
        </p:spPr>
        <p:txBody>
          <a:bodyPr/>
          <a:lstStyle>
            <a:lvl1pPr>
              <a:defRPr/>
            </a:lvl1pPr>
          </a:lstStyle>
          <a:p>
            <a:fld id="{3F7A4744-B3F7-47D5-8A7D-51DA826DE7D4}" type="slidenum">
              <a:rPr lang="en-US" altLang="en-US"/>
              <a:pPr/>
              <a:t>‹#›</a:t>
            </a:fld>
            <a:endParaRPr lang="en-US" altLang="en-US"/>
          </a:p>
        </p:txBody>
      </p:sp>
    </p:spTree>
    <p:extLst>
      <p:ext uri="{BB962C8B-B14F-4D97-AF65-F5344CB8AC3E}">
        <p14:creationId xmlns:p14="http://schemas.microsoft.com/office/powerpoint/2010/main" val="3275831422"/>
      </p:ext>
    </p:extLst>
  </p:cSld>
  <p:clrMapOvr>
    <a:masterClrMapping/>
  </p:clrMapOvr>
  <p:transition advTm="5000"/>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CD19F37-9580-49FD-8FC2-5967EFFBBBA3}"/>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7E356333-D36B-460F-8606-54D2F3BA5F19}"/>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6E1752AA-0EA1-469B-BE9C-D3EE10556D81}"/>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F6E87505-044D-4656-B5E5-50F721E900AE}"/>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61E4E783-7306-4760-9808-2EC54C8252D8}"/>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691BAEA7-3C45-46E0-93E1-26154F5B9AD4}"/>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D0B56F74-F7C0-4BAC-BB41-0DFF229468CA}"/>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9C5FB5F5-AFC0-4809-BA08-E0E3651E3B2B}"/>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677F811B-EEF9-4297-81B5-8C00C26412A5}"/>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B9021230-4A3C-4DD7-A11A-B69B29F46C88}"/>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AA3646EA-F38E-410D-803A-75B50E7FFE5A}"/>
              </a:ext>
            </a:extLst>
          </p:cNvPr>
          <p:cNvSpPr txBox="1">
            <a:spLocks noGrp="1"/>
          </p:cNvSpPr>
          <p:nvPr>
            <p:ph type="sldNum" sz="quarter" idx="12"/>
          </p:nvPr>
        </p:nvSpPr>
        <p:spPr/>
        <p:txBody>
          <a:bodyPr/>
          <a:lstStyle>
            <a:lvl1pPr>
              <a:defRPr/>
            </a:lvl1pPr>
          </a:lstStyle>
          <a:p>
            <a:fld id="{16C9161F-D2C2-448F-A237-44B9AD4334C1}" type="slidenum">
              <a:rPr lang="en-US" altLang="en-US"/>
              <a:pPr/>
              <a:t>‹#›</a:t>
            </a:fld>
            <a:endParaRPr lang="en-US" altLang="en-US"/>
          </a:p>
        </p:txBody>
      </p:sp>
    </p:spTree>
    <p:extLst>
      <p:ext uri="{BB962C8B-B14F-4D97-AF65-F5344CB8AC3E}">
        <p14:creationId xmlns:p14="http://schemas.microsoft.com/office/powerpoint/2010/main" val="2380296897"/>
      </p:ext>
    </p:extLst>
  </p:cSld>
  <p:clrMapOvr>
    <a:masterClrMapping/>
  </p:clrMapOvr>
  <p:transition advTm="5000"/>
  <p:hf sldNum="0"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17DD83F9-675B-41E3-8140-7D42E8C6F571}"/>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8318540-4F0A-45A6-9C5A-08B6B92B987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EF48A9E-BDF2-461A-A1D0-7011AE2DB9C7}"/>
              </a:ext>
            </a:extLst>
          </p:cNvPr>
          <p:cNvSpPr txBox="1">
            <a:spLocks noGrp="1"/>
          </p:cNvSpPr>
          <p:nvPr>
            <p:ph type="sldNum" sz="quarter" idx="12"/>
          </p:nvPr>
        </p:nvSpPr>
        <p:spPr>
          <a:ln/>
        </p:spPr>
        <p:txBody>
          <a:bodyPr/>
          <a:lstStyle>
            <a:lvl1pPr>
              <a:defRPr/>
            </a:lvl1pPr>
          </a:lstStyle>
          <a:p>
            <a:fld id="{A91E791F-0B1A-4E89-9DCD-F87125955CC0}" type="slidenum">
              <a:rPr lang="en-US" altLang="en-US"/>
              <a:pPr/>
              <a:t>‹#›</a:t>
            </a:fld>
            <a:endParaRPr lang="en-US" altLang="en-US"/>
          </a:p>
        </p:txBody>
      </p:sp>
    </p:spTree>
    <p:extLst>
      <p:ext uri="{BB962C8B-B14F-4D97-AF65-F5344CB8AC3E}">
        <p14:creationId xmlns:p14="http://schemas.microsoft.com/office/powerpoint/2010/main" val="3292310494"/>
      </p:ext>
    </p:extLst>
  </p:cSld>
  <p:clrMapOvr>
    <a:masterClrMapping/>
  </p:clrMapOvr>
  <p:transition advTm="5000"/>
  <p:hf sldNum="0"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609D676E-C8B7-4408-8BFC-DA38373955CA}"/>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33696A4-D212-4E0A-9DF4-0DF59235992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B581E89-044F-4679-B2BD-6F912FD861A1}"/>
              </a:ext>
            </a:extLst>
          </p:cNvPr>
          <p:cNvSpPr txBox="1">
            <a:spLocks noGrp="1"/>
          </p:cNvSpPr>
          <p:nvPr>
            <p:ph type="sldNum" sz="quarter" idx="12"/>
          </p:nvPr>
        </p:nvSpPr>
        <p:spPr>
          <a:ln/>
        </p:spPr>
        <p:txBody>
          <a:bodyPr/>
          <a:lstStyle>
            <a:lvl1pPr>
              <a:defRPr/>
            </a:lvl1pPr>
          </a:lstStyle>
          <a:p>
            <a:fld id="{9849887A-DC08-4CF5-975A-99E70B8D3B86}" type="slidenum">
              <a:rPr lang="en-US" altLang="en-US"/>
              <a:pPr/>
              <a:t>‹#›</a:t>
            </a:fld>
            <a:endParaRPr lang="en-US" altLang="en-US"/>
          </a:p>
        </p:txBody>
      </p:sp>
    </p:spTree>
    <p:extLst>
      <p:ext uri="{BB962C8B-B14F-4D97-AF65-F5344CB8AC3E}">
        <p14:creationId xmlns:p14="http://schemas.microsoft.com/office/powerpoint/2010/main" val="2567789099"/>
      </p:ext>
    </p:extLst>
  </p:cSld>
  <p:clrMapOvr>
    <a:masterClrMapping/>
  </p:clrMapOvr>
  <p:transition advTm="5000"/>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12BA04D-50D5-474C-991A-853680EEE44B}"/>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8C2D6C9-BF33-4BC7-8E17-86C2B228C55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12C41C30-0FD1-4E7A-98C0-43218CFAA3FD}"/>
              </a:ext>
            </a:extLst>
          </p:cNvPr>
          <p:cNvSpPr txBox="1">
            <a:spLocks noGrp="1"/>
          </p:cNvSpPr>
          <p:nvPr>
            <p:ph type="sldNum" sz="quarter" idx="12"/>
          </p:nvPr>
        </p:nvSpPr>
        <p:spPr>
          <a:ln/>
        </p:spPr>
        <p:txBody>
          <a:bodyPr/>
          <a:lstStyle>
            <a:lvl1pPr>
              <a:defRPr/>
            </a:lvl1pPr>
          </a:lstStyle>
          <a:p>
            <a:fld id="{FB913B35-E508-444E-B065-DE520576C081}" type="slidenum">
              <a:rPr lang="en-US" altLang="en-US"/>
              <a:pPr/>
              <a:t>‹#›</a:t>
            </a:fld>
            <a:endParaRPr lang="en-US" altLang="en-US"/>
          </a:p>
        </p:txBody>
      </p:sp>
    </p:spTree>
    <p:extLst>
      <p:ext uri="{BB962C8B-B14F-4D97-AF65-F5344CB8AC3E}">
        <p14:creationId xmlns:p14="http://schemas.microsoft.com/office/powerpoint/2010/main" val="3768329834"/>
      </p:ext>
    </p:extLst>
  </p:cSld>
  <p:clrMapOvr>
    <a:masterClrMapping/>
  </p:clrMapOvr>
  <p:transition advTm="5000"/>
  <p:hf sldNum="0"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D83F1CA-18AA-4A62-8CCB-D8027AD533BD}"/>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70041231-B492-4940-AB14-8D94E2EABE32}"/>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61C57898-D737-4BB1-A297-D94817F1216C}"/>
              </a:ext>
            </a:extLst>
          </p:cNvPr>
          <p:cNvSpPr txBox="1">
            <a:spLocks noGrp="1"/>
          </p:cNvSpPr>
          <p:nvPr>
            <p:ph type="sldNum" sz="quarter" idx="12"/>
          </p:nvPr>
        </p:nvSpPr>
        <p:spPr>
          <a:ln/>
        </p:spPr>
        <p:txBody>
          <a:bodyPr/>
          <a:lstStyle>
            <a:lvl1pPr>
              <a:defRPr/>
            </a:lvl1pPr>
          </a:lstStyle>
          <a:p>
            <a:fld id="{D848FEB7-2003-4384-8AE0-008716DC951D}" type="slidenum">
              <a:rPr lang="en-US" altLang="en-US"/>
              <a:pPr/>
              <a:t>‹#›</a:t>
            </a:fld>
            <a:endParaRPr lang="en-US" altLang="en-US"/>
          </a:p>
        </p:txBody>
      </p:sp>
    </p:spTree>
    <p:extLst>
      <p:ext uri="{BB962C8B-B14F-4D97-AF65-F5344CB8AC3E}">
        <p14:creationId xmlns:p14="http://schemas.microsoft.com/office/powerpoint/2010/main" val="2286621122"/>
      </p:ext>
    </p:extLst>
  </p:cSld>
  <p:clrMapOvr>
    <a:masterClrMapping/>
  </p:clrMapOvr>
  <p:transition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E6A473-8358-4969-8C1B-F2631684867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2F8A740-4EDE-409E-8645-01912D65629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0098802F-85F4-4D21-8E01-045F7C352EF4}"/>
              </a:ext>
            </a:extLst>
          </p:cNvPr>
          <p:cNvSpPr>
            <a:spLocks noGrp="1" noChangeArrowheads="1"/>
          </p:cNvSpPr>
          <p:nvPr>
            <p:ph type="sldNum" sz="quarter" idx="12"/>
          </p:nvPr>
        </p:nvSpPr>
        <p:spPr/>
        <p:txBody>
          <a:bodyPr/>
          <a:lstStyle>
            <a:lvl1pPr eaLnBrk="1" hangingPunct="1">
              <a:defRPr/>
            </a:lvl1pPr>
          </a:lstStyle>
          <a:p>
            <a:fld id="{C831C01C-C735-486C-BA0E-9EF4F5F11A9E}" type="slidenum">
              <a:rPr lang="en-US" altLang="en-US"/>
              <a:pPr/>
              <a:t>‹#›</a:t>
            </a:fld>
            <a:endParaRPr lang="en-US" altLang="en-US"/>
          </a:p>
        </p:txBody>
      </p:sp>
    </p:spTree>
    <p:extLst>
      <p:ext uri="{BB962C8B-B14F-4D97-AF65-F5344CB8AC3E}">
        <p14:creationId xmlns:p14="http://schemas.microsoft.com/office/powerpoint/2010/main" val="30470227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A1EA88EA-2E3A-4CF2-BDB5-C15DCF9E609D}"/>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CF1B72AE-49A9-4A16-B3F5-3592C0FA43AA}"/>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207499D-9E99-4EA9-8435-0BDD34E4379F}"/>
              </a:ext>
            </a:extLst>
          </p:cNvPr>
          <p:cNvSpPr txBox="1">
            <a:spLocks noGrp="1"/>
          </p:cNvSpPr>
          <p:nvPr>
            <p:ph type="sldNum" sz="quarter" idx="12"/>
          </p:nvPr>
        </p:nvSpPr>
        <p:spPr>
          <a:ln/>
        </p:spPr>
        <p:txBody>
          <a:bodyPr/>
          <a:lstStyle>
            <a:lvl1pPr>
              <a:defRPr/>
            </a:lvl1pPr>
          </a:lstStyle>
          <a:p>
            <a:fld id="{FE5D59A8-2B8F-4036-A090-C228B27A1C44}" type="slidenum">
              <a:rPr lang="en-US" altLang="en-US"/>
              <a:pPr/>
              <a:t>‹#›</a:t>
            </a:fld>
            <a:endParaRPr lang="en-US" altLang="en-US"/>
          </a:p>
        </p:txBody>
      </p:sp>
    </p:spTree>
    <p:extLst>
      <p:ext uri="{BB962C8B-B14F-4D97-AF65-F5344CB8AC3E}">
        <p14:creationId xmlns:p14="http://schemas.microsoft.com/office/powerpoint/2010/main" val="453812346"/>
      </p:ext>
    </p:extLst>
  </p:cSld>
  <p:clrMapOvr>
    <a:masterClrMapping/>
  </p:clrMapOvr>
  <p:transition advTm="5000"/>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7F62C606-295B-4354-B962-3AD388D29D06}"/>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F0945334-1604-44E5-A81C-72628D95E14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B40BD0CF-F690-480D-A98A-F4834467B46E}"/>
              </a:ext>
            </a:extLst>
          </p:cNvPr>
          <p:cNvSpPr txBox="1">
            <a:spLocks noGrp="1"/>
          </p:cNvSpPr>
          <p:nvPr>
            <p:ph type="sldNum" sz="quarter" idx="12"/>
          </p:nvPr>
        </p:nvSpPr>
        <p:spPr>
          <a:ln/>
        </p:spPr>
        <p:txBody>
          <a:bodyPr/>
          <a:lstStyle>
            <a:lvl1pPr>
              <a:defRPr/>
            </a:lvl1pPr>
          </a:lstStyle>
          <a:p>
            <a:fld id="{3F1A7E31-DA2B-41E9-BC0A-570EDB66789E}" type="slidenum">
              <a:rPr lang="en-US" altLang="en-US"/>
              <a:pPr/>
              <a:t>‹#›</a:t>
            </a:fld>
            <a:endParaRPr lang="en-US" altLang="en-US"/>
          </a:p>
        </p:txBody>
      </p:sp>
    </p:spTree>
    <p:extLst>
      <p:ext uri="{BB962C8B-B14F-4D97-AF65-F5344CB8AC3E}">
        <p14:creationId xmlns:p14="http://schemas.microsoft.com/office/powerpoint/2010/main" val="3832073692"/>
      </p:ext>
    </p:extLst>
  </p:cSld>
  <p:clrMapOvr>
    <a:masterClrMapping/>
  </p:clrMapOvr>
  <p:transition advTm="5000"/>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808613D1-696C-478E-A33F-BCE21446EA01}"/>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373BF78D-7228-4E5F-AD68-C9AD566FDF6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D384D82C-E129-4DCD-8AF0-D72F2A8192F3}"/>
              </a:ext>
            </a:extLst>
          </p:cNvPr>
          <p:cNvSpPr txBox="1">
            <a:spLocks noGrp="1"/>
          </p:cNvSpPr>
          <p:nvPr>
            <p:ph type="sldNum" sz="quarter" idx="12"/>
          </p:nvPr>
        </p:nvSpPr>
        <p:spPr>
          <a:ln/>
        </p:spPr>
        <p:txBody>
          <a:bodyPr/>
          <a:lstStyle>
            <a:lvl1pPr>
              <a:defRPr/>
            </a:lvl1pPr>
          </a:lstStyle>
          <a:p>
            <a:fld id="{2850670B-3994-440F-AC4B-CD8B920B1D89}" type="slidenum">
              <a:rPr lang="en-US" altLang="en-US"/>
              <a:pPr/>
              <a:t>‹#›</a:t>
            </a:fld>
            <a:endParaRPr lang="en-US" altLang="en-US"/>
          </a:p>
        </p:txBody>
      </p:sp>
    </p:spTree>
    <p:extLst>
      <p:ext uri="{BB962C8B-B14F-4D97-AF65-F5344CB8AC3E}">
        <p14:creationId xmlns:p14="http://schemas.microsoft.com/office/powerpoint/2010/main" val="38870399"/>
      </p:ext>
    </p:extLst>
  </p:cSld>
  <p:clrMapOvr>
    <a:masterClrMapping/>
  </p:clrMapOvr>
  <p:transition advTm="5000"/>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E77A8CAF-BED1-4E75-B906-518C94148E2F}"/>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DAFE5244-A505-41B3-8DAB-98AB7C030739}"/>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9E81C6E-83FB-4FF4-BBBC-D75827C43DB1}"/>
              </a:ext>
            </a:extLst>
          </p:cNvPr>
          <p:cNvSpPr txBox="1">
            <a:spLocks noGrp="1"/>
          </p:cNvSpPr>
          <p:nvPr>
            <p:ph type="sldNum" sz="quarter" idx="12"/>
          </p:nvPr>
        </p:nvSpPr>
        <p:spPr>
          <a:ln/>
        </p:spPr>
        <p:txBody>
          <a:bodyPr/>
          <a:lstStyle>
            <a:lvl1pPr>
              <a:defRPr/>
            </a:lvl1pPr>
          </a:lstStyle>
          <a:p>
            <a:fld id="{7715AF69-FE3B-481E-86DE-37C34BB887E8}" type="slidenum">
              <a:rPr lang="en-US" altLang="en-US"/>
              <a:pPr/>
              <a:t>‹#›</a:t>
            </a:fld>
            <a:endParaRPr lang="en-US" altLang="en-US"/>
          </a:p>
        </p:txBody>
      </p:sp>
    </p:spTree>
    <p:extLst>
      <p:ext uri="{BB962C8B-B14F-4D97-AF65-F5344CB8AC3E}">
        <p14:creationId xmlns:p14="http://schemas.microsoft.com/office/powerpoint/2010/main" val="3938955336"/>
      </p:ext>
    </p:extLst>
  </p:cSld>
  <p:clrMapOvr>
    <a:masterClrMapping/>
  </p:clrMapOvr>
  <p:transition advTm="5000"/>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2C4E3F9-D547-4DC8-817F-15FF43FE3007}"/>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0692392-681F-438D-B2E7-B4D3F7BD298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8E89605D-F5DF-4E29-B8DA-0E6884FC582D}"/>
              </a:ext>
            </a:extLst>
          </p:cNvPr>
          <p:cNvSpPr txBox="1">
            <a:spLocks noGrp="1"/>
          </p:cNvSpPr>
          <p:nvPr>
            <p:ph type="sldNum" sz="quarter" idx="12"/>
          </p:nvPr>
        </p:nvSpPr>
        <p:spPr>
          <a:ln/>
        </p:spPr>
        <p:txBody>
          <a:bodyPr/>
          <a:lstStyle>
            <a:lvl1pPr>
              <a:defRPr/>
            </a:lvl1pPr>
          </a:lstStyle>
          <a:p>
            <a:fld id="{3D361CA6-44F9-42FD-B3BA-D442ED525FC2}" type="slidenum">
              <a:rPr lang="en-US" altLang="en-US"/>
              <a:pPr/>
              <a:t>‹#›</a:t>
            </a:fld>
            <a:endParaRPr lang="en-US" altLang="en-US"/>
          </a:p>
        </p:txBody>
      </p:sp>
    </p:spTree>
    <p:extLst>
      <p:ext uri="{BB962C8B-B14F-4D97-AF65-F5344CB8AC3E}">
        <p14:creationId xmlns:p14="http://schemas.microsoft.com/office/powerpoint/2010/main" val="793427759"/>
      </p:ext>
    </p:extLst>
  </p:cSld>
  <p:clrMapOvr>
    <a:masterClrMapping/>
  </p:clrMapOvr>
  <p:transition advTm="5000"/>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285CC45C-5A3A-4176-8F8F-426F728D616C}"/>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A7D3999-0A95-4E9D-BC6D-F815BC89B85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23C1DFA-33E2-4BD7-9A3C-9D3208A6CB14}"/>
              </a:ext>
            </a:extLst>
          </p:cNvPr>
          <p:cNvSpPr txBox="1">
            <a:spLocks noGrp="1"/>
          </p:cNvSpPr>
          <p:nvPr>
            <p:ph type="sldNum" sz="quarter" idx="12"/>
          </p:nvPr>
        </p:nvSpPr>
        <p:spPr>
          <a:ln/>
        </p:spPr>
        <p:txBody>
          <a:bodyPr/>
          <a:lstStyle>
            <a:lvl1pPr>
              <a:defRPr/>
            </a:lvl1pPr>
          </a:lstStyle>
          <a:p>
            <a:fld id="{5DDDA8D0-1DF6-4F8E-AE22-BD01F3672CE7}" type="slidenum">
              <a:rPr lang="en-US" altLang="en-US"/>
              <a:pPr/>
              <a:t>‹#›</a:t>
            </a:fld>
            <a:endParaRPr lang="en-US" altLang="en-US"/>
          </a:p>
        </p:txBody>
      </p:sp>
    </p:spTree>
    <p:extLst>
      <p:ext uri="{BB962C8B-B14F-4D97-AF65-F5344CB8AC3E}">
        <p14:creationId xmlns:p14="http://schemas.microsoft.com/office/powerpoint/2010/main" val="1055398912"/>
      </p:ext>
    </p:extLst>
  </p:cSld>
  <p:clrMapOvr>
    <a:masterClrMapping/>
  </p:clrMapOvr>
  <p:transition advTm="5000"/>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5615706-8434-4C98-BC40-2419BCCF4E96}"/>
              </a:ext>
            </a:extLst>
          </p:cNvPr>
          <p:cNvGrpSpPr>
            <a:grpSpLocks/>
          </p:cNvGrpSpPr>
          <p:nvPr/>
        </p:nvGrpSpPr>
        <p:grpSpPr bwMode="auto">
          <a:xfrm>
            <a:off x="0" y="3902075"/>
            <a:ext cx="3400425" cy="2949575"/>
            <a:chOff x="0" y="3902073"/>
            <a:chExt cx="3400425" cy="2949570"/>
          </a:xfrm>
        </p:grpSpPr>
        <p:sp>
          <p:nvSpPr>
            <p:cNvPr id="5" name="Freeform 3">
              <a:extLst>
                <a:ext uri="{FF2B5EF4-FFF2-40B4-BE49-F238E27FC236}">
                  <a16:creationId xmlns:a16="http://schemas.microsoft.com/office/drawing/2014/main" id="{1521C3CB-12A7-4DD9-95A3-00740AA4B9C2}"/>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6" name="Freeform 4">
              <a:extLst>
                <a:ext uri="{FF2B5EF4-FFF2-40B4-BE49-F238E27FC236}">
                  <a16:creationId xmlns:a16="http://schemas.microsoft.com/office/drawing/2014/main" id="{66DF6598-CF3F-4229-A910-BC599371E553}"/>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7" name="Freeform 5">
              <a:extLst>
                <a:ext uri="{FF2B5EF4-FFF2-40B4-BE49-F238E27FC236}">
                  <a16:creationId xmlns:a16="http://schemas.microsoft.com/office/drawing/2014/main" id="{73E21F4C-A91B-4609-A086-6E72C0FC773E}"/>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8" name="Freeform 6">
              <a:extLst>
                <a:ext uri="{FF2B5EF4-FFF2-40B4-BE49-F238E27FC236}">
                  <a16:creationId xmlns:a16="http://schemas.microsoft.com/office/drawing/2014/main" id="{EA4BC055-5D24-4334-8469-A81D5AFF5E5C}"/>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9" name="Oval 7">
              <a:extLst>
                <a:ext uri="{FF2B5EF4-FFF2-40B4-BE49-F238E27FC236}">
                  <a16:creationId xmlns:a16="http://schemas.microsoft.com/office/drawing/2014/main" id="{C006896D-CB14-4BCF-B9B9-74742B4F6F73}"/>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2" name="Oval 8">
              <a:extLst>
                <a:ext uri="{FF2B5EF4-FFF2-40B4-BE49-F238E27FC236}">
                  <a16:creationId xmlns:a16="http://schemas.microsoft.com/office/drawing/2014/main" id="{E12F05E7-631D-4529-B3F7-5DA4E686243B}"/>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13" name="Oval 9">
              <a:extLst>
                <a:ext uri="{FF2B5EF4-FFF2-40B4-BE49-F238E27FC236}">
                  <a16:creationId xmlns:a16="http://schemas.microsoft.com/office/drawing/2014/main" id="{890FF88D-E41B-475D-93F8-5D9FF3F668F9}"/>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p:cNvSpPr txBox="1">
            <a:spLocks noGrp="1"/>
          </p:cNvSpPr>
          <p:nvPr>
            <p:ph type="ctrTitle"/>
          </p:nvPr>
        </p:nvSpPr>
        <p:spPr>
          <a:xfrm>
            <a:off x="685800" y="1873248"/>
            <a:ext cx="7772400" cy="1555751"/>
          </a:xfrm>
        </p:spPr>
        <p:txBody>
          <a:bodyPr/>
          <a:lstStyle>
            <a:lvl1pPr>
              <a:defRPr sz="4800"/>
            </a:lvl1pPr>
          </a:lstStyle>
          <a:p>
            <a:pPr lvl="0"/>
            <a:r>
              <a:rPr lang="en-US"/>
              <a:t>Click to edit Master title style</a:t>
            </a:r>
          </a:p>
        </p:txBody>
      </p:sp>
      <p:sp>
        <p:nvSpPr>
          <p:cNvPr id="11" name="Rectangle 11"/>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14" name="Rectangle 12">
            <a:extLst>
              <a:ext uri="{FF2B5EF4-FFF2-40B4-BE49-F238E27FC236}">
                <a16:creationId xmlns:a16="http://schemas.microsoft.com/office/drawing/2014/main" id="{D4A2B977-C9AE-449E-884B-8EAA8BA1BDA4}"/>
              </a:ext>
            </a:extLst>
          </p:cNvPr>
          <p:cNvSpPr txBox="1">
            <a:spLocks noGrp="1"/>
          </p:cNvSpPr>
          <p:nvPr>
            <p:ph type="dt" sz="half" idx="10"/>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13">
            <a:extLst>
              <a:ext uri="{FF2B5EF4-FFF2-40B4-BE49-F238E27FC236}">
                <a16:creationId xmlns:a16="http://schemas.microsoft.com/office/drawing/2014/main" id="{610C8274-D08A-4605-ACD2-8523784B1830}"/>
              </a:ext>
            </a:extLst>
          </p:cNvPr>
          <p:cNvSpPr txBox="1">
            <a:spLocks noGrp="1"/>
          </p:cNvSpPr>
          <p:nvPr>
            <p:ph type="ftr" sz="quarter" idx="11"/>
          </p:nvPr>
        </p:nvSpPr>
        <p:spPr/>
        <p:txBody>
          <a:bodyPr/>
          <a:lstStyle>
            <a:lvl1pPr eaLnBrk="1" hangingPunct="1">
              <a:defRPr>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14">
            <a:extLst>
              <a:ext uri="{FF2B5EF4-FFF2-40B4-BE49-F238E27FC236}">
                <a16:creationId xmlns:a16="http://schemas.microsoft.com/office/drawing/2014/main" id="{769D2654-B7D4-4A76-A77C-2AFDFC6D8CF5}"/>
              </a:ext>
            </a:extLst>
          </p:cNvPr>
          <p:cNvSpPr txBox="1">
            <a:spLocks noGrp="1"/>
          </p:cNvSpPr>
          <p:nvPr>
            <p:ph type="sldNum" sz="quarter" idx="12"/>
          </p:nvPr>
        </p:nvSpPr>
        <p:spPr/>
        <p:txBody>
          <a:bodyPr/>
          <a:lstStyle>
            <a:lvl1pPr>
              <a:defRPr/>
            </a:lvl1pPr>
          </a:lstStyle>
          <a:p>
            <a:fld id="{A9DF7C6D-C799-442E-A8D3-B6671D3D91D5}" type="slidenum">
              <a:rPr lang="en-US" altLang="en-US"/>
              <a:pPr/>
              <a:t>‹#›</a:t>
            </a:fld>
            <a:endParaRPr lang="en-US" altLang="en-US"/>
          </a:p>
        </p:txBody>
      </p:sp>
    </p:spTree>
    <p:extLst>
      <p:ext uri="{BB962C8B-B14F-4D97-AF65-F5344CB8AC3E}">
        <p14:creationId xmlns:p14="http://schemas.microsoft.com/office/powerpoint/2010/main" val="635276222"/>
      </p:ext>
    </p:extLst>
  </p:cSld>
  <p:clrMapOvr>
    <a:masterClrMapping/>
  </p:clrMapOvr>
  <p:transition advTm="5000"/>
  <p:hf sldNum="0"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0AF9F95-1DA8-4912-AEF5-BE29D403DEE2}"/>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333C798-E347-4B43-B864-F6D4858B183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E5F24AF-AF04-4647-8148-F13B33B0AD00}"/>
              </a:ext>
            </a:extLst>
          </p:cNvPr>
          <p:cNvSpPr txBox="1">
            <a:spLocks noGrp="1"/>
          </p:cNvSpPr>
          <p:nvPr>
            <p:ph type="sldNum" sz="quarter" idx="12"/>
          </p:nvPr>
        </p:nvSpPr>
        <p:spPr>
          <a:ln/>
        </p:spPr>
        <p:txBody>
          <a:bodyPr/>
          <a:lstStyle>
            <a:lvl1pPr>
              <a:defRPr/>
            </a:lvl1pPr>
          </a:lstStyle>
          <a:p>
            <a:fld id="{EF440459-83E5-49B2-8BCD-F3F61AC55215}" type="slidenum">
              <a:rPr lang="en-US" altLang="en-US"/>
              <a:pPr/>
              <a:t>‹#›</a:t>
            </a:fld>
            <a:endParaRPr lang="en-US" altLang="en-US"/>
          </a:p>
        </p:txBody>
      </p:sp>
    </p:spTree>
    <p:extLst>
      <p:ext uri="{BB962C8B-B14F-4D97-AF65-F5344CB8AC3E}">
        <p14:creationId xmlns:p14="http://schemas.microsoft.com/office/powerpoint/2010/main" val="2100160121"/>
      </p:ext>
    </p:extLst>
  </p:cSld>
  <p:clrMapOvr>
    <a:masterClrMapping/>
  </p:clrMapOvr>
  <p:transition advTm="5000"/>
  <p:hf sldNum="0"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2">
            <a:extLst>
              <a:ext uri="{FF2B5EF4-FFF2-40B4-BE49-F238E27FC236}">
                <a16:creationId xmlns:a16="http://schemas.microsoft.com/office/drawing/2014/main" id="{85E2B28D-7C69-4373-93AB-D791BE55EFC8}"/>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8A204E2A-4728-4A7D-B8CC-DB391BBB98B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1536CE2-D940-4C0D-9EEA-DB4C8FD73018}"/>
              </a:ext>
            </a:extLst>
          </p:cNvPr>
          <p:cNvSpPr txBox="1">
            <a:spLocks noGrp="1"/>
          </p:cNvSpPr>
          <p:nvPr>
            <p:ph type="sldNum" sz="quarter" idx="12"/>
          </p:nvPr>
        </p:nvSpPr>
        <p:spPr>
          <a:ln/>
        </p:spPr>
        <p:txBody>
          <a:bodyPr/>
          <a:lstStyle>
            <a:lvl1pPr>
              <a:defRPr/>
            </a:lvl1pPr>
          </a:lstStyle>
          <a:p>
            <a:fld id="{60494E9D-F1E4-4B38-9E10-348CC9BB60CC}" type="slidenum">
              <a:rPr lang="en-US" altLang="en-US"/>
              <a:pPr/>
              <a:t>‹#›</a:t>
            </a:fld>
            <a:endParaRPr lang="en-US" altLang="en-US"/>
          </a:p>
        </p:txBody>
      </p:sp>
    </p:spTree>
    <p:extLst>
      <p:ext uri="{BB962C8B-B14F-4D97-AF65-F5344CB8AC3E}">
        <p14:creationId xmlns:p14="http://schemas.microsoft.com/office/powerpoint/2010/main" val="2418404417"/>
      </p:ext>
    </p:extLst>
  </p:cSld>
  <p:clrMapOvr>
    <a:masterClrMapping/>
  </p:clrMapOvr>
  <p:transition advTm="5000"/>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30723"/>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F5DC08E-6654-41BC-A4C7-606A6DEEC935}"/>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1CEC341-7E70-4986-BD29-6771E667663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9C2A6648-3D47-41B2-94E7-A53C3E581471}"/>
              </a:ext>
            </a:extLst>
          </p:cNvPr>
          <p:cNvSpPr txBox="1">
            <a:spLocks noGrp="1"/>
          </p:cNvSpPr>
          <p:nvPr>
            <p:ph type="sldNum" sz="quarter" idx="12"/>
          </p:nvPr>
        </p:nvSpPr>
        <p:spPr>
          <a:ln/>
        </p:spPr>
        <p:txBody>
          <a:bodyPr/>
          <a:lstStyle>
            <a:lvl1pPr>
              <a:defRPr/>
            </a:lvl1pPr>
          </a:lstStyle>
          <a:p>
            <a:fld id="{B69E5E4B-A454-4C6A-98E0-7C0D3203F15E}" type="slidenum">
              <a:rPr lang="en-US" altLang="en-US"/>
              <a:pPr/>
              <a:t>‹#›</a:t>
            </a:fld>
            <a:endParaRPr lang="en-US" altLang="en-US"/>
          </a:p>
        </p:txBody>
      </p:sp>
    </p:spTree>
    <p:extLst>
      <p:ext uri="{BB962C8B-B14F-4D97-AF65-F5344CB8AC3E}">
        <p14:creationId xmlns:p14="http://schemas.microsoft.com/office/powerpoint/2010/main" val="2607350687"/>
      </p:ext>
    </p:extLst>
  </p:cSld>
  <p:clrMapOvr>
    <a:masterClrMapping/>
  </p:clrMapOvr>
  <p:transition advTm="5000"/>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80579F-C915-48E6-91E7-BB88705DD4D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DF067B7F-0FBB-4804-9089-7DE9D1506C8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59BB1C24-5379-43A3-8B45-A2A9CD55AFC6}"/>
              </a:ext>
            </a:extLst>
          </p:cNvPr>
          <p:cNvSpPr>
            <a:spLocks noGrp="1" noChangeArrowheads="1"/>
          </p:cNvSpPr>
          <p:nvPr>
            <p:ph type="sldNum" sz="quarter" idx="12"/>
          </p:nvPr>
        </p:nvSpPr>
        <p:spPr/>
        <p:txBody>
          <a:bodyPr/>
          <a:lstStyle>
            <a:lvl1pPr eaLnBrk="1" hangingPunct="1">
              <a:defRPr/>
            </a:lvl1pPr>
          </a:lstStyle>
          <a:p>
            <a:fld id="{8FAB6261-D0A1-4ABC-AAA8-04C83EF0B6B7}" type="slidenum">
              <a:rPr lang="en-US" altLang="en-US"/>
              <a:pPr/>
              <a:t>‹#›</a:t>
            </a:fld>
            <a:endParaRPr lang="en-US" altLang="en-US"/>
          </a:p>
        </p:txBody>
      </p:sp>
    </p:spTree>
    <p:extLst>
      <p:ext uri="{BB962C8B-B14F-4D97-AF65-F5344CB8AC3E}">
        <p14:creationId xmlns:p14="http://schemas.microsoft.com/office/powerpoint/2010/main" val="89134286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78805C59-0F35-41F1-B3E4-F35F35E3B0E1}"/>
              </a:ext>
            </a:extLst>
          </p:cNvPr>
          <p:cNvSpPr txBox="1">
            <a:spLocks noGrp="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C268E944-9654-4E7E-ACD7-CC9F0426955A}"/>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153A29B0-DE76-4D4D-A8C5-4C6EE38A1FEE}"/>
              </a:ext>
            </a:extLst>
          </p:cNvPr>
          <p:cNvSpPr txBox="1">
            <a:spLocks noGrp="1"/>
          </p:cNvSpPr>
          <p:nvPr>
            <p:ph type="sldNum" sz="quarter" idx="12"/>
          </p:nvPr>
        </p:nvSpPr>
        <p:spPr>
          <a:ln/>
        </p:spPr>
        <p:txBody>
          <a:bodyPr/>
          <a:lstStyle>
            <a:lvl1pPr>
              <a:defRPr/>
            </a:lvl1pPr>
          </a:lstStyle>
          <a:p>
            <a:fld id="{E55CF732-07F3-4897-B807-663F9498F36E}" type="slidenum">
              <a:rPr lang="en-US" altLang="en-US"/>
              <a:pPr/>
              <a:t>‹#›</a:t>
            </a:fld>
            <a:endParaRPr lang="en-US" altLang="en-US"/>
          </a:p>
        </p:txBody>
      </p:sp>
    </p:spTree>
    <p:extLst>
      <p:ext uri="{BB962C8B-B14F-4D97-AF65-F5344CB8AC3E}">
        <p14:creationId xmlns:p14="http://schemas.microsoft.com/office/powerpoint/2010/main" val="2582844544"/>
      </p:ext>
    </p:extLst>
  </p:cSld>
  <p:clrMapOvr>
    <a:masterClrMapping/>
  </p:clrMapOvr>
  <p:transition advTm="5000"/>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a:extLst>
              <a:ext uri="{FF2B5EF4-FFF2-40B4-BE49-F238E27FC236}">
                <a16:creationId xmlns:a16="http://schemas.microsoft.com/office/drawing/2014/main" id="{BE69D288-77CD-4EA5-83B7-F097EC641215}"/>
              </a:ext>
            </a:extLst>
          </p:cNvPr>
          <p:cNvSpPr txBox="1">
            <a:spLocks noGrp="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D4DB3D33-FCA6-4318-8280-81A959AA39C5}"/>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2E86775A-A531-44D4-8E42-6EE32053D9AE}"/>
              </a:ext>
            </a:extLst>
          </p:cNvPr>
          <p:cNvSpPr txBox="1">
            <a:spLocks noGrp="1"/>
          </p:cNvSpPr>
          <p:nvPr>
            <p:ph type="sldNum" sz="quarter" idx="12"/>
          </p:nvPr>
        </p:nvSpPr>
        <p:spPr>
          <a:ln/>
        </p:spPr>
        <p:txBody>
          <a:bodyPr/>
          <a:lstStyle>
            <a:lvl1pPr>
              <a:defRPr/>
            </a:lvl1pPr>
          </a:lstStyle>
          <a:p>
            <a:fld id="{E4AFE1E3-43F1-47BA-8043-7AD85308BB72}" type="slidenum">
              <a:rPr lang="en-US" altLang="en-US"/>
              <a:pPr/>
              <a:t>‹#›</a:t>
            </a:fld>
            <a:endParaRPr lang="en-US" altLang="en-US"/>
          </a:p>
        </p:txBody>
      </p:sp>
    </p:spTree>
    <p:extLst>
      <p:ext uri="{BB962C8B-B14F-4D97-AF65-F5344CB8AC3E}">
        <p14:creationId xmlns:p14="http://schemas.microsoft.com/office/powerpoint/2010/main" val="2013375105"/>
      </p:ext>
    </p:extLst>
  </p:cSld>
  <p:clrMapOvr>
    <a:masterClrMapping/>
  </p:clrMapOvr>
  <p:transition advTm="5000"/>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33CCF575-15A7-4A1A-A688-18802D18C04E}"/>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5D2D7278-F140-4F84-80AA-0135D5C7B9CA}"/>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3B0AE2D5-9EA7-4A00-BB39-5283826E7431}"/>
              </a:ext>
            </a:extLst>
          </p:cNvPr>
          <p:cNvSpPr txBox="1">
            <a:spLocks noGrp="1"/>
          </p:cNvSpPr>
          <p:nvPr>
            <p:ph type="sldNum" sz="quarter" idx="12"/>
          </p:nvPr>
        </p:nvSpPr>
        <p:spPr>
          <a:ln/>
        </p:spPr>
        <p:txBody>
          <a:bodyPr/>
          <a:lstStyle>
            <a:lvl1pPr>
              <a:defRPr/>
            </a:lvl1pPr>
          </a:lstStyle>
          <a:p>
            <a:fld id="{5C6B882C-B375-414E-A60D-6D0989026639}" type="slidenum">
              <a:rPr lang="en-US" altLang="en-US"/>
              <a:pPr/>
              <a:t>‹#›</a:t>
            </a:fld>
            <a:endParaRPr lang="en-US" altLang="en-US"/>
          </a:p>
        </p:txBody>
      </p:sp>
    </p:spTree>
    <p:extLst>
      <p:ext uri="{BB962C8B-B14F-4D97-AF65-F5344CB8AC3E}">
        <p14:creationId xmlns:p14="http://schemas.microsoft.com/office/powerpoint/2010/main" val="72169469"/>
      </p:ext>
    </p:extLst>
  </p:cSld>
  <p:clrMapOvr>
    <a:masterClrMapping/>
  </p:clrMapOvr>
  <p:transition advTm="5000"/>
  <p:hf sldNum="0"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969B0586-FA45-43EC-9DC9-AE716A9637A3}"/>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B16A733-AD5D-47EF-8017-6C45769DC4B3}"/>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CBBB8AE-C0A6-446F-9ED4-859B16F62591}"/>
              </a:ext>
            </a:extLst>
          </p:cNvPr>
          <p:cNvSpPr txBox="1">
            <a:spLocks noGrp="1"/>
          </p:cNvSpPr>
          <p:nvPr>
            <p:ph type="sldNum" sz="quarter" idx="12"/>
          </p:nvPr>
        </p:nvSpPr>
        <p:spPr>
          <a:ln/>
        </p:spPr>
        <p:txBody>
          <a:bodyPr/>
          <a:lstStyle>
            <a:lvl1pPr>
              <a:defRPr/>
            </a:lvl1pPr>
          </a:lstStyle>
          <a:p>
            <a:fld id="{5580E197-4D02-46DE-8E5B-166DCE2C9AF2}" type="slidenum">
              <a:rPr lang="en-US" altLang="en-US"/>
              <a:pPr/>
              <a:t>‹#›</a:t>
            </a:fld>
            <a:endParaRPr lang="en-US" altLang="en-US"/>
          </a:p>
        </p:txBody>
      </p:sp>
    </p:spTree>
    <p:extLst>
      <p:ext uri="{BB962C8B-B14F-4D97-AF65-F5344CB8AC3E}">
        <p14:creationId xmlns:p14="http://schemas.microsoft.com/office/powerpoint/2010/main" val="3181275648"/>
      </p:ext>
    </p:extLst>
  </p:cSld>
  <p:clrMapOvr>
    <a:masterClrMapping/>
  </p:clrMapOvr>
  <p:transition advTm="5000"/>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2">
            <a:extLst>
              <a:ext uri="{FF2B5EF4-FFF2-40B4-BE49-F238E27FC236}">
                <a16:creationId xmlns:a16="http://schemas.microsoft.com/office/drawing/2014/main" id="{EF06B6A9-89FD-4A2A-953B-CF96396F31C3}"/>
              </a:ext>
            </a:extLst>
          </p:cNvPr>
          <p:cNvSpPr txBox="1">
            <a:spLocks noGrp="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B860F15-8075-43B2-8217-55F5891DF4E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5B0DCE9F-9C6B-45CC-B604-7D7282CFAAD0}"/>
              </a:ext>
            </a:extLst>
          </p:cNvPr>
          <p:cNvSpPr txBox="1">
            <a:spLocks noGrp="1"/>
          </p:cNvSpPr>
          <p:nvPr>
            <p:ph type="sldNum" sz="quarter" idx="12"/>
          </p:nvPr>
        </p:nvSpPr>
        <p:spPr>
          <a:ln/>
        </p:spPr>
        <p:txBody>
          <a:bodyPr/>
          <a:lstStyle>
            <a:lvl1pPr>
              <a:defRPr/>
            </a:lvl1pPr>
          </a:lstStyle>
          <a:p>
            <a:fld id="{85F02205-C02A-44A5-90F2-FFE0E639850A}" type="slidenum">
              <a:rPr lang="en-US" altLang="en-US"/>
              <a:pPr/>
              <a:t>‹#›</a:t>
            </a:fld>
            <a:endParaRPr lang="en-US" altLang="en-US"/>
          </a:p>
        </p:txBody>
      </p:sp>
    </p:spTree>
    <p:extLst>
      <p:ext uri="{BB962C8B-B14F-4D97-AF65-F5344CB8AC3E}">
        <p14:creationId xmlns:p14="http://schemas.microsoft.com/office/powerpoint/2010/main" val="838845818"/>
      </p:ext>
    </p:extLst>
  </p:cSld>
  <p:clrMapOvr>
    <a:masterClrMapping/>
  </p:clrMapOvr>
  <p:transition advTm="5000"/>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607C120-8A69-4E08-A24B-27BD79633B09}"/>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913C44D-E0A3-41AC-B488-57503C99350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1C6F282-B9C4-4D90-B383-B58F14F27F82}"/>
              </a:ext>
            </a:extLst>
          </p:cNvPr>
          <p:cNvSpPr txBox="1">
            <a:spLocks noGrp="1"/>
          </p:cNvSpPr>
          <p:nvPr>
            <p:ph type="sldNum" sz="quarter" idx="12"/>
          </p:nvPr>
        </p:nvSpPr>
        <p:spPr>
          <a:ln/>
        </p:spPr>
        <p:txBody>
          <a:bodyPr/>
          <a:lstStyle>
            <a:lvl1pPr>
              <a:defRPr/>
            </a:lvl1pPr>
          </a:lstStyle>
          <a:p>
            <a:fld id="{CC9CA8E8-D844-4228-BDA6-6CAD695DDB71}" type="slidenum">
              <a:rPr lang="en-US" altLang="en-US"/>
              <a:pPr/>
              <a:t>‹#›</a:t>
            </a:fld>
            <a:endParaRPr lang="en-US" altLang="en-US"/>
          </a:p>
        </p:txBody>
      </p:sp>
    </p:spTree>
    <p:extLst>
      <p:ext uri="{BB962C8B-B14F-4D97-AF65-F5344CB8AC3E}">
        <p14:creationId xmlns:p14="http://schemas.microsoft.com/office/powerpoint/2010/main" val="905424533"/>
      </p:ext>
    </p:extLst>
  </p:cSld>
  <p:clrMapOvr>
    <a:masterClrMapping/>
  </p:clrMapOvr>
  <p:transition advTm="5000"/>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7813"/>
            <a:ext cx="2057400" cy="585311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7813"/>
            <a:ext cx="6019796" cy="585311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88F87C2-B4A3-4DC2-B099-AA9F2F9300C4}"/>
              </a:ext>
            </a:extLst>
          </p:cNvPr>
          <p:cNvSpPr txBox="1">
            <a:spLocks noGrp="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52BA7FA-5B90-4A96-8879-6CBC2B3DCEF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356BE304-5B27-4CAA-907D-82FF3993C732}"/>
              </a:ext>
            </a:extLst>
          </p:cNvPr>
          <p:cNvSpPr txBox="1">
            <a:spLocks noGrp="1"/>
          </p:cNvSpPr>
          <p:nvPr>
            <p:ph type="sldNum" sz="quarter" idx="12"/>
          </p:nvPr>
        </p:nvSpPr>
        <p:spPr>
          <a:ln/>
        </p:spPr>
        <p:txBody>
          <a:bodyPr/>
          <a:lstStyle>
            <a:lvl1pPr>
              <a:defRPr/>
            </a:lvl1pPr>
          </a:lstStyle>
          <a:p>
            <a:fld id="{2BBCC43F-9CCB-459B-BE17-2CF0F3F1C8D0}" type="slidenum">
              <a:rPr lang="en-US" altLang="en-US"/>
              <a:pPr/>
              <a:t>‹#›</a:t>
            </a:fld>
            <a:endParaRPr lang="en-US" altLang="en-US"/>
          </a:p>
        </p:txBody>
      </p:sp>
    </p:spTree>
    <p:extLst>
      <p:ext uri="{BB962C8B-B14F-4D97-AF65-F5344CB8AC3E}">
        <p14:creationId xmlns:p14="http://schemas.microsoft.com/office/powerpoint/2010/main" val="1874227494"/>
      </p:ext>
    </p:extLst>
  </p:cSld>
  <p:clrMapOvr>
    <a:masterClrMapping/>
  </p:clrMapOvr>
  <p:transition advTm="5000"/>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F4BE7212-F752-4D8F-A1CD-24C36C88859D}"/>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8338ACF-3F31-4E72-9DCA-5F7228AFF53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C0A4A72A-D18E-45C7-BA83-9EFA0363ADB3}"/>
              </a:ext>
            </a:extLst>
          </p:cNvPr>
          <p:cNvSpPr txBox="1">
            <a:spLocks noGrp="1"/>
          </p:cNvSpPr>
          <p:nvPr>
            <p:ph type="sldNum" sz="quarter" idx="12"/>
          </p:nvPr>
        </p:nvSpPr>
        <p:spPr>
          <a:ln/>
        </p:spPr>
        <p:txBody>
          <a:bodyPr/>
          <a:lstStyle>
            <a:lvl1pPr>
              <a:defRPr/>
            </a:lvl1pPr>
          </a:lstStyle>
          <a:p>
            <a:fld id="{956F3B70-B192-463A-B24E-A8DB5FAC5C39}" type="slidenum">
              <a:rPr lang="en-US" altLang="en-US"/>
              <a:pPr/>
              <a:t>‹#›</a:t>
            </a:fld>
            <a:endParaRPr lang="en-US" altLang="en-US"/>
          </a:p>
        </p:txBody>
      </p:sp>
    </p:spTree>
    <p:extLst>
      <p:ext uri="{BB962C8B-B14F-4D97-AF65-F5344CB8AC3E}">
        <p14:creationId xmlns:p14="http://schemas.microsoft.com/office/powerpoint/2010/main" val="305485967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F87BA6A3-4CC8-4273-B060-7641C16AE928}"/>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25D5E2D-9DBB-461B-B31C-CFEAF721773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03FD046-DF20-40AB-A874-F92303DDD4C2}"/>
              </a:ext>
            </a:extLst>
          </p:cNvPr>
          <p:cNvSpPr txBox="1">
            <a:spLocks noGrp="1"/>
          </p:cNvSpPr>
          <p:nvPr>
            <p:ph type="sldNum" sz="quarter" idx="12"/>
          </p:nvPr>
        </p:nvSpPr>
        <p:spPr>
          <a:ln/>
        </p:spPr>
        <p:txBody>
          <a:bodyPr/>
          <a:lstStyle>
            <a:lvl1pPr>
              <a:defRPr/>
            </a:lvl1pPr>
          </a:lstStyle>
          <a:p>
            <a:fld id="{065A8C8E-2EFA-46CA-B894-88BD21E59151}" type="slidenum">
              <a:rPr lang="en-US" altLang="en-US"/>
              <a:pPr/>
              <a:t>‹#›</a:t>
            </a:fld>
            <a:endParaRPr lang="en-US" altLang="en-US"/>
          </a:p>
        </p:txBody>
      </p:sp>
    </p:spTree>
    <p:extLst>
      <p:ext uri="{BB962C8B-B14F-4D97-AF65-F5344CB8AC3E}">
        <p14:creationId xmlns:p14="http://schemas.microsoft.com/office/powerpoint/2010/main" val="283452722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2954B4F3-0F88-4145-AF33-ED0ADB6A202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F4977A6B-40B2-4924-BC6E-F8692505F35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A864A43-C171-40CC-9B6D-A376F3A81F3F}"/>
              </a:ext>
            </a:extLst>
          </p:cNvPr>
          <p:cNvSpPr txBox="1">
            <a:spLocks noGrp="1"/>
          </p:cNvSpPr>
          <p:nvPr>
            <p:ph type="sldNum" sz="quarter" idx="12"/>
          </p:nvPr>
        </p:nvSpPr>
        <p:spPr>
          <a:ln/>
        </p:spPr>
        <p:txBody>
          <a:bodyPr/>
          <a:lstStyle>
            <a:lvl1pPr>
              <a:defRPr/>
            </a:lvl1pPr>
          </a:lstStyle>
          <a:p>
            <a:fld id="{C4AF7020-FD17-4182-B497-90F2D919C5C2}" type="slidenum">
              <a:rPr lang="en-US" altLang="en-US"/>
              <a:pPr/>
              <a:t>‹#›</a:t>
            </a:fld>
            <a:endParaRPr lang="en-US" altLang="en-US"/>
          </a:p>
        </p:txBody>
      </p:sp>
    </p:spTree>
    <p:extLst>
      <p:ext uri="{BB962C8B-B14F-4D97-AF65-F5344CB8AC3E}">
        <p14:creationId xmlns:p14="http://schemas.microsoft.com/office/powerpoint/2010/main" val="15849728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F5B55E-0FB9-4D90-9CD1-C09E599856F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050E1229-E2C7-4337-8BDA-36FFDDCAB47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D0DD01C3-C36B-4CB6-AA93-E01E17FF55F1}"/>
              </a:ext>
            </a:extLst>
          </p:cNvPr>
          <p:cNvSpPr>
            <a:spLocks noGrp="1" noChangeArrowheads="1"/>
          </p:cNvSpPr>
          <p:nvPr>
            <p:ph type="sldNum" sz="quarter" idx="12"/>
          </p:nvPr>
        </p:nvSpPr>
        <p:spPr/>
        <p:txBody>
          <a:bodyPr/>
          <a:lstStyle>
            <a:lvl1pPr eaLnBrk="1" hangingPunct="1">
              <a:defRPr/>
            </a:lvl1pPr>
          </a:lstStyle>
          <a:p>
            <a:fld id="{25DEE682-6FD5-4A64-B7B2-6222B8ABC0B8}" type="slidenum">
              <a:rPr lang="en-US" altLang="en-US"/>
              <a:pPr/>
              <a:t>‹#›</a:t>
            </a:fld>
            <a:endParaRPr lang="en-US" altLang="en-US"/>
          </a:p>
        </p:txBody>
      </p:sp>
    </p:spTree>
    <p:extLst>
      <p:ext uri="{BB962C8B-B14F-4D97-AF65-F5344CB8AC3E}">
        <p14:creationId xmlns:p14="http://schemas.microsoft.com/office/powerpoint/2010/main" val="37222909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3311FFA9-60D2-412D-890C-60A2C5D8AC56}"/>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22F372E0-9B2F-444D-A5B6-5B6E85A7E5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58C8F0EB-5C3E-47F4-8B04-7988B5619266}"/>
              </a:ext>
            </a:extLst>
          </p:cNvPr>
          <p:cNvSpPr txBox="1">
            <a:spLocks noGrp="1"/>
          </p:cNvSpPr>
          <p:nvPr>
            <p:ph type="sldNum" sz="quarter" idx="12"/>
          </p:nvPr>
        </p:nvSpPr>
        <p:spPr>
          <a:ln/>
        </p:spPr>
        <p:txBody>
          <a:bodyPr/>
          <a:lstStyle>
            <a:lvl1pPr>
              <a:defRPr/>
            </a:lvl1pPr>
          </a:lstStyle>
          <a:p>
            <a:fld id="{BB7F53C6-6529-4BF2-877B-279782F6D343}" type="slidenum">
              <a:rPr lang="en-US" altLang="en-US"/>
              <a:pPr/>
              <a:t>‹#›</a:t>
            </a:fld>
            <a:endParaRPr lang="en-US" altLang="en-US"/>
          </a:p>
        </p:txBody>
      </p:sp>
    </p:spTree>
    <p:extLst>
      <p:ext uri="{BB962C8B-B14F-4D97-AF65-F5344CB8AC3E}">
        <p14:creationId xmlns:p14="http://schemas.microsoft.com/office/powerpoint/2010/main" val="10172166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EF246762-F3EA-417B-BEA1-2463E32FB17D}"/>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84A2DD96-03C7-451C-B07F-941574D28E3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0F8BEACD-E880-41E0-9C64-831B2B74DAC3}"/>
              </a:ext>
            </a:extLst>
          </p:cNvPr>
          <p:cNvSpPr txBox="1">
            <a:spLocks noGrp="1"/>
          </p:cNvSpPr>
          <p:nvPr>
            <p:ph type="sldNum" sz="quarter" idx="12"/>
          </p:nvPr>
        </p:nvSpPr>
        <p:spPr>
          <a:ln/>
        </p:spPr>
        <p:txBody>
          <a:bodyPr/>
          <a:lstStyle>
            <a:lvl1pPr>
              <a:defRPr/>
            </a:lvl1pPr>
          </a:lstStyle>
          <a:p>
            <a:fld id="{1DDF35EF-6834-4F4B-9E9C-2450148F0751}" type="slidenum">
              <a:rPr lang="en-US" altLang="en-US"/>
              <a:pPr/>
              <a:t>‹#›</a:t>
            </a:fld>
            <a:endParaRPr lang="en-US" altLang="en-US"/>
          </a:p>
        </p:txBody>
      </p:sp>
    </p:spTree>
    <p:extLst>
      <p:ext uri="{BB962C8B-B14F-4D97-AF65-F5344CB8AC3E}">
        <p14:creationId xmlns:p14="http://schemas.microsoft.com/office/powerpoint/2010/main" val="122037072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C6C61776-8E42-4D85-8278-A6F6110D6F9A}"/>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8B4441A5-CFF4-4991-BF07-B797C1A95B9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E47BFBDB-013A-4E75-9F3D-8DEA853D7697}"/>
              </a:ext>
            </a:extLst>
          </p:cNvPr>
          <p:cNvSpPr txBox="1">
            <a:spLocks noGrp="1"/>
          </p:cNvSpPr>
          <p:nvPr>
            <p:ph type="sldNum" sz="quarter" idx="12"/>
          </p:nvPr>
        </p:nvSpPr>
        <p:spPr>
          <a:ln/>
        </p:spPr>
        <p:txBody>
          <a:bodyPr/>
          <a:lstStyle>
            <a:lvl1pPr>
              <a:defRPr/>
            </a:lvl1pPr>
          </a:lstStyle>
          <a:p>
            <a:fld id="{735516A8-79B5-4A50-ADBA-1FEF6B589CEC}" type="slidenum">
              <a:rPr lang="en-US" altLang="en-US"/>
              <a:pPr/>
              <a:t>‹#›</a:t>
            </a:fld>
            <a:endParaRPr lang="en-US" altLang="en-US"/>
          </a:p>
        </p:txBody>
      </p:sp>
    </p:spTree>
    <p:extLst>
      <p:ext uri="{BB962C8B-B14F-4D97-AF65-F5344CB8AC3E}">
        <p14:creationId xmlns:p14="http://schemas.microsoft.com/office/powerpoint/2010/main" val="2159164848"/>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1DFC2D6-7BC0-41DB-AA9A-9745560ED45D}"/>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0A410DEB-C62C-41FD-8B8A-85A35D0734C7}"/>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E2C58AC4-0AE9-4C8C-A74E-DD5D7A7AAC11}"/>
              </a:ext>
            </a:extLst>
          </p:cNvPr>
          <p:cNvSpPr txBox="1">
            <a:spLocks noGrp="1"/>
          </p:cNvSpPr>
          <p:nvPr>
            <p:ph type="sldNum" sz="quarter" idx="12"/>
          </p:nvPr>
        </p:nvSpPr>
        <p:spPr>
          <a:ln/>
        </p:spPr>
        <p:txBody>
          <a:bodyPr/>
          <a:lstStyle>
            <a:lvl1pPr>
              <a:defRPr/>
            </a:lvl1pPr>
          </a:lstStyle>
          <a:p>
            <a:fld id="{0CEFF1F5-5A11-40D6-9FFA-8F1B8657C310}" type="slidenum">
              <a:rPr lang="en-US" altLang="en-US"/>
              <a:pPr/>
              <a:t>‹#›</a:t>
            </a:fld>
            <a:endParaRPr lang="en-US" altLang="en-US"/>
          </a:p>
        </p:txBody>
      </p:sp>
    </p:spTree>
    <p:extLst>
      <p:ext uri="{BB962C8B-B14F-4D97-AF65-F5344CB8AC3E}">
        <p14:creationId xmlns:p14="http://schemas.microsoft.com/office/powerpoint/2010/main" val="1813701056"/>
      </p:ext>
    </p:extLst>
  </p:cSld>
  <p:clrMapOvr>
    <a:masterClrMapping/>
  </p:clrMapOvr>
  <p:transition/>
  <p:hf sldNum="0"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FB48465B-4225-43E0-A5FA-17CCFFB56C27}"/>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56D6AFB2-68E2-460F-8167-5C5C854C692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BA19C9B-2A0D-4EF9-87E7-2D6FDE7794A0}"/>
              </a:ext>
            </a:extLst>
          </p:cNvPr>
          <p:cNvSpPr txBox="1">
            <a:spLocks noGrp="1"/>
          </p:cNvSpPr>
          <p:nvPr>
            <p:ph type="sldNum" sz="quarter" idx="12"/>
          </p:nvPr>
        </p:nvSpPr>
        <p:spPr>
          <a:ln/>
        </p:spPr>
        <p:txBody>
          <a:bodyPr/>
          <a:lstStyle>
            <a:lvl1pPr>
              <a:defRPr/>
            </a:lvl1pPr>
          </a:lstStyle>
          <a:p>
            <a:fld id="{563FA974-5282-46FE-AC91-D6CBFBE0F1E4}" type="slidenum">
              <a:rPr lang="en-US" altLang="en-US"/>
              <a:pPr/>
              <a:t>‹#›</a:t>
            </a:fld>
            <a:endParaRPr lang="en-US" altLang="en-US"/>
          </a:p>
        </p:txBody>
      </p:sp>
    </p:spTree>
    <p:extLst>
      <p:ext uri="{BB962C8B-B14F-4D97-AF65-F5344CB8AC3E}">
        <p14:creationId xmlns:p14="http://schemas.microsoft.com/office/powerpoint/2010/main" val="292774816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127A8857-00EC-4C0C-B769-7AC43DA1A449}"/>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1FCA39A4-486A-49C9-8F68-6550DAB2611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11FA304-A2CA-4904-B9B4-F7E37FED253A}"/>
              </a:ext>
            </a:extLst>
          </p:cNvPr>
          <p:cNvSpPr txBox="1">
            <a:spLocks noGrp="1"/>
          </p:cNvSpPr>
          <p:nvPr>
            <p:ph type="sldNum" sz="quarter" idx="12"/>
          </p:nvPr>
        </p:nvSpPr>
        <p:spPr>
          <a:ln/>
        </p:spPr>
        <p:txBody>
          <a:bodyPr/>
          <a:lstStyle>
            <a:lvl1pPr>
              <a:defRPr/>
            </a:lvl1pPr>
          </a:lstStyle>
          <a:p>
            <a:fld id="{5AFA850F-4353-4EDF-95EA-0ACC730A8130}" type="slidenum">
              <a:rPr lang="en-US" altLang="en-US"/>
              <a:pPr/>
              <a:t>‹#›</a:t>
            </a:fld>
            <a:endParaRPr lang="en-US" altLang="en-US"/>
          </a:p>
        </p:txBody>
      </p:sp>
    </p:spTree>
    <p:extLst>
      <p:ext uri="{BB962C8B-B14F-4D97-AF65-F5344CB8AC3E}">
        <p14:creationId xmlns:p14="http://schemas.microsoft.com/office/powerpoint/2010/main" val="4055115876"/>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C6B2FE4-C794-4EB3-967C-FA1A843594C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32956670-EEBA-4218-8998-D701E280208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1FE23D2-D59C-4BBB-BB69-C83520DEF6F1}"/>
              </a:ext>
            </a:extLst>
          </p:cNvPr>
          <p:cNvSpPr txBox="1">
            <a:spLocks noGrp="1"/>
          </p:cNvSpPr>
          <p:nvPr>
            <p:ph type="sldNum" sz="quarter" idx="12"/>
          </p:nvPr>
        </p:nvSpPr>
        <p:spPr>
          <a:ln/>
        </p:spPr>
        <p:txBody>
          <a:bodyPr/>
          <a:lstStyle>
            <a:lvl1pPr>
              <a:defRPr/>
            </a:lvl1pPr>
          </a:lstStyle>
          <a:p>
            <a:fld id="{C19BA2D2-1AF6-4F65-9B60-F9691223BA4B}" type="slidenum">
              <a:rPr lang="en-US" altLang="en-US"/>
              <a:pPr/>
              <a:t>‹#›</a:t>
            </a:fld>
            <a:endParaRPr lang="en-US" altLang="en-US"/>
          </a:p>
        </p:txBody>
      </p:sp>
    </p:spTree>
    <p:extLst>
      <p:ext uri="{BB962C8B-B14F-4D97-AF65-F5344CB8AC3E}">
        <p14:creationId xmlns:p14="http://schemas.microsoft.com/office/powerpoint/2010/main" val="3087274062"/>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5EDAEAA-6290-44B0-88A7-4766F6655577}"/>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E641DDE7-33BF-4665-8DEC-D27C5AA1B0D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2A308C6-8DA7-4F7B-98C3-E3CF792BBD3B}"/>
              </a:ext>
            </a:extLst>
          </p:cNvPr>
          <p:cNvSpPr txBox="1">
            <a:spLocks noGrp="1"/>
          </p:cNvSpPr>
          <p:nvPr>
            <p:ph type="sldNum" sz="quarter" idx="12"/>
          </p:nvPr>
        </p:nvSpPr>
        <p:spPr>
          <a:ln/>
        </p:spPr>
        <p:txBody>
          <a:bodyPr/>
          <a:lstStyle>
            <a:lvl1pPr>
              <a:defRPr/>
            </a:lvl1pPr>
          </a:lstStyle>
          <a:p>
            <a:fld id="{AFBA868B-657E-40FA-A05D-DBD3EC7A68C6}" type="slidenum">
              <a:rPr lang="en-US" altLang="en-US"/>
              <a:pPr/>
              <a:t>‹#›</a:t>
            </a:fld>
            <a:endParaRPr lang="en-US" altLang="en-US"/>
          </a:p>
        </p:txBody>
      </p:sp>
    </p:spTree>
    <p:extLst>
      <p:ext uri="{BB962C8B-B14F-4D97-AF65-F5344CB8AC3E}">
        <p14:creationId xmlns:p14="http://schemas.microsoft.com/office/powerpoint/2010/main" val="347214515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801B297A-46B5-497C-A1D7-73AD9E0998B9}"/>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552314D-E0A5-4AFC-BEFB-5C13955792C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6B5FBE04-8EF2-404C-AAB1-797933118CFF}"/>
              </a:ext>
            </a:extLst>
          </p:cNvPr>
          <p:cNvSpPr txBox="1">
            <a:spLocks noGrp="1"/>
          </p:cNvSpPr>
          <p:nvPr>
            <p:ph type="sldNum" sz="quarter" idx="12"/>
          </p:nvPr>
        </p:nvSpPr>
        <p:spPr>
          <a:ln/>
        </p:spPr>
        <p:txBody>
          <a:bodyPr/>
          <a:lstStyle>
            <a:lvl1pPr>
              <a:defRPr/>
            </a:lvl1pPr>
          </a:lstStyle>
          <a:p>
            <a:fld id="{52081B3B-82C6-48F6-87FA-283804303C6A}" type="slidenum">
              <a:rPr lang="en-US" altLang="en-US"/>
              <a:pPr/>
              <a:t>‹#›</a:t>
            </a:fld>
            <a:endParaRPr lang="en-US" altLang="en-US"/>
          </a:p>
        </p:txBody>
      </p:sp>
    </p:spTree>
    <p:extLst>
      <p:ext uri="{BB962C8B-B14F-4D97-AF65-F5344CB8AC3E}">
        <p14:creationId xmlns:p14="http://schemas.microsoft.com/office/powerpoint/2010/main" val="83808100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1515758B-E90E-41AE-9EF1-A6EDD1E769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92912DF-7FCE-4A69-92C3-84E888A0D64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FCEF579-69D1-4484-922D-09E08452B2A8}"/>
              </a:ext>
            </a:extLst>
          </p:cNvPr>
          <p:cNvSpPr txBox="1">
            <a:spLocks noGrp="1"/>
          </p:cNvSpPr>
          <p:nvPr>
            <p:ph type="sldNum" sz="quarter" idx="12"/>
          </p:nvPr>
        </p:nvSpPr>
        <p:spPr>
          <a:ln/>
        </p:spPr>
        <p:txBody>
          <a:bodyPr/>
          <a:lstStyle>
            <a:lvl1pPr>
              <a:defRPr/>
            </a:lvl1pPr>
          </a:lstStyle>
          <a:p>
            <a:fld id="{41FF3DEF-2D2B-427F-80FF-153EF1B9590D}" type="slidenum">
              <a:rPr lang="en-US" altLang="en-US"/>
              <a:pPr/>
              <a:t>‹#›</a:t>
            </a:fld>
            <a:endParaRPr lang="en-US" altLang="en-US"/>
          </a:p>
        </p:txBody>
      </p:sp>
    </p:spTree>
    <p:extLst>
      <p:ext uri="{BB962C8B-B14F-4D97-AF65-F5344CB8AC3E}">
        <p14:creationId xmlns:p14="http://schemas.microsoft.com/office/powerpoint/2010/main" val="29324090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C4C586F5-C78F-4E05-A4FB-B334F8D889E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6074C2-99F5-46FE-A894-92C1EACB780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220FF2-4774-422E-A61C-EAD6BBF6A448}"/>
              </a:ext>
            </a:extLst>
          </p:cNvPr>
          <p:cNvSpPr txBox="1">
            <a:spLocks noGrp="1"/>
          </p:cNvSpPr>
          <p:nvPr>
            <p:ph type="sldNum" sz="quarter" idx="12"/>
          </p:nvPr>
        </p:nvSpPr>
        <p:spPr>
          <a:ln/>
        </p:spPr>
        <p:txBody>
          <a:bodyPr/>
          <a:lstStyle>
            <a:lvl1pPr>
              <a:defRPr/>
            </a:lvl1pPr>
          </a:lstStyle>
          <a:p>
            <a:fld id="{1E14A181-20AA-4621-AB14-BD499DC7F0AA}" type="slidenum">
              <a:rPr lang="en-US" altLang="en-US"/>
              <a:pPr/>
              <a:t>‹#›</a:t>
            </a:fld>
            <a:endParaRPr lang="en-US" altLang="en-US"/>
          </a:p>
        </p:txBody>
      </p:sp>
    </p:spTree>
    <p:extLst>
      <p:ext uri="{BB962C8B-B14F-4D97-AF65-F5344CB8AC3E}">
        <p14:creationId xmlns:p14="http://schemas.microsoft.com/office/powerpoint/2010/main" val="7783357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EA74168-2F29-4734-8B45-6BBCFB9BCE8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2D3365E-F919-4B16-9323-2B2AB5B4C4F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69B9523-0E0F-4371-BCDA-37F1B4F46A78}"/>
              </a:ext>
            </a:extLst>
          </p:cNvPr>
          <p:cNvSpPr>
            <a:spLocks noGrp="1" noChangeArrowheads="1"/>
          </p:cNvSpPr>
          <p:nvPr>
            <p:ph type="sldNum" sz="quarter" idx="12"/>
          </p:nvPr>
        </p:nvSpPr>
        <p:spPr/>
        <p:txBody>
          <a:bodyPr/>
          <a:lstStyle>
            <a:lvl1pPr eaLnBrk="1" hangingPunct="1">
              <a:defRPr/>
            </a:lvl1pPr>
          </a:lstStyle>
          <a:p>
            <a:fld id="{20A1690C-1F6A-456D-A420-1F7BFA4AB8C4}" type="slidenum">
              <a:rPr lang="en-US" altLang="en-US"/>
              <a:pPr/>
              <a:t>‹#›</a:t>
            </a:fld>
            <a:endParaRPr lang="en-US" altLang="en-US"/>
          </a:p>
        </p:txBody>
      </p:sp>
    </p:spTree>
    <p:extLst>
      <p:ext uri="{BB962C8B-B14F-4D97-AF65-F5344CB8AC3E}">
        <p14:creationId xmlns:p14="http://schemas.microsoft.com/office/powerpoint/2010/main" val="13544830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4FAB11AD-D3EA-4DA1-87A7-A75FFFF780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612C1016-4B4D-453F-9789-ED2F3E133B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42B0B6D-7D36-4647-88C8-954F4CC77549}"/>
              </a:ext>
            </a:extLst>
          </p:cNvPr>
          <p:cNvSpPr txBox="1">
            <a:spLocks noGrp="1"/>
          </p:cNvSpPr>
          <p:nvPr>
            <p:ph type="sldNum" sz="quarter" idx="12"/>
          </p:nvPr>
        </p:nvSpPr>
        <p:spPr>
          <a:ln/>
        </p:spPr>
        <p:txBody>
          <a:bodyPr/>
          <a:lstStyle>
            <a:lvl1pPr>
              <a:defRPr/>
            </a:lvl1pPr>
          </a:lstStyle>
          <a:p>
            <a:fld id="{F9F12D2A-AC87-4302-8836-8150ADAB6D64}" type="slidenum">
              <a:rPr lang="en-US" altLang="en-US"/>
              <a:pPr/>
              <a:t>‹#›</a:t>
            </a:fld>
            <a:endParaRPr lang="en-US" altLang="en-US"/>
          </a:p>
        </p:txBody>
      </p:sp>
    </p:spTree>
    <p:extLst>
      <p:ext uri="{BB962C8B-B14F-4D97-AF65-F5344CB8AC3E}">
        <p14:creationId xmlns:p14="http://schemas.microsoft.com/office/powerpoint/2010/main" val="120473067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D7C83BA5-AD18-49D0-99F8-D9C7298E2788}"/>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7454D595-07EF-48E9-8D3A-906E0F19055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6A8CEDA9-EC46-4033-9C63-ACE68E53E381}"/>
              </a:ext>
            </a:extLst>
          </p:cNvPr>
          <p:cNvSpPr txBox="1">
            <a:spLocks noGrp="1"/>
          </p:cNvSpPr>
          <p:nvPr>
            <p:ph type="sldNum" sz="quarter" idx="12"/>
          </p:nvPr>
        </p:nvSpPr>
        <p:spPr>
          <a:ln/>
        </p:spPr>
        <p:txBody>
          <a:bodyPr/>
          <a:lstStyle>
            <a:lvl1pPr>
              <a:defRPr/>
            </a:lvl1pPr>
          </a:lstStyle>
          <a:p>
            <a:fld id="{87BA4816-610E-4023-B26E-FA3D68DD66DF}" type="slidenum">
              <a:rPr lang="en-US" altLang="en-US"/>
              <a:pPr/>
              <a:t>‹#›</a:t>
            </a:fld>
            <a:endParaRPr lang="en-US" altLang="en-US"/>
          </a:p>
        </p:txBody>
      </p:sp>
    </p:spTree>
    <p:extLst>
      <p:ext uri="{BB962C8B-B14F-4D97-AF65-F5344CB8AC3E}">
        <p14:creationId xmlns:p14="http://schemas.microsoft.com/office/powerpoint/2010/main" val="169545079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1A059A0A-4847-4C83-A4AD-7322EB062CF4}"/>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C8F7219A-0C5C-4B67-9B9F-C94B964FAE55}"/>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8CB17C77-C446-48F0-9C8F-8FDFB64D32BE}"/>
              </a:ext>
            </a:extLst>
          </p:cNvPr>
          <p:cNvSpPr txBox="1">
            <a:spLocks noGrp="1"/>
          </p:cNvSpPr>
          <p:nvPr>
            <p:ph type="sldNum" sz="quarter" idx="12"/>
          </p:nvPr>
        </p:nvSpPr>
        <p:spPr>
          <a:ln/>
        </p:spPr>
        <p:txBody>
          <a:bodyPr/>
          <a:lstStyle>
            <a:lvl1pPr>
              <a:defRPr/>
            </a:lvl1pPr>
          </a:lstStyle>
          <a:p>
            <a:fld id="{5AA3C079-32C1-4002-AA25-47BFFEAC7D21}" type="slidenum">
              <a:rPr lang="en-US" altLang="en-US"/>
              <a:pPr/>
              <a:t>‹#›</a:t>
            </a:fld>
            <a:endParaRPr lang="en-US" altLang="en-US"/>
          </a:p>
        </p:txBody>
      </p:sp>
    </p:spTree>
    <p:extLst>
      <p:ext uri="{BB962C8B-B14F-4D97-AF65-F5344CB8AC3E}">
        <p14:creationId xmlns:p14="http://schemas.microsoft.com/office/powerpoint/2010/main" val="130276152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88AA78D6-0B13-4AD9-B7C4-C7390A5660B9}"/>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E201E011-AAAB-4CDE-AFB1-1F86524A145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F336D71-44A5-484A-88D6-C85381813EC8}"/>
              </a:ext>
            </a:extLst>
          </p:cNvPr>
          <p:cNvSpPr txBox="1">
            <a:spLocks noGrp="1"/>
          </p:cNvSpPr>
          <p:nvPr>
            <p:ph type="sldNum" sz="quarter" idx="12"/>
          </p:nvPr>
        </p:nvSpPr>
        <p:spPr>
          <a:ln/>
        </p:spPr>
        <p:txBody>
          <a:bodyPr/>
          <a:lstStyle>
            <a:lvl1pPr>
              <a:defRPr/>
            </a:lvl1pPr>
          </a:lstStyle>
          <a:p>
            <a:fld id="{5EA0FDD1-703D-4CBB-B780-816BDAD7EB0D}" type="slidenum">
              <a:rPr lang="en-US" altLang="en-US"/>
              <a:pPr/>
              <a:t>‹#›</a:t>
            </a:fld>
            <a:endParaRPr lang="en-US" altLang="en-US"/>
          </a:p>
        </p:txBody>
      </p:sp>
    </p:spTree>
    <p:extLst>
      <p:ext uri="{BB962C8B-B14F-4D97-AF65-F5344CB8AC3E}">
        <p14:creationId xmlns:p14="http://schemas.microsoft.com/office/powerpoint/2010/main" val="39957315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5A21E7E-5CB2-4CC3-AD23-6C12B8E18527}"/>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FFBB302B-13B8-46D4-BFCF-CEC4AA9B1BE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685D06F2-2213-4CAF-B1A4-1CA84042DF49}"/>
              </a:ext>
            </a:extLst>
          </p:cNvPr>
          <p:cNvSpPr txBox="1">
            <a:spLocks noGrp="1"/>
          </p:cNvSpPr>
          <p:nvPr>
            <p:ph type="sldNum" sz="quarter" idx="12"/>
          </p:nvPr>
        </p:nvSpPr>
        <p:spPr>
          <a:ln/>
        </p:spPr>
        <p:txBody>
          <a:bodyPr/>
          <a:lstStyle>
            <a:lvl1pPr>
              <a:defRPr/>
            </a:lvl1pPr>
          </a:lstStyle>
          <a:p>
            <a:fld id="{E7E293CF-6BE3-46A5-B64E-3D4DC2D34A94}" type="slidenum">
              <a:rPr lang="en-US" altLang="en-US"/>
              <a:pPr/>
              <a:t>‹#›</a:t>
            </a:fld>
            <a:endParaRPr lang="en-US" altLang="en-US"/>
          </a:p>
        </p:txBody>
      </p:sp>
    </p:spTree>
    <p:extLst>
      <p:ext uri="{BB962C8B-B14F-4D97-AF65-F5344CB8AC3E}">
        <p14:creationId xmlns:p14="http://schemas.microsoft.com/office/powerpoint/2010/main" val="3722186709"/>
      </p:ext>
    </p:extLst>
  </p:cSld>
  <p:clrMapOvr>
    <a:masterClrMapping/>
  </p:clrMapOvr>
  <p:transition/>
  <p:hf sldNum="0"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260F05ED-7D49-4346-9AFE-17FA1336CC86}"/>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B679A69-A6A0-4C18-8B45-EA49459276A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5D460AE-C633-4A7B-9521-B3B6DFFD4C77}"/>
              </a:ext>
            </a:extLst>
          </p:cNvPr>
          <p:cNvSpPr txBox="1">
            <a:spLocks noGrp="1"/>
          </p:cNvSpPr>
          <p:nvPr>
            <p:ph type="sldNum" sz="quarter" idx="12"/>
          </p:nvPr>
        </p:nvSpPr>
        <p:spPr>
          <a:ln/>
        </p:spPr>
        <p:txBody>
          <a:bodyPr/>
          <a:lstStyle>
            <a:lvl1pPr>
              <a:defRPr/>
            </a:lvl1pPr>
          </a:lstStyle>
          <a:p>
            <a:fld id="{AC865322-6967-46E3-9B26-A503CBFF85EC}" type="slidenum">
              <a:rPr lang="en-US" altLang="en-US"/>
              <a:pPr/>
              <a:t>‹#›</a:t>
            </a:fld>
            <a:endParaRPr lang="en-US" altLang="en-US"/>
          </a:p>
        </p:txBody>
      </p:sp>
    </p:spTree>
    <p:extLst>
      <p:ext uri="{BB962C8B-B14F-4D97-AF65-F5344CB8AC3E}">
        <p14:creationId xmlns:p14="http://schemas.microsoft.com/office/powerpoint/2010/main" val="24722323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2980CD7-1974-4F2C-9D45-0049E26073EC}"/>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4149BAD-EA05-4CFA-BA40-ABF789652D3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BE5DA35-815D-40B1-8B76-FF80428D64C3}"/>
              </a:ext>
            </a:extLst>
          </p:cNvPr>
          <p:cNvSpPr txBox="1">
            <a:spLocks noGrp="1"/>
          </p:cNvSpPr>
          <p:nvPr>
            <p:ph type="sldNum" sz="quarter" idx="12"/>
          </p:nvPr>
        </p:nvSpPr>
        <p:spPr>
          <a:ln/>
        </p:spPr>
        <p:txBody>
          <a:bodyPr/>
          <a:lstStyle>
            <a:lvl1pPr>
              <a:defRPr/>
            </a:lvl1pPr>
          </a:lstStyle>
          <a:p>
            <a:fld id="{B690CFF6-7F56-4CD3-9EA3-D8DEF4B8CADC}" type="slidenum">
              <a:rPr lang="en-US" altLang="en-US"/>
              <a:pPr/>
              <a:t>‹#›</a:t>
            </a:fld>
            <a:endParaRPr lang="en-US" altLang="en-US"/>
          </a:p>
        </p:txBody>
      </p:sp>
    </p:spTree>
    <p:extLst>
      <p:ext uri="{BB962C8B-B14F-4D97-AF65-F5344CB8AC3E}">
        <p14:creationId xmlns:p14="http://schemas.microsoft.com/office/powerpoint/2010/main" val="3508284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8CCEFE35-60B0-4A98-96D7-C910FE52568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AE46273B-458F-4F55-AE84-A331BF35293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F23E185-5E0B-45C0-ADF0-8299FE8028DE}"/>
              </a:ext>
            </a:extLst>
          </p:cNvPr>
          <p:cNvSpPr txBox="1">
            <a:spLocks noGrp="1"/>
          </p:cNvSpPr>
          <p:nvPr>
            <p:ph type="sldNum" sz="quarter" idx="12"/>
          </p:nvPr>
        </p:nvSpPr>
        <p:spPr>
          <a:ln/>
        </p:spPr>
        <p:txBody>
          <a:bodyPr/>
          <a:lstStyle>
            <a:lvl1pPr>
              <a:defRPr/>
            </a:lvl1pPr>
          </a:lstStyle>
          <a:p>
            <a:fld id="{0ACEAFED-C965-47C6-8FFC-42E49AA766D9}" type="slidenum">
              <a:rPr lang="en-US" altLang="en-US"/>
              <a:pPr/>
              <a:t>‹#›</a:t>
            </a:fld>
            <a:endParaRPr lang="en-US" altLang="en-US"/>
          </a:p>
        </p:txBody>
      </p:sp>
    </p:spTree>
    <p:extLst>
      <p:ext uri="{BB962C8B-B14F-4D97-AF65-F5344CB8AC3E}">
        <p14:creationId xmlns:p14="http://schemas.microsoft.com/office/powerpoint/2010/main" val="238622492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2F61FEE3-5553-464C-BD96-7118F315AB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68DF226-96EF-4C34-ADA8-4D8EE45017B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497E6FB-052E-4FBC-87D5-0D628FBA14EF}"/>
              </a:ext>
            </a:extLst>
          </p:cNvPr>
          <p:cNvSpPr txBox="1">
            <a:spLocks noGrp="1"/>
          </p:cNvSpPr>
          <p:nvPr>
            <p:ph type="sldNum" sz="quarter" idx="12"/>
          </p:nvPr>
        </p:nvSpPr>
        <p:spPr>
          <a:ln/>
        </p:spPr>
        <p:txBody>
          <a:bodyPr/>
          <a:lstStyle>
            <a:lvl1pPr>
              <a:defRPr/>
            </a:lvl1pPr>
          </a:lstStyle>
          <a:p>
            <a:fld id="{B8C03CBC-4103-4E62-ADC1-23A70852D3B4}" type="slidenum">
              <a:rPr lang="en-US" altLang="en-US"/>
              <a:pPr/>
              <a:t>‹#›</a:t>
            </a:fld>
            <a:endParaRPr lang="en-US" altLang="en-US"/>
          </a:p>
        </p:txBody>
      </p:sp>
    </p:spTree>
    <p:extLst>
      <p:ext uri="{BB962C8B-B14F-4D97-AF65-F5344CB8AC3E}">
        <p14:creationId xmlns:p14="http://schemas.microsoft.com/office/powerpoint/2010/main" val="423723862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F66F67B8-E909-4048-A0AF-9684B8669BC1}"/>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6DD9D-972B-4E32-8F1A-82C909B7647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4EC23-A8DC-4433-B209-BDA3BF8A8C86}"/>
              </a:ext>
            </a:extLst>
          </p:cNvPr>
          <p:cNvSpPr txBox="1">
            <a:spLocks noGrp="1"/>
          </p:cNvSpPr>
          <p:nvPr>
            <p:ph type="sldNum" sz="quarter" idx="12"/>
          </p:nvPr>
        </p:nvSpPr>
        <p:spPr>
          <a:ln/>
        </p:spPr>
        <p:txBody>
          <a:bodyPr/>
          <a:lstStyle>
            <a:lvl1pPr>
              <a:defRPr/>
            </a:lvl1pPr>
          </a:lstStyle>
          <a:p>
            <a:fld id="{DB897E54-90B2-4718-96B9-E0494A7BB4AE}" type="slidenum">
              <a:rPr lang="en-US" altLang="en-US"/>
              <a:pPr/>
              <a:t>‹#›</a:t>
            </a:fld>
            <a:endParaRPr lang="en-US" altLang="en-US"/>
          </a:p>
        </p:txBody>
      </p:sp>
    </p:spTree>
    <p:extLst>
      <p:ext uri="{BB962C8B-B14F-4D97-AF65-F5344CB8AC3E}">
        <p14:creationId xmlns:p14="http://schemas.microsoft.com/office/powerpoint/2010/main" val="37070714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01046ED-5636-4B74-9C30-F7CF8BDC22F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9C8FE79-690B-480A-B8D8-0600807C36B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96ED9860-61B4-4396-9651-DD0DFC4AD0D7}"/>
              </a:ext>
            </a:extLst>
          </p:cNvPr>
          <p:cNvSpPr>
            <a:spLocks noGrp="1" noChangeArrowheads="1"/>
          </p:cNvSpPr>
          <p:nvPr>
            <p:ph type="sldNum" sz="quarter" idx="12"/>
          </p:nvPr>
        </p:nvSpPr>
        <p:spPr/>
        <p:txBody>
          <a:bodyPr/>
          <a:lstStyle>
            <a:lvl1pPr eaLnBrk="1" hangingPunct="1">
              <a:defRPr/>
            </a:lvl1pPr>
          </a:lstStyle>
          <a:p>
            <a:fld id="{719385B0-C298-4C93-8DBC-807C4461C40E}" type="slidenum">
              <a:rPr lang="en-US" altLang="en-US"/>
              <a:pPr/>
              <a:t>‹#›</a:t>
            </a:fld>
            <a:endParaRPr lang="en-US" altLang="en-US"/>
          </a:p>
        </p:txBody>
      </p:sp>
    </p:spTree>
    <p:extLst>
      <p:ext uri="{BB962C8B-B14F-4D97-AF65-F5344CB8AC3E}">
        <p14:creationId xmlns:p14="http://schemas.microsoft.com/office/powerpoint/2010/main" val="23535789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6BE3FE-674E-4646-90D3-5D792C05591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47FA0F-B744-40FE-B8EC-B0357E13611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3F7169-6A3D-4C12-9386-94D5DB6C25D9}"/>
              </a:ext>
            </a:extLst>
          </p:cNvPr>
          <p:cNvSpPr txBox="1">
            <a:spLocks noGrp="1"/>
          </p:cNvSpPr>
          <p:nvPr>
            <p:ph type="sldNum" sz="quarter" idx="12"/>
          </p:nvPr>
        </p:nvSpPr>
        <p:spPr>
          <a:ln/>
        </p:spPr>
        <p:txBody>
          <a:bodyPr/>
          <a:lstStyle>
            <a:lvl1pPr>
              <a:defRPr/>
            </a:lvl1pPr>
          </a:lstStyle>
          <a:p>
            <a:fld id="{DC6338B3-117F-4A84-AD88-858917C7D14B}" type="slidenum">
              <a:rPr lang="en-US" altLang="en-US"/>
              <a:pPr/>
              <a:t>‹#›</a:t>
            </a:fld>
            <a:endParaRPr lang="en-US" altLang="en-US"/>
          </a:p>
        </p:txBody>
      </p:sp>
    </p:spTree>
    <p:extLst>
      <p:ext uri="{BB962C8B-B14F-4D97-AF65-F5344CB8AC3E}">
        <p14:creationId xmlns:p14="http://schemas.microsoft.com/office/powerpoint/2010/main" val="3398511761"/>
      </p:ext>
    </p:extLst>
  </p:cSld>
  <p:clrMapOvr>
    <a:masterClrMapping/>
  </p:clrMapOvr>
  <p:transition/>
  <p:hf sldNum="0"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9EBB9009-420F-4026-A7BD-AAC7C9BB2CD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0F62CC-3B27-41D6-A678-B2920C5C5CE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3FAC21-59D5-4ADD-8CE2-286EB8451EA0}"/>
              </a:ext>
            </a:extLst>
          </p:cNvPr>
          <p:cNvSpPr txBox="1">
            <a:spLocks noGrp="1"/>
          </p:cNvSpPr>
          <p:nvPr>
            <p:ph type="sldNum" sz="quarter" idx="12"/>
          </p:nvPr>
        </p:nvSpPr>
        <p:spPr>
          <a:ln/>
        </p:spPr>
        <p:txBody>
          <a:bodyPr/>
          <a:lstStyle>
            <a:lvl1pPr>
              <a:defRPr/>
            </a:lvl1pPr>
          </a:lstStyle>
          <a:p>
            <a:fld id="{CF001B2A-8F51-48E8-8553-209695287A1F}" type="slidenum">
              <a:rPr lang="en-US" altLang="en-US"/>
              <a:pPr/>
              <a:t>‹#›</a:t>
            </a:fld>
            <a:endParaRPr lang="en-US" altLang="en-US"/>
          </a:p>
        </p:txBody>
      </p:sp>
    </p:spTree>
    <p:extLst>
      <p:ext uri="{BB962C8B-B14F-4D97-AF65-F5344CB8AC3E}">
        <p14:creationId xmlns:p14="http://schemas.microsoft.com/office/powerpoint/2010/main" val="27732978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94758F8-494C-4364-9D98-BE83E7B4059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D00F2E-3894-4C72-9012-3812F54AB6F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E0F442-2F77-4A9B-BACE-0F8D437A752F}"/>
              </a:ext>
            </a:extLst>
          </p:cNvPr>
          <p:cNvSpPr txBox="1">
            <a:spLocks noGrp="1"/>
          </p:cNvSpPr>
          <p:nvPr>
            <p:ph type="sldNum" sz="quarter" idx="12"/>
          </p:nvPr>
        </p:nvSpPr>
        <p:spPr>
          <a:ln/>
        </p:spPr>
        <p:txBody>
          <a:bodyPr/>
          <a:lstStyle>
            <a:lvl1pPr>
              <a:defRPr/>
            </a:lvl1pPr>
          </a:lstStyle>
          <a:p>
            <a:fld id="{01B51FE2-7419-46DA-8F4E-326A9DE9F567}" type="slidenum">
              <a:rPr lang="en-US" altLang="en-US"/>
              <a:pPr/>
              <a:t>‹#›</a:t>
            </a:fld>
            <a:endParaRPr lang="en-US" altLang="en-US"/>
          </a:p>
        </p:txBody>
      </p:sp>
    </p:spTree>
    <p:extLst>
      <p:ext uri="{BB962C8B-B14F-4D97-AF65-F5344CB8AC3E}">
        <p14:creationId xmlns:p14="http://schemas.microsoft.com/office/powerpoint/2010/main" val="373248997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DA6F74-1275-4ABA-9B1B-9809A4389C00}"/>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D0A605-A0BB-4CF2-BF46-900D98407AA9}"/>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19A2CB-6A71-4684-B643-BFD0D686544E}"/>
              </a:ext>
            </a:extLst>
          </p:cNvPr>
          <p:cNvSpPr txBox="1">
            <a:spLocks noGrp="1"/>
          </p:cNvSpPr>
          <p:nvPr>
            <p:ph type="sldNum" sz="quarter" idx="12"/>
          </p:nvPr>
        </p:nvSpPr>
        <p:spPr>
          <a:ln/>
        </p:spPr>
        <p:txBody>
          <a:bodyPr/>
          <a:lstStyle>
            <a:lvl1pPr>
              <a:defRPr/>
            </a:lvl1pPr>
          </a:lstStyle>
          <a:p>
            <a:fld id="{0212D6AF-8639-49FE-A7B9-7F3B63F46A5E}" type="slidenum">
              <a:rPr lang="en-US" altLang="en-US"/>
              <a:pPr/>
              <a:t>‹#›</a:t>
            </a:fld>
            <a:endParaRPr lang="en-US" altLang="en-US"/>
          </a:p>
        </p:txBody>
      </p:sp>
    </p:spTree>
    <p:extLst>
      <p:ext uri="{BB962C8B-B14F-4D97-AF65-F5344CB8AC3E}">
        <p14:creationId xmlns:p14="http://schemas.microsoft.com/office/powerpoint/2010/main" val="75148525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53406BC-A679-4AC6-902E-CA14CED2B15E}"/>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0DD455-AC9B-4210-B59F-84A1080076CC}"/>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7337E5-1DB5-46F7-BA77-9641CE0CBC18}"/>
              </a:ext>
            </a:extLst>
          </p:cNvPr>
          <p:cNvSpPr txBox="1">
            <a:spLocks noGrp="1"/>
          </p:cNvSpPr>
          <p:nvPr>
            <p:ph type="sldNum" sz="quarter" idx="12"/>
          </p:nvPr>
        </p:nvSpPr>
        <p:spPr>
          <a:ln/>
        </p:spPr>
        <p:txBody>
          <a:bodyPr/>
          <a:lstStyle>
            <a:lvl1pPr>
              <a:defRPr/>
            </a:lvl1pPr>
          </a:lstStyle>
          <a:p>
            <a:fld id="{96DD8427-F34D-413F-8439-E99948293255}" type="slidenum">
              <a:rPr lang="en-US" altLang="en-US"/>
              <a:pPr/>
              <a:t>‹#›</a:t>
            </a:fld>
            <a:endParaRPr lang="en-US" altLang="en-US"/>
          </a:p>
        </p:txBody>
      </p:sp>
    </p:spTree>
    <p:extLst>
      <p:ext uri="{BB962C8B-B14F-4D97-AF65-F5344CB8AC3E}">
        <p14:creationId xmlns:p14="http://schemas.microsoft.com/office/powerpoint/2010/main" val="347003878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2448B-5CE0-4B88-9C1F-491A93DE9CF2}"/>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DA79C0F-EE76-45AF-A3C9-29AAC12DD8EC}"/>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807B4A1-77B6-438A-8D89-0DAFE5D4DF12}"/>
              </a:ext>
            </a:extLst>
          </p:cNvPr>
          <p:cNvSpPr txBox="1">
            <a:spLocks noGrp="1"/>
          </p:cNvSpPr>
          <p:nvPr>
            <p:ph type="sldNum" sz="quarter" idx="12"/>
          </p:nvPr>
        </p:nvSpPr>
        <p:spPr>
          <a:ln/>
        </p:spPr>
        <p:txBody>
          <a:bodyPr/>
          <a:lstStyle>
            <a:lvl1pPr>
              <a:defRPr/>
            </a:lvl1pPr>
          </a:lstStyle>
          <a:p>
            <a:fld id="{10BCAB82-EC32-4D8F-9224-DC2D40439F49}" type="slidenum">
              <a:rPr lang="en-US" altLang="en-US"/>
              <a:pPr/>
              <a:t>‹#›</a:t>
            </a:fld>
            <a:endParaRPr lang="en-US" altLang="en-US"/>
          </a:p>
        </p:txBody>
      </p:sp>
    </p:spTree>
    <p:extLst>
      <p:ext uri="{BB962C8B-B14F-4D97-AF65-F5344CB8AC3E}">
        <p14:creationId xmlns:p14="http://schemas.microsoft.com/office/powerpoint/2010/main" val="3885828449"/>
      </p:ext>
    </p:extLst>
  </p:cSld>
  <p:clrMapOvr>
    <a:masterClrMapping/>
  </p:clrMapOvr>
  <p:transition/>
  <p:hf sldNum="0"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AFE0842-3184-4854-80AF-38425775E309}"/>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EDA758-5D1E-478B-9390-7DD409DC328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AB2041-223B-4EEB-8F12-B4C8D5747042}"/>
              </a:ext>
            </a:extLst>
          </p:cNvPr>
          <p:cNvSpPr txBox="1">
            <a:spLocks noGrp="1"/>
          </p:cNvSpPr>
          <p:nvPr>
            <p:ph type="sldNum" sz="quarter" idx="12"/>
          </p:nvPr>
        </p:nvSpPr>
        <p:spPr>
          <a:ln/>
        </p:spPr>
        <p:txBody>
          <a:bodyPr/>
          <a:lstStyle>
            <a:lvl1pPr>
              <a:defRPr/>
            </a:lvl1pPr>
          </a:lstStyle>
          <a:p>
            <a:fld id="{D5030E5E-B222-465B-A29C-9C776CF0EE4F}" type="slidenum">
              <a:rPr lang="en-US" altLang="en-US"/>
              <a:pPr/>
              <a:t>‹#›</a:t>
            </a:fld>
            <a:endParaRPr lang="en-US" altLang="en-US"/>
          </a:p>
        </p:txBody>
      </p:sp>
    </p:spTree>
    <p:extLst>
      <p:ext uri="{BB962C8B-B14F-4D97-AF65-F5344CB8AC3E}">
        <p14:creationId xmlns:p14="http://schemas.microsoft.com/office/powerpoint/2010/main" val="237937588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642C131-8294-458A-B826-D00C96C5FA8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A13CC8-3589-412D-A6C6-D476CB9693A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4A95DE-5686-430E-A532-BB5DF6F8D9F3}"/>
              </a:ext>
            </a:extLst>
          </p:cNvPr>
          <p:cNvSpPr txBox="1">
            <a:spLocks noGrp="1"/>
          </p:cNvSpPr>
          <p:nvPr>
            <p:ph type="sldNum" sz="quarter" idx="12"/>
          </p:nvPr>
        </p:nvSpPr>
        <p:spPr>
          <a:ln/>
        </p:spPr>
        <p:txBody>
          <a:bodyPr/>
          <a:lstStyle>
            <a:lvl1pPr>
              <a:defRPr/>
            </a:lvl1pPr>
          </a:lstStyle>
          <a:p>
            <a:fld id="{78486218-E748-486D-A199-B8765896B49A}" type="slidenum">
              <a:rPr lang="en-US" altLang="en-US"/>
              <a:pPr/>
              <a:t>‹#›</a:t>
            </a:fld>
            <a:endParaRPr lang="en-US" altLang="en-US"/>
          </a:p>
        </p:txBody>
      </p:sp>
    </p:spTree>
    <p:extLst>
      <p:ext uri="{BB962C8B-B14F-4D97-AF65-F5344CB8AC3E}">
        <p14:creationId xmlns:p14="http://schemas.microsoft.com/office/powerpoint/2010/main" val="25616961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5A6BB2-FED7-44ED-A5FB-85709D67568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4D94B1-27CB-4168-895F-94C53EF6C3F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2201D2-D5E0-44A1-B34B-C1E6FF745037}"/>
              </a:ext>
            </a:extLst>
          </p:cNvPr>
          <p:cNvSpPr txBox="1">
            <a:spLocks noGrp="1"/>
          </p:cNvSpPr>
          <p:nvPr>
            <p:ph type="sldNum" sz="quarter" idx="12"/>
          </p:nvPr>
        </p:nvSpPr>
        <p:spPr>
          <a:ln/>
        </p:spPr>
        <p:txBody>
          <a:bodyPr/>
          <a:lstStyle>
            <a:lvl1pPr>
              <a:defRPr/>
            </a:lvl1pPr>
          </a:lstStyle>
          <a:p>
            <a:fld id="{2ED31D2C-ACAB-4853-BE96-0336FD289F96}" type="slidenum">
              <a:rPr lang="en-US" altLang="en-US"/>
              <a:pPr/>
              <a:t>‹#›</a:t>
            </a:fld>
            <a:endParaRPr lang="en-US" altLang="en-US"/>
          </a:p>
        </p:txBody>
      </p:sp>
    </p:spTree>
    <p:extLst>
      <p:ext uri="{BB962C8B-B14F-4D97-AF65-F5344CB8AC3E}">
        <p14:creationId xmlns:p14="http://schemas.microsoft.com/office/powerpoint/2010/main" val="97235405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634906-A728-493C-B3F9-8593470089F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7C6634-B1F0-4DF4-92D1-9C871C76E74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176B04-5807-4796-AD6C-6E698AEED1F8}"/>
              </a:ext>
            </a:extLst>
          </p:cNvPr>
          <p:cNvSpPr txBox="1">
            <a:spLocks noGrp="1"/>
          </p:cNvSpPr>
          <p:nvPr>
            <p:ph type="sldNum" sz="quarter" idx="12"/>
          </p:nvPr>
        </p:nvSpPr>
        <p:spPr>
          <a:ln/>
        </p:spPr>
        <p:txBody>
          <a:bodyPr/>
          <a:lstStyle>
            <a:lvl1pPr>
              <a:defRPr/>
            </a:lvl1pPr>
          </a:lstStyle>
          <a:p>
            <a:fld id="{748A59E5-18D5-403D-89BB-AACEEC22F9AE}" type="slidenum">
              <a:rPr lang="en-US" altLang="en-US"/>
              <a:pPr/>
              <a:t>‹#›</a:t>
            </a:fld>
            <a:endParaRPr lang="en-US" altLang="en-US"/>
          </a:p>
        </p:txBody>
      </p:sp>
    </p:spTree>
    <p:extLst>
      <p:ext uri="{BB962C8B-B14F-4D97-AF65-F5344CB8AC3E}">
        <p14:creationId xmlns:p14="http://schemas.microsoft.com/office/powerpoint/2010/main" val="108013876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EEE7DB-6F87-4A0E-A9B3-FCC28DE19CE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6A8CB7F7-F27B-4F2F-BA51-D9B5DE64E7D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A3DCAE1-1C1F-4D62-8CEF-9DDF04C3180A}"/>
              </a:ext>
            </a:extLst>
          </p:cNvPr>
          <p:cNvSpPr>
            <a:spLocks noGrp="1" noChangeArrowheads="1"/>
          </p:cNvSpPr>
          <p:nvPr>
            <p:ph type="sldNum" sz="quarter" idx="12"/>
          </p:nvPr>
        </p:nvSpPr>
        <p:spPr/>
        <p:txBody>
          <a:bodyPr/>
          <a:lstStyle>
            <a:lvl1pPr eaLnBrk="1" hangingPunct="1">
              <a:defRPr/>
            </a:lvl1pPr>
          </a:lstStyle>
          <a:p>
            <a:fld id="{8792EE5F-0A49-4DEB-9829-D1C86123BD21}" type="slidenum">
              <a:rPr lang="en-US" altLang="en-US"/>
              <a:pPr/>
              <a:t>‹#›</a:t>
            </a:fld>
            <a:endParaRPr lang="en-US" altLang="en-US"/>
          </a:p>
        </p:txBody>
      </p:sp>
    </p:spTree>
    <p:extLst>
      <p:ext uri="{BB962C8B-B14F-4D97-AF65-F5344CB8AC3E}">
        <p14:creationId xmlns:p14="http://schemas.microsoft.com/office/powerpoint/2010/main" val="38973634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EB417392-8078-4DB6-AEFA-09191F170D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956CAC-63B9-42EE-9F0F-8C321797F9D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C9ABC9-EEC7-4328-9E24-197BBFAE618B}"/>
              </a:ext>
            </a:extLst>
          </p:cNvPr>
          <p:cNvSpPr txBox="1">
            <a:spLocks noGrp="1"/>
          </p:cNvSpPr>
          <p:nvPr>
            <p:ph type="sldNum" sz="quarter" idx="12"/>
          </p:nvPr>
        </p:nvSpPr>
        <p:spPr>
          <a:ln/>
        </p:spPr>
        <p:txBody>
          <a:bodyPr/>
          <a:lstStyle>
            <a:lvl1pPr>
              <a:defRPr/>
            </a:lvl1pPr>
          </a:lstStyle>
          <a:p>
            <a:fld id="{6A0795B7-4ABC-4DD6-9D79-D25948A1117C}" type="slidenum">
              <a:rPr lang="en-US" altLang="en-US"/>
              <a:pPr/>
              <a:t>‹#›</a:t>
            </a:fld>
            <a:endParaRPr lang="en-US" altLang="en-US"/>
          </a:p>
        </p:txBody>
      </p:sp>
    </p:spTree>
    <p:extLst>
      <p:ext uri="{BB962C8B-B14F-4D97-AF65-F5344CB8AC3E}">
        <p14:creationId xmlns:p14="http://schemas.microsoft.com/office/powerpoint/2010/main" val="1736395167"/>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8483CF-C211-4842-90E2-57C49B2355A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0E8D69-BD54-42AC-B13C-87EFCB45CDD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F9E083-19ED-4CB0-B440-A4D17B0C1B42}"/>
              </a:ext>
            </a:extLst>
          </p:cNvPr>
          <p:cNvSpPr txBox="1">
            <a:spLocks noGrp="1"/>
          </p:cNvSpPr>
          <p:nvPr>
            <p:ph type="sldNum" sz="quarter" idx="12"/>
          </p:nvPr>
        </p:nvSpPr>
        <p:spPr>
          <a:ln/>
        </p:spPr>
        <p:txBody>
          <a:bodyPr/>
          <a:lstStyle>
            <a:lvl1pPr>
              <a:defRPr/>
            </a:lvl1pPr>
          </a:lstStyle>
          <a:p>
            <a:fld id="{2266FD3E-15A1-43CB-B853-ABE60F5986EA}" type="slidenum">
              <a:rPr lang="en-US" altLang="en-US"/>
              <a:pPr/>
              <a:t>‹#›</a:t>
            </a:fld>
            <a:endParaRPr lang="en-US" altLang="en-US"/>
          </a:p>
        </p:txBody>
      </p:sp>
    </p:spTree>
    <p:extLst>
      <p:ext uri="{BB962C8B-B14F-4D97-AF65-F5344CB8AC3E}">
        <p14:creationId xmlns:p14="http://schemas.microsoft.com/office/powerpoint/2010/main" val="2271362118"/>
      </p:ext>
    </p:extLst>
  </p:cSld>
  <p:clrMapOvr>
    <a:masterClrMapping/>
  </p:clrMapOvr>
  <p:transition/>
  <p:hf sldNum="0"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D962ABBC-9224-45FD-96F7-B82D22F3F03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2EFA58-9F91-4CB2-84C9-D88AD9BE09C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853A0D-5F6F-4D9C-A914-6BE73F179BDA}"/>
              </a:ext>
            </a:extLst>
          </p:cNvPr>
          <p:cNvSpPr txBox="1">
            <a:spLocks noGrp="1"/>
          </p:cNvSpPr>
          <p:nvPr>
            <p:ph type="sldNum" sz="quarter" idx="12"/>
          </p:nvPr>
        </p:nvSpPr>
        <p:spPr>
          <a:ln/>
        </p:spPr>
        <p:txBody>
          <a:bodyPr/>
          <a:lstStyle>
            <a:lvl1pPr>
              <a:defRPr/>
            </a:lvl1pPr>
          </a:lstStyle>
          <a:p>
            <a:fld id="{C419C301-C19D-4BD6-8CAE-086F710722E8}" type="slidenum">
              <a:rPr lang="en-US" altLang="en-US"/>
              <a:pPr/>
              <a:t>‹#›</a:t>
            </a:fld>
            <a:endParaRPr lang="en-US" altLang="en-US"/>
          </a:p>
        </p:txBody>
      </p:sp>
    </p:spTree>
    <p:extLst>
      <p:ext uri="{BB962C8B-B14F-4D97-AF65-F5344CB8AC3E}">
        <p14:creationId xmlns:p14="http://schemas.microsoft.com/office/powerpoint/2010/main" val="363670329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6BB32C-D93D-449E-8ED0-7BF88674543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790DD8-8A99-4DA1-85CF-55FE105BDA3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8A18CD-C95C-4C11-A2F7-E7320BF5391D}"/>
              </a:ext>
            </a:extLst>
          </p:cNvPr>
          <p:cNvSpPr txBox="1">
            <a:spLocks noGrp="1"/>
          </p:cNvSpPr>
          <p:nvPr>
            <p:ph type="sldNum" sz="quarter" idx="12"/>
          </p:nvPr>
        </p:nvSpPr>
        <p:spPr>
          <a:ln/>
        </p:spPr>
        <p:txBody>
          <a:bodyPr/>
          <a:lstStyle>
            <a:lvl1pPr>
              <a:defRPr/>
            </a:lvl1pPr>
          </a:lstStyle>
          <a:p>
            <a:fld id="{402778FA-2872-440D-80C9-2057A81997E6}" type="slidenum">
              <a:rPr lang="en-US" altLang="en-US"/>
              <a:pPr/>
              <a:t>‹#›</a:t>
            </a:fld>
            <a:endParaRPr lang="en-US" altLang="en-US"/>
          </a:p>
        </p:txBody>
      </p:sp>
    </p:spTree>
    <p:extLst>
      <p:ext uri="{BB962C8B-B14F-4D97-AF65-F5344CB8AC3E}">
        <p14:creationId xmlns:p14="http://schemas.microsoft.com/office/powerpoint/2010/main" val="147711530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6B1515-1A79-4BF1-B0F7-C2F8A253B8B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F94122-5AD4-474D-88B5-A00AA03A9608}"/>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1403D4-0238-46DF-889A-1D708BB1F99B}"/>
              </a:ext>
            </a:extLst>
          </p:cNvPr>
          <p:cNvSpPr txBox="1">
            <a:spLocks noGrp="1"/>
          </p:cNvSpPr>
          <p:nvPr>
            <p:ph type="sldNum" sz="quarter" idx="12"/>
          </p:nvPr>
        </p:nvSpPr>
        <p:spPr>
          <a:ln/>
        </p:spPr>
        <p:txBody>
          <a:bodyPr/>
          <a:lstStyle>
            <a:lvl1pPr>
              <a:defRPr/>
            </a:lvl1pPr>
          </a:lstStyle>
          <a:p>
            <a:fld id="{72A340FA-3220-458C-938F-2585FACBBF76}" type="slidenum">
              <a:rPr lang="en-US" altLang="en-US"/>
              <a:pPr/>
              <a:t>‹#›</a:t>
            </a:fld>
            <a:endParaRPr lang="en-US" altLang="en-US"/>
          </a:p>
        </p:txBody>
      </p:sp>
    </p:spTree>
    <p:extLst>
      <p:ext uri="{BB962C8B-B14F-4D97-AF65-F5344CB8AC3E}">
        <p14:creationId xmlns:p14="http://schemas.microsoft.com/office/powerpoint/2010/main" val="145709320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DEDFB6C-B5DC-445A-B5CE-449BE6F8F0D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901390-2482-4523-8550-F389C7B342D1}"/>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43FE95-3BC0-4FE6-93AA-CF3EA2039249}"/>
              </a:ext>
            </a:extLst>
          </p:cNvPr>
          <p:cNvSpPr txBox="1">
            <a:spLocks noGrp="1"/>
          </p:cNvSpPr>
          <p:nvPr>
            <p:ph type="sldNum" sz="quarter" idx="12"/>
          </p:nvPr>
        </p:nvSpPr>
        <p:spPr>
          <a:ln/>
        </p:spPr>
        <p:txBody>
          <a:bodyPr/>
          <a:lstStyle>
            <a:lvl1pPr>
              <a:defRPr/>
            </a:lvl1pPr>
          </a:lstStyle>
          <a:p>
            <a:fld id="{DAE43166-1D70-4446-A37A-F2D907405825}" type="slidenum">
              <a:rPr lang="en-US" altLang="en-US"/>
              <a:pPr/>
              <a:t>‹#›</a:t>
            </a:fld>
            <a:endParaRPr lang="en-US" altLang="en-US"/>
          </a:p>
        </p:txBody>
      </p:sp>
    </p:spTree>
    <p:extLst>
      <p:ext uri="{BB962C8B-B14F-4D97-AF65-F5344CB8AC3E}">
        <p14:creationId xmlns:p14="http://schemas.microsoft.com/office/powerpoint/2010/main" val="600678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328D6E-3C9E-452C-9E8F-81224CC83A9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9193D0C-539E-4F8A-8CE6-BBAC12FF4A7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BF59BD-D775-448C-ACEF-901265B039A5}"/>
              </a:ext>
            </a:extLst>
          </p:cNvPr>
          <p:cNvSpPr txBox="1">
            <a:spLocks noGrp="1"/>
          </p:cNvSpPr>
          <p:nvPr>
            <p:ph type="sldNum" sz="quarter" idx="12"/>
          </p:nvPr>
        </p:nvSpPr>
        <p:spPr>
          <a:ln/>
        </p:spPr>
        <p:txBody>
          <a:bodyPr/>
          <a:lstStyle>
            <a:lvl1pPr>
              <a:defRPr/>
            </a:lvl1pPr>
          </a:lstStyle>
          <a:p>
            <a:fld id="{EAEAE015-DA6F-40CD-876D-8D883D39664C}" type="slidenum">
              <a:rPr lang="en-US" altLang="en-US"/>
              <a:pPr/>
              <a:t>‹#›</a:t>
            </a:fld>
            <a:endParaRPr lang="en-US" altLang="en-US"/>
          </a:p>
        </p:txBody>
      </p:sp>
    </p:spTree>
    <p:extLst>
      <p:ext uri="{BB962C8B-B14F-4D97-AF65-F5344CB8AC3E}">
        <p14:creationId xmlns:p14="http://schemas.microsoft.com/office/powerpoint/2010/main" val="1423026901"/>
      </p:ext>
    </p:extLst>
  </p:cSld>
  <p:clrMapOvr>
    <a:masterClrMapping/>
  </p:clrMapOvr>
  <p:transition/>
  <p:hf sldNum="0"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B55932D1-81BE-4661-8F7D-20400E1D658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7B6FA9-A601-4A37-A70C-F54D6A54C10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DB22F4-6A71-4669-AB43-5C18DE7E0CAB}"/>
              </a:ext>
            </a:extLst>
          </p:cNvPr>
          <p:cNvSpPr txBox="1">
            <a:spLocks noGrp="1"/>
          </p:cNvSpPr>
          <p:nvPr>
            <p:ph type="sldNum" sz="quarter" idx="12"/>
          </p:nvPr>
        </p:nvSpPr>
        <p:spPr>
          <a:ln/>
        </p:spPr>
        <p:txBody>
          <a:bodyPr/>
          <a:lstStyle>
            <a:lvl1pPr>
              <a:defRPr/>
            </a:lvl1pPr>
          </a:lstStyle>
          <a:p>
            <a:fld id="{F05ED661-45C9-4B50-90C8-893E53488119}" type="slidenum">
              <a:rPr lang="en-US" altLang="en-US"/>
              <a:pPr/>
              <a:t>‹#›</a:t>
            </a:fld>
            <a:endParaRPr lang="en-US" altLang="en-US"/>
          </a:p>
        </p:txBody>
      </p:sp>
    </p:spTree>
    <p:extLst>
      <p:ext uri="{BB962C8B-B14F-4D97-AF65-F5344CB8AC3E}">
        <p14:creationId xmlns:p14="http://schemas.microsoft.com/office/powerpoint/2010/main" val="272947386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810720D-8AA4-4FE3-9F06-54AEB11F389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D583F4-E98D-4D6A-BE6F-1C55A67AF65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376472-80C7-4B8A-B05B-258D9FF79B43}"/>
              </a:ext>
            </a:extLst>
          </p:cNvPr>
          <p:cNvSpPr txBox="1">
            <a:spLocks noGrp="1"/>
          </p:cNvSpPr>
          <p:nvPr>
            <p:ph type="sldNum" sz="quarter" idx="12"/>
          </p:nvPr>
        </p:nvSpPr>
        <p:spPr>
          <a:ln/>
        </p:spPr>
        <p:txBody>
          <a:bodyPr/>
          <a:lstStyle>
            <a:lvl1pPr>
              <a:defRPr/>
            </a:lvl1pPr>
          </a:lstStyle>
          <a:p>
            <a:fld id="{2F854CA5-C2CF-438C-B561-F466B63D5BB0}" type="slidenum">
              <a:rPr lang="en-US" altLang="en-US"/>
              <a:pPr/>
              <a:t>‹#›</a:t>
            </a:fld>
            <a:endParaRPr lang="en-US" altLang="en-US"/>
          </a:p>
        </p:txBody>
      </p:sp>
    </p:spTree>
    <p:extLst>
      <p:ext uri="{BB962C8B-B14F-4D97-AF65-F5344CB8AC3E}">
        <p14:creationId xmlns:p14="http://schemas.microsoft.com/office/powerpoint/2010/main" val="56910531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DFB046-D782-4D51-A82D-25EEBE6699A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D4CC0F-DBE0-427D-AFC1-9ED87D134710}"/>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874564-15D7-46FB-91AF-763C0D38EA06}"/>
              </a:ext>
            </a:extLst>
          </p:cNvPr>
          <p:cNvSpPr txBox="1">
            <a:spLocks noGrp="1"/>
          </p:cNvSpPr>
          <p:nvPr>
            <p:ph type="sldNum" sz="quarter" idx="12"/>
          </p:nvPr>
        </p:nvSpPr>
        <p:spPr>
          <a:ln/>
        </p:spPr>
        <p:txBody>
          <a:bodyPr/>
          <a:lstStyle>
            <a:lvl1pPr>
              <a:defRPr/>
            </a:lvl1pPr>
          </a:lstStyle>
          <a:p>
            <a:fld id="{59DCEBA0-4684-45EE-BED3-6150D2EE2219}" type="slidenum">
              <a:rPr lang="en-US" altLang="en-US"/>
              <a:pPr/>
              <a:t>‹#›</a:t>
            </a:fld>
            <a:endParaRPr lang="en-US" altLang="en-US"/>
          </a:p>
        </p:txBody>
      </p:sp>
    </p:spTree>
    <p:extLst>
      <p:ext uri="{BB962C8B-B14F-4D97-AF65-F5344CB8AC3E}">
        <p14:creationId xmlns:p14="http://schemas.microsoft.com/office/powerpoint/2010/main" val="7123946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D9B3AB-A6EE-482C-B406-B2D09737FD6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438E609-4E22-497B-8342-B7630A21273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718F48D-CBFE-4A00-99A4-455C972D4CB0}"/>
              </a:ext>
            </a:extLst>
          </p:cNvPr>
          <p:cNvSpPr>
            <a:spLocks noGrp="1" noChangeArrowheads="1"/>
          </p:cNvSpPr>
          <p:nvPr>
            <p:ph type="sldNum" sz="quarter" idx="12"/>
          </p:nvPr>
        </p:nvSpPr>
        <p:spPr/>
        <p:txBody>
          <a:bodyPr/>
          <a:lstStyle>
            <a:lvl1pPr eaLnBrk="1" hangingPunct="1">
              <a:defRPr/>
            </a:lvl1pPr>
          </a:lstStyle>
          <a:p>
            <a:fld id="{2EE02C58-3CA0-4CBD-B673-B2D2BCF1B285}" type="slidenum">
              <a:rPr lang="en-US" altLang="en-US"/>
              <a:pPr/>
              <a:t>‹#›</a:t>
            </a:fld>
            <a:endParaRPr lang="en-US" altLang="en-US"/>
          </a:p>
        </p:txBody>
      </p:sp>
    </p:spTree>
    <p:extLst>
      <p:ext uri="{BB962C8B-B14F-4D97-AF65-F5344CB8AC3E}">
        <p14:creationId xmlns:p14="http://schemas.microsoft.com/office/powerpoint/2010/main" val="221853018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631541-CDA5-4F3A-800B-C9C310BC3D1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60FD1E-C882-4FDC-BFF5-202D2C61FAB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F42510-B618-4CCA-A238-E61A12E265E8}"/>
              </a:ext>
            </a:extLst>
          </p:cNvPr>
          <p:cNvSpPr txBox="1">
            <a:spLocks noGrp="1"/>
          </p:cNvSpPr>
          <p:nvPr>
            <p:ph type="sldNum" sz="quarter" idx="12"/>
          </p:nvPr>
        </p:nvSpPr>
        <p:spPr>
          <a:ln/>
        </p:spPr>
        <p:txBody>
          <a:bodyPr/>
          <a:lstStyle>
            <a:lvl1pPr>
              <a:defRPr/>
            </a:lvl1pPr>
          </a:lstStyle>
          <a:p>
            <a:fld id="{765DDC79-C284-4D0B-B957-809D34764B57}" type="slidenum">
              <a:rPr lang="en-US" altLang="en-US"/>
              <a:pPr/>
              <a:t>‹#›</a:t>
            </a:fld>
            <a:endParaRPr lang="en-US" altLang="en-US"/>
          </a:p>
        </p:txBody>
      </p:sp>
    </p:spTree>
    <p:extLst>
      <p:ext uri="{BB962C8B-B14F-4D97-AF65-F5344CB8AC3E}">
        <p14:creationId xmlns:p14="http://schemas.microsoft.com/office/powerpoint/2010/main" val="25766790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2057400" y="2438403"/>
            <a:ext cx="6400800" cy="1447796"/>
          </a:xfrm>
        </p:spPr>
        <p:txBody>
          <a:bodyPr anchorCtr="0"/>
          <a:lstStyle>
            <a:lvl1pPr algn="r">
              <a:defRPr/>
            </a:lvl1pPr>
          </a:lstStyle>
          <a:p>
            <a:pPr lvl="0"/>
            <a:r>
              <a:rPr lang="en-US"/>
              <a:t>Click to edit Master title style</a:t>
            </a:r>
          </a:p>
        </p:txBody>
      </p:sp>
      <p:sp>
        <p:nvSpPr>
          <p:cNvPr id="3" name="Rectangle 3"/>
          <p:cNvSpPr txBox="1">
            <a:spLocks noGrp="1"/>
          </p:cNvSpPr>
          <p:nvPr>
            <p:ph type="subTitle" idx="1"/>
          </p:nvPr>
        </p:nvSpPr>
        <p:spPr>
          <a:xfrm>
            <a:off x="2895603" y="4190996"/>
            <a:ext cx="5562596" cy="1600200"/>
          </a:xfrm>
        </p:spPr>
        <p:txBody>
          <a:bodyPr/>
          <a:lstStyle>
            <a:lvl1pPr marL="0" indent="0" algn="r">
              <a:spcBef>
                <a:spcPts val="700"/>
              </a:spcBef>
              <a:buNone/>
              <a:defRPr sz="2800"/>
            </a:lvl1pPr>
          </a:lstStyle>
          <a:p>
            <a:pPr lvl="0"/>
            <a:r>
              <a:rPr lang="en-US"/>
              <a:t>Click to edit Master subtitle style</a:t>
            </a:r>
          </a:p>
        </p:txBody>
      </p:sp>
      <p:sp>
        <p:nvSpPr>
          <p:cNvPr id="4" name="Rectangle 4">
            <a:extLst>
              <a:ext uri="{FF2B5EF4-FFF2-40B4-BE49-F238E27FC236}">
                <a16:creationId xmlns:a16="http://schemas.microsoft.com/office/drawing/2014/main" id="{C4EB07E7-AB0A-45F0-88E3-801EB5F1E9D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73D0B8-3652-4B2E-815D-9166AEDE337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91D72A-17B4-4737-A6C6-12873E17FCC1}"/>
              </a:ext>
            </a:extLst>
          </p:cNvPr>
          <p:cNvSpPr txBox="1">
            <a:spLocks noGrp="1"/>
          </p:cNvSpPr>
          <p:nvPr>
            <p:ph type="sldNum" sz="quarter" idx="12"/>
          </p:nvPr>
        </p:nvSpPr>
        <p:spPr>
          <a:ln/>
        </p:spPr>
        <p:txBody>
          <a:bodyPr/>
          <a:lstStyle>
            <a:lvl1pPr>
              <a:defRPr/>
            </a:lvl1pPr>
          </a:lstStyle>
          <a:p>
            <a:fld id="{9EDD69F5-19E1-4E6E-B501-B1B14C103A7A}" type="slidenum">
              <a:rPr lang="en-US" altLang="en-US"/>
              <a:pPr/>
              <a:t>‹#›</a:t>
            </a:fld>
            <a:endParaRPr lang="en-US" altLang="en-US"/>
          </a:p>
        </p:txBody>
      </p:sp>
    </p:spTree>
    <p:extLst>
      <p:ext uri="{BB962C8B-B14F-4D97-AF65-F5344CB8AC3E}">
        <p14:creationId xmlns:p14="http://schemas.microsoft.com/office/powerpoint/2010/main" val="2517595969"/>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E69A62-8596-469E-A958-551C3EFF2F2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F20B55-83E9-4291-A27E-D82E51D092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F34BEE-FFE7-4CED-BBE5-F0790D2393D2}"/>
              </a:ext>
            </a:extLst>
          </p:cNvPr>
          <p:cNvSpPr txBox="1">
            <a:spLocks noGrp="1"/>
          </p:cNvSpPr>
          <p:nvPr>
            <p:ph type="sldNum" sz="quarter" idx="12"/>
          </p:nvPr>
        </p:nvSpPr>
        <p:spPr>
          <a:ln/>
        </p:spPr>
        <p:txBody>
          <a:bodyPr/>
          <a:lstStyle>
            <a:lvl1pPr>
              <a:defRPr/>
            </a:lvl1pPr>
          </a:lstStyle>
          <a:p>
            <a:fld id="{AA28C519-A57A-456F-9C1F-C4EAF7DA9CCB}" type="slidenum">
              <a:rPr lang="en-US" altLang="en-US"/>
              <a:pPr/>
              <a:t>‹#›</a:t>
            </a:fld>
            <a:endParaRPr lang="en-US" altLang="en-US"/>
          </a:p>
        </p:txBody>
      </p:sp>
    </p:spTree>
    <p:extLst>
      <p:ext uri="{BB962C8B-B14F-4D97-AF65-F5344CB8AC3E}">
        <p14:creationId xmlns:p14="http://schemas.microsoft.com/office/powerpoint/2010/main" val="251232473"/>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4DCC4DA2-8D4E-4A72-ADA5-699A589C40C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F1764-CCCB-4107-9837-0F2C183B3AC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3F275B-6EF6-4E0E-A30C-044D47D54AE1}"/>
              </a:ext>
            </a:extLst>
          </p:cNvPr>
          <p:cNvSpPr txBox="1">
            <a:spLocks noGrp="1"/>
          </p:cNvSpPr>
          <p:nvPr>
            <p:ph type="sldNum" sz="quarter" idx="12"/>
          </p:nvPr>
        </p:nvSpPr>
        <p:spPr>
          <a:ln/>
        </p:spPr>
        <p:txBody>
          <a:bodyPr/>
          <a:lstStyle>
            <a:lvl1pPr>
              <a:defRPr/>
            </a:lvl1pPr>
          </a:lstStyle>
          <a:p>
            <a:fld id="{33DFD285-D776-46A0-A026-A8D9AE3F0A2C}" type="slidenum">
              <a:rPr lang="en-US" altLang="en-US"/>
              <a:pPr/>
              <a:t>‹#›</a:t>
            </a:fld>
            <a:endParaRPr lang="en-US" altLang="en-US"/>
          </a:p>
        </p:txBody>
      </p:sp>
    </p:spTree>
    <p:extLst>
      <p:ext uri="{BB962C8B-B14F-4D97-AF65-F5344CB8AC3E}">
        <p14:creationId xmlns:p14="http://schemas.microsoft.com/office/powerpoint/2010/main" val="3641845071"/>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1FF6E8-3666-488B-B915-1885ED56ACC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4236CA-D190-48ED-A89B-49B8832D2EC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5F0885-F147-428E-A111-DED2D1C8E13E}"/>
              </a:ext>
            </a:extLst>
          </p:cNvPr>
          <p:cNvSpPr txBox="1">
            <a:spLocks noGrp="1"/>
          </p:cNvSpPr>
          <p:nvPr>
            <p:ph type="sldNum" sz="quarter" idx="12"/>
          </p:nvPr>
        </p:nvSpPr>
        <p:spPr>
          <a:ln/>
        </p:spPr>
        <p:txBody>
          <a:bodyPr/>
          <a:lstStyle>
            <a:lvl1pPr>
              <a:defRPr/>
            </a:lvl1pPr>
          </a:lstStyle>
          <a:p>
            <a:fld id="{B079E721-15C5-4A70-9313-629E88C3E8D1}" type="slidenum">
              <a:rPr lang="en-US" altLang="en-US"/>
              <a:pPr/>
              <a:t>‹#›</a:t>
            </a:fld>
            <a:endParaRPr lang="en-US" altLang="en-US"/>
          </a:p>
        </p:txBody>
      </p:sp>
    </p:spTree>
    <p:extLst>
      <p:ext uri="{BB962C8B-B14F-4D97-AF65-F5344CB8AC3E}">
        <p14:creationId xmlns:p14="http://schemas.microsoft.com/office/powerpoint/2010/main" val="3731403704"/>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69FEF8-BFCE-4D3B-9525-C4B24B03FE39}"/>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EA289D-EE8D-4406-9DD0-FDC5F0D86F67}"/>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48C3EAE-71DB-4538-912A-D59091704BB6}"/>
              </a:ext>
            </a:extLst>
          </p:cNvPr>
          <p:cNvSpPr txBox="1">
            <a:spLocks noGrp="1"/>
          </p:cNvSpPr>
          <p:nvPr>
            <p:ph type="sldNum" sz="quarter" idx="12"/>
          </p:nvPr>
        </p:nvSpPr>
        <p:spPr>
          <a:ln/>
        </p:spPr>
        <p:txBody>
          <a:bodyPr/>
          <a:lstStyle>
            <a:lvl1pPr>
              <a:defRPr/>
            </a:lvl1pPr>
          </a:lstStyle>
          <a:p>
            <a:fld id="{38665776-5229-4CD5-B74C-2E2D16AF99FE}" type="slidenum">
              <a:rPr lang="en-US" altLang="en-US"/>
              <a:pPr/>
              <a:t>‹#›</a:t>
            </a:fld>
            <a:endParaRPr lang="en-US" altLang="en-US"/>
          </a:p>
        </p:txBody>
      </p:sp>
    </p:spTree>
    <p:extLst>
      <p:ext uri="{BB962C8B-B14F-4D97-AF65-F5344CB8AC3E}">
        <p14:creationId xmlns:p14="http://schemas.microsoft.com/office/powerpoint/2010/main" val="2975731734"/>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23D25CD-8568-445B-8FB9-6F961BDC38A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B4FB31-9350-4630-B327-0FCB9379E51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4C56FD-5BBE-42C5-96AF-EECD4FA792A8}"/>
              </a:ext>
            </a:extLst>
          </p:cNvPr>
          <p:cNvSpPr txBox="1">
            <a:spLocks noGrp="1"/>
          </p:cNvSpPr>
          <p:nvPr>
            <p:ph type="sldNum" sz="quarter" idx="12"/>
          </p:nvPr>
        </p:nvSpPr>
        <p:spPr>
          <a:ln/>
        </p:spPr>
        <p:txBody>
          <a:bodyPr/>
          <a:lstStyle>
            <a:lvl1pPr>
              <a:defRPr/>
            </a:lvl1pPr>
          </a:lstStyle>
          <a:p>
            <a:fld id="{C983F793-7EAD-4544-A19B-4BBBA3C5752D}" type="slidenum">
              <a:rPr lang="en-US" altLang="en-US"/>
              <a:pPr/>
              <a:t>‹#›</a:t>
            </a:fld>
            <a:endParaRPr lang="en-US" altLang="en-US"/>
          </a:p>
        </p:txBody>
      </p:sp>
    </p:spTree>
    <p:extLst>
      <p:ext uri="{BB962C8B-B14F-4D97-AF65-F5344CB8AC3E}">
        <p14:creationId xmlns:p14="http://schemas.microsoft.com/office/powerpoint/2010/main" val="3074314923"/>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7A313-8885-4674-853F-C224E30768F7}"/>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35B043-CE17-4BD9-BC36-5F8438AFA511}"/>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33A0EC-526A-46C6-B768-423A34DE2237}"/>
              </a:ext>
            </a:extLst>
          </p:cNvPr>
          <p:cNvSpPr txBox="1">
            <a:spLocks noGrp="1"/>
          </p:cNvSpPr>
          <p:nvPr>
            <p:ph type="sldNum" sz="quarter" idx="12"/>
          </p:nvPr>
        </p:nvSpPr>
        <p:spPr>
          <a:ln/>
        </p:spPr>
        <p:txBody>
          <a:bodyPr/>
          <a:lstStyle>
            <a:lvl1pPr>
              <a:defRPr/>
            </a:lvl1pPr>
          </a:lstStyle>
          <a:p>
            <a:fld id="{B5939DDB-3236-4E1C-81DF-C81F828855C9}" type="slidenum">
              <a:rPr lang="en-US" altLang="en-US"/>
              <a:pPr/>
              <a:t>‹#›</a:t>
            </a:fld>
            <a:endParaRPr lang="en-US" altLang="en-US"/>
          </a:p>
        </p:txBody>
      </p:sp>
    </p:spTree>
    <p:extLst>
      <p:ext uri="{BB962C8B-B14F-4D97-AF65-F5344CB8AC3E}">
        <p14:creationId xmlns:p14="http://schemas.microsoft.com/office/powerpoint/2010/main" val="2348215004"/>
      </p:ext>
    </p:extLst>
  </p:cSld>
  <p:clrMapOvr>
    <a:masterClrMapping/>
  </p:clrMapOvr>
  <p:transition/>
  <p:hf sldNum="0"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1CB8345-F608-4989-AD34-F9328928A0A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9FB698-4D5E-4A34-B903-1362226DC0F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E0D72D-7856-4AAB-BF04-AC90A8F094C9}"/>
              </a:ext>
            </a:extLst>
          </p:cNvPr>
          <p:cNvSpPr txBox="1">
            <a:spLocks noGrp="1"/>
          </p:cNvSpPr>
          <p:nvPr>
            <p:ph type="sldNum" sz="quarter" idx="12"/>
          </p:nvPr>
        </p:nvSpPr>
        <p:spPr>
          <a:ln/>
        </p:spPr>
        <p:txBody>
          <a:bodyPr/>
          <a:lstStyle>
            <a:lvl1pPr>
              <a:defRPr/>
            </a:lvl1pPr>
          </a:lstStyle>
          <a:p>
            <a:fld id="{BEDEC65B-F835-4B77-9A51-200AEC8409F7}" type="slidenum">
              <a:rPr lang="en-US" altLang="en-US"/>
              <a:pPr/>
              <a:t>‹#›</a:t>
            </a:fld>
            <a:endParaRPr lang="en-US" altLang="en-US"/>
          </a:p>
        </p:txBody>
      </p:sp>
    </p:spTree>
    <p:extLst>
      <p:ext uri="{BB962C8B-B14F-4D97-AF65-F5344CB8AC3E}">
        <p14:creationId xmlns:p14="http://schemas.microsoft.com/office/powerpoint/2010/main" val="1637281814"/>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91E5143-60EE-4148-8DF5-99BC97CB0CA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40B908-3A61-49C8-A975-FF9F5FBA7E6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D53483-5122-4FAA-B256-7A9B1459A81C}"/>
              </a:ext>
            </a:extLst>
          </p:cNvPr>
          <p:cNvSpPr txBox="1">
            <a:spLocks noGrp="1"/>
          </p:cNvSpPr>
          <p:nvPr>
            <p:ph type="sldNum" sz="quarter" idx="12"/>
          </p:nvPr>
        </p:nvSpPr>
        <p:spPr>
          <a:ln/>
        </p:spPr>
        <p:txBody>
          <a:bodyPr/>
          <a:lstStyle>
            <a:lvl1pPr>
              <a:defRPr/>
            </a:lvl1pPr>
          </a:lstStyle>
          <a:p>
            <a:fld id="{88271206-AAD5-4EF2-A53A-9605EA4C88E0}" type="slidenum">
              <a:rPr lang="en-US" altLang="en-US"/>
              <a:pPr/>
              <a:t>‹#›</a:t>
            </a:fld>
            <a:endParaRPr lang="en-US" altLang="en-US"/>
          </a:p>
        </p:txBody>
      </p:sp>
    </p:spTree>
    <p:extLst>
      <p:ext uri="{BB962C8B-B14F-4D97-AF65-F5344CB8AC3E}">
        <p14:creationId xmlns:p14="http://schemas.microsoft.com/office/powerpoint/2010/main" val="77643859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8FF19-B5F0-443E-A7FB-4A63CEC7E71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43F9FDE-77B2-4E3A-A54B-AEF4D706FD17}"/>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1CF37EDA-B466-4E2F-BC30-C4165FD33764}"/>
              </a:ext>
            </a:extLst>
          </p:cNvPr>
          <p:cNvSpPr>
            <a:spLocks noGrp="1" noChangeArrowheads="1"/>
          </p:cNvSpPr>
          <p:nvPr>
            <p:ph type="sldNum" sz="quarter" idx="12"/>
          </p:nvPr>
        </p:nvSpPr>
        <p:spPr/>
        <p:txBody>
          <a:bodyPr/>
          <a:lstStyle>
            <a:lvl1pPr eaLnBrk="0" hangingPunct="0">
              <a:defRPr/>
            </a:lvl1pPr>
          </a:lstStyle>
          <a:p>
            <a:fld id="{0C3B305D-C2AC-47C6-AE44-763C3C801FEE}" type="slidenum">
              <a:rPr lang="en-US" altLang="en-US"/>
              <a:pPr/>
              <a:t>‹#›</a:t>
            </a:fld>
            <a:endParaRPr lang="en-US" altLang="en-US"/>
          </a:p>
        </p:txBody>
      </p:sp>
    </p:spTree>
    <p:extLst>
      <p:ext uri="{BB962C8B-B14F-4D97-AF65-F5344CB8AC3E}">
        <p14:creationId xmlns:p14="http://schemas.microsoft.com/office/powerpoint/2010/main" val="29354750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C7E4F5-8915-4141-9A10-08E1551350A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2D72FA-5CE5-45D1-A351-2863AF25F69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9B0954-CDD5-4C7A-A40E-DD9B41ABD698}"/>
              </a:ext>
            </a:extLst>
          </p:cNvPr>
          <p:cNvSpPr txBox="1">
            <a:spLocks noGrp="1"/>
          </p:cNvSpPr>
          <p:nvPr>
            <p:ph type="sldNum" sz="quarter" idx="12"/>
          </p:nvPr>
        </p:nvSpPr>
        <p:spPr>
          <a:ln/>
        </p:spPr>
        <p:txBody>
          <a:bodyPr/>
          <a:lstStyle>
            <a:lvl1pPr>
              <a:defRPr/>
            </a:lvl1pPr>
          </a:lstStyle>
          <a:p>
            <a:fld id="{17C7DC5E-180C-4691-A5D0-EF27E15602CB}" type="slidenum">
              <a:rPr lang="en-US" altLang="en-US"/>
              <a:pPr/>
              <a:t>‹#›</a:t>
            </a:fld>
            <a:endParaRPr lang="en-US" altLang="en-US"/>
          </a:p>
        </p:txBody>
      </p:sp>
    </p:spTree>
    <p:extLst>
      <p:ext uri="{BB962C8B-B14F-4D97-AF65-F5344CB8AC3E}">
        <p14:creationId xmlns:p14="http://schemas.microsoft.com/office/powerpoint/2010/main" val="84516460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3890ED-35CF-4266-AFAD-DFDC0584A00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AAD33-4DC9-4DAF-B50F-C3988F1626C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5192B6-5E74-4C6D-8DC9-2E2D7D3A03A3}"/>
              </a:ext>
            </a:extLst>
          </p:cNvPr>
          <p:cNvSpPr txBox="1">
            <a:spLocks noGrp="1"/>
          </p:cNvSpPr>
          <p:nvPr>
            <p:ph type="sldNum" sz="quarter" idx="12"/>
          </p:nvPr>
        </p:nvSpPr>
        <p:spPr>
          <a:ln/>
        </p:spPr>
        <p:txBody>
          <a:bodyPr/>
          <a:lstStyle>
            <a:lvl1pPr>
              <a:defRPr/>
            </a:lvl1pPr>
          </a:lstStyle>
          <a:p>
            <a:fld id="{F7F44281-33A4-4EFB-92B4-EF68C61004F0}" type="slidenum">
              <a:rPr lang="en-US" altLang="en-US"/>
              <a:pPr/>
              <a:t>‹#›</a:t>
            </a:fld>
            <a:endParaRPr lang="en-US" altLang="en-US"/>
          </a:p>
        </p:txBody>
      </p:sp>
    </p:spTree>
    <p:extLst>
      <p:ext uri="{BB962C8B-B14F-4D97-AF65-F5344CB8AC3E}">
        <p14:creationId xmlns:p14="http://schemas.microsoft.com/office/powerpoint/2010/main" val="3640636873"/>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80808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80808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DFEC4B5D-DA8B-4093-9952-04DC9484942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C267E2-D72A-436E-B237-C4DFF100F56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D634E7-3F4D-4EBC-842F-259535B16A91}"/>
              </a:ext>
            </a:extLst>
          </p:cNvPr>
          <p:cNvSpPr txBox="1">
            <a:spLocks noGrp="1"/>
          </p:cNvSpPr>
          <p:nvPr>
            <p:ph type="sldNum" sz="quarter" idx="12"/>
          </p:nvPr>
        </p:nvSpPr>
        <p:spPr>
          <a:ln/>
        </p:spPr>
        <p:txBody>
          <a:bodyPr/>
          <a:lstStyle>
            <a:lvl1pPr>
              <a:defRPr/>
            </a:lvl1pPr>
          </a:lstStyle>
          <a:p>
            <a:fld id="{14F1A8EF-7EB2-4AC1-AA89-743F39F1F391}" type="slidenum">
              <a:rPr lang="en-US" altLang="en-US"/>
              <a:pPr/>
              <a:t>‹#›</a:t>
            </a:fld>
            <a:endParaRPr lang="en-US" altLang="en-US"/>
          </a:p>
        </p:txBody>
      </p:sp>
    </p:spTree>
    <p:extLst>
      <p:ext uri="{BB962C8B-B14F-4D97-AF65-F5344CB8AC3E}">
        <p14:creationId xmlns:p14="http://schemas.microsoft.com/office/powerpoint/2010/main" val="1402091246"/>
      </p:ext>
    </p:extLst>
  </p:cSld>
  <p:clrMapOvr>
    <a:masterClrMapping/>
  </p:clrMapOvr>
  <p:transition/>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1DA38C-1130-4B81-ACB5-5FDF8E81ECB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86FE09-C8D7-46A0-B478-929690B7AA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EAE2A0-6865-44BE-B1D9-DA55A64FE5C3}"/>
              </a:ext>
            </a:extLst>
          </p:cNvPr>
          <p:cNvSpPr txBox="1">
            <a:spLocks noGrp="1"/>
          </p:cNvSpPr>
          <p:nvPr>
            <p:ph type="sldNum" sz="quarter" idx="12"/>
          </p:nvPr>
        </p:nvSpPr>
        <p:spPr>
          <a:ln/>
        </p:spPr>
        <p:txBody>
          <a:bodyPr/>
          <a:lstStyle>
            <a:lvl1pPr>
              <a:defRPr/>
            </a:lvl1pPr>
          </a:lstStyle>
          <a:p>
            <a:fld id="{71FCF5C8-9866-4E3D-A28D-BB1E259429EE}" type="slidenum">
              <a:rPr lang="en-US" altLang="en-US"/>
              <a:pPr/>
              <a:t>‹#›</a:t>
            </a:fld>
            <a:endParaRPr lang="en-US" altLang="en-US"/>
          </a:p>
        </p:txBody>
      </p:sp>
    </p:spTree>
    <p:extLst>
      <p:ext uri="{BB962C8B-B14F-4D97-AF65-F5344CB8AC3E}">
        <p14:creationId xmlns:p14="http://schemas.microsoft.com/office/powerpoint/2010/main" val="358887519"/>
      </p:ext>
    </p:extLst>
  </p:cSld>
  <p:clrMapOvr>
    <a:masterClrMapping/>
  </p:clrMapOvr>
  <p:transition/>
  <p:hf sldNum="0"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5E1D1899-081A-4653-9A0B-9CBDF0E519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EE3123-EAF2-442A-9425-D03203AE2C3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296872-BD9F-45F2-9AF1-109F0268A50B}"/>
              </a:ext>
            </a:extLst>
          </p:cNvPr>
          <p:cNvSpPr txBox="1">
            <a:spLocks noGrp="1"/>
          </p:cNvSpPr>
          <p:nvPr>
            <p:ph type="sldNum" sz="quarter" idx="12"/>
          </p:nvPr>
        </p:nvSpPr>
        <p:spPr>
          <a:ln/>
        </p:spPr>
        <p:txBody>
          <a:bodyPr/>
          <a:lstStyle>
            <a:lvl1pPr>
              <a:defRPr/>
            </a:lvl1pPr>
          </a:lstStyle>
          <a:p>
            <a:fld id="{336EC705-7D26-4CCB-98D0-922321CC2BDE}" type="slidenum">
              <a:rPr lang="en-US" altLang="en-US"/>
              <a:pPr/>
              <a:t>‹#›</a:t>
            </a:fld>
            <a:endParaRPr lang="en-US" altLang="en-US"/>
          </a:p>
        </p:txBody>
      </p:sp>
    </p:spTree>
    <p:extLst>
      <p:ext uri="{BB962C8B-B14F-4D97-AF65-F5344CB8AC3E}">
        <p14:creationId xmlns:p14="http://schemas.microsoft.com/office/powerpoint/2010/main" val="19772661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3A5CE3-3B3C-4538-97BB-60B080701925}"/>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ED25BB-1E65-4620-AC0D-837957BAD4E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C3E868-21FF-4FD5-8896-E6607FEEC812}"/>
              </a:ext>
            </a:extLst>
          </p:cNvPr>
          <p:cNvSpPr txBox="1">
            <a:spLocks noGrp="1"/>
          </p:cNvSpPr>
          <p:nvPr>
            <p:ph type="sldNum" sz="quarter" idx="12"/>
          </p:nvPr>
        </p:nvSpPr>
        <p:spPr>
          <a:ln/>
        </p:spPr>
        <p:txBody>
          <a:bodyPr/>
          <a:lstStyle>
            <a:lvl1pPr>
              <a:defRPr/>
            </a:lvl1pPr>
          </a:lstStyle>
          <a:p>
            <a:fld id="{188779DB-CEE5-4723-95EF-DFFC25B4AACD}" type="slidenum">
              <a:rPr lang="en-US" altLang="en-US"/>
              <a:pPr/>
              <a:t>‹#›</a:t>
            </a:fld>
            <a:endParaRPr lang="en-US" altLang="en-US"/>
          </a:p>
        </p:txBody>
      </p:sp>
    </p:spTree>
    <p:extLst>
      <p:ext uri="{BB962C8B-B14F-4D97-AF65-F5344CB8AC3E}">
        <p14:creationId xmlns:p14="http://schemas.microsoft.com/office/powerpoint/2010/main" val="308439774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900EB2-F0A1-4DCF-858A-193D59ECD343}"/>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EFBB42-FF86-4223-B0B6-2DA850FCCB0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3F1F45-D073-407D-90D6-F3DB523C9B24}"/>
              </a:ext>
            </a:extLst>
          </p:cNvPr>
          <p:cNvSpPr txBox="1">
            <a:spLocks noGrp="1"/>
          </p:cNvSpPr>
          <p:nvPr>
            <p:ph type="sldNum" sz="quarter" idx="12"/>
          </p:nvPr>
        </p:nvSpPr>
        <p:spPr>
          <a:ln/>
        </p:spPr>
        <p:txBody>
          <a:bodyPr/>
          <a:lstStyle>
            <a:lvl1pPr>
              <a:defRPr/>
            </a:lvl1pPr>
          </a:lstStyle>
          <a:p>
            <a:fld id="{388DB018-9AEB-44E8-AD63-F0ABA322EAA2}" type="slidenum">
              <a:rPr lang="en-US" altLang="en-US"/>
              <a:pPr/>
              <a:t>‹#›</a:t>
            </a:fld>
            <a:endParaRPr lang="en-US" altLang="en-US"/>
          </a:p>
        </p:txBody>
      </p:sp>
    </p:spTree>
    <p:extLst>
      <p:ext uri="{BB962C8B-B14F-4D97-AF65-F5344CB8AC3E}">
        <p14:creationId xmlns:p14="http://schemas.microsoft.com/office/powerpoint/2010/main" val="3890911179"/>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864F1132-DC8A-4D55-9988-9CA84C54698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88D961-0B3C-402D-97A9-82D6D9AE846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E9EDA4-C566-4F9E-810D-CE173212AA67}"/>
              </a:ext>
            </a:extLst>
          </p:cNvPr>
          <p:cNvSpPr txBox="1">
            <a:spLocks noGrp="1"/>
          </p:cNvSpPr>
          <p:nvPr>
            <p:ph type="sldNum" sz="quarter" idx="12"/>
          </p:nvPr>
        </p:nvSpPr>
        <p:spPr>
          <a:ln/>
        </p:spPr>
        <p:txBody>
          <a:bodyPr/>
          <a:lstStyle>
            <a:lvl1pPr>
              <a:defRPr/>
            </a:lvl1pPr>
          </a:lstStyle>
          <a:p>
            <a:fld id="{FAB6CB4E-507E-41B2-8232-D65D9FB4AEF3}" type="slidenum">
              <a:rPr lang="en-US" altLang="en-US"/>
              <a:pPr/>
              <a:t>‹#›</a:t>
            </a:fld>
            <a:endParaRPr lang="en-US" altLang="en-US"/>
          </a:p>
        </p:txBody>
      </p:sp>
    </p:spTree>
    <p:extLst>
      <p:ext uri="{BB962C8B-B14F-4D97-AF65-F5344CB8AC3E}">
        <p14:creationId xmlns:p14="http://schemas.microsoft.com/office/powerpoint/2010/main" val="3995468852"/>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A99844-8F8D-415A-AD6F-DD9B8BEBC34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5B267B-9BCC-4E73-9132-653754CFF298}"/>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B6D699-E158-4871-AABC-CEFEB023A920}"/>
              </a:ext>
            </a:extLst>
          </p:cNvPr>
          <p:cNvSpPr txBox="1">
            <a:spLocks noGrp="1"/>
          </p:cNvSpPr>
          <p:nvPr>
            <p:ph type="sldNum" sz="quarter" idx="12"/>
          </p:nvPr>
        </p:nvSpPr>
        <p:spPr>
          <a:ln/>
        </p:spPr>
        <p:txBody>
          <a:bodyPr/>
          <a:lstStyle>
            <a:lvl1pPr>
              <a:defRPr/>
            </a:lvl1pPr>
          </a:lstStyle>
          <a:p>
            <a:fld id="{09111FD8-2F49-4902-ADAB-5D2BA99BB708}" type="slidenum">
              <a:rPr lang="en-US" altLang="en-US"/>
              <a:pPr/>
              <a:t>‹#›</a:t>
            </a:fld>
            <a:endParaRPr lang="en-US" altLang="en-US"/>
          </a:p>
        </p:txBody>
      </p:sp>
    </p:spTree>
    <p:extLst>
      <p:ext uri="{BB962C8B-B14F-4D97-AF65-F5344CB8AC3E}">
        <p14:creationId xmlns:p14="http://schemas.microsoft.com/office/powerpoint/2010/main" val="3026858327"/>
      </p:ext>
    </p:extLst>
  </p:cSld>
  <p:clrMapOvr>
    <a:masterClrMapping/>
  </p:clrMapOvr>
  <p:transition/>
  <p:hf sldNum="0"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E88E717-14D5-4A7E-BEA5-37074992B2CE}"/>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8F46BB-703F-412C-A1CF-9AB17D76725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DFF801-A832-436D-B341-69599EB5DCE6}"/>
              </a:ext>
            </a:extLst>
          </p:cNvPr>
          <p:cNvSpPr txBox="1">
            <a:spLocks noGrp="1"/>
          </p:cNvSpPr>
          <p:nvPr>
            <p:ph type="sldNum" sz="quarter" idx="12"/>
          </p:nvPr>
        </p:nvSpPr>
        <p:spPr>
          <a:ln/>
        </p:spPr>
        <p:txBody>
          <a:bodyPr/>
          <a:lstStyle>
            <a:lvl1pPr>
              <a:defRPr/>
            </a:lvl1pPr>
          </a:lstStyle>
          <a:p>
            <a:fld id="{29818BD5-135F-4EDB-B479-BCE1AB3D3045}" type="slidenum">
              <a:rPr lang="en-US" altLang="en-US"/>
              <a:pPr/>
              <a:t>‹#›</a:t>
            </a:fld>
            <a:endParaRPr lang="en-US" altLang="en-US"/>
          </a:p>
        </p:txBody>
      </p:sp>
    </p:spTree>
    <p:extLst>
      <p:ext uri="{BB962C8B-B14F-4D97-AF65-F5344CB8AC3E}">
        <p14:creationId xmlns:p14="http://schemas.microsoft.com/office/powerpoint/2010/main" val="14948338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E758730A-8781-4354-AC88-A1A711D3FB8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595EEF64-9A3D-48BF-A506-34C8D18F5482}"/>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A5FC1F4-1765-4262-AC48-30CCDE57171D}"/>
              </a:ext>
            </a:extLst>
          </p:cNvPr>
          <p:cNvSpPr>
            <a:spLocks noGrp="1" noChangeArrowheads="1"/>
          </p:cNvSpPr>
          <p:nvPr>
            <p:ph type="sldNum" sz="quarter" idx="12"/>
          </p:nvPr>
        </p:nvSpPr>
        <p:spPr/>
        <p:txBody>
          <a:bodyPr/>
          <a:lstStyle>
            <a:lvl1pPr eaLnBrk="1" hangingPunct="1">
              <a:defRPr/>
            </a:lvl1pPr>
          </a:lstStyle>
          <a:p>
            <a:fld id="{5DE53D85-33EB-430D-A21D-9D5FE482AD27}" type="slidenum">
              <a:rPr lang="en-US" altLang="en-US"/>
              <a:pPr/>
              <a:t>‹#›</a:t>
            </a:fld>
            <a:endParaRPr lang="en-US" altLang="en-US"/>
          </a:p>
        </p:txBody>
      </p:sp>
    </p:spTree>
    <p:extLst>
      <p:ext uri="{BB962C8B-B14F-4D97-AF65-F5344CB8AC3E}">
        <p14:creationId xmlns:p14="http://schemas.microsoft.com/office/powerpoint/2010/main" val="1680466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26E4729A-0C9F-458B-91A1-25CB2191C28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141B7-C730-49E4-8CC4-366504CC036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91918E-3BDE-4E3F-923B-F7A21036AA86}"/>
              </a:ext>
            </a:extLst>
          </p:cNvPr>
          <p:cNvSpPr txBox="1">
            <a:spLocks noGrp="1"/>
          </p:cNvSpPr>
          <p:nvPr>
            <p:ph type="sldNum" sz="quarter" idx="12"/>
          </p:nvPr>
        </p:nvSpPr>
        <p:spPr>
          <a:ln/>
        </p:spPr>
        <p:txBody>
          <a:bodyPr/>
          <a:lstStyle>
            <a:lvl1pPr>
              <a:defRPr/>
            </a:lvl1pPr>
          </a:lstStyle>
          <a:p>
            <a:fld id="{77B5285F-5E3D-4765-9872-90A5DF3B6947}" type="slidenum">
              <a:rPr lang="en-US" altLang="en-US"/>
              <a:pPr/>
              <a:t>‹#›</a:t>
            </a:fld>
            <a:endParaRPr lang="en-US" altLang="en-US"/>
          </a:p>
        </p:txBody>
      </p:sp>
    </p:spTree>
    <p:extLst>
      <p:ext uri="{BB962C8B-B14F-4D97-AF65-F5344CB8AC3E}">
        <p14:creationId xmlns:p14="http://schemas.microsoft.com/office/powerpoint/2010/main" val="239043724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9D55FA-A1BF-4A5A-84F0-A8755C07ECBF}"/>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3EF42-9E27-4C51-8764-59154DE1BDB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AD08C5-3C84-4727-A649-22DDBAF00414}"/>
              </a:ext>
            </a:extLst>
          </p:cNvPr>
          <p:cNvSpPr txBox="1">
            <a:spLocks noGrp="1"/>
          </p:cNvSpPr>
          <p:nvPr>
            <p:ph type="sldNum" sz="quarter" idx="12"/>
          </p:nvPr>
        </p:nvSpPr>
        <p:spPr>
          <a:ln/>
        </p:spPr>
        <p:txBody>
          <a:bodyPr/>
          <a:lstStyle>
            <a:lvl1pPr>
              <a:defRPr/>
            </a:lvl1pPr>
          </a:lstStyle>
          <a:p>
            <a:fld id="{D5F32685-A503-4C10-A7D7-9D5C42117E7A}" type="slidenum">
              <a:rPr lang="en-US" altLang="en-US"/>
              <a:pPr/>
              <a:t>‹#›</a:t>
            </a:fld>
            <a:endParaRPr lang="en-US" altLang="en-US"/>
          </a:p>
        </p:txBody>
      </p:sp>
    </p:spTree>
    <p:extLst>
      <p:ext uri="{BB962C8B-B14F-4D97-AF65-F5344CB8AC3E}">
        <p14:creationId xmlns:p14="http://schemas.microsoft.com/office/powerpoint/2010/main" val="212244863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5A7A60-F41C-4BC4-BF1A-5EF535C1951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2E8234-8EDA-45F7-88F4-65C70312A76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4F655D-12A7-453B-9444-3D11269D42B0}"/>
              </a:ext>
            </a:extLst>
          </p:cNvPr>
          <p:cNvSpPr txBox="1">
            <a:spLocks noGrp="1"/>
          </p:cNvSpPr>
          <p:nvPr>
            <p:ph type="sldNum" sz="quarter" idx="12"/>
          </p:nvPr>
        </p:nvSpPr>
        <p:spPr>
          <a:ln/>
        </p:spPr>
        <p:txBody>
          <a:bodyPr/>
          <a:lstStyle>
            <a:lvl1pPr>
              <a:defRPr/>
            </a:lvl1pPr>
          </a:lstStyle>
          <a:p>
            <a:fld id="{DF06AF1F-0817-401D-9AD3-EFDAC60FD1CD}" type="slidenum">
              <a:rPr lang="en-US" altLang="en-US"/>
              <a:pPr/>
              <a:t>‹#›</a:t>
            </a:fld>
            <a:endParaRPr lang="en-US" altLang="en-US"/>
          </a:p>
        </p:txBody>
      </p:sp>
    </p:spTree>
    <p:extLst>
      <p:ext uri="{BB962C8B-B14F-4D97-AF65-F5344CB8AC3E}">
        <p14:creationId xmlns:p14="http://schemas.microsoft.com/office/powerpoint/2010/main" val="254097083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endParaRPr lang="en-SG"/>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endParaRPr lang="en-SG"/>
          </a:p>
        </p:txBody>
      </p:sp>
      <p:sp>
        <p:nvSpPr>
          <p:cNvPr id="4" name="Rectangle 8">
            <a:extLst>
              <a:ext uri="{FF2B5EF4-FFF2-40B4-BE49-F238E27FC236}">
                <a16:creationId xmlns:a16="http://schemas.microsoft.com/office/drawing/2014/main" id="{88AF3F7F-8646-4246-9710-CAA2FA1D6999}"/>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B811E505-85F5-4545-B10E-2BAEA818278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3E4AE1F-2110-49F1-A161-962838EB6504}"/>
              </a:ext>
            </a:extLst>
          </p:cNvPr>
          <p:cNvSpPr txBox="1">
            <a:spLocks noGrp="1"/>
          </p:cNvSpPr>
          <p:nvPr>
            <p:ph type="sldNum" sz="quarter" idx="12"/>
          </p:nvPr>
        </p:nvSpPr>
        <p:spPr>
          <a:ln/>
        </p:spPr>
        <p:txBody>
          <a:bodyPr/>
          <a:lstStyle>
            <a:lvl1pPr>
              <a:defRPr/>
            </a:lvl1pPr>
          </a:lstStyle>
          <a:p>
            <a:fld id="{BB6C96E4-E5A0-4688-A23E-33A363A4140F}" type="slidenum">
              <a:rPr lang="en-US" altLang="en-US"/>
              <a:pPr/>
              <a:t>‹#›</a:t>
            </a:fld>
            <a:endParaRPr lang="en-US" altLang="en-US"/>
          </a:p>
        </p:txBody>
      </p:sp>
    </p:spTree>
    <p:extLst>
      <p:ext uri="{BB962C8B-B14F-4D97-AF65-F5344CB8AC3E}">
        <p14:creationId xmlns:p14="http://schemas.microsoft.com/office/powerpoint/2010/main" val="363639607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065A25C1-CFF4-4B09-A555-A09C150AE9EA}"/>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9F16D13-3482-417B-BEB0-F30C33CEAF1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6E7A1DA-0506-4C1E-802F-2F6481DFD2E7}"/>
              </a:ext>
            </a:extLst>
          </p:cNvPr>
          <p:cNvSpPr txBox="1">
            <a:spLocks noGrp="1"/>
          </p:cNvSpPr>
          <p:nvPr>
            <p:ph type="sldNum" sz="quarter" idx="12"/>
          </p:nvPr>
        </p:nvSpPr>
        <p:spPr>
          <a:ln/>
        </p:spPr>
        <p:txBody>
          <a:bodyPr/>
          <a:lstStyle>
            <a:lvl1pPr>
              <a:defRPr/>
            </a:lvl1pPr>
          </a:lstStyle>
          <a:p>
            <a:fld id="{36F6D143-1BCF-4D69-AA51-B47B98C9AA8B}" type="slidenum">
              <a:rPr lang="en-US" altLang="en-US"/>
              <a:pPr/>
              <a:t>‹#›</a:t>
            </a:fld>
            <a:endParaRPr lang="en-US" altLang="en-US"/>
          </a:p>
        </p:txBody>
      </p:sp>
    </p:spTree>
    <p:extLst>
      <p:ext uri="{BB962C8B-B14F-4D97-AF65-F5344CB8AC3E}">
        <p14:creationId xmlns:p14="http://schemas.microsoft.com/office/powerpoint/2010/main" val="4163491207"/>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endParaRPr lang="en-SG"/>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F53053EC-1910-4199-92DA-60BB8B5A9754}"/>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82CB5AC-4129-42F2-9D0A-557CD6C89ED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FDBE4BA-B073-4077-920A-B3460F1A9BFE}"/>
              </a:ext>
            </a:extLst>
          </p:cNvPr>
          <p:cNvSpPr txBox="1">
            <a:spLocks noGrp="1"/>
          </p:cNvSpPr>
          <p:nvPr>
            <p:ph type="sldNum" sz="quarter" idx="12"/>
          </p:nvPr>
        </p:nvSpPr>
        <p:spPr>
          <a:ln/>
        </p:spPr>
        <p:txBody>
          <a:bodyPr/>
          <a:lstStyle>
            <a:lvl1pPr>
              <a:defRPr/>
            </a:lvl1pPr>
          </a:lstStyle>
          <a:p>
            <a:fld id="{98AE6E94-42F1-4534-AEAD-098BFE6CB7FC}" type="slidenum">
              <a:rPr lang="en-US" altLang="en-US"/>
              <a:pPr/>
              <a:t>‹#›</a:t>
            </a:fld>
            <a:endParaRPr lang="en-US" altLang="en-US"/>
          </a:p>
        </p:txBody>
      </p:sp>
    </p:spTree>
    <p:extLst>
      <p:ext uri="{BB962C8B-B14F-4D97-AF65-F5344CB8AC3E}">
        <p14:creationId xmlns:p14="http://schemas.microsoft.com/office/powerpoint/2010/main" val="2408061124"/>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a:extLst>
              <a:ext uri="{FF2B5EF4-FFF2-40B4-BE49-F238E27FC236}">
                <a16:creationId xmlns:a16="http://schemas.microsoft.com/office/drawing/2014/main" id="{BC8F19A7-4DE1-498A-A637-8DDE32EF0C7E}"/>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125019A-DAA2-4BE2-B86B-FFCBE8067C40}"/>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ADC0FCC8-41CC-46EC-8765-870E88B6A097}"/>
              </a:ext>
            </a:extLst>
          </p:cNvPr>
          <p:cNvSpPr txBox="1">
            <a:spLocks noGrp="1"/>
          </p:cNvSpPr>
          <p:nvPr>
            <p:ph type="sldNum" sz="quarter" idx="12"/>
          </p:nvPr>
        </p:nvSpPr>
        <p:spPr>
          <a:ln/>
        </p:spPr>
        <p:txBody>
          <a:bodyPr/>
          <a:lstStyle>
            <a:lvl1pPr>
              <a:defRPr/>
            </a:lvl1pPr>
          </a:lstStyle>
          <a:p>
            <a:fld id="{188D28A2-3810-45EB-88F7-14C4CE2CF858}" type="slidenum">
              <a:rPr lang="en-US" altLang="en-US"/>
              <a:pPr/>
              <a:t>‹#›</a:t>
            </a:fld>
            <a:endParaRPr lang="en-US" altLang="en-US"/>
          </a:p>
        </p:txBody>
      </p:sp>
    </p:spTree>
    <p:extLst>
      <p:ext uri="{BB962C8B-B14F-4D97-AF65-F5344CB8AC3E}">
        <p14:creationId xmlns:p14="http://schemas.microsoft.com/office/powerpoint/2010/main" val="223521152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a:extLst>
              <a:ext uri="{FF2B5EF4-FFF2-40B4-BE49-F238E27FC236}">
                <a16:creationId xmlns:a16="http://schemas.microsoft.com/office/drawing/2014/main" id="{7E6C5E14-9D13-456F-A494-971E2062A404}"/>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F6342850-5E50-4FC5-8063-B36B1B7ACB06}"/>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5F694660-7061-43D1-8F6F-0B5165F209A8}"/>
              </a:ext>
            </a:extLst>
          </p:cNvPr>
          <p:cNvSpPr txBox="1">
            <a:spLocks noGrp="1"/>
          </p:cNvSpPr>
          <p:nvPr>
            <p:ph type="sldNum" sz="quarter" idx="12"/>
          </p:nvPr>
        </p:nvSpPr>
        <p:spPr>
          <a:ln/>
        </p:spPr>
        <p:txBody>
          <a:bodyPr/>
          <a:lstStyle>
            <a:lvl1pPr>
              <a:defRPr/>
            </a:lvl1pPr>
          </a:lstStyle>
          <a:p>
            <a:fld id="{7B36F512-9785-4D66-A1CB-D61A08FA3B16}" type="slidenum">
              <a:rPr lang="en-US" altLang="en-US"/>
              <a:pPr/>
              <a:t>‹#›</a:t>
            </a:fld>
            <a:endParaRPr lang="en-US" altLang="en-US"/>
          </a:p>
        </p:txBody>
      </p:sp>
    </p:spTree>
    <p:extLst>
      <p:ext uri="{BB962C8B-B14F-4D97-AF65-F5344CB8AC3E}">
        <p14:creationId xmlns:p14="http://schemas.microsoft.com/office/powerpoint/2010/main" val="142173362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8">
            <a:extLst>
              <a:ext uri="{FF2B5EF4-FFF2-40B4-BE49-F238E27FC236}">
                <a16:creationId xmlns:a16="http://schemas.microsoft.com/office/drawing/2014/main" id="{55C957E5-D9A3-4C37-8901-8E73F0661F9B}"/>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4EE4FBAC-CF58-4201-85AB-21CDB1C53A1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72C6B31-0915-4F3B-A19F-A735D3536B33}"/>
              </a:ext>
            </a:extLst>
          </p:cNvPr>
          <p:cNvSpPr txBox="1">
            <a:spLocks noGrp="1"/>
          </p:cNvSpPr>
          <p:nvPr>
            <p:ph type="sldNum" sz="quarter" idx="12"/>
          </p:nvPr>
        </p:nvSpPr>
        <p:spPr>
          <a:ln/>
        </p:spPr>
        <p:txBody>
          <a:bodyPr/>
          <a:lstStyle>
            <a:lvl1pPr>
              <a:defRPr/>
            </a:lvl1pPr>
          </a:lstStyle>
          <a:p>
            <a:fld id="{146A553F-5CC1-4F75-B399-A3E97FF1925F}" type="slidenum">
              <a:rPr lang="en-US" altLang="en-US"/>
              <a:pPr/>
              <a:t>‹#›</a:t>
            </a:fld>
            <a:endParaRPr lang="en-US" altLang="en-US"/>
          </a:p>
        </p:txBody>
      </p:sp>
    </p:spTree>
    <p:extLst>
      <p:ext uri="{BB962C8B-B14F-4D97-AF65-F5344CB8AC3E}">
        <p14:creationId xmlns:p14="http://schemas.microsoft.com/office/powerpoint/2010/main" val="36757843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9DE5E8A-7611-4CCE-9EBD-49D4783467E6}"/>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BE442ABE-3F4B-405A-B8FF-BE004FC142C6}"/>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05B32144-AD9D-41AD-AB40-C1D9ED787D19}"/>
              </a:ext>
            </a:extLst>
          </p:cNvPr>
          <p:cNvSpPr txBox="1">
            <a:spLocks noGrp="1"/>
          </p:cNvSpPr>
          <p:nvPr>
            <p:ph type="sldNum" sz="quarter" idx="12"/>
          </p:nvPr>
        </p:nvSpPr>
        <p:spPr>
          <a:ln/>
        </p:spPr>
        <p:txBody>
          <a:bodyPr/>
          <a:lstStyle>
            <a:lvl1pPr>
              <a:defRPr/>
            </a:lvl1pPr>
          </a:lstStyle>
          <a:p>
            <a:fld id="{7BA96DF0-E9A5-4E91-B72F-69B294A554C9}" type="slidenum">
              <a:rPr lang="en-US" altLang="en-US"/>
              <a:pPr/>
              <a:t>‹#›</a:t>
            </a:fld>
            <a:endParaRPr lang="en-US" altLang="en-US"/>
          </a:p>
        </p:txBody>
      </p:sp>
    </p:spTree>
    <p:extLst>
      <p:ext uri="{BB962C8B-B14F-4D97-AF65-F5344CB8AC3E}">
        <p14:creationId xmlns:p14="http://schemas.microsoft.com/office/powerpoint/2010/main" val="1088817139"/>
      </p:ext>
    </p:extLst>
  </p:cSld>
  <p:clrMapOvr>
    <a:masterClrMapping/>
  </p:clrMapOvr>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FE8062-B0E1-4E74-BE4B-A9E1AE98557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03EBA7F5-91FB-42A2-990E-99FD155ECDF6}"/>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8BACFF59-894E-46DB-A99D-8A1073D3A5ED}"/>
              </a:ext>
            </a:extLst>
          </p:cNvPr>
          <p:cNvSpPr>
            <a:spLocks noGrp="1" noChangeArrowheads="1"/>
          </p:cNvSpPr>
          <p:nvPr>
            <p:ph type="sldNum" sz="quarter" idx="12"/>
          </p:nvPr>
        </p:nvSpPr>
        <p:spPr/>
        <p:txBody>
          <a:bodyPr/>
          <a:lstStyle>
            <a:lvl1pPr eaLnBrk="1" hangingPunct="1">
              <a:defRPr/>
            </a:lvl1pPr>
          </a:lstStyle>
          <a:p>
            <a:fld id="{51C5ECBD-1E04-4ABF-8A3D-08090CF30F25}" type="slidenum">
              <a:rPr lang="en-US" altLang="en-US"/>
              <a:pPr/>
              <a:t>‹#›</a:t>
            </a:fld>
            <a:endParaRPr lang="en-US" altLang="en-US"/>
          </a:p>
        </p:txBody>
      </p:sp>
    </p:spTree>
    <p:extLst>
      <p:ext uri="{BB962C8B-B14F-4D97-AF65-F5344CB8AC3E}">
        <p14:creationId xmlns:p14="http://schemas.microsoft.com/office/powerpoint/2010/main" val="34298631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32E7A4FD-D6ED-4393-90A4-2897C68C03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57C22F7-2986-4AE1-992A-21C4318505F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C800A1D-7E74-452E-A04C-74F5F15CE2D8}"/>
              </a:ext>
            </a:extLst>
          </p:cNvPr>
          <p:cNvSpPr txBox="1">
            <a:spLocks noGrp="1"/>
          </p:cNvSpPr>
          <p:nvPr>
            <p:ph type="sldNum" sz="quarter" idx="12"/>
          </p:nvPr>
        </p:nvSpPr>
        <p:spPr>
          <a:ln/>
        </p:spPr>
        <p:txBody>
          <a:bodyPr/>
          <a:lstStyle>
            <a:lvl1pPr>
              <a:defRPr/>
            </a:lvl1pPr>
          </a:lstStyle>
          <a:p>
            <a:fld id="{EAC4890C-A85D-4DB3-8E71-342D09F96947}" type="slidenum">
              <a:rPr lang="en-US" altLang="en-US"/>
              <a:pPr/>
              <a:t>‹#›</a:t>
            </a:fld>
            <a:endParaRPr lang="en-US" altLang="en-US"/>
          </a:p>
        </p:txBody>
      </p:sp>
    </p:spTree>
    <p:extLst>
      <p:ext uri="{BB962C8B-B14F-4D97-AF65-F5344CB8AC3E}">
        <p14:creationId xmlns:p14="http://schemas.microsoft.com/office/powerpoint/2010/main" val="2387087674"/>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SG" sz="3200"/>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2C0416B-53AE-46BC-A4E3-37539A7E5422}"/>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A49BA45-FDD9-4942-AD3D-774214104BE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89D482E7-5C40-467E-BCBD-B92D5FBF65F4}"/>
              </a:ext>
            </a:extLst>
          </p:cNvPr>
          <p:cNvSpPr txBox="1">
            <a:spLocks noGrp="1"/>
          </p:cNvSpPr>
          <p:nvPr>
            <p:ph type="sldNum" sz="quarter" idx="12"/>
          </p:nvPr>
        </p:nvSpPr>
        <p:spPr>
          <a:ln/>
        </p:spPr>
        <p:txBody>
          <a:bodyPr/>
          <a:lstStyle>
            <a:lvl1pPr>
              <a:defRPr/>
            </a:lvl1pPr>
          </a:lstStyle>
          <a:p>
            <a:fld id="{AFBA7CE2-8E3D-4830-BF70-3765C46A91F5}" type="slidenum">
              <a:rPr lang="en-US" altLang="en-US"/>
              <a:pPr/>
              <a:t>‹#›</a:t>
            </a:fld>
            <a:endParaRPr lang="en-US" altLang="en-US"/>
          </a:p>
        </p:txBody>
      </p:sp>
    </p:spTree>
    <p:extLst>
      <p:ext uri="{BB962C8B-B14F-4D97-AF65-F5344CB8AC3E}">
        <p14:creationId xmlns:p14="http://schemas.microsoft.com/office/powerpoint/2010/main" val="276685783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379777AC-9EED-4B4C-9F16-E81DD6523370}"/>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23BA732-5A7F-4FB0-9249-51DD47EEC54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12E7944-096F-4CBF-8D6B-53837F4604DB}"/>
              </a:ext>
            </a:extLst>
          </p:cNvPr>
          <p:cNvSpPr txBox="1">
            <a:spLocks noGrp="1"/>
          </p:cNvSpPr>
          <p:nvPr>
            <p:ph type="sldNum" sz="quarter" idx="12"/>
          </p:nvPr>
        </p:nvSpPr>
        <p:spPr>
          <a:ln/>
        </p:spPr>
        <p:txBody>
          <a:bodyPr/>
          <a:lstStyle>
            <a:lvl1pPr>
              <a:defRPr/>
            </a:lvl1pPr>
          </a:lstStyle>
          <a:p>
            <a:fld id="{1F2FC48D-1B79-46C7-9C91-F62D446AEB32}" type="slidenum">
              <a:rPr lang="en-US" altLang="en-US"/>
              <a:pPr/>
              <a:t>‹#›</a:t>
            </a:fld>
            <a:endParaRPr lang="en-US" altLang="en-US"/>
          </a:p>
        </p:txBody>
      </p:sp>
    </p:spTree>
    <p:extLst>
      <p:ext uri="{BB962C8B-B14F-4D97-AF65-F5344CB8AC3E}">
        <p14:creationId xmlns:p14="http://schemas.microsoft.com/office/powerpoint/2010/main" val="302277556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endParaRPr lang="en-SG"/>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a:extLst>
              <a:ext uri="{FF2B5EF4-FFF2-40B4-BE49-F238E27FC236}">
                <a16:creationId xmlns:a16="http://schemas.microsoft.com/office/drawing/2014/main" id="{81250688-D3FF-48BD-B0E5-29CC638A8463}"/>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F91D125-9B9B-4A54-9438-3E04E1579FC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BF3D608-3A39-4DE7-81D8-368495D0522E}"/>
              </a:ext>
            </a:extLst>
          </p:cNvPr>
          <p:cNvSpPr txBox="1">
            <a:spLocks noGrp="1"/>
          </p:cNvSpPr>
          <p:nvPr>
            <p:ph type="sldNum" sz="quarter" idx="12"/>
          </p:nvPr>
        </p:nvSpPr>
        <p:spPr>
          <a:ln/>
        </p:spPr>
        <p:txBody>
          <a:bodyPr/>
          <a:lstStyle>
            <a:lvl1pPr>
              <a:defRPr/>
            </a:lvl1pPr>
          </a:lstStyle>
          <a:p>
            <a:fld id="{E60C5930-35BB-47D7-8DCB-A063A0031715}" type="slidenum">
              <a:rPr lang="en-US" altLang="en-US"/>
              <a:pPr/>
              <a:t>‹#›</a:t>
            </a:fld>
            <a:endParaRPr lang="en-US" altLang="en-US"/>
          </a:p>
        </p:txBody>
      </p:sp>
    </p:spTree>
    <p:extLst>
      <p:ext uri="{BB962C8B-B14F-4D97-AF65-F5344CB8AC3E}">
        <p14:creationId xmlns:p14="http://schemas.microsoft.com/office/powerpoint/2010/main" val="46988231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676396" y="1828800"/>
            <a:ext cx="7086600" cy="18288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2057400" y="40386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B04FD0E2-B5D5-4203-BEC6-D977C0FEE6F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342CD3-E40A-47E2-8D77-8324E9A6E8D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AAB3EA-3B10-4537-AC6E-D69C63437BD8}"/>
              </a:ext>
            </a:extLst>
          </p:cNvPr>
          <p:cNvSpPr txBox="1">
            <a:spLocks noGrp="1"/>
          </p:cNvSpPr>
          <p:nvPr>
            <p:ph type="sldNum" sz="quarter" idx="12"/>
          </p:nvPr>
        </p:nvSpPr>
        <p:spPr>
          <a:ln/>
        </p:spPr>
        <p:txBody>
          <a:bodyPr/>
          <a:lstStyle>
            <a:lvl1pPr>
              <a:defRPr/>
            </a:lvl1pPr>
          </a:lstStyle>
          <a:p>
            <a:fld id="{DB6ED5B2-A39B-4340-9BD0-662A38512E64}" type="slidenum">
              <a:rPr lang="en-US" altLang="en-US"/>
              <a:pPr/>
              <a:t>‹#›</a:t>
            </a:fld>
            <a:endParaRPr lang="en-US" altLang="en-US"/>
          </a:p>
        </p:txBody>
      </p:sp>
    </p:spTree>
    <p:extLst>
      <p:ext uri="{BB962C8B-B14F-4D97-AF65-F5344CB8AC3E}">
        <p14:creationId xmlns:p14="http://schemas.microsoft.com/office/powerpoint/2010/main" val="451933623"/>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C3DC7A-4814-4C63-8158-96397126B06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0BF4AA-1F82-4D1C-A7AC-5F0E918FB99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13889-925F-4C05-B266-90717F3AC948}"/>
              </a:ext>
            </a:extLst>
          </p:cNvPr>
          <p:cNvSpPr txBox="1">
            <a:spLocks noGrp="1"/>
          </p:cNvSpPr>
          <p:nvPr>
            <p:ph type="sldNum" sz="quarter" idx="12"/>
          </p:nvPr>
        </p:nvSpPr>
        <p:spPr>
          <a:ln/>
        </p:spPr>
        <p:txBody>
          <a:bodyPr/>
          <a:lstStyle>
            <a:lvl1pPr>
              <a:defRPr/>
            </a:lvl1pPr>
          </a:lstStyle>
          <a:p>
            <a:fld id="{2F1BE51B-9D49-44C9-AE62-630B79AA3F6B}" type="slidenum">
              <a:rPr lang="en-US" altLang="en-US"/>
              <a:pPr/>
              <a:t>‹#›</a:t>
            </a:fld>
            <a:endParaRPr lang="en-US" altLang="en-US"/>
          </a:p>
        </p:txBody>
      </p:sp>
    </p:spTree>
    <p:extLst>
      <p:ext uri="{BB962C8B-B14F-4D97-AF65-F5344CB8AC3E}">
        <p14:creationId xmlns:p14="http://schemas.microsoft.com/office/powerpoint/2010/main" val="2641856470"/>
      </p:ext>
    </p:extLst>
  </p:cSld>
  <p:clrMapOvr>
    <a:masterClrMapping/>
  </p:clrMapOvr>
  <p:transition/>
  <p:hf sldNum="0"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81E5D20-BC1A-47DD-B594-9BE2D4F95EE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AE6B72-16A6-4C66-B11A-9295256BE29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050C18-0BBA-4323-9CF6-0D9CC6F60485}"/>
              </a:ext>
            </a:extLst>
          </p:cNvPr>
          <p:cNvSpPr txBox="1">
            <a:spLocks noGrp="1"/>
          </p:cNvSpPr>
          <p:nvPr>
            <p:ph type="sldNum" sz="quarter" idx="12"/>
          </p:nvPr>
        </p:nvSpPr>
        <p:spPr>
          <a:ln/>
        </p:spPr>
        <p:txBody>
          <a:bodyPr/>
          <a:lstStyle>
            <a:lvl1pPr>
              <a:defRPr/>
            </a:lvl1pPr>
          </a:lstStyle>
          <a:p>
            <a:fld id="{47E96025-8617-495E-9F08-976E26F2E0D5}" type="slidenum">
              <a:rPr lang="en-US" altLang="en-US"/>
              <a:pPr/>
              <a:t>‹#›</a:t>
            </a:fld>
            <a:endParaRPr lang="en-US" altLang="en-US"/>
          </a:p>
        </p:txBody>
      </p:sp>
    </p:spTree>
    <p:extLst>
      <p:ext uri="{BB962C8B-B14F-4D97-AF65-F5344CB8AC3E}">
        <p14:creationId xmlns:p14="http://schemas.microsoft.com/office/powerpoint/2010/main" val="114464438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17526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5410203" y="2438403"/>
            <a:ext cx="3505196" cy="34290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30898A-23EE-4CEA-8505-93FEE83BCB2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646192-2622-4467-9259-7AB0EA18E6D8}"/>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B32D2D-21CB-47E7-8475-86985310B4A5}"/>
              </a:ext>
            </a:extLst>
          </p:cNvPr>
          <p:cNvSpPr txBox="1">
            <a:spLocks noGrp="1"/>
          </p:cNvSpPr>
          <p:nvPr>
            <p:ph type="sldNum" sz="quarter" idx="12"/>
          </p:nvPr>
        </p:nvSpPr>
        <p:spPr>
          <a:ln/>
        </p:spPr>
        <p:txBody>
          <a:bodyPr/>
          <a:lstStyle>
            <a:lvl1pPr>
              <a:defRPr/>
            </a:lvl1pPr>
          </a:lstStyle>
          <a:p>
            <a:fld id="{6BC91C1B-93D4-44F9-AF9C-8606725F0052}" type="slidenum">
              <a:rPr lang="en-US" altLang="en-US"/>
              <a:pPr/>
              <a:t>‹#›</a:t>
            </a:fld>
            <a:endParaRPr lang="en-US" altLang="en-US"/>
          </a:p>
        </p:txBody>
      </p:sp>
    </p:spTree>
    <p:extLst>
      <p:ext uri="{BB962C8B-B14F-4D97-AF65-F5344CB8AC3E}">
        <p14:creationId xmlns:p14="http://schemas.microsoft.com/office/powerpoint/2010/main" val="1251556734"/>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5EDEEE-9720-49CF-8BC9-0740214F0CBD}"/>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5005A9-5BF5-41E7-BA2F-6ECF1F298017}"/>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372F954-25D7-4DEA-B379-FA64B77B758C}"/>
              </a:ext>
            </a:extLst>
          </p:cNvPr>
          <p:cNvSpPr txBox="1">
            <a:spLocks noGrp="1"/>
          </p:cNvSpPr>
          <p:nvPr>
            <p:ph type="sldNum" sz="quarter" idx="12"/>
          </p:nvPr>
        </p:nvSpPr>
        <p:spPr>
          <a:ln/>
        </p:spPr>
        <p:txBody>
          <a:bodyPr/>
          <a:lstStyle>
            <a:lvl1pPr>
              <a:defRPr/>
            </a:lvl1pPr>
          </a:lstStyle>
          <a:p>
            <a:fld id="{EC129C48-192B-4EF2-A0DD-D6981292BB83}" type="slidenum">
              <a:rPr lang="en-US" altLang="en-US"/>
              <a:pPr/>
              <a:t>‹#›</a:t>
            </a:fld>
            <a:endParaRPr lang="en-US" altLang="en-US"/>
          </a:p>
        </p:txBody>
      </p:sp>
    </p:spTree>
    <p:extLst>
      <p:ext uri="{BB962C8B-B14F-4D97-AF65-F5344CB8AC3E}">
        <p14:creationId xmlns:p14="http://schemas.microsoft.com/office/powerpoint/2010/main" val="117579867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97FC9593-4830-4AA9-85AD-24CF2F996C2D}"/>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B6BC06-C39C-4E61-B8E9-8BF02E72A0DE}"/>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C55DC3-38C3-4225-9002-FA5F539EDDBA}"/>
              </a:ext>
            </a:extLst>
          </p:cNvPr>
          <p:cNvSpPr txBox="1">
            <a:spLocks noGrp="1"/>
          </p:cNvSpPr>
          <p:nvPr>
            <p:ph type="sldNum" sz="quarter" idx="12"/>
          </p:nvPr>
        </p:nvSpPr>
        <p:spPr>
          <a:ln/>
        </p:spPr>
        <p:txBody>
          <a:bodyPr/>
          <a:lstStyle>
            <a:lvl1pPr>
              <a:defRPr/>
            </a:lvl1pPr>
          </a:lstStyle>
          <a:p>
            <a:fld id="{B01D361C-F6D8-4F85-91B8-EC25C6A53DDC}" type="slidenum">
              <a:rPr lang="en-US" altLang="en-US"/>
              <a:pPr/>
              <a:t>‹#›</a:t>
            </a:fld>
            <a:endParaRPr lang="en-US" altLang="en-US"/>
          </a:p>
        </p:txBody>
      </p:sp>
    </p:spTree>
    <p:extLst>
      <p:ext uri="{BB962C8B-B14F-4D97-AF65-F5344CB8AC3E}">
        <p14:creationId xmlns:p14="http://schemas.microsoft.com/office/powerpoint/2010/main" val="344957959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3AD308-70C1-407E-9A3E-49622F1D2B4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21E6C143-F9E8-43FA-A7A3-5FBCC39D395A}"/>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A1710BFB-9566-4C98-B032-6E4B751E51CA}"/>
              </a:ext>
            </a:extLst>
          </p:cNvPr>
          <p:cNvSpPr>
            <a:spLocks noGrp="1" noChangeArrowheads="1"/>
          </p:cNvSpPr>
          <p:nvPr>
            <p:ph type="sldNum" sz="quarter" idx="12"/>
          </p:nvPr>
        </p:nvSpPr>
        <p:spPr/>
        <p:txBody>
          <a:bodyPr/>
          <a:lstStyle>
            <a:lvl1pPr eaLnBrk="1" hangingPunct="1">
              <a:defRPr/>
            </a:lvl1pPr>
          </a:lstStyle>
          <a:p>
            <a:fld id="{BC40AE10-ABC6-48AF-B041-A9E9FC016A56}" type="slidenum">
              <a:rPr lang="en-US" altLang="en-US"/>
              <a:pPr/>
              <a:t>‹#›</a:t>
            </a:fld>
            <a:endParaRPr lang="en-US" altLang="en-US"/>
          </a:p>
        </p:txBody>
      </p:sp>
    </p:spTree>
    <p:extLst>
      <p:ext uri="{BB962C8B-B14F-4D97-AF65-F5344CB8AC3E}">
        <p14:creationId xmlns:p14="http://schemas.microsoft.com/office/powerpoint/2010/main" val="15769702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216108-C08E-4296-A087-C511D2E751E5}"/>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10D2F9-1AB0-4F7D-AA78-76C639C0614F}"/>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962F85-4778-47CA-AD2B-638F7560E1A5}"/>
              </a:ext>
            </a:extLst>
          </p:cNvPr>
          <p:cNvSpPr txBox="1">
            <a:spLocks noGrp="1"/>
          </p:cNvSpPr>
          <p:nvPr>
            <p:ph type="sldNum" sz="quarter" idx="12"/>
          </p:nvPr>
        </p:nvSpPr>
        <p:spPr>
          <a:ln/>
        </p:spPr>
        <p:txBody>
          <a:bodyPr/>
          <a:lstStyle>
            <a:lvl1pPr>
              <a:defRPr/>
            </a:lvl1pPr>
          </a:lstStyle>
          <a:p>
            <a:fld id="{618D8F95-938B-49C0-95CE-F7E06C3437A1}" type="slidenum">
              <a:rPr lang="en-US" altLang="en-US"/>
              <a:pPr/>
              <a:t>‹#›</a:t>
            </a:fld>
            <a:endParaRPr lang="en-US" altLang="en-US"/>
          </a:p>
        </p:txBody>
      </p:sp>
    </p:spTree>
    <p:extLst>
      <p:ext uri="{BB962C8B-B14F-4D97-AF65-F5344CB8AC3E}">
        <p14:creationId xmlns:p14="http://schemas.microsoft.com/office/powerpoint/2010/main" val="2712487918"/>
      </p:ext>
    </p:extLst>
  </p:cSld>
  <p:clrMapOvr>
    <a:masterClrMapping/>
  </p:clrMapOvr>
  <p:transition/>
  <p:hf sldNum="0" hdr="0" ftr="0" dt="0"/>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58EF373-3715-408C-A0E5-0500487CF2D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3436E8-1D42-4C22-9B00-EDC958F60CC9}"/>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879A5-0221-478F-94CA-73D615A7CF23}"/>
              </a:ext>
            </a:extLst>
          </p:cNvPr>
          <p:cNvSpPr txBox="1">
            <a:spLocks noGrp="1"/>
          </p:cNvSpPr>
          <p:nvPr>
            <p:ph type="sldNum" sz="quarter" idx="12"/>
          </p:nvPr>
        </p:nvSpPr>
        <p:spPr>
          <a:ln/>
        </p:spPr>
        <p:txBody>
          <a:bodyPr/>
          <a:lstStyle>
            <a:lvl1pPr>
              <a:defRPr/>
            </a:lvl1pPr>
          </a:lstStyle>
          <a:p>
            <a:fld id="{FF3A8F4A-FBD1-49D6-9B38-0029BACA0F68}" type="slidenum">
              <a:rPr lang="en-US" altLang="en-US"/>
              <a:pPr/>
              <a:t>‹#›</a:t>
            </a:fld>
            <a:endParaRPr lang="en-US" altLang="en-US"/>
          </a:p>
        </p:txBody>
      </p:sp>
    </p:spTree>
    <p:extLst>
      <p:ext uri="{BB962C8B-B14F-4D97-AF65-F5344CB8AC3E}">
        <p14:creationId xmlns:p14="http://schemas.microsoft.com/office/powerpoint/2010/main" val="427577118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D2355F0-5D78-49F3-B1D4-788C5621A9F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4921D7-B778-48FA-AC3B-8453347F5E7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9B3834-A7C5-43B7-879F-15ED038D9EA8}"/>
              </a:ext>
            </a:extLst>
          </p:cNvPr>
          <p:cNvSpPr txBox="1">
            <a:spLocks noGrp="1"/>
          </p:cNvSpPr>
          <p:nvPr>
            <p:ph type="sldNum" sz="quarter" idx="12"/>
          </p:nvPr>
        </p:nvSpPr>
        <p:spPr>
          <a:ln/>
        </p:spPr>
        <p:txBody>
          <a:bodyPr/>
          <a:lstStyle>
            <a:lvl1pPr>
              <a:defRPr/>
            </a:lvl1pPr>
          </a:lstStyle>
          <a:p>
            <a:fld id="{52A96D9F-6058-48EF-9265-455D8CD23479}" type="slidenum">
              <a:rPr lang="en-US" altLang="en-US"/>
              <a:pPr/>
              <a:t>‹#›</a:t>
            </a:fld>
            <a:endParaRPr lang="en-US" altLang="en-US"/>
          </a:p>
        </p:txBody>
      </p:sp>
    </p:spTree>
    <p:extLst>
      <p:ext uri="{BB962C8B-B14F-4D97-AF65-F5344CB8AC3E}">
        <p14:creationId xmlns:p14="http://schemas.microsoft.com/office/powerpoint/2010/main" val="1977285810"/>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070664-36DA-45C6-9252-B2C2AC8AA00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8AB801-F0B5-437F-9D0F-642A29A8EB1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369539-38D1-4BC6-B847-816D584EA36C}"/>
              </a:ext>
            </a:extLst>
          </p:cNvPr>
          <p:cNvSpPr txBox="1">
            <a:spLocks noGrp="1"/>
          </p:cNvSpPr>
          <p:nvPr>
            <p:ph type="sldNum" sz="quarter" idx="12"/>
          </p:nvPr>
        </p:nvSpPr>
        <p:spPr>
          <a:ln/>
        </p:spPr>
        <p:txBody>
          <a:bodyPr/>
          <a:lstStyle>
            <a:lvl1pPr>
              <a:defRPr/>
            </a:lvl1pPr>
          </a:lstStyle>
          <a:p>
            <a:fld id="{90FC4F63-C428-48C4-9C19-FA36D7482D1D}" type="slidenum">
              <a:rPr lang="en-US" altLang="en-US"/>
              <a:pPr/>
              <a:t>‹#›</a:t>
            </a:fld>
            <a:endParaRPr lang="en-US" altLang="en-US"/>
          </a:p>
        </p:txBody>
      </p:sp>
    </p:spTree>
    <p:extLst>
      <p:ext uri="{BB962C8B-B14F-4D97-AF65-F5344CB8AC3E}">
        <p14:creationId xmlns:p14="http://schemas.microsoft.com/office/powerpoint/2010/main" val="263656988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124703" y="1219196"/>
            <a:ext cx="1790696" cy="4648196"/>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1752603" y="1219196"/>
            <a:ext cx="5219696" cy="464819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2F0595-550F-4111-8156-81F663A591B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A65DB-9D66-4919-995D-2E9CCD9F4A9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07F2E0-E2F2-4924-BA90-3568DBDB55BC}"/>
              </a:ext>
            </a:extLst>
          </p:cNvPr>
          <p:cNvSpPr txBox="1">
            <a:spLocks noGrp="1"/>
          </p:cNvSpPr>
          <p:nvPr>
            <p:ph type="sldNum" sz="quarter" idx="12"/>
          </p:nvPr>
        </p:nvSpPr>
        <p:spPr>
          <a:ln/>
        </p:spPr>
        <p:txBody>
          <a:bodyPr/>
          <a:lstStyle>
            <a:lvl1pPr>
              <a:defRPr/>
            </a:lvl1pPr>
          </a:lstStyle>
          <a:p>
            <a:fld id="{C89C1220-191B-4B24-A5B4-57C530CC2352}" type="slidenum">
              <a:rPr lang="en-US" altLang="en-US"/>
              <a:pPr/>
              <a:t>‹#›</a:t>
            </a:fld>
            <a:endParaRPr lang="en-US" altLang="en-US"/>
          </a:p>
        </p:txBody>
      </p:sp>
    </p:spTree>
    <p:extLst>
      <p:ext uri="{BB962C8B-B14F-4D97-AF65-F5344CB8AC3E}">
        <p14:creationId xmlns:p14="http://schemas.microsoft.com/office/powerpoint/2010/main" val="2856797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1676396"/>
            <a:ext cx="7772400" cy="1828800"/>
          </a:xfrm>
          <a:effectLst>
            <a:outerShdw dist="35915" dir="16980373" algn="tl">
              <a:srgbClr val="000000">
                <a:alpha val="75000"/>
              </a:srgbClr>
            </a:outerShdw>
          </a:effectLst>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a:effectLst>
            <a:outerShdw dist="25394" dir="16980347" algn="tl">
              <a:srgbClr val="000000">
                <a:alpha val="75000"/>
              </a:srgbClr>
            </a:outerShdw>
          </a:effectLst>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2B48008A-1FE3-4A1A-96FF-D78770D25E7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366FD8-F5B8-43FE-BC71-FEE5AC67DAE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22DC26-3726-4E07-87DA-1F7825B41F24}"/>
              </a:ext>
            </a:extLst>
          </p:cNvPr>
          <p:cNvSpPr txBox="1">
            <a:spLocks noGrp="1"/>
          </p:cNvSpPr>
          <p:nvPr>
            <p:ph type="sldNum" sz="quarter" idx="12"/>
          </p:nvPr>
        </p:nvSpPr>
        <p:spPr>
          <a:ln/>
        </p:spPr>
        <p:txBody>
          <a:bodyPr/>
          <a:lstStyle>
            <a:lvl1pPr>
              <a:defRPr/>
            </a:lvl1pPr>
          </a:lstStyle>
          <a:p>
            <a:fld id="{933BC357-8207-42B4-9F06-D99316421C84}" type="slidenum">
              <a:rPr lang="en-US" altLang="en-US"/>
              <a:pPr/>
              <a:t>‹#›</a:t>
            </a:fld>
            <a:endParaRPr lang="en-US" altLang="en-US"/>
          </a:p>
        </p:txBody>
      </p:sp>
    </p:spTree>
    <p:extLst>
      <p:ext uri="{BB962C8B-B14F-4D97-AF65-F5344CB8AC3E}">
        <p14:creationId xmlns:p14="http://schemas.microsoft.com/office/powerpoint/2010/main" val="303430781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D944D0-6985-4486-9D49-6D0FFACCC7F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895B42-1B93-4AF6-81C2-97D4E2D6F5E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44D22F-C2DE-4AFC-A3F2-450D005EF956}"/>
              </a:ext>
            </a:extLst>
          </p:cNvPr>
          <p:cNvSpPr txBox="1">
            <a:spLocks noGrp="1"/>
          </p:cNvSpPr>
          <p:nvPr>
            <p:ph type="sldNum" sz="quarter" idx="12"/>
          </p:nvPr>
        </p:nvSpPr>
        <p:spPr>
          <a:ln/>
        </p:spPr>
        <p:txBody>
          <a:bodyPr/>
          <a:lstStyle>
            <a:lvl1pPr>
              <a:defRPr/>
            </a:lvl1pPr>
          </a:lstStyle>
          <a:p>
            <a:fld id="{66B99BA2-59AD-4B73-828D-67F5EA67517A}" type="slidenum">
              <a:rPr lang="en-US" altLang="en-US"/>
              <a:pPr/>
              <a:t>‹#›</a:t>
            </a:fld>
            <a:endParaRPr lang="en-US" altLang="en-US"/>
          </a:p>
        </p:txBody>
      </p:sp>
    </p:spTree>
    <p:extLst>
      <p:ext uri="{BB962C8B-B14F-4D97-AF65-F5344CB8AC3E}">
        <p14:creationId xmlns:p14="http://schemas.microsoft.com/office/powerpoint/2010/main" val="2333641269"/>
      </p:ext>
    </p:extLst>
  </p:cSld>
  <p:clrMapOvr>
    <a:masterClrMapping/>
  </p:clrMapOvr>
  <p:transition/>
  <p:hf sldNum="0"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06A47415-059A-4232-9A6D-20160AB678C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35BB17-8568-4B5B-B63F-C0C07798A1E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6B0B1C-F9C0-4DAC-803C-CFCD5EFAB18A}"/>
              </a:ext>
            </a:extLst>
          </p:cNvPr>
          <p:cNvSpPr txBox="1">
            <a:spLocks noGrp="1"/>
          </p:cNvSpPr>
          <p:nvPr>
            <p:ph type="sldNum" sz="quarter" idx="12"/>
          </p:nvPr>
        </p:nvSpPr>
        <p:spPr>
          <a:ln/>
        </p:spPr>
        <p:txBody>
          <a:bodyPr/>
          <a:lstStyle>
            <a:lvl1pPr>
              <a:defRPr/>
            </a:lvl1pPr>
          </a:lstStyle>
          <a:p>
            <a:fld id="{486BB4B5-0F81-405A-9652-CE211DED06B3}" type="slidenum">
              <a:rPr lang="en-US" altLang="en-US"/>
              <a:pPr/>
              <a:t>‹#›</a:t>
            </a:fld>
            <a:endParaRPr lang="en-US" altLang="en-US"/>
          </a:p>
        </p:txBody>
      </p:sp>
    </p:spTree>
    <p:extLst>
      <p:ext uri="{BB962C8B-B14F-4D97-AF65-F5344CB8AC3E}">
        <p14:creationId xmlns:p14="http://schemas.microsoft.com/office/powerpoint/2010/main" val="1602322431"/>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40386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CBE15F-3350-48A0-9FBD-79ADA7A34076}"/>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F3196E-619A-4BAC-8A8F-99B76271EC0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79E64-5C2F-4AE0-9B07-6C5EB40FA01C}"/>
              </a:ext>
            </a:extLst>
          </p:cNvPr>
          <p:cNvSpPr txBox="1">
            <a:spLocks noGrp="1"/>
          </p:cNvSpPr>
          <p:nvPr>
            <p:ph type="sldNum" sz="quarter" idx="12"/>
          </p:nvPr>
        </p:nvSpPr>
        <p:spPr>
          <a:ln/>
        </p:spPr>
        <p:txBody>
          <a:bodyPr/>
          <a:lstStyle>
            <a:lvl1pPr>
              <a:defRPr/>
            </a:lvl1pPr>
          </a:lstStyle>
          <a:p>
            <a:fld id="{FFBD4178-CF8E-4A72-AB47-F94877F6C0C8}" type="slidenum">
              <a:rPr lang="en-US" altLang="en-US"/>
              <a:pPr/>
              <a:t>‹#›</a:t>
            </a:fld>
            <a:endParaRPr lang="en-US" altLang="en-US"/>
          </a:p>
        </p:txBody>
      </p:sp>
    </p:spTree>
    <p:extLst>
      <p:ext uri="{BB962C8B-B14F-4D97-AF65-F5344CB8AC3E}">
        <p14:creationId xmlns:p14="http://schemas.microsoft.com/office/powerpoint/2010/main" val="276375504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9AF5B3-1A7D-4F4F-9039-35672561FEB6}"/>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9CD1B9-6301-44E0-88CA-218AB262F523}"/>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5D092AD-305E-4075-9F05-F53D42347F06}"/>
              </a:ext>
            </a:extLst>
          </p:cNvPr>
          <p:cNvSpPr txBox="1">
            <a:spLocks noGrp="1"/>
          </p:cNvSpPr>
          <p:nvPr>
            <p:ph type="sldNum" sz="quarter" idx="12"/>
          </p:nvPr>
        </p:nvSpPr>
        <p:spPr>
          <a:ln/>
        </p:spPr>
        <p:txBody>
          <a:bodyPr/>
          <a:lstStyle>
            <a:lvl1pPr>
              <a:defRPr/>
            </a:lvl1pPr>
          </a:lstStyle>
          <a:p>
            <a:fld id="{C630134C-1BAB-46DD-A9D1-093493291EE9}" type="slidenum">
              <a:rPr lang="en-US" altLang="en-US"/>
              <a:pPr/>
              <a:t>‹#›</a:t>
            </a:fld>
            <a:endParaRPr lang="en-US" altLang="en-US"/>
          </a:p>
        </p:txBody>
      </p:sp>
    </p:spTree>
    <p:extLst>
      <p:ext uri="{BB962C8B-B14F-4D97-AF65-F5344CB8AC3E}">
        <p14:creationId xmlns:p14="http://schemas.microsoft.com/office/powerpoint/2010/main" val="341045651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CBD15-DB6F-4594-86D8-9038E7E1767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5870E5D9-A9FC-4D45-AFEB-5DC3CF15E5F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7F197C20-1C65-487B-BF0E-E4C8CB8D54EC}"/>
              </a:ext>
            </a:extLst>
          </p:cNvPr>
          <p:cNvSpPr>
            <a:spLocks noGrp="1" noChangeArrowheads="1"/>
          </p:cNvSpPr>
          <p:nvPr>
            <p:ph type="sldNum" sz="quarter" idx="12"/>
          </p:nvPr>
        </p:nvSpPr>
        <p:spPr/>
        <p:txBody>
          <a:bodyPr/>
          <a:lstStyle>
            <a:lvl1pPr eaLnBrk="1" hangingPunct="1">
              <a:defRPr/>
            </a:lvl1pPr>
          </a:lstStyle>
          <a:p>
            <a:fld id="{C81EAD2C-7344-46D3-96E2-6C2F93187300}" type="slidenum">
              <a:rPr lang="en-US" altLang="en-US"/>
              <a:pPr/>
              <a:t>‹#›</a:t>
            </a:fld>
            <a:endParaRPr lang="en-US" altLang="en-US"/>
          </a:p>
        </p:txBody>
      </p:sp>
    </p:spTree>
    <p:extLst>
      <p:ext uri="{BB962C8B-B14F-4D97-AF65-F5344CB8AC3E}">
        <p14:creationId xmlns:p14="http://schemas.microsoft.com/office/powerpoint/2010/main" val="18683365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FB7889A0-F97B-4531-934C-85AD49C6D271}"/>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9C3412-6D3A-4696-8471-89B37F819C39}"/>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44D899-78DB-479F-ADE7-5851A6BD3055}"/>
              </a:ext>
            </a:extLst>
          </p:cNvPr>
          <p:cNvSpPr txBox="1">
            <a:spLocks noGrp="1"/>
          </p:cNvSpPr>
          <p:nvPr>
            <p:ph type="sldNum" sz="quarter" idx="12"/>
          </p:nvPr>
        </p:nvSpPr>
        <p:spPr>
          <a:ln/>
        </p:spPr>
        <p:txBody>
          <a:bodyPr/>
          <a:lstStyle>
            <a:lvl1pPr>
              <a:defRPr/>
            </a:lvl1pPr>
          </a:lstStyle>
          <a:p>
            <a:fld id="{621C12E4-BC98-4CE0-ACD2-E02B4025F0C9}" type="slidenum">
              <a:rPr lang="en-US" altLang="en-US"/>
              <a:pPr/>
              <a:t>‹#›</a:t>
            </a:fld>
            <a:endParaRPr lang="en-US" altLang="en-US"/>
          </a:p>
        </p:txBody>
      </p:sp>
    </p:spTree>
    <p:extLst>
      <p:ext uri="{BB962C8B-B14F-4D97-AF65-F5344CB8AC3E}">
        <p14:creationId xmlns:p14="http://schemas.microsoft.com/office/powerpoint/2010/main" val="326402554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FB3F06-15D0-45E4-9DF8-220BDE25C566}"/>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F64B25A-DAF0-46E2-85D1-A4EDAC23AE1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CE39995-95A9-4448-83EB-6BD13EDDE0B6}"/>
              </a:ext>
            </a:extLst>
          </p:cNvPr>
          <p:cNvSpPr txBox="1">
            <a:spLocks noGrp="1"/>
          </p:cNvSpPr>
          <p:nvPr>
            <p:ph type="sldNum" sz="quarter" idx="12"/>
          </p:nvPr>
        </p:nvSpPr>
        <p:spPr>
          <a:ln/>
        </p:spPr>
        <p:txBody>
          <a:bodyPr/>
          <a:lstStyle>
            <a:lvl1pPr>
              <a:defRPr/>
            </a:lvl1pPr>
          </a:lstStyle>
          <a:p>
            <a:fld id="{CEB852AC-934D-4086-AF50-AA8008AB1B69}" type="slidenum">
              <a:rPr lang="en-US" altLang="en-US"/>
              <a:pPr/>
              <a:t>‹#›</a:t>
            </a:fld>
            <a:endParaRPr lang="en-US" altLang="en-US"/>
          </a:p>
        </p:txBody>
      </p:sp>
    </p:spTree>
    <p:extLst>
      <p:ext uri="{BB962C8B-B14F-4D97-AF65-F5344CB8AC3E}">
        <p14:creationId xmlns:p14="http://schemas.microsoft.com/office/powerpoint/2010/main" val="4153766792"/>
      </p:ext>
    </p:extLst>
  </p:cSld>
  <p:clrMapOvr>
    <a:masterClrMapping/>
  </p:clrMapOvr>
  <p:transition/>
  <p:hf sldNum="0"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B657697-4D08-4896-ABDE-4546824175B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9C432C-C282-449A-8C24-A7E72E5622F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DCA7FE-F087-4BF2-9A6F-A9B018BB1A1E}"/>
              </a:ext>
            </a:extLst>
          </p:cNvPr>
          <p:cNvSpPr txBox="1">
            <a:spLocks noGrp="1"/>
          </p:cNvSpPr>
          <p:nvPr>
            <p:ph type="sldNum" sz="quarter" idx="12"/>
          </p:nvPr>
        </p:nvSpPr>
        <p:spPr>
          <a:ln/>
        </p:spPr>
        <p:txBody>
          <a:bodyPr/>
          <a:lstStyle>
            <a:lvl1pPr>
              <a:defRPr/>
            </a:lvl1pPr>
          </a:lstStyle>
          <a:p>
            <a:fld id="{41DCBAC8-18B1-4D2F-B825-9F6CCDB4012E}" type="slidenum">
              <a:rPr lang="en-US" altLang="en-US"/>
              <a:pPr/>
              <a:t>‹#›</a:t>
            </a:fld>
            <a:endParaRPr lang="en-US" altLang="en-US"/>
          </a:p>
        </p:txBody>
      </p:sp>
    </p:spTree>
    <p:extLst>
      <p:ext uri="{BB962C8B-B14F-4D97-AF65-F5344CB8AC3E}">
        <p14:creationId xmlns:p14="http://schemas.microsoft.com/office/powerpoint/2010/main" val="4216637612"/>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9D40B28-3900-4173-9008-CD52D9B47364}"/>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D29244-9FB6-404A-BD3B-01F72CE68B3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60F1C7-85B8-4492-B318-2D40080ED2CB}"/>
              </a:ext>
            </a:extLst>
          </p:cNvPr>
          <p:cNvSpPr txBox="1">
            <a:spLocks noGrp="1"/>
          </p:cNvSpPr>
          <p:nvPr>
            <p:ph type="sldNum" sz="quarter" idx="12"/>
          </p:nvPr>
        </p:nvSpPr>
        <p:spPr>
          <a:ln/>
        </p:spPr>
        <p:txBody>
          <a:bodyPr/>
          <a:lstStyle>
            <a:lvl1pPr>
              <a:defRPr/>
            </a:lvl1pPr>
          </a:lstStyle>
          <a:p>
            <a:fld id="{A2DDF850-5758-44FE-AA1A-4F46A2BCFF71}" type="slidenum">
              <a:rPr lang="en-US" altLang="en-US"/>
              <a:pPr/>
              <a:t>‹#›</a:t>
            </a:fld>
            <a:endParaRPr lang="en-US" altLang="en-US"/>
          </a:p>
        </p:txBody>
      </p:sp>
    </p:spTree>
    <p:extLst>
      <p:ext uri="{BB962C8B-B14F-4D97-AF65-F5344CB8AC3E}">
        <p14:creationId xmlns:p14="http://schemas.microsoft.com/office/powerpoint/2010/main" val="297390367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B31A29-043D-4C6A-BB64-1F6E1527F7D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03A08-08DA-4B1E-A462-D0924F820B9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004734-F7F1-45F5-AE1C-54EAF212E5BB}"/>
              </a:ext>
            </a:extLst>
          </p:cNvPr>
          <p:cNvSpPr txBox="1">
            <a:spLocks noGrp="1"/>
          </p:cNvSpPr>
          <p:nvPr>
            <p:ph type="sldNum" sz="quarter" idx="12"/>
          </p:nvPr>
        </p:nvSpPr>
        <p:spPr>
          <a:ln/>
        </p:spPr>
        <p:txBody>
          <a:bodyPr/>
          <a:lstStyle>
            <a:lvl1pPr>
              <a:defRPr/>
            </a:lvl1pPr>
          </a:lstStyle>
          <a:p>
            <a:fld id="{23E575C1-1085-4F3A-BECB-587039F882CB}" type="slidenum">
              <a:rPr lang="en-US" altLang="en-US"/>
              <a:pPr/>
              <a:t>‹#›</a:t>
            </a:fld>
            <a:endParaRPr lang="en-US" altLang="en-US"/>
          </a:p>
        </p:txBody>
      </p:sp>
    </p:spTree>
    <p:extLst>
      <p:ext uri="{BB962C8B-B14F-4D97-AF65-F5344CB8AC3E}">
        <p14:creationId xmlns:p14="http://schemas.microsoft.com/office/powerpoint/2010/main" val="3777167583"/>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381003"/>
            <a:ext cx="20574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381003"/>
            <a:ext cx="60197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F51D5A-9C3D-46C1-8841-03E9BFD5E6F9}"/>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2B1448-7D7A-46FE-A928-68DC7EAE778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E192BC-53F8-4906-B484-89BC89517C20}"/>
              </a:ext>
            </a:extLst>
          </p:cNvPr>
          <p:cNvSpPr txBox="1">
            <a:spLocks noGrp="1"/>
          </p:cNvSpPr>
          <p:nvPr>
            <p:ph type="sldNum" sz="quarter" idx="12"/>
          </p:nvPr>
        </p:nvSpPr>
        <p:spPr>
          <a:ln/>
        </p:spPr>
        <p:txBody>
          <a:bodyPr/>
          <a:lstStyle>
            <a:lvl1pPr>
              <a:defRPr/>
            </a:lvl1pPr>
          </a:lstStyle>
          <a:p>
            <a:fld id="{B290B8F2-947C-4CC4-91F8-4A4E8304277A}" type="slidenum">
              <a:rPr lang="en-US" altLang="en-US"/>
              <a:pPr/>
              <a:t>‹#›</a:t>
            </a:fld>
            <a:endParaRPr lang="en-US" altLang="en-US"/>
          </a:p>
        </p:txBody>
      </p:sp>
    </p:spTree>
    <p:extLst>
      <p:ext uri="{BB962C8B-B14F-4D97-AF65-F5344CB8AC3E}">
        <p14:creationId xmlns:p14="http://schemas.microsoft.com/office/powerpoint/2010/main" val="369599178"/>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C9C94D-3508-4D8B-B400-C1761AA4C209}"/>
              </a:ext>
            </a:extLst>
          </p:cNvPr>
          <p:cNvSpPr txBox="1">
            <a:spLocks noGrp="1"/>
          </p:cNvSpPr>
          <p:nvPr>
            <p:ph type="dt" sz="half" idx="10"/>
          </p:nvPr>
        </p:nvSpPr>
        <p:spPr/>
        <p:txBody>
          <a:bodyPr/>
          <a:lstStyle>
            <a:lvl1pP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E6B1820B-6DD5-45A0-9730-E36B8B23BD4A}"/>
              </a:ext>
            </a:extLst>
          </p:cNvPr>
          <p:cNvSpPr txBox="1">
            <a:spLocks noGrp="1"/>
          </p:cNvSpPr>
          <p:nvPr>
            <p:ph type="ftr" sz="quarter" idx="11"/>
          </p:nvPr>
        </p:nvSpPr>
        <p:spPr/>
        <p:txBody>
          <a:bodyPr/>
          <a:lstStyle>
            <a:lvl1pP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B57D55A3-082D-469F-9EE5-983DB840AB05}"/>
              </a:ext>
            </a:extLst>
          </p:cNvPr>
          <p:cNvSpPr txBox="1">
            <a:spLocks noGrp="1"/>
          </p:cNvSpPr>
          <p:nvPr>
            <p:ph type="sldNum" sz="quarter" idx="12"/>
          </p:nvPr>
        </p:nvSpPr>
        <p:spPr/>
        <p:txBody>
          <a:bodyPr/>
          <a:lstStyle>
            <a:lvl1pPr hangingPunct="0">
              <a:defRPr/>
            </a:lvl1pPr>
          </a:lstStyle>
          <a:p>
            <a:fld id="{0BBFEBED-DA54-4DF6-BA48-4716DA037BA0}" type="slidenum">
              <a:rPr lang="en-US" altLang="en-US"/>
              <a:pPr/>
              <a:t>‹#›</a:t>
            </a:fld>
            <a:endParaRPr lang="en-US" altLang="en-US"/>
          </a:p>
        </p:txBody>
      </p:sp>
    </p:spTree>
    <p:extLst>
      <p:ext uri="{BB962C8B-B14F-4D97-AF65-F5344CB8AC3E}">
        <p14:creationId xmlns:p14="http://schemas.microsoft.com/office/powerpoint/2010/main" val="396483742"/>
      </p:ext>
    </p:extLst>
  </p:cSld>
  <p:clrMapOvr>
    <a:masterClrMapping/>
  </p:clrMapOvr>
  <p:transition/>
  <p:hf sldNum="0"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64E3AA5-A54E-499E-81F3-877EC3F65C0C}"/>
              </a:ext>
            </a:extLst>
          </p:cNvPr>
          <p:cNvSpPr txBox="1">
            <a:spLocks noGrp="1"/>
          </p:cNvSpPr>
          <p:nvPr>
            <p:ph type="dt" sz="half" idx="10"/>
          </p:nvPr>
        </p:nvSpPr>
        <p:spPr/>
        <p:txBody>
          <a:bodyPr anchorCtr="1"/>
          <a:lstStyle>
            <a:lvl1pPr algn="ct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Rectangle 5">
            <a:extLst>
              <a:ext uri="{FF2B5EF4-FFF2-40B4-BE49-F238E27FC236}">
                <a16:creationId xmlns:a16="http://schemas.microsoft.com/office/drawing/2014/main" id="{591666D0-772E-4FB1-9247-0432C997481C}"/>
              </a:ext>
            </a:extLst>
          </p:cNvPr>
          <p:cNvSpPr txBox="1">
            <a:spLocks noGrp="1"/>
          </p:cNvSpPr>
          <p:nvPr>
            <p:ph type="ftr" sz="quarter" idx="11"/>
          </p:nvPr>
        </p:nvSpPr>
        <p:spPr/>
        <p:txBody>
          <a:bodyPr/>
          <a:lstStyle>
            <a:lvl1pPr eaLnBrk="1" hangingPunct="0">
              <a:defRPr>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Rectangle 6">
            <a:extLst>
              <a:ext uri="{FF2B5EF4-FFF2-40B4-BE49-F238E27FC236}">
                <a16:creationId xmlns:a16="http://schemas.microsoft.com/office/drawing/2014/main" id="{10EEF174-91CC-48F3-B63D-EC63F68E12DC}"/>
              </a:ext>
            </a:extLst>
          </p:cNvPr>
          <p:cNvSpPr txBox="1">
            <a:spLocks noGrp="1"/>
          </p:cNvSpPr>
          <p:nvPr>
            <p:ph type="sldNum" sz="quarter" idx="12"/>
          </p:nvPr>
        </p:nvSpPr>
        <p:spPr/>
        <p:txBody>
          <a:bodyPr/>
          <a:lstStyle>
            <a:lvl1pPr hangingPunct="0">
              <a:defRPr/>
            </a:lvl1pPr>
          </a:lstStyle>
          <a:p>
            <a:fld id="{991A9BF8-3A6E-46CE-B8C2-A63D0ABC9509}" type="slidenum">
              <a:rPr lang="en-US" altLang="en-US"/>
              <a:pPr/>
              <a:t>‹#›</a:t>
            </a:fld>
            <a:endParaRPr lang="en-US" altLang="en-US"/>
          </a:p>
        </p:txBody>
      </p:sp>
    </p:spTree>
    <p:extLst>
      <p:ext uri="{BB962C8B-B14F-4D97-AF65-F5344CB8AC3E}">
        <p14:creationId xmlns:p14="http://schemas.microsoft.com/office/powerpoint/2010/main" val="1893914107"/>
      </p:ext>
    </p:extLst>
  </p:cSld>
  <p:clrMapOvr>
    <a:masterClrMapping/>
  </p:clrMapOvr>
  <p:transition/>
  <p:hf sldNum="0"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1255708" y="1371600"/>
            <a:ext cx="6629400" cy="2057400"/>
          </a:xfrm>
        </p:spPr>
        <p:txBody>
          <a:bodyPr anchor="b"/>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10003"/>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058F0058-8935-4061-B08D-5CC1D341FA54}"/>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8AD58E-5E03-416B-84FC-08498AFFC5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16EABA-62B8-455D-8906-97BEB74F5B9A}"/>
              </a:ext>
            </a:extLst>
          </p:cNvPr>
          <p:cNvSpPr txBox="1">
            <a:spLocks noGrp="1"/>
          </p:cNvSpPr>
          <p:nvPr>
            <p:ph type="sldNum" sz="quarter" idx="12"/>
          </p:nvPr>
        </p:nvSpPr>
        <p:spPr>
          <a:ln/>
        </p:spPr>
        <p:txBody>
          <a:bodyPr/>
          <a:lstStyle>
            <a:lvl1pPr>
              <a:defRPr/>
            </a:lvl1pPr>
          </a:lstStyle>
          <a:p>
            <a:fld id="{5888DCB9-7FC3-44A6-A73F-626FB92F472E}" type="slidenum">
              <a:rPr lang="en-US" altLang="en-US"/>
              <a:pPr/>
              <a:t>‹#›</a:t>
            </a:fld>
            <a:endParaRPr lang="en-US" altLang="en-US"/>
          </a:p>
        </p:txBody>
      </p:sp>
    </p:spTree>
    <p:extLst>
      <p:ext uri="{BB962C8B-B14F-4D97-AF65-F5344CB8AC3E}">
        <p14:creationId xmlns:p14="http://schemas.microsoft.com/office/powerpoint/2010/main" val="1887806445"/>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75CEA3-76EE-46F6-A73A-3E6AD69313F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E3FB7-3A73-48D9-94CA-ACD5BE6AA235}"/>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EF847E-A6B7-4F7E-B633-F809F71704C1}"/>
              </a:ext>
            </a:extLst>
          </p:cNvPr>
          <p:cNvSpPr txBox="1">
            <a:spLocks noGrp="1"/>
          </p:cNvSpPr>
          <p:nvPr>
            <p:ph type="sldNum" sz="quarter" idx="12"/>
          </p:nvPr>
        </p:nvSpPr>
        <p:spPr>
          <a:ln/>
        </p:spPr>
        <p:txBody>
          <a:bodyPr/>
          <a:lstStyle>
            <a:lvl1pPr>
              <a:defRPr/>
            </a:lvl1pPr>
          </a:lstStyle>
          <a:p>
            <a:fld id="{2F735FEC-814E-4B13-AF24-C955D1402BEC}" type="slidenum">
              <a:rPr lang="en-US" altLang="en-US"/>
              <a:pPr/>
              <a:t>‹#›</a:t>
            </a:fld>
            <a:endParaRPr lang="en-US" altLang="en-US"/>
          </a:p>
        </p:txBody>
      </p:sp>
    </p:spTree>
    <p:extLst>
      <p:ext uri="{BB962C8B-B14F-4D97-AF65-F5344CB8AC3E}">
        <p14:creationId xmlns:p14="http://schemas.microsoft.com/office/powerpoint/2010/main" val="2021602193"/>
      </p:ext>
    </p:extLst>
  </p:cSld>
  <p:clrMapOvr>
    <a:masterClrMapping/>
  </p:clrMapOvr>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3F5011-2B36-411F-A030-6485C12919B6}"/>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B6131B0A-510E-4BF7-991A-B349B9B88FB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3B9090B4-660B-4884-AF06-05274D227EC9}"/>
              </a:ext>
            </a:extLst>
          </p:cNvPr>
          <p:cNvSpPr>
            <a:spLocks noGrp="1" noChangeArrowheads="1"/>
          </p:cNvSpPr>
          <p:nvPr>
            <p:ph type="sldNum" sz="quarter" idx="12"/>
          </p:nvPr>
        </p:nvSpPr>
        <p:spPr/>
        <p:txBody>
          <a:bodyPr/>
          <a:lstStyle>
            <a:lvl1pPr eaLnBrk="1" hangingPunct="1">
              <a:defRPr/>
            </a:lvl1pPr>
          </a:lstStyle>
          <a:p>
            <a:fld id="{81457987-93E2-4DB0-B933-415A0436791F}" type="slidenum">
              <a:rPr lang="en-US" altLang="en-US"/>
              <a:pPr/>
              <a:t>‹#›</a:t>
            </a:fld>
            <a:endParaRPr lang="en-US" altLang="en-US"/>
          </a:p>
        </p:txBody>
      </p:sp>
    </p:spTree>
    <p:extLst>
      <p:ext uri="{BB962C8B-B14F-4D97-AF65-F5344CB8AC3E}">
        <p14:creationId xmlns:p14="http://schemas.microsoft.com/office/powerpoint/2010/main" val="12344607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F22E1B04-E8E8-4B89-9EFB-D1AFD58C76C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EA53BF-1165-46DB-B823-61ED9C999F94}"/>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1CA1BD-4C19-4484-9A65-56CAA4D5E006}"/>
              </a:ext>
            </a:extLst>
          </p:cNvPr>
          <p:cNvSpPr txBox="1">
            <a:spLocks noGrp="1"/>
          </p:cNvSpPr>
          <p:nvPr>
            <p:ph type="sldNum" sz="quarter" idx="12"/>
          </p:nvPr>
        </p:nvSpPr>
        <p:spPr>
          <a:ln/>
        </p:spPr>
        <p:txBody>
          <a:bodyPr/>
          <a:lstStyle>
            <a:lvl1pPr>
              <a:defRPr/>
            </a:lvl1pPr>
          </a:lstStyle>
          <a:p>
            <a:fld id="{591ABE16-FA3C-4791-852E-449F8D061AB1}" type="slidenum">
              <a:rPr lang="en-US" altLang="en-US"/>
              <a:pPr/>
              <a:t>‹#›</a:t>
            </a:fld>
            <a:endParaRPr lang="en-US" altLang="en-US"/>
          </a:p>
        </p:txBody>
      </p:sp>
    </p:spTree>
    <p:extLst>
      <p:ext uri="{BB962C8B-B14F-4D97-AF65-F5344CB8AC3E}">
        <p14:creationId xmlns:p14="http://schemas.microsoft.com/office/powerpoint/2010/main" val="1754493604"/>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BFDCB1-E912-4131-9FD6-7BFEFA2E182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FCE0D-A704-40CA-A4E5-0359390831E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AC9CB-5B15-4DF4-888D-9D071BC94BBF}"/>
              </a:ext>
            </a:extLst>
          </p:cNvPr>
          <p:cNvSpPr txBox="1">
            <a:spLocks noGrp="1"/>
          </p:cNvSpPr>
          <p:nvPr>
            <p:ph type="sldNum" sz="quarter" idx="12"/>
          </p:nvPr>
        </p:nvSpPr>
        <p:spPr>
          <a:ln/>
        </p:spPr>
        <p:txBody>
          <a:bodyPr/>
          <a:lstStyle>
            <a:lvl1pPr>
              <a:defRPr/>
            </a:lvl1pPr>
          </a:lstStyle>
          <a:p>
            <a:fld id="{84163DD7-8CE3-4799-87A0-47D276A6C541}" type="slidenum">
              <a:rPr lang="en-US" altLang="en-US"/>
              <a:pPr/>
              <a:t>‹#›</a:t>
            </a:fld>
            <a:endParaRPr lang="en-US" altLang="en-US"/>
          </a:p>
        </p:txBody>
      </p:sp>
    </p:spTree>
    <p:extLst>
      <p:ext uri="{BB962C8B-B14F-4D97-AF65-F5344CB8AC3E}">
        <p14:creationId xmlns:p14="http://schemas.microsoft.com/office/powerpoint/2010/main" val="2065502306"/>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BE9729-B2E8-47D6-963D-47C7937AB194}"/>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45D5D46-77E0-4EE5-8658-65CD519A83A8}"/>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EC3B465-6C68-4BBE-927E-09C28F59251D}"/>
              </a:ext>
            </a:extLst>
          </p:cNvPr>
          <p:cNvSpPr txBox="1">
            <a:spLocks noGrp="1"/>
          </p:cNvSpPr>
          <p:nvPr>
            <p:ph type="sldNum" sz="quarter" idx="12"/>
          </p:nvPr>
        </p:nvSpPr>
        <p:spPr>
          <a:ln/>
        </p:spPr>
        <p:txBody>
          <a:bodyPr/>
          <a:lstStyle>
            <a:lvl1pPr>
              <a:defRPr/>
            </a:lvl1pPr>
          </a:lstStyle>
          <a:p>
            <a:fld id="{2A711B86-637C-415F-A45D-7B59EAFA0788}" type="slidenum">
              <a:rPr lang="en-US" altLang="en-US"/>
              <a:pPr/>
              <a:t>‹#›</a:t>
            </a:fld>
            <a:endParaRPr lang="en-US" altLang="en-US"/>
          </a:p>
        </p:txBody>
      </p:sp>
    </p:spTree>
    <p:extLst>
      <p:ext uri="{BB962C8B-B14F-4D97-AF65-F5344CB8AC3E}">
        <p14:creationId xmlns:p14="http://schemas.microsoft.com/office/powerpoint/2010/main" val="1501319374"/>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D73A4054-C612-433A-8D28-F164B1CE18AC}"/>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DD497E-7B87-4F4B-9E69-FE579BC0AE4A}"/>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77291E-4052-4084-A9D3-EDE9F1DC646E}"/>
              </a:ext>
            </a:extLst>
          </p:cNvPr>
          <p:cNvSpPr txBox="1">
            <a:spLocks noGrp="1"/>
          </p:cNvSpPr>
          <p:nvPr>
            <p:ph type="sldNum" sz="quarter" idx="12"/>
          </p:nvPr>
        </p:nvSpPr>
        <p:spPr>
          <a:ln/>
        </p:spPr>
        <p:txBody>
          <a:bodyPr/>
          <a:lstStyle>
            <a:lvl1pPr>
              <a:defRPr/>
            </a:lvl1pPr>
          </a:lstStyle>
          <a:p>
            <a:fld id="{A5522A28-03BF-4844-A65C-BE7E29709CB5}" type="slidenum">
              <a:rPr lang="en-US" altLang="en-US"/>
              <a:pPr/>
              <a:t>‹#›</a:t>
            </a:fld>
            <a:endParaRPr lang="en-US" altLang="en-US"/>
          </a:p>
        </p:txBody>
      </p:sp>
    </p:spTree>
    <p:extLst>
      <p:ext uri="{BB962C8B-B14F-4D97-AF65-F5344CB8AC3E}">
        <p14:creationId xmlns:p14="http://schemas.microsoft.com/office/powerpoint/2010/main" val="291073602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12A4A3-B623-4E8A-B5FC-0D720C8C71A6}"/>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BDC401-A017-4095-B8CB-10B4C1653495}"/>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0FD7BC-678F-45BE-866C-10DD06CB4D8D}"/>
              </a:ext>
            </a:extLst>
          </p:cNvPr>
          <p:cNvSpPr txBox="1">
            <a:spLocks noGrp="1"/>
          </p:cNvSpPr>
          <p:nvPr>
            <p:ph type="sldNum" sz="quarter" idx="12"/>
          </p:nvPr>
        </p:nvSpPr>
        <p:spPr>
          <a:ln/>
        </p:spPr>
        <p:txBody>
          <a:bodyPr/>
          <a:lstStyle>
            <a:lvl1pPr>
              <a:defRPr/>
            </a:lvl1pPr>
          </a:lstStyle>
          <a:p>
            <a:fld id="{79E4019C-7375-4E86-9CE0-213811462BFE}" type="slidenum">
              <a:rPr lang="en-US" altLang="en-US"/>
              <a:pPr/>
              <a:t>‹#›</a:t>
            </a:fld>
            <a:endParaRPr lang="en-US" altLang="en-US"/>
          </a:p>
        </p:txBody>
      </p:sp>
    </p:spTree>
    <p:extLst>
      <p:ext uri="{BB962C8B-B14F-4D97-AF65-F5344CB8AC3E}">
        <p14:creationId xmlns:p14="http://schemas.microsoft.com/office/powerpoint/2010/main" val="57464090"/>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9395E652-6C13-421E-9059-4AAF23B15E72}"/>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0A621E-9197-4AA5-8CC6-F37B0040673A}"/>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559815-A939-4FBB-AC1E-BCFFD4C29F59}"/>
              </a:ext>
            </a:extLst>
          </p:cNvPr>
          <p:cNvSpPr txBox="1">
            <a:spLocks noGrp="1"/>
          </p:cNvSpPr>
          <p:nvPr>
            <p:ph type="sldNum" sz="quarter" idx="12"/>
          </p:nvPr>
        </p:nvSpPr>
        <p:spPr>
          <a:ln/>
        </p:spPr>
        <p:txBody>
          <a:bodyPr/>
          <a:lstStyle>
            <a:lvl1pPr>
              <a:defRPr/>
            </a:lvl1pPr>
          </a:lstStyle>
          <a:p>
            <a:fld id="{06A4F3C4-0C2F-42BB-A837-F80B28F71E40}" type="slidenum">
              <a:rPr lang="en-US" altLang="en-US"/>
              <a:pPr/>
              <a:t>‹#›</a:t>
            </a:fld>
            <a:endParaRPr lang="en-US" altLang="en-US"/>
          </a:p>
        </p:txBody>
      </p:sp>
    </p:spTree>
    <p:extLst>
      <p:ext uri="{BB962C8B-B14F-4D97-AF65-F5344CB8AC3E}">
        <p14:creationId xmlns:p14="http://schemas.microsoft.com/office/powerpoint/2010/main" val="127726088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70E44C90-67A6-4CC1-BB06-E710C27D85F8}"/>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F23C0D-5C5D-4C0B-A38C-6310F38E7A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AF5A62-E985-4948-BB4E-26B918B86C2A}"/>
              </a:ext>
            </a:extLst>
          </p:cNvPr>
          <p:cNvSpPr txBox="1">
            <a:spLocks noGrp="1"/>
          </p:cNvSpPr>
          <p:nvPr>
            <p:ph type="sldNum" sz="quarter" idx="12"/>
          </p:nvPr>
        </p:nvSpPr>
        <p:spPr>
          <a:ln/>
        </p:spPr>
        <p:txBody>
          <a:bodyPr/>
          <a:lstStyle>
            <a:lvl1pPr>
              <a:defRPr/>
            </a:lvl1pPr>
          </a:lstStyle>
          <a:p>
            <a:fld id="{BC5AB6A0-7A4A-468F-8483-B0907DB3C5EA}" type="slidenum">
              <a:rPr lang="en-US" altLang="en-US"/>
              <a:pPr/>
              <a:t>‹#›</a:t>
            </a:fld>
            <a:endParaRPr lang="en-US" altLang="en-US"/>
          </a:p>
        </p:txBody>
      </p:sp>
    </p:spTree>
    <p:extLst>
      <p:ext uri="{BB962C8B-B14F-4D97-AF65-F5344CB8AC3E}">
        <p14:creationId xmlns:p14="http://schemas.microsoft.com/office/powerpoint/2010/main" val="353400596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A282EC-2552-4B21-A51D-73E3D1949C8B}"/>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516EE9-5D00-4735-BBFB-5E3DBB1C768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99521C-72B8-451E-B62E-2207091606B3}"/>
              </a:ext>
            </a:extLst>
          </p:cNvPr>
          <p:cNvSpPr txBox="1">
            <a:spLocks noGrp="1"/>
          </p:cNvSpPr>
          <p:nvPr>
            <p:ph type="sldNum" sz="quarter" idx="12"/>
          </p:nvPr>
        </p:nvSpPr>
        <p:spPr>
          <a:ln/>
        </p:spPr>
        <p:txBody>
          <a:bodyPr/>
          <a:lstStyle>
            <a:lvl1pPr>
              <a:defRPr/>
            </a:lvl1pPr>
          </a:lstStyle>
          <a:p>
            <a:fld id="{3F391FA7-3F9A-4A6F-8048-F7A63A181049}" type="slidenum">
              <a:rPr lang="en-US" altLang="en-US"/>
              <a:pPr/>
              <a:t>‹#›</a:t>
            </a:fld>
            <a:endParaRPr lang="en-US" altLang="en-US"/>
          </a:p>
        </p:txBody>
      </p:sp>
    </p:spTree>
    <p:extLst>
      <p:ext uri="{BB962C8B-B14F-4D97-AF65-F5344CB8AC3E}">
        <p14:creationId xmlns:p14="http://schemas.microsoft.com/office/powerpoint/2010/main" val="20667803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F44411-B4E2-42F7-AC7B-8E70EC0F252C}"/>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913A66-9000-485E-9AAE-E65AA16DEA2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B3593-874C-4FBF-BAB4-CCFE365F6C2B}"/>
              </a:ext>
            </a:extLst>
          </p:cNvPr>
          <p:cNvSpPr txBox="1">
            <a:spLocks noGrp="1"/>
          </p:cNvSpPr>
          <p:nvPr>
            <p:ph type="sldNum" sz="quarter" idx="12"/>
          </p:nvPr>
        </p:nvSpPr>
        <p:spPr>
          <a:ln/>
        </p:spPr>
        <p:txBody>
          <a:bodyPr/>
          <a:lstStyle>
            <a:lvl1pPr>
              <a:defRPr/>
            </a:lvl1pPr>
          </a:lstStyle>
          <a:p>
            <a:fld id="{CC50796C-235C-45E4-AF8F-0352C579EDCC}" type="slidenum">
              <a:rPr lang="en-US" altLang="en-US"/>
              <a:pPr/>
              <a:t>‹#›</a:t>
            </a:fld>
            <a:endParaRPr lang="en-US" altLang="en-US"/>
          </a:p>
        </p:txBody>
      </p:sp>
    </p:spTree>
    <p:extLst>
      <p:ext uri="{BB962C8B-B14F-4D97-AF65-F5344CB8AC3E}">
        <p14:creationId xmlns:p14="http://schemas.microsoft.com/office/powerpoint/2010/main" val="224630262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767520B1-1D89-4C5F-A6C5-F04B5723492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B7AD16-8623-4F98-A9C4-0777DFCD47A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B7B869-EAC9-4217-ADBA-146B59CC6CE8}"/>
              </a:ext>
            </a:extLst>
          </p:cNvPr>
          <p:cNvSpPr txBox="1">
            <a:spLocks noGrp="1"/>
          </p:cNvSpPr>
          <p:nvPr>
            <p:ph type="sldNum" sz="quarter" idx="12"/>
          </p:nvPr>
        </p:nvSpPr>
        <p:spPr>
          <a:ln/>
        </p:spPr>
        <p:txBody>
          <a:bodyPr/>
          <a:lstStyle>
            <a:lvl1pPr>
              <a:defRPr/>
            </a:lvl1pPr>
          </a:lstStyle>
          <a:p>
            <a:fld id="{01C0798B-8FB3-463E-9517-13DEB504BCB6}" type="slidenum">
              <a:rPr lang="en-US" altLang="en-US"/>
              <a:pPr/>
              <a:t>‹#›</a:t>
            </a:fld>
            <a:endParaRPr lang="en-US" altLang="en-US"/>
          </a:p>
        </p:txBody>
      </p:sp>
    </p:spTree>
    <p:extLst>
      <p:ext uri="{BB962C8B-B14F-4D97-AF65-F5344CB8AC3E}">
        <p14:creationId xmlns:p14="http://schemas.microsoft.com/office/powerpoint/2010/main" val="36269772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id="{9C090E3E-BE53-448F-A26B-ADE9798FCFAB}"/>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12D660-D351-4D0B-A94B-6FA884F48B7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1070AC-0D7A-4BA4-873A-468E082AED42}"/>
              </a:ext>
            </a:extLst>
          </p:cNvPr>
          <p:cNvSpPr txBox="1">
            <a:spLocks noGrp="1"/>
          </p:cNvSpPr>
          <p:nvPr>
            <p:ph type="sldNum" sz="quarter" idx="12"/>
          </p:nvPr>
        </p:nvSpPr>
        <p:spPr>
          <a:ln/>
        </p:spPr>
        <p:txBody>
          <a:bodyPr/>
          <a:lstStyle>
            <a:lvl1pPr>
              <a:defRPr/>
            </a:lvl1pPr>
          </a:lstStyle>
          <a:p>
            <a:fld id="{C1778E2E-0213-4162-A07E-78516D3B3C4E}" type="slidenum">
              <a:rPr lang="en-US" altLang="en-US"/>
              <a:pPr/>
              <a:t>‹#›</a:t>
            </a:fld>
            <a:endParaRPr lang="en-US" altLang="en-US"/>
          </a:p>
        </p:txBody>
      </p:sp>
    </p:spTree>
    <p:extLst>
      <p:ext uri="{BB962C8B-B14F-4D97-AF65-F5344CB8AC3E}">
        <p14:creationId xmlns:p14="http://schemas.microsoft.com/office/powerpoint/2010/main" val="29041934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6FE5A7-907B-4510-843E-A9336E0843D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68C06509-445D-4B68-9470-491F934D369C}"/>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4987345F-DF1F-4CE9-9D95-FDE10CFE2444}"/>
              </a:ext>
            </a:extLst>
          </p:cNvPr>
          <p:cNvSpPr>
            <a:spLocks noGrp="1" noChangeArrowheads="1"/>
          </p:cNvSpPr>
          <p:nvPr>
            <p:ph type="sldNum" sz="quarter" idx="12"/>
          </p:nvPr>
        </p:nvSpPr>
        <p:spPr/>
        <p:txBody>
          <a:bodyPr/>
          <a:lstStyle>
            <a:lvl1pPr eaLnBrk="1" hangingPunct="1">
              <a:defRPr/>
            </a:lvl1pPr>
          </a:lstStyle>
          <a:p>
            <a:fld id="{6D3AF6BE-BDA9-4662-BADF-29132FAEAD82}" type="slidenum">
              <a:rPr lang="en-US" altLang="en-US"/>
              <a:pPr/>
              <a:t>‹#›</a:t>
            </a:fld>
            <a:endParaRPr lang="en-US" altLang="en-US"/>
          </a:p>
        </p:txBody>
      </p:sp>
    </p:spTree>
    <p:extLst>
      <p:ext uri="{BB962C8B-B14F-4D97-AF65-F5344CB8AC3E}">
        <p14:creationId xmlns:p14="http://schemas.microsoft.com/office/powerpoint/2010/main" val="186429557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892C03-F853-44A9-8AAC-899ADA8E3016}"/>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62260C-395F-4853-8D45-F4E47A1C993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B3BA9C-0936-4AA5-ADCD-B96796A2BA28}"/>
              </a:ext>
            </a:extLst>
          </p:cNvPr>
          <p:cNvSpPr txBox="1">
            <a:spLocks noGrp="1"/>
          </p:cNvSpPr>
          <p:nvPr>
            <p:ph type="sldNum" sz="quarter" idx="12"/>
          </p:nvPr>
        </p:nvSpPr>
        <p:spPr>
          <a:ln/>
        </p:spPr>
        <p:txBody>
          <a:bodyPr/>
          <a:lstStyle>
            <a:lvl1pPr>
              <a:defRPr/>
            </a:lvl1pPr>
          </a:lstStyle>
          <a:p>
            <a:fld id="{09F921A4-B0FC-408E-AA73-F51551575BF4}" type="slidenum">
              <a:rPr lang="en-US" altLang="en-US"/>
              <a:pPr/>
              <a:t>‹#›</a:t>
            </a:fld>
            <a:endParaRPr lang="en-US" altLang="en-US"/>
          </a:p>
        </p:txBody>
      </p:sp>
    </p:spTree>
    <p:extLst>
      <p:ext uri="{BB962C8B-B14F-4D97-AF65-F5344CB8AC3E}">
        <p14:creationId xmlns:p14="http://schemas.microsoft.com/office/powerpoint/2010/main" val="758925951"/>
      </p:ext>
    </p:extLst>
  </p:cSld>
  <p:clrMapOvr>
    <a:masterClrMapping/>
  </p:clrMapOvr>
  <p:transition/>
  <p:hf sldNum="0"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86B70EE0-A098-48F9-9C64-8E342EF3F6F2}"/>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0F3350-FCCD-491F-9C2F-5538ABE38C4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0EEDEB-DAA2-4BDF-AB0C-95C8F4BF4FAA}"/>
              </a:ext>
            </a:extLst>
          </p:cNvPr>
          <p:cNvSpPr txBox="1">
            <a:spLocks noGrp="1"/>
          </p:cNvSpPr>
          <p:nvPr>
            <p:ph type="sldNum" sz="quarter" idx="12"/>
          </p:nvPr>
        </p:nvSpPr>
        <p:spPr>
          <a:ln/>
        </p:spPr>
        <p:txBody>
          <a:bodyPr/>
          <a:lstStyle>
            <a:lvl1pPr>
              <a:defRPr/>
            </a:lvl1pPr>
          </a:lstStyle>
          <a:p>
            <a:fld id="{739B9356-8494-4017-8629-7126A4980B90}" type="slidenum">
              <a:rPr lang="en-US" altLang="en-US"/>
              <a:pPr/>
              <a:t>‹#›</a:t>
            </a:fld>
            <a:endParaRPr lang="en-US" altLang="en-US"/>
          </a:p>
        </p:txBody>
      </p:sp>
    </p:spTree>
    <p:extLst>
      <p:ext uri="{BB962C8B-B14F-4D97-AF65-F5344CB8AC3E}">
        <p14:creationId xmlns:p14="http://schemas.microsoft.com/office/powerpoint/2010/main" val="37962132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00949DD-90E6-47E6-B42D-149B0C3093D7}"/>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8CEF4E-101F-4239-AD51-A288D695190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2F670C-0587-42C6-AD7F-DD4154DA88DC}"/>
              </a:ext>
            </a:extLst>
          </p:cNvPr>
          <p:cNvSpPr txBox="1">
            <a:spLocks noGrp="1"/>
          </p:cNvSpPr>
          <p:nvPr>
            <p:ph type="sldNum" sz="quarter" idx="12"/>
          </p:nvPr>
        </p:nvSpPr>
        <p:spPr>
          <a:ln/>
        </p:spPr>
        <p:txBody>
          <a:bodyPr/>
          <a:lstStyle>
            <a:lvl1pPr>
              <a:defRPr/>
            </a:lvl1pPr>
          </a:lstStyle>
          <a:p>
            <a:fld id="{1DEF1C29-1AF9-4899-8893-1D4D1C60D915}" type="slidenum">
              <a:rPr lang="en-US" altLang="en-US"/>
              <a:pPr/>
              <a:t>‹#›</a:t>
            </a:fld>
            <a:endParaRPr lang="en-US" altLang="en-US"/>
          </a:p>
        </p:txBody>
      </p:sp>
    </p:spTree>
    <p:extLst>
      <p:ext uri="{BB962C8B-B14F-4D97-AF65-F5344CB8AC3E}">
        <p14:creationId xmlns:p14="http://schemas.microsoft.com/office/powerpoint/2010/main" val="3255470933"/>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A9D3BA-4358-4614-BA95-BFA387AC036E}"/>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A8D20CD-7FA7-4C3A-B9A4-643580B958A2}"/>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59C27C4-09EE-42A1-83D0-0DA6C2834FDE}"/>
              </a:ext>
            </a:extLst>
          </p:cNvPr>
          <p:cNvSpPr txBox="1">
            <a:spLocks noGrp="1"/>
          </p:cNvSpPr>
          <p:nvPr>
            <p:ph type="sldNum" sz="quarter" idx="12"/>
          </p:nvPr>
        </p:nvSpPr>
        <p:spPr>
          <a:ln/>
        </p:spPr>
        <p:txBody>
          <a:bodyPr/>
          <a:lstStyle>
            <a:lvl1pPr>
              <a:defRPr/>
            </a:lvl1pPr>
          </a:lstStyle>
          <a:p>
            <a:fld id="{94392AA9-0706-43B9-B8DC-1762A0594D7B}" type="slidenum">
              <a:rPr lang="en-US" altLang="en-US"/>
              <a:pPr/>
              <a:t>‹#›</a:t>
            </a:fld>
            <a:endParaRPr lang="en-US" altLang="en-US"/>
          </a:p>
        </p:txBody>
      </p:sp>
    </p:spTree>
    <p:extLst>
      <p:ext uri="{BB962C8B-B14F-4D97-AF65-F5344CB8AC3E}">
        <p14:creationId xmlns:p14="http://schemas.microsoft.com/office/powerpoint/2010/main" val="690900621"/>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6FDB4FDD-3EB5-4DE4-BF18-8370608CD7D5}"/>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6AE4D2-84D4-4F2D-A44D-B1725976ECB0}"/>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4B8C21B-387A-4456-AC4A-3F65F00841EF}"/>
              </a:ext>
            </a:extLst>
          </p:cNvPr>
          <p:cNvSpPr txBox="1">
            <a:spLocks noGrp="1"/>
          </p:cNvSpPr>
          <p:nvPr>
            <p:ph type="sldNum" sz="quarter" idx="12"/>
          </p:nvPr>
        </p:nvSpPr>
        <p:spPr>
          <a:ln/>
        </p:spPr>
        <p:txBody>
          <a:bodyPr/>
          <a:lstStyle>
            <a:lvl1pPr>
              <a:defRPr/>
            </a:lvl1pPr>
          </a:lstStyle>
          <a:p>
            <a:fld id="{3B4E8B3C-1B6B-4ED3-A98D-E8A46E114DB3}" type="slidenum">
              <a:rPr lang="en-US" altLang="en-US"/>
              <a:pPr/>
              <a:t>‹#›</a:t>
            </a:fld>
            <a:endParaRPr lang="en-US" altLang="en-US"/>
          </a:p>
        </p:txBody>
      </p:sp>
    </p:spTree>
    <p:extLst>
      <p:ext uri="{BB962C8B-B14F-4D97-AF65-F5344CB8AC3E}">
        <p14:creationId xmlns:p14="http://schemas.microsoft.com/office/powerpoint/2010/main" val="161186043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50DC02-2841-47B1-B7A1-3FA1A133A5BC}"/>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DB60DD5-61A5-4419-A8AA-84234A954FB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048B6B-9238-4AED-958F-0174F791357C}"/>
              </a:ext>
            </a:extLst>
          </p:cNvPr>
          <p:cNvSpPr txBox="1">
            <a:spLocks noGrp="1"/>
          </p:cNvSpPr>
          <p:nvPr>
            <p:ph type="sldNum" sz="quarter" idx="12"/>
          </p:nvPr>
        </p:nvSpPr>
        <p:spPr>
          <a:ln/>
        </p:spPr>
        <p:txBody>
          <a:bodyPr/>
          <a:lstStyle>
            <a:lvl1pPr>
              <a:defRPr/>
            </a:lvl1pPr>
          </a:lstStyle>
          <a:p>
            <a:fld id="{23C66AFC-57D9-42E6-AAE2-DA39E3C13E12}" type="slidenum">
              <a:rPr lang="en-US" altLang="en-US"/>
              <a:pPr/>
              <a:t>‹#›</a:t>
            </a:fld>
            <a:endParaRPr lang="en-US" altLang="en-US"/>
          </a:p>
        </p:txBody>
      </p:sp>
    </p:spTree>
    <p:extLst>
      <p:ext uri="{BB962C8B-B14F-4D97-AF65-F5344CB8AC3E}">
        <p14:creationId xmlns:p14="http://schemas.microsoft.com/office/powerpoint/2010/main" val="28029120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D5EA39AF-7D8D-4E5F-A516-3801A1BBCCAD}"/>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663BAD-606F-4299-B9F5-B8556372EA04}"/>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C8241-CA73-4621-9FF4-3F4A48879017}"/>
              </a:ext>
            </a:extLst>
          </p:cNvPr>
          <p:cNvSpPr txBox="1">
            <a:spLocks noGrp="1"/>
          </p:cNvSpPr>
          <p:nvPr>
            <p:ph type="sldNum" sz="quarter" idx="12"/>
          </p:nvPr>
        </p:nvSpPr>
        <p:spPr>
          <a:ln/>
        </p:spPr>
        <p:txBody>
          <a:bodyPr/>
          <a:lstStyle>
            <a:lvl1pPr>
              <a:defRPr/>
            </a:lvl1pPr>
          </a:lstStyle>
          <a:p>
            <a:fld id="{379A32CA-4639-4202-82E1-105D59A0959B}" type="slidenum">
              <a:rPr lang="en-US" altLang="en-US"/>
              <a:pPr/>
              <a:t>‹#›</a:t>
            </a:fld>
            <a:endParaRPr lang="en-US" altLang="en-US"/>
          </a:p>
        </p:txBody>
      </p:sp>
    </p:spTree>
    <p:extLst>
      <p:ext uri="{BB962C8B-B14F-4D97-AF65-F5344CB8AC3E}">
        <p14:creationId xmlns:p14="http://schemas.microsoft.com/office/powerpoint/2010/main" val="31680022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C8D53544-88C8-4712-ABCA-4F56A4EE4AE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DF5D03-8DCD-46C7-AB8B-E935F4E5A5D2}"/>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B23323-A132-4765-9D52-0E08A98E736F}"/>
              </a:ext>
            </a:extLst>
          </p:cNvPr>
          <p:cNvSpPr txBox="1">
            <a:spLocks noGrp="1"/>
          </p:cNvSpPr>
          <p:nvPr>
            <p:ph type="sldNum" sz="quarter" idx="12"/>
          </p:nvPr>
        </p:nvSpPr>
        <p:spPr>
          <a:ln/>
        </p:spPr>
        <p:txBody>
          <a:bodyPr/>
          <a:lstStyle>
            <a:lvl1pPr>
              <a:defRPr/>
            </a:lvl1pPr>
          </a:lstStyle>
          <a:p>
            <a:fld id="{CF006AD3-F593-4F9B-BF1F-3D67DEAF2486}" type="slidenum">
              <a:rPr lang="en-US" altLang="en-US"/>
              <a:pPr/>
              <a:t>‹#›</a:t>
            </a:fld>
            <a:endParaRPr lang="en-US" altLang="en-US"/>
          </a:p>
        </p:txBody>
      </p:sp>
    </p:spTree>
    <p:extLst>
      <p:ext uri="{BB962C8B-B14F-4D97-AF65-F5344CB8AC3E}">
        <p14:creationId xmlns:p14="http://schemas.microsoft.com/office/powerpoint/2010/main" val="680841927"/>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80E71-A666-4A47-A32E-3FD55AD282BA}"/>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A677AB-50CD-45B1-B76E-EB2119AEF482}"/>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645B44-D21C-4DDD-9531-8E5FD69DB81A}"/>
              </a:ext>
            </a:extLst>
          </p:cNvPr>
          <p:cNvSpPr txBox="1">
            <a:spLocks noGrp="1"/>
          </p:cNvSpPr>
          <p:nvPr>
            <p:ph type="sldNum" sz="quarter" idx="12"/>
          </p:nvPr>
        </p:nvSpPr>
        <p:spPr>
          <a:ln/>
        </p:spPr>
        <p:txBody>
          <a:bodyPr/>
          <a:lstStyle>
            <a:lvl1pPr>
              <a:defRPr/>
            </a:lvl1pPr>
          </a:lstStyle>
          <a:p>
            <a:fld id="{CE2E9988-70B1-47C5-B51E-AE77C979AC66}" type="slidenum">
              <a:rPr lang="en-US" altLang="en-US"/>
              <a:pPr/>
              <a:t>‹#›</a:t>
            </a:fld>
            <a:endParaRPr lang="en-US" altLang="en-US"/>
          </a:p>
        </p:txBody>
      </p:sp>
    </p:spTree>
    <p:extLst>
      <p:ext uri="{BB962C8B-B14F-4D97-AF65-F5344CB8AC3E}">
        <p14:creationId xmlns:p14="http://schemas.microsoft.com/office/powerpoint/2010/main" val="44067210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27809C-60DA-49CD-B786-006D6981DF83}"/>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4B9AFE-7C68-4407-89CA-88FC4D472E68}"/>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0FCCB4-6E8B-49A1-B079-35901591EE4B}"/>
              </a:ext>
            </a:extLst>
          </p:cNvPr>
          <p:cNvSpPr txBox="1">
            <a:spLocks noGrp="1"/>
          </p:cNvSpPr>
          <p:nvPr>
            <p:ph type="sldNum" sz="quarter" idx="12"/>
          </p:nvPr>
        </p:nvSpPr>
        <p:spPr>
          <a:ln/>
        </p:spPr>
        <p:txBody>
          <a:bodyPr/>
          <a:lstStyle>
            <a:lvl1pPr>
              <a:defRPr/>
            </a:lvl1pPr>
          </a:lstStyle>
          <a:p>
            <a:fld id="{933F8AB6-469F-482A-B9D8-E2A67800F22D}" type="slidenum">
              <a:rPr lang="en-US" altLang="en-US"/>
              <a:pPr/>
              <a:t>‹#›</a:t>
            </a:fld>
            <a:endParaRPr lang="en-US" altLang="en-US"/>
          </a:p>
        </p:txBody>
      </p:sp>
    </p:spTree>
    <p:extLst>
      <p:ext uri="{BB962C8B-B14F-4D97-AF65-F5344CB8AC3E}">
        <p14:creationId xmlns:p14="http://schemas.microsoft.com/office/powerpoint/2010/main" val="91785211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8B3A86-0F3B-4A2C-AF22-CF2B3D4CC9EF}"/>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A00324A9-E2CB-4EC8-9561-F0270985301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E698504C-8C54-4551-8102-71941ABF968A}"/>
              </a:ext>
            </a:extLst>
          </p:cNvPr>
          <p:cNvSpPr>
            <a:spLocks noGrp="1" noChangeArrowheads="1"/>
          </p:cNvSpPr>
          <p:nvPr>
            <p:ph type="sldNum" sz="quarter" idx="12"/>
          </p:nvPr>
        </p:nvSpPr>
        <p:spPr/>
        <p:txBody>
          <a:bodyPr/>
          <a:lstStyle>
            <a:lvl1pPr eaLnBrk="1" hangingPunct="1">
              <a:defRPr/>
            </a:lvl1pPr>
          </a:lstStyle>
          <a:p>
            <a:fld id="{B47B4A67-9836-4499-BA56-A44A796BC005}" type="slidenum">
              <a:rPr lang="en-US" altLang="en-US"/>
              <a:pPr/>
              <a:t>‹#›</a:t>
            </a:fld>
            <a:endParaRPr lang="en-US" altLang="en-US"/>
          </a:p>
        </p:txBody>
      </p:sp>
    </p:spTree>
    <p:extLst>
      <p:ext uri="{BB962C8B-B14F-4D97-AF65-F5344CB8AC3E}">
        <p14:creationId xmlns:p14="http://schemas.microsoft.com/office/powerpoint/2010/main" val="73740990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3581403" y="1447796"/>
            <a:ext cx="5105396" cy="1219196"/>
          </a:xfrm>
        </p:spPr>
        <p:txBody>
          <a:bodyPr/>
          <a:lstStyle>
            <a:lvl1pPr algn="r">
              <a:defRPr/>
            </a:lvl1pPr>
          </a:lstStyle>
          <a:p>
            <a:pPr lvl="0"/>
            <a:r>
              <a:rPr lang="en-US"/>
              <a:t>Click to edit Master title style</a:t>
            </a:r>
          </a:p>
        </p:txBody>
      </p:sp>
      <p:sp>
        <p:nvSpPr>
          <p:cNvPr id="3" name="Rectangle 3"/>
          <p:cNvSpPr txBox="1">
            <a:spLocks noGrp="1"/>
          </p:cNvSpPr>
          <p:nvPr>
            <p:ph type="subTitle" idx="1"/>
          </p:nvPr>
        </p:nvSpPr>
        <p:spPr>
          <a:xfrm>
            <a:off x="4419596" y="3200400"/>
            <a:ext cx="4267203" cy="1143000"/>
          </a:xfrm>
        </p:spPr>
        <p:txBody>
          <a:bodyPr lIns="92070" tIns="46040" rIns="92070" bIns="46040" anchor="ctr"/>
          <a:lstStyle>
            <a:lvl1pPr marL="0" indent="0" algn="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9C3E5565-B9BB-4BA0-A4AC-A5E09DC8FCAA}"/>
              </a:ext>
            </a:extLst>
          </p:cNvPr>
          <p:cNvSpPr txBox="1">
            <a:spLocks noGrp="1"/>
          </p:cNvSpPr>
          <p:nvPr>
            <p:ph type="dt" sz="half" idx="10"/>
          </p:nvPr>
        </p:nvSpPr>
        <p:spPr>
          <a:xfrm>
            <a:off x="685800" y="6324600"/>
            <a:ext cx="1905000" cy="457200"/>
          </a:xfrm>
        </p:spPr>
        <p:txBody>
          <a:bodyPr/>
          <a:lstStyle>
            <a:lvl1pPr eaLnBrk="1" hangingPunct="1">
              <a:defRPr>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6A3EE072-DABD-4949-96E9-588E2C67AE8F}"/>
              </a:ext>
            </a:extLst>
          </p:cNvPr>
          <p:cNvSpPr txBox="1">
            <a:spLocks noGrp="1"/>
          </p:cNvSpPr>
          <p:nvPr>
            <p:ph type="ftr" sz="quarter" idx="11"/>
          </p:nvPr>
        </p:nvSpPr>
        <p:spPr>
          <a:xfrm>
            <a:off x="3124200" y="6324600"/>
            <a:ext cx="2895600" cy="457200"/>
          </a:xfrm>
        </p:spPr>
        <p:txBody>
          <a:bodyPr/>
          <a:lstStyle>
            <a:lvl1pPr eaLnBrk="1" hangingPunct="1">
              <a:defRPr>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50AB85D-CF38-4D58-A7DC-519F40E28D1F}"/>
              </a:ext>
            </a:extLst>
          </p:cNvPr>
          <p:cNvSpPr txBox="1">
            <a:spLocks noGrp="1"/>
          </p:cNvSpPr>
          <p:nvPr>
            <p:ph type="sldNum" sz="quarter" idx="12"/>
          </p:nvPr>
        </p:nvSpPr>
        <p:spPr/>
        <p:txBody>
          <a:bodyPr/>
          <a:lstStyle>
            <a:lvl1pPr>
              <a:defRPr/>
            </a:lvl1pPr>
          </a:lstStyle>
          <a:p>
            <a:fld id="{1280E9FC-25E7-4F5F-8000-7BB41EB37227}" type="slidenum">
              <a:rPr lang="en-US" altLang="en-US"/>
              <a:pPr/>
              <a:t>‹#›</a:t>
            </a:fld>
            <a:endParaRPr lang="en-US" altLang="en-US"/>
          </a:p>
        </p:txBody>
      </p:sp>
    </p:spTree>
    <p:extLst>
      <p:ext uri="{BB962C8B-B14F-4D97-AF65-F5344CB8AC3E}">
        <p14:creationId xmlns:p14="http://schemas.microsoft.com/office/powerpoint/2010/main" val="37225189"/>
      </p:ext>
    </p:extLst>
  </p:cSld>
  <p:clrMapOvr>
    <a:masterClrMapping/>
  </p:clrMapOvr>
  <p:transition/>
  <p:hf sldNum="0" hdr="0" ftr="0" dt="0"/>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5E07C3B-F890-4C61-87BF-4BA1318EC48E}"/>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EE40A51-7DFD-4DA1-AEB1-5B16EA8E46AF}"/>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A04681-1906-48FD-B713-1E43AD5C1453}"/>
              </a:ext>
            </a:extLst>
          </p:cNvPr>
          <p:cNvSpPr txBox="1">
            <a:spLocks noGrp="1"/>
          </p:cNvSpPr>
          <p:nvPr>
            <p:ph type="sldNum" sz="quarter" idx="12"/>
          </p:nvPr>
        </p:nvSpPr>
        <p:spPr>
          <a:ln/>
        </p:spPr>
        <p:txBody>
          <a:bodyPr/>
          <a:lstStyle>
            <a:lvl1pPr>
              <a:defRPr/>
            </a:lvl1pPr>
          </a:lstStyle>
          <a:p>
            <a:fld id="{D825F773-7122-4472-8500-3FBBCB0846C3}" type="slidenum">
              <a:rPr lang="en-US" altLang="en-US"/>
              <a:pPr/>
              <a:t>‹#›</a:t>
            </a:fld>
            <a:endParaRPr lang="en-US" altLang="en-US"/>
          </a:p>
        </p:txBody>
      </p:sp>
    </p:spTree>
    <p:extLst>
      <p:ext uri="{BB962C8B-B14F-4D97-AF65-F5344CB8AC3E}">
        <p14:creationId xmlns:p14="http://schemas.microsoft.com/office/powerpoint/2010/main" val="2680795296"/>
      </p:ext>
    </p:extLst>
  </p:cSld>
  <p:clrMapOvr>
    <a:masterClrMapping/>
  </p:clrMapOvr>
  <p:transition/>
  <p:hf sldNum="0" hdr="0" ftr="0" dt="0"/>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spcBef>
                <a:spcPts val="1000"/>
              </a:spcBef>
              <a:defRPr sz="4000"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3">
            <a:extLst>
              <a:ext uri="{FF2B5EF4-FFF2-40B4-BE49-F238E27FC236}">
                <a16:creationId xmlns:a16="http://schemas.microsoft.com/office/drawing/2014/main" id="{2525EA16-BCDC-4DD1-9056-AF83F5126B16}"/>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4DCEB45E-21CB-4B43-B51C-7BAABBA9602B}"/>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E596AD-296E-4F80-801B-71F3C2236022}"/>
              </a:ext>
            </a:extLst>
          </p:cNvPr>
          <p:cNvSpPr txBox="1">
            <a:spLocks noGrp="1"/>
          </p:cNvSpPr>
          <p:nvPr>
            <p:ph type="sldNum" sz="quarter" idx="12"/>
          </p:nvPr>
        </p:nvSpPr>
        <p:spPr>
          <a:ln/>
        </p:spPr>
        <p:txBody>
          <a:bodyPr/>
          <a:lstStyle>
            <a:lvl1pPr>
              <a:defRPr/>
            </a:lvl1pPr>
          </a:lstStyle>
          <a:p>
            <a:fld id="{D2DA3B7B-19BB-4AA8-ABA4-55964D9443BD}" type="slidenum">
              <a:rPr lang="en-US" altLang="en-US"/>
              <a:pPr/>
              <a:t>‹#›</a:t>
            </a:fld>
            <a:endParaRPr lang="en-US" altLang="en-US"/>
          </a:p>
        </p:txBody>
      </p:sp>
    </p:spTree>
    <p:extLst>
      <p:ext uri="{BB962C8B-B14F-4D97-AF65-F5344CB8AC3E}">
        <p14:creationId xmlns:p14="http://schemas.microsoft.com/office/powerpoint/2010/main" val="116540562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828800"/>
            <a:ext cx="3810003" cy="42672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828800"/>
            <a:ext cx="3810003" cy="42672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F3467419-AFC3-4481-A09B-D66047963CFA}"/>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86D97EF0-7FB1-4B9E-8592-B727E5C8771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6407025-1170-4E40-BE98-6BF2620395ED}"/>
              </a:ext>
            </a:extLst>
          </p:cNvPr>
          <p:cNvSpPr txBox="1">
            <a:spLocks noGrp="1"/>
          </p:cNvSpPr>
          <p:nvPr>
            <p:ph type="sldNum" sz="quarter" idx="12"/>
          </p:nvPr>
        </p:nvSpPr>
        <p:spPr>
          <a:ln/>
        </p:spPr>
        <p:txBody>
          <a:bodyPr/>
          <a:lstStyle>
            <a:lvl1pPr>
              <a:defRPr/>
            </a:lvl1pPr>
          </a:lstStyle>
          <a:p>
            <a:fld id="{E4ECC75D-434C-4C2C-9EF7-2D2F2507E9AA}" type="slidenum">
              <a:rPr lang="en-US" altLang="en-US"/>
              <a:pPr/>
              <a:t>‹#›</a:t>
            </a:fld>
            <a:endParaRPr lang="en-US" altLang="en-US"/>
          </a:p>
        </p:txBody>
      </p:sp>
    </p:spTree>
    <p:extLst>
      <p:ext uri="{BB962C8B-B14F-4D97-AF65-F5344CB8AC3E}">
        <p14:creationId xmlns:p14="http://schemas.microsoft.com/office/powerpoint/2010/main" val="58209324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0EF5B495-406C-4B00-A717-6F51474166F4}"/>
              </a:ext>
            </a:extLst>
          </p:cNvPr>
          <p:cNvSpPr txBox="1">
            <a:spLocks noGrp="1"/>
          </p:cNvSpPr>
          <p:nvPr>
            <p:ph type="dt" sz="half"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320B1B7D-B92D-45FD-B10E-DD87EFA259BC}"/>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32EFA375-2DD9-4AB1-AFD6-121E4AAA2C70}"/>
              </a:ext>
            </a:extLst>
          </p:cNvPr>
          <p:cNvSpPr txBox="1">
            <a:spLocks noGrp="1"/>
          </p:cNvSpPr>
          <p:nvPr>
            <p:ph type="sldNum" sz="quarter" idx="12"/>
          </p:nvPr>
        </p:nvSpPr>
        <p:spPr>
          <a:ln/>
        </p:spPr>
        <p:txBody>
          <a:bodyPr/>
          <a:lstStyle>
            <a:lvl1pPr>
              <a:defRPr/>
            </a:lvl1pPr>
          </a:lstStyle>
          <a:p>
            <a:fld id="{16D0B01E-53F8-4122-AD79-A48EFAAE8E06}" type="slidenum">
              <a:rPr lang="en-US" altLang="en-US"/>
              <a:pPr/>
              <a:t>‹#›</a:t>
            </a:fld>
            <a:endParaRPr lang="en-US" altLang="en-US"/>
          </a:p>
        </p:txBody>
      </p:sp>
    </p:spTree>
    <p:extLst>
      <p:ext uri="{BB962C8B-B14F-4D97-AF65-F5344CB8AC3E}">
        <p14:creationId xmlns:p14="http://schemas.microsoft.com/office/powerpoint/2010/main" val="246078727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3">
            <a:extLst>
              <a:ext uri="{FF2B5EF4-FFF2-40B4-BE49-F238E27FC236}">
                <a16:creationId xmlns:a16="http://schemas.microsoft.com/office/drawing/2014/main" id="{BF2A6FED-56BE-4015-802A-9D08AB78E5F4}"/>
              </a:ext>
            </a:extLst>
          </p:cNvPr>
          <p:cNvSpPr txBox="1">
            <a:spLocks noGrp="1"/>
          </p:cNvSpPr>
          <p:nvPr>
            <p:ph type="dt" sz="half"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646CEC9C-2414-4BF3-A717-2048E96BED63}"/>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A2F24C-B007-45BD-8831-9C4B6683B4F8}"/>
              </a:ext>
            </a:extLst>
          </p:cNvPr>
          <p:cNvSpPr txBox="1">
            <a:spLocks noGrp="1"/>
          </p:cNvSpPr>
          <p:nvPr>
            <p:ph type="sldNum" sz="quarter" idx="12"/>
          </p:nvPr>
        </p:nvSpPr>
        <p:spPr>
          <a:ln/>
        </p:spPr>
        <p:txBody>
          <a:bodyPr/>
          <a:lstStyle>
            <a:lvl1pPr>
              <a:defRPr/>
            </a:lvl1pPr>
          </a:lstStyle>
          <a:p>
            <a:fld id="{7394804B-1259-4E87-8DB1-B9335D4B7E4F}" type="slidenum">
              <a:rPr lang="en-US" altLang="en-US"/>
              <a:pPr/>
              <a:t>‹#›</a:t>
            </a:fld>
            <a:endParaRPr lang="en-US" altLang="en-US"/>
          </a:p>
        </p:txBody>
      </p:sp>
    </p:spTree>
    <p:extLst>
      <p:ext uri="{BB962C8B-B14F-4D97-AF65-F5344CB8AC3E}">
        <p14:creationId xmlns:p14="http://schemas.microsoft.com/office/powerpoint/2010/main" val="199169392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5029B24-EBF0-4F30-BD33-DD076086FB9A}"/>
              </a:ext>
            </a:extLst>
          </p:cNvPr>
          <p:cNvSpPr txBox="1">
            <a:spLocks noGrp="1"/>
          </p:cNvSpPr>
          <p:nvPr>
            <p:ph type="dt" sz="half"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5203DA4C-7DAD-43BE-BBB9-BD5FE4561C0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2EFBB64-741C-4F77-BE0D-7920A7B59AC1}"/>
              </a:ext>
            </a:extLst>
          </p:cNvPr>
          <p:cNvSpPr txBox="1">
            <a:spLocks noGrp="1"/>
          </p:cNvSpPr>
          <p:nvPr>
            <p:ph type="sldNum" sz="quarter" idx="12"/>
          </p:nvPr>
        </p:nvSpPr>
        <p:spPr>
          <a:ln/>
        </p:spPr>
        <p:txBody>
          <a:bodyPr/>
          <a:lstStyle>
            <a:lvl1pPr>
              <a:defRPr/>
            </a:lvl1pPr>
          </a:lstStyle>
          <a:p>
            <a:fld id="{D6EE310C-B3FE-4E00-8C1B-28AEF9B7386C}" type="slidenum">
              <a:rPr lang="en-US" altLang="en-US"/>
              <a:pPr/>
              <a:t>‹#›</a:t>
            </a:fld>
            <a:endParaRPr lang="en-US" altLang="en-US"/>
          </a:p>
        </p:txBody>
      </p:sp>
    </p:spTree>
    <p:extLst>
      <p:ext uri="{BB962C8B-B14F-4D97-AF65-F5344CB8AC3E}">
        <p14:creationId xmlns:p14="http://schemas.microsoft.com/office/powerpoint/2010/main" val="2410973318"/>
      </p:ext>
    </p:extLst>
  </p:cSld>
  <p:clrMapOvr>
    <a:masterClrMapping/>
  </p:clrMapOvr>
  <p:transition/>
  <p:hf sldNum="0" hdr="0" ftr="0" dt="0"/>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spcBef>
                <a:spcPts val="500"/>
              </a:spcBef>
              <a:defRPr sz="2000"/>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sz="2400"/>
            </a:lvl3pPr>
            <a:lvl4pPr>
              <a:spcBef>
                <a:spcPts val="500"/>
              </a:spcBef>
              <a:defRPr sz="2000"/>
            </a:lvl4pPr>
            <a:lvl5pPr>
              <a:spcBef>
                <a:spcPts val="5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3">
            <a:extLst>
              <a:ext uri="{FF2B5EF4-FFF2-40B4-BE49-F238E27FC236}">
                <a16:creationId xmlns:a16="http://schemas.microsoft.com/office/drawing/2014/main" id="{F55AD627-5122-425C-81C5-5E7A861F02CA}"/>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247B858D-EF7F-460D-980A-F5F08312AB1E}"/>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FC8B8EE-3ED1-4866-B704-A3017B278931}"/>
              </a:ext>
            </a:extLst>
          </p:cNvPr>
          <p:cNvSpPr txBox="1">
            <a:spLocks noGrp="1"/>
          </p:cNvSpPr>
          <p:nvPr>
            <p:ph type="sldNum" sz="quarter" idx="12"/>
          </p:nvPr>
        </p:nvSpPr>
        <p:spPr>
          <a:ln/>
        </p:spPr>
        <p:txBody>
          <a:bodyPr/>
          <a:lstStyle>
            <a:lvl1pPr>
              <a:defRPr/>
            </a:lvl1pPr>
          </a:lstStyle>
          <a:p>
            <a:fld id="{41D18DDE-AB18-406C-9540-AA41F0EEBB3A}" type="slidenum">
              <a:rPr lang="en-US" altLang="en-US"/>
              <a:pPr/>
              <a:t>‹#›</a:t>
            </a:fld>
            <a:endParaRPr lang="en-US" altLang="en-US"/>
          </a:p>
        </p:txBody>
      </p:sp>
    </p:spTree>
    <p:extLst>
      <p:ext uri="{BB962C8B-B14F-4D97-AF65-F5344CB8AC3E}">
        <p14:creationId xmlns:p14="http://schemas.microsoft.com/office/powerpoint/2010/main" val="30855407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spcBef>
                <a:spcPts val="500"/>
              </a:spcBef>
              <a:defRPr sz="2000"/>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3">
            <a:extLst>
              <a:ext uri="{FF2B5EF4-FFF2-40B4-BE49-F238E27FC236}">
                <a16:creationId xmlns:a16="http://schemas.microsoft.com/office/drawing/2014/main" id="{83EE1F94-1D9E-4AF3-A4B8-7598701A0E15}"/>
              </a:ext>
            </a:extLst>
          </p:cNvPr>
          <p:cNvSpPr txBox="1">
            <a:spLocks noGrp="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216DFB7-8A4D-477F-94A0-701BA5C3DA51}"/>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BDD5A23-02B3-4D20-835C-66B87C22B05F}"/>
              </a:ext>
            </a:extLst>
          </p:cNvPr>
          <p:cNvSpPr txBox="1">
            <a:spLocks noGrp="1"/>
          </p:cNvSpPr>
          <p:nvPr>
            <p:ph type="sldNum" sz="quarter" idx="12"/>
          </p:nvPr>
        </p:nvSpPr>
        <p:spPr>
          <a:ln/>
        </p:spPr>
        <p:txBody>
          <a:bodyPr/>
          <a:lstStyle>
            <a:lvl1pPr>
              <a:defRPr/>
            </a:lvl1pPr>
          </a:lstStyle>
          <a:p>
            <a:fld id="{96D6016E-AB41-40C2-9C0D-C40D677E480C}" type="slidenum">
              <a:rPr lang="en-US" altLang="en-US"/>
              <a:pPr/>
              <a:t>‹#›</a:t>
            </a:fld>
            <a:endParaRPr lang="en-US" altLang="en-US"/>
          </a:p>
        </p:txBody>
      </p:sp>
    </p:spTree>
    <p:extLst>
      <p:ext uri="{BB962C8B-B14F-4D97-AF65-F5344CB8AC3E}">
        <p14:creationId xmlns:p14="http://schemas.microsoft.com/office/powerpoint/2010/main" val="158474294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B192B2-9669-4E85-8C7C-197315E9956B}"/>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6207292C-B1C2-4F5D-87A2-D8D6AEA494B9}"/>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F06CCD-67B5-495C-8577-46B62D02B5B8}"/>
              </a:ext>
            </a:extLst>
          </p:cNvPr>
          <p:cNvSpPr txBox="1">
            <a:spLocks noGrp="1"/>
          </p:cNvSpPr>
          <p:nvPr>
            <p:ph type="sldNum" sz="quarter" idx="12"/>
          </p:nvPr>
        </p:nvSpPr>
        <p:spPr>
          <a:ln/>
        </p:spPr>
        <p:txBody>
          <a:bodyPr/>
          <a:lstStyle>
            <a:lvl1pPr>
              <a:defRPr/>
            </a:lvl1pPr>
          </a:lstStyle>
          <a:p>
            <a:fld id="{960C13D9-FF4D-4714-840E-98489EF6FE37}" type="slidenum">
              <a:rPr lang="en-US" altLang="en-US"/>
              <a:pPr/>
              <a:t>‹#›</a:t>
            </a:fld>
            <a:endParaRPr lang="en-US" altLang="en-US"/>
          </a:p>
        </p:txBody>
      </p:sp>
    </p:spTree>
    <p:extLst>
      <p:ext uri="{BB962C8B-B14F-4D97-AF65-F5344CB8AC3E}">
        <p14:creationId xmlns:p14="http://schemas.microsoft.com/office/powerpoint/2010/main" val="420515244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80B45CC-887F-4BFE-B9D5-6A68C14266CC}"/>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9D839891-3A8E-4A5A-8EF7-EEF40D939E7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BA1AC8B0-8607-4F0C-BDCE-95AFD724A394}"/>
              </a:ext>
            </a:extLst>
          </p:cNvPr>
          <p:cNvSpPr>
            <a:spLocks noGrp="1" noChangeArrowheads="1"/>
          </p:cNvSpPr>
          <p:nvPr>
            <p:ph type="sldNum" sz="quarter" idx="12"/>
          </p:nvPr>
        </p:nvSpPr>
        <p:spPr/>
        <p:txBody>
          <a:bodyPr/>
          <a:lstStyle>
            <a:lvl1pPr eaLnBrk="1" hangingPunct="1">
              <a:defRPr/>
            </a:lvl1pPr>
          </a:lstStyle>
          <a:p>
            <a:fld id="{7D92791A-6161-42D8-B0A8-92BA7116E590}" type="slidenum">
              <a:rPr lang="en-US" altLang="en-US"/>
              <a:pPr/>
              <a:t>‹#›</a:t>
            </a:fld>
            <a:endParaRPr lang="en-US" altLang="en-US"/>
          </a:p>
        </p:txBody>
      </p:sp>
    </p:spTree>
    <p:extLst>
      <p:ext uri="{BB962C8B-B14F-4D97-AF65-F5344CB8AC3E}">
        <p14:creationId xmlns:p14="http://schemas.microsoft.com/office/powerpoint/2010/main" val="4240496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381003"/>
            <a:ext cx="1943100" cy="57150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381003"/>
            <a:ext cx="5676896" cy="57150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BA4B719-F099-411F-961E-5819B97B1352}"/>
              </a:ext>
            </a:extLst>
          </p:cNvPr>
          <p:cNvSpPr txBox="1">
            <a:spLocks noGrp="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B72928C-0B83-470B-B456-6E6011B91A8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6A1B6E-3081-4D5C-AD13-B52AEF1AAD36}"/>
              </a:ext>
            </a:extLst>
          </p:cNvPr>
          <p:cNvSpPr txBox="1">
            <a:spLocks noGrp="1"/>
          </p:cNvSpPr>
          <p:nvPr>
            <p:ph type="sldNum" sz="quarter" idx="12"/>
          </p:nvPr>
        </p:nvSpPr>
        <p:spPr>
          <a:ln/>
        </p:spPr>
        <p:txBody>
          <a:bodyPr/>
          <a:lstStyle>
            <a:lvl1pPr>
              <a:defRPr/>
            </a:lvl1pPr>
          </a:lstStyle>
          <a:p>
            <a:fld id="{137E8356-0E84-482B-B77F-C8381670A185}" type="slidenum">
              <a:rPr lang="en-US" altLang="en-US"/>
              <a:pPr/>
              <a:t>‹#›</a:t>
            </a:fld>
            <a:endParaRPr lang="en-US" altLang="en-US"/>
          </a:p>
        </p:txBody>
      </p:sp>
    </p:spTree>
    <p:extLst>
      <p:ext uri="{BB962C8B-B14F-4D97-AF65-F5344CB8AC3E}">
        <p14:creationId xmlns:p14="http://schemas.microsoft.com/office/powerpoint/2010/main" val="1888100563"/>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57F0E5-305D-407A-B48A-F1D522C7206F}"/>
              </a:ext>
            </a:extLst>
          </p:cNvPr>
          <p:cNvGrpSpPr>
            <a:grpSpLocks/>
          </p:cNvGrpSpPr>
          <p:nvPr/>
        </p:nvGrpSpPr>
        <p:grpSpPr bwMode="auto">
          <a:xfrm>
            <a:off x="381000" y="457200"/>
            <a:ext cx="8397875" cy="5562600"/>
            <a:chOff x="381003" y="457200"/>
            <a:chExt cx="8397877" cy="5562596"/>
          </a:xfrm>
        </p:grpSpPr>
        <p:sp>
          <p:nvSpPr>
            <p:cNvPr id="5" name="Rectangle 3">
              <a:extLst>
                <a:ext uri="{FF2B5EF4-FFF2-40B4-BE49-F238E27FC236}">
                  <a16:creationId xmlns:a16="http://schemas.microsoft.com/office/drawing/2014/main" id="{5E129CB1-D5B1-4475-8D74-183DF8D58C59}"/>
                </a:ext>
              </a:extLst>
            </p:cNvPr>
            <p:cNvSpPr>
              <a:spLocks noChangeArrowheads="1"/>
            </p:cNvSpPr>
            <p:nvPr/>
          </p:nvSpPr>
          <p:spPr bwMode="auto">
            <a:xfrm>
              <a:off x="381003" y="457200"/>
              <a:ext cx="8397877" cy="5562596"/>
            </a:xfrm>
            <a:prstGeom prst="rect">
              <a:avLst/>
            </a:prstGeom>
            <a:solidFill>
              <a:srgbClr val="000000"/>
            </a:solidFill>
            <a:ln w="50804">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8" name="Rectangle 4">
              <a:extLst>
                <a:ext uri="{FF2B5EF4-FFF2-40B4-BE49-F238E27FC236}">
                  <a16:creationId xmlns:a16="http://schemas.microsoft.com/office/drawing/2014/main" id="{7A3110BA-E283-44B3-A032-A14A9ABB31C1}"/>
                </a:ext>
              </a:extLst>
            </p:cNvPr>
            <p:cNvSpPr>
              <a:spLocks noChangeArrowheads="1"/>
            </p:cNvSpPr>
            <p:nvPr/>
          </p:nvSpPr>
          <p:spPr bwMode="auto">
            <a:xfrm>
              <a:off x="452441" y="533400"/>
              <a:ext cx="8229602" cy="5410196"/>
            </a:xfrm>
            <a:prstGeom prst="rect">
              <a:avLst/>
            </a:prstGeom>
            <a:noFill/>
            <a:ln w="952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9" name="Line 5">
              <a:extLst>
                <a:ext uri="{FF2B5EF4-FFF2-40B4-BE49-F238E27FC236}">
                  <a16:creationId xmlns:a16="http://schemas.microsoft.com/office/drawing/2014/main" id="{E48CF597-715C-422F-8BAA-6293005C57ED}"/>
                </a:ext>
              </a:extLst>
            </p:cNvPr>
            <p:cNvSpPr>
              <a:spLocks/>
            </p:cNvSpPr>
            <p:nvPr/>
          </p:nvSpPr>
          <p:spPr bwMode="auto">
            <a:xfrm>
              <a:off x="914403" y="3581398"/>
              <a:ext cx="7315202" cy="0"/>
            </a:xfrm>
            <a:custGeom>
              <a:avLst/>
              <a:gdLst>
                <a:gd name="T0" fmla="*/ 3657601 w 7315202"/>
                <a:gd name="T1" fmla="*/ 7315202 w 7315202"/>
                <a:gd name="T2" fmla="*/ 3657601 w 7315202"/>
                <a:gd name="T3" fmla="*/ 0 w 7315202"/>
                <a:gd name="T4" fmla="*/ 0 w 7315202"/>
                <a:gd name="T5" fmla="*/ 7315202 w 7315202"/>
                <a:gd name="T6" fmla="*/ 17694720 60000 65536"/>
                <a:gd name="T7" fmla="*/ 0 60000 65536"/>
                <a:gd name="T8" fmla="*/ 5898240 60000 65536"/>
                <a:gd name="T9" fmla="*/ 11796480 60000 65536"/>
                <a:gd name="T10" fmla="*/ 5898240 60000 65536"/>
                <a:gd name="T11" fmla="*/ 17694720 60000 65536"/>
                <a:gd name="T12" fmla="*/ 0 w 7315202"/>
                <a:gd name="T13" fmla="*/ 7315202 w 7315202"/>
              </a:gdLst>
              <a:ahLst/>
              <a:cxnLst>
                <a:cxn ang="T6">
                  <a:pos x="T0" y="0"/>
                </a:cxn>
                <a:cxn ang="T7">
                  <a:pos x="T1" y="0"/>
                </a:cxn>
                <a:cxn ang="T8">
                  <a:pos x="T2" y="0"/>
                </a:cxn>
                <a:cxn ang="T9">
                  <a:pos x="T3" y="0"/>
                </a:cxn>
                <a:cxn ang="T10">
                  <a:pos x="T4" y="0"/>
                </a:cxn>
                <a:cxn ang="T11">
                  <a:pos x="T5" y="0"/>
                </a:cxn>
              </a:cxnLst>
              <a:rect l="T12" t="0" r="T13" b="0"/>
              <a:pathLst>
                <a:path w="7315202">
                  <a:moveTo>
                    <a:pt x="0" y="0"/>
                  </a:moveTo>
                  <a:lnTo>
                    <a:pt x="7315202" y="1"/>
                  </a:lnTo>
                </a:path>
              </a:pathLst>
            </a:custGeom>
            <a:noFill/>
            <a:ln w="19046">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sp>
        <p:nvSpPr>
          <p:cNvPr id="6" name="Rectangle 6"/>
          <p:cNvSpPr txBox="1">
            <a:spLocks noGrp="1"/>
          </p:cNvSpPr>
          <p:nvPr>
            <p:ph type="ctrTitle"/>
          </p:nvPr>
        </p:nvSpPr>
        <p:spPr>
          <a:xfrm>
            <a:off x="1219196" y="838203"/>
            <a:ext cx="6781803" cy="2559048"/>
          </a:xfrm>
        </p:spPr>
        <p:txBody>
          <a:bodyPr anchorCtr="1"/>
          <a:lstStyle>
            <a:lvl1pPr algn="ctr">
              <a:defRPr sz="6200"/>
            </a:lvl1pPr>
          </a:lstStyle>
          <a:p>
            <a:pPr lvl="0"/>
            <a:r>
              <a:rPr lang="en-US"/>
              <a:t>Click to edit Master title style</a:t>
            </a:r>
          </a:p>
        </p:txBody>
      </p:sp>
      <p:sp>
        <p:nvSpPr>
          <p:cNvPr id="7" name="Rectangle 7"/>
          <p:cNvSpPr txBox="1">
            <a:spLocks noGrp="1"/>
          </p:cNvSpPr>
          <p:nvPr>
            <p:ph type="subTitle" idx="1"/>
          </p:nvPr>
        </p:nvSpPr>
        <p:spPr>
          <a:xfrm>
            <a:off x="1371600" y="3733796"/>
            <a:ext cx="6400800" cy="1873248"/>
          </a:xfrm>
        </p:spPr>
        <p:txBody>
          <a:bodyPr anchorCtr="1"/>
          <a:lstStyle>
            <a:lvl1pPr marL="0" indent="0" algn="ctr">
              <a:buNone/>
              <a:defRPr sz="3000"/>
            </a:lvl1pPr>
          </a:lstStyle>
          <a:p>
            <a:pPr lvl="0"/>
            <a:r>
              <a:rPr lang="en-US"/>
              <a:t>Click to edit Master subtitle style</a:t>
            </a:r>
          </a:p>
        </p:txBody>
      </p:sp>
      <p:sp>
        <p:nvSpPr>
          <p:cNvPr id="10" name="Rectangle 8">
            <a:extLst>
              <a:ext uri="{FF2B5EF4-FFF2-40B4-BE49-F238E27FC236}">
                <a16:creationId xmlns:a16="http://schemas.microsoft.com/office/drawing/2014/main" id="{F0335EFA-A005-4E3D-BADA-19F6C8D85110}"/>
              </a:ext>
            </a:extLst>
          </p:cNvPr>
          <p:cNvSpPr txBox="1">
            <a:spLocks noGrp="1"/>
          </p:cNvSpPr>
          <p:nvPr>
            <p:ph type="dt" sz="half" idx="10"/>
          </p:nvPr>
        </p:nvSpPr>
        <p:spPr>
          <a:xfrm>
            <a:off x="536575" y="6248400"/>
            <a:ext cx="2054225" cy="457200"/>
          </a:xfrm>
        </p:spPr>
        <p:txBody>
          <a:bodyPr/>
          <a:lstStyle>
            <a:lvl1pPr eaLnBrk="1" hangingPunct="1">
              <a:defRPr>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1" name="Rectangle 9">
            <a:extLst>
              <a:ext uri="{FF2B5EF4-FFF2-40B4-BE49-F238E27FC236}">
                <a16:creationId xmlns:a16="http://schemas.microsoft.com/office/drawing/2014/main" id="{4942D978-6C3C-4D0C-B123-441352CB33F8}"/>
              </a:ext>
            </a:extLst>
          </p:cNvPr>
          <p:cNvSpPr txBox="1">
            <a:spLocks noGrp="1"/>
          </p:cNvSpPr>
          <p:nvPr>
            <p:ph type="ftr" sz="quarter" idx="11"/>
          </p:nvPr>
        </p:nvSpPr>
        <p:spPr>
          <a:xfrm>
            <a:off x="3251200" y="6248400"/>
            <a:ext cx="2887663" cy="457200"/>
          </a:xfrm>
        </p:spPr>
        <p:txBody>
          <a:bodyPr/>
          <a:lstStyle>
            <a:lvl1pPr eaLnBrk="1" hangingPunct="1">
              <a:defRPr>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2" name="Rectangle 10">
            <a:extLst>
              <a:ext uri="{FF2B5EF4-FFF2-40B4-BE49-F238E27FC236}">
                <a16:creationId xmlns:a16="http://schemas.microsoft.com/office/drawing/2014/main" id="{40057A4E-E158-4752-BD25-2F3382301EBD}"/>
              </a:ext>
            </a:extLst>
          </p:cNvPr>
          <p:cNvSpPr txBox="1">
            <a:spLocks noGrp="1"/>
          </p:cNvSpPr>
          <p:nvPr>
            <p:ph type="sldNum" sz="quarter" idx="12"/>
          </p:nvPr>
        </p:nvSpPr>
        <p:spPr>
          <a:xfrm>
            <a:off x="6788150" y="6257925"/>
            <a:ext cx="1905000" cy="457200"/>
          </a:xfrm>
        </p:spPr>
        <p:txBody>
          <a:bodyPr/>
          <a:lstStyle>
            <a:lvl1pPr>
              <a:defRPr/>
            </a:lvl1pPr>
          </a:lstStyle>
          <a:p>
            <a:fld id="{85F516BA-E6A9-4349-9942-5041DF3A356A}" type="slidenum">
              <a:rPr lang="en-US" altLang="en-US"/>
              <a:pPr/>
              <a:t>‹#›</a:t>
            </a:fld>
            <a:endParaRPr lang="en-US" altLang="en-US"/>
          </a:p>
        </p:txBody>
      </p:sp>
    </p:spTree>
    <p:extLst>
      <p:ext uri="{BB962C8B-B14F-4D97-AF65-F5344CB8AC3E}">
        <p14:creationId xmlns:p14="http://schemas.microsoft.com/office/powerpoint/2010/main" val="304762010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C70B74D3-2D16-407B-8DD1-7E523DFE6F11}"/>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A0EF8A9-1017-4072-ADA5-FEAD2357F7F3}"/>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3F5A0F0-0180-4DCD-A4DF-2F208CAF53FD}"/>
              </a:ext>
            </a:extLst>
          </p:cNvPr>
          <p:cNvSpPr txBox="1">
            <a:spLocks noGrp="1"/>
          </p:cNvSpPr>
          <p:nvPr>
            <p:ph type="sldNum" sz="quarter" idx="12"/>
          </p:nvPr>
        </p:nvSpPr>
        <p:spPr>
          <a:ln/>
        </p:spPr>
        <p:txBody>
          <a:bodyPr/>
          <a:lstStyle>
            <a:lvl1pPr>
              <a:defRPr/>
            </a:lvl1pPr>
          </a:lstStyle>
          <a:p>
            <a:fld id="{F4F7936E-7869-4ADA-981B-FD57391A9689}" type="slidenum">
              <a:rPr lang="en-US" altLang="en-US"/>
              <a:pPr/>
              <a:t>‹#›</a:t>
            </a:fld>
            <a:endParaRPr lang="en-US" altLang="en-US"/>
          </a:p>
        </p:txBody>
      </p:sp>
    </p:spTree>
    <p:extLst>
      <p:ext uri="{BB962C8B-B14F-4D97-AF65-F5344CB8AC3E}">
        <p14:creationId xmlns:p14="http://schemas.microsoft.com/office/powerpoint/2010/main" val="3053529771"/>
      </p:ext>
    </p:extLst>
  </p:cSld>
  <p:clrMapOvr>
    <a:masterClrMapping/>
  </p:clrMapOvr>
  <p:transition/>
  <p:hf sldNum="0" hdr="0" ftr="0" dt="0"/>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8">
            <a:extLst>
              <a:ext uri="{FF2B5EF4-FFF2-40B4-BE49-F238E27FC236}">
                <a16:creationId xmlns:a16="http://schemas.microsoft.com/office/drawing/2014/main" id="{B77CD06F-4488-4D9E-8BB9-29ED97DC9DCB}"/>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FB98F85-474F-49EF-B012-EE88FF9DA3E1}"/>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725C81D-69BA-46E9-8165-952F4AEC2539}"/>
              </a:ext>
            </a:extLst>
          </p:cNvPr>
          <p:cNvSpPr txBox="1">
            <a:spLocks noGrp="1"/>
          </p:cNvSpPr>
          <p:nvPr>
            <p:ph type="sldNum" sz="quarter" idx="12"/>
          </p:nvPr>
        </p:nvSpPr>
        <p:spPr>
          <a:ln/>
        </p:spPr>
        <p:txBody>
          <a:bodyPr/>
          <a:lstStyle>
            <a:lvl1pPr>
              <a:defRPr/>
            </a:lvl1pPr>
          </a:lstStyle>
          <a:p>
            <a:fld id="{69D698CA-1EED-42BE-AC96-ACCDD6759E32}" type="slidenum">
              <a:rPr lang="en-US" altLang="en-US"/>
              <a:pPr/>
              <a:t>‹#›</a:t>
            </a:fld>
            <a:endParaRPr lang="en-US" altLang="en-US"/>
          </a:p>
        </p:txBody>
      </p:sp>
    </p:spTree>
    <p:extLst>
      <p:ext uri="{BB962C8B-B14F-4D97-AF65-F5344CB8AC3E}">
        <p14:creationId xmlns:p14="http://schemas.microsoft.com/office/powerpoint/2010/main" val="3522819210"/>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533396"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86299" y="1828800"/>
            <a:ext cx="4000500" cy="4038603"/>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5699B29B-2F2E-439D-9DA9-30E0B38C618E}"/>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ACC62AE-18CA-41CE-9503-6F0F9D96A2DD}"/>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9F15FFC-EACD-4333-A9FB-A3F31FF87411}"/>
              </a:ext>
            </a:extLst>
          </p:cNvPr>
          <p:cNvSpPr txBox="1">
            <a:spLocks noGrp="1"/>
          </p:cNvSpPr>
          <p:nvPr>
            <p:ph type="sldNum" sz="quarter" idx="12"/>
          </p:nvPr>
        </p:nvSpPr>
        <p:spPr>
          <a:ln/>
        </p:spPr>
        <p:txBody>
          <a:bodyPr/>
          <a:lstStyle>
            <a:lvl1pPr>
              <a:defRPr/>
            </a:lvl1pPr>
          </a:lstStyle>
          <a:p>
            <a:fld id="{6599B17B-7820-4E54-8359-245DA46812B0}" type="slidenum">
              <a:rPr lang="en-US" altLang="en-US"/>
              <a:pPr/>
              <a:t>‹#›</a:t>
            </a:fld>
            <a:endParaRPr lang="en-US" altLang="en-US"/>
          </a:p>
        </p:txBody>
      </p:sp>
    </p:spTree>
    <p:extLst>
      <p:ext uri="{BB962C8B-B14F-4D97-AF65-F5344CB8AC3E}">
        <p14:creationId xmlns:p14="http://schemas.microsoft.com/office/powerpoint/2010/main" val="182708811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C7928577-E264-4548-8196-633EF90054E2}"/>
              </a:ext>
            </a:extLst>
          </p:cNvPr>
          <p:cNvSpPr txBox="1">
            <a:spLocks noGrp="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B02006FC-5FC2-43E4-88E4-63465D2CFF42}"/>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95015156-9E60-4BBD-9A2B-5AD9BB580767}"/>
              </a:ext>
            </a:extLst>
          </p:cNvPr>
          <p:cNvSpPr txBox="1">
            <a:spLocks noGrp="1"/>
          </p:cNvSpPr>
          <p:nvPr>
            <p:ph type="sldNum" sz="quarter" idx="12"/>
          </p:nvPr>
        </p:nvSpPr>
        <p:spPr>
          <a:ln/>
        </p:spPr>
        <p:txBody>
          <a:bodyPr/>
          <a:lstStyle>
            <a:lvl1pPr>
              <a:defRPr/>
            </a:lvl1pPr>
          </a:lstStyle>
          <a:p>
            <a:fld id="{B3CC09EE-829D-483D-86BA-50A3A31E9B8A}" type="slidenum">
              <a:rPr lang="en-US" altLang="en-US"/>
              <a:pPr/>
              <a:t>‹#›</a:t>
            </a:fld>
            <a:endParaRPr lang="en-US" altLang="en-US"/>
          </a:p>
        </p:txBody>
      </p:sp>
    </p:spTree>
    <p:extLst>
      <p:ext uri="{BB962C8B-B14F-4D97-AF65-F5344CB8AC3E}">
        <p14:creationId xmlns:p14="http://schemas.microsoft.com/office/powerpoint/2010/main" val="35287835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8">
            <a:extLst>
              <a:ext uri="{FF2B5EF4-FFF2-40B4-BE49-F238E27FC236}">
                <a16:creationId xmlns:a16="http://schemas.microsoft.com/office/drawing/2014/main" id="{B1E8B285-0176-489C-A4DA-3B70667D0E4C}"/>
              </a:ext>
            </a:extLst>
          </p:cNvPr>
          <p:cNvSpPr txBox="1">
            <a:spLocks noGrp="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7086126E-51F5-47BB-BA90-F39B0D07F7F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FEC0ECF2-ADEC-4588-A092-B1F03E6FEE05}"/>
              </a:ext>
            </a:extLst>
          </p:cNvPr>
          <p:cNvSpPr txBox="1">
            <a:spLocks noGrp="1"/>
          </p:cNvSpPr>
          <p:nvPr>
            <p:ph type="sldNum" sz="quarter" idx="12"/>
          </p:nvPr>
        </p:nvSpPr>
        <p:spPr>
          <a:ln/>
        </p:spPr>
        <p:txBody>
          <a:bodyPr/>
          <a:lstStyle>
            <a:lvl1pPr>
              <a:defRPr/>
            </a:lvl1pPr>
          </a:lstStyle>
          <a:p>
            <a:fld id="{20377BF8-36BD-411D-8EA8-E6CF5A9EE6C3}" type="slidenum">
              <a:rPr lang="en-US" altLang="en-US"/>
              <a:pPr/>
              <a:t>‹#›</a:t>
            </a:fld>
            <a:endParaRPr lang="en-US" altLang="en-US"/>
          </a:p>
        </p:txBody>
      </p:sp>
    </p:spTree>
    <p:extLst>
      <p:ext uri="{BB962C8B-B14F-4D97-AF65-F5344CB8AC3E}">
        <p14:creationId xmlns:p14="http://schemas.microsoft.com/office/powerpoint/2010/main" val="180654721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89A39955-12A4-49F1-8503-90237D7BF2BE}"/>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CE393C81-FB91-432E-81DD-C3CDC81731A9}"/>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477DE9D2-DBFE-401D-A766-04923A402EB2}"/>
              </a:ext>
            </a:extLst>
          </p:cNvPr>
          <p:cNvSpPr txBox="1">
            <a:spLocks noGrp="1"/>
          </p:cNvSpPr>
          <p:nvPr>
            <p:ph type="sldNum" sz="quarter" idx="12"/>
          </p:nvPr>
        </p:nvSpPr>
        <p:spPr>
          <a:ln/>
        </p:spPr>
        <p:txBody>
          <a:bodyPr/>
          <a:lstStyle>
            <a:lvl1pPr>
              <a:defRPr/>
            </a:lvl1pPr>
          </a:lstStyle>
          <a:p>
            <a:fld id="{C7ED1704-45E1-4D3A-9B8B-DD0DF670ACA2}" type="slidenum">
              <a:rPr lang="en-US" altLang="en-US"/>
              <a:pPr/>
              <a:t>‹#›</a:t>
            </a:fld>
            <a:endParaRPr lang="en-US" altLang="en-US"/>
          </a:p>
        </p:txBody>
      </p:sp>
    </p:spTree>
    <p:extLst>
      <p:ext uri="{BB962C8B-B14F-4D97-AF65-F5344CB8AC3E}">
        <p14:creationId xmlns:p14="http://schemas.microsoft.com/office/powerpoint/2010/main" val="81642169"/>
      </p:ext>
    </p:extLst>
  </p:cSld>
  <p:clrMapOvr>
    <a:masterClrMapping/>
  </p:clrMapOvr>
  <p:transition/>
  <p:hf sldNum="0" hdr="0" ftr="0" dt="0"/>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91C31FC3-9B89-4C39-B63C-137EF4A4B7CA}"/>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1EFAB56-9D4C-4D48-890A-3846588DEB35}"/>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C7372473-281C-43D2-AEB4-0C2F06E06DC9}"/>
              </a:ext>
            </a:extLst>
          </p:cNvPr>
          <p:cNvSpPr txBox="1">
            <a:spLocks noGrp="1"/>
          </p:cNvSpPr>
          <p:nvPr>
            <p:ph type="sldNum" sz="quarter" idx="12"/>
          </p:nvPr>
        </p:nvSpPr>
        <p:spPr>
          <a:ln/>
        </p:spPr>
        <p:txBody>
          <a:bodyPr/>
          <a:lstStyle>
            <a:lvl1pPr>
              <a:defRPr/>
            </a:lvl1pPr>
          </a:lstStyle>
          <a:p>
            <a:fld id="{E58D0877-CB04-46DE-97A6-B5A963E787BD}" type="slidenum">
              <a:rPr lang="en-US" altLang="en-US"/>
              <a:pPr/>
              <a:t>‹#›</a:t>
            </a:fld>
            <a:endParaRPr lang="en-US" altLang="en-US"/>
          </a:p>
        </p:txBody>
      </p:sp>
    </p:spTree>
    <p:extLst>
      <p:ext uri="{BB962C8B-B14F-4D97-AF65-F5344CB8AC3E}">
        <p14:creationId xmlns:p14="http://schemas.microsoft.com/office/powerpoint/2010/main" val="681766901"/>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sz="3200"/>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8">
            <a:extLst>
              <a:ext uri="{FF2B5EF4-FFF2-40B4-BE49-F238E27FC236}">
                <a16:creationId xmlns:a16="http://schemas.microsoft.com/office/drawing/2014/main" id="{09977AA6-C6BC-4900-B5EA-798780106150}"/>
              </a:ext>
            </a:extLst>
          </p:cNvPr>
          <p:cNvSpPr txBox="1">
            <a:spLocks noGrp="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479E6238-3026-42FD-99C1-9CCD27FB0666}"/>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B7981C3-A8F1-4BF7-922B-0C77D02697D6}"/>
              </a:ext>
            </a:extLst>
          </p:cNvPr>
          <p:cNvSpPr txBox="1">
            <a:spLocks noGrp="1"/>
          </p:cNvSpPr>
          <p:nvPr>
            <p:ph type="sldNum" sz="quarter" idx="12"/>
          </p:nvPr>
        </p:nvSpPr>
        <p:spPr>
          <a:ln/>
        </p:spPr>
        <p:txBody>
          <a:bodyPr/>
          <a:lstStyle>
            <a:lvl1pPr>
              <a:defRPr/>
            </a:lvl1pPr>
          </a:lstStyle>
          <a:p>
            <a:fld id="{98EC98CA-F512-438D-88C4-4D6B1C541904}" type="slidenum">
              <a:rPr lang="en-US" altLang="en-US"/>
              <a:pPr/>
              <a:t>‹#›</a:t>
            </a:fld>
            <a:endParaRPr lang="en-US" altLang="en-US"/>
          </a:p>
        </p:txBody>
      </p:sp>
    </p:spTree>
    <p:extLst>
      <p:ext uri="{BB962C8B-B14F-4D97-AF65-F5344CB8AC3E}">
        <p14:creationId xmlns:p14="http://schemas.microsoft.com/office/powerpoint/2010/main" val="322294349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C981D5-CF36-494C-A2FB-11CFB43B8D79}"/>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A77DC54F-FEF2-438C-A5F9-06714E83B0DF}"/>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277F9AD6-21B4-4CAE-897F-F25B328B2B6E}"/>
              </a:ext>
            </a:extLst>
          </p:cNvPr>
          <p:cNvSpPr>
            <a:spLocks noGrp="1" noChangeArrowheads="1"/>
          </p:cNvSpPr>
          <p:nvPr>
            <p:ph type="sldNum" sz="quarter" idx="12"/>
          </p:nvPr>
        </p:nvSpPr>
        <p:spPr/>
        <p:txBody>
          <a:bodyPr/>
          <a:lstStyle>
            <a:lvl1pPr eaLnBrk="1" hangingPunct="1">
              <a:defRPr/>
            </a:lvl1pPr>
          </a:lstStyle>
          <a:p>
            <a:fld id="{9DFCDB48-06FE-4BF3-B2A6-FF7220A6FF03}" type="slidenum">
              <a:rPr lang="en-US" altLang="en-US"/>
              <a:pPr/>
              <a:t>‹#›</a:t>
            </a:fld>
            <a:endParaRPr lang="en-US" altLang="en-US"/>
          </a:p>
        </p:txBody>
      </p:sp>
    </p:spTree>
    <p:extLst>
      <p:ext uri="{BB962C8B-B14F-4D97-AF65-F5344CB8AC3E}">
        <p14:creationId xmlns:p14="http://schemas.microsoft.com/office/powerpoint/2010/main" val="7938661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6336193E-F0C9-43AB-B0E9-75666C36D662}"/>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901B6AF-891C-4235-9A04-BB90431DA1EC}"/>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890B8FB1-09B8-4252-9ADD-D266301E3346}"/>
              </a:ext>
            </a:extLst>
          </p:cNvPr>
          <p:cNvSpPr txBox="1">
            <a:spLocks noGrp="1"/>
          </p:cNvSpPr>
          <p:nvPr>
            <p:ph type="sldNum" sz="quarter" idx="12"/>
          </p:nvPr>
        </p:nvSpPr>
        <p:spPr>
          <a:ln/>
        </p:spPr>
        <p:txBody>
          <a:bodyPr/>
          <a:lstStyle>
            <a:lvl1pPr>
              <a:defRPr/>
            </a:lvl1pPr>
          </a:lstStyle>
          <a:p>
            <a:fld id="{5CF4071F-F7ED-4481-AF85-844435E4E20E}" type="slidenum">
              <a:rPr lang="en-US" altLang="en-US"/>
              <a:pPr/>
              <a:t>‹#›</a:t>
            </a:fld>
            <a:endParaRPr lang="en-US" altLang="en-US"/>
          </a:p>
        </p:txBody>
      </p:sp>
    </p:spTree>
    <p:extLst>
      <p:ext uri="{BB962C8B-B14F-4D97-AF65-F5344CB8AC3E}">
        <p14:creationId xmlns:p14="http://schemas.microsoft.com/office/powerpoint/2010/main" val="402525251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48446" y="473073"/>
            <a:ext cx="2038353" cy="53943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533396" y="473073"/>
            <a:ext cx="5962646" cy="53943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67698B5E-782C-4428-918D-2D4753062BB4}"/>
              </a:ext>
            </a:extLst>
          </p:cNvPr>
          <p:cNvSpPr txBox="1">
            <a:spLocks noGrp="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1593E6B-F9C2-4298-87C4-4FFF545A53F7}"/>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98FA73F-71CF-40BD-9498-C1CDC6D55B01}"/>
              </a:ext>
            </a:extLst>
          </p:cNvPr>
          <p:cNvSpPr txBox="1">
            <a:spLocks noGrp="1"/>
          </p:cNvSpPr>
          <p:nvPr>
            <p:ph type="sldNum" sz="quarter" idx="12"/>
          </p:nvPr>
        </p:nvSpPr>
        <p:spPr>
          <a:ln/>
        </p:spPr>
        <p:txBody>
          <a:bodyPr/>
          <a:lstStyle>
            <a:lvl1pPr>
              <a:defRPr/>
            </a:lvl1pPr>
          </a:lstStyle>
          <a:p>
            <a:fld id="{2FB287AB-CF87-4CB5-ACF3-60C0CBC1B2DD}" type="slidenum">
              <a:rPr lang="en-US" altLang="en-US"/>
              <a:pPr/>
              <a:t>‹#›</a:t>
            </a:fld>
            <a:endParaRPr lang="en-US" altLang="en-US"/>
          </a:p>
        </p:txBody>
      </p:sp>
    </p:spTree>
    <p:extLst>
      <p:ext uri="{BB962C8B-B14F-4D97-AF65-F5344CB8AC3E}">
        <p14:creationId xmlns:p14="http://schemas.microsoft.com/office/powerpoint/2010/main" val="277245417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3"/>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a:extLst>
              <a:ext uri="{FF2B5EF4-FFF2-40B4-BE49-F238E27FC236}">
                <a16:creationId xmlns:a16="http://schemas.microsoft.com/office/drawing/2014/main" id="{CA1F9BED-2F57-44D6-AC47-D09320039D3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23452-2483-4D7D-9B4A-2CFAA3A968F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5BE5D4-8D38-431B-B8C9-19F4696D21C0}"/>
              </a:ext>
            </a:extLst>
          </p:cNvPr>
          <p:cNvSpPr txBox="1">
            <a:spLocks noGrp="1"/>
          </p:cNvSpPr>
          <p:nvPr>
            <p:ph type="sldNum" sz="quarter" idx="12"/>
          </p:nvPr>
        </p:nvSpPr>
        <p:spPr>
          <a:ln/>
        </p:spPr>
        <p:txBody>
          <a:bodyPr/>
          <a:lstStyle>
            <a:lvl1pPr>
              <a:defRPr/>
            </a:lvl1pPr>
          </a:lstStyle>
          <a:p>
            <a:fld id="{6B78C445-C7B9-4B2C-9647-06EC46387838}" type="slidenum">
              <a:rPr lang="en-US" altLang="en-US"/>
              <a:pPr/>
              <a:t>‹#›</a:t>
            </a:fld>
            <a:endParaRPr lang="en-US" altLang="en-US"/>
          </a:p>
        </p:txBody>
      </p:sp>
    </p:spTree>
    <p:extLst>
      <p:ext uri="{BB962C8B-B14F-4D97-AF65-F5344CB8AC3E}">
        <p14:creationId xmlns:p14="http://schemas.microsoft.com/office/powerpoint/2010/main" val="254690777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504C63-D4E0-4432-AF57-F0CE9D1D6000}"/>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B1506F-F8F8-4050-89FD-13C224325D6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1C8BDA-5A7F-4548-AE0D-AFB690E7B236}"/>
              </a:ext>
            </a:extLst>
          </p:cNvPr>
          <p:cNvSpPr txBox="1">
            <a:spLocks noGrp="1"/>
          </p:cNvSpPr>
          <p:nvPr>
            <p:ph type="sldNum" sz="quarter" idx="12"/>
          </p:nvPr>
        </p:nvSpPr>
        <p:spPr>
          <a:ln/>
        </p:spPr>
        <p:txBody>
          <a:bodyPr/>
          <a:lstStyle>
            <a:lvl1pPr>
              <a:defRPr/>
            </a:lvl1pPr>
          </a:lstStyle>
          <a:p>
            <a:fld id="{8D5F0EF9-58EE-4AFE-B0DB-2546AE0F497F}" type="slidenum">
              <a:rPr lang="en-US" altLang="en-US"/>
              <a:pPr/>
              <a:t>‹#›</a:t>
            </a:fld>
            <a:endParaRPr lang="en-US" altLang="en-US"/>
          </a:p>
        </p:txBody>
      </p:sp>
    </p:spTree>
    <p:extLst>
      <p:ext uri="{BB962C8B-B14F-4D97-AF65-F5344CB8AC3E}">
        <p14:creationId xmlns:p14="http://schemas.microsoft.com/office/powerpoint/2010/main" val="1583184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a:extLst>
              <a:ext uri="{FF2B5EF4-FFF2-40B4-BE49-F238E27FC236}">
                <a16:creationId xmlns:a16="http://schemas.microsoft.com/office/drawing/2014/main" id="{76458920-CCF1-4EAE-A515-EF25F35D7EFD}"/>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52938F-39D2-4AAF-9158-56D66967BE4E}"/>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2C8CDD-C5B1-426A-B73E-ACFB2C75AE6D}"/>
              </a:ext>
            </a:extLst>
          </p:cNvPr>
          <p:cNvSpPr txBox="1">
            <a:spLocks noGrp="1"/>
          </p:cNvSpPr>
          <p:nvPr>
            <p:ph type="sldNum" sz="quarter" idx="12"/>
          </p:nvPr>
        </p:nvSpPr>
        <p:spPr>
          <a:ln/>
        </p:spPr>
        <p:txBody>
          <a:bodyPr/>
          <a:lstStyle>
            <a:lvl1pPr>
              <a:defRPr/>
            </a:lvl1pPr>
          </a:lstStyle>
          <a:p>
            <a:fld id="{8C7EB2FA-264A-4531-A138-6F16E630BE24}" type="slidenum">
              <a:rPr lang="en-US" altLang="en-US"/>
              <a:pPr/>
              <a:t>‹#›</a:t>
            </a:fld>
            <a:endParaRPr lang="en-US" altLang="en-US"/>
          </a:p>
        </p:txBody>
      </p:sp>
    </p:spTree>
    <p:extLst>
      <p:ext uri="{BB962C8B-B14F-4D97-AF65-F5344CB8AC3E}">
        <p14:creationId xmlns:p14="http://schemas.microsoft.com/office/powerpoint/2010/main" val="165065716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CA0423-4CB6-4167-9E35-B6148C96753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89F7CB-1DB0-42C1-B99E-F673434BC9BF}"/>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3E9985-8D44-49EE-AFBF-C1EC20D9F4F2}"/>
              </a:ext>
            </a:extLst>
          </p:cNvPr>
          <p:cNvSpPr txBox="1">
            <a:spLocks noGrp="1"/>
          </p:cNvSpPr>
          <p:nvPr>
            <p:ph type="sldNum" sz="quarter" idx="12"/>
          </p:nvPr>
        </p:nvSpPr>
        <p:spPr>
          <a:ln/>
        </p:spPr>
        <p:txBody>
          <a:bodyPr/>
          <a:lstStyle>
            <a:lvl1pPr>
              <a:defRPr/>
            </a:lvl1pPr>
          </a:lstStyle>
          <a:p>
            <a:fld id="{9EDA652A-3DA6-4A42-938B-768D358E3915}" type="slidenum">
              <a:rPr lang="en-US" altLang="en-US"/>
              <a:pPr/>
              <a:t>‹#›</a:t>
            </a:fld>
            <a:endParaRPr lang="en-US" altLang="en-US"/>
          </a:p>
        </p:txBody>
      </p:sp>
    </p:spTree>
    <p:extLst>
      <p:ext uri="{BB962C8B-B14F-4D97-AF65-F5344CB8AC3E}">
        <p14:creationId xmlns:p14="http://schemas.microsoft.com/office/powerpoint/2010/main" val="304428646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0C3310-E3FF-4933-8EF9-8989DE926F62}"/>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0EC6E9-A64B-4B67-B33F-269295109044}"/>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969EFCF-4D3F-4100-85FE-77DD4A501DE3}"/>
              </a:ext>
            </a:extLst>
          </p:cNvPr>
          <p:cNvSpPr txBox="1">
            <a:spLocks noGrp="1"/>
          </p:cNvSpPr>
          <p:nvPr>
            <p:ph type="sldNum" sz="quarter" idx="12"/>
          </p:nvPr>
        </p:nvSpPr>
        <p:spPr>
          <a:ln/>
        </p:spPr>
        <p:txBody>
          <a:bodyPr/>
          <a:lstStyle>
            <a:lvl1pPr>
              <a:defRPr/>
            </a:lvl1pPr>
          </a:lstStyle>
          <a:p>
            <a:fld id="{B7496586-F0B2-4503-A511-361BB3FBD47B}" type="slidenum">
              <a:rPr lang="en-US" altLang="en-US"/>
              <a:pPr/>
              <a:t>‹#›</a:t>
            </a:fld>
            <a:endParaRPr lang="en-US" altLang="en-US"/>
          </a:p>
        </p:txBody>
      </p:sp>
    </p:spTree>
    <p:extLst>
      <p:ext uri="{BB962C8B-B14F-4D97-AF65-F5344CB8AC3E}">
        <p14:creationId xmlns:p14="http://schemas.microsoft.com/office/powerpoint/2010/main" val="586475106"/>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a:extLst>
              <a:ext uri="{FF2B5EF4-FFF2-40B4-BE49-F238E27FC236}">
                <a16:creationId xmlns:a16="http://schemas.microsoft.com/office/drawing/2014/main" id="{C0C326F2-36A8-4F15-A6DA-2F931E4D6DD8}"/>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049DD54-EE3D-4FE1-84A6-4B254B83706D}"/>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BA53FE-F3F5-4027-9C4F-86C2C0303666}"/>
              </a:ext>
            </a:extLst>
          </p:cNvPr>
          <p:cNvSpPr txBox="1">
            <a:spLocks noGrp="1"/>
          </p:cNvSpPr>
          <p:nvPr>
            <p:ph type="sldNum" sz="quarter" idx="12"/>
          </p:nvPr>
        </p:nvSpPr>
        <p:spPr>
          <a:ln/>
        </p:spPr>
        <p:txBody>
          <a:bodyPr/>
          <a:lstStyle>
            <a:lvl1pPr>
              <a:defRPr/>
            </a:lvl1pPr>
          </a:lstStyle>
          <a:p>
            <a:fld id="{E6E1D92B-FE8A-4BDC-B6CB-2236212B6573}" type="slidenum">
              <a:rPr lang="en-US" altLang="en-US"/>
              <a:pPr/>
              <a:t>‹#›</a:t>
            </a:fld>
            <a:endParaRPr lang="en-US" altLang="en-US"/>
          </a:p>
        </p:txBody>
      </p:sp>
    </p:spTree>
    <p:extLst>
      <p:ext uri="{BB962C8B-B14F-4D97-AF65-F5344CB8AC3E}">
        <p14:creationId xmlns:p14="http://schemas.microsoft.com/office/powerpoint/2010/main" val="2050865048"/>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E5D2F4-0578-4D49-9B98-512267CC2C09}"/>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2CD4F3-5CD1-4381-9C7A-BAE6EE6507A0}"/>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1FDF6A-CE13-4BFC-968F-6B6A89DE1D8E}"/>
              </a:ext>
            </a:extLst>
          </p:cNvPr>
          <p:cNvSpPr txBox="1">
            <a:spLocks noGrp="1"/>
          </p:cNvSpPr>
          <p:nvPr>
            <p:ph type="sldNum" sz="quarter" idx="12"/>
          </p:nvPr>
        </p:nvSpPr>
        <p:spPr>
          <a:ln/>
        </p:spPr>
        <p:txBody>
          <a:bodyPr/>
          <a:lstStyle>
            <a:lvl1pPr>
              <a:defRPr/>
            </a:lvl1pPr>
          </a:lstStyle>
          <a:p>
            <a:fld id="{2C6B01FE-11E6-4F91-9807-68AA0FCD82BE}" type="slidenum">
              <a:rPr lang="en-US" altLang="en-US"/>
              <a:pPr/>
              <a:t>‹#›</a:t>
            </a:fld>
            <a:endParaRPr lang="en-US" altLang="en-US"/>
          </a:p>
        </p:txBody>
      </p:sp>
    </p:spTree>
    <p:extLst>
      <p:ext uri="{BB962C8B-B14F-4D97-AF65-F5344CB8AC3E}">
        <p14:creationId xmlns:p14="http://schemas.microsoft.com/office/powerpoint/2010/main" val="4142906914"/>
      </p:ext>
    </p:extLst>
  </p:cSld>
  <p:clrMapOvr>
    <a:masterClrMapping/>
  </p:clrMapOvr>
  <p:transition/>
  <p:hf sldNum="0" hdr="0" ftr="0" dt="0"/>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8586C9FD-E256-4E7A-84BB-3E26E98E4B1F}"/>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0CB3D-7EAE-43D9-B950-D2133DB1BD87}"/>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0FCA6B-FB7E-49A9-B6CC-0A4E2168D00E}"/>
              </a:ext>
            </a:extLst>
          </p:cNvPr>
          <p:cNvSpPr txBox="1">
            <a:spLocks noGrp="1"/>
          </p:cNvSpPr>
          <p:nvPr>
            <p:ph type="sldNum" sz="quarter" idx="12"/>
          </p:nvPr>
        </p:nvSpPr>
        <p:spPr>
          <a:ln/>
        </p:spPr>
        <p:txBody>
          <a:bodyPr/>
          <a:lstStyle>
            <a:lvl1pPr>
              <a:defRPr/>
            </a:lvl1pPr>
          </a:lstStyle>
          <a:p>
            <a:fld id="{8C8475F0-9B70-473F-AD24-3AD8AF40B041}" type="slidenum">
              <a:rPr lang="en-US" altLang="en-US"/>
              <a:pPr/>
              <a:t>‹#›</a:t>
            </a:fld>
            <a:endParaRPr lang="en-US" altLang="en-US"/>
          </a:p>
        </p:txBody>
      </p:sp>
    </p:spTree>
    <p:extLst>
      <p:ext uri="{BB962C8B-B14F-4D97-AF65-F5344CB8AC3E}">
        <p14:creationId xmlns:p14="http://schemas.microsoft.com/office/powerpoint/2010/main" val="286931550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E62BDD-1669-4E00-932B-1E86680A234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A85E23D3-EB32-4D66-93FE-A90BD3E91F59}"/>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50009A0A-FD19-450C-8110-4810DF32DFAB}"/>
              </a:ext>
            </a:extLst>
          </p:cNvPr>
          <p:cNvSpPr>
            <a:spLocks noGrp="1" noChangeArrowheads="1"/>
          </p:cNvSpPr>
          <p:nvPr>
            <p:ph type="sldNum" sz="quarter" idx="12"/>
          </p:nvPr>
        </p:nvSpPr>
        <p:spPr/>
        <p:txBody>
          <a:bodyPr/>
          <a:lstStyle>
            <a:lvl1pPr eaLnBrk="1" hangingPunct="1">
              <a:defRPr/>
            </a:lvl1pPr>
          </a:lstStyle>
          <a:p>
            <a:fld id="{72B9CB24-4495-434C-A0DA-B4DBF84ED929}" type="slidenum">
              <a:rPr lang="en-US" altLang="en-US"/>
              <a:pPr/>
              <a:t>‹#›</a:t>
            </a:fld>
            <a:endParaRPr lang="en-US" altLang="en-US"/>
          </a:p>
        </p:txBody>
      </p:sp>
    </p:spTree>
    <p:extLst>
      <p:ext uri="{BB962C8B-B14F-4D97-AF65-F5344CB8AC3E}">
        <p14:creationId xmlns:p14="http://schemas.microsoft.com/office/powerpoint/2010/main" val="15296192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0622C9A8-7D73-4C6D-9AEC-120082DAF930}"/>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0CEF91-8894-455B-9D06-C3482949869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276C55-0FCE-452B-8066-EBD132F46236}"/>
              </a:ext>
            </a:extLst>
          </p:cNvPr>
          <p:cNvSpPr txBox="1">
            <a:spLocks noGrp="1"/>
          </p:cNvSpPr>
          <p:nvPr>
            <p:ph type="sldNum" sz="quarter" idx="12"/>
          </p:nvPr>
        </p:nvSpPr>
        <p:spPr>
          <a:ln/>
        </p:spPr>
        <p:txBody>
          <a:bodyPr/>
          <a:lstStyle>
            <a:lvl1pPr>
              <a:defRPr/>
            </a:lvl1pPr>
          </a:lstStyle>
          <a:p>
            <a:fld id="{7F234C95-2699-4E89-8A01-042B608B9E17}" type="slidenum">
              <a:rPr lang="en-US" altLang="en-US"/>
              <a:pPr/>
              <a:t>‹#›</a:t>
            </a:fld>
            <a:endParaRPr lang="en-US" altLang="en-US"/>
          </a:p>
        </p:txBody>
      </p:sp>
    </p:spTree>
    <p:extLst>
      <p:ext uri="{BB962C8B-B14F-4D97-AF65-F5344CB8AC3E}">
        <p14:creationId xmlns:p14="http://schemas.microsoft.com/office/powerpoint/2010/main" val="302885414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C8AC61-5B39-415C-B872-944C7C802D75}"/>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910F52-7BB1-49C6-B793-26771D33231D}"/>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F5D539-BEE3-4D86-8B78-8C223F3BEBF2}"/>
              </a:ext>
            </a:extLst>
          </p:cNvPr>
          <p:cNvSpPr txBox="1">
            <a:spLocks noGrp="1"/>
          </p:cNvSpPr>
          <p:nvPr>
            <p:ph type="sldNum" sz="quarter" idx="12"/>
          </p:nvPr>
        </p:nvSpPr>
        <p:spPr>
          <a:ln/>
        </p:spPr>
        <p:txBody>
          <a:bodyPr/>
          <a:lstStyle>
            <a:lvl1pPr>
              <a:defRPr/>
            </a:lvl1pPr>
          </a:lstStyle>
          <a:p>
            <a:fld id="{9CE5F8DF-5D06-4D71-AFD3-8416619EA7E0}" type="slidenum">
              <a:rPr lang="en-US" altLang="en-US"/>
              <a:pPr/>
              <a:t>‹#›</a:t>
            </a:fld>
            <a:endParaRPr lang="en-US" altLang="en-US"/>
          </a:p>
        </p:txBody>
      </p:sp>
    </p:spTree>
    <p:extLst>
      <p:ext uri="{BB962C8B-B14F-4D97-AF65-F5344CB8AC3E}">
        <p14:creationId xmlns:p14="http://schemas.microsoft.com/office/powerpoint/2010/main" val="89249038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FAF85-7E8B-4456-A147-29A8F8AE74E8}"/>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DB9879-20D4-486E-9F19-45F81B470826}"/>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8905E-8B37-4CCF-AE22-5D262EB68C86}"/>
              </a:ext>
            </a:extLst>
          </p:cNvPr>
          <p:cNvSpPr txBox="1">
            <a:spLocks noGrp="1"/>
          </p:cNvSpPr>
          <p:nvPr>
            <p:ph type="sldNum" sz="quarter" idx="12"/>
          </p:nvPr>
        </p:nvSpPr>
        <p:spPr>
          <a:ln/>
        </p:spPr>
        <p:txBody>
          <a:bodyPr/>
          <a:lstStyle>
            <a:lvl1pPr>
              <a:defRPr/>
            </a:lvl1pPr>
          </a:lstStyle>
          <a:p>
            <a:fld id="{94464B71-88E6-476B-B6E7-4453284438E8}" type="slidenum">
              <a:rPr lang="en-US" altLang="en-US"/>
              <a:pPr/>
              <a:t>‹#›</a:t>
            </a:fld>
            <a:endParaRPr lang="en-US" altLang="en-US"/>
          </a:p>
        </p:txBody>
      </p:sp>
    </p:spTree>
    <p:extLst>
      <p:ext uri="{BB962C8B-B14F-4D97-AF65-F5344CB8AC3E}">
        <p14:creationId xmlns:p14="http://schemas.microsoft.com/office/powerpoint/2010/main" val="400708919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83F017-25DC-4992-A8B9-31545A1F55B0}"/>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A22CC48-D340-46AB-B54B-C9DD35FFC403}"/>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F48144B-5880-4956-8510-343165F31DBA}"/>
              </a:ext>
            </a:extLst>
          </p:cNvPr>
          <p:cNvSpPr txBox="1">
            <a:spLocks noGrp="1"/>
          </p:cNvSpPr>
          <p:nvPr>
            <p:ph type="sldNum" sz="quarter" idx="12"/>
          </p:nvPr>
        </p:nvSpPr>
        <p:spPr>
          <a:ln/>
        </p:spPr>
        <p:txBody>
          <a:bodyPr/>
          <a:lstStyle>
            <a:lvl1pPr>
              <a:defRPr/>
            </a:lvl1pPr>
          </a:lstStyle>
          <a:p>
            <a:fld id="{E859ABBA-1CC7-4027-A966-625CB3D244E0}" type="slidenum">
              <a:rPr lang="en-US" altLang="en-US"/>
              <a:pPr/>
              <a:t>‹#›</a:t>
            </a:fld>
            <a:endParaRPr lang="en-US" altLang="en-US"/>
          </a:p>
        </p:txBody>
      </p:sp>
    </p:spTree>
    <p:extLst>
      <p:ext uri="{BB962C8B-B14F-4D97-AF65-F5344CB8AC3E}">
        <p14:creationId xmlns:p14="http://schemas.microsoft.com/office/powerpoint/2010/main" val="1841188696"/>
      </p:ext>
    </p:extLst>
  </p:cSld>
  <p:clrMapOvr>
    <a:masterClrMapping/>
  </p:clrMapOvr>
  <p:transition/>
  <p:hf sldNum="0" hdr="0" ftr="0" dt="0"/>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57CD65-AB9F-44B7-9376-72210D315787}"/>
              </a:ext>
            </a:extLst>
          </p:cNvPr>
          <p:cNvSpPr txBox="1">
            <a:spLocks noGrp="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DD9029-B363-4D61-A7D5-7780C4C09B3A}"/>
              </a:ext>
            </a:extLst>
          </p:cNvPr>
          <p:cNvSpPr txBox="1">
            <a:spLocks noGrp="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666C75-C7D5-45BA-8AA2-F7987489E89D}"/>
              </a:ext>
            </a:extLst>
          </p:cNvPr>
          <p:cNvSpPr txBox="1">
            <a:spLocks noGrp="1"/>
          </p:cNvSpPr>
          <p:nvPr>
            <p:ph type="sldNum" sz="quarter" idx="12"/>
          </p:nvPr>
        </p:nvSpPr>
        <p:spPr>
          <a:ln/>
        </p:spPr>
        <p:txBody>
          <a:bodyPr/>
          <a:lstStyle>
            <a:lvl1pPr>
              <a:defRPr/>
            </a:lvl1pPr>
          </a:lstStyle>
          <a:p>
            <a:fld id="{3F700D19-CE57-40BD-A05D-595D2E03D342}" type="slidenum">
              <a:rPr lang="en-US" altLang="en-US"/>
              <a:pPr/>
              <a:t>‹#›</a:t>
            </a:fld>
            <a:endParaRPr lang="en-US" altLang="en-US"/>
          </a:p>
        </p:txBody>
      </p:sp>
    </p:spTree>
    <p:extLst>
      <p:ext uri="{BB962C8B-B14F-4D97-AF65-F5344CB8AC3E}">
        <p14:creationId xmlns:p14="http://schemas.microsoft.com/office/powerpoint/2010/main" val="40510933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6A38F7CD-6BE1-4FBB-8DD0-2564CE803ED6}"/>
              </a:ext>
            </a:extLst>
          </p:cNvPr>
          <p:cNvSpPr txBox="1">
            <a:spLocks noGrp="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70273237-6BE5-47D1-83A6-55DF25FAA30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590B269D-AD0C-41FC-9733-DF2F40E6DD60}"/>
              </a:ext>
            </a:extLst>
          </p:cNvPr>
          <p:cNvSpPr txBox="1">
            <a:spLocks noGrp="1"/>
          </p:cNvSpPr>
          <p:nvPr>
            <p:ph type="sldNum" sz="quarter" idx="12"/>
          </p:nvPr>
        </p:nvSpPr>
        <p:spPr>
          <a:ln/>
        </p:spPr>
        <p:txBody>
          <a:bodyPr/>
          <a:lstStyle>
            <a:lvl1pPr>
              <a:defRPr/>
            </a:lvl1pPr>
          </a:lstStyle>
          <a:p>
            <a:fld id="{5C8DD90B-3859-4402-BE22-D6EF22EA24CE}" type="slidenum">
              <a:rPr lang="en-US" altLang="en-US"/>
              <a:pPr/>
              <a:t>‹#›</a:t>
            </a:fld>
            <a:endParaRPr lang="en-US" altLang="en-US"/>
          </a:p>
        </p:txBody>
      </p:sp>
    </p:spTree>
    <p:extLst>
      <p:ext uri="{BB962C8B-B14F-4D97-AF65-F5344CB8AC3E}">
        <p14:creationId xmlns:p14="http://schemas.microsoft.com/office/powerpoint/2010/main" val="1232962247"/>
      </p:ext>
    </p:extLst>
  </p:cSld>
  <p:clrMapOvr>
    <a:masterClrMapping/>
  </p:clrMapOvr>
  <p:transition/>
  <p:hf sldNum="0"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C27529-4835-44A5-9294-095D046AFFB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9E974AB-F807-4CC3-8AD2-4F319F88D2C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F1A0641-5E4D-4FB6-AF34-89A74EECD08B}"/>
              </a:ext>
            </a:extLst>
          </p:cNvPr>
          <p:cNvSpPr txBox="1">
            <a:spLocks noGrp="1"/>
          </p:cNvSpPr>
          <p:nvPr>
            <p:ph type="sldNum" sz="quarter" idx="12"/>
          </p:nvPr>
        </p:nvSpPr>
        <p:spPr>
          <a:ln/>
        </p:spPr>
        <p:txBody>
          <a:bodyPr/>
          <a:lstStyle>
            <a:lvl1pPr>
              <a:defRPr/>
            </a:lvl1pPr>
          </a:lstStyle>
          <a:p>
            <a:fld id="{D9A22FF7-D78E-4E73-919E-98F09CD9A2FE}" type="slidenum">
              <a:rPr lang="en-US" altLang="en-US"/>
              <a:pPr/>
              <a:t>‹#›</a:t>
            </a:fld>
            <a:endParaRPr lang="en-US" altLang="en-US"/>
          </a:p>
        </p:txBody>
      </p:sp>
    </p:spTree>
    <p:extLst>
      <p:ext uri="{BB962C8B-B14F-4D97-AF65-F5344CB8AC3E}">
        <p14:creationId xmlns:p14="http://schemas.microsoft.com/office/powerpoint/2010/main" val="236671035"/>
      </p:ext>
    </p:extLst>
  </p:cSld>
  <p:clrMapOvr>
    <a:masterClrMapping/>
  </p:clrMapOvr>
  <p:transition/>
  <p:hf sldNum="0" hdr="0" ftr="0" dt="0"/>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FC3BE-E7B3-4992-8E52-81CB8B7C35EF}"/>
              </a:ext>
            </a:extLst>
          </p:cNvPr>
          <p:cNvSpPr txBox="1">
            <a:spLocks noGrp="1"/>
          </p:cNvSpPr>
          <p:nvPr>
            <p:ph type="dt" sz="half" idx="10"/>
          </p:nvPr>
        </p:nvSpPr>
        <p:spPr/>
        <p:txBody>
          <a:bodyPr anchorCtr="1"/>
          <a:lstStyle>
            <a:lvl1pPr algn="ct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Footer Placeholder 2">
            <a:extLst>
              <a:ext uri="{FF2B5EF4-FFF2-40B4-BE49-F238E27FC236}">
                <a16:creationId xmlns:a16="http://schemas.microsoft.com/office/drawing/2014/main" id="{91F4E5EA-82DC-419A-A7E9-8430D04D3AF2}"/>
              </a:ext>
            </a:extLst>
          </p:cNvPr>
          <p:cNvSpPr txBox="1">
            <a:spLocks noGrp="1"/>
          </p:cNvSpPr>
          <p:nvPr>
            <p:ph type="ftr" sz="quarter" idx="11"/>
          </p:nvPr>
        </p:nvSpPr>
        <p:spPr/>
        <p:txBody>
          <a:bodyPr/>
          <a:lstStyle>
            <a:lvl1pP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Slide Number Placeholder 3">
            <a:extLst>
              <a:ext uri="{FF2B5EF4-FFF2-40B4-BE49-F238E27FC236}">
                <a16:creationId xmlns:a16="http://schemas.microsoft.com/office/drawing/2014/main" id="{6EB91CC5-8751-4179-A896-A7A8A9282F71}"/>
              </a:ext>
            </a:extLst>
          </p:cNvPr>
          <p:cNvSpPr txBox="1">
            <a:spLocks noGrp="1"/>
          </p:cNvSpPr>
          <p:nvPr>
            <p:ph type="sldNum" sz="quarter" idx="12"/>
          </p:nvPr>
        </p:nvSpPr>
        <p:spPr/>
        <p:txBody>
          <a:bodyPr/>
          <a:lstStyle>
            <a:lvl1pPr>
              <a:defRPr/>
            </a:lvl1pPr>
          </a:lstStyle>
          <a:p>
            <a:fld id="{5C02D47E-1A55-4406-993E-F15351FC6889}" type="slidenum">
              <a:rPr lang="en-US" altLang="en-US"/>
              <a:pPr/>
              <a:t>‹#›</a:t>
            </a:fld>
            <a:endParaRPr lang="en-US" altLang="en-US"/>
          </a:p>
        </p:txBody>
      </p:sp>
    </p:spTree>
    <p:extLst>
      <p:ext uri="{BB962C8B-B14F-4D97-AF65-F5344CB8AC3E}">
        <p14:creationId xmlns:p14="http://schemas.microsoft.com/office/powerpoint/2010/main" val="1438218878"/>
      </p:ext>
    </p:extLst>
  </p:cSld>
  <p:clrMapOvr>
    <a:masterClrMapping/>
  </p:clrMapOvr>
  <p:transition/>
  <p:hf sldNum="0"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0191F4-2AE0-4C0F-A2C7-2F8A441C21AD}"/>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26D2AD-4F84-4DBB-80B5-5B2134F5AE92}"/>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B73E23-701C-49B1-BEB4-462BF4D9E64D}"/>
              </a:ext>
            </a:extLst>
          </p:cNvPr>
          <p:cNvSpPr txBox="1">
            <a:spLocks noGrp="1"/>
          </p:cNvSpPr>
          <p:nvPr>
            <p:ph type="sldNum" sz="quarter" idx="12"/>
          </p:nvPr>
        </p:nvSpPr>
        <p:spPr>
          <a:ln/>
        </p:spPr>
        <p:txBody>
          <a:bodyPr/>
          <a:lstStyle>
            <a:lvl1pPr>
              <a:defRPr/>
            </a:lvl1pPr>
          </a:lstStyle>
          <a:p>
            <a:fld id="{9B4BAA14-BE45-44D5-97A2-839BF35B2F1A}" type="slidenum">
              <a:rPr lang="en-US" altLang="en-US"/>
              <a:pPr/>
              <a:t>‹#›</a:t>
            </a:fld>
            <a:endParaRPr lang="en-US" altLang="en-US"/>
          </a:p>
        </p:txBody>
      </p:sp>
    </p:spTree>
    <p:extLst>
      <p:ext uri="{BB962C8B-B14F-4D97-AF65-F5344CB8AC3E}">
        <p14:creationId xmlns:p14="http://schemas.microsoft.com/office/powerpoint/2010/main" val="189160262"/>
      </p:ext>
    </p:extLst>
  </p:cSld>
  <p:clrMapOvr>
    <a:masterClrMapping/>
  </p:clrMapOvr>
  <p:transition/>
  <p:hf sldNum="0" hdr="0" ftr="0" dt="0"/>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39815-65F8-4DC0-9C75-679698BA8C20}"/>
              </a:ext>
            </a:extLst>
          </p:cNvPr>
          <p:cNvSpPr txBox="1">
            <a:spLocks noGrp="1"/>
          </p:cNvSpPr>
          <p:nvPr>
            <p:ph type="dt" sz="half" idx="10"/>
          </p:nvPr>
        </p:nvSpPr>
        <p:spPr/>
        <p:txBody>
          <a:bodyPr anchorCtr="1"/>
          <a:lstStyle>
            <a:lvl1pPr algn="ct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3" name="Footer Placeholder 2">
            <a:extLst>
              <a:ext uri="{FF2B5EF4-FFF2-40B4-BE49-F238E27FC236}">
                <a16:creationId xmlns:a16="http://schemas.microsoft.com/office/drawing/2014/main" id="{5084227E-0B28-4116-888B-DD8C32834DE4}"/>
              </a:ext>
            </a:extLst>
          </p:cNvPr>
          <p:cNvSpPr txBox="1">
            <a:spLocks noGrp="1"/>
          </p:cNvSpPr>
          <p:nvPr>
            <p:ph type="ftr" sz="quarter" idx="11"/>
          </p:nvPr>
        </p:nvSpPr>
        <p:spPr/>
        <p:txBody>
          <a:bodyPr/>
          <a:lstStyle>
            <a:lvl1pPr eaLnBrk="1" hangingPunct="0">
              <a:defRPr>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Slide Number Placeholder 3">
            <a:extLst>
              <a:ext uri="{FF2B5EF4-FFF2-40B4-BE49-F238E27FC236}">
                <a16:creationId xmlns:a16="http://schemas.microsoft.com/office/drawing/2014/main" id="{F9BC0DFF-8E8D-4326-8B28-C6064BE71E1A}"/>
              </a:ext>
            </a:extLst>
          </p:cNvPr>
          <p:cNvSpPr txBox="1">
            <a:spLocks noGrp="1"/>
          </p:cNvSpPr>
          <p:nvPr>
            <p:ph type="sldNum" sz="quarter" idx="12"/>
          </p:nvPr>
        </p:nvSpPr>
        <p:spPr/>
        <p:txBody>
          <a:bodyPr/>
          <a:lstStyle>
            <a:lvl1pPr>
              <a:defRPr/>
            </a:lvl1pPr>
          </a:lstStyle>
          <a:p>
            <a:fld id="{8D97B0E7-B151-42D0-99E7-66FEE4CA26B3}" type="slidenum">
              <a:rPr lang="en-US" altLang="en-US"/>
              <a:pPr/>
              <a:t>‹#›</a:t>
            </a:fld>
            <a:endParaRPr lang="en-US" altLang="en-US"/>
          </a:p>
        </p:txBody>
      </p:sp>
    </p:spTree>
    <p:extLst>
      <p:ext uri="{BB962C8B-B14F-4D97-AF65-F5344CB8AC3E}">
        <p14:creationId xmlns:p14="http://schemas.microsoft.com/office/powerpoint/2010/main" val="1493699238"/>
      </p:ext>
    </p:extLst>
  </p:cSld>
  <p:clrMapOvr>
    <a:masterClrMapping/>
  </p:clrMapOvr>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14DBFE-7436-43F2-99A8-59A885D399B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77475CC9-6C72-40CB-B3DA-9AB89F0AF0B3}"/>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16C239C5-2981-4962-98A4-D4AFA7D2BDFD}"/>
              </a:ext>
            </a:extLst>
          </p:cNvPr>
          <p:cNvSpPr>
            <a:spLocks noGrp="1" noChangeArrowheads="1"/>
          </p:cNvSpPr>
          <p:nvPr>
            <p:ph type="sldNum" sz="quarter" idx="12"/>
          </p:nvPr>
        </p:nvSpPr>
        <p:spPr/>
        <p:txBody>
          <a:bodyPr/>
          <a:lstStyle>
            <a:lvl1pPr eaLnBrk="1" hangingPunct="1">
              <a:defRPr/>
            </a:lvl1pPr>
          </a:lstStyle>
          <a:p>
            <a:fld id="{3BA66B49-7F09-4C6E-97CD-666F2DB8BE8D}" type="slidenum">
              <a:rPr lang="en-US" altLang="en-US"/>
              <a:pPr/>
              <a:t>‹#›</a:t>
            </a:fld>
            <a:endParaRPr lang="en-US" altLang="en-US"/>
          </a:p>
        </p:txBody>
      </p:sp>
    </p:spTree>
    <p:extLst>
      <p:ext uri="{BB962C8B-B14F-4D97-AF65-F5344CB8AC3E}">
        <p14:creationId xmlns:p14="http://schemas.microsoft.com/office/powerpoint/2010/main" val="112377202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4F9F8B50-4DF2-40EE-A3D7-913C8601AEFB}"/>
              </a:ext>
            </a:extLst>
          </p:cNvPr>
          <p:cNvSpPr txBox="1">
            <a:spLocks noGrp="1"/>
          </p:cNvSpPr>
          <p:nvPr>
            <p:ph type="dt" sz="half" idx="10"/>
          </p:nvPr>
        </p:nvSpPr>
        <p:spPr>
          <a:ln/>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6A85829B-BDDD-4224-B13E-020E19D2351E}"/>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4E19125-7902-43D5-938A-33540B20CD3A}"/>
              </a:ext>
            </a:extLst>
          </p:cNvPr>
          <p:cNvSpPr txBox="1">
            <a:spLocks noGrp="1"/>
          </p:cNvSpPr>
          <p:nvPr>
            <p:ph type="sldNum" sz="quarter" idx="12"/>
          </p:nvPr>
        </p:nvSpPr>
        <p:spPr>
          <a:ln/>
        </p:spPr>
        <p:txBody>
          <a:bodyPr/>
          <a:lstStyle>
            <a:lvl1pPr>
              <a:defRPr/>
            </a:lvl1pPr>
          </a:lstStyle>
          <a:p>
            <a:fld id="{52525B75-3F3B-4A8E-9659-693B175420B7}" type="slidenum">
              <a:rPr lang="en-US" altLang="en-US"/>
              <a:pPr/>
              <a:t>‹#›</a:t>
            </a:fld>
            <a:endParaRPr lang="en-US" altLang="en-US"/>
          </a:p>
        </p:txBody>
      </p:sp>
    </p:spTree>
    <p:extLst>
      <p:ext uri="{BB962C8B-B14F-4D97-AF65-F5344CB8AC3E}">
        <p14:creationId xmlns:p14="http://schemas.microsoft.com/office/powerpoint/2010/main" val="2717572308"/>
      </p:ext>
    </p:extLst>
  </p:cSld>
  <p:clrMapOvr>
    <a:masterClrMapping/>
  </p:clrMapOvr>
  <p:transition/>
  <p:hf sldNum="0" hdr="0" ftr="0" dt="0"/>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26B9811-2243-4A59-84E1-A78F50FCCDF9}"/>
              </a:ext>
            </a:extLst>
          </p:cNvPr>
          <p:cNvSpPr txBox="1">
            <a:spLocks noGrp="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E96685F0-7C40-4884-9FFB-D7202F6710CC}"/>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DCE7E647-189A-4845-B293-CFC6C9F194C8}"/>
              </a:ext>
            </a:extLst>
          </p:cNvPr>
          <p:cNvSpPr txBox="1">
            <a:spLocks noGrp="1"/>
          </p:cNvSpPr>
          <p:nvPr>
            <p:ph type="sldNum" sz="quarter" idx="12"/>
          </p:nvPr>
        </p:nvSpPr>
        <p:spPr>
          <a:ln/>
        </p:spPr>
        <p:txBody>
          <a:bodyPr/>
          <a:lstStyle>
            <a:lvl1pPr>
              <a:defRPr/>
            </a:lvl1pPr>
          </a:lstStyle>
          <a:p>
            <a:fld id="{8FC99804-61D3-4815-8832-D0F1C98B2805}" type="slidenum">
              <a:rPr lang="en-US" altLang="en-US"/>
              <a:pPr/>
              <a:t>‹#›</a:t>
            </a:fld>
            <a:endParaRPr lang="en-US" altLang="en-US"/>
          </a:p>
        </p:txBody>
      </p:sp>
    </p:spTree>
    <p:extLst>
      <p:ext uri="{BB962C8B-B14F-4D97-AF65-F5344CB8AC3E}">
        <p14:creationId xmlns:p14="http://schemas.microsoft.com/office/powerpoint/2010/main" val="3844535742"/>
      </p:ext>
    </p:extLst>
  </p:cSld>
  <p:clrMapOvr>
    <a:masterClrMapping/>
  </p:clrMapOvr>
  <p:transition advTm="5000"/>
  <p:hf sldNum="0" hdr="0" ftr="0" dt="0"/>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ABD0AB4-B8D4-402C-A5E9-8C2E72B97903}"/>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CB8B732-E3D5-4887-813D-81EDA2E5D4E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8EE40E1-01C8-427A-B93B-FB53615A843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521B6B4-2E99-4357-8BC9-9A58700EBE78}" type="slidenum">
              <a:rPr lang="en-US" altLang="en-US"/>
              <a:pPr/>
              <a:t>‹#›</a:t>
            </a:fld>
            <a:endParaRPr lang="en-US" altLang="en-US"/>
          </a:p>
        </p:txBody>
      </p:sp>
    </p:spTree>
    <p:extLst>
      <p:ext uri="{BB962C8B-B14F-4D97-AF65-F5344CB8AC3E}">
        <p14:creationId xmlns:p14="http://schemas.microsoft.com/office/powerpoint/2010/main" val="1219881478"/>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4AF64-6052-4528-B211-DE62A940D3CD}"/>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0032425-01A5-4D25-811A-EE78DC14E04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BABFEBC-382A-4641-BCD6-1438D44F6F0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A680F07A-CE1E-4EE0-B400-C620E5B25221}" type="slidenum">
              <a:rPr lang="en-US" altLang="en-US"/>
              <a:pPr/>
              <a:t>‹#›</a:t>
            </a:fld>
            <a:endParaRPr lang="en-US" altLang="en-US"/>
          </a:p>
        </p:txBody>
      </p:sp>
    </p:spTree>
    <p:extLst>
      <p:ext uri="{BB962C8B-B14F-4D97-AF65-F5344CB8AC3E}">
        <p14:creationId xmlns:p14="http://schemas.microsoft.com/office/powerpoint/2010/main" val="1954962473"/>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5D880A9-8C8B-4923-96B7-32E559B2FFBB}"/>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27EFDC-8553-44E3-8B4E-A782ABA8EA7B}"/>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C630CF81-2860-402F-B40E-E90B705B22D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91EA306-665E-4533-88FC-431ADF8E1186}" type="slidenum">
              <a:rPr lang="en-US" altLang="en-US"/>
              <a:pPr/>
              <a:t>‹#›</a:t>
            </a:fld>
            <a:endParaRPr lang="en-US" altLang="en-US"/>
          </a:p>
        </p:txBody>
      </p:sp>
    </p:spTree>
    <p:extLst>
      <p:ext uri="{BB962C8B-B14F-4D97-AF65-F5344CB8AC3E}">
        <p14:creationId xmlns:p14="http://schemas.microsoft.com/office/powerpoint/2010/main" val="3370065788"/>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058D22A-041B-49EA-9BC5-423A54C0E09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FD1FCDCF-FF1D-4A0E-A778-CB01711D85AF}"/>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91F79EBE-CB8F-406F-8967-AAFE18B016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9246ECE-6BEF-4C9B-837C-FA01DA26D815}" type="slidenum">
              <a:rPr lang="en-US" altLang="en-US"/>
              <a:pPr/>
              <a:t>‹#›</a:t>
            </a:fld>
            <a:endParaRPr lang="en-US" altLang="en-US"/>
          </a:p>
        </p:txBody>
      </p:sp>
    </p:spTree>
    <p:extLst>
      <p:ext uri="{BB962C8B-B14F-4D97-AF65-F5344CB8AC3E}">
        <p14:creationId xmlns:p14="http://schemas.microsoft.com/office/powerpoint/2010/main" val="3560372201"/>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9D02FFB4-A4B2-4AC3-9630-1C86C8BA732C}"/>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40EA7E00-F305-46F1-A09B-11FEAC6D389C}"/>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5">
            <a:extLst>
              <a:ext uri="{FF2B5EF4-FFF2-40B4-BE49-F238E27FC236}">
                <a16:creationId xmlns:a16="http://schemas.microsoft.com/office/drawing/2014/main" id="{5E5619DA-46AF-4F6C-8CDA-6F82B531AC5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C8649A5-5846-4BD1-AFB6-FDEBE864B2B1}" type="slidenum">
              <a:rPr lang="en-US" altLang="en-US"/>
              <a:pPr/>
              <a:t>‹#›</a:t>
            </a:fld>
            <a:endParaRPr lang="en-US" altLang="en-US"/>
          </a:p>
        </p:txBody>
      </p:sp>
    </p:spTree>
    <p:extLst>
      <p:ext uri="{BB962C8B-B14F-4D97-AF65-F5344CB8AC3E}">
        <p14:creationId xmlns:p14="http://schemas.microsoft.com/office/powerpoint/2010/main" val="1517115157"/>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E372320F-53D7-4A56-8A55-05D4E7F8BED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4BFF6A13-AAD0-47A1-8079-F8831BA519E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5">
            <a:extLst>
              <a:ext uri="{FF2B5EF4-FFF2-40B4-BE49-F238E27FC236}">
                <a16:creationId xmlns:a16="http://schemas.microsoft.com/office/drawing/2014/main" id="{1057CB34-31BF-4AE5-9AC3-9F68D14FC008}"/>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868430C-4A03-4846-9CFD-358E852F6532}" type="slidenum">
              <a:rPr lang="en-US" altLang="en-US"/>
              <a:pPr/>
              <a:t>‹#›</a:t>
            </a:fld>
            <a:endParaRPr lang="en-US" altLang="en-US"/>
          </a:p>
        </p:txBody>
      </p:sp>
    </p:spTree>
    <p:extLst>
      <p:ext uri="{BB962C8B-B14F-4D97-AF65-F5344CB8AC3E}">
        <p14:creationId xmlns:p14="http://schemas.microsoft.com/office/powerpoint/2010/main" val="2994678883"/>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B4C639-EACC-4B82-A8D5-B2A0C50FABB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1908513-5141-4457-B607-A71B06EDAA79}"/>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5">
            <a:extLst>
              <a:ext uri="{FF2B5EF4-FFF2-40B4-BE49-F238E27FC236}">
                <a16:creationId xmlns:a16="http://schemas.microsoft.com/office/drawing/2014/main" id="{03ABBB4F-FC61-4457-AE01-712F69D6236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B20CA1F-179B-4DBF-9F33-3B69383951FA}" type="slidenum">
              <a:rPr lang="en-US" altLang="en-US"/>
              <a:pPr/>
              <a:t>‹#›</a:t>
            </a:fld>
            <a:endParaRPr lang="en-US" altLang="en-US"/>
          </a:p>
        </p:txBody>
      </p:sp>
    </p:spTree>
    <p:extLst>
      <p:ext uri="{BB962C8B-B14F-4D97-AF65-F5344CB8AC3E}">
        <p14:creationId xmlns:p14="http://schemas.microsoft.com/office/powerpoint/2010/main" val="2028144962"/>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0400A7DF-FA36-433C-BE93-652B3C6EA23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D197EB3A-984E-4C46-BA29-3030B6E82D3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57A080B3-E805-4628-8790-06009926595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A1ED9C3-6ACF-412E-8CBE-9F95BCA61F48}" type="slidenum">
              <a:rPr lang="en-US" altLang="en-US"/>
              <a:pPr/>
              <a:t>‹#›</a:t>
            </a:fld>
            <a:endParaRPr lang="en-US" altLang="en-US"/>
          </a:p>
        </p:txBody>
      </p:sp>
    </p:spTree>
    <p:extLst>
      <p:ext uri="{BB962C8B-B14F-4D97-AF65-F5344CB8AC3E}">
        <p14:creationId xmlns:p14="http://schemas.microsoft.com/office/powerpoint/2010/main" val="334202270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BC36EF14-446E-4140-A4FA-B766EB56A85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75344B-E83B-44B6-A942-EE7A04E15738}"/>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55ABA921-BFEC-4817-84E5-D3294445FC82}"/>
              </a:ext>
            </a:extLst>
          </p:cNvPr>
          <p:cNvSpPr>
            <a:spLocks noGrp="1" noChangeArrowheads="1"/>
          </p:cNvSpPr>
          <p:nvPr>
            <p:ph type="sldNum" sz="quarter" idx="12"/>
          </p:nvPr>
        </p:nvSpPr>
        <p:spPr/>
        <p:txBody>
          <a:bodyPr/>
          <a:lstStyle>
            <a:lvl1pPr>
              <a:defRPr/>
            </a:lvl1pPr>
          </a:lstStyle>
          <a:p>
            <a:fld id="{2EF08C86-3FAA-48C8-A0C0-9249D2024F52}" type="slidenum">
              <a:rPr lang="en-US" altLang="en-US"/>
              <a:pPr/>
              <a:t>‹#›</a:t>
            </a:fld>
            <a:endParaRPr lang="en-US" altLang="en-US"/>
          </a:p>
        </p:txBody>
      </p:sp>
    </p:spTree>
    <p:extLst>
      <p:ext uri="{BB962C8B-B14F-4D97-AF65-F5344CB8AC3E}">
        <p14:creationId xmlns:p14="http://schemas.microsoft.com/office/powerpoint/2010/main" val="103814257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3F9941A1-5FE9-4C61-8BB2-7EF7ED1CF6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0312FE85-2604-48D9-A45B-A8F3A6C45DAB}"/>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Rectangle 5">
            <a:extLst>
              <a:ext uri="{FF2B5EF4-FFF2-40B4-BE49-F238E27FC236}">
                <a16:creationId xmlns:a16="http://schemas.microsoft.com/office/drawing/2014/main" id="{ADF87236-6340-4430-9198-EF66A73C5DD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882617F-14E2-441D-A217-56E0780B28BA}" type="slidenum">
              <a:rPr lang="en-US" altLang="en-US"/>
              <a:pPr/>
              <a:t>‹#›</a:t>
            </a:fld>
            <a:endParaRPr lang="en-US" altLang="en-US"/>
          </a:p>
        </p:txBody>
      </p:sp>
    </p:spTree>
    <p:extLst>
      <p:ext uri="{BB962C8B-B14F-4D97-AF65-F5344CB8AC3E}">
        <p14:creationId xmlns:p14="http://schemas.microsoft.com/office/powerpoint/2010/main" val="3152215260"/>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FA3E-E383-420A-804B-02B94088F3B0}"/>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73A8E05-4F10-4BBE-BDB7-FFA66CCD426E}"/>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2263ACCE-0652-4B60-A931-F3A898166CB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67B32A0-B041-4F2D-8920-886C46483C2C}" type="slidenum">
              <a:rPr lang="en-US" altLang="en-US"/>
              <a:pPr/>
              <a:t>‹#›</a:t>
            </a:fld>
            <a:endParaRPr lang="en-US" altLang="en-US"/>
          </a:p>
        </p:txBody>
      </p:sp>
    </p:spTree>
    <p:extLst>
      <p:ext uri="{BB962C8B-B14F-4D97-AF65-F5344CB8AC3E}">
        <p14:creationId xmlns:p14="http://schemas.microsoft.com/office/powerpoint/2010/main" val="854008977"/>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9CA8A-F68D-435A-A199-98156CA69B41}"/>
              </a:ext>
            </a:extLst>
          </p:cNvPr>
          <p:cNvSpPr>
            <a:spLocks noGrp="1" noChangeArrowheads="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AA3E63F-7E50-4EDC-9CBF-50B4475EE369}"/>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Slide Number Placeholder 5">
            <a:extLst>
              <a:ext uri="{FF2B5EF4-FFF2-40B4-BE49-F238E27FC236}">
                <a16:creationId xmlns:a16="http://schemas.microsoft.com/office/drawing/2014/main" id="{60EC58FB-CEF0-46E7-83C2-10703650A9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A754038-DE37-425B-8C3D-81F0092549CB}" type="slidenum">
              <a:rPr lang="en-US" altLang="en-US"/>
              <a:pPr/>
              <a:t>‹#›</a:t>
            </a:fld>
            <a:endParaRPr lang="en-US" altLang="en-US"/>
          </a:p>
        </p:txBody>
      </p:sp>
    </p:spTree>
    <p:extLst>
      <p:ext uri="{BB962C8B-B14F-4D97-AF65-F5344CB8AC3E}">
        <p14:creationId xmlns:p14="http://schemas.microsoft.com/office/powerpoint/2010/main" val="3384037177"/>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695E60-E6F6-4028-A80C-7CA180E3BA83}"/>
              </a:ext>
            </a:extLst>
          </p:cNvPr>
          <p:cNvSpPr>
            <a:spLocks noGrp="1"/>
          </p:cNvSpPr>
          <p:nvPr>
            <p:ph type="dt" sz="half" idx="10"/>
          </p:nvPr>
        </p:nvSpPr>
        <p:spPr/>
        <p:txBody>
          <a:bodyPr/>
          <a:lstStyle>
            <a:lvl1pPr algn="ctr">
              <a:defRPr>
                <a:latin typeface="Times New Roman"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613EF8CB-E7CD-469B-96AD-05A16B06860E}"/>
              </a:ext>
            </a:extLst>
          </p:cNvPr>
          <p:cNvSpPr>
            <a:spLocks noGrp="1"/>
          </p:cNvSpPr>
          <p:nvPr>
            <p:ph type="ftr" sz="quarter" idx="11"/>
          </p:nvPr>
        </p:nvSpPr>
        <p:spPr/>
        <p:txBody>
          <a:bodyPr/>
          <a:lstStyle>
            <a:lvl1pPr algn="l">
              <a:defRPr>
                <a:latin typeface="Times New Roman"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8C23E345-6D4B-4555-8A93-ECAF966CB9A5}"/>
              </a:ext>
            </a:extLst>
          </p:cNvPr>
          <p:cNvSpPr>
            <a:spLocks noGrp="1"/>
          </p:cNvSpPr>
          <p:nvPr>
            <p:ph type="sldNum" sz="quarter" idx="12"/>
          </p:nvPr>
        </p:nvSpPr>
        <p:spPr/>
        <p:txBody>
          <a:bodyPr/>
          <a:lstStyle>
            <a:lvl1pPr>
              <a:defRPr>
                <a:latin typeface="Times New Roman" panose="02020603050405020304" pitchFamily="18" charset="0"/>
              </a:defRPr>
            </a:lvl1pPr>
          </a:lstStyle>
          <a:p>
            <a:fld id="{6604F4C2-40A9-46D4-B5A4-2E0B36592ADA}" type="slidenum">
              <a:rPr lang="en-US" altLang="en-US"/>
              <a:pPr/>
              <a:t>‹#›</a:t>
            </a:fld>
            <a:endParaRPr lang="en-US" altLang="en-US"/>
          </a:p>
        </p:txBody>
      </p:sp>
    </p:spTree>
    <p:extLst>
      <p:ext uri="{BB962C8B-B14F-4D97-AF65-F5344CB8AC3E}">
        <p14:creationId xmlns:p14="http://schemas.microsoft.com/office/powerpoint/2010/main" val="98376286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EBFE9-A0A6-4760-9016-72645BC1FCDB}"/>
              </a:ext>
            </a:extLst>
          </p:cNvPr>
          <p:cNvSpPr>
            <a:spLocks noGrp="1"/>
          </p:cNvSpPr>
          <p:nvPr>
            <p:ph type="dt" sz="half" idx="10"/>
          </p:nvPr>
        </p:nvSpPr>
        <p:spPr/>
        <p:txBody>
          <a:bodyPr/>
          <a:lstStyle>
            <a:lvl1pPr algn="ct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0498469D-30E2-490A-AF2C-5F067A16F76E}"/>
              </a:ext>
            </a:extLst>
          </p:cNvPr>
          <p:cNvSpPr>
            <a:spLocks noGrp="1"/>
          </p:cNvSpPr>
          <p:nvPr>
            <p:ph type="ftr" sz="quarter" idx="11"/>
          </p:nvPr>
        </p:nvSpPr>
        <p:spPr/>
        <p:txBody>
          <a:bodyPr/>
          <a:lstStyle>
            <a:lvl1pPr algn="l">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08D8F8D-FC53-476A-80D9-AF5CDACDF4E8}"/>
              </a:ext>
            </a:extLst>
          </p:cNvPr>
          <p:cNvSpPr>
            <a:spLocks noGrp="1"/>
          </p:cNvSpPr>
          <p:nvPr>
            <p:ph type="sldNum" sz="quarter" idx="12"/>
          </p:nvPr>
        </p:nvSpPr>
        <p:spPr/>
        <p:txBody>
          <a:bodyPr/>
          <a:lstStyle>
            <a:lvl1pPr>
              <a:defRPr>
                <a:latin typeface="Times New Roman" panose="02020603050405020304" pitchFamily="18" charset="0"/>
              </a:defRPr>
            </a:lvl1pPr>
          </a:lstStyle>
          <a:p>
            <a:fld id="{B546A754-EA35-4546-84E1-DE74D37D7E53}" type="slidenum">
              <a:rPr lang="en-US" altLang="en-US"/>
              <a:pPr/>
              <a:t>‹#›</a:t>
            </a:fld>
            <a:endParaRPr lang="en-US" altLang="en-US"/>
          </a:p>
        </p:txBody>
      </p:sp>
    </p:spTree>
    <p:extLst>
      <p:ext uri="{BB962C8B-B14F-4D97-AF65-F5344CB8AC3E}">
        <p14:creationId xmlns:p14="http://schemas.microsoft.com/office/powerpoint/2010/main" val="231562280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BF1CD2-D12F-4586-BEA4-A5EEB64FC67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401C60EB-4286-48A9-990E-75C7E694602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483B20B6-E994-43B3-AAD0-38A0FBF73383}"/>
              </a:ext>
            </a:extLst>
          </p:cNvPr>
          <p:cNvSpPr>
            <a:spLocks noGrp="1" noChangeArrowheads="1"/>
          </p:cNvSpPr>
          <p:nvPr>
            <p:ph type="sldNum" sz="quarter" idx="12"/>
          </p:nvPr>
        </p:nvSpPr>
        <p:spPr/>
        <p:txBody>
          <a:bodyPr/>
          <a:lstStyle>
            <a:lvl1pPr eaLnBrk="1" hangingPunct="1">
              <a:defRPr/>
            </a:lvl1pPr>
          </a:lstStyle>
          <a:p>
            <a:fld id="{6AEF7DE2-2732-4060-8091-8948A64B5F75}" type="slidenum">
              <a:rPr lang="en-US" altLang="en-US"/>
              <a:pPr/>
              <a:t>‹#›</a:t>
            </a:fld>
            <a:endParaRPr lang="en-US" altLang="en-US"/>
          </a:p>
        </p:txBody>
      </p:sp>
    </p:spTree>
    <p:extLst>
      <p:ext uri="{BB962C8B-B14F-4D97-AF65-F5344CB8AC3E}">
        <p14:creationId xmlns:p14="http://schemas.microsoft.com/office/powerpoint/2010/main" val="344602426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8B1DB68-B92E-4771-82FE-9041D1076FF1}"/>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5AB51445-0D8E-4D53-9E17-06F4F87A9407}"/>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E05EEA3B-D534-4860-9886-4245173FDB28}" type="slidenum">
              <a:rPr lang="en-US" altLang="en-US"/>
              <a:pPr/>
              <a:t>‹#›</a:t>
            </a:fld>
            <a:endParaRPr lang="en-US" altLang="en-US"/>
          </a:p>
        </p:txBody>
      </p:sp>
      <p:sp>
        <p:nvSpPr>
          <p:cNvPr id="6" name="Rectangle 7">
            <a:extLst>
              <a:ext uri="{FF2B5EF4-FFF2-40B4-BE49-F238E27FC236}">
                <a16:creationId xmlns:a16="http://schemas.microsoft.com/office/drawing/2014/main" id="{D52E9B8F-DE28-4C71-82D5-3D3E25326B04}"/>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3642834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7AEFE-6479-43AC-B9EC-F64517C32524}"/>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A14F87AA-FCB7-4CC7-B215-C356529D5218}"/>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C834D6A4-CCE8-4802-9A49-BC50C65B4989}" type="slidenum">
              <a:rPr lang="en-US" altLang="en-US"/>
              <a:pPr/>
              <a:t>‹#›</a:t>
            </a:fld>
            <a:endParaRPr lang="en-US" altLang="en-US"/>
          </a:p>
        </p:txBody>
      </p:sp>
      <p:sp>
        <p:nvSpPr>
          <p:cNvPr id="6" name="Rectangle 7">
            <a:extLst>
              <a:ext uri="{FF2B5EF4-FFF2-40B4-BE49-F238E27FC236}">
                <a16:creationId xmlns:a16="http://schemas.microsoft.com/office/drawing/2014/main" id="{2D9009BA-E8B3-4E61-8D4C-5777A7690B70}"/>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946684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552DD19-DB2C-4327-BDC2-3E02C0A07D66}"/>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BC084576-3484-4AE9-AA95-548BC3C9CA8F}"/>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DD8B9BD-DD0B-48A6-B926-CD0BC6BD5325}" type="slidenum">
              <a:rPr lang="en-US" altLang="en-US"/>
              <a:pPr/>
              <a:t>‹#›</a:t>
            </a:fld>
            <a:endParaRPr lang="en-US" altLang="en-US"/>
          </a:p>
        </p:txBody>
      </p:sp>
      <p:sp>
        <p:nvSpPr>
          <p:cNvPr id="6" name="Rectangle 7">
            <a:extLst>
              <a:ext uri="{FF2B5EF4-FFF2-40B4-BE49-F238E27FC236}">
                <a16:creationId xmlns:a16="http://schemas.microsoft.com/office/drawing/2014/main" id="{20B19050-25BB-478D-BAF2-EC5534D705D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7877764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8CEA674-0E93-40DC-897C-CDF9BE8A54C4}"/>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BB683746-2321-438A-9B92-11085BAEED65}"/>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A9B2A06-71CB-4780-8B9C-1BB55D444764}" type="slidenum">
              <a:rPr lang="en-US" altLang="en-US"/>
              <a:pPr/>
              <a:t>‹#›</a:t>
            </a:fld>
            <a:endParaRPr lang="en-US" altLang="en-US"/>
          </a:p>
        </p:txBody>
      </p:sp>
      <p:sp>
        <p:nvSpPr>
          <p:cNvPr id="7" name="Rectangle 7">
            <a:extLst>
              <a:ext uri="{FF2B5EF4-FFF2-40B4-BE49-F238E27FC236}">
                <a16:creationId xmlns:a16="http://schemas.microsoft.com/office/drawing/2014/main" id="{BA355721-1BEE-44C4-9104-FBC16EE6977D}"/>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633721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34F867-60BD-4434-98A8-73D234E0422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7E06F-51EB-49BD-A91E-48DEFE15FC9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0307293-5001-4752-97AC-352A2C3FE061}"/>
              </a:ext>
            </a:extLst>
          </p:cNvPr>
          <p:cNvSpPr>
            <a:spLocks noGrp="1" noChangeArrowheads="1"/>
          </p:cNvSpPr>
          <p:nvPr>
            <p:ph type="sldNum" sz="quarter" idx="12"/>
          </p:nvPr>
        </p:nvSpPr>
        <p:spPr/>
        <p:txBody>
          <a:bodyPr/>
          <a:lstStyle>
            <a:lvl1pPr>
              <a:defRPr/>
            </a:lvl1pPr>
          </a:lstStyle>
          <a:p>
            <a:fld id="{A7468DE1-065D-408D-95EF-39588F5CC66E}" type="slidenum">
              <a:rPr lang="en-US" altLang="en-US"/>
              <a:pPr/>
              <a:t>‹#›</a:t>
            </a:fld>
            <a:endParaRPr lang="en-US" altLang="en-US"/>
          </a:p>
        </p:txBody>
      </p:sp>
    </p:spTree>
    <p:extLst>
      <p:ext uri="{BB962C8B-B14F-4D97-AF65-F5344CB8AC3E}">
        <p14:creationId xmlns:p14="http://schemas.microsoft.com/office/powerpoint/2010/main" val="36396518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E36171A6-073D-4A4B-9AA8-CD8A32BE9DFF}"/>
              </a:ext>
            </a:extLst>
          </p:cNvPr>
          <p:cNvSpPr>
            <a:spLocks noGrp="1" noChangeArrowheads="1"/>
          </p:cNvSpPr>
          <p:nvPr>
            <p:ph type="ftr" sz="quarter" idx="10"/>
          </p:nvPr>
        </p:nvSpPr>
        <p:spPr/>
        <p:txBody>
          <a:bodyPr/>
          <a:lstStyle>
            <a:lvl1pPr algn="l">
              <a:defRPr/>
            </a:lvl1pPr>
          </a:lstStyle>
          <a:p>
            <a:pPr>
              <a:defRPr/>
            </a:pPr>
            <a:endParaRPr lang="en-US"/>
          </a:p>
        </p:txBody>
      </p:sp>
      <p:sp>
        <p:nvSpPr>
          <p:cNvPr id="8" name="Rectangle 6">
            <a:extLst>
              <a:ext uri="{FF2B5EF4-FFF2-40B4-BE49-F238E27FC236}">
                <a16:creationId xmlns:a16="http://schemas.microsoft.com/office/drawing/2014/main" id="{34CA1AE7-410B-4D46-B969-D83ADE690AE1}"/>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31818E49-AF35-4BF1-8276-0ADD25EC1F4D}" type="slidenum">
              <a:rPr lang="en-US" altLang="en-US"/>
              <a:pPr/>
              <a:t>‹#›</a:t>
            </a:fld>
            <a:endParaRPr lang="en-US" altLang="en-US"/>
          </a:p>
        </p:txBody>
      </p:sp>
      <p:sp>
        <p:nvSpPr>
          <p:cNvPr id="9" name="Rectangle 7">
            <a:extLst>
              <a:ext uri="{FF2B5EF4-FFF2-40B4-BE49-F238E27FC236}">
                <a16:creationId xmlns:a16="http://schemas.microsoft.com/office/drawing/2014/main" id="{DCC786A5-5D45-4AD1-9D34-8EBA7FB9869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09116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EF0173A-5623-4B1D-8E15-4737EB9FEF4F}"/>
              </a:ext>
            </a:extLst>
          </p:cNvPr>
          <p:cNvSpPr>
            <a:spLocks noGrp="1" noChangeArrowheads="1"/>
          </p:cNvSpPr>
          <p:nvPr>
            <p:ph type="ftr" sz="quarter" idx="10"/>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0E89B7D1-57F9-4C2C-9F8D-CB9BEE01572C}"/>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6E5F1255-7954-48AF-94DF-5012CE95A4FE}" type="slidenum">
              <a:rPr lang="en-US" altLang="en-US"/>
              <a:pPr/>
              <a:t>‹#›</a:t>
            </a:fld>
            <a:endParaRPr lang="en-US" altLang="en-US"/>
          </a:p>
        </p:txBody>
      </p:sp>
      <p:sp>
        <p:nvSpPr>
          <p:cNvPr id="5" name="Rectangle 7">
            <a:extLst>
              <a:ext uri="{FF2B5EF4-FFF2-40B4-BE49-F238E27FC236}">
                <a16:creationId xmlns:a16="http://schemas.microsoft.com/office/drawing/2014/main" id="{D37869E1-7A80-4843-8738-9F6EBD300DF8}"/>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4299273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E0A2117-06D6-4EE8-AAD8-8B0BE86005E2}"/>
              </a:ext>
            </a:extLst>
          </p:cNvPr>
          <p:cNvSpPr>
            <a:spLocks noGrp="1" noChangeArrowheads="1"/>
          </p:cNvSpPr>
          <p:nvPr>
            <p:ph type="ftr" sz="quarter" idx="10"/>
          </p:nvPr>
        </p:nvSpPr>
        <p:spPr/>
        <p:txBody>
          <a:bodyPr/>
          <a:lstStyle>
            <a:lvl1pPr algn="l">
              <a:defRPr/>
            </a:lvl1pPr>
          </a:lstStyle>
          <a:p>
            <a:pPr>
              <a:defRPr/>
            </a:pPr>
            <a:endParaRPr lang="en-US"/>
          </a:p>
        </p:txBody>
      </p:sp>
      <p:sp>
        <p:nvSpPr>
          <p:cNvPr id="3" name="Rectangle 6">
            <a:extLst>
              <a:ext uri="{FF2B5EF4-FFF2-40B4-BE49-F238E27FC236}">
                <a16:creationId xmlns:a16="http://schemas.microsoft.com/office/drawing/2014/main" id="{1A25BBE7-431D-445C-98F1-0F4D3610DE7F}"/>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8AD3E7B6-86EE-4139-AD2C-62A3D9402306}" type="slidenum">
              <a:rPr lang="en-US" altLang="en-US"/>
              <a:pPr/>
              <a:t>‹#›</a:t>
            </a:fld>
            <a:endParaRPr lang="en-US" altLang="en-US"/>
          </a:p>
        </p:txBody>
      </p:sp>
      <p:sp>
        <p:nvSpPr>
          <p:cNvPr id="4" name="Rectangle 7">
            <a:extLst>
              <a:ext uri="{FF2B5EF4-FFF2-40B4-BE49-F238E27FC236}">
                <a16:creationId xmlns:a16="http://schemas.microsoft.com/office/drawing/2014/main" id="{D5F6A2B4-E399-4BC3-BC24-C7EB53E84D18}"/>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4428693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7020E99-80DC-4A84-91CD-143304DED120}"/>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B8EA12A-47D6-482E-ADBD-EF63587F4EBD}"/>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1E4E49B6-CA34-4E87-A346-DFB5669D4471}" type="slidenum">
              <a:rPr lang="en-US" altLang="en-US"/>
              <a:pPr/>
              <a:t>‹#›</a:t>
            </a:fld>
            <a:endParaRPr lang="en-US" altLang="en-US"/>
          </a:p>
        </p:txBody>
      </p:sp>
      <p:sp>
        <p:nvSpPr>
          <p:cNvPr id="7" name="Rectangle 7">
            <a:extLst>
              <a:ext uri="{FF2B5EF4-FFF2-40B4-BE49-F238E27FC236}">
                <a16:creationId xmlns:a16="http://schemas.microsoft.com/office/drawing/2014/main" id="{A0314A83-F04A-45AC-B7D7-4FF41468E6D2}"/>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792820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DE890D-8F3B-4BBC-B887-AF0C789D891F}"/>
              </a:ext>
            </a:extLst>
          </p:cNvPr>
          <p:cNvSpPr>
            <a:spLocks noGrp="1" noChangeArrowheads="1"/>
          </p:cNvSpPr>
          <p:nvPr>
            <p:ph type="ftr" sz="quarter" idx="10"/>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03DAEB0-BF54-46FC-A6E8-22CBDF6CD727}"/>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B904C6F4-7B3C-44C2-AF10-34A543745C4A}" type="slidenum">
              <a:rPr lang="en-US" altLang="en-US"/>
              <a:pPr/>
              <a:t>‹#›</a:t>
            </a:fld>
            <a:endParaRPr lang="en-US" altLang="en-US"/>
          </a:p>
        </p:txBody>
      </p:sp>
      <p:sp>
        <p:nvSpPr>
          <p:cNvPr id="7" name="Rectangle 7">
            <a:extLst>
              <a:ext uri="{FF2B5EF4-FFF2-40B4-BE49-F238E27FC236}">
                <a16:creationId xmlns:a16="http://schemas.microsoft.com/office/drawing/2014/main" id="{8BC791AF-D6CE-4F9B-BBE2-E89A551CA71A}"/>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54820641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9872790-0FE9-4CE3-9D75-0D0471871922}"/>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7FE00121-B5BD-4E76-9D6E-37A8F6357FB5}"/>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C126D39D-1B98-4759-B38C-63F94A6B5D15}" type="slidenum">
              <a:rPr lang="en-US" altLang="en-US"/>
              <a:pPr/>
              <a:t>‹#›</a:t>
            </a:fld>
            <a:endParaRPr lang="en-US" altLang="en-US"/>
          </a:p>
        </p:txBody>
      </p:sp>
      <p:sp>
        <p:nvSpPr>
          <p:cNvPr id="6" name="Rectangle 7">
            <a:extLst>
              <a:ext uri="{FF2B5EF4-FFF2-40B4-BE49-F238E27FC236}">
                <a16:creationId xmlns:a16="http://schemas.microsoft.com/office/drawing/2014/main" id="{28D3C1A5-D8DF-4570-8D31-50A3FA4E55BE}"/>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4516570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181557C-C3CB-47AB-8C85-878FD3BB46E6}"/>
              </a:ext>
            </a:extLst>
          </p:cNvPr>
          <p:cNvSpPr>
            <a:spLocks noGrp="1" noChangeArrowheads="1"/>
          </p:cNvSpPr>
          <p:nvPr>
            <p:ph type="ftr" sz="quarter" idx="10"/>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06214AD0-AA58-4835-8ECE-0CEFB3A7E8E0}"/>
              </a:ext>
            </a:extLst>
          </p:cNvPr>
          <p:cNvSpPr>
            <a:spLocks noGrp="1" noChangeArrowheads="1"/>
          </p:cNvSpPr>
          <p:nvPr>
            <p:ph type="sldNum" sz="quarter" idx="11"/>
          </p:nvPr>
        </p:nvSpPr>
        <p:spPr/>
        <p:txBody>
          <a:bodyPr/>
          <a:lstStyle>
            <a:lvl1pPr>
              <a:defRPr>
                <a:latin typeface="Times New Roman" panose="02020603050405020304" pitchFamily="18" charset="0"/>
                <a:ea typeface="Osaka"/>
                <a:cs typeface="Osaka"/>
              </a:defRPr>
            </a:lvl1pPr>
          </a:lstStyle>
          <a:p>
            <a:fld id="{5F1C356A-513D-451A-A490-8D895527DF64}" type="slidenum">
              <a:rPr lang="en-US" altLang="en-US"/>
              <a:pPr/>
              <a:t>‹#›</a:t>
            </a:fld>
            <a:endParaRPr lang="en-US" altLang="en-US"/>
          </a:p>
        </p:txBody>
      </p:sp>
      <p:sp>
        <p:nvSpPr>
          <p:cNvPr id="6" name="Rectangle 7">
            <a:extLst>
              <a:ext uri="{FF2B5EF4-FFF2-40B4-BE49-F238E27FC236}">
                <a16:creationId xmlns:a16="http://schemas.microsoft.com/office/drawing/2014/main" id="{01F114FE-D9BB-4D27-BA5D-4F62DEFBFB00}"/>
              </a:ext>
            </a:extLst>
          </p:cNvPr>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57105408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EB2D0E-239E-4786-A150-A431A39EECD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1BF375-93EA-4106-97BE-A9AE90DC1330}"/>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499F428-4420-4F21-AAD3-28C37CC3456F}"/>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C2CD82AF-C828-46C5-8DA3-2CC5EC7794A9}" type="slidenum">
              <a:rPr lang="en-US" altLang="en-US"/>
              <a:pPr/>
              <a:t>‹#›</a:t>
            </a:fld>
            <a:endParaRPr lang="en-US" altLang="en-US"/>
          </a:p>
        </p:txBody>
      </p:sp>
    </p:spTree>
    <p:extLst>
      <p:ext uri="{BB962C8B-B14F-4D97-AF65-F5344CB8AC3E}">
        <p14:creationId xmlns:p14="http://schemas.microsoft.com/office/powerpoint/2010/main" val="36145364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8A586D-5824-497D-B10F-56CA8C43DB5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F2705-ED5C-4383-823D-F5548AE59D65}"/>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F962A619-1054-4057-A6EC-75A90E1A36E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2E32DCA-CCE3-4FE0-82A4-7242242DDF3E}" type="slidenum">
              <a:rPr lang="en-US" altLang="en-US"/>
              <a:pPr/>
              <a:t>‹#›</a:t>
            </a:fld>
            <a:endParaRPr lang="en-US" altLang="en-US"/>
          </a:p>
        </p:txBody>
      </p:sp>
    </p:spTree>
    <p:extLst>
      <p:ext uri="{BB962C8B-B14F-4D97-AF65-F5344CB8AC3E}">
        <p14:creationId xmlns:p14="http://schemas.microsoft.com/office/powerpoint/2010/main" val="224527696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DE71ED-3964-4285-8B5F-3896F635253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8A8A15-3824-4658-AF7F-F3DE6899CFFE}"/>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1F2F48A5-D43C-4646-8218-138C223927FA}"/>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DF8A0691-7709-4EF4-B195-04B9D7E5C709}" type="slidenum">
              <a:rPr lang="en-US" altLang="en-US"/>
              <a:pPr/>
              <a:t>‹#›</a:t>
            </a:fld>
            <a:endParaRPr lang="en-US" altLang="en-US"/>
          </a:p>
        </p:txBody>
      </p:sp>
    </p:spTree>
    <p:extLst>
      <p:ext uri="{BB962C8B-B14F-4D97-AF65-F5344CB8AC3E}">
        <p14:creationId xmlns:p14="http://schemas.microsoft.com/office/powerpoint/2010/main" val="1182102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8B9341-C284-4869-A3A9-62720BC88B1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A39831-9098-428B-83B6-396833F37168}"/>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5D0B9CBC-AAEE-4AA5-9771-9B452A697A63}"/>
              </a:ext>
            </a:extLst>
          </p:cNvPr>
          <p:cNvSpPr>
            <a:spLocks noGrp="1" noChangeArrowheads="1"/>
          </p:cNvSpPr>
          <p:nvPr>
            <p:ph type="sldNum" sz="quarter" idx="12"/>
          </p:nvPr>
        </p:nvSpPr>
        <p:spPr/>
        <p:txBody>
          <a:bodyPr/>
          <a:lstStyle>
            <a:lvl1pPr>
              <a:defRPr/>
            </a:lvl1pPr>
          </a:lstStyle>
          <a:p>
            <a:fld id="{340B1253-8107-4F94-ACAE-CC728DE681FA}" type="slidenum">
              <a:rPr lang="en-US" altLang="en-US"/>
              <a:pPr/>
              <a:t>‹#›</a:t>
            </a:fld>
            <a:endParaRPr lang="en-US" altLang="en-US"/>
          </a:p>
        </p:txBody>
      </p:sp>
    </p:spTree>
    <p:extLst>
      <p:ext uri="{BB962C8B-B14F-4D97-AF65-F5344CB8AC3E}">
        <p14:creationId xmlns:p14="http://schemas.microsoft.com/office/powerpoint/2010/main" val="360271166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1F9578-3F29-49DC-97D4-2AF7F5D0086C}"/>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FEAEADA-1D63-496F-A462-1BE2AE502E61}"/>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DFC92ABB-2682-4EC8-9047-7EA42E19FBFE}"/>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0EFE6F3-8154-4613-A9D7-C58EAF8837EA}" type="slidenum">
              <a:rPr lang="en-US" altLang="en-US"/>
              <a:pPr/>
              <a:t>‹#›</a:t>
            </a:fld>
            <a:endParaRPr lang="en-US" altLang="en-US"/>
          </a:p>
        </p:txBody>
      </p:sp>
    </p:spTree>
    <p:extLst>
      <p:ext uri="{BB962C8B-B14F-4D97-AF65-F5344CB8AC3E}">
        <p14:creationId xmlns:p14="http://schemas.microsoft.com/office/powerpoint/2010/main" val="29548433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C3374B-A5C8-474E-B63A-C04874C44B5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A6816D9-A5CD-404B-85E9-1B60FC42E3DC}"/>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7901D837-EC1C-4D7F-B47A-F0B11A89916C}"/>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62317003-0786-4CD7-B077-E3AEC91CF23A}" type="slidenum">
              <a:rPr lang="en-US" altLang="en-US"/>
              <a:pPr/>
              <a:t>‹#›</a:t>
            </a:fld>
            <a:endParaRPr lang="en-US" altLang="en-US"/>
          </a:p>
        </p:txBody>
      </p:sp>
    </p:spTree>
    <p:extLst>
      <p:ext uri="{BB962C8B-B14F-4D97-AF65-F5344CB8AC3E}">
        <p14:creationId xmlns:p14="http://schemas.microsoft.com/office/powerpoint/2010/main" val="226338353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02E0D2-B3E4-4F01-BAF1-E5176A20FF69}"/>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689147-4C40-4CCE-AD7E-F1033FEF81A3}"/>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1ACD91C7-B868-4CBE-866E-FECA8B3C471A}"/>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93BFAC5D-6908-4038-92F7-758993E87709}" type="slidenum">
              <a:rPr lang="en-US" altLang="en-US"/>
              <a:pPr/>
              <a:t>‹#›</a:t>
            </a:fld>
            <a:endParaRPr lang="en-US" altLang="en-US"/>
          </a:p>
        </p:txBody>
      </p:sp>
    </p:spTree>
    <p:extLst>
      <p:ext uri="{BB962C8B-B14F-4D97-AF65-F5344CB8AC3E}">
        <p14:creationId xmlns:p14="http://schemas.microsoft.com/office/powerpoint/2010/main" val="321174114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56085C-49F4-4755-B2E6-88A57D39A174}"/>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8D37E5C-718A-4F3A-9D7F-B528E713689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F7A80055-4291-4A61-BC36-86870EB5DEE6}"/>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4C991D43-6659-4E23-B0A2-8BF958653148}" type="slidenum">
              <a:rPr lang="en-US" altLang="en-US"/>
              <a:pPr/>
              <a:t>‹#›</a:t>
            </a:fld>
            <a:endParaRPr lang="en-US" altLang="en-US"/>
          </a:p>
        </p:txBody>
      </p:sp>
    </p:spTree>
    <p:extLst>
      <p:ext uri="{BB962C8B-B14F-4D97-AF65-F5344CB8AC3E}">
        <p14:creationId xmlns:p14="http://schemas.microsoft.com/office/powerpoint/2010/main" val="110317047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B5CEA2-057D-48D2-A04A-CD2F6627041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61FE904-31EE-4DF5-B2DB-B0B3ADE08C5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7069726D-76E9-4AED-B74B-7AB9BFF257B7}"/>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9BBF79D5-EB65-4DB3-BFCE-9285AC992E03}" type="slidenum">
              <a:rPr lang="en-US" altLang="en-US"/>
              <a:pPr/>
              <a:t>‹#›</a:t>
            </a:fld>
            <a:endParaRPr lang="en-US" altLang="en-US"/>
          </a:p>
        </p:txBody>
      </p:sp>
    </p:spTree>
    <p:extLst>
      <p:ext uri="{BB962C8B-B14F-4D97-AF65-F5344CB8AC3E}">
        <p14:creationId xmlns:p14="http://schemas.microsoft.com/office/powerpoint/2010/main" val="93625481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229C312-E7FE-4499-8399-75BC8E8C4091}"/>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B38D750-5C81-47B8-8661-AC43CD3ACED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1C5575A1-F7AB-491D-92D3-35EFB98BCDB5}"/>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25C9ACC8-7C0D-4DBB-B839-A2351EBD42F9}" type="slidenum">
              <a:rPr lang="en-US" altLang="en-US"/>
              <a:pPr/>
              <a:t>‹#›</a:t>
            </a:fld>
            <a:endParaRPr lang="en-US" altLang="en-US"/>
          </a:p>
        </p:txBody>
      </p:sp>
    </p:spTree>
    <p:extLst>
      <p:ext uri="{BB962C8B-B14F-4D97-AF65-F5344CB8AC3E}">
        <p14:creationId xmlns:p14="http://schemas.microsoft.com/office/powerpoint/2010/main" val="358983985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1CD628-2662-49C1-8471-B38BB01AB36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B27D1F-5CE3-4CE4-B61D-16EDE31E18FA}"/>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7EECA68-3510-4EAF-8CE1-CC7288198751}"/>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8777B446-3E0C-4595-8ED3-F3FE8B87095A}" type="slidenum">
              <a:rPr lang="en-US" altLang="en-US"/>
              <a:pPr/>
              <a:t>‹#›</a:t>
            </a:fld>
            <a:endParaRPr lang="en-US" altLang="en-US"/>
          </a:p>
        </p:txBody>
      </p:sp>
    </p:spTree>
    <p:extLst>
      <p:ext uri="{BB962C8B-B14F-4D97-AF65-F5344CB8AC3E}">
        <p14:creationId xmlns:p14="http://schemas.microsoft.com/office/powerpoint/2010/main" val="4162344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67A3CB-85A2-47E6-ACBE-2E865E536CD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296E68-5717-495A-9977-5BAA896ED782}"/>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28737E1A-7FBF-41E1-8C37-390C4F42D45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B2222ADC-C686-4380-B1FB-4A66FFEC08A4}" type="slidenum">
              <a:rPr lang="en-US" altLang="en-US"/>
              <a:pPr/>
              <a:t>‹#›</a:t>
            </a:fld>
            <a:endParaRPr lang="en-US" altLang="en-US"/>
          </a:p>
        </p:txBody>
      </p:sp>
    </p:spTree>
    <p:extLst>
      <p:ext uri="{BB962C8B-B14F-4D97-AF65-F5344CB8AC3E}">
        <p14:creationId xmlns:p14="http://schemas.microsoft.com/office/powerpoint/2010/main" val="195757119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0DFE17-3B39-4847-86B2-5D67F61AD676}"/>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DB30F4A-62F3-4738-A633-1043BA28B856}"/>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B636D773-AD9B-4CBF-9CB9-C5BCB436CF28}"/>
              </a:ext>
            </a:extLst>
          </p:cNvPr>
          <p:cNvSpPr>
            <a:spLocks noGrp="1" noChangeArrowheads="1"/>
          </p:cNvSpPr>
          <p:nvPr>
            <p:ph type="sldNum" sz="quarter" idx="12"/>
          </p:nvPr>
        </p:nvSpPr>
        <p:spPr/>
        <p:txBody>
          <a:bodyPr/>
          <a:lstStyle>
            <a:lvl1pPr eaLnBrk="1" hangingPunct="1">
              <a:defRPr>
                <a:ea typeface="MS Pゴシック"/>
              </a:defRPr>
            </a:lvl1pPr>
          </a:lstStyle>
          <a:p>
            <a:fld id="{FADA8A44-BA80-4870-B74D-02CB206F3C33}" type="slidenum">
              <a:rPr lang="en-US" altLang="en-US"/>
              <a:pPr/>
              <a:t>‹#›</a:t>
            </a:fld>
            <a:endParaRPr lang="en-US" altLang="en-US"/>
          </a:p>
        </p:txBody>
      </p:sp>
    </p:spTree>
    <p:extLst>
      <p:ext uri="{BB962C8B-B14F-4D97-AF65-F5344CB8AC3E}">
        <p14:creationId xmlns:p14="http://schemas.microsoft.com/office/powerpoint/2010/main" val="107928468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A9C2BE-9228-4878-B3FE-7760DC1E4C71}"/>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47E151FC-5B68-452E-831D-98FDC8E84932}"/>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6BEDA00D-0519-4331-9DF2-3ED30622B9E0}"/>
              </a:ext>
            </a:extLst>
          </p:cNvPr>
          <p:cNvSpPr>
            <a:spLocks noGrp="1" noChangeArrowheads="1"/>
          </p:cNvSpPr>
          <p:nvPr>
            <p:ph type="sldNum" sz="quarter" idx="12"/>
          </p:nvPr>
        </p:nvSpPr>
        <p:spPr/>
        <p:txBody>
          <a:bodyPr/>
          <a:lstStyle>
            <a:lvl1pPr eaLnBrk="1" hangingPunct="1">
              <a:defRPr>
                <a:ea typeface="MS Pゴシック"/>
              </a:defRPr>
            </a:lvl1pPr>
          </a:lstStyle>
          <a:p>
            <a:fld id="{C4AA73AC-746B-4B92-B51B-EEC28AE92017}" type="slidenum">
              <a:rPr lang="en-US" altLang="en-US"/>
              <a:pPr/>
              <a:t>‹#›</a:t>
            </a:fld>
            <a:endParaRPr lang="en-US" altLang="en-US"/>
          </a:p>
        </p:txBody>
      </p:sp>
    </p:spTree>
    <p:extLst>
      <p:ext uri="{BB962C8B-B14F-4D97-AF65-F5344CB8AC3E}">
        <p14:creationId xmlns:p14="http://schemas.microsoft.com/office/powerpoint/2010/main" val="2930055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3B4B3-5A17-472E-B425-541EAD70DC3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BD7FD9B-F6A1-4265-B58D-EEF273E95CAF}"/>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86475897-9A83-4A56-9E4E-B1EBE83FE55D}"/>
              </a:ext>
            </a:extLst>
          </p:cNvPr>
          <p:cNvSpPr>
            <a:spLocks noGrp="1" noChangeArrowheads="1"/>
          </p:cNvSpPr>
          <p:nvPr>
            <p:ph type="sldNum" sz="quarter" idx="12"/>
          </p:nvPr>
        </p:nvSpPr>
        <p:spPr/>
        <p:txBody>
          <a:bodyPr/>
          <a:lstStyle>
            <a:lvl1pPr>
              <a:defRPr/>
            </a:lvl1pPr>
          </a:lstStyle>
          <a:p>
            <a:fld id="{78088050-2AC0-4C0F-BB58-828765A82752}" type="slidenum">
              <a:rPr lang="en-US" altLang="en-US"/>
              <a:pPr/>
              <a:t>‹#›</a:t>
            </a:fld>
            <a:endParaRPr lang="en-US" altLang="en-US"/>
          </a:p>
        </p:txBody>
      </p:sp>
    </p:spTree>
    <p:extLst>
      <p:ext uri="{BB962C8B-B14F-4D97-AF65-F5344CB8AC3E}">
        <p14:creationId xmlns:p14="http://schemas.microsoft.com/office/powerpoint/2010/main" val="383552432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F3DB8C-12E2-4464-ADD3-D2249B051ACE}"/>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0B7CAC09-023F-446C-9EDF-2939DF4C1858}"/>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5C442350-9FB2-4D3E-9C57-BBD638D01465}"/>
              </a:ext>
            </a:extLst>
          </p:cNvPr>
          <p:cNvSpPr>
            <a:spLocks noGrp="1" noChangeArrowheads="1"/>
          </p:cNvSpPr>
          <p:nvPr>
            <p:ph type="sldNum" sz="quarter" idx="12"/>
          </p:nvPr>
        </p:nvSpPr>
        <p:spPr/>
        <p:txBody>
          <a:bodyPr/>
          <a:lstStyle>
            <a:lvl1pPr eaLnBrk="1" hangingPunct="1">
              <a:defRPr>
                <a:ea typeface="MS Pゴシック"/>
              </a:defRPr>
            </a:lvl1pPr>
          </a:lstStyle>
          <a:p>
            <a:fld id="{812133CD-CFF7-4951-A9DC-CC216141F6FD}" type="slidenum">
              <a:rPr lang="en-US" altLang="en-US"/>
              <a:pPr/>
              <a:t>‹#›</a:t>
            </a:fld>
            <a:endParaRPr lang="en-US" altLang="en-US"/>
          </a:p>
        </p:txBody>
      </p:sp>
    </p:spTree>
    <p:extLst>
      <p:ext uri="{BB962C8B-B14F-4D97-AF65-F5344CB8AC3E}">
        <p14:creationId xmlns:p14="http://schemas.microsoft.com/office/powerpoint/2010/main" val="151810805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C602DC-BDFE-49FE-AE60-CFDB02045135}"/>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7F50EAE4-9364-4EBE-8E61-B87D1EB63421}"/>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B0B39588-2D04-42F5-AD8F-BF43A278B21C}"/>
              </a:ext>
            </a:extLst>
          </p:cNvPr>
          <p:cNvSpPr>
            <a:spLocks noGrp="1" noChangeArrowheads="1"/>
          </p:cNvSpPr>
          <p:nvPr>
            <p:ph type="sldNum" sz="quarter" idx="12"/>
          </p:nvPr>
        </p:nvSpPr>
        <p:spPr/>
        <p:txBody>
          <a:bodyPr/>
          <a:lstStyle>
            <a:lvl1pPr eaLnBrk="1" hangingPunct="1">
              <a:defRPr>
                <a:ea typeface="MS Pゴシック"/>
              </a:defRPr>
            </a:lvl1pPr>
          </a:lstStyle>
          <a:p>
            <a:fld id="{24D83574-1197-4EF5-AFD1-142CB48B39B4}" type="slidenum">
              <a:rPr lang="en-US" altLang="en-US"/>
              <a:pPr/>
              <a:t>‹#›</a:t>
            </a:fld>
            <a:endParaRPr lang="en-US" altLang="en-US"/>
          </a:p>
        </p:txBody>
      </p:sp>
    </p:spTree>
    <p:extLst>
      <p:ext uri="{BB962C8B-B14F-4D97-AF65-F5344CB8AC3E}">
        <p14:creationId xmlns:p14="http://schemas.microsoft.com/office/powerpoint/2010/main" val="20893360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855866-794C-45D8-A64C-AC7240B8DB8F}"/>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8" name="Rectangle 5">
            <a:extLst>
              <a:ext uri="{FF2B5EF4-FFF2-40B4-BE49-F238E27FC236}">
                <a16:creationId xmlns:a16="http://schemas.microsoft.com/office/drawing/2014/main" id="{D0BA4D31-1FE4-4934-BD01-41734E1F716B}"/>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9" name="Rectangle 6">
            <a:extLst>
              <a:ext uri="{FF2B5EF4-FFF2-40B4-BE49-F238E27FC236}">
                <a16:creationId xmlns:a16="http://schemas.microsoft.com/office/drawing/2014/main" id="{7DAAC16B-867B-4969-AF95-1D18FF29AD28}"/>
              </a:ext>
            </a:extLst>
          </p:cNvPr>
          <p:cNvSpPr>
            <a:spLocks noGrp="1" noChangeArrowheads="1"/>
          </p:cNvSpPr>
          <p:nvPr>
            <p:ph type="sldNum" sz="quarter" idx="12"/>
          </p:nvPr>
        </p:nvSpPr>
        <p:spPr/>
        <p:txBody>
          <a:bodyPr/>
          <a:lstStyle>
            <a:lvl1pPr eaLnBrk="1" hangingPunct="1">
              <a:defRPr>
                <a:ea typeface="MS Pゴシック"/>
              </a:defRPr>
            </a:lvl1pPr>
          </a:lstStyle>
          <a:p>
            <a:fld id="{44FDFDFA-50DE-497E-95E4-D7095BB3D191}" type="slidenum">
              <a:rPr lang="en-US" altLang="en-US"/>
              <a:pPr/>
              <a:t>‹#›</a:t>
            </a:fld>
            <a:endParaRPr lang="en-US" altLang="en-US"/>
          </a:p>
        </p:txBody>
      </p:sp>
    </p:spTree>
    <p:extLst>
      <p:ext uri="{BB962C8B-B14F-4D97-AF65-F5344CB8AC3E}">
        <p14:creationId xmlns:p14="http://schemas.microsoft.com/office/powerpoint/2010/main" val="417439097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94220A-A7C2-4A61-8DE8-62CA807739CF}"/>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4" name="Rectangle 5">
            <a:extLst>
              <a:ext uri="{FF2B5EF4-FFF2-40B4-BE49-F238E27FC236}">
                <a16:creationId xmlns:a16="http://schemas.microsoft.com/office/drawing/2014/main" id="{A5C43527-EC39-419E-B750-67184107D5A3}"/>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5" name="Rectangle 6">
            <a:extLst>
              <a:ext uri="{FF2B5EF4-FFF2-40B4-BE49-F238E27FC236}">
                <a16:creationId xmlns:a16="http://schemas.microsoft.com/office/drawing/2014/main" id="{94347E1F-CC5D-4710-993F-6C4E80E5BA6E}"/>
              </a:ext>
            </a:extLst>
          </p:cNvPr>
          <p:cNvSpPr>
            <a:spLocks noGrp="1" noChangeArrowheads="1"/>
          </p:cNvSpPr>
          <p:nvPr>
            <p:ph type="sldNum" sz="quarter" idx="12"/>
          </p:nvPr>
        </p:nvSpPr>
        <p:spPr/>
        <p:txBody>
          <a:bodyPr/>
          <a:lstStyle>
            <a:lvl1pPr eaLnBrk="1" hangingPunct="1">
              <a:defRPr>
                <a:ea typeface="MS Pゴシック"/>
              </a:defRPr>
            </a:lvl1pPr>
          </a:lstStyle>
          <a:p>
            <a:fld id="{ECD90F8F-2888-45C5-90DC-8FD6E0C0BE10}" type="slidenum">
              <a:rPr lang="en-US" altLang="en-US"/>
              <a:pPr/>
              <a:t>‹#›</a:t>
            </a:fld>
            <a:endParaRPr lang="en-US" altLang="en-US"/>
          </a:p>
        </p:txBody>
      </p:sp>
    </p:spTree>
    <p:extLst>
      <p:ext uri="{BB962C8B-B14F-4D97-AF65-F5344CB8AC3E}">
        <p14:creationId xmlns:p14="http://schemas.microsoft.com/office/powerpoint/2010/main" val="107712341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F4831D-2AD7-48DA-8039-3665013DEB3D}"/>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3" name="Rectangle 5">
            <a:extLst>
              <a:ext uri="{FF2B5EF4-FFF2-40B4-BE49-F238E27FC236}">
                <a16:creationId xmlns:a16="http://schemas.microsoft.com/office/drawing/2014/main" id="{C30F4F92-C699-46B4-8782-AD19BA7D6C00}"/>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4" name="Rectangle 6">
            <a:extLst>
              <a:ext uri="{FF2B5EF4-FFF2-40B4-BE49-F238E27FC236}">
                <a16:creationId xmlns:a16="http://schemas.microsoft.com/office/drawing/2014/main" id="{A90BF57D-FA3C-4FDD-B5A6-6548AD0974C7}"/>
              </a:ext>
            </a:extLst>
          </p:cNvPr>
          <p:cNvSpPr>
            <a:spLocks noGrp="1" noChangeArrowheads="1"/>
          </p:cNvSpPr>
          <p:nvPr>
            <p:ph type="sldNum" sz="quarter" idx="12"/>
          </p:nvPr>
        </p:nvSpPr>
        <p:spPr/>
        <p:txBody>
          <a:bodyPr/>
          <a:lstStyle>
            <a:lvl1pPr eaLnBrk="1" hangingPunct="1">
              <a:defRPr>
                <a:ea typeface="MS Pゴシック"/>
              </a:defRPr>
            </a:lvl1pPr>
          </a:lstStyle>
          <a:p>
            <a:fld id="{47F5C4FB-3E37-4AE8-8A1F-2E47515AB9A8}" type="slidenum">
              <a:rPr lang="en-US" altLang="en-US"/>
              <a:pPr/>
              <a:t>‹#›</a:t>
            </a:fld>
            <a:endParaRPr lang="en-US" altLang="en-US"/>
          </a:p>
        </p:txBody>
      </p:sp>
    </p:spTree>
    <p:extLst>
      <p:ext uri="{BB962C8B-B14F-4D97-AF65-F5344CB8AC3E}">
        <p14:creationId xmlns:p14="http://schemas.microsoft.com/office/powerpoint/2010/main" val="20693161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7E34F9F-7476-4C32-97B8-B3BC1E9ACB70}"/>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ED64204A-226E-4078-A913-2DB126B1FF44}"/>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A6CAC948-66EB-41B7-9184-8383AB44ECC1}"/>
              </a:ext>
            </a:extLst>
          </p:cNvPr>
          <p:cNvSpPr>
            <a:spLocks noGrp="1" noChangeArrowheads="1"/>
          </p:cNvSpPr>
          <p:nvPr>
            <p:ph type="sldNum" sz="quarter" idx="12"/>
          </p:nvPr>
        </p:nvSpPr>
        <p:spPr/>
        <p:txBody>
          <a:bodyPr/>
          <a:lstStyle>
            <a:lvl1pPr eaLnBrk="1" hangingPunct="1">
              <a:defRPr>
                <a:ea typeface="MS Pゴシック"/>
              </a:defRPr>
            </a:lvl1pPr>
          </a:lstStyle>
          <a:p>
            <a:fld id="{AC8D7AC8-DEE0-4346-8BC9-E6D83A450DD5}" type="slidenum">
              <a:rPr lang="en-US" altLang="en-US"/>
              <a:pPr/>
              <a:t>‹#›</a:t>
            </a:fld>
            <a:endParaRPr lang="en-US" altLang="en-US"/>
          </a:p>
        </p:txBody>
      </p:sp>
    </p:spTree>
    <p:extLst>
      <p:ext uri="{BB962C8B-B14F-4D97-AF65-F5344CB8AC3E}">
        <p14:creationId xmlns:p14="http://schemas.microsoft.com/office/powerpoint/2010/main" val="305362579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616D38-5BA4-4E78-B3BF-16C740EEF4E2}"/>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6" name="Footer Placeholder 5">
            <a:extLst>
              <a:ext uri="{FF2B5EF4-FFF2-40B4-BE49-F238E27FC236}">
                <a16:creationId xmlns:a16="http://schemas.microsoft.com/office/drawing/2014/main" id="{A4602905-9B22-461B-B687-46936E9581E6}"/>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7" name="Slide Number Placeholder 6">
            <a:extLst>
              <a:ext uri="{FF2B5EF4-FFF2-40B4-BE49-F238E27FC236}">
                <a16:creationId xmlns:a16="http://schemas.microsoft.com/office/drawing/2014/main" id="{9430B8B5-5F70-476E-B08F-016011F87EA6}"/>
              </a:ext>
            </a:extLst>
          </p:cNvPr>
          <p:cNvSpPr>
            <a:spLocks noGrp="1" noChangeArrowheads="1"/>
          </p:cNvSpPr>
          <p:nvPr>
            <p:ph type="sldNum" sz="quarter" idx="12"/>
          </p:nvPr>
        </p:nvSpPr>
        <p:spPr/>
        <p:txBody>
          <a:bodyPr/>
          <a:lstStyle>
            <a:lvl1pPr eaLnBrk="1" hangingPunct="1">
              <a:defRPr>
                <a:ea typeface="MS Pゴシック"/>
              </a:defRPr>
            </a:lvl1pPr>
          </a:lstStyle>
          <a:p>
            <a:fld id="{A1686A97-D442-4AEC-BFA3-119A9520CDB2}" type="slidenum">
              <a:rPr lang="en-US" altLang="en-US"/>
              <a:pPr/>
              <a:t>‹#›</a:t>
            </a:fld>
            <a:endParaRPr lang="en-US" altLang="en-US"/>
          </a:p>
        </p:txBody>
      </p:sp>
    </p:spTree>
    <p:extLst>
      <p:ext uri="{BB962C8B-B14F-4D97-AF65-F5344CB8AC3E}">
        <p14:creationId xmlns:p14="http://schemas.microsoft.com/office/powerpoint/2010/main" val="113039371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71A807-291B-49AA-A18F-B649019F29D9}"/>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8AF97A6-461C-4FB5-93F1-E9E2602E6BD1}"/>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1CE60CE9-2861-4B2A-BF6B-A6AA6112261C}"/>
              </a:ext>
            </a:extLst>
          </p:cNvPr>
          <p:cNvSpPr>
            <a:spLocks noGrp="1" noChangeArrowheads="1"/>
          </p:cNvSpPr>
          <p:nvPr>
            <p:ph type="sldNum" sz="quarter" idx="12"/>
          </p:nvPr>
        </p:nvSpPr>
        <p:spPr/>
        <p:txBody>
          <a:bodyPr/>
          <a:lstStyle>
            <a:lvl1pPr eaLnBrk="1" hangingPunct="1">
              <a:defRPr>
                <a:ea typeface="MS Pゴシック"/>
              </a:defRPr>
            </a:lvl1pPr>
          </a:lstStyle>
          <a:p>
            <a:fld id="{65F33A57-DE82-4940-AB90-15B8AB31216D}" type="slidenum">
              <a:rPr lang="en-US" altLang="en-US"/>
              <a:pPr/>
              <a:t>‹#›</a:t>
            </a:fld>
            <a:endParaRPr lang="en-US" altLang="en-US"/>
          </a:p>
        </p:txBody>
      </p:sp>
    </p:spTree>
    <p:extLst>
      <p:ext uri="{BB962C8B-B14F-4D97-AF65-F5344CB8AC3E}">
        <p14:creationId xmlns:p14="http://schemas.microsoft.com/office/powerpoint/2010/main" val="37445044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9A81B6-B888-4A9E-9F42-5A1D179D1D48}"/>
              </a:ext>
            </a:extLst>
          </p:cNvPr>
          <p:cNvSpPr>
            <a:spLocks noGrp="1" noChangeArrowheads="1"/>
          </p:cNvSpPr>
          <p:nvPr>
            <p:ph type="dt" sz="half" idx="10"/>
          </p:nvPr>
        </p:nvSpPr>
        <p:spPr/>
        <p:txBody>
          <a:bodyPr/>
          <a:lstStyle>
            <a:lvl1pPr eaLnBrk="1" hangingPunct="1">
              <a:defRPr>
                <a:latin typeface="Century Gothic" pitchFamily="34" charset="0"/>
                <a:ea typeface="MS Pゴシック"/>
                <a:cs typeface="MS Pゴシック"/>
              </a:defRPr>
            </a:lvl1pPr>
          </a:lstStyle>
          <a:p>
            <a:pPr>
              <a:defRPr/>
            </a:pPr>
            <a:endParaRPr lang="en-US" altLang="en-US"/>
          </a:p>
        </p:txBody>
      </p:sp>
      <p:sp>
        <p:nvSpPr>
          <p:cNvPr id="5" name="Rectangle 5">
            <a:extLst>
              <a:ext uri="{FF2B5EF4-FFF2-40B4-BE49-F238E27FC236}">
                <a16:creationId xmlns:a16="http://schemas.microsoft.com/office/drawing/2014/main" id="{89AE9BE5-C71E-41FF-AD33-C28AAD2145D5}"/>
              </a:ext>
            </a:extLst>
          </p:cNvPr>
          <p:cNvSpPr>
            <a:spLocks noGrp="1" noChangeArrowheads="1"/>
          </p:cNvSpPr>
          <p:nvPr>
            <p:ph type="ftr" sz="quarter" idx="11"/>
          </p:nvPr>
        </p:nvSpPr>
        <p:spPr/>
        <p:txBody>
          <a:bodyPr/>
          <a:lstStyle>
            <a:lvl1pPr algn="l" eaLnBrk="1" hangingPunct="1">
              <a:defRPr>
                <a:latin typeface="Century Gothic" pitchFamily="34" charset="0"/>
                <a:ea typeface="MS Pゴシック"/>
                <a:cs typeface="MS Pゴシック"/>
              </a:defRPr>
            </a:lvl1pPr>
          </a:lstStyle>
          <a:p>
            <a:pPr>
              <a:defRPr/>
            </a:pPr>
            <a:endParaRPr lang="en-US" altLang="en-US"/>
          </a:p>
        </p:txBody>
      </p:sp>
      <p:sp>
        <p:nvSpPr>
          <p:cNvPr id="6" name="Rectangle 6">
            <a:extLst>
              <a:ext uri="{FF2B5EF4-FFF2-40B4-BE49-F238E27FC236}">
                <a16:creationId xmlns:a16="http://schemas.microsoft.com/office/drawing/2014/main" id="{1AFBCC1C-BC16-409E-9533-D4F2FF41F409}"/>
              </a:ext>
            </a:extLst>
          </p:cNvPr>
          <p:cNvSpPr>
            <a:spLocks noGrp="1" noChangeArrowheads="1"/>
          </p:cNvSpPr>
          <p:nvPr>
            <p:ph type="sldNum" sz="quarter" idx="12"/>
          </p:nvPr>
        </p:nvSpPr>
        <p:spPr/>
        <p:txBody>
          <a:bodyPr/>
          <a:lstStyle>
            <a:lvl1pPr eaLnBrk="1" hangingPunct="1">
              <a:defRPr>
                <a:ea typeface="MS Pゴシック"/>
              </a:defRPr>
            </a:lvl1pPr>
          </a:lstStyle>
          <a:p>
            <a:fld id="{FC3BED13-25B0-42F1-9115-9D3ED46DAB21}" type="slidenum">
              <a:rPr lang="en-US" altLang="en-US"/>
              <a:pPr/>
              <a:t>‹#›</a:t>
            </a:fld>
            <a:endParaRPr lang="en-US" altLang="en-US"/>
          </a:p>
        </p:txBody>
      </p:sp>
    </p:spTree>
    <p:extLst>
      <p:ext uri="{BB962C8B-B14F-4D97-AF65-F5344CB8AC3E}">
        <p14:creationId xmlns:p14="http://schemas.microsoft.com/office/powerpoint/2010/main" val="10447938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1DB768-12D3-4972-8E1D-E44BBE2BCFF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6B79310E-E946-4241-8056-6200EC8DF26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EE2E7A9-CD07-41C5-A011-D8CD7C3D2FFB}"/>
              </a:ext>
            </a:extLst>
          </p:cNvPr>
          <p:cNvSpPr>
            <a:spLocks noGrp="1" noChangeArrowheads="1"/>
          </p:cNvSpPr>
          <p:nvPr>
            <p:ph type="sldNum" sz="quarter" idx="12"/>
          </p:nvPr>
        </p:nvSpPr>
        <p:spPr/>
        <p:txBody>
          <a:bodyPr/>
          <a:lstStyle>
            <a:lvl1pPr eaLnBrk="1" hangingPunct="1">
              <a:defRPr/>
            </a:lvl1pPr>
          </a:lstStyle>
          <a:p>
            <a:fld id="{944A8FCE-F817-4B27-8642-616052613E9E}" type="slidenum">
              <a:rPr lang="en-US" altLang="en-US"/>
              <a:pPr/>
              <a:t>‹#›</a:t>
            </a:fld>
            <a:endParaRPr lang="en-US" altLang="en-US"/>
          </a:p>
        </p:txBody>
      </p:sp>
    </p:spTree>
    <p:extLst>
      <p:ext uri="{BB962C8B-B14F-4D97-AF65-F5344CB8AC3E}">
        <p14:creationId xmlns:p14="http://schemas.microsoft.com/office/powerpoint/2010/main" val="26179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SG"/>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C131D677-09FE-4197-9490-BA1F260DA3B8}"/>
              </a:ext>
            </a:extLst>
          </p:cNvPr>
          <p:cNvSpPr txBox="1">
            <a:spLocks noGrp="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EEFB3FF-C4F8-47FE-BB12-978BC3485A2A}"/>
              </a:ext>
            </a:extLst>
          </p:cNvPr>
          <p:cNvSpPr txBox="1">
            <a:spLocks noGrp="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36A19DC-2785-43BF-BF65-2CD07CA60E11}"/>
              </a:ext>
            </a:extLst>
          </p:cNvPr>
          <p:cNvSpPr txBox="1">
            <a:spLocks noGrp="1"/>
          </p:cNvSpPr>
          <p:nvPr>
            <p:ph type="sldNum" sz="quarter" idx="12"/>
          </p:nvPr>
        </p:nvSpPr>
        <p:spPr>
          <a:ln/>
        </p:spPr>
        <p:txBody>
          <a:bodyPr/>
          <a:lstStyle>
            <a:lvl1pPr>
              <a:defRPr/>
            </a:lvl1pPr>
          </a:lstStyle>
          <a:p>
            <a:fld id="{F814785F-E8F7-4475-8411-199C835CD9D6}" type="slidenum">
              <a:rPr lang="en-US" altLang="en-US"/>
              <a:pPr/>
              <a:t>‹#›</a:t>
            </a:fld>
            <a:endParaRPr lang="en-US" altLang="en-US"/>
          </a:p>
        </p:txBody>
      </p:sp>
    </p:spTree>
    <p:extLst>
      <p:ext uri="{BB962C8B-B14F-4D97-AF65-F5344CB8AC3E}">
        <p14:creationId xmlns:p14="http://schemas.microsoft.com/office/powerpoint/2010/main" val="317211780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27DFE5-B53F-41F2-A835-5F5B687FCAE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C745A5-45B2-46E1-AE33-6FC223E25B95}"/>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D4746379-B35D-431B-96E7-551D0BE2D5B1}"/>
              </a:ext>
            </a:extLst>
          </p:cNvPr>
          <p:cNvSpPr>
            <a:spLocks noGrp="1" noChangeArrowheads="1"/>
          </p:cNvSpPr>
          <p:nvPr>
            <p:ph type="sldNum" sz="quarter" idx="12"/>
          </p:nvPr>
        </p:nvSpPr>
        <p:spPr/>
        <p:txBody>
          <a:bodyPr/>
          <a:lstStyle>
            <a:lvl1pPr>
              <a:defRPr/>
            </a:lvl1pPr>
          </a:lstStyle>
          <a:p>
            <a:fld id="{24C48151-0AC5-4E70-8301-09B8F4AF7C17}" type="slidenum">
              <a:rPr lang="en-US" altLang="en-US"/>
              <a:pPr/>
              <a:t>‹#›</a:t>
            </a:fld>
            <a:endParaRPr lang="en-US" altLang="en-US"/>
          </a:p>
        </p:txBody>
      </p:sp>
    </p:spTree>
    <p:extLst>
      <p:ext uri="{BB962C8B-B14F-4D97-AF65-F5344CB8AC3E}">
        <p14:creationId xmlns:p14="http://schemas.microsoft.com/office/powerpoint/2010/main" val="168073541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894971-86A4-4E77-98FA-F2CDF1B1DCB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C5CA2570-E3CB-4FA4-AD62-0B696378E9E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7B14946C-2C7A-4A0B-941D-FB78DD113F34}"/>
              </a:ext>
            </a:extLst>
          </p:cNvPr>
          <p:cNvSpPr>
            <a:spLocks noGrp="1" noChangeArrowheads="1"/>
          </p:cNvSpPr>
          <p:nvPr>
            <p:ph type="sldNum" sz="quarter" idx="12"/>
          </p:nvPr>
        </p:nvSpPr>
        <p:spPr/>
        <p:txBody>
          <a:bodyPr/>
          <a:lstStyle>
            <a:lvl1pPr eaLnBrk="1" hangingPunct="1">
              <a:defRPr/>
            </a:lvl1pPr>
          </a:lstStyle>
          <a:p>
            <a:fld id="{0FB992DA-C223-472C-8828-7A8763902DED}" type="slidenum">
              <a:rPr lang="en-US" altLang="en-US"/>
              <a:pPr/>
              <a:t>‹#›</a:t>
            </a:fld>
            <a:endParaRPr lang="en-US" altLang="en-US"/>
          </a:p>
        </p:txBody>
      </p:sp>
    </p:spTree>
    <p:extLst>
      <p:ext uri="{BB962C8B-B14F-4D97-AF65-F5344CB8AC3E}">
        <p14:creationId xmlns:p14="http://schemas.microsoft.com/office/powerpoint/2010/main" val="56220354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673D01A-DA60-44AC-94C2-E26E35D0BBC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9D7D38F-3C28-48D1-BF07-711F024810F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3740FE4-3E21-4C0A-9B81-8EF6349F680F}"/>
              </a:ext>
            </a:extLst>
          </p:cNvPr>
          <p:cNvSpPr>
            <a:spLocks noGrp="1" noChangeArrowheads="1"/>
          </p:cNvSpPr>
          <p:nvPr>
            <p:ph type="sldNum" sz="quarter" idx="12"/>
          </p:nvPr>
        </p:nvSpPr>
        <p:spPr/>
        <p:txBody>
          <a:bodyPr/>
          <a:lstStyle>
            <a:lvl1pPr eaLnBrk="1" hangingPunct="1">
              <a:defRPr/>
            </a:lvl1pPr>
          </a:lstStyle>
          <a:p>
            <a:fld id="{58A1921B-D19D-4841-B944-DE78EC679710}" type="slidenum">
              <a:rPr lang="en-US" altLang="en-US"/>
              <a:pPr/>
              <a:t>‹#›</a:t>
            </a:fld>
            <a:endParaRPr lang="en-US" altLang="en-US"/>
          </a:p>
        </p:txBody>
      </p:sp>
    </p:spTree>
    <p:extLst>
      <p:ext uri="{BB962C8B-B14F-4D97-AF65-F5344CB8AC3E}">
        <p14:creationId xmlns:p14="http://schemas.microsoft.com/office/powerpoint/2010/main" val="9048818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379CF-605F-466D-9DA3-8EF31F01A32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0479BDBA-45C3-423A-8930-2178D146EFD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9E27320-C357-4D0B-AD7B-735F9FC1947F}"/>
              </a:ext>
            </a:extLst>
          </p:cNvPr>
          <p:cNvSpPr>
            <a:spLocks noGrp="1" noChangeArrowheads="1"/>
          </p:cNvSpPr>
          <p:nvPr>
            <p:ph type="sldNum" sz="quarter" idx="12"/>
          </p:nvPr>
        </p:nvSpPr>
        <p:spPr/>
        <p:txBody>
          <a:bodyPr/>
          <a:lstStyle>
            <a:lvl1pPr eaLnBrk="1" hangingPunct="1">
              <a:defRPr/>
            </a:lvl1pPr>
          </a:lstStyle>
          <a:p>
            <a:fld id="{1826F54C-8E98-4760-9F2B-0E383FEED06B}" type="slidenum">
              <a:rPr lang="en-US" altLang="en-US"/>
              <a:pPr/>
              <a:t>‹#›</a:t>
            </a:fld>
            <a:endParaRPr lang="en-US" altLang="en-US"/>
          </a:p>
        </p:txBody>
      </p:sp>
    </p:spTree>
    <p:extLst>
      <p:ext uri="{BB962C8B-B14F-4D97-AF65-F5344CB8AC3E}">
        <p14:creationId xmlns:p14="http://schemas.microsoft.com/office/powerpoint/2010/main" val="49697095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136638-F392-4B49-82A2-526F4F72D51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EEB1A800-89D5-4C9A-9BDE-3C66D4539ED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7AF74FC3-C5AD-4B9B-9B5D-449D306C21C4}"/>
              </a:ext>
            </a:extLst>
          </p:cNvPr>
          <p:cNvSpPr>
            <a:spLocks noGrp="1" noChangeArrowheads="1"/>
          </p:cNvSpPr>
          <p:nvPr>
            <p:ph type="sldNum" sz="quarter" idx="12"/>
          </p:nvPr>
        </p:nvSpPr>
        <p:spPr/>
        <p:txBody>
          <a:bodyPr/>
          <a:lstStyle>
            <a:lvl1pPr eaLnBrk="1" hangingPunct="1">
              <a:defRPr/>
            </a:lvl1pPr>
          </a:lstStyle>
          <a:p>
            <a:fld id="{2CEF919F-EA92-492D-9870-381AF850EFF9}" type="slidenum">
              <a:rPr lang="en-US" altLang="en-US"/>
              <a:pPr/>
              <a:t>‹#›</a:t>
            </a:fld>
            <a:endParaRPr lang="en-US" altLang="en-US"/>
          </a:p>
        </p:txBody>
      </p:sp>
    </p:spTree>
    <p:extLst>
      <p:ext uri="{BB962C8B-B14F-4D97-AF65-F5344CB8AC3E}">
        <p14:creationId xmlns:p14="http://schemas.microsoft.com/office/powerpoint/2010/main" val="375197553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87F3D8-ABDC-4DDF-BD68-DC9B19113FA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3B1C526A-8F1F-4C6B-BECA-F5D3CC28E8B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82DBEB06-F778-4274-AA2A-BCB4439DEDF1}"/>
              </a:ext>
            </a:extLst>
          </p:cNvPr>
          <p:cNvSpPr>
            <a:spLocks noGrp="1" noChangeArrowheads="1"/>
          </p:cNvSpPr>
          <p:nvPr>
            <p:ph type="sldNum" sz="quarter" idx="12"/>
          </p:nvPr>
        </p:nvSpPr>
        <p:spPr/>
        <p:txBody>
          <a:bodyPr/>
          <a:lstStyle>
            <a:lvl1pPr eaLnBrk="1" hangingPunct="1">
              <a:defRPr/>
            </a:lvl1pPr>
          </a:lstStyle>
          <a:p>
            <a:fld id="{D925678E-A285-4081-8551-B2A797BD94E5}" type="slidenum">
              <a:rPr lang="en-US" altLang="en-US"/>
              <a:pPr/>
              <a:t>‹#›</a:t>
            </a:fld>
            <a:endParaRPr lang="en-US" altLang="en-US"/>
          </a:p>
        </p:txBody>
      </p:sp>
    </p:spTree>
    <p:extLst>
      <p:ext uri="{BB962C8B-B14F-4D97-AF65-F5344CB8AC3E}">
        <p14:creationId xmlns:p14="http://schemas.microsoft.com/office/powerpoint/2010/main" val="20414983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F3A70D-32BF-4640-A0FD-2B41A8EAF54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38C420EE-9F34-4CDE-8C30-C0296FC7AA5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4A56FA62-BBED-4CF9-AEC5-BE4DE2392B52}"/>
              </a:ext>
            </a:extLst>
          </p:cNvPr>
          <p:cNvSpPr>
            <a:spLocks noGrp="1" noChangeArrowheads="1"/>
          </p:cNvSpPr>
          <p:nvPr>
            <p:ph type="sldNum" sz="quarter" idx="12"/>
          </p:nvPr>
        </p:nvSpPr>
        <p:spPr/>
        <p:txBody>
          <a:bodyPr/>
          <a:lstStyle>
            <a:lvl1pPr eaLnBrk="1" hangingPunct="1">
              <a:defRPr/>
            </a:lvl1pPr>
          </a:lstStyle>
          <a:p>
            <a:fld id="{11DC326C-0095-4C44-9F8F-3BFCDED252C1}" type="slidenum">
              <a:rPr lang="en-US" altLang="en-US"/>
              <a:pPr/>
              <a:t>‹#›</a:t>
            </a:fld>
            <a:endParaRPr lang="en-US" altLang="en-US"/>
          </a:p>
        </p:txBody>
      </p:sp>
    </p:spTree>
    <p:extLst>
      <p:ext uri="{BB962C8B-B14F-4D97-AF65-F5344CB8AC3E}">
        <p14:creationId xmlns:p14="http://schemas.microsoft.com/office/powerpoint/2010/main" val="89836971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448AFA9-E4FE-408A-A479-22FBFA12CED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8F5951F4-CC56-45F2-8EFB-7960C3D112B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BCD03C1D-5C62-4051-A181-69EA8081A809}"/>
              </a:ext>
            </a:extLst>
          </p:cNvPr>
          <p:cNvSpPr>
            <a:spLocks noGrp="1" noChangeArrowheads="1"/>
          </p:cNvSpPr>
          <p:nvPr>
            <p:ph type="sldNum" sz="quarter" idx="12"/>
          </p:nvPr>
        </p:nvSpPr>
        <p:spPr/>
        <p:txBody>
          <a:bodyPr/>
          <a:lstStyle>
            <a:lvl1pPr eaLnBrk="1" hangingPunct="1">
              <a:defRPr/>
            </a:lvl1pPr>
          </a:lstStyle>
          <a:p>
            <a:fld id="{5C062ABD-0A81-4097-8DAD-49300219392D}" type="slidenum">
              <a:rPr lang="en-US" altLang="en-US"/>
              <a:pPr/>
              <a:t>‹#›</a:t>
            </a:fld>
            <a:endParaRPr lang="en-US" altLang="en-US"/>
          </a:p>
        </p:txBody>
      </p:sp>
    </p:spTree>
    <p:extLst>
      <p:ext uri="{BB962C8B-B14F-4D97-AF65-F5344CB8AC3E}">
        <p14:creationId xmlns:p14="http://schemas.microsoft.com/office/powerpoint/2010/main" val="189354221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2DD69F5-EC09-4235-B42C-EDCCDF8D98F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F058DCA2-7597-4D23-8694-EED8643476C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AA24937-3334-4E3C-84E6-53EBDD220FD8}"/>
              </a:ext>
            </a:extLst>
          </p:cNvPr>
          <p:cNvSpPr>
            <a:spLocks noGrp="1" noChangeArrowheads="1"/>
          </p:cNvSpPr>
          <p:nvPr>
            <p:ph type="sldNum" sz="quarter" idx="12"/>
          </p:nvPr>
        </p:nvSpPr>
        <p:spPr/>
        <p:txBody>
          <a:bodyPr/>
          <a:lstStyle>
            <a:lvl1pPr eaLnBrk="1" hangingPunct="1">
              <a:defRPr/>
            </a:lvl1pPr>
          </a:lstStyle>
          <a:p>
            <a:fld id="{0D020BF7-A46C-4095-89AD-9835A33BED76}" type="slidenum">
              <a:rPr lang="en-US" altLang="en-US"/>
              <a:pPr/>
              <a:t>‹#›</a:t>
            </a:fld>
            <a:endParaRPr lang="en-US" altLang="en-US"/>
          </a:p>
        </p:txBody>
      </p:sp>
    </p:spTree>
    <p:extLst>
      <p:ext uri="{BB962C8B-B14F-4D97-AF65-F5344CB8AC3E}">
        <p14:creationId xmlns:p14="http://schemas.microsoft.com/office/powerpoint/2010/main" val="12752032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00C018-B459-4AEF-B2A3-D9B16A9D358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AABC253-0396-4296-802D-96D49D043E4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492D0A4-6E33-4A46-BEBA-3FDBFD1804DA}"/>
              </a:ext>
            </a:extLst>
          </p:cNvPr>
          <p:cNvSpPr>
            <a:spLocks noGrp="1" noChangeArrowheads="1"/>
          </p:cNvSpPr>
          <p:nvPr>
            <p:ph type="sldNum" sz="quarter" idx="12"/>
          </p:nvPr>
        </p:nvSpPr>
        <p:spPr/>
        <p:txBody>
          <a:bodyPr/>
          <a:lstStyle>
            <a:lvl1pPr eaLnBrk="1" hangingPunct="1">
              <a:defRPr/>
            </a:lvl1pPr>
          </a:lstStyle>
          <a:p>
            <a:fld id="{D73C0E14-6679-41F9-BC13-9DDBD974426A}" type="slidenum">
              <a:rPr lang="en-US" altLang="en-US"/>
              <a:pPr/>
              <a:t>‹#›</a:t>
            </a:fld>
            <a:endParaRPr lang="en-US" altLang="en-US"/>
          </a:p>
        </p:txBody>
      </p:sp>
    </p:spTree>
    <p:extLst>
      <p:ext uri="{BB962C8B-B14F-4D97-AF65-F5344CB8AC3E}">
        <p14:creationId xmlns:p14="http://schemas.microsoft.com/office/powerpoint/2010/main" val="233778038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D246B4-81B1-49DB-AEF2-813B3ABDCF4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EAFA839C-CFF4-4A05-850A-55C1CEF26D0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63F179FA-FD09-4A4D-833C-4511C016BA47}"/>
              </a:ext>
            </a:extLst>
          </p:cNvPr>
          <p:cNvSpPr>
            <a:spLocks noGrp="1" noChangeArrowheads="1"/>
          </p:cNvSpPr>
          <p:nvPr>
            <p:ph type="sldNum" sz="quarter" idx="12"/>
          </p:nvPr>
        </p:nvSpPr>
        <p:spPr/>
        <p:txBody>
          <a:bodyPr/>
          <a:lstStyle>
            <a:lvl1pPr eaLnBrk="1" hangingPunct="1">
              <a:defRPr/>
            </a:lvl1pPr>
          </a:lstStyle>
          <a:p>
            <a:fld id="{7F8AD680-0272-4FE1-9984-74AC7AE4FF1B}" type="slidenum">
              <a:rPr lang="en-US" altLang="en-US"/>
              <a:pPr/>
              <a:t>‹#›</a:t>
            </a:fld>
            <a:endParaRPr lang="en-US" altLang="en-US"/>
          </a:p>
        </p:txBody>
      </p:sp>
    </p:spTree>
    <p:extLst>
      <p:ext uri="{BB962C8B-B14F-4D97-AF65-F5344CB8AC3E}">
        <p14:creationId xmlns:p14="http://schemas.microsoft.com/office/powerpoint/2010/main" val="3713548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D94D2A-4889-40C5-BBB4-CB6225C275C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610335B-698C-436F-A13C-6FA0B5971DCC}"/>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DF6294C2-5C7B-4847-8E3E-3D2BB7DF5245}"/>
              </a:ext>
            </a:extLst>
          </p:cNvPr>
          <p:cNvSpPr>
            <a:spLocks noGrp="1" noChangeArrowheads="1"/>
          </p:cNvSpPr>
          <p:nvPr>
            <p:ph type="sldNum" sz="quarter" idx="12"/>
          </p:nvPr>
        </p:nvSpPr>
        <p:spPr/>
        <p:txBody>
          <a:bodyPr/>
          <a:lstStyle>
            <a:lvl1pPr>
              <a:defRPr/>
            </a:lvl1pPr>
          </a:lstStyle>
          <a:p>
            <a:fld id="{535EBF10-9917-4F30-A952-72858FC736E1}" type="slidenum">
              <a:rPr lang="en-US" altLang="en-US"/>
              <a:pPr/>
              <a:t>‹#›</a:t>
            </a:fld>
            <a:endParaRPr lang="en-US" altLang="en-US"/>
          </a:p>
        </p:txBody>
      </p:sp>
    </p:spTree>
    <p:extLst>
      <p:ext uri="{BB962C8B-B14F-4D97-AF65-F5344CB8AC3E}">
        <p14:creationId xmlns:p14="http://schemas.microsoft.com/office/powerpoint/2010/main" val="23312171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ctrTitle" sz="quarter"/>
          </p:nvPr>
        </p:nvSpPr>
        <p:spPr>
          <a:xfrm>
            <a:off x="3581400" y="1447800"/>
            <a:ext cx="5105400" cy="1219200"/>
          </a:xfrm>
        </p:spPr>
        <p:txBody>
          <a:bodyPr/>
          <a:lstStyle>
            <a:lvl1pPr algn="r">
              <a:defRPr/>
            </a:lvl1pPr>
          </a:lstStyle>
          <a:p>
            <a:r>
              <a:rPr lang="en-US"/>
              <a:t>Click to edit Master title style</a:t>
            </a:r>
          </a:p>
        </p:txBody>
      </p:sp>
      <p:sp>
        <p:nvSpPr>
          <p:cNvPr id="463875" name="Rectangle 3"/>
          <p:cNvSpPr>
            <a:spLocks noGrp="1" noChangeArrowheads="1"/>
          </p:cNvSpPr>
          <p:nvPr>
            <p:ph type="subTitle" sz="quarter" idx="1"/>
          </p:nvPr>
        </p:nvSpPr>
        <p:spPr>
          <a:xfrm>
            <a:off x="4419600" y="3200400"/>
            <a:ext cx="4267200" cy="1143000"/>
          </a:xfrm>
          <a:ln w="9525">
            <a:headEnd/>
            <a:tailEnd/>
          </a:ln>
          <a:effectLst/>
        </p:spPr>
        <p:txBody>
          <a:bodyPr lIns="92075" tIns="46038" rIns="92075" bIns="46038" anchor="ctr"/>
          <a:lstStyle>
            <a:lvl1pPr marL="0" indent="0" algn="r">
              <a:buFont typeface="Wingding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591A1735-4627-4C62-9019-D7ED0D11D98B}"/>
              </a:ext>
            </a:extLst>
          </p:cNvPr>
          <p:cNvSpPr>
            <a:spLocks noGrp="1" noChangeArrowheads="1"/>
          </p:cNvSpPr>
          <p:nvPr>
            <p:ph type="dt" sz="quarter" idx="10"/>
          </p:nvPr>
        </p:nvSpPr>
        <p:spPr>
          <a:xfrm>
            <a:off x="685800" y="6324600"/>
            <a:ext cx="1905000" cy="457200"/>
          </a:xfrm>
        </p:spPr>
        <p:txBody>
          <a:bodyPr/>
          <a:lstStyle>
            <a:lvl1pPr>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224A3FF7-2D65-48CF-87F4-EB1DDDE80129}"/>
              </a:ext>
            </a:extLst>
          </p:cNvPr>
          <p:cNvSpPr>
            <a:spLocks noGrp="1" noChangeArrowheads="1"/>
          </p:cNvSpPr>
          <p:nvPr>
            <p:ph type="ftr" sz="quarter" idx="11"/>
          </p:nvPr>
        </p:nvSpPr>
        <p:spPr>
          <a:xfrm>
            <a:off x="3124200" y="6324600"/>
            <a:ext cx="2895600" cy="457200"/>
          </a:xfrm>
        </p:spPr>
        <p:txBody>
          <a:bodyPr/>
          <a:lstStyle>
            <a:lvl1pPr algn="l">
              <a:defRPr>
                <a:ea typeface="ＭＳ Ｐゴシック" charset="0"/>
                <a:cs typeface="ＭＳ Ｐゴシック" charset="0"/>
              </a:defRPr>
            </a:lvl1pPr>
          </a:lstStyle>
          <a:p>
            <a:pPr>
              <a:defRPr/>
            </a:pPr>
            <a:endParaRPr lang="en-US"/>
          </a:p>
        </p:txBody>
      </p:sp>
      <p:sp>
        <p:nvSpPr>
          <p:cNvPr id="6" name="Rectangle 6">
            <a:extLst>
              <a:ext uri="{FF2B5EF4-FFF2-40B4-BE49-F238E27FC236}">
                <a16:creationId xmlns:a16="http://schemas.microsoft.com/office/drawing/2014/main" id="{EB3CC988-D018-459C-8681-F5BE7E432C3C}"/>
              </a:ext>
            </a:extLst>
          </p:cNvPr>
          <p:cNvSpPr>
            <a:spLocks noGrp="1" noChangeArrowheads="1"/>
          </p:cNvSpPr>
          <p:nvPr>
            <p:ph type="sldNum" sz="quarter" idx="12"/>
          </p:nvPr>
        </p:nvSpPr>
        <p:spPr/>
        <p:txBody>
          <a:bodyPr/>
          <a:lstStyle>
            <a:lvl1pPr>
              <a:defRPr/>
            </a:lvl1pPr>
          </a:lstStyle>
          <a:p>
            <a:fld id="{CF9A6845-F59B-4F94-9F7E-64034FBC8F72}" type="slidenum">
              <a:rPr lang="en-US" altLang="en-US"/>
              <a:pPr/>
              <a:t>‹#›</a:t>
            </a:fld>
            <a:endParaRPr lang="en-US" altLang="en-US"/>
          </a:p>
        </p:txBody>
      </p:sp>
    </p:spTree>
    <p:extLst>
      <p:ext uri="{BB962C8B-B14F-4D97-AF65-F5344CB8AC3E}">
        <p14:creationId xmlns:p14="http://schemas.microsoft.com/office/powerpoint/2010/main" val="46972011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4E1A3-6206-4FC8-9BFF-57847DFDF7FC}"/>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D8F7518A-B247-4D1A-8656-11D9443CC1CB}"/>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B025573-93B5-43AA-BDC0-CE756247747C}"/>
              </a:ext>
            </a:extLst>
          </p:cNvPr>
          <p:cNvSpPr>
            <a:spLocks noGrp="1" noChangeArrowheads="1"/>
          </p:cNvSpPr>
          <p:nvPr>
            <p:ph type="sldNum" sz="quarter" idx="12"/>
          </p:nvPr>
        </p:nvSpPr>
        <p:spPr/>
        <p:txBody>
          <a:bodyPr/>
          <a:lstStyle>
            <a:lvl1pPr>
              <a:defRPr/>
            </a:lvl1pPr>
          </a:lstStyle>
          <a:p>
            <a:fld id="{AE06A268-8FC9-41E6-B208-C1A54DDC2D5B}" type="slidenum">
              <a:rPr lang="en-US" altLang="en-US"/>
              <a:pPr/>
              <a:t>‹#›</a:t>
            </a:fld>
            <a:endParaRPr lang="en-US" altLang="en-US"/>
          </a:p>
        </p:txBody>
      </p:sp>
    </p:spTree>
    <p:extLst>
      <p:ext uri="{BB962C8B-B14F-4D97-AF65-F5344CB8AC3E}">
        <p14:creationId xmlns:p14="http://schemas.microsoft.com/office/powerpoint/2010/main" val="11850913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B4255A50-0B26-460F-8B14-8D6379A72F31}"/>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849F9B5-60CF-4909-895E-7D0C07463A46}"/>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1C55169F-956A-4EBE-8992-B69B2971927B}"/>
              </a:ext>
            </a:extLst>
          </p:cNvPr>
          <p:cNvSpPr>
            <a:spLocks noGrp="1" noChangeArrowheads="1"/>
          </p:cNvSpPr>
          <p:nvPr>
            <p:ph type="sldNum" sz="quarter" idx="12"/>
          </p:nvPr>
        </p:nvSpPr>
        <p:spPr/>
        <p:txBody>
          <a:bodyPr/>
          <a:lstStyle>
            <a:lvl1pPr>
              <a:defRPr/>
            </a:lvl1pPr>
          </a:lstStyle>
          <a:p>
            <a:fld id="{9CDCD909-14AF-40A6-9437-1BFB87F236B2}" type="slidenum">
              <a:rPr lang="en-US" altLang="en-US"/>
              <a:pPr/>
              <a:t>‹#›</a:t>
            </a:fld>
            <a:endParaRPr lang="en-US" altLang="en-US"/>
          </a:p>
        </p:txBody>
      </p:sp>
    </p:spTree>
    <p:extLst>
      <p:ext uri="{BB962C8B-B14F-4D97-AF65-F5344CB8AC3E}">
        <p14:creationId xmlns:p14="http://schemas.microsoft.com/office/powerpoint/2010/main" val="77162752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330C35F2-1612-44FC-94D7-E752B77E67C3}"/>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4">
            <a:extLst>
              <a:ext uri="{FF2B5EF4-FFF2-40B4-BE49-F238E27FC236}">
                <a16:creationId xmlns:a16="http://schemas.microsoft.com/office/drawing/2014/main" id="{9C4E0BD2-BD76-4E66-A81C-062724A68455}"/>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7" name="Rectangle 5">
            <a:extLst>
              <a:ext uri="{FF2B5EF4-FFF2-40B4-BE49-F238E27FC236}">
                <a16:creationId xmlns:a16="http://schemas.microsoft.com/office/drawing/2014/main" id="{E9A7F1F7-503D-4496-A5AC-52976B2F0111}"/>
              </a:ext>
            </a:extLst>
          </p:cNvPr>
          <p:cNvSpPr>
            <a:spLocks noGrp="1" noChangeArrowheads="1"/>
          </p:cNvSpPr>
          <p:nvPr>
            <p:ph type="sldNum" sz="quarter" idx="12"/>
          </p:nvPr>
        </p:nvSpPr>
        <p:spPr/>
        <p:txBody>
          <a:bodyPr/>
          <a:lstStyle>
            <a:lvl1pPr>
              <a:defRPr/>
            </a:lvl1pPr>
          </a:lstStyle>
          <a:p>
            <a:fld id="{DF4C28C7-677D-45E9-ACAA-DA824285D9F2}" type="slidenum">
              <a:rPr lang="en-US" altLang="en-US"/>
              <a:pPr/>
              <a:t>‹#›</a:t>
            </a:fld>
            <a:endParaRPr lang="en-US" altLang="en-US"/>
          </a:p>
        </p:txBody>
      </p:sp>
    </p:spTree>
    <p:extLst>
      <p:ext uri="{BB962C8B-B14F-4D97-AF65-F5344CB8AC3E}">
        <p14:creationId xmlns:p14="http://schemas.microsoft.com/office/powerpoint/2010/main" val="34423583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1719A8A6-8D3E-423D-9EA6-9C927FFFC89F}"/>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4">
            <a:extLst>
              <a:ext uri="{FF2B5EF4-FFF2-40B4-BE49-F238E27FC236}">
                <a16:creationId xmlns:a16="http://schemas.microsoft.com/office/drawing/2014/main" id="{BA20580B-D9F8-4447-9B51-330B4239EA42}"/>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9" name="Rectangle 5">
            <a:extLst>
              <a:ext uri="{FF2B5EF4-FFF2-40B4-BE49-F238E27FC236}">
                <a16:creationId xmlns:a16="http://schemas.microsoft.com/office/drawing/2014/main" id="{BDF9C03E-5CCE-42DD-8373-958BFE1D8A48}"/>
              </a:ext>
            </a:extLst>
          </p:cNvPr>
          <p:cNvSpPr>
            <a:spLocks noGrp="1" noChangeArrowheads="1"/>
          </p:cNvSpPr>
          <p:nvPr>
            <p:ph type="sldNum" sz="quarter" idx="12"/>
          </p:nvPr>
        </p:nvSpPr>
        <p:spPr/>
        <p:txBody>
          <a:bodyPr/>
          <a:lstStyle>
            <a:lvl1pPr>
              <a:defRPr/>
            </a:lvl1pPr>
          </a:lstStyle>
          <a:p>
            <a:fld id="{36041429-59C7-441E-BFCE-4646ECF3520F}" type="slidenum">
              <a:rPr lang="en-US" altLang="en-US"/>
              <a:pPr/>
              <a:t>‹#›</a:t>
            </a:fld>
            <a:endParaRPr lang="en-US" altLang="en-US"/>
          </a:p>
        </p:txBody>
      </p:sp>
    </p:spTree>
    <p:extLst>
      <p:ext uri="{BB962C8B-B14F-4D97-AF65-F5344CB8AC3E}">
        <p14:creationId xmlns:p14="http://schemas.microsoft.com/office/powerpoint/2010/main" val="210338432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4B95D46-B9A6-4EC6-801C-32D74F660FB7}"/>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4">
            <a:extLst>
              <a:ext uri="{FF2B5EF4-FFF2-40B4-BE49-F238E27FC236}">
                <a16:creationId xmlns:a16="http://schemas.microsoft.com/office/drawing/2014/main" id="{BA745391-4BB9-4F90-B56F-0B95E3976F08}"/>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5" name="Rectangle 5">
            <a:extLst>
              <a:ext uri="{FF2B5EF4-FFF2-40B4-BE49-F238E27FC236}">
                <a16:creationId xmlns:a16="http://schemas.microsoft.com/office/drawing/2014/main" id="{89C74FF3-6600-45AC-9D7C-2A2A45F12731}"/>
              </a:ext>
            </a:extLst>
          </p:cNvPr>
          <p:cNvSpPr>
            <a:spLocks noGrp="1" noChangeArrowheads="1"/>
          </p:cNvSpPr>
          <p:nvPr>
            <p:ph type="sldNum" sz="quarter" idx="12"/>
          </p:nvPr>
        </p:nvSpPr>
        <p:spPr/>
        <p:txBody>
          <a:bodyPr/>
          <a:lstStyle>
            <a:lvl1pPr>
              <a:defRPr/>
            </a:lvl1pPr>
          </a:lstStyle>
          <a:p>
            <a:fld id="{89F43E69-96AB-4CB1-AA39-B12FA96C0A4C}" type="slidenum">
              <a:rPr lang="en-US" altLang="en-US"/>
              <a:pPr/>
              <a:t>‹#›</a:t>
            </a:fld>
            <a:endParaRPr lang="en-US" altLang="en-US"/>
          </a:p>
        </p:txBody>
      </p:sp>
    </p:spTree>
    <p:extLst>
      <p:ext uri="{BB962C8B-B14F-4D97-AF65-F5344CB8AC3E}">
        <p14:creationId xmlns:p14="http://schemas.microsoft.com/office/powerpoint/2010/main" val="336366295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BDEB8B9-D9AA-4EED-9987-D5CE4B9ADD1B}"/>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4">
            <a:extLst>
              <a:ext uri="{FF2B5EF4-FFF2-40B4-BE49-F238E27FC236}">
                <a16:creationId xmlns:a16="http://schemas.microsoft.com/office/drawing/2014/main" id="{53082D16-D0F7-4052-B711-D5BDBEFC1FF9}"/>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4" name="Rectangle 5">
            <a:extLst>
              <a:ext uri="{FF2B5EF4-FFF2-40B4-BE49-F238E27FC236}">
                <a16:creationId xmlns:a16="http://schemas.microsoft.com/office/drawing/2014/main" id="{DAD8BAEF-E057-4F7F-AE38-56ABD43C98C2}"/>
              </a:ext>
            </a:extLst>
          </p:cNvPr>
          <p:cNvSpPr>
            <a:spLocks noGrp="1" noChangeArrowheads="1"/>
          </p:cNvSpPr>
          <p:nvPr>
            <p:ph type="sldNum" sz="quarter" idx="12"/>
          </p:nvPr>
        </p:nvSpPr>
        <p:spPr/>
        <p:txBody>
          <a:bodyPr/>
          <a:lstStyle>
            <a:lvl1pPr>
              <a:defRPr/>
            </a:lvl1pPr>
          </a:lstStyle>
          <a:p>
            <a:fld id="{45082B53-0FC6-4F52-B7B5-F0E4E16B7668}" type="slidenum">
              <a:rPr lang="en-US" altLang="en-US"/>
              <a:pPr/>
              <a:t>‹#›</a:t>
            </a:fld>
            <a:endParaRPr lang="en-US" altLang="en-US"/>
          </a:p>
        </p:txBody>
      </p:sp>
    </p:spTree>
    <p:extLst>
      <p:ext uri="{BB962C8B-B14F-4D97-AF65-F5344CB8AC3E}">
        <p14:creationId xmlns:p14="http://schemas.microsoft.com/office/powerpoint/2010/main" val="174755597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DDFDBC7D-7FA0-4BEA-9C19-37EE80DA3FED}"/>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4">
            <a:extLst>
              <a:ext uri="{FF2B5EF4-FFF2-40B4-BE49-F238E27FC236}">
                <a16:creationId xmlns:a16="http://schemas.microsoft.com/office/drawing/2014/main" id="{6F66DF00-E9DF-4753-8EF6-927BDF95DFD4}"/>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7" name="Rectangle 5">
            <a:extLst>
              <a:ext uri="{FF2B5EF4-FFF2-40B4-BE49-F238E27FC236}">
                <a16:creationId xmlns:a16="http://schemas.microsoft.com/office/drawing/2014/main" id="{910332DF-474F-4874-AA3D-3902906D4302}"/>
              </a:ext>
            </a:extLst>
          </p:cNvPr>
          <p:cNvSpPr>
            <a:spLocks noGrp="1" noChangeArrowheads="1"/>
          </p:cNvSpPr>
          <p:nvPr>
            <p:ph type="sldNum" sz="quarter" idx="12"/>
          </p:nvPr>
        </p:nvSpPr>
        <p:spPr/>
        <p:txBody>
          <a:bodyPr/>
          <a:lstStyle>
            <a:lvl1pPr>
              <a:defRPr/>
            </a:lvl1pPr>
          </a:lstStyle>
          <a:p>
            <a:fld id="{A3EE28D2-C8B5-4E60-9197-744C68EDAAFC}" type="slidenum">
              <a:rPr lang="en-US" altLang="en-US"/>
              <a:pPr/>
              <a:t>‹#›</a:t>
            </a:fld>
            <a:endParaRPr lang="en-US" altLang="en-US"/>
          </a:p>
        </p:txBody>
      </p:sp>
    </p:spTree>
    <p:extLst>
      <p:ext uri="{BB962C8B-B14F-4D97-AF65-F5344CB8AC3E}">
        <p14:creationId xmlns:p14="http://schemas.microsoft.com/office/powerpoint/2010/main" val="5902658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6EA94B49-62B5-4FD0-B288-000609C4B2A2}"/>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4">
            <a:extLst>
              <a:ext uri="{FF2B5EF4-FFF2-40B4-BE49-F238E27FC236}">
                <a16:creationId xmlns:a16="http://schemas.microsoft.com/office/drawing/2014/main" id="{278BA5DD-5B6F-4D09-9336-E77508CFF1D9}"/>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7" name="Rectangle 5">
            <a:extLst>
              <a:ext uri="{FF2B5EF4-FFF2-40B4-BE49-F238E27FC236}">
                <a16:creationId xmlns:a16="http://schemas.microsoft.com/office/drawing/2014/main" id="{26C1BA8B-D435-48EA-B742-43842785B515}"/>
              </a:ext>
            </a:extLst>
          </p:cNvPr>
          <p:cNvSpPr>
            <a:spLocks noGrp="1" noChangeArrowheads="1"/>
          </p:cNvSpPr>
          <p:nvPr>
            <p:ph type="sldNum" sz="quarter" idx="12"/>
          </p:nvPr>
        </p:nvSpPr>
        <p:spPr/>
        <p:txBody>
          <a:bodyPr/>
          <a:lstStyle>
            <a:lvl1pPr>
              <a:defRPr/>
            </a:lvl1pPr>
          </a:lstStyle>
          <a:p>
            <a:fld id="{0BC601D5-0234-42A5-9BAB-16084CC1923F}" type="slidenum">
              <a:rPr lang="en-US" altLang="en-US"/>
              <a:pPr/>
              <a:t>‹#›</a:t>
            </a:fld>
            <a:endParaRPr lang="en-US" altLang="en-US"/>
          </a:p>
        </p:txBody>
      </p:sp>
    </p:spTree>
    <p:extLst>
      <p:ext uri="{BB962C8B-B14F-4D97-AF65-F5344CB8AC3E}">
        <p14:creationId xmlns:p14="http://schemas.microsoft.com/office/powerpoint/2010/main" val="323118565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A80CD-BCAF-426D-868C-F8E6B70C7FA9}"/>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81E4DCE2-4661-4ED6-99E9-0908EB06BBF2}"/>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011A127-85ED-4662-9C54-E52650470110}"/>
              </a:ext>
            </a:extLst>
          </p:cNvPr>
          <p:cNvSpPr>
            <a:spLocks noGrp="1" noChangeArrowheads="1"/>
          </p:cNvSpPr>
          <p:nvPr>
            <p:ph type="sldNum" sz="quarter" idx="12"/>
          </p:nvPr>
        </p:nvSpPr>
        <p:spPr/>
        <p:txBody>
          <a:bodyPr/>
          <a:lstStyle>
            <a:lvl1pPr>
              <a:defRPr/>
            </a:lvl1pPr>
          </a:lstStyle>
          <a:p>
            <a:fld id="{FBCDD7AB-0551-4C51-A7BB-834A781CC992}" type="slidenum">
              <a:rPr lang="en-US" altLang="en-US"/>
              <a:pPr/>
              <a:t>‹#›</a:t>
            </a:fld>
            <a:endParaRPr lang="en-US" altLang="en-US"/>
          </a:p>
        </p:txBody>
      </p:sp>
    </p:spTree>
    <p:extLst>
      <p:ext uri="{BB962C8B-B14F-4D97-AF65-F5344CB8AC3E}">
        <p14:creationId xmlns:p14="http://schemas.microsoft.com/office/powerpoint/2010/main" val="383312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38DD67-5CFC-4654-A98C-33254033128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D18784-469D-4E07-A3A4-512326A479D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3CA46018-BE87-40D6-B1DF-A75ED63E529F}"/>
              </a:ext>
            </a:extLst>
          </p:cNvPr>
          <p:cNvSpPr>
            <a:spLocks noGrp="1" noChangeArrowheads="1"/>
          </p:cNvSpPr>
          <p:nvPr>
            <p:ph type="sldNum" sz="quarter" idx="12"/>
          </p:nvPr>
        </p:nvSpPr>
        <p:spPr/>
        <p:txBody>
          <a:bodyPr/>
          <a:lstStyle>
            <a:lvl1pPr>
              <a:defRPr/>
            </a:lvl1pPr>
          </a:lstStyle>
          <a:p>
            <a:fld id="{E397E7FA-4021-4642-8CA8-31490540B3ED}" type="slidenum">
              <a:rPr lang="en-US" altLang="en-US"/>
              <a:pPr/>
              <a:t>‹#›</a:t>
            </a:fld>
            <a:endParaRPr lang="en-US" altLang="en-US"/>
          </a:p>
        </p:txBody>
      </p:sp>
    </p:spTree>
    <p:extLst>
      <p:ext uri="{BB962C8B-B14F-4D97-AF65-F5344CB8AC3E}">
        <p14:creationId xmlns:p14="http://schemas.microsoft.com/office/powerpoint/2010/main" val="273589835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64F73-AB26-40D4-AC03-280E02869A32}"/>
              </a:ext>
            </a:extLst>
          </p:cNvPr>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ED6398ED-8F9C-413C-972C-C571FD889CBF}"/>
              </a:ext>
            </a:extLst>
          </p:cNvPr>
          <p:cNvSpPr>
            <a:spLocks noGrp="1" noChangeArrowheads="1"/>
          </p:cNvSpPr>
          <p:nvPr>
            <p:ph type="ftr" sz="quarter" idx="11"/>
          </p:nvPr>
        </p:nvSpPr>
        <p:spPr/>
        <p:txBody>
          <a:bodyPr/>
          <a:lstStyle>
            <a:lvl1pPr algn="l">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0FD0E4A-B9E2-4F4A-B61F-752FEBD3E149}"/>
              </a:ext>
            </a:extLst>
          </p:cNvPr>
          <p:cNvSpPr>
            <a:spLocks noGrp="1" noChangeArrowheads="1"/>
          </p:cNvSpPr>
          <p:nvPr>
            <p:ph type="sldNum" sz="quarter" idx="12"/>
          </p:nvPr>
        </p:nvSpPr>
        <p:spPr/>
        <p:txBody>
          <a:bodyPr/>
          <a:lstStyle>
            <a:lvl1pPr>
              <a:defRPr/>
            </a:lvl1pPr>
          </a:lstStyle>
          <a:p>
            <a:fld id="{8FC28821-0A74-4BF0-BA98-96D7BF427E71}" type="slidenum">
              <a:rPr lang="en-US" altLang="en-US"/>
              <a:pPr/>
              <a:t>‹#›</a:t>
            </a:fld>
            <a:endParaRPr lang="en-US" altLang="en-US"/>
          </a:p>
        </p:txBody>
      </p:sp>
    </p:spTree>
    <p:extLst>
      <p:ext uri="{BB962C8B-B14F-4D97-AF65-F5344CB8AC3E}">
        <p14:creationId xmlns:p14="http://schemas.microsoft.com/office/powerpoint/2010/main" val="2618568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949EB3E5-507F-4754-9BCF-349DAE41861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7D3E350F-BB60-4660-B917-82EDCCEA2338}"/>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41">
            <a:extLst>
              <a:ext uri="{FF2B5EF4-FFF2-40B4-BE49-F238E27FC236}">
                <a16:creationId xmlns:a16="http://schemas.microsoft.com/office/drawing/2014/main" id="{747D9B41-8875-4C84-8FA4-8A66C27B3B31}"/>
              </a:ext>
            </a:extLst>
          </p:cNvPr>
          <p:cNvSpPr>
            <a:spLocks noGrp="1" noChangeArrowheads="1"/>
          </p:cNvSpPr>
          <p:nvPr>
            <p:ph type="sldNum" sz="quarter" idx="12"/>
          </p:nvPr>
        </p:nvSpPr>
        <p:spPr/>
        <p:txBody>
          <a:bodyPr/>
          <a:lstStyle>
            <a:lvl1pPr>
              <a:defRPr/>
            </a:lvl1pPr>
          </a:lstStyle>
          <a:p>
            <a:fld id="{E0D779AD-54C2-4975-88B0-9AEEFD7400CA}" type="slidenum">
              <a:rPr lang="en-US" altLang="en-US"/>
              <a:pPr/>
              <a:t>‹#›</a:t>
            </a:fld>
            <a:endParaRPr lang="en-US" altLang="en-US"/>
          </a:p>
        </p:txBody>
      </p:sp>
    </p:spTree>
    <p:extLst>
      <p:ext uri="{BB962C8B-B14F-4D97-AF65-F5344CB8AC3E}">
        <p14:creationId xmlns:p14="http://schemas.microsoft.com/office/powerpoint/2010/main" val="177136573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07C07E5-BC34-491B-A4AC-D28C7289CF8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84BA72D-A76D-4F2D-95B6-2507757C2F2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E96B64A-2314-4278-B20A-29FF865963AA}"/>
              </a:ext>
            </a:extLst>
          </p:cNvPr>
          <p:cNvSpPr>
            <a:spLocks noGrp="1" noChangeArrowheads="1"/>
          </p:cNvSpPr>
          <p:nvPr>
            <p:ph type="sldNum" sz="quarter" idx="12"/>
          </p:nvPr>
        </p:nvSpPr>
        <p:spPr/>
        <p:txBody>
          <a:bodyPr/>
          <a:lstStyle>
            <a:lvl1pPr eaLnBrk="1" hangingPunct="1">
              <a:defRPr>
                <a:ea typeface="MS Pゴシック"/>
              </a:defRPr>
            </a:lvl1pPr>
          </a:lstStyle>
          <a:p>
            <a:fld id="{65B7FF6E-9C63-4A6C-B80E-17648F32C5F1}" type="slidenum">
              <a:rPr lang="en-US" altLang="en-US"/>
              <a:pPr/>
              <a:t>‹#›</a:t>
            </a:fld>
            <a:endParaRPr lang="en-US" altLang="en-US"/>
          </a:p>
        </p:txBody>
      </p:sp>
    </p:spTree>
    <p:extLst>
      <p:ext uri="{BB962C8B-B14F-4D97-AF65-F5344CB8AC3E}">
        <p14:creationId xmlns:p14="http://schemas.microsoft.com/office/powerpoint/2010/main" val="139555081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4C940A-38F3-41F1-B69D-ED27AF91D09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9AFBE41-1295-4276-9DB7-9CDDDA07D66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3D0DC71-C0B1-429D-9C2B-04F44E74F248}"/>
              </a:ext>
            </a:extLst>
          </p:cNvPr>
          <p:cNvSpPr>
            <a:spLocks noGrp="1" noChangeArrowheads="1"/>
          </p:cNvSpPr>
          <p:nvPr>
            <p:ph type="sldNum" sz="quarter" idx="12"/>
          </p:nvPr>
        </p:nvSpPr>
        <p:spPr/>
        <p:txBody>
          <a:bodyPr/>
          <a:lstStyle>
            <a:lvl1pPr eaLnBrk="1" hangingPunct="1">
              <a:defRPr>
                <a:ea typeface="MS Pゴシック"/>
              </a:defRPr>
            </a:lvl1pPr>
          </a:lstStyle>
          <a:p>
            <a:fld id="{1308F7D6-2999-45FF-B675-CF09E2CCB2AE}" type="slidenum">
              <a:rPr lang="en-US" altLang="en-US"/>
              <a:pPr/>
              <a:t>‹#›</a:t>
            </a:fld>
            <a:endParaRPr lang="en-US" altLang="en-US"/>
          </a:p>
        </p:txBody>
      </p:sp>
    </p:spTree>
    <p:extLst>
      <p:ext uri="{BB962C8B-B14F-4D97-AF65-F5344CB8AC3E}">
        <p14:creationId xmlns:p14="http://schemas.microsoft.com/office/powerpoint/2010/main" val="350247605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D5D680-F878-4878-826E-AE92895BD32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EEC6414A-A968-4E85-8204-D68C3FD2352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8B152F3-BB59-4B71-BCA7-B5B62F30685C}"/>
              </a:ext>
            </a:extLst>
          </p:cNvPr>
          <p:cNvSpPr>
            <a:spLocks noGrp="1" noChangeArrowheads="1"/>
          </p:cNvSpPr>
          <p:nvPr>
            <p:ph type="sldNum" sz="quarter" idx="12"/>
          </p:nvPr>
        </p:nvSpPr>
        <p:spPr/>
        <p:txBody>
          <a:bodyPr/>
          <a:lstStyle>
            <a:lvl1pPr eaLnBrk="1" hangingPunct="1">
              <a:defRPr>
                <a:ea typeface="MS Pゴシック"/>
              </a:defRPr>
            </a:lvl1pPr>
          </a:lstStyle>
          <a:p>
            <a:fld id="{65D6E892-6FAD-4C7E-B078-757594060C57}" type="slidenum">
              <a:rPr lang="en-US" altLang="en-US"/>
              <a:pPr/>
              <a:t>‹#›</a:t>
            </a:fld>
            <a:endParaRPr lang="en-US" altLang="en-US"/>
          </a:p>
        </p:txBody>
      </p:sp>
    </p:spTree>
    <p:extLst>
      <p:ext uri="{BB962C8B-B14F-4D97-AF65-F5344CB8AC3E}">
        <p14:creationId xmlns:p14="http://schemas.microsoft.com/office/powerpoint/2010/main" val="415176093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9DCF6-6297-40C3-B399-4B69EF4AC1F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5C2C719F-595D-454E-A21B-6280672C03E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D655F29-ABB7-4DE4-B2B0-05161B3971F8}"/>
              </a:ext>
            </a:extLst>
          </p:cNvPr>
          <p:cNvSpPr>
            <a:spLocks noGrp="1" noChangeArrowheads="1"/>
          </p:cNvSpPr>
          <p:nvPr>
            <p:ph type="sldNum" sz="quarter" idx="12"/>
          </p:nvPr>
        </p:nvSpPr>
        <p:spPr/>
        <p:txBody>
          <a:bodyPr/>
          <a:lstStyle>
            <a:lvl1pPr eaLnBrk="1" hangingPunct="1">
              <a:defRPr>
                <a:ea typeface="MS Pゴシック"/>
              </a:defRPr>
            </a:lvl1pPr>
          </a:lstStyle>
          <a:p>
            <a:fld id="{8805E37A-BC7B-48D0-B6D2-9E6A986BE5C7}" type="slidenum">
              <a:rPr lang="en-US" altLang="en-US"/>
              <a:pPr/>
              <a:t>‹#›</a:t>
            </a:fld>
            <a:endParaRPr lang="en-US" altLang="en-US"/>
          </a:p>
        </p:txBody>
      </p:sp>
    </p:spTree>
    <p:extLst>
      <p:ext uri="{BB962C8B-B14F-4D97-AF65-F5344CB8AC3E}">
        <p14:creationId xmlns:p14="http://schemas.microsoft.com/office/powerpoint/2010/main" val="200458462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DEB5A4-873D-4EA0-8EEB-E710464C462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C7BE1B5E-2075-4CE5-8761-2176D099FDF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506ABDA6-2A40-4904-A0CD-7276C7CCC9BD}"/>
              </a:ext>
            </a:extLst>
          </p:cNvPr>
          <p:cNvSpPr>
            <a:spLocks noGrp="1" noChangeArrowheads="1"/>
          </p:cNvSpPr>
          <p:nvPr>
            <p:ph type="sldNum" sz="quarter" idx="12"/>
          </p:nvPr>
        </p:nvSpPr>
        <p:spPr/>
        <p:txBody>
          <a:bodyPr/>
          <a:lstStyle>
            <a:lvl1pPr eaLnBrk="1" hangingPunct="1">
              <a:defRPr>
                <a:ea typeface="MS Pゴシック"/>
              </a:defRPr>
            </a:lvl1pPr>
          </a:lstStyle>
          <a:p>
            <a:fld id="{0FD3D3BD-E267-4E26-9D39-04F70F8F56AA}" type="slidenum">
              <a:rPr lang="en-US" altLang="en-US"/>
              <a:pPr/>
              <a:t>‹#›</a:t>
            </a:fld>
            <a:endParaRPr lang="en-US" altLang="en-US"/>
          </a:p>
        </p:txBody>
      </p:sp>
    </p:spTree>
    <p:extLst>
      <p:ext uri="{BB962C8B-B14F-4D97-AF65-F5344CB8AC3E}">
        <p14:creationId xmlns:p14="http://schemas.microsoft.com/office/powerpoint/2010/main" val="2445090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83EB80-DD1D-4CEE-B3C8-561E89AB3F2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DEE2A7B9-AC19-4E32-97BD-8E008063D2A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0A1BB401-4A6C-4097-987A-E5C1883266A0}"/>
              </a:ext>
            </a:extLst>
          </p:cNvPr>
          <p:cNvSpPr>
            <a:spLocks noGrp="1" noChangeArrowheads="1"/>
          </p:cNvSpPr>
          <p:nvPr>
            <p:ph type="sldNum" sz="quarter" idx="12"/>
          </p:nvPr>
        </p:nvSpPr>
        <p:spPr/>
        <p:txBody>
          <a:bodyPr/>
          <a:lstStyle>
            <a:lvl1pPr eaLnBrk="1" hangingPunct="1">
              <a:defRPr>
                <a:ea typeface="MS Pゴシック"/>
              </a:defRPr>
            </a:lvl1pPr>
          </a:lstStyle>
          <a:p>
            <a:fld id="{01F7EA51-2A32-4FB0-B740-AC9F71890D28}" type="slidenum">
              <a:rPr lang="en-US" altLang="en-US"/>
              <a:pPr/>
              <a:t>‹#›</a:t>
            </a:fld>
            <a:endParaRPr lang="en-US" altLang="en-US"/>
          </a:p>
        </p:txBody>
      </p:sp>
    </p:spTree>
    <p:extLst>
      <p:ext uri="{BB962C8B-B14F-4D97-AF65-F5344CB8AC3E}">
        <p14:creationId xmlns:p14="http://schemas.microsoft.com/office/powerpoint/2010/main" val="376758427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EAB9B2-AFBB-446F-B962-8BB2C47D84E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CC5507E2-31E3-44E2-9141-101101EBC76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15F657DC-B558-4F94-A183-676567A5D2C3}"/>
              </a:ext>
            </a:extLst>
          </p:cNvPr>
          <p:cNvSpPr>
            <a:spLocks noGrp="1" noChangeArrowheads="1"/>
          </p:cNvSpPr>
          <p:nvPr>
            <p:ph type="sldNum" sz="quarter" idx="12"/>
          </p:nvPr>
        </p:nvSpPr>
        <p:spPr/>
        <p:txBody>
          <a:bodyPr/>
          <a:lstStyle>
            <a:lvl1pPr eaLnBrk="1" hangingPunct="1">
              <a:defRPr>
                <a:ea typeface="MS Pゴシック"/>
              </a:defRPr>
            </a:lvl1pPr>
          </a:lstStyle>
          <a:p>
            <a:fld id="{F795FAC7-D030-476F-9CB1-B0ED7514FD0B}" type="slidenum">
              <a:rPr lang="en-US" altLang="en-US"/>
              <a:pPr/>
              <a:t>‹#›</a:t>
            </a:fld>
            <a:endParaRPr lang="en-US" altLang="en-US"/>
          </a:p>
        </p:txBody>
      </p:sp>
    </p:spTree>
    <p:extLst>
      <p:ext uri="{BB962C8B-B14F-4D97-AF65-F5344CB8AC3E}">
        <p14:creationId xmlns:p14="http://schemas.microsoft.com/office/powerpoint/2010/main" val="170205535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F06D202-0252-408A-8F70-D031E216AFB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AB37296-7572-4397-B72A-451524B9C87F}"/>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20F512E3-D0BC-4FA7-89F0-CB1B706BFF9D}"/>
              </a:ext>
            </a:extLst>
          </p:cNvPr>
          <p:cNvSpPr>
            <a:spLocks noGrp="1" noChangeArrowheads="1"/>
          </p:cNvSpPr>
          <p:nvPr>
            <p:ph type="sldNum" sz="quarter" idx="12"/>
          </p:nvPr>
        </p:nvSpPr>
        <p:spPr/>
        <p:txBody>
          <a:bodyPr/>
          <a:lstStyle>
            <a:lvl1pPr eaLnBrk="1" hangingPunct="1">
              <a:defRPr>
                <a:ea typeface="MS Pゴシック"/>
              </a:defRPr>
            </a:lvl1pPr>
          </a:lstStyle>
          <a:p>
            <a:fld id="{30780FDD-746E-4A28-9181-397844CC9652}" type="slidenum">
              <a:rPr lang="en-US" altLang="en-US"/>
              <a:pPr/>
              <a:t>‹#›</a:t>
            </a:fld>
            <a:endParaRPr lang="en-US" altLang="en-US"/>
          </a:p>
        </p:txBody>
      </p:sp>
    </p:spTree>
    <p:extLst>
      <p:ext uri="{BB962C8B-B14F-4D97-AF65-F5344CB8AC3E}">
        <p14:creationId xmlns:p14="http://schemas.microsoft.com/office/powerpoint/2010/main" val="1638033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5D4EDF3-6B3D-4837-B28E-59D1461A84AB}"/>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A2E0057-2F2B-4F87-AEF6-7D9901375749}"/>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9C8058AA-B4A5-4DBC-97E7-BD32D872B123}"/>
              </a:ext>
            </a:extLst>
          </p:cNvPr>
          <p:cNvSpPr>
            <a:spLocks noGrp="1" noChangeArrowheads="1"/>
          </p:cNvSpPr>
          <p:nvPr>
            <p:ph type="sldNum" sz="quarter" idx="12"/>
          </p:nvPr>
        </p:nvSpPr>
        <p:spPr/>
        <p:txBody>
          <a:bodyPr/>
          <a:lstStyle>
            <a:lvl1pPr>
              <a:defRPr/>
            </a:lvl1pPr>
          </a:lstStyle>
          <a:p>
            <a:fld id="{50C618F9-EA20-48CF-9B4C-844357C47146}" type="slidenum">
              <a:rPr lang="en-US" altLang="en-US"/>
              <a:pPr/>
              <a:t>‹#›</a:t>
            </a:fld>
            <a:endParaRPr lang="en-US" altLang="en-US"/>
          </a:p>
        </p:txBody>
      </p:sp>
    </p:spTree>
    <p:extLst>
      <p:ext uri="{BB962C8B-B14F-4D97-AF65-F5344CB8AC3E}">
        <p14:creationId xmlns:p14="http://schemas.microsoft.com/office/powerpoint/2010/main" val="289689375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90DA6B4-D55D-4DF4-A0DE-16CB7AE6BE1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86DBB395-E3ED-4B52-B0E0-BB52ACBCC93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197A666E-3992-4AE6-AF6B-90C1D92D9CA1}"/>
              </a:ext>
            </a:extLst>
          </p:cNvPr>
          <p:cNvSpPr>
            <a:spLocks noGrp="1" noChangeArrowheads="1"/>
          </p:cNvSpPr>
          <p:nvPr>
            <p:ph type="sldNum" sz="quarter" idx="12"/>
          </p:nvPr>
        </p:nvSpPr>
        <p:spPr/>
        <p:txBody>
          <a:bodyPr/>
          <a:lstStyle>
            <a:lvl1pPr eaLnBrk="1" hangingPunct="1">
              <a:defRPr>
                <a:ea typeface="MS Pゴシック"/>
              </a:defRPr>
            </a:lvl1pPr>
          </a:lstStyle>
          <a:p>
            <a:fld id="{E89FAADC-6FFC-4061-A1F0-6F66F7BC5A73}" type="slidenum">
              <a:rPr lang="en-US" altLang="en-US"/>
              <a:pPr/>
              <a:t>‹#›</a:t>
            </a:fld>
            <a:endParaRPr lang="en-US" altLang="en-US"/>
          </a:p>
        </p:txBody>
      </p:sp>
    </p:spTree>
    <p:extLst>
      <p:ext uri="{BB962C8B-B14F-4D97-AF65-F5344CB8AC3E}">
        <p14:creationId xmlns:p14="http://schemas.microsoft.com/office/powerpoint/2010/main" val="201522459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B3F8C8-824B-4181-AFDE-007B25EEDD6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B696271-B652-4167-BDBD-573FE73ADC5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CDA2CEFF-FADD-47A3-8095-B762489C6031}"/>
              </a:ext>
            </a:extLst>
          </p:cNvPr>
          <p:cNvSpPr>
            <a:spLocks noGrp="1" noChangeArrowheads="1"/>
          </p:cNvSpPr>
          <p:nvPr>
            <p:ph type="sldNum" sz="quarter" idx="12"/>
          </p:nvPr>
        </p:nvSpPr>
        <p:spPr/>
        <p:txBody>
          <a:bodyPr/>
          <a:lstStyle>
            <a:lvl1pPr eaLnBrk="1" hangingPunct="1">
              <a:defRPr>
                <a:ea typeface="MS Pゴシック"/>
              </a:defRPr>
            </a:lvl1pPr>
          </a:lstStyle>
          <a:p>
            <a:fld id="{B399A80F-3D49-4509-957D-883D03E59406}" type="slidenum">
              <a:rPr lang="en-US" altLang="en-US"/>
              <a:pPr/>
              <a:t>‹#›</a:t>
            </a:fld>
            <a:endParaRPr lang="en-US" altLang="en-US"/>
          </a:p>
        </p:txBody>
      </p:sp>
    </p:spTree>
    <p:extLst>
      <p:ext uri="{BB962C8B-B14F-4D97-AF65-F5344CB8AC3E}">
        <p14:creationId xmlns:p14="http://schemas.microsoft.com/office/powerpoint/2010/main" val="307538933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D90536-307C-4FA8-8E2A-B10470DE5C9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CED447F-1132-4ED4-88AA-48C629FE2E7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43F0661C-3004-4CEE-A03F-91D8DE5B247A}"/>
              </a:ext>
            </a:extLst>
          </p:cNvPr>
          <p:cNvSpPr>
            <a:spLocks noGrp="1" noChangeArrowheads="1"/>
          </p:cNvSpPr>
          <p:nvPr>
            <p:ph type="sldNum" sz="quarter" idx="12"/>
          </p:nvPr>
        </p:nvSpPr>
        <p:spPr/>
        <p:txBody>
          <a:bodyPr/>
          <a:lstStyle>
            <a:lvl1pPr eaLnBrk="1" hangingPunct="1">
              <a:defRPr>
                <a:ea typeface="MS Pゴシック"/>
              </a:defRPr>
            </a:lvl1pPr>
          </a:lstStyle>
          <a:p>
            <a:fld id="{DCE1C176-2AD2-4223-A8B3-ED515C213115}" type="slidenum">
              <a:rPr lang="en-US" altLang="en-US"/>
              <a:pPr/>
              <a:t>‹#›</a:t>
            </a:fld>
            <a:endParaRPr lang="en-US" altLang="en-US"/>
          </a:p>
        </p:txBody>
      </p:sp>
    </p:spTree>
    <p:extLst>
      <p:ext uri="{BB962C8B-B14F-4D97-AF65-F5344CB8AC3E}">
        <p14:creationId xmlns:p14="http://schemas.microsoft.com/office/powerpoint/2010/main" val="16141344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B8ED596-C133-448A-B5A3-E472A87230C7}"/>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3E1B2DEF-4C0A-440A-94C7-0B97812180AF}"/>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342C3A0F-3DDC-4BFE-945A-2D06BA3659A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008AB04F-D571-4384-8A44-7D8069FDF4CF}" type="slidenum">
              <a:rPr lang="en-US" altLang="en-US"/>
              <a:pPr/>
              <a:t>‹#›</a:t>
            </a:fld>
            <a:endParaRPr lang="en-US" altLang="en-US"/>
          </a:p>
        </p:txBody>
      </p:sp>
    </p:spTree>
    <p:extLst>
      <p:ext uri="{BB962C8B-B14F-4D97-AF65-F5344CB8AC3E}">
        <p14:creationId xmlns:p14="http://schemas.microsoft.com/office/powerpoint/2010/main" val="2926767159"/>
      </p:ext>
    </p:extLst>
  </p:cSld>
  <p:clrMapOvr>
    <a:masterClrMapping/>
  </p:clrMapOvr>
  <p:transition advClick="0" advTm="5000"/>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AA9F3A6-67F4-4C85-979F-F2E74381F38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308088BC-CA48-4251-A6EC-EA98D71FE14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0D3D82E6-98A6-49ED-B826-89F96D30E34F}"/>
              </a:ext>
            </a:extLst>
          </p:cNvPr>
          <p:cNvSpPr>
            <a:spLocks noGrp="1" noChangeArrowheads="1"/>
          </p:cNvSpPr>
          <p:nvPr>
            <p:ph type="sldNum" sz="quarter" idx="12"/>
          </p:nvPr>
        </p:nvSpPr>
        <p:spPr/>
        <p:txBody>
          <a:bodyPr/>
          <a:lstStyle>
            <a:lvl1pPr eaLnBrk="1" hangingPunct="1">
              <a:defRPr/>
            </a:lvl1pPr>
          </a:lstStyle>
          <a:p>
            <a:fld id="{BAEB9384-6646-41E6-82D5-30BBCEDE71FE}" type="slidenum">
              <a:rPr lang="en-US" altLang="en-US"/>
              <a:pPr/>
              <a:t>‹#›</a:t>
            </a:fld>
            <a:endParaRPr lang="en-US" altLang="en-US"/>
          </a:p>
        </p:txBody>
      </p:sp>
    </p:spTree>
    <p:extLst>
      <p:ext uri="{BB962C8B-B14F-4D97-AF65-F5344CB8AC3E}">
        <p14:creationId xmlns:p14="http://schemas.microsoft.com/office/powerpoint/2010/main" val="91141106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7376FE-08F8-4863-8E5D-7006EFA6E0A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F67C0F3-4CD3-4B9E-B0CE-6BBC0016EF1B}"/>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D9A7BF6-AE61-4ADB-8B0C-EDFECBD8FCEF}"/>
              </a:ext>
            </a:extLst>
          </p:cNvPr>
          <p:cNvSpPr>
            <a:spLocks noGrp="1" noChangeArrowheads="1"/>
          </p:cNvSpPr>
          <p:nvPr>
            <p:ph type="sldNum" sz="quarter" idx="12"/>
          </p:nvPr>
        </p:nvSpPr>
        <p:spPr/>
        <p:txBody>
          <a:bodyPr/>
          <a:lstStyle>
            <a:lvl1pPr eaLnBrk="1" hangingPunct="1">
              <a:defRPr/>
            </a:lvl1pPr>
          </a:lstStyle>
          <a:p>
            <a:fld id="{F9674160-A9D7-4AB5-8A10-FB5AD27AC6B2}" type="slidenum">
              <a:rPr lang="en-US" altLang="en-US"/>
              <a:pPr/>
              <a:t>‹#›</a:t>
            </a:fld>
            <a:endParaRPr lang="en-US" altLang="en-US"/>
          </a:p>
        </p:txBody>
      </p:sp>
    </p:spTree>
    <p:extLst>
      <p:ext uri="{BB962C8B-B14F-4D97-AF65-F5344CB8AC3E}">
        <p14:creationId xmlns:p14="http://schemas.microsoft.com/office/powerpoint/2010/main" val="309242973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BC86F08-378E-4B5D-9023-5C1DCF1A59A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C178532-B5F8-438C-B97F-45AA60BA230F}"/>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A217B02A-F2DE-4FB9-B33A-09CA0F59B366}"/>
              </a:ext>
            </a:extLst>
          </p:cNvPr>
          <p:cNvSpPr>
            <a:spLocks noGrp="1" noChangeArrowheads="1"/>
          </p:cNvSpPr>
          <p:nvPr>
            <p:ph type="sldNum" sz="quarter" idx="12"/>
          </p:nvPr>
        </p:nvSpPr>
        <p:spPr/>
        <p:txBody>
          <a:bodyPr/>
          <a:lstStyle>
            <a:lvl1pPr eaLnBrk="1" hangingPunct="1">
              <a:defRPr/>
            </a:lvl1pPr>
          </a:lstStyle>
          <a:p>
            <a:fld id="{6F796709-0819-410E-989C-9C46AEBA34EE}" type="slidenum">
              <a:rPr lang="en-US" altLang="en-US"/>
              <a:pPr/>
              <a:t>‹#›</a:t>
            </a:fld>
            <a:endParaRPr lang="en-US" altLang="en-US"/>
          </a:p>
        </p:txBody>
      </p:sp>
    </p:spTree>
    <p:extLst>
      <p:ext uri="{BB962C8B-B14F-4D97-AF65-F5344CB8AC3E}">
        <p14:creationId xmlns:p14="http://schemas.microsoft.com/office/powerpoint/2010/main" val="17203243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DCDCD-B452-4243-9EE0-E2E86DB0156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F9D1831-E830-462F-8B3F-B5B2127C430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69847E6-007B-488E-8E38-AE6AA5BF9C37}"/>
              </a:ext>
            </a:extLst>
          </p:cNvPr>
          <p:cNvSpPr>
            <a:spLocks noGrp="1" noChangeArrowheads="1"/>
          </p:cNvSpPr>
          <p:nvPr>
            <p:ph type="sldNum" sz="quarter" idx="12"/>
          </p:nvPr>
        </p:nvSpPr>
        <p:spPr/>
        <p:txBody>
          <a:bodyPr/>
          <a:lstStyle>
            <a:lvl1pPr eaLnBrk="1" hangingPunct="1">
              <a:defRPr/>
            </a:lvl1pPr>
          </a:lstStyle>
          <a:p>
            <a:fld id="{B26383DC-5B1D-4FB5-B608-754302572C97}" type="slidenum">
              <a:rPr lang="en-US" altLang="en-US"/>
              <a:pPr/>
              <a:t>‹#›</a:t>
            </a:fld>
            <a:endParaRPr lang="en-US" altLang="en-US"/>
          </a:p>
        </p:txBody>
      </p:sp>
    </p:spTree>
    <p:extLst>
      <p:ext uri="{BB962C8B-B14F-4D97-AF65-F5344CB8AC3E}">
        <p14:creationId xmlns:p14="http://schemas.microsoft.com/office/powerpoint/2010/main" val="155789898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27E7B8-41AF-49EF-8557-B9C1BEA97A4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64CFDBEB-61C7-4B2D-B184-EDD82ECA73F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CD95CAD0-69F2-4D6D-AE91-7296DFB73384}"/>
              </a:ext>
            </a:extLst>
          </p:cNvPr>
          <p:cNvSpPr>
            <a:spLocks noGrp="1" noChangeArrowheads="1"/>
          </p:cNvSpPr>
          <p:nvPr>
            <p:ph type="sldNum" sz="quarter" idx="12"/>
          </p:nvPr>
        </p:nvSpPr>
        <p:spPr/>
        <p:txBody>
          <a:bodyPr/>
          <a:lstStyle>
            <a:lvl1pPr eaLnBrk="1" hangingPunct="1">
              <a:defRPr/>
            </a:lvl1pPr>
          </a:lstStyle>
          <a:p>
            <a:fld id="{608BA591-A23C-412F-97CE-B868426377F9}" type="slidenum">
              <a:rPr lang="en-US" altLang="en-US"/>
              <a:pPr/>
              <a:t>‹#›</a:t>
            </a:fld>
            <a:endParaRPr lang="en-US" altLang="en-US"/>
          </a:p>
        </p:txBody>
      </p:sp>
    </p:spTree>
    <p:extLst>
      <p:ext uri="{BB962C8B-B14F-4D97-AF65-F5344CB8AC3E}">
        <p14:creationId xmlns:p14="http://schemas.microsoft.com/office/powerpoint/2010/main" val="243251157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C0F72B-BAD6-40EB-987D-DAF6CAB3286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1B77C268-A69E-40B6-9195-D169A46034D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90D07A46-A4DA-43DE-A9EA-3FBA6A2652B1}"/>
              </a:ext>
            </a:extLst>
          </p:cNvPr>
          <p:cNvSpPr>
            <a:spLocks noGrp="1" noChangeArrowheads="1"/>
          </p:cNvSpPr>
          <p:nvPr>
            <p:ph type="sldNum" sz="quarter" idx="12"/>
          </p:nvPr>
        </p:nvSpPr>
        <p:spPr/>
        <p:txBody>
          <a:bodyPr/>
          <a:lstStyle>
            <a:lvl1pPr eaLnBrk="1" hangingPunct="1">
              <a:defRPr/>
            </a:lvl1pPr>
          </a:lstStyle>
          <a:p>
            <a:fld id="{E163AEDD-68C7-445A-AE28-7164C8E6730A}" type="slidenum">
              <a:rPr lang="en-US" altLang="en-US"/>
              <a:pPr/>
              <a:t>‹#›</a:t>
            </a:fld>
            <a:endParaRPr lang="en-US" altLang="en-US"/>
          </a:p>
        </p:txBody>
      </p:sp>
    </p:spTree>
    <p:extLst>
      <p:ext uri="{BB962C8B-B14F-4D97-AF65-F5344CB8AC3E}">
        <p14:creationId xmlns:p14="http://schemas.microsoft.com/office/powerpoint/2010/main" val="1466065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825AB66-6527-4FA8-994E-3B2B3E5F585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95066A-659F-421C-8AE6-D4204D309AAC}"/>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5E952D2E-DB52-4E18-AA6A-9806D6EBA267}"/>
              </a:ext>
            </a:extLst>
          </p:cNvPr>
          <p:cNvSpPr>
            <a:spLocks noGrp="1" noChangeArrowheads="1"/>
          </p:cNvSpPr>
          <p:nvPr>
            <p:ph type="sldNum" sz="quarter" idx="12"/>
          </p:nvPr>
        </p:nvSpPr>
        <p:spPr/>
        <p:txBody>
          <a:bodyPr/>
          <a:lstStyle>
            <a:lvl1pPr>
              <a:defRPr/>
            </a:lvl1pPr>
          </a:lstStyle>
          <a:p>
            <a:fld id="{EA28CB79-C222-4D14-9045-9FA81CDB3EC1}" type="slidenum">
              <a:rPr lang="en-US" altLang="en-US"/>
              <a:pPr/>
              <a:t>‹#›</a:t>
            </a:fld>
            <a:endParaRPr lang="en-US" altLang="en-US"/>
          </a:p>
        </p:txBody>
      </p:sp>
    </p:spTree>
    <p:extLst>
      <p:ext uri="{BB962C8B-B14F-4D97-AF65-F5344CB8AC3E}">
        <p14:creationId xmlns:p14="http://schemas.microsoft.com/office/powerpoint/2010/main" val="313942380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41F366-E2B4-4FC3-9306-BB5518B5298A}"/>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34EB58D1-860B-429A-A3C4-B53E60F8786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51A3F008-A8FA-4B91-ACE0-BADDCF8E925C}"/>
              </a:ext>
            </a:extLst>
          </p:cNvPr>
          <p:cNvSpPr>
            <a:spLocks noGrp="1" noChangeArrowheads="1"/>
          </p:cNvSpPr>
          <p:nvPr>
            <p:ph type="sldNum" sz="quarter" idx="12"/>
          </p:nvPr>
        </p:nvSpPr>
        <p:spPr/>
        <p:txBody>
          <a:bodyPr/>
          <a:lstStyle>
            <a:lvl1pPr eaLnBrk="1" hangingPunct="1">
              <a:defRPr/>
            </a:lvl1pPr>
          </a:lstStyle>
          <a:p>
            <a:fld id="{3CD33372-2113-41CD-AA7E-751B531928BC}" type="slidenum">
              <a:rPr lang="en-US" altLang="en-US"/>
              <a:pPr/>
              <a:t>‹#›</a:t>
            </a:fld>
            <a:endParaRPr lang="en-US" altLang="en-US"/>
          </a:p>
        </p:txBody>
      </p:sp>
    </p:spTree>
    <p:extLst>
      <p:ext uri="{BB962C8B-B14F-4D97-AF65-F5344CB8AC3E}">
        <p14:creationId xmlns:p14="http://schemas.microsoft.com/office/powerpoint/2010/main" val="311224967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C5E1B4A-2A27-4B5C-A9E3-6A680E911E7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CD1E404-B987-457D-AB48-32A3E7927CC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B4C9771-3778-48EA-9355-D1C9ACB3FA9D}"/>
              </a:ext>
            </a:extLst>
          </p:cNvPr>
          <p:cNvSpPr>
            <a:spLocks noGrp="1" noChangeArrowheads="1"/>
          </p:cNvSpPr>
          <p:nvPr>
            <p:ph type="sldNum" sz="quarter" idx="12"/>
          </p:nvPr>
        </p:nvSpPr>
        <p:spPr/>
        <p:txBody>
          <a:bodyPr/>
          <a:lstStyle>
            <a:lvl1pPr eaLnBrk="1" hangingPunct="1">
              <a:defRPr/>
            </a:lvl1pPr>
          </a:lstStyle>
          <a:p>
            <a:fld id="{7B0EDFB6-319F-4A77-BBAE-EF6FB8867D10}" type="slidenum">
              <a:rPr lang="en-US" altLang="en-US"/>
              <a:pPr/>
              <a:t>‹#›</a:t>
            </a:fld>
            <a:endParaRPr lang="en-US" altLang="en-US"/>
          </a:p>
        </p:txBody>
      </p:sp>
    </p:spTree>
    <p:extLst>
      <p:ext uri="{BB962C8B-B14F-4D97-AF65-F5344CB8AC3E}">
        <p14:creationId xmlns:p14="http://schemas.microsoft.com/office/powerpoint/2010/main" val="171281911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7C75929-F5FA-48FF-B901-DB625877B28D}"/>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5E379653-C384-4C58-B301-9810B0BF7D4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21396B72-D04F-430A-99EC-B10331932258}"/>
              </a:ext>
            </a:extLst>
          </p:cNvPr>
          <p:cNvSpPr>
            <a:spLocks noGrp="1" noChangeArrowheads="1"/>
          </p:cNvSpPr>
          <p:nvPr>
            <p:ph type="sldNum" sz="quarter" idx="12"/>
          </p:nvPr>
        </p:nvSpPr>
        <p:spPr/>
        <p:txBody>
          <a:bodyPr/>
          <a:lstStyle>
            <a:lvl1pPr eaLnBrk="1" hangingPunct="1">
              <a:defRPr/>
            </a:lvl1pPr>
          </a:lstStyle>
          <a:p>
            <a:fld id="{E6FC2BA0-4944-4638-8F46-6C991C184C97}" type="slidenum">
              <a:rPr lang="en-US" altLang="en-US"/>
              <a:pPr/>
              <a:t>‹#›</a:t>
            </a:fld>
            <a:endParaRPr lang="en-US" altLang="en-US"/>
          </a:p>
        </p:txBody>
      </p:sp>
    </p:spTree>
    <p:extLst>
      <p:ext uri="{BB962C8B-B14F-4D97-AF65-F5344CB8AC3E}">
        <p14:creationId xmlns:p14="http://schemas.microsoft.com/office/powerpoint/2010/main" val="46631896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077E3D-C7B4-4FE0-85C1-B9D1173CA5F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E35D1552-DFFA-428F-AAEA-BE164E74E12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B1159F21-B55C-4A46-8589-8E0EEC02B649}"/>
              </a:ext>
            </a:extLst>
          </p:cNvPr>
          <p:cNvSpPr>
            <a:spLocks noGrp="1" noChangeArrowheads="1"/>
          </p:cNvSpPr>
          <p:nvPr>
            <p:ph type="sldNum" sz="quarter" idx="12"/>
          </p:nvPr>
        </p:nvSpPr>
        <p:spPr/>
        <p:txBody>
          <a:bodyPr/>
          <a:lstStyle>
            <a:lvl1pPr eaLnBrk="1" hangingPunct="1">
              <a:defRPr/>
            </a:lvl1pPr>
          </a:lstStyle>
          <a:p>
            <a:fld id="{F1FA053A-D871-42AC-9839-9F8DDCAF8789}" type="slidenum">
              <a:rPr lang="en-US" altLang="en-US"/>
              <a:pPr/>
              <a:t>‹#›</a:t>
            </a:fld>
            <a:endParaRPr lang="en-US" altLang="en-US"/>
          </a:p>
        </p:txBody>
      </p:sp>
    </p:spTree>
    <p:extLst>
      <p:ext uri="{BB962C8B-B14F-4D97-AF65-F5344CB8AC3E}">
        <p14:creationId xmlns:p14="http://schemas.microsoft.com/office/powerpoint/2010/main" val="31875669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0DF341-82E4-4C81-BE4F-29989102373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187EFF92-1E8C-4E92-8DDE-0F66800E6A5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6391781F-1EF6-426F-98C1-42010C37542B}"/>
              </a:ext>
            </a:extLst>
          </p:cNvPr>
          <p:cNvSpPr>
            <a:spLocks noGrp="1" noChangeArrowheads="1"/>
          </p:cNvSpPr>
          <p:nvPr>
            <p:ph type="sldNum" sz="quarter" idx="12"/>
          </p:nvPr>
        </p:nvSpPr>
        <p:spPr/>
        <p:txBody>
          <a:bodyPr/>
          <a:lstStyle>
            <a:lvl1pPr eaLnBrk="1" hangingPunct="1">
              <a:defRPr/>
            </a:lvl1pPr>
          </a:lstStyle>
          <a:p>
            <a:fld id="{A8706374-3F12-4149-B8DA-FF32A7A6BCBA}" type="slidenum">
              <a:rPr lang="en-US" altLang="en-US"/>
              <a:pPr/>
              <a:t>‹#›</a:t>
            </a:fld>
            <a:endParaRPr lang="en-US" altLang="en-US"/>
          </a:p>
        </p:txBody>
      </p:sp>
    </p:spTree>
    <p:extLst>
      <p:ext uri="{BB962C8B-B14F-4D97-AF65-F5344CB8AC3E}">
        <p14:creationId xmlns:p14="http://schemas.microsoft.com/office/powerpoint/2010/main" val="156517647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6B22EE-9408-406F-BCB4-8F67A13EF70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5799AAB4-BEC5-401B-B51E-9B168982081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C3D5A5A6-480D-4A0E-A09D-AC0059058511}"/>
              </a:ext>
            </a:extLst>
          </p:cNvPr>
          <p:cNvSpPr>
            <a:spLocks noGrp="1" noChangeArrowheads="1"/>
          </p:cNvSpPr>
          <p:nvPr>
            <p:ph type="sldNum" sz="quarter" idx="12"/>
          </p:nvPr>
        </p:nvSpPr>
        <p:spPr/>
        <p:txBody>
          <a:bodyPr/>
          <a:lstStyle>
            <a:lvl1pPr eaLnBrk="1" hangingPunct="1">
              <a:defRPr/>
            </a:lvl1pPr>
          </a:lstStyle>
          <a:p>
            <a:fld id="{B89C1BF2-6F64-4EE9-B3BE-5231F6BCE340}" type="slidenum">
              <a:rPr lang="en-US" altLang="en-US"/>
              <a:pPr/>
              <a:t>‹#›</a:t>
            </a:fld>
            <a:endParaRPr lang="en-US" altLang="en-US"/>
          </a:p>
        </p:txBody>
      </p:sp>
    </p:spTree>
    <p:extLst>
      <p:ext uri="{BB962C8B-B14F-4D97-AF65-F5344CB8AC3E}">
        <p14:creationId xmlns:p14="http://schemas.microsoft.com/office/powerpoint/2010/main" val="269841752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9DA790B-4935-4FEB-A975-4885C698E1A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2D0BE573-4D5B-43A2-B5B5-97634FA7F25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243ED82D-12A4-41B9-9685-9449115F8ABD}"/>
              </a:ext>
            </a:extLst>
          </p:cNvPr>
          <p:cNvSpPr>
            <a:spLocks noGrp="1" noChangeArrowheads="1"/>
          </p:cNvSpPr>
          <p:nvPr>
            <p:ph type="sldNum" sz="quarter" idx="12"/>
          </p:nvPr>
        </p:nvSpPr>
        <p:spPr/>
        <p:txBody>
          <a:bodyPr/>
          <a:lstStyle>
            <a:lvl1pPr eaLnBrk="1" hangingPunct="1">
              <a:defRPr/>
            </a:lvl1pPr>
          </a:lstStyle>
          <a:p>
            <a:fld id="{19D867B3-252C-45D4-98C1-E8A5F4D303E3}" type="slidenum">
              <a:rPr lang="en-US" altLang="en-US"/>
              <a:pPr/>
              <a:t>‹#›</a:t>
            </a:fld>
            <a:endParaRPr lang="en-US" altLang="en-US"/>
          </a:p>
        </p:txBody>
      </p:sp>
    </p:spTree>
    <p:extLst>
      <p:ext uri="{BB962C8B-B14F-4D97-AF65-F5344CB8AC3E}">
        <p14:creationId xmlns:p14="http://schemas.microsoft.com/office/powerpoint/2010/main" val="54245806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E89D11B-B2BD-4727-A789-42B3012A4B53}"/>
              </a:ext>
            </a:extLst>
          </p:cNvPr>
          <p:cNvSpPr>
            <a:spLocks noGrp="1"/>
          </p:cNvSpPr>
          <p:nvPr>
            <p:ph type="dt" sz="half" idx="10"/>
          </p:nvPr>
        </p:nvSpPr>
        <p:spPr/>
        <p:txBody>
          <a:bodyPr/>
          <a:lstStyle>
            <a:lvl1pPr>
              <a:defRPr>
                <a:latin typeface="Calibri"/>
              </a:defRPr>
            </a:lvl1pPr>
          </a:lstStyle>
          <a:p>
            <a:pPr>
              <a:defRPr/>
            </a:pPr>
            <a:fld id="{15897136-F02F-4BD2-8926-75F7137D7065}" type="datetimeFigureOut">
              <a:rPr lang="en-US"/>
              <a:pPr>
                <a:defRPr/>
              </a:pPr>
              <a:t>12/11/24</a:t>
            </a:fld>
            <a:endParaRPr lang="en-US"/>
          </a:p>
        </p:txBody>
      </p:sp>
      <p:sp>
        <p:nvSpPr>
          <p:cNvPr id="5" name="Footer Placeholder 4">
            <a:extLst>
              <a:ext uri="{FF2B5EF4-FFF2-40B4-BE49-F238E27FC236}">
                <a16:creationId xmlns:a16="http://schemas.microsoft.com/office/drawing/2014/main" id="{3C8DF522-8FAF-40ED-85E0-A7EBE0C1D9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4B5C85-B898-4AF0-93F1-1BE5F57B1521}"/>
              </a:ext>
            </a:extLst>
          </p:cNvPr>
          <p:cNvSpPr>
            <a:spLocks noGrp="1"/>
          </p:cNvSpPr>
          <p:nvPr>
            <p:ph type="sldNum" sz="quarter" idx="12"/>
          </p:nvPr>
        </p:nvSpPr>
        <p:spPr/>
        <p:txBody>
          <a:bodyPr/>
          <a:lstStyle>
            <a:lvl1pPr>
              <a:defRPr/>
            </a:lvl1pPr>
          </a:lstStyle>
          <a:p>
            <a:fld id="{C9A86F50-AC1C-4BA3-A039-7DF16D4C60BF}" type="slidenum">
              <a:rPr lang="en-US" altLang="en-US"/>
              <a:pPr/>
              <a:t>‹#›</a:t>
            </a:fld>
            <a:endParaRPr lang="en-US" altLang="en-US"/>
          </a:p>
        </p:txBody>
      </p:sp>
    </p:spTree>
    <p:extLst>
      <p:ext uri="{BB962C8B-B14F-4D97-AF65-F5344CB8AC3E}">
        <p14:creationId xmlns:p14="http://schemas.microsoft.com/office/powerpoint/2010/main" val="406906600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269B7-7701-4333-B41A-093E37856087}"/>
              </a:ext>
            </a:extLst>
          </p:cNvPr>
          <p:cNvSpPr>
            <a:spLocks noGrp="1"/>
          </p:cNvSpPr>
          <p:nvPr>
            <p:ph type="dt" sz="half" idx="10"/>
          </p:nvPr>
        </p:nvSpPr>
        <p:spPr/>
        <p:txBody>
          <a:bodyPr/>
          <a:lstStyle>
            <a:lvl1pPr>
              <a:defRPr>
                <a:latin typeface="Calibri"/>
              </a:defRPr>
            </a:lvl1pPr>
          </a:lstStyle>
          <a:p>
            <a:pPr>
              <a:defRPr/>
            </a:pPr>
            <a:fld id="{DE73AC59-2A15-4153-902C-7B2D781CC822}" type="datetimeFigureOut">
              <a:rPr lang="en-US"/>
              <a:pPr>
                <a:defRPr/>
              </a:pPr>
              <a:t>12/11/24</a:t>
            </a:fld>
            <a:endParaRPr lang="en-US"/>
          </a:p>
        </p:txBody>
      </p:sp>
      <p:sp>
        <p:nvSpPr>
          <p:cNvPr id="5" name="Footer Placeholder 4">
            <a:extLst>
              <a:ext uri="{FF2B5EF4-FFF2-40B4-BE49-F238E27FC236}">
                <a16:creationId xmlns:a16="http://schemas.microsoft.com/office/drawing/2014/main" id="{A0BB8B67-7B4A-405F-8ACB-3AA4304CBB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8A6954-6FE1-4855-AD4F-E0FEA47D0F83}"/>
              </a:ext>
            </a:extLst>
          </p:cNvPr>
          <p:cNvSpPr>
            <a:spLocks noGrp="1"/>
          </p:cNvSpPr>
          <p:nvPr>
            <p:ph type="sldNum" sz="quarter" idx="12"/>
          </p:nvPr>
        </p:nvSpPr>
        <p:spPr/>
        <p:txBody>
          <a:bodyPr/>
          <a:lstStyle>
            <a:lvl1pPr>
              <a:defRPr/>
            </a:lvl1pPr>
          </a:lstStyle>
          <a:p>
            <a:fld id="{C1E73C3C-0102-468B-BBB0-A0C44B83135B}" type="slidenum">
              <a:rPr lang="en-US" altLang="en-US"/>
              <a:pPr/>
              <a:t>‹#›</a:t>
            </a:fld>
            <a:endParaRPr lang="en-US" altLang="en-US"/>
          </a:p>
        </p:txBody>
      </p:sp>
    </p:spTree>
    <p:extLst>
      <p:ext uri="{BB962C8B-B14F-4D97-AF65-F5344CB8AC3E}">
        <p14:creationId xmlns:p14="http://schemas.microsoft.com/office/powerpoint/2010/main" val="93666780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36F0E-5B12-432A-8C72-2BB68B6E73B1}"/>
              </a:ext>
            </a:extLst>
          </p:cNvPr>
          <p:cNvSpPr>
            <a:spLocks noGrp="1"/>
          </p:cNvSpPr>
          <p:nvPr>
            <p:ph type="dt" sz="half" idx="10"/>
          </p:nvPr>
        </p:nvSpPr>
        <p:spPr/>
        <p:txBody>
          <a:bodyPr/>
          <a:lstStyle>
            <a:lvl1pPr>
              <a:defRPr>
                <a:latin typeface="Calibri"/>
              </a:defRPr>
            </a:lvl1pPr>
          </a:lstStyle>
          <a:p>
            <a:pPr>
              <a:defRPr/>
            </a:pPr>
            <a:fld id="{D2C92165-1B9A-4E2F-B1DB-18202243CB23}" type="datetimeFigureOut">
              <a:rPr lang="en-US"/>
              <a:pPr>
                <a:defRPr/>
              </a:pPr>
              <a:t>12/11/24</a:t>
            </a:fld>
            <a:endParaRPr lang="en-US"/>
          </a:p>
        </p:txBody>
      </p:sp>
      <p:sp>
        <p:nvSpPr>
          <p:cNvPr id="5" name="Footer Placeholder 4">
            <a:extLst>
              <a:ext uri="{FF2B5EF4-FFF2-40B4-BE49-F238E27FC236}">
                <a16:creationId xmlns:a16="http://schemas.microsoft.com/office/drawing/2014/main" id="{C0D47809-B9A8-4B53-A6A8-19BAFC8120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54245A-C5B1-452F-92B5-8178895349F0}"/>
              </a:ext>
            </a:extLst>
          </p:cNvPr>
          <p:cNvSpPr>
            <a:spLocks noGrp="1"/>
          </p:cNvSpPr>
          <p:nvPr>
            <p:ph type="sldNum" sz="quarter" idx="12"/>
          </p:nvPr>
        </p:nvSpPr>
        <p:spPr/>
        <p:txBody>
          <a:bodyPr/>
          <a:lstStyle>
            <a:lvl1pPr>
              <a:defRPr/>
            </a:lvl1pPr>
          </a:lstStyle>
          <a:p>
            <a:fld id="{5A176B70-22ED-410F-A4E8-9543E58625B4}" type="slidenum">
              <a:rPr lang="en-US" altLang="en-US"/>
              <a:pPr/>
              <a:t>‹#›</a:t>
            </a:fld>
            <a:endParaRPr lang="en-US" altLang="en-US"/>
          </a:p>
        </p:txBody>
      </p:sp>
    </p:spTree>
    <p:extLst>
      <p:ext uri="{BB962C8B-B14F-4D97-AF65-F5344CB8AC3E}">
        <p14:creationId xmlns:p14="http://schemas.microsoft.com/office/powerpoint/2010/main" val="2845771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5C76F1-0F65-4486-B9EA-63C3744CB91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8A2677-29FB-49A4-928C-D5D5000633B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072358D0-887F-4F03-8287-D05D5342D448}"/>
              </a:ext>
            </a:extLst>
          </p:cNvPr>
          <p:cNvSpPr>
            <a:spLocks noGrp="1" noChangeArrowheads="1"/>
          </p:cNvSpPr>
          <p:nvPr>
            <p:ph type="sldNum" sz="quarter" idx="12"/>
          </p:nvPr>
        </p:nvSpPr>
        <p:spPr/>
        <p:txBody>
          <a:bodyPr/>
          <a:lstStyle>
            <a:lvl1pPr>
              <a:defRPr/>
            </a:lvl1pPr>
          </a:lstStyle>
          <a:p>
            <a:fld id="{E5DA0E65-025B-46E3-9F15-391E7D2C8B1C}" type="slidenum">
              <a:rPr lang="en-US" altLang="en-US"/>
              <a:pPr/>
              <a:t>‹#›</a:t>
            </a:fld>
            <a:endParaRPr lang="en-US" altLang="en-US"/>
          </a:p>
        </p:txBody>
      </p:sp>
    </p:spTree>
    <p:extLst>
      <p:ext uri="{BB962C8B-B14F-4D97-AF65-F5344CB8AC3E}">
        <p14:creationId xmlns:p14="http://schemas.microsoft.com/office/powerpoint/2010/main" val="343108686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0DCBB68-0DE2-46C3-85BB-0005DE07F8F4}"/>
              </a:ext>
            </a:extLst>
          </p:cNvPr>
          <p:cNvSpPr>
            <a:spLocks noGrp="1"/>
          </p:cNvSpPr>
          <p:nvPr>
            <p:ph type="dt" sz="half" idx="10"/>
          </p:nvPr>
        </p:nvSpPr>
        <p:spPr/>
        <p:txBody>
          <a:bodyPr/>
          <a:lstStyle>
            <a:lvl1pPr>
              <a:defRPr>
                <a:latin typeface="Calibri"/>
              </a:defRPr>
            </a:lvl1pPr>
          </a:lstStyle>
          <a:p>
            <a:pPr>
              <a:defRPr/>
            </a:pPr>
            <a:fld id="{7D4DBF72-854D-4EB7-9D67-EE5BEAD5200A}" type="datetimeFigureOut">
              <a:rPr lang="en-US"/>
              <a:pPr>
                <a:defRPr/>
              </a:pPr>
              <a:t>12/11/24</a:t>
            </a:fld>
            <a:endParaRPr lang="en-US"/>
          </a:p>
        </p:txBody>
      </p:sp>
      <p:sp>
        <p:nvSpPr>
          <p:cNvPr id="6" name="Footer Placeholder 4">
            <a:extLst>
              <a:ext uri="{FF2B5EF4-FFF2-40B4-BE49-F238E27FC236}">
                <a16:creationId xmlns:a16="http://schemas.microsoft.com/office/drawing/2014/main" id="{BC5BAD86-6B7D-4D7A-A21D-4B76F1AAEA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787C0D-6C7D-4E67-9485-7A2593AF8D36}"/>
              </a:ext>
            </a:extLst>
          </p:cNvPr>
          <p:cNvSpPr>
            <a:spLocks noGrp="1"/>
          </p:cNvSpPr>
          <p:nvPr>
            <p:ph type="sldNum" sz="quarter" idx="12"/>
          </p:nvPr>
        </p:nvSpPr>
        <p:spPr/>
        <p:txBody>
          <a:bodyPr/>
          <a:lstStyle>
            <a:lvl1pPr>
              <a:defRPr/>
            </a:lvl1pPr>
          </a:lstStyle>
          <a:p>
            <a:fld id="{215D4AFF-4FB6-4873-A7DA-BE7EBEC4DE4E}" type="slidenum">
              <a:rPr lang="en-US" altLang="en-US"/>
              <a:pPr/>
              <a:t>‹#›</a:t>
            </a:fld>
            <a:endParaRPr lang="en-US" altLang="en-US"/>
          </a:p>
        </p:txBody>
      </p:sp>
    </p:spTree>
    <p:extLst>
      <p:ext uri="{BB962C8B-B14F-4D97-AF65-F5344CB8AC3E}">
        <p14:creationId xmlns:p14="http://schemas.microsoft.com/office/powerpoint/2010/main" val="20159001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3EE1FB1-80DC-484B-86BF-B24206B157D2}"/>
              </a:ext>
            </a:extLst>
          </p:cNvPr>
          <p:cNvSpPr>
            <a:spLocks noGrp="1"/>
          </p:cNvSpPr>
          <p:nvPr>
            <p:ph type="dt" sz="half" idx="10"/>
          </p:nvPr>
        </p:nvSpPr>
        <p:spPr/>
        <p:txBody>
          <a:bodyPr/>
          <a:lstStyle>
            <a:lvl1pPr>
              <a:defRPr>
                <a:latin typeface="Calibri"/>
              </a:defRPr>
            </a:lvl1pPr>
          </a:lstStyle>
          <a:p>
            <a:pPr>
              <a:defRPr/>
            </a:pPr>
            <a:fld id="{0FF271D9-E194-4F44-A6C6-71AECD36ABF5}" type="datetimeFigureOut">
              <a:rPr lang="en-US"/>
              <a:pPr>
                <a:defRPr/>
              </a:pPr>
              <a:t>12/11/24</a:t>
            </a:fld>
            <a:endParaRPr lang="en-US"/>
          </a:p>
        </p:txBody>
      </p:sp>
      <p:sp>
        <p:nvSpPr>
          <p:cNvPr id="8" name="Footer Placeholder 4">
            <a:extLst>
              <a:ext uri="{FF2B5EF4-FFF2-40B4-BE49-F238E27FC236}">
                <a16:creationId xmlns:a16="http://schemas.microsoft.com/office/drawing/2014/main" id="{F791402E-57B4-4273-9854-4EAD08B11A1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0614A1-DD9F-40C8-B3C2-56E130AAA64E}"/>
              </a:ext>
            </a:extLst>
          </p:cNvPr>
          <p:cNvSpPr>
            <a:spLocks noGrp="1"/>
          </p:cNvSpPr>
          <p:nvPr>
            <p:ph type="sldNum" sz="quarter" idx="12"/>
          </p:nvPr>
        </p:nvSpPr>
        <p:spPr/>
        <p:txBody>
          <a:bodyPr/>
          <a:lstStyle>
            <a:lvl1pPr>
              <a:defRPr/>
            </a:lvl1pPr>
          </a:lstStyle>
          <a:p>
            <a:fld id="{F2A7DB5A-FA26-4577-B061-E83C9420A2EB}" type="slidenum">
              <a:rPr lang="en-US" altLang="en-US"/>
              <a:pPr/>
              <a:t>‹#›</a:t>
            </a:fld>
            <a:endParaRPr lang="en-US" altLang="en-US"/>
          </a:p>
        </p:txBody>
      </p:sp>
    </p:spTree>
    <p:extLst>
      <p:ext uri="{BB962C8B-B14F-4D97-AF65-F5344CB8AC3E}">
        <p14:creationId xmlns:p14="http://schemas.microsoft.com/office/powerpoint/2010/main" val="198368235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9F5427-6067-4890-9EE4-99A77ED99EE3}"/>
              </a:ext>
            </a:extLst>
          </p:cNvPr>
          <p:cNvSpPr>
            <a:spLocks noGrp="1"/>
          </p:cNvSpPr>
          <p:nvPr>
            <p:ph type="dt" sz="half" idx="10"/>
          </p:nvPr>
        </p:nvSpPr>
        <p:spPr/>
        <p:txBody>
          <a:bodyPr/>
          <a:lstStyle>
            <a:lvl1pPr>
              <a:defRPr>
                <a:latin typeface="Calibri"/>
              </a:defRPr>
            </a:lvl1pPr>
          </a:lstStyle>
          <a:p>
            <a:pPr>
              <a:defRPr/>
            </a:pPr>
            <a:fld id="{1D8EA6DC-680A-4D13-97EF-898C32F5E499}" type="datetimeFigureOut">
              <a:rPr lang="en-US"/>
              <a:pPr>
                <a:defRPr/>
              </a:pPr>
              <a:t>12/11/24</a:t>
            </a:fld>
            <a:endParaRPr lang="en-US"/>
          </a:p>
        </p:txBody>
      </p:sp>
      <p:sp>
        <p:nvSpPr>
          <p:cNvPr id="4" name="Footer Placeholder 4">
            <a:extLst>
              <a:ext uri="{FF2B5EF4-FFF2-40B4-BE49-F238E27FC236}">
                <a16:creationId xmlns:a16="http://schemas.microsoft.com/office/drawing/2014/main" id="{D536FABD-3314-4393-A857-1FA4AF1F9E2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23605D3-DF4B-47BD-A60E-118B1F3D000C}"/>
              </a:ext>
            </a:extLst>
          </p:cNvPr>
          <p:cNvSpPr>
            <a:spLocks noGrp="1"/>
          </p:cNvSpPr>
          <p:nvPr>
            <p:ph type="sldNum" sz="quarter" idx="12"/>
          </p:nvPr>
        </p:nvSpPr>
        <p:spPr/>
        <p:txBody>
          <a:bodyPr/>
          <a:lstStyle>
            <a:lvl1pPr>
              <a:defRPr/>
            </a:lvl1pPr>
          </a:lstStyle>
          <a:p>
            <a:fld id="{96946EC2-5717-451E-AFE4-548F5F769998}" type="slidenum">
              <a:rPr lang="en-US" altLang="en-US"/>
              <a:pPr/>
              <a:t>‹#›</a:t>
            </a:fld>
            <a:endParaRPr lang="en-US" altLang="en-US"/>
          </a:p>
        </p:txBody>
      </p:sp>
    </p:spTree>
    <p:extLst>
      <p:ext uri="{BB962C8B-B14F-4D97-AF65-F5344CB8AC3E}">
        <p14:creationId xmlns:p14="http://schemas.microsoft.com/office/powerpoint/2010/main" val="40670253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36683D-3183-4940-BA79-5E9D77793E68}"/>
              </a:ext>
            </a:extLst>
          </p:cNvPr>
          <p:cNvSpPr>
            <a:spLocks noGrp="1"/>
          </p:cNvSpPr>
          <p:nvPr>
            <p:ph type="dt" sz="half" idx="10"/>
          </p:nvPr>
        </p:nvSpPr>
        <p:spPr/>
        <p:txBody>
          <a:bodyPr/>
          <a:lstStyle>
            <a:lvl1pPr>
              <a:defRPr>
                <a:latin typeface="Calibri"/>
              </a:defRPr>
            </a:lvl1pPr>
          </a:lstStyle>
          <a:p>
            <a:pPr>
              <a:defRPr/>
            </a:pPr>
            <a:fld id="{983FBDE0-2C31-4F3F-AECF-8655D92B5D62}" type="datetimeFigureOut">
              <a:rPr lang="en-US"/>
              <a:pPr>
                <a:defRPr/>
              </a:pPr>
              <a:t>12/11/24</a:t>
            </a:fld>
            <a:endParaRPr lang="en-US"/>
          </a:p>
        </p:txBody>
      </p:sp>
      <p:sp>
        <p:nvSpPr>
          <p:cNvPr id="3" name="Footer Placeholder 4">
            <a:extLst>
              <a:ext uri="{FF2B5EF4-FFF2-40B4-BE49-F238E27FC236}">
                <a16:creationId xmlns:a16="http://schemas.microsoft.com/office/drawing/2014/main" id="{15A81E37-CAAD-4035-B333-7DB0C80C0FA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5BB3B92-FB5C-4FBD-9049-5413A0EC4B04}"/>
              </a:ext>
            </a:extLst>
          </p:cNvPr>
          <p:cNvSpPr>
            <a:spLocks noGrp="1"/>
          </p:cNvSpPr>
          <p:nvPr>
            <p:ph type="sldNum" sz="quarter" idx="12"/>
          </p:nvPr>
        </p:nvSpPr>
        <p:spPr/>
        <p:txBody>
          <a:bodyPr/>
          <a:lstStyle>
            <a:lvl1pPr>
              <a:defRPr/>
            </a:lvl1pPr>
          </a:lstStyle>
          <a:p>
            <a:fld id="{414BA41C-0579-49E6-AA7C-33DF77514D92}" type="slidenum">
              <a:rPr lang="en-US" altLang="en-US"/>
              <a:pPr/>
              <a:t>‹#›</a:t>
            </a:fld>
            <a:endParaRPr lang="en-US" altLang="en-US"/>
          </a:p>
        </p:txBody>
      </p:sp>
    </p:spTree>
    <p:extLst>
      <p:ext uri="{BB962C8B-B14F-4D97-AF65-F5344CB8AC3E}">
        <p14:creationId xmlns:p14="http://schemas.microsoft.com/office/powerpoint/2010/main" val="182558698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426C10-E29A-4E05-B4DF-389BC44AE8E8}"/>
              </a:ext>
            </a:extLst>
          </p:cNvPr>
          <p:cNvSpPr>
            <a:spLocks noGrp="1"/>
          </p:cNvSpPr>
          <p:nvPr>
            <p:ph type="dt" sz="half" idx="10"/>
          </p:nvPr>
        </p:nvSpPr>
        <p:spPr/>
        <p:txBody>
          <a:bodyPr/>
          <a:lstStyle>
            <a:lvl1pPr>
              <a:defRPr>
                <a:latin typeface="Calibri"/>
              </a:defRPr>
            </a:lvl1pPr>
          </a:lstStyle>
          <a:p>
            <a:pPr>
              <a:defRPr/>
            </a:pPr>
            <a:fld id="{4EFEECB2-47BF-48D7-BCF8-6462DC64C52A}" type="datetimeFigureOut">
              <a:rPr lang="en-US"/>
              <a:pPr>
                <a:defRPr/>
              </a:pPr>
              <a:t>12/11/24</a:t>
            </a:fld>
            <a:endParaRPr lang="en-US"/>
          </a:p>
        </p:txBody>
      </p:sp>
      <p:sp>
        <p:nvSpPr>
          <p:cNvPr id="6" name="Footer Placeholder 4">
            <a:extLst>
              <a:ext uri="{FF2B5EF4-FFF2-40B4-BE49-F238E27FC236}">
                <a16:creationId xmlns:a16="http://schemas.microsoft.com/office/drawing/2014/main" id="{0C550CB0-E126-40BA-B593-EF6164BAF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FC911D-83CD-461C-8626-BF1422397ED5}"/>
              </a:ext>
            </a:extLst>
          </p:cNvPr>
          <p:cNvSpPr>
            <a:spLocks noGrp="1"/>
          </p:cNvSpPr>
          <p:nvPr>
            <p:ph type="sldNum" sz="quarter" idx="12"/>
          </p:nvPr>
        </p:nvSpPr>
        <p:spPr/>
        <p:txBody>
          <a:bodyPr/>
          <a:lstStyle>
            <a:lvl1pPr>
              <a:defRPr/>
            </a:lvl1pPr>
          </a:lstStyle>
          <a:p>
            <a:fld id="{7449B566-2299-405D-B50E-FCB1C711FBA2}" type="slidenum">
              <a:rPr lang="en-US" altLang="en-US"/>
              <a:pPr/>
              <a:t>‹#›</a:t>
            </a:fld>
            <a:endParaRPr lang="en-US" altLang="en-US"/>
          </a:p>
        </p:txBody>
      </p:sp>
    </p:spTree>
    <p:extLst>
      <p:ext uri="{BB962C8B-B14F-4D97-AF65-F5344CB8AC3E}">
        <p14:creationId xmlns:p14="http://schemas.microsoft.com/office/powerpoint/2010/main" val="59358520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30284E-E0C7-41A4-BF0B-C3D38B5B15F9}"/>
              </a:ext>
            </a:extLst>
          </p:cNvPr>
          <p:cNvSpPr>
            <a:spLocks noGrp="1"/>
          </p:cNvSpPr>
          <p:nvPr>
            <p:ph type="dt" sz="half" idx="10"/>
          </p:nvPr>
        </p:nvSpPr>
        <p:spPr/>
        <p:txBody>
          <a:bodyPr/>
          <a:lstStyle>
            <a:lvl1pPr>
              <a:defRPr>
                <a:latin typeface="Calibri"/>
              </a:defRPr>
            </a:lvl1pPr>
          </a:lstStyle>
          <a:p>
            <a:pPr>
              <a:defRPr/>
            </a:pPr>
            <a:fld id="{BAED0613-020E-4689-BA6B-1D4CF9E15288}" type="datetimeFigureOut">
              <a:rPr lang="en-US"/>
              <a:pPr>
                <a:defRPr/>
              </a:pPr>
              <a:t>12/11/24</a:t>
            </a:fld>
            <a:endParaRPr lang="en-US"/>
          </a:p>
        </p:txBody>
      </p:sp>
      <p:sp>
        <p:nvSpPr>
          <p:cNvPr id="6" name="Footer Placeholder 4">
            <a:extLst>
              <a:ext uri="{FF2B5EF4-FFF2-40B4-BE49-F238E27FC236}">
                <a16:creationId xmlns:a16="http://schemas.microsoft.com/office/drawing/2014/main" id="{CD7B67F4-9AD5-426A-901A-F94F7E4035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2EEBE6-972F-4FC8-B68F-5F23C398B472}"/>
              </a:ext>
            </a:extLst>
          </p:cNvPr>
          <p:cNvSpPr>
            <a:spLocks noGrp="1"/>
          </p:cNvSpPr>
          <p:nvPr>
            <p:ph type="sldNum" sz="quarter" idx="12"/>
          </p:nvPr>
        </p:nvSpPr>
        <p:spPr/>
        <p:txBody>
          <a:bodyPr/>
          <a:lstStyle>
            <a:lvl1pPr>
              <a:defRPr/>
            </a:lvl1pPr>
          </a:lstStyle>
          <a:p>
            <a:fld id="{FD939EFC-C753-4D70-81A3-3134B8C08937}" type="slidenum">
              <a:rPr lang="en-US" altLang="en-US"/>
              <a:pPr/>
              <a:t>‹#›</a:t>
            </a:fld>
            <a:endParaRPr lang="en-US" altLang="en-US"/>
          </a:p>
        </p:txBody>
      </p:sp>
    </p:spTree>
    <p:extLst>
      <p:ext uri="{BB962C8B-B14F-4D97-AF65-F5344CB8AC3E}">
        <p14:creationId xmlns:p14="http://schemas.microsoft.com/office/powerpoint/2010/main" val="312402781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6596F-419F-42F7-8853-EB260D026EDC}"/>
              </a:ext>
            </a:extLst>
          </p:cNvPr>
          <p:cNvSpPr>
            <a:spLocks noGrp="1"/>
          </p:cNvSpPr>
          <p:nvPr>
            <p:ph type="dt" sz="half" idx="10"/>
          </p:nvPr>
        </p:nvSpPr>
        <p:spPr/>
        <p:txBody>
          <a:bodyPr/>
          <a:lstStyle>
            <a:lvl1pPr>
              <a:defRPr>
                <a:latin typeface="Calibri"/>
              </a:defRPr>
            </a:lvl1pPr>
          </a:lstStyle>
          <a:p>
            <a:pPr>
              <a:defRPr/>
            </a:pPr>
            <a:fld id="{0CD0FD82-9B00-4685-BB64-3E7EA9EAD4F7}" type="datetimeFigureOut">
              <a:rPr lang="en-US"/>
              <a:pPr>
                <a:defRPr/>
              </a:pPr>
              <a:t>12/11/24</a:t>
            </a:fld>
            <a:endParaRPr lang="en-US"/>
          </a:p>
        </p:txBody>
      </p:sp>
      <p:sp>
        <p:nvSpPr>
          <p:cNvPr id="5" name="Footer Placeholder 4">
            <a:extLst>
              <a:ext uri="{FF2B5EF4-FFF2-40B4-BE49-F238E27FC236}">
                <a16:creationId xmlns:a16="http://schemas.microsoft.com/office/drawing/2014/main" id="{9FD719E2-E239-422C-AEBB-D9753C58F1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C4991E-4DFC-4272-B2A8-8410364E4214}"/>
              </a:ext>
            </a:extLst>
          </p:cNvPr>
          <p:cNvSpPr>
            <a:spLocks noGrp="1"/>
          </p:cNvSpPr>
          <p:nvPr>
            <p:ph type="sldNum" sz="quarter" idx="12"/>
          </p:nvPr>
        </p:nvSpPr>
        <p:spPr/>
        <p:txBody>
          <a:bodyPr/>
          <a:lstStyle>
            <a:lvl1pPr>
              <a:defRPr/>
            </a:lvl1pPr>
          </a:lstStyle>
          <a:p>
            <a:fld id="{E9CE7703-0F8B-4730-8C11-136C5E24BCD3}" type="slidenum">
              <a:rPr lang="en-US" altLang="en-US"/>
              <a:pPr/>
              <a:t>‹#›</a:t>
            </a:fld>
            <a:endParaRPr lang="en-US" altLang="en-US"/>
          </a:p>
        </p:txBody>
      </p:sp>
    </p:spTree>
    <p:extLst>
      <p:ext uri="{BB962C8B-B14F-4D97-AF65-F5344CB8AC3E}">
        <p14:creationId xmlns:p14="http://schemas.microsoft.com/office/powerpoint/2010/main" val="284310838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48ABC-7A0F-4F46-8E13-7ED880354807}"/>
              </a:ext>
            </a:extLst>
          </p:cNvPr>
          <p:cNvSpPr>
            <a:spLocks noGrp="1"/>
          </p:cNvSpPr>
          <p:nvPr>
            <p:ph type="dt" sz="half" idx="10"/>
          </p:nvPr>
        </p:nvSpPr>
        <p:spPr/>
        <p:txBody>
          <a:bodyPr/>
          <a:lstStyle>
            <a:lvl1pPr>
              <a:defRPr>
                <a:latin typeface="Calibri"/>
              </a:defRPr>
            </a:lvl1pPr>
          </a:lstStyle>
          <a:p>
            <a:pPr>
              <a:defRPr/>
            </a:pPr>
            <a:fld id="{8A0E390D-D118-4BD0-BF68-E23BC49BF8BA}" type="datetimeFigureOut">
              <a:rPr lang="en-US"/>
              <a:pPr>
                <a:defRPr/>
              </a:pPr>
              <a:t>12/11/24</a:t>
            </a:fld>
            <a:endParaRPr lang="en-US"/>
          </a:p>
        </p:txBody>
      </p:sp>
      <p:sp>
        <p:nvSpPr>
          <p:cNvPr id="5" name="Footer Placeholder 4">
            <a:extLst>
              <a:ext uri="{FF2B5EF4-FFF2-40B4-BE49-F238E27FC236}">
                <a16:creationId xmlns:a16="http://schemas.microsoft.com/office/drawing/2014/main" id="{A9E5CED9-516A-42B8-B6FF-109A79CCF6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82BDB1-FC0B-4610-91C1-A92673F7597D}"/>
              </a:ext>
            </a:extLst>
          </p:cNvPr>
          <p:cNvSpPr>
            <a:spLocks noGrp="1"/>
          </p:cNvSpPr>
          <p:nvPr>
            <p:ph type="sldNum" sz="quarter" idx="12"/>
          </p:nvPr>
        </p:nvSpPr>
        <p:spPr/>
        <p:txBody>
          <a:bodyPr/>
          <a:lstStyle>
            <a:lvl1pPr>
              <a:defRPr/>
            </a:lvl1pPr>
          </a:lstStyle>
          <a:p>
            <a:fld id="{5449D0D1-8E93-47A4-809E-CF3FD4A0AA7C}" type="slidenum">
              <a:rPr lang="en-US" altLang="en-US"/>
              <a:pPr/>
              <a:t>‹#›</a:t>
            </a:fld>
            <a:endParaRPr lang="en-US" altLang="en-US"/>
          </a:p>
        </p:txBody>
      </p:sp>
    </p:spTree>
    <p:extLst>
      <p:ext uri="{BB962C8B-B14F-4D97-AF65-F5344CB8AC3E}">
        <p14:creationId xmlns:p14="http://schemas.microsoft.com/office/powerpoint/2010/main" val="215230436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1583579"/>
      </p:ext>
    </p:extLst>
  </p:cSld>
  <p:clrMapOvr>
    <a:masterClrMapping/>
  </p:clrMapOvr>
  <p:transition spd="med">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42513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15D44-AFFE-43EA-B40A-B9B0AA9AAB1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0119D6-B07C-4E61-B0FB-3AAA9260B45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A1804304-2D73-4C08-B77E-EB06A58FD0D5}"/>
              </a:ext>
            </a:extLst>
          </p:cNvPr>
          <p:cNvSpPr>
            <a:spLocks noGrp="1" noChangeArrowheads="1"/>
          </p:cNvSpPr>
          <p:nvPr>
            <p:ph type="sldNum" sz="quarter" idx="12"/>
          </p:nvPr>
        </p:nvSpPr>
        <p:spPr/>
        <p:txBody>
          <a:bodyPr/>
          <a:lstStyle>
            <a:lvl1pPr>
              <a:defRPr/>
            </a:lvl1pPr>
          </a:lstStyle>
          <a:p>
            <a:fld id="{77A652A1-889B-4F8E-9D0B-E5D81E91D481}" type="slidenum">
              <a:rPr lang="en-US" altLang="en-US"/>
              <a:pPr/>
              <a:t>‹#›</a:t>
            </a:fld>
            <a:endParaRPr lang="en-US" altLang="en-US"/>
          </a:p>
        </p:txBody>
      </p:sp>
    </p:spTree>
    <p:extLst>
      <p:ext uri="{BB962C8B-B14F-4D97-AF65-F5344CB8AC3E}">
        <p14:creationId xmlns:p14="http://schemas.microsoft.com/office/powerpoint/2010/main" val="65971238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8536004"/>
      </p:ext>
    </p:extLst>
  </p:cSld>
  <p:clrMapOvr>
    <a:masterClrMapping/>
  </p:clrMapOvr>
  <p:transition spd="med">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520989"/>
      </p:ext>
    </p:extLst>
  </p:cSld>
  <p:clrMapOvr>
    <a:masterClrMapping/>
  </p:clrMapOvr>
  <p:transition spd="med">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237417"/>
      </p:ext>
    </p:extLst>
  </p:cSld>
  <p:clrMapOvr>
    <a:masterClrMapping/>
  </p:clrMapOvr>
  <p:transition spd="med">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65598677"/>
      </p:ext>
    </p:extLst>
  </p:cSld>
  <p:clrMapOvr>
    <a:masterClrMapping/>
  </p:clrMapOvr>
  <p:transition spd="med">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466850"/>
      </p:ext>
    </p:extLst>
  </p:cSld>
  <p:clrMapOvr>
    <a:masterClrMapping/>
  </p:clrMapOvr>
  <p:transition spd="med">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7525057"/>
      </p:ext>
    </p:extLst>
  </p:cSld>
  <p:clrMapOvr>
    <a:masterClrMapping/>
  </p:clrMapOvr>
  <p:transition spd="med">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728366"/>
      </p:ext>
    </p:extLst>
  </p:cSld>
  <p:clrMapOvr>
    <a:masterClrMapping/>
  </p:clrMapOvr>
  <p:transition spd="med">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0041"/>
      </p:ext>
    </p:extLst>
  </p:cSld>
  <p:clrMapOvr>
    <a:masterClrMapping/>
  </p:clrMapOvr>
  <p:transition spd="med">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880547"/>
      </p:ext>
    </p:extLst>
  </p:cSld>
  <p:clrMapOvr>
    <a:masterClrMapping/>
  </p:clrMapOvr>
  <p:transition spd="med">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892890C-70A5-4159-B7DB-A0546773E13B}"/>
              </a:ext>
            </a:extLst>
          </p:cNvPr>
          <p:cNvGrpSpPr>
            <a:grpSpLocks/>
          </p:cNvGrpSpPr>
          <p:nvPr/>
        </p:nvGrpSpPr>
        <p:grpSpPr bwMode="auto">
          <a:xfrm>
            <a:off x="0" y="0"/>
            <a:ext cx="9132888" cy="6845300"/>
            <a:chOff x="0" y="0"/>
            <a:chExt cx="5753" cy="4312"/>
          </a:xfrm>
        </p:grpSpPr>
        <p:sp>
          <p:nvSpPr>
            <p:cNvPr id="3" name="Rectangle 3">
              <a:extLst>
                <a:ext uri="{FF2B5EF4-FFF2-40B4-BE49-F238E27FC236}">
                  <a16:creationId xmlns:a16="http://schemas.microsoft.com/office/drawing/2014/main" id="{BA511F79-8925-430B-81B9-362C972948DF}"/>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grpSp>
          <p:nvGrpSpPr>
            <p:cNvPr id="4" name="Group 4">
              <a:extLst>
                <a:ext uri="{FF2B5EF4-FFF2-40B4-BE49-F238E27FC236}">
                  <a16:creationId xmlns:a16="http://schemas.microsoft.com/office/drawing/2014/main" id="{BFE94071-F88B-4F8C-8C38-D501DDFB78C3}"/>
                </a:ext>
              </a:extLst>
            </p:cNvPr>
            <p:cNvGrpSpPr>
              <a:grpSpLocks/>
            </p:cNvGrpSpPr>
            <p:nvPr/>
          </p:nvGrpSpPr>
          <p:grpSpPr bwMode="auto">
            <a:xfrm>
              <a:off x="246" y="204"/>
              <a:ext cx="5271" cy="3889"/>
              <a:chOff x="246" y="204"/>
              <a:chExt cx="5271" cy="3889"/>
            </a:xfrm>
          </p:grpSpPr>
          <p:sp>
            <p:nvSpPr>
              <p:cNvPr id="9" name="Rectangle 5">
                <a:extLst>
                  <a:ext uri="{FF2B5EF4-FFF2-40B4-BE49-F238E27FC236}">
                    <a16:creationId xmlns:a16="http://schemas.microsoft.com/office/drawing/2014/main" id="{DE45680B-703C-4973-8ADA-44957A1C2E77}"/>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a:extLst>
                  <a:ext uri="{FF2B5EF4-FFF2-40B4-BE49-F238E27FC236}">
                    <a16:creationId xmlns:a16="http://schemas.microsoft.com/office/drawing/2014/main" id="{F8BE7853-10E0-461D-9F2B-5A799B9EFF8C}"/>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1" name="Freeform 7">
                <a:extLst>
                  <a:ext uri="{FF2B5EF4-FFF2-40B4-BE49-F238E27FC236}">
                    <a16:creationId xmlns:a16="http://schemas.microsoft.com/office/drawing/2014/main" id="{7A518FB8-9F68-4C02-A0EA-E9C543267C65}"/>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2" name="Freeform 8">
                <a:extLst>
                  <a:ext uri="{FF2B5EF4-FFF2-40B4-BE49-F238E27FC236}">
                    <a16:creationId xmlns:a16="http://schemas.microsoft.com/office/drawing/2014/main" id="{FFFDB920-E491-40FD-BFB9-3F0CA25EE9B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3" name="Freeform 9">
                <a:extLst>
                  <a:ext uri="{FF2B5EF4-FFF2-40B4-BE49-F238E27FC236}">
                    <a16:creationId xmlns:a16="http://schemas.microsoft.com/office/drawing/2014/main" id="{9935F589-091B-4DEE-B9FC-3EB73C98F923}"/>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4" name="Freeform 10">
                <a:extLst>
                  <a:ext uri="{FF2B5EF4-FFF2-40B4-BE49-F238E27FC236}">
                    <a16:creationId xmlns:a16="http://schemas.microsoft.com/office/drawing/2014/main" id="{8036F783-542D-4789-B9E3-D8ADD7402670}"/>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5" name="Freeform 11">
                <a:extLst>
                  <a:ext uri="{FF2B5EF4-FFF2-40B4-BE49-F238E27FC236}">
                    <a16:creationId xmlns:a16="http://schemas.microsoft.com/office/drawing/2014/main" id="{BE7B0F0F-3576-4BD3-B4BC-36A380419072}"/>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6" name="Freeform 12">
                <a:extLst>
                  <a:ext uri="{FF2B5EF4-FFF2-40B4-BE49-F238E27FC236}">
                    <a16:creationId xmlns:a16="http://schemas.microsoft.com/office/drawing/2014/main" id="{2F0BE4CC-2C86-4D9F-A000-395132D87BA3}"/>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7" name="Freeform 13">
                <a:extLst>
                  <a:ext uri="{FF2B5EF4-FFF2-40B4-BE49-F238E27FC236}">
                    <a16:creationId xmlns:a16="http://schemas.microsoft.com/office/drawing/2014/main" id="{39945DD0-8F81-4AB1-92A5-7F7701D2AF65}"/>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8" name="Freeform 14">
                <a:extLst>
                  <a:ext uri="{FF2B5EF4-FFF2-40B4-BE49-F238E27FC236}">
                    <a16:creationId xmlns:a16="http://schemas.microsoft.com/office/drawing/2014/main" id="{C2FC9FEB-DEBC-4482-A4BE-CAB38FF59EA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19" name="Freeform 15">
                <a:extLst>
                  <a:ext uri="{FF2B5EF4-FFF2-40B4-BE49-F238E27FC236}">
                    <a16:creationId xmlns:a16="http://schemas.microsoft.com/office/drawing/2014/main" id="{BBB1F2EC-43C8-4485-BD5A-C4B2A50567A3}"/>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0" name="Freeform 16">
                <a:extLst>
                  <a:ext uri="{FF2B5EF4-FFF2-40B4-BE49-F238E27FC236}">
                    <a16:creationId xmlns:a16="http://schemas.microsoft.com/office/drawing/2014/main" id="{628C9D98-8536-4F99-96A3-F073DED162A6}"/>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1" name="Freeform 17">
                <a:extLst>
                  <a:ext uri="{FF2B5EF4-FFF2-40B4-BE49-F238E27FC236}">
                    <a16:creationId xmlns:a16="http://schemas.microsoft.com/office/drawing/2014/main" id="{E57E172D-5273-42B5-AC9B-78923EFEC760}"/>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2" name="Freeform 18">
                <a:extLst>
                  <a:ext uri="{FF2B5EF4-FFF2-40B4-BE49-F238E27FC236}">
                    <a16:creationId xmlns:a16="http://schemas.microsoft.com/office/drawing/2014/main" id="{5F09DB35-EA68-480D-8436-C4085B288441}"/>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3" name="Freeform 19">
                <a:extLst>
                  <a:ext uri="{FF2B5EF4-FFF2-40B4-BE49-F238E27FC236}">
                    <a16:creationId xmlns:a16="http://schemas.microsoft.com/office/drawing/2014/main" id="{C429735D-E708-496D-BC4C-E4CF16F79977}"/>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4" name="Freeform 20">
                <a:extLst>
                  <a:ext uri="{FF2B5EF4-FFF2-40B4-BE49-F238E27FC236}">
                    <a16:creationId xmlns:a16="http://schemas.microsoft.com/office/drawing/2014/main" id="{EEAB1D0B-08D2-46AE-A48A-8AAB427BBCA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5" name="Freeform 21">
                <a:extLst>
                  <a:ext uri="{FF2B5EF4-FFF2-40B4-BE49-F238E27FC236}">
                    <a16:creationId xmlns:a16="http://schemas.microsoft.com/office/drawing/2014/main" id="{03382EF4-0FF0-4822-89B2-63A2BA4BFCE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6" name="Freeform 22">
                <a:extLst>
                  <a:ext uri="{FF2B5EF4-FFF2-40B4-BE49-F238E27FC236}">
                    <a16:creationId xmlns:a16="http://schemas.microsoft.com/office/drawing/2014/main" id="{9948834E-B123-48A5-BE96-EE8093FA1C45}"/>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7" name="Freeform 23">
                <a:extLst>
                  <a:ext uri="{FF2B5EF4-FFF2-40B4-BE49-F238E27FC236}">
                    <a16:creationId xmlns:a16="http://schemas.microsoft.com/office/drawing/2014/main" id="{88525FA3-706E-4BDF-BE6B-B73FA759599C}"/>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8" name="Freeform 24">
                <a:extLst>
                  <a:ext uri="{FF2B5EF4-FFF2-40B4-BE49-F238E27FC236}">
                    <a16:creationId xmlns:a16="http://schemas.microsoft.com/office/drawing/2014/main" id="{E8DF8D0F-E1B4-4BB4-9744-381E6A93F034}"/>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29" name="Freeform 25">
                <a:extLst>
                  <a:ext uri="{FF2B5EF4-FFF2-40B4-BE49-F238E27FC236}">
                    <a16:creationId xmlns:a16="http://schemas.microsoft.com/office/drawing/2014/main" id="{FC7B8952-19AD-457B-8510-5E58F66CD88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30" name="Freeform 26">
                <a:extLst>
                  <a:ext uri="{FF2B5EF4-FFF2-40B4-BE49-F238E27FC236}">
                    <a16:creationId xmlns:a16="http://schemas.microsoft.com/office/drawing/2014/main" id="{6E695BE6-6535-43B4-82D3-A8EA852926E8}"/>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31" name="Freeform 27">
                <a:extLst>
                  <a:ext uri="{FF2B5EF4-FFF2-40B4-BE49-F238E27FC236}">
                    <a16:creationId xmlns:a16="http://schemas.microsoft.com/office/drawing/2014/main" id="{3E8047B9-90E4-4819-825A-0C3FC2663715}"/>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grpSp>
        <p:grpSp>
          <p:nvGrpSpPr>
            <p:cNvPr id="5" name="Group 28">
              <a:extLst>
                <a:ext uri="{FF2B5EF4-FFF2-40B4-BE49-F238E27FC236}">
                  <a16:creationId xmlns:a16="http://schemas.microsoft.com/office/drawing/2014/main" id="{DBB1A4F8-F0C8-44C9-A80C-773934651A9E}"/>
                </a:ext>
              </a:extLst>
            </p:cNvPr>
            <p:cNvGrpSpPr>
              <a:grpSpLocks/>
            </p:cNvGrpSpPr>
            <p:nvPr/>
          </p:nvGrpSpPr>
          <p:grpSpPr bwMode="auto">
            <a:xfrm>
              <a:off x="0" y="0"/>
              <a:ext cx="1246" cy="1232"/>
              <a:chOff x="0" y="0"/>
              <a:chExt cx="1246" cy="1232"/>
            </a:xfrm>
          </p:grpSpPr>
          <p:sp>
            <p:nvSpPr>
              <p:cNvPr id="6" name="Rectangle 29">
                <a:extLst>
                  <a:ext uri="{FF2B5EF4-FFF2-40B4-BE49-F238E27FC236}">
                    <a16:creationId xmlns:a16="http://schemas.microsoft.com/office/drawing/2014/main" id="{36484B82-BDF7-4569-AFEB-777F634C88FD}"/>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7" name="Rectangle 30">
                <a:extLst>
                  <a:ext uri="{FF2B5EF4-FFF2-40B4-BE49-F238E27FC236}">
                    <a16:creationId xmlns:a16="http://schemas.microsoft.com/office/drawing/2014/main" id="{C003631C-15D8-4E67-9635-1FC4016AFB31}"/>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8" name="Rectangle 31">
                <a:extLst>
                  <a:ext uri="{FF2B5EF4-FFF2-40B4-BE49-F238E27FC236}">
                    <a16:creationId xmlns:a16="http://schemas.microsoft.com/office/drawing/2014/main" id="{96F0CF46-D39C-4B88-AF24-18FD46BAAF8C}"/>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grpSp>
      </p:grpSp>
      <p:sp>
        <p:nvSpPr>
          <p:cNvPr id="32" name="Rectangle 32">
            <a:extLst>
              <a:ext uri="{FF2B5EF4-FFF2-40B4-BE49-F238E27FC236}">
                <a16:creationId xmlns:a16="http://schemas.microsoft.com/office/drawing/2014/main" id="{CAD35AAF-133D-4555-BF4E-EB2C8321204D}"/>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a:extLst>
              <a:ext uri="{FF2B5EF4-FFF2-40B4-BE49-F238E27FC236}">
                <a16:creationId xmlns:a16="http://schemas.microsoft.com/office/drawing/2014/main" id="{EC1A90FC-3B00-421A-BB12-FD28F8C55502}"/>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a:extLst>
              <a:ext uri="{FF2B5EF4-FFF2-40B4-BE49-F238E27FC236}">
                <a16:creationId xmlns:a16="http://schemas.microsoft.com/office/drawing/2014/main" id="{F860184E-EF5F-4D89-9607-95283F22C2C5}"/>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35" name="Rectangle 35">
            <a:extLst>
              <a:ext uri="{FF2B5EF4-FFF2-40B4-BE49-F238E27FC236}">
                <a16:creationId xmlns:a16="http://schemas.microsoft.com/office/drawing/2014/main" id="{99C1C9B0-6BBF-47B9-B49B-FB7EF9521870}"/>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endParaRPr>
          </a:p>
        </p:txBody>
      </p:sp>
      <p:sp>
        <p:nvSpPr>
          <p:cNvPr id="36" name="Rectangle 36">
            <a:extLst>
              <a:ext uri="{FF2B5EF4-FFF2-40B4-BE49-F238E27FC236}">
                <a16:creationId xmlns:a16="http://schemas.microsoft.com/office/drawing/2014/main" id="{FFAB60BB-FB3D-4731-A81F-72ACB54CF2D6}"/>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a:extLst>
              <a:ext uri="{FF2B5EF4-FFF2-40B4-BE49-F238E27FC236}">
                <a16:creationId xmlns:a16="http://schemas.microsoft.com/office/drawing/2014/main" id="{5077BE5E-AA68-4434-B8AF-57E2EBDD8AA8}"/>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36897806"/>
      </p:ext>
    </p:extLst>
  </p:cSld>
  <p:clrMapOvr>
    <a:masterClrMapping/>
  </p:clrMapOvr>
  <p:transition spd="med">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74ED1D3-A706-4CD3-BD28-0FD24BDEFD7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904010C-CBCB-4A59-9DBF-B02096AC7FF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9825F559-7805-4DAC-B746-6161335839C8}"/>
              </a:ext>
            </a:extLst>
          </p:cNvPr>
          <p:cNvSpPr>
            <a:spLocks noGrp="1" noChangeArrowheads="1"/>
          </p:cNvSpPr>
          <p:nvPr>
            <p:ph type="sldNum" sz="quarter" idx="12"/>
          </p:nvPr>
        </p:nvSpPr>
        <p:spPr/>
        <p:txBody>
          <a:bodyPr/>
          <a:lstStyle>
            <a:lvl1pPr>
              <a:defRPr/>
            </a:lvl1pPr>
          </a:lstStyle>
          <a:p>
            <a:fld id="{997C7B88-0557-4B91-8430-DF2B9DA67888}" type="slidenum">
              <a:rPr lang="en-US" altLang="en-US"/>
              <a:pPr/>
              <a:t>‹#›</a:t>
            </a:fld>
            <a:endParaRPr lang="en-US" altLang="en-US"/>
          </a:p>
        </p:txBody>
      </p:sp>
    </p:spTree>
    <p:extLst>
      <p:ext uri="{BB962C8B-B14F-4D97-AF65-F5344CB8AC3E}">
        <p14:creationId xmlns:p14="http://schemas.microsoft.com/office/powerpoint/2010/main" val="1045384959"/>
      </p:ext>
    </p:extLst>
  </p:cSld>
  <p:clrMapOvr>
    <a:masterClrMapping/>
  </p:clrMapOvr>
  <p:transition advClick="0" advTm="5000"/>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3D289-AB7B-4302-8484-36A72F370BAD}"/>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E7E75CA7-1540-4731-BE9F-F5141C8400CD}"/>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028B5C0E-89AC-4187-8D21-78E14B1DB55A}"/>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707406E9-3969-4F28-B6CD-198864C68A0E}"/>
              </a:ext>
            </a:extLst>
          </p:cNvPr>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DDA540F8-52F8-482F-9C49-85D972C8BDB2}" type="datetimeFigureOut">
              <a:rPr lang="en-NZ"/>
              <a:pPr>
                <a:defRPr/>
              </a:pPr>
              <a:t>11/12/2024</a:t>
            </a:fld>
            <a:endParaRPr lang="en-NZ"/>
          </a:p>
        </p:txBody>
      </p:sp>
      <p:sp>
        <p:nvSpPr>
          <p:cNvPr id="10" name="Footer Placeholder 16">
            <a:extLst>
              <a:ext uri="{FF2B5EF4-FFF2-40B4-BE49-F238E27FC236}">
                <a16:creationId xmlns:a16="http://schemas.microsoft.com/office/drawing/2014/main" id="{2E2A31C3-2A0C-4ED8-945F-90AA39AD2802}"/>
              </a:ext>
            </a:extLst>
          </p:cNvPr>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a:extLst>
              <a:ext uri="{FF2B5EF4-FFF2-40B4-BE49-F238E27FC236}">
                <a16:creationId xmlns:a16="http://schemas.microsoft.com/office/drawing/2014/main" id="{4D6D7B01-E5F2-4705-84F5-49A0EB0273EA}"/>
              </a:ext>
            </a:extLst>
          </p:cNvPr>
          <p:cNvSpPr>
            <a:spLocks noGrp="1"/>
          </p:cNvSpPr>
          <p:nvPr>
            <p:ph type="sldNum" sz="quarter" idx="12"/>
          </p:nvPr>
        </p:nvSpPr>
        <p:spPr>
          <a:xfrm>
            <a:off x="8001000" y="228600"/>
            <a:ext cx="838200" cy="381000"/>
          </a:xfrm>
        </p:spPr>
        <p:txBody>
          <a:bodyPr/>
          <a:lstStyle>
            <a:lvl1pPr>
              <a:defRPr>
                <a:solidFill>
                  <a:srgbClr val="EBDDC3"/>
                </a:solidFill>
              </a:defRPr>
            </a:lvl1pPr>
          </a:lstStyle>
          <a:p>
            <a:fld id="{42EB7595-D8BD-4AA7-9D11-27A90A3AEDF8}" type="slidenum">
              <a:rPr lang="en-NZ" altLang="en-US"/>
              <a:pPr/>
              <a:t>‹#›</a:t>
            </a:fld>
            <a:endParaRPr lang="en-NZ" altLang="en-US"/>
          </a:p>
        </p:txBody>
      </p:sp>
    </p:spTree>
    <p:extLst>
      <p:ext uri="{BB962C8B-B14F-4D97-AF65-F5344CB8AC3E}">
        <p14:creationId xmlns:p14="http://schemas.microsoft.com/office/powerpoint/2010/main" val="1763763822"/>
      </p:ext>
    </p:extLst>
  </p:cSld>
  <p:clrMapOvr>
    <a:overrideClrMapping bg1="dk1" tx1="lt1" bg2="dk2" tx2="lt2" accent1="accent1" accent2="accent2" accent3="accent3" accent4="accent4" accent5="accent5" accent6="accent6" hlink="hlink" folHlink="folHlink"/>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4DB29-0B14-4755-ABAA-2281669FAC3E}"/>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36C59AC-F8E7-4A2A-AE16-D78BBFE4FBCA}" type="datetimeFigureOut">
              <a:rPr lang="en-NZ"/>
              <a:pPr>
                <a:defRPr/>
              </a:pPr>
              <a:t>11/12/2024</a:t>
            </a:fld>
            <a:endParaRPr lang="en-NZ"/>
          </a:p>
        </p:txBody>
      </p:sp>
      <p:sp>
        <p:nvSpPr>
          <p:cNvPr id="5" name="Footer Placeholder 4">
            <a:extLst>
              <a:ext uri="{FF2B5EF4-FFF2-40B4-BE49-F238E27FC236}">
                <a16:creationId xmlns:a16="http://schemas.microsoft.com/office/drawing/2014/main" id="{141A83AD-F82E-4E3B-A4FB-44290C28AF70}"/>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a:extLst>
              <a:ext uri="{FF2B5EF4-FFF2-40B4-BE49-F238E27FC236}">
                <a16:creationId xmlns:a16="http://schemas.microsoft.com/office/drawing/2014/main" id="{EBF215E4-BD25-47DC-93D6-F098CAB9949E}"/>
              </a:ext>
            </a:extLst>
          </p:cNvPr>
          <p:cNvSpPr>
            <a:spLocks noGrp="1"/>
          </p:cNvSpPr>
          <p:nvPr>
            <p:ph type="sldNum" sz="quarter" idx="12"/>
          </p:nvPr>
        </p:nvSpPr>
        <p:spPr/>
        <p:txBody>
          <a:bodyPr/>
          <a:lstStyle>
            <a:lvl1pPr>
              <a:defRPr/>
            </a:lvl1pPr>
          </a:lstStyle>
          <a:p>
            <a:fld id="{28425C49-008B-4F95-8FF5-E37263EA5EF1}" type="slidenum">
              <a:rPr lang="en-NZ" altLang="en-US"/>
              <a:pPr/>
              <a:t>‹#›</a:t>
            </a:fld>
            <a:endParaRPr lang="en-NZ" altLang="en-US"/>
          </a:p>
        </p:txBody>
      </p:sp>
    </p:spTree>
    <p:extLst>
      <p:ext uri="{BB962C8B-B14F-4D97-AF65-F5344CB8AC3E}">
        <p14:creationId xmlns:p14="http://schemas.microsoft.com/office/powerpoint/2010/main" val="282529396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A54D32-C5A7-4369-B80F-91B9E9767227}"/>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8115C71A-F82C-489A-95BB-36C2E65A5839}"/>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A6903D82-3776-4203-B79D-4895A1A46AE8}"/>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CFDAE739-EEBC-46C2-ADFF-567325CEDB67}"/>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C374E9-B42E-4856-9F58-F2DA3DCACE76}" type="datetimeFigureOut">
              <a:rPr lang="en-NZ"/>
              <a:pPr>
                <a:defRPr/>
              </a:pPr>
              <a:t>11/12/2024</a:t>
            </a:fld>
            <a:endParaRPr lang="en-NZ"/>
          </a:p>
        </p:txBody>
      </p:sp>
      <p:sp>
        <p:nvSpPr>
          <p:cNvPr id="8" name="Slide Number Placeholder 12">
            <a:extLst>
              <a:ext uri="{FF2B5EF4-FFF2-40B4-BE49-F238E27FC236}">
                <a16:creationId xmlns:a16="http://schemas.microsoft.com/office/drawing/2014/main" id="{683952E8-7DC3-44B5-A0CC-7D0043D742E5}"/>
              </a:ext>
            </a:extLst>
          </p:cNvPr>
          <p:cNvSpPr>
            <a:spLocks noGrp="1"/>
          </p:cNvSpPr>
          <p:nvPr>
            <p:ph type="sldNum" sz="quarter" idx="11"/>
          </p:nvPr>
        </p:nvSpPr>
        <p:spPr>
          <a:xfrm>
            <a:off x="0" y="1752600"/>
            <a:ext cx="1295400" cy="701675"/>
          </a:xfrm>
        </p:spPr>
        <p:txBody>
          <a:bodyPr>
            <a:noAutofit/>
          </a:bodyPr>
          <a:lstStyle>
            <a:lvl1pPr>
              <a:defRPr sz="2400"/>
            </a:lvl1pPr>
          </a:lstStyle>
          <a:p>
            <a:fld id="{BA9A93DE-3A7B-43B3-AC75-22742B51AACB}" type="slidenum">
              <a:rPr lang="en-NZ" altLang="en-US"/>
              <a:pPr/>
              <a:t>‹#›</a:t>
            </a:fld>
            <a:endParaRPr lang="en-NZ" altLang="en-US"/>
          </a:p>
        </p:txBody>
      </p:sp>
      <p:sp>
        <p:nvSpPr>
          <p:cNvPr id="9" name="Footer Placeholder 13">
            <a:extLst>
              <a:ext uri="{FF2B5EF4-FFF2-40B4-BE49-F238E27FC236}">
                <a16:creationId xmlns:a16="http://schemas.microsoft.com/office/drawing/2014/main" id="{24591E5B-C63A-49C4-967E-D2461F56A252}"/>
              </a:ext>
            </a:extLst>
          </p:cNvPr>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2334277"/>
      </p:ext>
    </p:extLst>
  </p:cSld>
  <p:clrMapOvr>
    <a:overrideClrMapping bg1="lt1" tx1="dk1" bg2="lt2" tx2="dk2" accent1="accent1" accent2="accent2" accent3="accent3" accent4="accent4" accent5="accent5" accent6="accent6" hlink="hlink" folHlink="folHlink"/>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B295FB94-E099-4356-B7CC-2849E9896B47}"/>
              </a:ext>
            </a:extLst>
          </p:cNvPr>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47C4B852-50D4-4DD7-AB76-608A8199BFF4}" type="datetimeFigureOut">
              <a:rPr lang="en-NZ"/>
              <a:pPr>
                <a:defRPr/>
              </a:pPr>
              <a:t>11/12/2024</a:t>
            </a:fld>
            <a:endParaRPr lang="en-NZ"/>
          </a:p>
        </p:txBody>
      </p:sp>
      <p:sp>
        <p:nvSpPr>
          <p:cNvPr id="6" name="Slide Number Placeholder 9">
            <a:extLst>
              <a:ext uri="{FF2B5EF4-FFF2-40B4-BE49-F238E27FC236}">
                <a16:creationId xmlns:a16="http://schemas.microsoft.com/office/drawing/2014/main" id="{20046923-8D83-4B97-AE75-2198198BF10F}"/>
              </a:ext>
            </a:extLst>
          </p:cNvPr>
          <p:cNvSpPr>
            <a:spLocks noGrp="1"/>
          </p:cNvSpPr>
          <p:nvPr>
            <p:ph type="sldNum" sz="quarter" idx="11"/>
          </p:nvPr>
        </p:nvSpPr>
        <p:spPr/>
        <p:txBody>
          <a:bodyPr/>
          <a:lstStyle>
            <a:lvl1pPr>
              <a:defRPr/>
            </a:lvl1pPr>
          </a:lstStyle>
          <a:p>
            <a:fld id="{48A99C8B-43E1-4726-9981-49AB9B418337}" type="slidenum">
              <a:rPr lang="en-NZ" altLang="en-US"/>
              <a:pPr/>
              <a:t>‹#›</a:t>
            </a:fld>
            <a:endParaRPr lang="en-NZ" altLang="en-US"/>
          </a:p>
        </p:txBody>
      </p:sp>
      <p:sp>
        <p:nvSpPr>
          <p:cNvPr id="7" name="Footer Placeholder 11">
            <a:extLst>
              <a:ext uri="{FF2B5EF4-FFF2-40B4-BE49-F238E27FC236}">
                <a16:creationId xmlns:a16="http://schemas.microsoft.com/office/drawing/2014/main" id="{EEF79FBD-174C-4787-BFB7-5B49FE184B3B}"/>
              </a:ext>
            </a:extLst>
          </p:cNvPr>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4068427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49B44DC1-3460-4664-9ACD-75B4DFE3F778}"/>
              </a:ext>
            </a:extLst>
          </p:cNvPr>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207FBE4-2559-4F98-9C75-E4E2D9F37E3E}" type="datetimeFigureOut">
              <a:rPr lang="en-NZ"/>
              <a:pPr>
                <a:defRPr/>
              </a:pPr>
              <a:t>11/12/2024</a:t>
            </a:fld>
            <a:endParaRPr lang="en-NZ"/>
          </a:p>
        </p:txBody>
      </p:sp>
      <p:sp>
        <p:nvSpPr>
          <p:cNvPr id="8" name="Slide Number Placeholder 11">
            <a:extLst>
              <a:ext uri="{FF2B5EF4-FFF2-40B4-BE49-F238E27FC236}">
                <a16:creationId xmlns:a16="http://schemas.microsoft.com/office/drawing/2014/main" id="{EE709678-2923-42B6-9A81-EB775A2A628F}"/>
              </a:ext>
            </a:extLst>
          </p:cNvPr>
          <p:cNvSpPr>
            <a:spLocks noGrp="1"/>
          </p:cNvSpPr>
          <p:nvPr>
            <p:ph type="sldNum" sz="quarter" idx="11"/>
          </p:nvPr>
        </p:nvSpPr>
        <p:spPr/>
        <p:txBody>
          <a:bodyPr/>
          <a:lstStyle>
            <a:lvl1pPr>
              <a:defRPr/>
            </a:lvl1pPr>
          </a:lstStyle>
          <a:p>
            <a:fld id="{5EE61DCA-2DBC-440D-834E-4F76EFB16158}" type="slidenum">
              <a:rPr lang="en-NZ" altLang="en-US"/>
              <a:pPr/>
              <a:t>‹#›</a:t>
            </a:fld>
            <a:endParaRPr lang="en-NZ" altLang="en-US"/>
          </a:p>
        </p:txBody>
      </p:sp>
      <p:sp>
        <p:nvSpPr>
          <p:cNvPr id="9" name="Footer Placeholder 13">
            <a:extLst>
              <a:ext uri="{FF2B5EF4-FFF2-40B4-BE49-F238E27FC236}">
                <a16:creationId xmlns:a16="http://schemas.microsoft.com/office/drawing/2014/main" id="{2A1AE607-628A-48EF-8C10-61EF96BADADF}"/>
              </a:ext>
            </a:extLst>
          </p:cNvPr>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1280652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D74795-0ED5-4D9C-BD7E-12A0E97CCA15}"/>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2216F7FD-F16A-4507-8920-A0286F3C99CE}" type="datetimeFigureOut">
              <a:rPr lang="en-NZ"/>
              <a:pPr>
                <a:defRPr/>
              </a:pPr>
              <a:t>11/12/2024</a:t>
            </a:fld>
            <a:endParaRPr lang="en-NZ"/>
          </a:p>
        </p:txBody>
      </p:sp>
      <p:sp>
        <p:nvSpPr>
          <p:cNvPr id="4" name="Footer Placeholder 3">
            <a:extLst>
              <a:ext uri="{FF2B5EF4-FFF2-40B4-BE49-F238E27FC236}">
                <a16:creationId xmlns:a16="http://schemas.microsoft.com/office/drawing/2014/main" id="{4BED8F56-9E03-40F6-B2F6-86DC04AF4980}"/>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a:extLst>
              <a:ext uri="{FF2B5EF4-FFF2-40B4-BE49-F238E27FC236}">
                <a16:creationId xmlns:a16="http://schemas.microsoft.com/office/drawing/2014/main" id="{BB1FE939-1CAA-48C3-881A-4484C417BF40}"/>
              </a:ext>
            </a:extLst>
          </p:cNvPr>
          <p:cNvSpPr>
            <a:spLocks noGrp="1"/>
          </p:cNvSpPr>
          <p:nvPr>
            <p:ph type="sldNum" sz="quarter" idx="12"/>
          </p:nvPr>
        </p:nvSpPr>
        <p:spPr/>
        <p:txBody>
          <a:bodyPr/>
          <a:lstStyle>
            <a:lvl1pPr>
              <a:defRPr/>
            </a:lvl1pPr>
          </a:lstStyle>
          <a:p>
            <a:fld id="{A98E9ACF-8E1C-45FD-8EA2-5516C1230CE2}" type="slidenum">
              <a:rPr lang="en-NZ" altLang="en-US"/>
              <a:pPr/>
              <a:t>‹#›</a:t>
            </a:fld>
            <a:endParaRPr lang="en-NZ" altLang="en-US"/>
          </a:p>
        </p:txBody>
      </p:sp>
    </p:spTree>
    <p:extLst>
      <p:ext uri="{BB962C8B-B14F-4D97-AF65-F5344CB8AC3E}">
        <p14:creationId xmlns:p14="http://schemas.microsoft.com/office/powerpoint/2010/main" val="160247504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4D070E-4B3E-4082-A62D-0478468FE384}"/>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FE4B15A-BBEC-4D6B-80C3-F802483B2821}" type="datetimeFigureOut">
              <a:rPr lang="en-NZ"/>
              <a:pPr>
                <a:defRPr/>
              </a:pPr>
              <a:t>11/12/2024</a:t>
            </a:fld>
            <a:endParaRPr lang="en-NZ"/>
          </a:p>
        </p:txBody>
      </p:sp>
      <p:sp>
        <p:nvSpPr>
          <p:cNvPr id="3" name="Footer Placeholder 2">
            <a:extLst>
              <a:ext uri="{FF2B5EF4-FFF2-40B4-BE49-F238E27FC236}">
                <a16:creationId xmlns:a16="http://schemas.microsoft.com/office/drawing/2014/main" id="{13A0CD73-86E7-4757-A823-56D02A5E4281}"/>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a:extLst>
              <a:ext uri="{FF2B5EF4-FFF2-40B4-BE49-F238E27FC236}">
                <a16:creationId xmlns:a16="http://schemas.microsoft.com/office/drawing/2014/main" id="{C6DC3DAE-E8B1-47BE-931F-75178CE96A4B}"/>
              </a:ext>
            </a:extLst>
          </p:cNvPr>
          <p:cNvSpPr>
            <a:spLocks noGrp="1"/>
          </p:cNvSpPr>
          <p:nvPr>
            <p:ph type="sldNum" sz="quarter" idx="12"/>
          </p:nvPr>
        </p:nvSpPr>
        <p:spPr>
          <a:xfrm>
            <a:off x="0" y="6248400"/>
            <a:ext cx="533400" cy="381000"/>
          </a:xfrm>
        </p:spPr>
        <p:txBody>
          <a:bodyPr/>
          <a:lstStyle>
            <a:lvl1pPr>
              <a:defRPr>
                <a:solidFill>
                  <a:srgbClr val="775F55"/>
                </a:solidFill>
              </a:defRPr>
            </a:lvl1pPr>
          </a:lstStyle>
          <a:p>
            <a:fld id="{C114C13C-CD46-47A8-8EFA-59AD0DBBDF61}" type="slidenum">
              <a:rPr lang="en-NZ" altLang="en-US"/>
              <a:pPr/>
              <a:t>‹#›</a:t>
            </a:fld>
            <a:endParaRPr lang="en-NZ" altLang="en-US"/>
          </a:p>
        </p:txBody>
      </p:sp>
    </p:spTree>
    <p:extLst>
      <p:ext uri="{BB962C8B-B14F-4D97-AF65-F5344CB8AC3E}">
        <p14:creationId xmlns:p14="http://schemas.microsoft.com/office/powerpoint/2010/main" val="414082876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E7A816-BECC-4711-9B06-DAE2F900C2A1}"/>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ED2FD13-A801-46D3-9881-736DCAF753BC}" type="datetimeFigureOut">
              <a:rPr lang="en-NZ"/>
              <a:pPr>
                <a:defRPr/>
              </a:pPr>
              <a:t>11/12/2024</a:t>
            </a:fld>
            <a:endParaRPr lang="en-NZ"/>
          </a:p>
        </p:txBody>
      </p:sp>
      <p:sp>
        <p:nvSpPr>
          <p:cNvPr id="6" name="Footer Placeholder 5">
            <a:extLst>
              <a:ext uri="{FF2B5EF4-FFF2-40B4-BE49-F238E27FC236}">
                <a16:creationId xmlns:a16="http://schemas.microsoft.com/office/drawing/2014/main" id="{E442D227-A247-4091-A98D-AF0FE12BC923}"/>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a:extLst>
              <a:ext uri="{FF2B5EF4-FFF2-40B4-BE49-F238E27FC236}">
                <a16:creationId xmlns:a16="http://schemas.microsoft.com/office/drawing/2014/main" id="{65CA0D84-E198-425E-9896-FABFEC4FE7EC}"/>
              </a:ext>
            </a:extLst>
          </p:cNvPr>
          <p:cNvSpPr>
            <a:spLocks noGrp="1"/>
          </p:cNvSpPr>
          <p:nvPr>
            <p:ph type="sldNum" sz="quarter" idx="12"/>
          </p:nvPr>
        </p:nvSpPr>
        <p:spPr/>
        <p:txBody>
          <a:bodyPr/>
          <a:lstStyle>
            <a:lvl1pPr>
              <a:defRPr/>
            </a:lvl1pPr>
          </a:lstStyle>
          <a:p>
            <a:fld id="{3D695778-4D11-42E1-90BD-833D06747219}" type="slidenum">
              <a:rPr lang="en-NZ" altLang="en-US"/>
              <a:pPr/>
              <a:t>‹#›</a:t>
            </a:fld>
            <a:endParaRPr lang="en-NZ" altLang="en-US"/>
          </a:p>
        </p:txBody>
      </p:sp>
    </p:spTree>
    <p:extLst>
      <p:ext uri="{BB962C8B-B14F-4D97-AF65-F5344CB8AC3E}">
        <p14:creationId xmlns:p14="http://schemas.microsoft.com/office/powerpoint/2010/main" val="9930441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479E9F-6CE9-4E90-AD15-102283A394F9}"/>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9DCCC7FE-E29C-43BE-B34B-F36C02FA411E}"/>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BCA4F8D3-D85A-48DB-A2EB-D7C72369B96A}"/>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extLst>
              <a:ext uri="{FF2B5EF4-FFF2-40B4-BE49-F238E27FC236}">
                <a16:creationId xmlns:a16="http://schemas.microsoft.com/office/drawing/2014/main" id="{6E5FF1F0-3906-4CC3-AE39-26BA2DF8830A}"/>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C9F66513-4ABD-47D8-A7A6-DE735B46DC7E}"/>
              </a:ext>
            </a:extLst>
          </p:cNvPr>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74C2FBE2-B039-4F71-9E1F-80CF681DAF89}" type="datetimeFigureOut">
              <a:rPr lang="en-NZ"/>
              <a:pPr>
                <a:defRPr/>
              </a:pPr>
              <a:t>11/12/2024</a:t>
            </a:fld>
            <a:endParaRPr lang="en-NZ"/>
          </a:p>
        </p:txBody>
      </p:sp>
      <p:sp>
        <p:nvSpPr>
          <p:cNvPr id="10" name="Slide Number Placeholder 12">
            <a:extLst>
              <a:ext uri="{FF2B5EF4-FFF2-40B4-BE49-F238E27FC236}">
                <a16:creationId xmlns:a16="http://schemas.microsoft.com/office/drawing/2014/main" id="{CBF0B4BC-1A22-4B82-8013-7A1D94B3F82C}"/>
              </a:ext>
            </a:extLst>
          </p:cNvPr>
          <p:cNvSpPr>
            <a:spLocks noGrp="1"/>
          </p:cNvSpPr>
          <p:nvPr>
            <p:ph type="sldNum" sz="quarter" idx="11"/>
          </p:nvPr>
        </p:nvSpPr>
        <p:spPr>
          <a:xfrm>
            <a:off x="0" y="4667250"/>
            <a:ext cx="1447800" cy="663575"/>
          </a:xfrm>
        </p:spPr>
        <p:txBody>
          <a:bodyPr/>
          <a:lstStyle>
            <a:lvl1pPr>
              <a:defRPr sz="2800"/>
            </a:lvl1pPr>
          </a:lstStyle>
          <a:p>
            <a:fld id="{5E667997-F91A-41DE-A27B-30150151A5F6}" type="slidenum">
              <a:rPr lang="en-NZ" altLang="en-US"/>
              <a:pPr/>
              <a:t>‹#›</a:t>
            </a:fld>
            <a:endParaRPr lang="en-NZ" altLang="en-US"/>
          </a:p>
        </p:txBody>
      </p:sp>
      <p:sp>
        <p:nvSpPr>
          <p:cNvPr id="11" name="Footer Placeholder 13">
            <a:extLst>
              <a:ext uri="{FF2B5EF4-FFF2-40B4-BE49-F238E27FC236}">
                <a16:creationId xmlns:a16="http://schemas.microsoft.com/office/drawing/2014/main" id="{EF6504F9-D718-4ABE-B801-6D74D61FF08F}"/>
              </a:ext>
            </a:extLst>
          </p:cNvPr>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50340931"/>
      </p:ext>
    </p:extLst>
  </p:cSld>
  <p:clrMapOvr>
    <a:overrideClrMapping bg1="lt1" tx1="dk1" bg2="lt2" tx2="dk2" accent1="accent1" accent2="accent2" accent3="accent3" accent4="accent4" accent5="accent5" accent6="accent6" hlink="hlink" folHlink="folHlink"/>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5C179-E0A1-4850-8025-F396BE19A071}"/>
              </a:ext>
            </a:extLst>
          </p:cNvPr>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9A76416-E8CA-41AC-9A3B-39715CF4B918}" type="datetimeFigureOut">
              <a:rPr lang="en-NZ"/>
              <a:pPr>
                <a:defRPr/>
              </a:pPr>
              <a:t>11/12/2024</a:t>
            </a:fld>
            <a:endParaRPr lang="en-NZ"/>
          </a:p>
        </p:txBody>
      </p:sp>
      <p:sp>
        <p:nvSpPr>
          <p:cNvPr id="5" name="Footer Placeholder 4">
            <a:extLst>
              <a:ext uri="{FF2B5EF4-FFF2-40B4-BE49-F238E27FC236}">
                <a16:creationId xmlns:a16="http://schemas.microsoft.com/office/drawing/2014/main" id="{924BFC3F-CDDD-460A-B122-7D1AA0B448C7}"/>
              </a:ext>
            </a:extLst>
          </p:cNvPr>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a:extLst>
              <a:ext uri="{FF2B5EF4-FFF2-40B4-BE49-F238E27FC236}">
                <a16:creationId xmlns:a16="http://schemas.microsoft.com/office/drawing/2014/main" id="{D0117E9F-AF4A-455B-89B4-4876115A9ADF}"/>
              </a:ext>
            </a:extLst>
          </p:cNvPr>
          <p:cNvSpPr>
            <a:spLocks noGrp="1"/>
          </p:cNvSpPr>
          <p:nvPr>
            <p:ph type="sldNum" sz="quarter" idx="12"/>
          </p:nvPr>
        </p:nvSpPr>
        <p:spPr/>
        <p:txBody>
          <a:bodyPr/>
          <a:lstStyle>
            <a:lvl1pPr>
              <a:defRPr/>
            </a:lvl1pPr>
          </a:lstStyle>
          <a:p>
            <a:fld id="{8828F9B4-8A77-461A-8260-F70FFC0B0665}" type="slidenum">
              <a:rPr lang="en-NZ" altLang="en-US"/>
              <a:pPr/>
              <a:t>‹#›</a:t>
            </a:fld>
            <a:endParaRPr lang="en-NZ" altLang="en-US"/>
          </a:p>
        </p:txBody>
      </p:sp>
    </p:spTree>
    <p:extLst>
      <p:ext uri="{BB962C8B-B14F-4D97-AF65-F5344CB8AC3E}">
        <p14:creationId xmlns:p14="http://schemas.microsoft.com/office/powerpoint/2010/main" val="2843886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393219" name="Rectangle 3"/>
          <p:cNvSpPr>
            <a:spLocks noGrp="1" noChangeArrowheads="1"/>
          </p:cNvSpPr>
          <p:nvPr>
            <p:ph type="subTitle" idx="1"/>
          </p:nvPr>
        </p:nvSpPr>
        <p:spPr>
          <a:xfrm>
            <a:off x="2895600" y="4191000"/>
            <a:ext cx="5562600" cy="1600200"/>
          </a:xfrm>
        </p:spPr>
        <p:txBody>
          <a:bodyPr/>
          <a:lstStyle>
            <a:lvl1pPr marL="0" indent="0" algn="r">
              <a:buFont typeface="Tahoma" pitchFamily="-112" charset="-52"/>
              <a:buNone/>
              <a:defRPr sz="2800"/>
            </a:lvl1pPr>
          </a:lstStyle>
          <a:p>
            <a:r>
              <a:rPr lang="en-US"/>
              <a:t>Click to edit Master subtitle style</a:t>
            </a:r>
          </a:p>
        </p:txBody>
      </p:sp>
      <p:sp>
        <p:nvSpPr>
          <p:cNvPr id="4" name="Rectangle 4">
            <a:extLst>
              <a:ext uri="{FF2B5EF4-FFF2-40B4-BE49-F238E27FC236}">
                <a16:creationId xmlns:a16="http://schemas.microsoft.com/office/drawing/2014/main" id="{FD2FE42F-A07B-4281-A241-9DF76CAFE39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9FF59264-0648-4862-8B9F-528019F030E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84D3566B-410B-430F-8ADE-122CCD23346D}"/>
              </a:ext>
            </a:extLst>
          </p:cNvPr>
          <p:cNvSpPr>
            <a:spLocks noGrp="1" noChangeArrowheads="1"/>
          </p:cNvSpPr>
          <p:nvPr>
            <p:ph type="sldNum" sz="quarter" idx="12"/>
          </p:nvPr>
        </p:nvSpPr>
        <p:spPr/>
        <p:txBody>
          <a:bodyPr/>
          <a:lstStyle>
            <a:lvl1pPr eaLnBrk="1" hangingPunct="1">
              <a:defRPr/>
            </a:lvl1pPr>
          </a:lstStyle>
          <a:p>
            <a:fld id="{F0D43EC9-24A5-49FA-8B80-AEA103627395}" type="slidenum">
              <a:rPr lang="en-US" altLang="en-US"/>
              <a:pPr/>
              <a:t>‹#›</a:t>
            </a:fld>
            <a:endParaRPr lang="en-US" altLang="en-US"/>
          </a:p>
        </p:txBody>
      </p:sp>
    </p:spTree>
    <p:extLst>
      <p:ext uri="{BB962C8B-B14F-4D97-AF65-F5344CB8AC3E}">
        <p14:creationId xmlns:p14="http://schemas.microsoft.com/office/powerpoint/2010/main" val="252563901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AD6A49-20A0-4E33-915B-B67FFC7B46F5}"/>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54EDF562-4BF4-4886-880C-2CB8D7DDE3EC}"/>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587B5ED7-0AF8-4C0E-B846-8299D80D8BA8}"/>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0E994B-E74D-471D-81EB-5FE1AF6D70DA}"/>
              </a:ext>
            </a:extLst>
          </p:cNvPr>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6B089618-CAC0-4917-989A-6CFA75906D0A}" type="datetimeFigureOut">
              <a:rPr lang="en-NZ"/>
              <a:pPr>
                <a:defRPr/>
              </a:pPr>
              <a:t>11/12/2024</a:t>
            </a:fld>
            <a:endParaRPr lang="en-NZ"/>
          </a:p>
        </p:txBody>
      </p:sp>
      <p:sp>
        <p:nvSpPr>
          <p:cNvPr id="8" name="Footer Placeholder 4">
            <a:extLst>
              <a:ext uri="{FF2B5EF4-FFF2-40B4-BE49-F238E27FC236}">
                <a16:creationId xmlns:a16="http://schemas.microsoft.com/office/drawing/2014/main" id="{681B6EF5-7CE4-4F0E-B364-A996C2D3CF56}"/>
              </a:ext>
            </a:extLst>
          </p:cNvPr>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a:extLst>
              <a:ext uri="{FF2B5EF4-FFF2-40B4-BE49-F238E27FC236}">
                <a16:creationId xmlns:a16="http://schemas.microsoft.com/office/drawing/2014/main" id="{AA144D52-BB1B-490E-9694-78230AB09180}"/>
              </a:ext>
            </a:extLst>
          </p:cNvPr>
          <p:cNvSpPr>
            <a:spLocks noGrp="1"/>
          </p:cNvSpPr>
          <p:nvPr>
            <p:ph type="sldNum" sz="quarter" idx="12"/>
          </p:nvPr>
        </p:nvSpPr>
        <p:spPr>
          <a:xfrm rot="5400000">
            <a:off x="5989638" y="144462"/>
            <a:ext cx="533400" cy="244475"/>
          </a:xfrm>
        </p:spPr>
        <p:txBody>
          <a:bodyPr/>
          <a:lstStyle>
            <a:lvl1pPr>
              <a:defRPr/>
            </a:lvl1pPr>
          </a:lstStyle>
          <a:p>
            <a:fld id="{06C62A02-FC59-4884-91A6-428FBB235B57}" type="slidenum">
              <a:rPr lang="en-NZ" altLang="en-US"/>
              <a:pPr/>
              <a:t>‹#›</a:t>
            </a:fld>
            <a:endParaRPr lang="en-NZ" altLang="en-US"/>
          </a:p>
        </p:txBody>
      </p:sp>
    </p:spTree>
    <p:extLst>
      <p:ext uri="{BB962C8B-B14F-4D97-AF65-F5344CB8AC3E}">
        <p14:creationId xmlns:p14="http://schemas.microsoft.com/office/powerpoint/2010/main" val="1074643163"/>
      </p:ext>
    </p:extLst>
  </p:cSld>
  <p:clrMapOvr>
    <a:overrideClrMapping bg1="lt1" tx1="dk1" bg2="lt2" tx2="dk2" accent1="accent1" accent2="accent2" accent3="accent3" accent4="accent4" accent5="accent5" accent6="accent6" hlink="hlink" folHlink="folHlink"/>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56FDF3-2392-43DB-8689-BE76A9B7224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08D124EF-3FBC-4DAB-8E5D-0CD78B3BEDDC}"/>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B4A28F37-B187-4A30-8F83-152881498BD4}"/>
              </a:ext>
            </a:extLst>
          </p:cNvPr>
          <p:cNvSpPr>
            <a:spLocks noGrp="1" noChangeArrowheads="1"/>
          </p:cNvSpPr>
          <p:nvPr>
            <p:ph type="sldNum" sz="quarter" idx="12"/>
          </p:nvPr>
        </p:nvSpPr>
        <p:spPr/>
        <p:txBody>
          <a:bodyPr/>
          <a:lstStyle>
            <a:lvl1pPr eaLnBrk="1" hangingPunct="1">
              <a:defRPr/>
            </a:lvl1pPr>
          </a:lstStyle>
          <a:p>
            <a:fld id="{14B033ED-377D-4564-B14B-6DB7B735ECB8}" type="slidenum">
              <a:rPr lang="en-US" altLang="en-US"/>
              <a:pPr/>
              <a:t>‹#›</a:t>
            </a:fld>
            <a:endParaRPr lang="en-US" altLang="en-US"/>
          </a:p>
        </p:txBody>
      </p:sp>
    </p:spTree>
    <p:extLst>
      <p:ext uri="{BB962C8B-B14F-4D97-AF65-F5344CB8AC3E}">
        <p14:creationId xmlns:p14="http://schemas.microsoft.com/office/powerpoint/2010/main" val="118927866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90148-356D-4356-B32B-73FEACB73002}"/>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9EFF9E9-668F-419D-A220-290B865CBC7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DB2914EA-852B-4228-9AEB-4E14C72C877F}"/>
              </a:ext>
            </a:extLst>
          </p:cNvPr>
          <p:cNvSpPr>
            <a:spLocks noGrp="1" noChangeArrowheads="1"/>
          </p:cNvSpPr>
          <p:nvPr>
            <p:ph type="sldNum" sz="quarter" idx="12"/>
          </p:nvPr>
        </p:nvSpPr>
        <p:spPr/>
        <p:txBody>
          <a:bodyPr/>
          <a:lstStyle>
            <a:lvl1pPr eaLnBrk="1" hangingPunct="1">
              <a:defRPr/>
            </a:lvl1pPr>
          </a:lstStyle>
          <a:p>
            <a:fld id="{45883953-516E-4827-BDDC-91745393CB6B}" type="slidenum">
              <a:rPr lang="en-US" altLang="en-US"/>
              <a:pPr/>
              <a:t>‹#›</a:t>
            </a:fld>
            <a:endParaRPr lang="en-US" altLang="en-US"/>
          </a:p>
        </p:txBody>
      </p:sp>
    </p:spTree>
    <p:extLst>
      <p:ext uri="{BB962C8B-B14F-4D97-AF65-F5344CB8AC3E}">
        <p14:creationId xmlns:p14="http://schemas.microsoft.com/office/powerpoint/2010/main" val="171443163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E46389-9C94-4A23-A13F-F90A3F6DF71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07058B08-2266-4775-B4A3-D487D0C9559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E09D1CA6-7AEB-45A3-B55D-C2CA2D02609F}"/>
              </a:ext>
            </a:extLst>
          </p:cNvPr>
          <p:cNvSpPr>
            <a:spLocks noGrp="1" noChangeArrowheads="1"/>
          </p:cNvSpPr>
          <p:nvPr>
            <p:ph type="sldNum" sz="quarter" idx="12"/>
          </p:nvPr>
        </p:nvSpPr>
        <p:spPr/>
        <p:txBody>
          <a:bodyPr/>
          <a:lstStyle>
            <a:lvl1pPr eaLnBrk="1" hangingPunct="1">
              <a:defRPr/>
            </a:lvl1pPr>
          </a:lstStyle>
          <a:p>
            <a:fld id="{B4EFBB87-5A3B-490B-BE64-647C298B54FA}" type="slidenum">
              <a:rPr lang="en-US" altLang="en-US"/>
              <a:pPr/>
              <a:t>‹#›</a:t>
            </a:fld>
            <a:endParaRPr lang="en-US" altLang="en-US"/>
          </a:p>
        </p:txBody>
      </p:sp>
    </p:spTree>
    <p:extLst>
      <p:ext uri="{BB962C8B-B14F-4D97-AF65-F5344CB8AC3E}">
        <p14:creationId xmlns:p14="http://schemas.microsoft.com/office/powerpoint/2010/main" val="134298021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A068E7-18C8-46EB-AE3C-42DB85E2CF1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1C004D1D-8E09-40F8-B453-31AB1502D13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689C46A9-2589-4C48-B4AC-8EBA279C3BD2}"/>
              </a:ext>
            </a:extLst>
          </p:cNvPr>
          <p:cNvSpPr>
            <a:spLocks noGrp="1" noChangeArrowheads="1"/>
          </p:cNvSpPr>
          <p:nvPr>
            <p:ph type="sldNum" sz="quarter" idx="12"/>
          </p:nvPr>
        </p:nvSpPr>
        <p:spPr/>
        <p:txBody>
          <a:bodyPr/>
          <a:lstStyle>
            <a:lvl1pPr eaLnBrk="1" hangingPunct="1">
              <a:defRPr/>
            </a:lvl1pPr>
          </a:lstStyle>
          <a:p>
            <a:fld id="{F02AAB08-258D-411B-81EB-C5DE1F7EE98D}" type="slidenum">
              <a:rPr lang="en-US" altLang="en-US"/>
              <a:pPr/>
              <a:t>‹#›</a:t>
            </a:fld>
            <a:endParaRPr lang="en-US" altLang="en-US"/>
          </a:p>
        </p:txBody>
      </p:sp>
    </p:spTree>
    <p:extLst>
      <p:ext uri="{BB962C8B-B14F-4D97-AF65-F5344CB8AC3E}">
        <p14:creationId xmlns:p14="http://schemas.microsoft.com/office/powerpoint/2010/main" val="1346128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F63C6B-D7E5-4102-A0ED-9E8E4B34EE3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55F6489E-DDC9-44D5-9E28-2E8259A974A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AF543ABC-35B1-4AEF-AC47-51F1944A8BFC}"/>
              </a:ext>
            </a:extLst>
          </p:cNvPr>
          <p:cNvSpPr>
            <a:spLocks noGrp="1" noChangeArrowheads="1"/>
          </p:cNvSpPr>
          <p:nvPr>
            <p:ph type="sldNum" sz="quarter" idx="12"/>
          </p:nvPr>
        </p:nvSpPr>
        <p:spPr/>
        <p:txBody>
          <a:bodyPr/>
          <a:lstStyle>
            <a:lvl1pPr eaLnBrk="1" hangingPunct="1">
              <a:defRPr/>
            </a:lvl1pPr>
          </a:lstStyle>
          <a:p>
            <a:fld id="{69EABC22-57CE-4A9E-B8D1-C509A9133C32}" type="slidenum">
              <a:rPr lang="en-US" altLang="en-US"/>
              <a:pPr/>
              <a:t>‹#›</a:t>
            </a:fld>
            <a:endParaRPr lang="en-US" altLang="en-US"/>
          </a:p>
        </p:txBody>
      </p:sp>
    </p:spTree>
    <p:extLst>
      <p:ext uri="{BB962C8B-B14F-4D97-AF65-F5344CB8AC3E}">
        <p14:creationId xmlns:p14="http://schemas.microsoft.com/office/powerpoint/2010/main" val="2045152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68E3F2-7899-48DE-8BC4-BB1825371B1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BB988DAD-D875-47B9-8C64-70EAF826C15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4B2270C1-4397-4AD4-BFCA-80079C7AE4C1}"/>
              </a:ext>
            </a:extLst>
          </p:cNvPr>
          <p:cNvSpPr>
            <a:spLocks noGrp="1" noChangeArrowheads="1"/>
          </p:cNvSpPr>
          <p:nvPr>
            <p:ph type="sldNum" sz="quarter" idx="12"/>
          </p:nvPr>
        </p:nvSpPr>
        <p:spPr/>
        <p:txBody>
          <a:bodyPr/>
          <a:lstStyle>
            <a:lvl1pPr eaLnBrk="1" hangingPunct="1">
              <a:defRPr/>
            </a:lvl1pPr>
          </a:lstStyle>
          <a:p>
            <a:fld id="{4EF01DA9-EF75-4573-88E2-50A193A589DD}" type="slidenum">
              <a:rPr lang="en-US" altLang="en-US"/>
              <a:pPr/>
              <a:t>‹#›</a:t>
            </a:fld>
            <a:endParaRPr lang="en-US" altLang="en-US"/>
          </a:p>
        </p:txBody>
      </p:sp>
    </p:spTree>
    <p:extLst>
      <p:ext uri="{BB962C8B-B14F-4D97-AF65-F5344CB8AC3E}">
        <p14:creationId xmlns:p14="http://schemas.microsoft.com/office/powerpoint/2010/main" val="424277591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6F85E4-9663-48C4-BDDA-282F0AB5771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A69092F8-96EB-4CFB-9AD8-EF13D64DA4B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7C3D4C94-CEA9-4E50-8118-33CD3D044CC8}"/>
              </a:ext>
            </a:extLst>
          </p:cNvPr>
          <p:cNvSpPr>
            <a:spLocks noGrp="1" noChangeArrowheads="1"/>
          </p:cNvSpPr>
          <p:nvPr>
            <p:ph type="sldNum" sz="quarter" idx="12"/>
          </p:nvPr>
        </p:nvSpPr>
        <p:spPr/>
        <p:txBody>
          <a:bodyPr/>
          <a:lstStyle>
            <a:lvl1pPr eaLnBrk="1" hangingPunct="1">
              <a:defRPr/>
            </a:lvl1pPr>
          </a:lstStyle>
          <a:p>
            <a:fld id="{B8E45FBC-F743-419D-8134-E4F330CD6CA0}" type="slidenum">
              <a:rPr lang="en-US" altLang="en-US"/>
              <a:pPr/>
              <a:t>‹#›</a:t>
            </a:fld>
            <a:endParaRPr lang="en-US" altLang="en-US"/>
          </a:p>
        </p:txBody>
      </p:sp>
    </p:spTree>
    <p:extLst>
      <p:ext uri="{BB962C8B-B14F-4D97-AF65-F5344CB8AC3E}">
        <p14:creationId xmlns:p14="http://schemas.microsoft.com/office/powerpoint/2010/main" val="104459222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5DD7FD-31DC-43BA-B482-9959CA2A34E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7E93D54E-B85D-40F9-B257-05A99527A6D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7744A80-430C-43CD-8636-4397BB10AEDD}"/>
              </a:ext>
            </a:extLst>
          </p:cNvPr>
          <p:cNvSpPr>
            <a:spLocks noGrp="1" noChangeArrowheads="1"/>
          </p:cNvSpPr>
          <p:nvPr>
            <p:ph type="sldNum" sz="quarter" idx="12"/>
          </p:nvPr>
        </p:nvSpPr>
        <p:spPr/>
        <p:txBody>
          <a:bodyPr/>
          <a:lstStyle>
            <a:lvl1pPr eaLnBrk="1" hangingPunct="1">
              <a:defRPr/>
            </a:lvl1pPr>
          </a:lstStyle>
          <a:p>
            <a:fld id="{63179CA6-2BDF-44CB-8C30-2AF779F41488}" type="slidenum">
              <a:rPr lang="en-US" altLang="en-US"/>
              <a:pPr/>
              <a:t>‹#›</a:t>
            </a:fld>
            <a:endParaRPr lang="en-US" altLang="en-US"/>
          </a:p>
        </p:txBody>
      </p:sp>
    </p:spTree>
    <p:extLst>
      <p:ext uri="{BB962C8B-B14F-4D97-AF65-F5344CB8AC3E}">
        <p14:creationId xmlns:p14="http://schemas.microsoft.com/office/powerpoint/2010/main" val="393772704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1982FD-8F0A-4888-8E07-25C2A26A23D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D0147259-DE30-4587-AB90-563A02B58EC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789A60D-AF4B-4FF6-B952-954D06106F2C}"/>
              </a:ext>
            </a:extLst>
          </p:cNvPr>
          <p:cNvSpPr>
            <a:spLocks noGrp="1" noChangeArrowheads="1"/>
          </p:cNvSpPr>
          <p:nvPr>
            <p:ph type="sldNum" sz="quarter" idx="12"/>
          </p:nvPr>
        </p:nvSpPr>
        <p:spPr/>
        <p:txBody>
          <a:bodyPr/>
          <a:lstStyle>
            <a:lvl1pPr eaLnBrk="1" hangingPunct="1">
              <a:defRPr/>
            </a:lvl1pPr>
          </a:lstStyle>
          <a:p>
            <a:fld id="{B6F0EC13-CE3A-4DC1-88F6-CC7F6DCF8871}" type="slidenum">
              <a:rPr lang="en-US" altLang="en-US"/>
              <a:pPr/>
              <a:t>‹#›</a:t>
            </a:fld>
            <a:endParaRPr lang="en-US" altLang="en-US"/>
          </a:p>
        </p:txBody>
      </p:sp>
    </p:spTree>
    <p:extLst>
      <p:ext uri="{BB962C8B-B14F-4D97-AF65-F5344CB8AC3E}">
        <p14:creationId xmlns:p14="http://schemas.microsoft.com/office/powerpoint/2010/main" val="997088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D505E0-621A-4043-A37F-41F271F98EC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7D59B3C6-8E5D-4757-9E17-140BD8453D9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BCC60B78-2E1A-41EF-8B1F-3A6E6891169C}"/>
              </a:ext>
            </a:extLst>
          </p:cNvPr>
          <p:cNvSpPr>
            <a:spLocks noGrp="1" noChangeArrowheads="1"/>
          </p:cNvSpPr>
          <p:nvPr>
            <p:ph type="sldNum" sz="quarter" idx="12"/>
          </p:nvPr>
        </p:nvSpPr>
        <p:spPr/>
        <p:txBody>
          <a:bodyPr/>
          <a:lstStyle>
            <a:lvl1pPr eaLnBrk="1" hangingPunct="1">
              <a:defRPr/>
            </a:lvl1pPr>
          </a:lstStyle>
          <a:p>
            <a:fld id="{E0358E64-65F8-4FA9-A86C-BD54B2B02383}" type="slidenum">
              <a:rPr lang="en-US" altLang="en-US"/>
              <a:pPr/>
              <a:t>‹#›</a:t>
            </a:fld>
            <a:endParaRPr lang="en-US" altLang="en-US"/>
          </a:p>
        </p:txBody>
      </p:sp>
    </p:spTree>
    <p:extLst>
      <p:ext uri="{BB962C8B-B14F-4D97-AF65-F5344CB8AC3E}">
        <p14:creationId xmlns:p14="http://schemas.microsoft.com/office/powerpoint/2010/main" val="423631271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868698-783F-42DA-AD2C-7E264732C53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713859B-7F13-4C74-8CB5-A92225042CE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8EBF965-CE5C-4BE3-BB4C-0B73C02C1F9F}"/>
              </a:ext>
            </a:extLst>
          </p:cNvPr>
          <p:cNvSpPr>
            <a:spLocks noGrp="1" noChangeArrowheads="1"/>
          </p:cNvSpPr>
          <p:nvPr>
            <p:ph type="sldNum" sz="quarter" idx="12"/>
          </p:nvPr>
        </p:nvSpPr>
        <p:spPr/>
        <p:txBody>
          <a:bodyPr/>
          <a:lstStyle>
            <a:lvl1pPr eaLnBrk="1" hangingPunct="1">
              <a:defRPr/>
            </a:lvl1pPr>
          </a:lstStyle>
          <a:p>
            <a:fld id="{9076AA7C-3432-423B-9D99-4342ED5AF292}" type="slidenum">
              <a:rPr lang="en-US" altLang="en-US"/>
              <a:pPr/>
              <a:t>‹#›</a:t>
            </a:fld>
            <a:endParaRPr lang="en-US" altLang="en-US"/>
          </a:p>
        </p:txBody>
      </p:sp>
    </p:spTree>
    <p:extLst>
      <p:ext uri="{BB962C8B-B14F-4D97-AF65-F5344CB8AC3E}">
        <p14:creationId xmlns:p14="http://schemas.microsoft.com/office/powerpoint/2010/main" val="204604962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2E2510-0439-477A-AA1E-805BAC8BF256}"/>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1D07D0D7-33F8-470A-8744-8C123D7C95B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26139A3B-3ABC-450C-B767-E0577B698DA5}"/>
              </a:ext>
            </a:extLst>
          </p:cNvPr>
          <p:cNvSpPr>
            <a:spLocks noGrp="1" noChangeArrowheads="1"/>
          </p:cNvSpPr>
          <p:nvPr>
            <p:ph type="sldNum" sz="quarter" idx="12"/>
          </p:nvPr>
        </p:nvSpPr>
        <p:spPr/>
        <p:txBody>
          <a:bodyPr/>
          <a:lstStyle>
            <a:lvl1pPr eaLnBrk="1" hangingPunct="1">
              <a:defRPr/>
            </a:lvl1pPr>
          </a:lstStyle>
          <a:p>
            <a:fld id="{C3C79FE2-C9E7-45F9-804F-7F62F9285660}" type="slidenum">
              <a:rPr lang="en-US" altLang="en-US"/>
              <a:pPr/>
              <a:t>‹#›</a:t>
            </a:fld>
            <a:endParaRPr lang="en-US" altLang="en-US"/>
          </a:p>
        </p:txBody>
      </p:sp>
    </p:spTree>
    <p:extLst>
      <p:ext uri="{BB962C8B-B14F-4D97-AF65-F5344CB8AC3E}">
        <p14:creationId xmlns:p14="http://schemas.microsoft.com/office/powerpoint/2010/main" val="228547090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1B79AD-357F-4CC8-A124-B49F591622A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63319DA7-809A-4FB2-B88D-0D7DAA7232DC}"/>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9D374560-BB37-4D4C-82C8-249811DC114D}"/>
              </a:ext>
            </a:extLst>
          </p:cNvPr>
          <p:cNvSpPr>
            <a:spLocks noGrp="1" noChangeArrowheads="1"/>
          </p:cNvSpPr>
          <p:nvPr>
            <p:ph type="sldNum" sz="quarter" idx="12"/>
          </p:nvPr>
        </p:nvSpPr>
        <p:spPr/>
        <p:txBody>
          <a:bodyPr/>
          <a:lstStyle>
            <a:lvl1pPr eaLnBrk="1" hangingPunct="1">
              <a:defRPr/>
            </a:lvl1pPr>
          </a:lstStyle>
          <a:p>
            <a:fld id="{77997F2C-3CAE-439F-A595-B7B87182A08B}" type="slidenum">
              <a:rPr lang="en-US" altLang="en-US"/>
              <a:pPr/>
              <a:t>‹#›</a:t>
            </a:fld>
            <a:endParaRPr lang="en-US" altLang="en-US"/>
          </a:p>
        </p:txBody>
      </p:sp>
    </p:spTree>
    <p:extLst>
      <p:ext uri="{BB962C8B-B14F-4D97-AF65-F5344CB8AC3E}">
        <p14:creationId xmlns:p14="http://schemas.microsoft.com/office/powerpoint/2010/main" val="73705273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FE30FA5-5307-4151-A2CF-ECD93D1BE58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7A526093-2FEF-400E-8E58-6D2FB04EC0D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EBCD54EB-8FCA-4824-9100-4B42B2A87905}"/>
              </a:ext>
            </a:extLst>
          </p:cNvPr>
          <p:cNvSpPr>
            <a:spLocks noGrp="1" noChangeArrowheads="1"/>
          </p:cNvSpPr>
          <p:nvPr>
            <p:ph type="sldNum" sz="quarter" idx="12"/>
          </p:nvPr>
        </p:nvSpPr>
        <p:spPr/>
        <p:txBody>
          <a:bodyPr/>
          <a:lstStyle>
            <a:lvl1pPr eaLnBrk="1" hangingPunct="1">
              <a:defRPr/>
            </a:lvl1pPr>
          </a:lstStyle>
          <a:p>
            <a:fld id="{828DB74D-AB82-4799-97CA-AC30FEEA6F81}" type="slidenum">
              <a:rPr lang="en-US" altLang="en-US"/>
              <a:pPr/>
              <a:t>‹#›</a:t>
            </a:fld>
            <a:endParaRPr lang="en-US" altLang="en-US"/>
          </a:p>
        </p:txBody>
      </p:sp>
    </p:spTree>
    <p:extLst>
      <p:ext uri="{BB962C8B-B14F-4D97-AF65-F5344CB8AC3E}">
        <p14:creationId xmlns:p14="http://schemas.microsoft.com/office/powerpoint/2010/main" val="30461467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C270F3B9-EE09-4F37-87B3-66A9C033FC1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F0783CB2-A99E-49F2-B0EE-E138EA7F97D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E1FDBC97-297C-4F54-B207-E9DF0879AD78}"/>
              </a:ext>
            </a:extLst>
          </p:cNvPr>
          <p:cNvSpPr>
            <a:spLocks noGrp="1" noChangeArrowheads="1"/>
          </p:cNvSpPr>
          <p:nvPr>
            <p:ph type="sldNum" sz="quarter" idx="12"/>
          </p:nvPr>
        </p:nvSpPr>
        <p:spPr/>
        <p:txBody>
          <a:bodyPr/>
          <a:lstStyle>
            <a:lvl1pPr eaLnBrk="1" hangingPunct="1">
              <a:defRPr/>
            </a:lvl1pPr>
          </a:lstStyle>
          <a:p>
            <a:fld id="{376F1ADA-DEDC-48B9-8529-7DDF90FC8D68}" type="slidenum">
              <a:rPr lang="en-US" altLang="en-US"/>
              <a:pPr/>
              <a:t>‹#›</a:t>
            </a:fld>
            <a:endParaRPr lang="en-US" altLang="en-US"/>
          </a:p>
        </p:txBody>
      </p:sp>
    </p:spTree>
    <p:extLst>
      <p:ext uri="{BB962C8B-B14F-4D97-AF65-F5344CB8AC3E}">
        <p14:creationId xmlns:p14="http://schemas.microsoft.com/office/powerpoint/2010/main" val="370929129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9AD233-A371-4CBC-9505-A901815191A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20342B5-80AB-4493-9A4F-AC89470DE0E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DC4578B3-9778-4E96-969D-A64BD3702319}"/>
              </a:ext>
            </a:extLst>
          </p:cNvPr>
          <p:cNvSpPr>
            <a:spLocks noGrp="1" noChangeArrowheads="1"/>
          </p:cNvSpPr>
          <p:nvPr>
            <p:ph type="sldNum" sz="quarter" idx="12"/>
          </p:nvPr>
        </p:nvSpPr>
        <p:spPr/>
        <p:txBody>
          <a:bodyPr/>
          <a:lstStyle>
            <a:lvl1pPr eaLnBrk="1" hangingPunct="1">
              <a:defRPr/>
            </a:lvl1pPr>
          </a:lstStyle>
          <a:p>
            <a:fld id="{683AA1B6-3F13-4BE6-8C0D-ED89B6AA11C5}" type="slidenum">
              <a:rPr lang="en-US" altLang="en-US"/>
              <a:pPr/>
              <a:t>‹#›</a:t>
            </a:fld>
            <a:endParaRPr lang="en-US" altLang="en-US"/>
          </a:p>
        </p:txBody>
      </p:sp>
    </p:spTree>
    <p:extLst>
      <p:ext uri="{BB962C8B-B14F-4D97-AF65-F5344CB8AC3E}">
        <p14:creationId xmlns:p14="http://schemas.microsoft.com/office/powerpoint/2010/main" val="74224278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4C10ADE-6DAB-4FA5-98E4-5A122FF48A5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EEC8E00-8DA4-4DDA-AA8D-2B52C1D8215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368F05E-4610-4AF4-8455-3605D0C94A26}"/>
              </a:ext>
            </a:extLst>
          </p:cNvPr>
          <p:cNvSpPr>
            <a:spLocks noGrp="1" noChangeArrowheads="1"/>
          </p:cNvSpPr>
          <p:nvPr>
            <p:ph type="sldNum" sz="quarter" idx="12"/>
          </p:nvPr>
        </p:nvSpPr>
        <p:spPr/>
        <p:txBody>
          <a:bodyPr/>
          <a:lstStyle>
            <a:lvl1pPr eaLnBrk="1" hangingPunct="1">
              <a:defRPr/>
            </a:lvl1pPr>
          </a:lstStyle>
          <a:p>
            <a:fld id="{4A2A7D34-5E90-4D6E-99D6-F97FE389AE87}" type="slidenum">
              <a:rPr lang="en-US" altLang="en-US"/>
              <a:pPr/>
              <a:t>‹#›</a:t>
            </a:fld>
            <a:endParaRPr lang="en-US" altLang="en-US"/>
          </a:p>
        </p:txBody>
      </p:sp>
    </p:spTree>
    <p:extLst>
      <p:ext uri="{BB962C8B-B14F-4D97-AF65-F5344CB8AC3E}">
        <p14:creationId xmlns:p14="http://schemas.microsoft.com/office/powerpoint/2010/main" val="164896985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EDB9C-3191-43C9-848E-195D2FEE7DB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B7A862A-BB0D-457C-B597-CE833222A85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E1463BA2-FCD5-4862-9F08-B0722427D715}"/>
              </a:ext>
            </a:extLst>
          </p:cNvPr>
          <p:cNvSpPr>
            <a:spLocks noGrp="1" noChangeArrowheads="1"/>
          </p:cNvSpPr>
          <p:nvPr>
            <p:ph type="sldNum" sz="quarter" idx="12"/>
          </p:nvPr>
        </p:nvSpPr>
        <p:spPr/>
        <p:txBody>
          <a:bodyPr/>
          <a:lstStyle>
            <a:lvl1pPr eaLnBrk="1" hangingPunct="1">
              <a:defRPr/>
            </a:lvl1pPr>
          </a:lstStyle>
          <a:p>
            <a:fld id="{099C7D2D-44FE-41C5-85A7-3F96DA3068B2}" type="slidenum">
              <a:rPr lang="en-US" altLang="en-US"/>
              <a:pPr/>
              <a:t>‹#›</a:t>
            </a:fld>
            <a:endParaRPr lang="en-US" altLang="en-US"/>
          </a:p>
        </p:txBody>
      </p:sp>
    </p:spTree>
    <p:extLst>
      <p:ext uri="{BB962C8B-B14F-4D97-AF65-F5344CB8AC3E}">
        <p14:creationId xmlns:p14="http://schemas.microsoft.com/office/powerpoint/2010/main" val="315583803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E1AB645-E94C-4DDA-84B9-5F08BEE00A9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64B1CE9-2A9A-48A1-B4B0-D3C03614FD2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6EDB7ACC-E6BC-4A11-BEBB-CB88DC7A470F}"/>
              </a:ext>
            </a:extLst>
          </p:cNvPr>
          <p:cNvSpPr>
            <a:spLocks noGrp="1" noChangeArrowheads="1"/>
          </p:cNvSpPr>
          <p:nvPr>
            <p:ph type="sldNum" sz="quarter" idx="12"/>
          </p:nvPr>
        </p:nvSpPr>
        <p:spPr/>
        <p:txBody>
          <a:bodyPr/>
          <a:lstStyle>
            <a:lvl1pPr eaLnBrk="1" hangingPunct="1">
              <a:defRPr/>
            </a:lvl1pPr>
          </a:lstStyle>
          <a:p>
            <a:fld id="{31D6DFF7-CB4F-4764-913B-19682FE760B1}" type="slidenum">
              <a:rPr lang="en-US" altLang="en-US"/>
              <a:pPr/>
              <a:t>‹#›</a:t>
            </a:fld>
            <a:endParaRPr lang="en-US" altLang="en-US"/>
          </a:p>
        </p:txBody>
      </p:sp>
    </p:spTree>
    <p:extLst>
      <p:ext uri="{BB962C8B-B14F-4D97-AF65-F5344CB8AC3E}">
        <p14:creationId xmlns:p14="http://schemas.microsoft.com/office/powerpoint/2010/main" val="239860770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535969-6910-49A6-8072-DE48C9AD894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AA3CE059-F3D5-458F-8079-86A4795057D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1119784F-2628-429F-8526-0CF949AF6385}"/>
              </a:ext>
            </a:extLst>
          </p:cNvPr>
          <p:cNvSpPr>
            <a:spLocks noGrp="1" noChangeArrowheads="1"/>
          </p:cNvSpPr>
          <p:nvPr>
            <p:ph type="sldNum" sz="quarter" idx="12"/>
          </p:nvPr>
        </p:nvSpPr>
        <p:spPr/>
        <p:txBody>
          <a:bodyPr/>
          <a:lstStyle>
            <a:lvl1pPr eaLnBrk="1" hangingPunct="1">
              <a:defRPr/>
            </a:lvl1pPr>
          </a:lstStyle>
          <a:p>
            <a:fld id="{E1C6F275-4E8E-46B7-8843-7C2F499F3E97}" type="slidenum">
              <a:rPr lang="en-US" altLang="en-US"/>
              <a:pPr/>
              <a:t>‹#›</a:t>
            </a:fld>
            <a:endParaRPr lang="en-US" altLang="en-US"/>
          </a:p>
        </p:txBody>
      </p:sp>
    </p:spTree>
    <p:extLst>
      <p:ext uri="{BB962C8B-B14F-4D97-AF65-F5344CB8AC3E}">
        <p14:creationId xmlns:p14="http://schemas.microsoft.com/office/powerpoint/2010/main" val="316942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SG"/>
          </a:p>
        </p:txBody>
      </p:sp>
      <p:sp>
        <p:nvSpPr>
          <p:cNvPr id="3" name="Rectangle 4">
            <a:extLst>
              <a:ext uri="{FF2B5EF4-FFF2-40B4-BE49-F238E27FC236}">
                <a16:creationId xmlns:a16="http://schemas.microsoft.com/office/drawing/2014/main" id="{B8111B8C-D3A6-45AF-93E7-026B36D0AF72}"/>
              </a:ext>
            </a:extLst>
          </p:cNvPr>
          <p:cNvSpPr txBox="1">
            <a:spLocks noGrp="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5B0C284-DC53-4B2F-AA15-65D222FEBDD7}"/>
              </a:ext>
            </a:extLst>
          </p:cNvPr>
          <p:cNvSpPr txBox="1">
            <a:spLocks noGrp="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AAAB88-A139-461B-927B-9FE1134B2999}"/>
              </a:ext>
            </a:extLst>
          </p:cNvPr>
          <p:cNvSpPr txBox="1">
            <a:spLocks noGrp="1"/>
          </p:cNvSpPr>
          <p:nvPr>
            <p:ph type="sldNum" sz="quarter" idx="12"/>
          </p:nvPr>
        </p:nvSpPr>
        <p:spPr>
          <a:ln/>
        </p:spPr>
        <p:txBody>
          <a:bodyPr/>
          <a:lstStyle>
            <a:lvl1pPr>
              <a:defRPr/>
            </a:lvl1pPr>
          </a:lstStyle>
          <a:p>
            <a:fld id="{A9631402-CF79-44C3-B1FF-DD2DF2DF7C6F}" type="slidenum">
              <a:rPr lang="en-US" altLang="en-US"/>
              <a:pPr/>
              <a:t>‹#›</a:t>
            </a:fld>
            <a:endParaRPr lang="en-US" altLang="en-US"/>
          </a:p>
        </p:txBody>
      </p:sp>
    </p:spTree>
    <p:extLst>
      <p:ext uri="{BB962C8B-B14F-4D97-AF65-F5344CB8AC3E}">
        <p14:creationId xmlns:p14="http://schemas.microsoft.com/office/powerpoint/2010/main" val="389828598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3C4229-8951-4DED-AB15-0D46367E038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4188DE0-757A-4E4A-A628-273B3A2A763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1AE0E89-C696-4483-8B5B-40D91E49D5BA}"/>
              </a:ext>
            </a:extLst>
          </p:cNvPr>
          <p:cNvSpPr>
            <a:spLocks noGrp="1" noChangeArrowheads="1"/>
          </p:cNvSpPr>
          <p:nvPr>
            <p:ph type="sldNum" sz="quarter" idx="12"/>
          </p:nvPr>
        </p:nvSpPr>
        <p:spPr/>
        <p:txBody>
          <a:bodyPr/>
          <a:lstStyle>
            <a:lvl1pPr eaLnBrk="1" hangingPunct="1">
              <a:defRPr/>
            </a:lvl1pPr>
          </a:lstStyle>
          <a:p>
            <a:fld id="{8FE3F96F-8391-4661-A9CC-478ABEFE0FBD}" type="slidenum">
              <a:rPr lang="en-US" altLang="en-US"/>
              <a:pPr/>
              <a:t>‹#›</a:t>
            </a:fld>
            <a:endParaRPr lang="en-US" altLang="en-US"/>
          </a:p>
        </p:txBody>
      </p:sp>
    </p:spTree>
    <p:extLst>
      <p:ext uri="{BB962C8B-B14F-4D97-AF65-F5344CB8AC3E}">
        <p14:creationId xmlns:p14="http://schemas.microsoft.com/office/powerpoint/2010/main" val="142298855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82F3A9-24B1-47C1-9BDE-FFD02AD27195}"/>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9254AE83-1257-4597-A923-0E3CE8BAD8F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70412FBD-67BE-45E8-8323-A0939B016CF1}"/>
              </a:ext>
            </a:extLst>
          </p:cNvPr>
          <p:cNvSpPr>
            <a:spLocks noGrp="1" noChangeArrowheads="1"/>
          </p:cNvSpPr>
          <p:nvPr>
            <p:ph type="sldNum" sz="quarter" idx="12"/>
          </p:nvPr>
        </p:nvSpPr>
        <p:spPr/>
        <p:txBody>
          <a:bodyPr/>
          <a:lstStyle>
            <a:lvl1pPr eaLnBrk="1" hangingPunct="1">
              <a:defRPr/>
            </a:lvl1pPr>
          </a:lstStyle>
          <a:p>
            <a:fld id="{EAB2CA28-44E5-4419-BBB2-778E6996EFB0}" type="slidenum">
              <a:rPr lang="en-US" altLang="en-US"/>
              <a:pPr/>
              <a:t>‹#›</a:t>
            </a:fld>
            <a:endParaRPr lang="en-US" altLang="en-US"/>
          </a:p>
        </p:txBody>
      </p:sp>
    </p:spTree>
    <p:extLst>
      <p:ext uri="{BB962C8B-B14F-4D97-AF65-F5344CB8AC3E}">
        <p14:creationId xmlns:p14="http://schemas.microsoft.com/office/powerpoint/2010/main" val="210185275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60BD4D-D74A-41B4-980E-5ABE1EA27AA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CE578F76-E125-46FA-8B01-0E48C0ED03A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DF3EB9B-C647-4270-BFE9-1E253E471B0D}"/>
              </a:ext>
            </a:extLst>
          </p:cNvPr>
          <p:cNvSpPr>
            <a:spLocks noGrp="1" noChangeArrowheads="1"/>
          </p:cNvSpPr>
          <p:nvPr>
            <p:ph type="sldNum" sz="quarter" idx="12"/>
          </p:nvPr>
        </p:nvSpPr>
        <p:spPr/>
        <p:txBody>
          <a:bodyPr/>
          <a:lstStyle>
            <a:lvl1pPr eaLnBrk="1" hangingPunct="1">
              <a:defRPr/>
            </a:lvl1pPr>
          </a:lstStyle>
          <a:p>
            <a:fld id="{0980F530-70C6-4499-AF7C-876EA20A8462}" type="slidenum">
              <a:rPr lang="en-US" altLang="en-US"/>
              <a:pPr/>
              <a:t>‹#›</a:t>
            </a:fld>
            <a:endParaRPr lang="en-US" altLang="en-US"/>
          </a:p>
        </p:txBody>
      </p:sp>
    </p:spTree>
    <p:extLst>
      <p:ext uri="{BB962C8B-B14F-4D97-AF65-F5344CB8AC3E}">
        <p14:creationId xmlns:p14="http://schemas.microsoft.com/office/powerpoint/2010/main" val="195647729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B4CC4C7-5C0A-4EEE-9387-67DEDDBD47BA}"/>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6B164C1D-12A5-4E4D-AE75-FCF9A22FD2BB}"/>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F4DC8FB-B215-44F9-91BC-014ED59CE618}"/>
              </a:ext>
            </a:extLst>
          </p:cNvPr>
          <p:cNvSpPr>
            <a:spLocks noGrp="1" noChangeArrowheads="1"/>
          </p:cNvSpPr>
          <p:nvPr>
            <p:ph type="sldNum" sz="quarter" idx="12"/>
          </p:nvPr>
        </p:nvSpPr>
        <p:spPr/>
        <p:txBody>
          <a:bodyPr/>
          <a:lstStyle>
            <a:lvl1pPr eaLnBrk="1" hangingPunct="1">
              <a:defRPr/>
            </a:lvl1pPr>
          </a:lstStyle>
          <a:p>
            <a:fld id="{3F92CDC0-7277-442B-97F5-43A4339D74B7}" type="slidenum">
              <a:rPr lang="en-US" altLang="en-US"/>
              <a:pPr/>
              <a:t>‹#›</a:t>
            </a:fld>
            <a:endParaRPr lang="en-US" altLang="en-US"/>
          </a:p>
        </p:txBody>
      </p:sp>
    </p:spTree>
    <p:extLst>
      <p:ext uri="{BB962C8B-B14F-4D97-AF65-F5344CB8AC3E}">
        <p14:creationId xmlns:p14="http://schemas.microsoft.com/office/powerpoint/2010/main" val="254873646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F35567-535F-432E-BE80-99249FD1556D}"/>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27E3C98-7ED5-41CB-8D37-3195A184C1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1CE221D-2781-41AE-A9B2-579B25E5560E}"/>
              </a:ext>
            </a:extLst>
          </p:cNvPr>
          <p:cNvSpPr>
            <a:spLocks noGrp="1" noChangeArrowheads="1"/>
          </p:cNvSpPr>
          <p:nvPr>
            <p:ph type="sldNum" sz="quarter" idx="12"/>
          </p:nvPr>
        </p:nvSpPr>
        <p:spPr/>
        <p:txBody>
          <a:bodyPr/>
          <a:lstStyle>
            <a:lvl1pPr eaLnBrk="1" hangingPunct="1">
              <a:defRPr/>
            </a:lvl1pPr>
          </a:lstStyle>
          <a:p>
            <a:fld id="{62A9B110-1A4A-48EE-AF09-E025ED816229}" type="slidenum">
              <a:rPr lang="en-US" altLang="en-US"/>
              <a:pPr/>
              <a:t>‹#›</a:t>
            </a:fld>
            <a:endParaRPr lang="en-US" altLang="en-US"/>
          </a:p>
        </p:txBody>
      </p:sp>
    </p:spTree>
    <p:extLst>
      <p:ext uri="{BB962C8B-B14F-4D97-AF65-F5344CB8AC3E}">
        <p14:creationId xmlns:p14="http://schemas.microsoft.com/office/powerpoint/2010/main" val="215157669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EECF27-B37D-4EB7-BD2E-AF833C831B0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2708D9A3-4E42-4C5C-A084-887D986321F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E2DC7E0-0204-444C-BD23-6A6838736180}"/>
              </a:ext>
            </a:extLst>
          </p:cNvPr>
          <p:cNvSpPr>
            <a:spLocks noGrp="1" noChangeArrowheads="1"/>
          </p:cNvSpPr>
          <p:nvPr>
            <p:ph type="sldNum" sz="quarter" idx="12"/>
          </p:nvPr>
        </p:nvSpPr>
        <p:spPr/>
        <p:txBody>
          <a:bodyPr/>
          <a:lstStyle>
            <a:lvl1pPr eaLnBrk="1" hangingPunct="1">
              <a:defRPr/>
            </a:lvl1pPr>
          </a:lstStyle>
          <a:p>
            <a:fld id="{DD8E008C-BAA9-4667-9635-2020ACA9C4CC}" type="slidenum">
              <a:rPr lang="en-US" altLang="en-US"/>
              <a:pPr/>
              <a:t>‹#›</a:t>
            </a:fld>
            <a:endParaRPr lang="en-US" altLang="en-US"/>
          </a:p>
        </p:txBody>
      </p:sp>
    </p:spTree>
    <p:extLst>
      <p:ext uri="{BB962C8B-B14F-4D97-AF65-F5344CB8AC3E}">
        <p14:creationId xmlns:p14="http://schemas.microsoft.com/office/powerpoint/2010/main" val="276425057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D05EED-32D4-4B84-AE39-8F0587D20B01}"/>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64BC3B67-6F05-416C-BAE2-E4BCA324451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E740EBE2-6029-4328-BB60-C25D00D8EEFE}"/>
              </a:ext>
            </a:extLst>
          </p:cNvPr>
          <p:cNvSpPr>
            <a:spLocks noGrp="1" noChangeArrowheads="1"/>
          </p:cNvSpPr>
          <p:nvPr>
            <p:ph type="sldNum" sz="quarter" idx="12"/>
          </p:nvPr>
        </p:nvSpPr>
        <p:spPr/>
        <p:txBody>
          <a:bodyPr/>
          <a:lstStyle>
            <a:lvl1pPr eaLnBrk="1" hangingPunct="1">
              <a:defRPr/>
            </a:lvl1pPr>
          </a:lstStyle>
          <a:p>
            <a:fld id="{4D7A94E0-4D80-4533-AE5B-763B7808AA96}" type="slidenum">
              <a:rPr lang="en-US" altLang="en-US"/>
              <a:pPr/>
              <a:t>‹#›</a:t>
            </a:fld>
            <a:endParaRPr lang="en-US" altLang="en-US"/>
          </a:p>
        </p:txBody>
      </p:sp>
    </p:spTree>
    <p:extLst>
      <p:ext uri="{BB962C8B-B14F-4D97-AF65-F5344CB8AC3E}">
        <p14:creationId xmlns:p14="http://schemas.microsoft.com/office/powerpoint/2010/main" val="5302738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0ABF62-478A-4E00-9BAD-09A26566BE1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F41F86DD-01E0-4BFE-9A7F-68D2AD21671F}"/>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B5C409-0CC0-4681-85D9-DCE690C563D6}"/>
              </a:ext>
            </a:extLst>
          </p:cNvPr>
          <p:cNvSpPr>
            <a:spLocks noGrp="1" noChangeArrowheads="1"/>
          </p:cNvSpPr>
          <p:nvPr>
            <p:ph type="sldNum" sz="quarter" idx="12"/>
          </p:nvPr>
        </p:nvSpPr>
        <p:spPr/>
        <p:txBody>
          <a:bodyPr/>
          <a:lstStyle>
            <a:lvl1pPr eaLnBrk="1" hangingPunct="1">
              <a:defRPr>
                <a:latin typeface="Times New Roman" panose="02020603050405020304" pitchFamily="18" charset="0"/>
                <a:ea typeface="Osaka"/>
                <a:cs typeface="Osaka"/>
              </a:defRPr>
            </a:lvl1pPr>
          </a:lstStyle>
          <a:p>
            <a:fld id="{2DF3B7F6-7956-4423-A810-EFC29C61423A}" type="slidenum">
              <a:rPr lang="en-US" altLang="en-US"/>
              <a:pPr/>
              <a:t>‹#›</a:t>
            </a:fld>
            <a:endParaRPr lang="en-US" altLang="en-US"/>
          </a:p>
        </p:txBody>
      </p:sp>
    </p:spTree>
    <p:extLst>
      <p:ext uri="{BB962C8B-B14F-4D97-AF65-F5344CB8AC3E}">
        <p14:creationId xmlns:p14="http://schemas.microsoft.com/office/powerpoint/2010/main" val="402240815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AB55873-D922-43DB-8B83-D3E243F1C0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DE8DB0D-DC23-4E54-BFE6-8429164A9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C386773-41D1-4CDF-A802-12F0BADCCAA4}"/>
              </a:ext>
            </a:extLst>
          </p:cNvPr>
          <p:cNvSpPr>
            <a:spLocks noGrp="1" noChangeArrowheads="1"/>
          </p:cNvSpPr>
          <p:nvPr>
            <p:ph type="sldNum" sz="quarter" idx="12"/>
          </p:nvPr>
        </p:nvSpPr>
        <p:spPr>
          <a:ln/>
        </p:spPr>
        <p:txBody>
          <a:bodyPr/>
          <a:lstStyle>
            <a:lvl1pPr>
              <a:defRPr/>
            </a:lvl1pPr>
          </a:lstStyle>
          <a:p>
            <a:fld id="{4C62D6A6-96E8-4FA2-B4B5-9635381F6D3E}" type="slidenum">
              <a:rPr lang="en-US" altLang="en-US"/>
              <a:pPr/>
              <a:t>‹#›</a:t>
            </a:fld>
            <a:endParaRPr lang="en-US" altLang="en-US"/>
          </a:p>
        </p:txBody>
      </p:sp>
    </p:spTree>
    <p:extLst>
      <p:ext uri="{BB962C8B-B14F-4D97-AF65-F5344CB8AC3E}">
        <p14:creationId xmlns:p14="http://schemas.microsoft.com/office/powerpoint/2010/main" val="185017832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153F1555-192F-4C51-A6F1-DD35A7D686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3906014-7381-43DF-A28C-753F4EB00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82F4EF7-F9C6-4D27-82D3-AB694A31E3C2}"/>
              </a:ext>
            </a:extLst>
          </p:cNvPr>
          <p:cNvSpPr>
            <a:spLocks noGrp="1" noChangeArrowheads="1"/>
          </p:cNvSpPr>
          <p:nvPr>
            <p:ph type="sldNum" sz="quarter" idx="12"/>
          </p:nvPr>
        </p:nvSpPr>
        <p:spPr>
          <a:ln/>
        </p:spPr>
        <p:txBody>
          <a:bodyPr/>
          <a:lstStyle>
            <a:lvl1pPr>
              <a:defRPr/>
            </a:lvl1pPr>
          </a:lstStyle>
          <a:p>
            <a:fld id="{45EFC533-8437-4ACE-A95C-3D09430DE5AD}" type="slidenum">
              <a:rPr lang="en-US" altLang="en-US"/>
              <a:pPr/>
              <a:t>‹#›</a:t>
            </a:fld>
            <a:endParaRPr lang="en-US" altLang="en-US"/>
          </a:p>
        </p:txBody>
      </p:sp>
    </p:spTree>
    <p:extLst>
      <p:ext uri="{BB962C8B-B14F-4D97-AF65-F5344CB8AC3E}">
        <p14:creationId xmlns:p14="http://schemas.microsoft.com/office/powerpoint/2010/main" val="114311851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CC28F4CC-2D9E-4FED-9ABF-82FCFD6F51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6EF77F2-9EE6-4273-824C-B72254549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95106DC-4E27-4343-A18D-3531E0962EC2}"/>
              </a:ext>
            </a:extLst>
          </p:cNvPr>
          <p:cNvSpPr>
            <a:spLocks noGrp="1" noChangeArrowheads="1"/>
          </p:cNvSpPr>
          <p:nvPr>
            <p:ph type="sldNum" sz="quarter" idx="12"/>
          </p:nvPr>
        </p:nvSpPr>
        <p:spPr>
          <a:ln/>
        </p:spPr>
        <p:txBody>
          <a:bodyPr/>
          <a:lstStyle>
            <a:lvl1pPr>
              <a:defRPr/>
            </a:lvl1pPr>
          </a:lstStyle>
          <a:p>
            <a:fld id="{DF32608D-9B9A-44EC-AA44-0B527E11922F}" type="slidenum">
              <a:rPr lang="en-US" altLang="en-US"/>
              <a:pPr/>
              <a:t>‹#›</a:t>
            </a:fld>
            <a:endParaRPr lang="en-US" altLang="en-US"/>
          </a:p>
        </p:txBody>
      </p:sp>
    </p:spTree>
    <p:extLst>
      <p:ext uri="{BB962C8B-B14F-4D97-AF65-F5344CB8AC3E}">
        <p14:creationId xmlns:p14="http://schemas.microsoft.com/office/powerpoint/2010/main" val="42593738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43E3B-32E6-4224-B82B-739465939F5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D7020395-028E-4EF5-B9FA-84CB09C10C9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713C88D-3B6B-4172-B72C-804B4C145F9D}"/>
              </a:ext>
            </a:extLst>
          </p:cNvPr>
          <p:cNvSpPr>
            <a:spLocks noGrp="1" noChangeArrowheads="1"/>
          </p:cNvSpPr>
          <p:nvPr>
            <p:ph type="sldNum" sz="quarter" idx="12"/>
          </p:nvPr>
        </p:nvSpPr>
        <p:spPr/>
        <p:txBody>
          <a:bodyPr/>
          <a:lstStyle>
            <a:lvl1pPr eaLnBrk="1" hangingPunct="1">
              <a:defRPr/>
            </a:lvl1pPr>
          </a:lstStyle>
          <a:p>
            <a:fld id="{35F679CB-F67D-4159-80EA-46E1400251F4}" type="slidenum">
              <a:rPr lang="en-US" altLang="en-US"/>
              <a:pPr/>
              <a:t>‹#›</a:t>
            </a:fld>
            <a:endParaRPr lang="en-US" altLang="en-US"/>
          </a:p>
        </p:txBody>
      </p:sp>
    </p:spTree>
    <p:extLst>
      <p:ext uri="{BB962C8B-B14F-4D97-AF65-F5344CB8AC3E}">
        <p14:creationId xmlns:p14="http://schemas.microsoft.com/office/powerpoint/2010/main" val="364169734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52CF1DBA-7E7D-49D0-B188-1E18D9A79C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07ED82AE-C627-424B-8836-D86FCF282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AA0FBF9A-8C56-49F8-9870-927250E0F95B}"/>
              </a:ext>
            </a:extLst>
          </p:cNvPr>
          <p:cNvSpPr>
            <a:spLocks noGrp="1" noChangeArrowheads="1"/>
          </p:cNvSpPr>
          <p:nvPr>
            <p:ph type="sldNum" sz="quarter" idx="12"/>
          </p:nvPr>
        </p:nvSpPr>
        <p:spPr>
          <a:ln/>
        </p:spPr>
        <p:txBody>
          <a:bodyPr/>
          <a:lstStyle>
            <a:lvl1pPr>
              <a:defRPr/>
            </a:lvl1pPr>
          </a:lstStyle>
          <a:p>
            <a:fld id="{601F4AC8-C613-4565-A447-F14B98E1D87C}" type="slidenum">
              <a:rPr lang="en-US" altLang="en-US"/>
              <a:pPr/>
              <a:t>‹#›</a:t>
            </a:fld>
            <a:endParaRPr lang="en-US" altLang="en-US"/>
          </a:p>
        </p:txBody>
      </p:sp>
    </p:spTree>
    <p:extLst>
      <p:ext uri="{BB962C8B-B14F-4D97-AF65-F5344CB8AC3E}">
        <p14:creationId xmlns:p14="http://schemas.microsoft.com/office/powerpoint/2010/main" val="1143484818"/>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3C974E1B-38C2-4657-918D-B2EAFF2F7EA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7D3E0FC2-F723-4407-BC03-270FC29DE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15B0BD9-3BA8-4ED1-90F3-1C871D6D4BEC}"/>
              </a:ext>
            </a:extLst>
          </p:cNvPr>
          <p:cNvSpPr>
            <a:spLocks noGrp="1" noChangeArrowheads="1"/>
          </p:cNvSpPr>
          <p:nvPr>
            <p:ph type="sldNum" sz="quarter" idx="12"/>
          </p:nvPr>
        </p:nvSpPr>
        <p:spPr>
          <a:ln/>
        </p:spPr>
        <p:txBody>
          <a:bodyPr/>
          <a:lstStyle>
            <a:lvl1pPr>
              <a:defRPr/>
            </a:lvl1pPr>
          </a:lstStyle>
          <a:p>
            <a:fld id="{083A724A-9A47-4672-AD9B-B4B437468A7C}" type="slidenum">
              <a:rPr lang="en-US" altLang="en-US"/>
              <a:pPr/>
              <a:t>‹#›</a:t>
            </a:fld>
            <a:endParaRPr lang="en-US" altLang="en-US"/>
          </a:p>
        </p:txBody>
      </p:sp>
    </p:spTree>
    <p:extLst>
      <p:ext uri="{BB962C8B-B14F-4D97-AF65-F5344CB8AC3E}">
        <p14:creationId xmlns:p14="http://schemas.microsoft.com/office/powerpoint/2010/main" val="408964827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EDFE137-EA55-4BDA-8628-262CF3BE70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CFBB328B-46DC-4BE8-8CB8-FD33005A8D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8684B50-61AA-4C42-B6D5-63F2A97F4E16}"/>
              </a:ext>
            </a:extLst>
          </p:cNvPr>
          <p:cNvSpPr>
            <a:spLocks noGrp="1" noChangeArrowheads="1"/>
          </p:cNvSpPr>
          <p:nvPr>
            <p:ph type="sldNum" sz="quarter" idx="12"/>
          </p:nvPr>
        </p:nvSpPr>
        <p:spPr>
          <a:ln/>
        </p:spPr>
        <p:txBody>
          <a:bodyPr/>
          <a:lstStyle>
            <a:lvl1pPr>
              <a:defRPr/>
            </a:lvl1pPr>
          </a:lstStyle>
          <a:p>
            <a:fld id="{4A6F5BA3-0320-4AB0-BF40-3E9D93BF25C8}" type="slidenum">
              <a:rPr lang="en-US" altLang="en-US"/>
              <a:pPr/>
              <a:t>‹#›</a:t>
            </a:fld>
            <a:endParaRPr lang="en-US" altLang="en-US"/>
          </a:p>
        </p:txBody>
      </p:sp>
    </p:spTree>
    <p:extLst>
      <p:ext uri="{BB962C8B-B14F-4D97-AF65-F5344CB8AC3E}">
        <p14:creationId xmlns:p14="http://schemas.microsoft.com/office/powerpoint/2010/main" val="52821186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02182D5-6DC7-4AB4-8028-F3C159F77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6C38824-643C-4B31-89B1-5E5FA2790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2D11508-6B21-4894-A594-015AD772F559}"/>
              </a:ext>
            </a:extLst>
          </p:cNvPr>
          <p:cNvSpPr>
            <a:spLocks noGrp="1" noChangeArrowheads="1"/>
          </p:cNvSpPr>
          <p:nvPr>
            <p:ph type="sldNum" sz="quarter" idx="12"/>
          </p:nvPr>
        </p:nvSpPr>
        <p:spPr>
          <a:ln/>
        </p:spPr>
        <p:txBody>
          <a:bodyPr/>
          <a:lstStyle>
            <a:lvl1pPr>
              <a:defRPr/>
            </a:lvl1pPr>
          </a:lstStyle>
          <a:p>
            <a:fld id="{AE54DDC5-4231-465B-84FE-CFBF093AA531}" type="slidenum">
              <a:rPr lang="en-US" altLang="en-US"/>
              <a:pPr/>
              <a:t>‹#›</a:t>
            </a:fld>
            <a:endParaRPr lang="en-US" altLang="en-US"/>
          </a:p>
        </p:txBody>
      </p:sp>
    </p:spTree>
    <p:extLst>
      <p:ext uri="{BB962C8B-B14F-4D97-AF65-F5344CB8AC3E}">
        <p14:creationId xmlns:p14="http://schemas.microsoft.com/office/powerpoint/2010/main" val="355321302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E7930DA-A6AD-4849-BB2F-7824C69435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55536E44-AEB7-40A5-AA69-353646DBA0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CE2BDFC6-C73C-4F68-A58A-B1051396A5DA}"/>
              </a:ext>
            </a:extLst>
          </p:cNvPr>
          <p:cNvSpPr>
            <a:spLocks noGrp="1" noChangeArrowheads="1"/>
          </p:cNvSpPr>
          <p:nvPr>
            <p:ph type="sldNum" sz="quarter" idx="12"/>
          </p:nvPr>
        </p:nvSpPr>
        <p:spPr>
          <a:ln/>
        </p:spPr>
        <p:txBody>
          <a:bodyPr/>
          <a:lstStyle>
            <a:lvl1pPr>
              <a:defRPr/>
            </a:lvl1pPr>
          </a:lstStyle>
          <a:p>
            <a:fld id="{C1224A41-5FD7-4C22-8962-D7323833B305}" type="slidenum">
              <a:rPr lang="en-US" altLang="en-US"/>
              <a:pPr/>
              <a:t>‹#›</a:t>
            </a:fld>
            <a:endParaRPr lang="en-US" altLang="en-US"/>
          </a:p>
        </p:txBody>
      </p:sp>
    </p:spTree>
    <p:extLst>
      <p:ext uri="{BB962C8B-B14F-4D97-AF65-F5344CB8AC3E}">
        <p14:creationId xmlns:p14="http://schemas.microsoft.com/office/powerpoint/2010/main" val="330664067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F20F0EF-1919-4F20-A9B0-8AF974FACB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D20319A-1FA2-48AB-A6EF-780F06714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3A6F5B8-C479-41E2-9E7E-79000135CDDC}"/>
              </a:ext>
            </a:extLst>
          </p:cNvPr>
          <p:cNvSpPr>
            <a:spLocks noGrp="1" noChangeArrowheads="1"/>
          </p:cNvSpPr>
          <p:nvPr>
            <p:ph type="sldNum" sz="quarter" idx="12"/>
          </p:nvPr>
        </p:nvSpPr>
        <p:spPr>
          <a:ln/>
        </p:spPr>
        <p:txBody>
          <a:bodyPr/>
          <a:lstStyle>
            <a:lvl1pPr>
              <a:defRPr/>
            </a:lvl1pPr>
          </a:lstStyle>
          <a:p>
            <a:fld id="{721F6FD9-F813-429B-88F5-28501E2FC4C4}" type="slidenum">
              <a:rPr lang="en-US" altLang="en-US"/>
              <a:pPr/>
              <a:t>‹#›</a:t>
            </a:fld>
            <a:endParaRPr lang="en-US" altLang="en-US"/>
          </a:p>
        </p:txBody>
      </p:sp>
    </p:spTree>
    <p:extLst>
      <p:ext uri="{BB962C8B-B14F-4D97-AF65-F5344CB8AC3E}">
        <p14:creationId xmlns:p14="http://schemas.microsoft.com/office/powerpoint/2010/main" val="301344105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01E8D62-99A0-4408-9CA5-C101C0F842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A9782939-5790-43BC-A155-25A1B1B558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A7F06364-BDE6-4B28-9B43-7BB2F676AA63}"/>
              </a:ext>
            </a:extLst>
          </p:cNvPr>
          <p:cNvSpPr>
            <a:spLocks noGrp="1" noChangeArrowheads="1"/>
          </p:cNvSpPr>
          <p:nvPr>
            <p:ph type="sldNum" sz="quarter" idx="12"/>
          </p:nvPr>
        </p:nvSpPr>
        <p:spPr>
          <a:ln/>
        </p:spPr>
        <p:txBody>
          <a:bodyPr/>
          <a:lstStyle>
            <a:lvl1pPr>
              <a:defRPr/>
            </a:lvl1pPr>
          </a:lstStyle>
          <a:p>
            <a:fld id="{90FE2E73-9650-47FB-B281-354228A8CFA7}" type="slidenum">
              <a:rPr lang="en-US" altLang="en-US"/>
              <a:pPr/>
              <a:t>‹#›</a:t>
            </a:fld>
            <a:endParaRPr lang="en-US" altLang="en-US"/>
          </a:p>
        </p:txBody>
      </p:sp>
    </p:spTree>
    <p:extLst>
      <p:ext uri="{BB962C8B-B14F-4D97-AF65-F5344CB8AC3E}">
        <p14:creationId xmlns:p14="http://schemas.microsoft.com/office/powerpoint/2010/main" val="263049153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C3135F99-6785-4398-82FE-FAD543FF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62DA829-BD41-4A2C-B7B5-5412D9D146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C9539C1-C240-4A70-A3C3-DF71A560F137}"/>
              </a:ext>
            </a:extLst>
          </p:cNvPr>
          <p:cNvSpPr>
            <a:spLocks noGrp="1" noChangeArrowheads="1"/>
          </p:cNvSpPr>
          <p:nvPr>
            <p:ph type="sldNum" sz="quarter" idx="12"/>
          </p:nvPr>
        </p:nvSpPr>
        <p:spPr>
          <a:ln/>
        </p:spPr>
        <p:txBody>
          <a:bodyPr/>
          <a:lstStyle>
            <a:lvl1pPr>
              <a:defRPr/>
            </a:lvl1pPr>
          </a:lstStyle>
          <a:p>
            <a:fld id="{2C17EBB2-8DFF-403F-B0C3-E387E1BD02FE}" type="slidenum">
              <a:rPr lang="en-US" altLang="en-US"/>
              <a:pPr/>
              <a:t>‹#›</a:t>
            </a:fld>
            <a:endParaRPr lang="en-US" altLang="en-US"/>
          </a:p>
        </p:txBody>
      </p:sp>
    </p:spTree>
    <p:extLst>
      <p:ext uri="{BB962C8B-B14F-4D97-AF65-F5344CB8AC3E}">
        <p14:creationId xmlns:p14="http://schemas.microsoft.com/office/powerpoint/2010/main" val="292096585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AF0191-E6BB-4753-891A-A99C3040584B}"/>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C262EDD4-BD84-417F-B6A8-52C8479EDC4A}"/>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03CAAA05-0EC6-4DA1-BE44-66A699ED809B}"/>
              </a:ext>
            </a:extLst>
          </p:cNvPr>
          <p:cNvSpPr>
            <a:spLocks noGrp="1" noChangeArrowheads="1"/>
          </p:cNvSpPr>
          <p:nvPr>
            <p:ph type="sldNum" sz="quarter" idx="12"/>
          </p:nvPr>
        </p:nvSpPr>
        <p:spPr/>
        <p:txBody>
          <a:bodyPr/>
          <a:lstStyle>
            <a:lvl1pPr eaLnBrk="1" hangingPunct="1">
              <a:defRPr/>
            </a:lvl1pPr>
          </a:lstStyle>
          <a:p>
            <a:fld id="{E4A81AD0-948E-4AE5-A938-E9A1EF25AABD}" type="slidenum">
              <a:rPr lang="en-US" altLang="en-US"/>
              <a:pPr/>
              <a:t>‹#›</a:t>
            </a:fld>
            <a:endParaRPr lang="en-US" altLang="en-US"/>
          </a:p>
        </p:txBody>
      </p:sp>
    </p:spTree>
    <p:extLst>
      <p:ext uri="{BB962C8B-B14F-4D97-AF65-F5344CB8AC3E}">
        <p14:creationId xmlns:p14="http://schemas.microsoft.com/office/powerpoint/2010/main" val="258538182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DE426C-7122-417C-BFE8-938249F27FD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C5F20CAB-1B9B-4E71-B578-B590C95A6944}"/>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8CA583AD-8E9C-4545-9641-17DF8C5129A6}"/>
              </a:ext>
            </a:extLst>
          </p:cNvPr>
          <p:cNvSpPr>
            <a:spLocks noGrp="1" noChangeArrowheads="1"/>
          </p:cNvSpPr>
          <p:nvPr>
            <p:ph type="sldNum" sz="quarter" idx="12"/>
          </p:nvPr>
        </p:nvSpPr>
        <p:spPr/>
        <p:txBody>
          <a:bodyPr/>
          <a:lstStyle>
            <a:lvl1pPr eaLnBrk="1" hangingPunct="1">
              <a:defRPr/>
            </a:lvl1pPr>
          </a:lstStyle>
          <a:p>
            <a:fld id="{655B75E9-B0AB-43F7-AC34-A25BD5F8F136}" type="slidenum">
              <a:rPr lang="en-US" altLang="en-US"/>
              <a:pPr/>
              <a:t>‹#›</a:t>
            </a:fld>
            <a:endParaRPr lang="en-US" altLang="en-US"/>
          </a:p>
        </p:txBody>
      </p:sp>
    </p:spTree>
    <p:extLst>
      <p:ext uri="{BB962C8B-B14F-4D97-AF65-F5344CB8AC3E}">
        <p14:creationId xmlns:p14="http://schemas.microsoft.com/office/powerpoint/2010/main" val="2929099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B9CB69-AD25-4BEE-A054-DB935DF5AEC9}"/>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9E1C80FD-A841-48E4-A130-8654C4C2C6D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505D0770-D093-42FE-9AA1-0E0F83D2FCD1}"/>
              </a:ext>
            </a:extLst>
          </p:cNvPr>
          <p:cNvSpPr>
            <a:spLocks noGrp="1" noChangeArrowheads="1"/>
          </p:cNvSpPr>
          <p:nvPr>
            <p:ph type="sldNum" sz="quarter" idx="12"/>
          </p:nvPr>
        </p:nvSpPr>
        <p:spPr/>
        <p:txBody>
          <a:bodyPr/>
          <a:lstStyle>
            <a:lvl1pPr eaLnBrk="1" hangingPunct="1">
              <a:defRPr/>
            </a:lvl1pPr>
          </a:lstStyle>
          <a:p>
            <a:fld id="{D6A2C2E3-533A-4735-A972-46799744E3A3}" type="slidenum">
              <a:rPr lang="en-US" altLang="en-US"/>
              <a:pPr/>
              <a:t>‹#›</a:t>
            </a:fld>
            <a:endParaRPr lang="en-US" altLang="en-US"/>
          </a:p>
        </p:txBody>
      </p:sp>
    </p:spTree>
    <p:extLst>
      <p:ext uri="{BB962C8B-B14F-4D97-AF65-F5344CB8AC3E}">
        <p14:creationId xmlns:p14="http://schemas.microsoft.com/office/powerpoint/2010/main" val="242406932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1CE35B-0F2E-4DF1-A434-A6881FC0C925}"/>
              </a:ext>
            </a:extLst>
          </p:cNvPr>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a:extLst>
              <a:ext uri="{FF2B5EF4-FFF2-40B4-BE49-F238E27FC236}">
                <a16:creationId xmlns:a16="http://schemas.microsoft.com/office/drawing/2014/main" id="{E1E6146E-574E-47AB-955E-6FC57E31BA00}"/>
              </a:ext>
            </a:extLst>
          </p:cNvPr>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a:extLst>
              <a:ext uri="{FF2B5EF4-FFF2-40B4-BE49-F238E27FC236}">
                <a16:creationId xmlns:a16="http://schemas.microsoft.com/office/drawing/2014/main" id="{790E9EF5-430F-48B2-A6F6-D74314CAC966}"/>
              </a:ext>
            </a:extLst>
          </p:cNvPr>
          <p:cNvSpPr>
            <a:spLocks noGrp="1"/>
          </p:cNvSpPr>
          <p:nvPr>
            <p:ph type="sldNum" sz="quarter" idx="12"/>
          </p:nvPr>
        </p:nvSpPr>
        <p:spPr/>
        <p:txBody>
          <a:bodyPr/>
          <a:lstStyle>
            <a:lvl1pPr>
              <a:defRPr>
                <a:latin typeface="Times New Roman" panose="02020603050405020304" pitchFamily="18" charset="0"/>
              </a:defRPr>
            </a:lvl1pPr>
          </a:lstStyle>
          <a:p>
            <a:fld id="{DC4ADBE1-6433-4BC4-BA95-5DEFE66865AA}" type="slidenum">
              <a:rPr lang="en-US" altLang="en-US"/>
              <a:pPr/>
              <a:t>‹#›</a:t>
            </a:fld>
            <a:endParaRPr lang="en-US" altLang="en-US"/>
          </a:p>
        </p:txBody>
      </p:sp>
    </p:spTree>
    <p:extLst>
      <p:ext uri="{BB962C8B-B14F-4D97-AF65-F5344CB8AC3E}">
        <p14:creationId xmlns:p14="http://schemas.microsoft.com/office/powerpoint/2010/main" val="383194493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1F8F4-288E-42A7-AFFB-4E9BA68DBBBF}"/>
              </a:ext>
            </a:extLst>
          </p:cNvPr>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5" name="Footer Placeholder 4">
            <a:extLst>
              <a:ext uri="{FF2B5EF4-FFF2-40B4-BE49-F238E27FC236}">
                <a16:creationId xmlns:a16="http://schemas.microsoft.com/office/drawing/2014/main" id="{C606E11D-7406-4DAC-BD88-0A21A5EC1217}"/>
              </a:ext>
            </a:extLst>
          </p:cNvPr>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6" name="Slide Number Placeholder 5">
            <a:extLst>
              <a:ext uri="{FF2B5EF4-FFF2-40B4-BE49-F238E27FC236}">
                <a16:creationId xmlns:a16="http://schemas.microsoft.com/office/drawing/2014/main" id="{D335C108-0342-48A8-B90B-43F97253D75A}"/>
              </a:ext>
            </a:extLst>
          </p:cNvPr>
          <p:cNvSpPr>
            <a:spLocks noGrp="1"/>
          </p:cNvSpPr>
          <p:nvPr>
            <p:ph type="sldNum" sz="quarter" idx="12"/>
          </p:nvPr>
        </p:nvSpPr>
        <p:spPr/>
        <p:txBody>
          <a:bodyPr/>
          <a:lstStyle>
            <a:lvl1pPr>
              <a:defRPr>
                <a:latin typeface="Times New Roman" panose="02020603050405020304" pitchFamily="18" charset="0"/>
              </a:defRPr>
            </a:lvl1pPr>
          </a:lstStyle>
          <a:p>
            <a:fld id="{34CD3788-3098-425F-8B27-6E1CC424D577}" type="slidenum">
              <a:rPr lang="en-US" altLang="en-US"/>
              <a:pPr/>
              <a:t>‹#›</a:t>
            </a:fld>
            <a:endParaRPr lang="en-US" altLang="en-US"/>
          </a:p>
        </p:txBody>
      </p:sp>
    </p:spTree>
    <p:extLst>
      <p:ext uri="{BB962C8B-B14F-4D97-AF65-F5344CB8AC3E}">
        <p14:creationId xmlns:p14="http://schemas.microsoft.com/office/powerpoint/2010/main" val="211108891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a:extLst>
              <a:ext uri="{FF2B5EF4-FFF2-40B4-BE49-F238E27FC236}">
                <a16:creationId xmlns:a16="http://schemas.microsoft.com/office/drawing/2014/main" id="{141B0137-D49D-4009-8004-115E31E622F5}"/>
              </a:ext>
            </a:extLst>
          </p:cNvPr>
          <p:cNvSpPr>
            <a:spLocks noGrp="1" noChangeArrowheads="1"/>
          </p:cNvSpPr>
          <p:nvPr>
            <p:ph type="dt" sz="quarter" idx="10"/>
          </p:nvPr>
        </p:nvSpPr>
        <p:spPr>
          <a:xfrm>
            <a:off x="685800" y="6248400"/>
            <a:ext cx="1905000" cy="457200"/>
          </a:xfrm>
        </p:spPr>
        <p:txBody>
          <a:bodyPr/>
          <a:lstStyle>
            <a:lvl1pPr algn="ctr" eaLnBrk="0" hangingPunct="0">
              <a:defRPr>
                <a:solidFill>
                  <a:srgbClr val="EAEAEA"/>
                </a:solidFill>
                <a:latin typeface="Arial" charset="0"/>
              </a:defRPr>
            </a:lvl1pPr>
          </a:lstStyle>
          <a:p>
            <a:pPr>
              <a:defRPr/>
            </a:pPr>
            <a:endParaRPr lang="en-US"/>
          </a:p>
        </p:txBody>
      </p:sp>
      <p:sp>
        <p:nvSpPr>
          <p:cNvPr id="5" name="Rectangle 5">
            <a:extLst>
              <a:ext uri="{FF2B5EF4-FFF2-40B4-BE49-F238E27FC236}">
                <a16:creationId xmlns:a16="http://schemas.microsoft.com/office/drawing/2014/main" id="{21FACB6E-B6C3-4FE1-A8FA-AB4A68CCDE5E}"/>
              </a:ext>
            </a:extLst>
          </p:cNvPr>
          <p:cNvSpPr>
            <a:spLocks noGrp="1" noChangeArrowheads="1"/>
          </p:cNvSpPr>
          <p:nvPr>
            <p:ph type="ftr" sz="quarter" idx="11"/>
          </p:nvPr>
        </p:nvSpPr>
        <p:spPr>
          <a:xfrm>
            <a:off x="3124200" y="6248400"/>
            <a:ext cx="2895600" cy="457200"/>
          </a:xfrm>
        </p:spPr>
        <p:txBody>
          <a:bodyPr/>
          <a:lstStyle>
            <a:lvl1pPr eaLnBrk="0" hangingPunct="0">
              <a:defRPr>
                <a:solidFill>
                  <a:srgbClr val="EAEAEA"/>
                </a:solidFill>
                <a:latin typeface="Arial" charset="0"/>
              </a:defRPr>
            </a:lvl1pPr>
          </a:lstStyle>
          <a:p>
            <a:pPr>
              <a:defRPr/>
            </a:pPr>
            <a:endParaRPr lang="en-US"/>
          </a:p>
        </p:txBody>
      </p:sp>
      <p:sp>
        <p:nvSpPr>
          <p:cNvPr id="6" name="Rectangle 6">
            <a:extLst>
              <a:ext uri="{FF2B5EF4-FFF2-40B4-BE49-F238E27FC236}">
                <a16:creationId xmlns:a16="http://schemas.microsoft.com/office/drawing/2014/main" id="{70371E65-63D4-48A6-ADB4-67B581296168}"/>
              </a:ext>
            </a:extLst>
          </p:cNvPr>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Arial" panose="020B0604020202020204" pitchFamily="34" charset="0"/>
                <a:ea typeface="Osaka"/>
                <a:cs typeface="Osaka"/>
              </a:defRPr>
            </a:lvl1pPr>
          </a:lstStyle>
          <a:p>
            <a:fld id="{00E2D400-1C5E-4AFB-ABC6-49A4A417CA74}" type="slidenum">
              <a:rPr lang="en-US" altLang="en-US"/>
              <a:pPr/>
              <a:t>‹#›</a:t>
            </a:fld>
            <a:endParaRPr lang="en-US" altLang="en-US"/>
          </a:p>
        </p:txBody>
      </p:sp>
    </p:spTree>
    <p:extLst>
      <p:ext uri="{BB962C8B-B14F-4D97-AF65-F5344CB8AC3E}">
        <p14:creationId xmlns:p14="http://schemas.microsoft.com/office/powerpoint/2010/main" val="249522326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6C0B0-D704-4426-B5FE-E520BA08BCD7}"/>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2FA531B3-0B9D-4F20-8295-5CD102A4ED8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49A1F8E-F8FF-444D-8CDD-94A707EC6B34}"/>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8A73639C-581C-4246-AC61-07760D0222C4}" type="slidenum">
              <a:rPr lang="en-US" altLang="en-US"/>
              <a:pPr/>
              <a:t>‹#›</a:t>
            </a:fld>
            <a:endParaRPr lang="en-US" altLang="en-US"/>
          </a:p>
        </p:txBody>
      </p:sp>
    </p:spTree>
    <p:extLst>
      <p:ext uri="{BB962C8B-B14F-4D97-AF65-F5344CB8AC3E}">
        <p14:creationId xmlns:p14="http://schemas.microsoft.com/office/powerpoint/2010/main" val="184130721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796342F0-EC91-4AF9-BC14-E0C2D8C2C498}"/>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F2EACF95-0C86-4025-8EA9-F6D34BF34FC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3FD9693-51F3-46C1-9C7C-6EE458F8F05B}"/>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C7F8D7DC-AB15-4594-A9CD-F060E16C7CF0}" type="slidenum">
              <a:rPr lang="en-US" altLang="en-US"/>
              <a:pPr/>
              <a:t>‹#›</a:t>
            </a:fld>
            <a:endParaRPr lang="en-US" altLang="en-US"/>
          </a:p>
        </p:txBody>
      </p:sp>
    </p:spTree>
    <p:extLst>
      <p:ext uri="{BB962C8B-B14F-4D97-AF65-F5344CB8AC3E}">
        <p14:creationId xmlns:p14="http://schemas.microsoft.com/office/powerpoint/2010/main" val="179027475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0156EE85-E1DA-4755-BBC7-8ED8F6A4DD5C}"/>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a:extLst>
              <a:ext uri="{FF2B5EF4-FFF2-40B4-BE49-F238E27FC236}">
                <a16:creationId xmlns:a16="http://schemas.microsoft.com/office/drawing/2014/main" id="{591146B4-93FE-4A31-94A3-8A102C6CA029}"/>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EAFAAE53-EAC0-4C07-973D-B05BA81C8347}"/>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5E77125A-A1E1-4E10-87AD-75C38285B4D0}" type="slidenum">
              <a:rPr lang="en-US" altLang="en-US"/>
              <a:pPr/>
              <a:t>‹#›</a:t>
            </a:fld>
            <a:endParaRPr lang="en-US" altLang="en-US"/>
          </a:p>
        </p:txBody>
      </p:sp>
    </p:spTree>
    <p:extLst>
      <p:ext uri="{BB962C8B-B14F-4D97-AF65-F5344CB8AC3E}">
        <p14:creationId xmlns:p14="http://schemas.microsoft.com/office/powerpoint/2010/main" val="159401394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0DC9EF64-1055-4402-8660-98C17021DD75}"/>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8" name="Rectangle 4">
            <a:extLst>
              <a:ext uri="{FF2B5EF4-FFF2-40B4-BE49-F238E27FC236}">
                <a16:creationId xmlns:a16="http://schemas.microsoft.com/office/drawing/2014/main" id="{898BCAC5-218D-43F4-B04C-768364419EC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5">
            <a:extLst>
              <a:ext uri="{FF2B5EF4-FFF2-40B4-BE49-F238E27FC236}">
                <a16:creationId xmlns:a16="http://schemas.microsoft.com/office/drawing/2014/main" id="{58649949-A26F-4045-A592-0E510002A5F9}"/>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69128461-B029-4728-B2EA-98ACC9681AA3}" type="slidenum">
              <a:rPr lang="en-US" altLang="en-US"/>
              <a:pPr/>
              <a:t>‹#›</a:t>
            </a:fld>
            <a:endParaRPr lang="en-US" altLang="en-US"/>
          </a:p>
        </p:txBody>
      </p:sp>
    </p:spTree>
    <p:extLst>
      <p:ext uri="{BB962C8B-B14F-4D97-AF65-F5344CB8AC3E}">
        <p14:creationId xmlns:p14="http://schemas.microsoft.com/office/powerpoint/2010/main" val="34971135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67F04BD-D437-40B7-867D-E5C096D85C12}"/>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4" name="Rectangle 4">
            <a:extLst>
              <a:ext uri="{FF2B5EF4-FFF2-40B4-BE49-F238E27FC236}">
                <a16:creationId xmlns:a16="http://schemas.microsoft.com/office/drawing/2014/main" id="{3099DEFA-5732-4B89-B80B-08FA511F048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2BB7342-E10B-4CEA-8509-A8135AE945A4}"/>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151C884B-390A-4167-AEC1-7935E3C4E69C}" type="slidenum">
              <a:rPr lang="en-US" altLang="en-US"/>
              <a:pPr/>
              <a:t>‹#›</a:t>
            </a:fld>
            <a:endParaRPr lang="en-US" altLang="en-US"/>
          </a:p>
        </p:txBody>
      </p:sp>
    </p:spTree>
    <p:extLst>
      <p:ext uri="{BB962C8B-B14F-4D97-AF65-F5344CB8AC3E}">
        <p14:creationId xmlns:p14="http://schemas.microsoft.com/office/powerpoint/2010/main" val="208597061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AC7EFCA-21B6-43A5-9BD9-C0DE43F79E10}"/>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3" name="Rectangle 4">
            <a:extLst>
              <a:ext uri="{FF2B5EF4-FFF2-40B4-BE49-F238E27FC236}">
                <a16:creationId xmlns:a16="http://schemas.microsoft.com/office/drawing/2014/main" id="{4F1EF933-C0F6-4744-A219-15F072671CC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94918217-45E1-4895-81DF-9EA6F1FC4E1E}"/>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BA24FAEA-CEED-4742-9CE2-6F0C2D827901}" type="slidenum">
              <a:rPr lang="en-US" altLang="en-US"/>
              <a:pPr/>
              <a:t>‹#›</a:t>
            </a:fld>
            <a:endParaRPr lang="en-US" altLang="en-US"/>
          </a:p>
        </p:txBody>
      </p:sp>
    </p:spTree>
    <p:extLst>
      <p:ext uri="{BB962C8B-B14F-4D97-AF65-F5344CB8AC3E}">
        <p14:creationId xmlns:p14="http://schemas.microsoft.com/office/powerpoint/2010/main" val="111835003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CCD5CA2-318A-42C1-B98B-2F2F58FFA796}"/>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a:extLst>
              <a:ext uri="{FF2B5EF4-FFF2-40B4-BE49-F238E27FC236}">
                <a16:creationId xmlns:a16="http://schemas.microsoft.com/office/drawing/2014/main" id="{EEC31246-8B93-4A7A-BC1B-4CE758B6D81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7C89B2D2-92AB-4F53-AC38-3489CF92462C}"/>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8E50D61C-5119-4C9A-A420-4118045DA634}" type="slidenum">
              <a:rPr lang="en-US" altLang="en-US"/>
              <a:pPr/>
              <a:t>‹#›</a:t>
            </a:fld>
            <a:endParaRPr lang="en-US" altLang="en-US"/>
          </a:p>
        </p:txBody>
      </p:sp>
    </p:spTree>
    <p:extLst>
      <p:ext uri="{BB962C8B-B14F-4D97-AF65-F5344CB8AC3E}">
        <p14:creationId xmlns:p14="http://schemas.microsoft.com/office/powerpoint/2010/main" val="1833619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B83F5F-B97F-4154-A289-EEC3A00C6D2F}"/>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FB46BB61-CFC8-449F-A368-32800125A626}"/>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06A92C00-5B32-4617-9D84-787A718BDA96}"/>
              </a:ext>
            </a:extLst>
          </p:cNvPr>
          <p:cNvSpPr>
            <a:spLocks noGrp="1" noChangeArrowheads="1"/>
          </p:cNvSpPr>
          <p:nvPr>
            <p:ph type="sldNum" sz="quarter" idx="12"/>
          </p:nvPr>
        </p:nvSpPr>
        <p:spPr/>
        <p:txBody>
          <a:bodyPr/>
          <a:lstStyle>
            <a:lvl1pPr eaLnBrk="1" hangingPunct="1">
              <a:defRPr/>
            </a:lvl1pPr>
          </a:lstStyle>
          <a:p>
            <a:fld id="{1241DCD8-BBE4-49D8-8C5C-515571D22552}" type="slidenum">
              <a:rPr lang="en-US" altLang="en-US"/>
              <a:pPr/>
              <a:t>‹#›</a:t>
            </a:fld>
            <a:endParaRPr lang="en-US" altLang="en-US"/>
          </a:p>
        </p:txBody>
      </p:sp>
    </p:spTree>
    <p:extLst>
      <p:ext uri="{BB962C8B-B14F-4D97-AF65-F5344CB8AC3E}">
        <p14:creationId xmlns:p14="http://schemas.microsoft.com/office/powerpoint/2010/main" val="122476643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C08D6AF6-5220-4EF1-8F15-0D77BFED5283}"/>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6" name="Rectangle 4">
            <a:extLst>
              <a:ext uri="{FF2B5EF4-FFF2-40B4-BE49-F238E27FC236}">
                <a16:creationId xmlns:a16="http://schemas.microsoft.com/office/drawing/2014/main" id="{E89E5BD8-3E00-4161-AEE8-79B0AEDA7B57}"/>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8A9BACC2-3A25-4E44-95A1-C55F39CD7F7C}"/>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02990DC4-04FC-42A0-8C20-47060F0D5103}" type="slidenum">
              <a:rPr lang="en-US" altLang="en-US"/>
              <a:pPr/>
              <a:t>‹#›</a:t>
            </a:fld>
            <a:endParaRPr lang="en-US" altLang="en-US"/>
          </a:p>
        </p:txBody>
      </p:sp>
    </p:spTree>
    <p:extLst>
      <p:ext uri="{BB962C8B-B14F-4D97-AF65-F5344CB8AC3E}">
        <p14:creationId xmlns:p14="http://schemas.microsoft.com/office/powerpoint/2010/main" val="334391077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99A92-6A98-4771-9309-66C1B52D5F13}"/>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57CFA64C-4F8E-44FB-B356-460F3B20FD1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AEC311B-3CCA-4560-B928-AE7A6F4A2299}"/>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F0E5C35B-6A74-42BD-9427-1D4BC2C37044}" type="slidenum">
              <a:rPr lang="en-US" altLang="en-US"/>
              <a:pPr/>
              <a:t>‹#›</a:t>
            </a:fld>
            <a:endParaRPr lang="en-US" altLang="en-US"/>
          </a:p>
        </p:txBody>
      </p:sp>
    </p:spTree>
    <p:extLst>
      <p:ext uri="{BB962C8B-B14F-4D97-AF65-F5344CB8AC3E}">
        <p14:creationId xmlns:p14="http://schemas.microsoft.com/office/powerpoint/2010/main" val="235779204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0F1C-6589-4C94-A395-07E1450D8307}"/>
              </a:ext>
            </a:extLst>
          </p:cNvPr>
          <p:cNvSpPr>
            <a:spLocks noGrp="1" noChangeArrowheads="1"/>
          </p:cNvSpPr>
          <p:nvPr>
            <p:ph type="dt" sz="half" idx="10"/>
          </p:nvPr>
        </p:nvSpPr>
        <p:spPr/>
        <p:txBody>
          <a:bodyPr/>
          <a:lstStyle>
            <a:lvl1pPr algn="ctr" eaLnBrk="0" hangingPunct="0">
              <a:defRPr>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AA036364-F212-40AA-9889-4189FCCAE6C4}"/>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5265D33-3DF8-4D84-81F0-B0C93474EDC9}"/>
              </a:ext>
            </a:extLst>
          </p:cNvPr>
          <p:cNvSpPr>
            <a:spLocks noGrp="1" noChangeArrowheads="1"/>
          </p:cNvSpPr>
          <p:nvPr>
            <p:ph type="sldNum" sz="quarter" idx="12"/>
          </p:nvPr>
        </p:nvSpPr>
        <p:spPr/>
        <p:txBody>
          <a:bodyPr/>
          <a:lstStyle>
            <a:lvl1pPr eaLnBrk="0" hangingPunct="0">
              <a:defRPr>
                <a:latin typeface="Arial" panose="020B0604020202020204" pitchFamily="34" charset="0"/>
                <a:ea typeface="Osaka"/>
                <a:cs typeface="Osaka"/>
              </a:defRPr>
            </a:lvl1pPr>
          </a:lstStyle>
          <a:p>
            <a:fld id="{911B6937-6FEC-499E-9391-6E258B0BFD90}" type="slidenum">
              <a:rPr lang="en-US" altLang="en-US"/>
              <a:pPr/>
              <a:t>‹#›</a:t>
            </a:fld>
            <a:endParaRPr lang="en-US" altLang="en-US"/>
          </a:p>
        </p:txBody>
      </p:sp>
    </p:spTree>
    <p:extLst>
      <p:ext uri="{BB962C8B-B14F-4D97-AF65-F5344CB8AC3E}">
        <p14:creationId xmlns:p14="http://schemas.microsoft.com/office/powerpoint/2010/main" val="75082030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4A1B6FB-C65D-4E08-BE48-264A74DA28A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CC8FEB90-4A66-4144-BFA8-2F0C7CC494B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E4DA82CE-0C5E-43EC-8EEB-A833A6B22354}"/>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D4E5D7D5-658C-422E-A908-364533F000ED}" type="slidenum">
              <a:rPr lang="en-US" altLang="en-US"/>
              <a:pPr/>
              <a:t>‹#›</a:t>
            </a:fld>
            <a:endParaRPr lang="en-US" altLang="en-US"/>
          </a:p>
        </p:txBody>
      </p:sp>
    </p:spTree>
    <p:extLst>
      <p:ext uri="{BB962C8B-B14F-4D97-AF65-F5344CB8AC3E}">
        <p14:creationId xmlns:p14="http://schemas.microsoft.com/office/powerpoint/2010/main" val="144339793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FA5117-E1A3-4EF2-9635-3E06C816BDE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2164D9F-E714-453D-9B7A-A9C76CDDBC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84D3E9-E93A-4E27-AA24-92DC2BD04FE5}"/>
              </a:ext>
            </a:extLst>
          </p:cNvPr>
          <p:cNvSpPr>
            <a:spLocks noGrp="1" noChangeArrowheads="1"/>
          </p:cNvSpPr>
          <p:nvPr>
            <p:ph type="sldNum" sz="quarter" idx="12"/>
          </p:nvPr>
        </p:nvSpPr>
        <p:spPr/>
        <p:txBody>
          <a:bodyPr/>
          <a:lstStyle>
            <a:lvl1pPr>
              <a:defRPr/>
            </a:lvl1pPr>
          </a:lstStyle>
          <a:p>
            <a:fld id="{F1476C0D-38E2-406F-BD3C-C294FDCA72C3}" type="slidenum">
              <a:rPr lang="en-US" altLang="en-US"/>
              <a:pPr/>
              <a:t>‹#›</a:t>
            </a:fld>
            <a:endParaRPr lang="en-US" altLang="en-US"/>
          </a:p>
        </p:txBody>
      </p:sp>
    </p:spTree>
    <p:extLst>
      <p:ext uri="{BB962C8B-B14F-4D97-AF65-F5344CB8AC3E}">
        <p14:creationId xmlns:p14="http://schemas.microsoft.com/office/powerpoint/2010/main" val="382595213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178EE-7DFD-4478-AD2C-72E1A647D5B5}"/>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0C47799-0307-49DF-B9D0-08EB0B2761E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D747C2-F1BD-49F1-8D7B-20CEFA52125B}"/>
              </a:ext>
            </a:extLst>
          </p:cNvPr>
          <p:cNvSpPr>
            <a:spLocks noGrp="1" noChangeArrowheads="1"/>
          </p:cNvSpPr>
          <p:nvPr>
            <p:ph type="sldNum" sz="quarter" idx="12"/>
          </p:nvPr>
        </p:nvSpPr>
        <p:spPr/>
        <p:txBody>
          <a:bodyPr/>
          <a:lstStyle>
            <a:lvl1pPr>
              <a:defRPr/>
            </a:lvl1pPr>
          </a:lstStyle>
          <a:p>
            <a:fld id="{988A6E34-0844-4289-8CEA-FE3D79A8FA24}" type="slidenum">
              <a:rPr lang="en-US" altLang="en-US"/>
              <a:pPr/>
              <a:t>‹#›</a:t>
            </a:fld>
            <a:endParaRPr lang="en-US" altLang="en-US"/>
          </a:p>
        </p:txBody>
      </p:sp>
    </p:spTree>
    <p:extLst>
      <p:ext uri="{BB962C8B-B14F-4D97-AF65-F5344CB8AC3E}">
        <p14:creationId xmlns:p14="http://schemas.microsoft.com/office/powerpoint/2010/main" val="259420833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AD54AF-C4A1-4C03-B2CE-7072CD6A5CB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08CFAC1F-F584-4E16-8776-9E2ABE4E6E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3EE2D6-3168-4450-B1F5-9B6A1CF847D2}"/>
              </a:ext>
            </a:extLst>
          </p:cNvPr>
          <p:cNvSpPr>
            <a:spLocks noGrp="1" noChangeArrowheads="1"/>
          </p:cNvSpPr>
          <p:nvPr>
            <p:ph type="sldNum" sz="quarter" idx="12"/>
          </p:nvPr>
        </p:nvSpPr>
        <p:spPr/>
        <p:txBody>
          <a:bodyPr/>
          <a:lstStyle>
            <a:lvl1pPr>
              <a:defRPr/>
            </a:lvl1pPr>
          </a:lstStyle>
          <a:p>
            <a:fld id="{E07DF428-2F27-4DDA-953D-9B2244FDB414}" type="slidenum">
              <a:rPr lang="en-US" altLang="en-US"/>
              <a:pPr/>
              <a:t>‹#›</a:t>
            </a:fld>
            <a:endParaRPr lang="en-US" altLang="en-US"/>
          </a:p>
        </p:txBody>
      </p:sp>
    </p:spTree>
    <p:extLst>
      <p:ext uri="{BB962C8B-B14F-4D97-AF65-F5344CB8AC3E}">
        <p14:creationId xmlns:p14="http://schemas.microsoft.com/office/powerpoint/2010/main" val="280678748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F48C46-8B84-4865-9C35-E36D5C1E6A44}"/>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C4C9D8EE-D06D-4DE7-9ECE-A0BD67A5459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4BBBF0-CF79-433A-84F5-7D73B16F0E80}"/>
              </a:ext>
            </a:extLst>
          </p:cNvPr>
          <p:cNvSpPr>
            <a:spLocks noGrp="1" noChangeArrowheads="1"/>
          </p:cNvSpPr>
          <p:nvPr>
            <p:ph type="sldNum" sz="quarter" idx="12"/>
          </p:nvPr>
        </p:nvSpPr>
        <p:spPr/>
        <p:txBody>
          <a:bodyPr/>
          <a:lstStyle>
            <a:lvl1pPr>
              <a:defRPr/>
            </a:lvl1pPr>
          </a:lstStyle>
          <a:p>
            <a:fld id="{2775B9CA-552B-45E8-85E1-1456EBCB6085}" type="slidenum">
              <a:rPr lang="en-US" altLang="en-US"/>
              <a:pPr/>
              <a:t>‹#›</a:t>
            </a:fld>
            <a:endParaRPr lang="en-US" altLang="en-US"/>
          </a:p>
        </p:txBody>
      </p:sp>
    </p:spTree>
    <p:extLst>
      <p:ext uri="{BB962C8B-B14F-4D97-AF65-F5344CB8AC3E}">
        <p14:creationId xmlns:p14="http://schemas.microsoft.com/office/powerpoint/2010/main" val="225537801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9F8776-67D5-438F-AE08-2283597C9D51}"/>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931D076C-3A1C-43B9-8309-EE6143E904D1}"/>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0EEA93-DB0F-4C47-AAC9-2D0007042E3F}"/>
              </a:ext>
            </a:extLst>
          </p:cNvPr>
          <p:cNvSpPr>
            <a:spLocks noGrp="1" noChangeArrowheads="1"/>
          </p:cNvSpPr>
          <p:nvPr>
            <p:ph type="sldNum" sz="quarter" idx="12"/>
          </p:nvPr>
        </p:nvSpPr>
        <p:spPr/>
        <p:txBody>
          <a:bodyPr/>
          <a:lstStyle>
            <a:lvl1pPr>
              <a:defRPr/>
            </a:lvl1pPr>
          </a:lstStyle>
          <a:p>
            <a:fld id="{3F42C808-FD80-4945-AE28-0718523A8245}" type="slidenum">
              <a:rPr lang="en-US" altLang="en-US"/>
              <a:pPr/>
              <a:t>‹#›</a:t>
            </a:fld>
            <a:endParaRPr lang="en-US" altLang="en-US"/>
          </a:p>
        </p:txBody>
      </p:sp>
    </p:spTree>
    <p:extLst>
      <p:ext uri="{BB962C8B-B14F-4D97-AF65-F5344CB8AC3E}">
        <p14:creationId xmlns:p14="http://schemas.microsoft.com/office/powerpoint/2010/main" val="84897190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780D7A-8762-4FA8-9636-73A203F3ADB0}"/>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EAB684C0-C649-42C3-80D9-D43B41A3CC5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E60B3E-979D-47F0-95D1-CE6122BC1C98}"/>
              </a:ext>
            </a:extLst>
          </p:cNvPr>
          <p:cNvSpPr>
            <a:spLocks noGrp="1" noChangeArrowheads="1"/>
          </p:cNvSpPr>
          <p:nvPr>
            <p:ph type="sldNum" sz="quarter" idx="12"/>
          </p:nvPr>
        </p:nvSpPr>
        <p:spPr/>
        <p:txBody>
          <a:bodyPr/>
          <a:lstStyle>
            <a:lvl1pPr>
              <a:defRPr/>
            </a:lvl1pPr>
          </a:lstStyle>
          <a:p>
            <a:fld id="{741E12F0-C658-4204-8A8D-AF7F521B6F16}" type="slidenum">
              <a:rPr lang="en-US" altLang="en-US"/>
              <a:pPr/>
              <a:t>‹#›</a:t>
            </a:fld>
            <a:endParaRPr lang="en-US" altLang="en-US"/>
          </a:p>
        </p:txBody>
      </p:sp>
    </p:spTree>
    <p:extLst>
      <p:ext uri="{BB962C8B-B14F-4D97-AF65-F5344CB8AC3E}">
        <p14:creationId xmlns:p14="http://schemas.microsoft.com/office/powerpoint/2010/main" val="3055656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7BAE77-A14E-4230-81E5-4F599533A75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2726BB77-9181-483D-AFB8-C3946D21F20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E0DB47E0-72A0-49B9-A65A-78B2332B8B0D}"/>
              </a:ext>
            </a:extLst>
          </p:cNvPr>
          <p:cNvSpPr>
            <a:spLocks noGrp="1" noChangeArrowheads="1"/>
          </p:cNvSpPr>
          <p:nvPr>
            <p:ph type="sldNum" sz="quarter" idx="12"/>
          </p:nvPr>
        </p:nvSpPr>
        <p:spPr/>
        <p:txBody>
          <a:bodyPr/>
          <a:lstStyle>
            <a:lvl1pPr eaLnBrk="1" hangingPunct="1">
              <a:defRPr/>
            </a:lvl1pPr>
          </a:lstStyle>
          <a:p>
            <a:fld id="{34311CE4-B55D-430A-BC1D-735CDA09E1DD}" type="slidenum">
              <a:rPr lang="en-US" altLang="en-US"/>
              <a:pPr/>
              <a:t>‹#›</a:t>
            </a:fld>
            <a:endParaRPr lang="en-US" altLang="en-US"/>
          </a:p>
        </p:txBody>
      </p:sp>
    </p:spTree>
    <p:extLst>
      <p:ext uri="{BB962C8B-B14F-4D97-AF65-F5344CB8AC3E}">
        <p14:creationId xmlns:p14="http://schemas.microsoft.com/office/powerpoint/2010/main" val="55108249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3F0FB7-4DAE-43F3-A612-BF3928CD7A19}"/>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0B96F130-3A04-4390-AB59-B2237268D04E}"/>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4CBE653-06C3-4F4D-88B7-1A9D8DF297A5}"/>
              </a:ext>
            </a:extLst>
          </p:cNvPr>
          <p:cNvSpPr>
            <a:spLocks noGrp="1" noChangeArrowheads="1"/>
          </p:cNvSpPr>
          <p:nvPr>
            <p:ph type="sldNum" sz="quarter" idx="12"/>
          </p:nvPr>
        </p:nvSpPr>
        <p:spPr/>
        <p:txBody>
          <a:bodyPr/>
          <a:lstStyle>
            <a:lvl1pPr>
              <a:defRPr/>
            </a:lvl1pPr>
          </a:lstStyle>
          <a:p>
            <a:fld id="{A2A04F20-67CD-441F-8C4B-048AB5DBF9DB}" type="slidenum">
              <a:rPr lang="en-US" altLang="en-US"/>
              <a:pPr/>
              <a:t>‹#›</a:t>
            </a:fld>
            <a:endParaRPr lang="en-US" altLang="en-US"/>
          </a:p>
        </p:txBody>
      </p:sp>
    </p:spTree>
    <p:extLst>
      <p:ext uri="{BB962C8B-B14F-4D97-AF65-F5344CB8AC3E}">
        <p14:creationId xmlns:p14="http://schemas.microsoft.com/office/powerpoint/2010/main" val="74136313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58DFBE0-03C7-4E23-AA31-88E9DCCAED5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CCF168D-02F9-4342-900F-9CE116FFA1F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0565335-5688-4984-A90F-6DF3E4AE90CF}"/>
              </a:ext>
            </a:extLst>
          </p:cNvPr>
          <p:cNvSpPr>
            <a:spLocks noGrp="1" noChangeArrowheads="1"/>
          </p:cNvSpPr>
          <p:nvPr>
            <p:ph type="sldNum" sz="quarter" idx="12"/>
          </p:nvPr>
        </p:nvSpPr>
        <p:spPr/>
        <p:txBody>
          <a:bodyPr/>
          <a:lstStyle>
            <a:lvl1pPr>
              <a:defRPr/>
            </a:lvl1pPr>
          </a:lstStyle>
          <a:p>
            <a:fld id="{2B770269-7E31-4A17-8D9D-7E77F9523DFC}" type="slidenum">
              <a:rPr lang="en-US" altLang="en-US"/>
              <a:pPr/>
              <a:t>‹#›</a:t>
            </a:fld>
            <a:endParaRPr lang="en-US" altLang="en-US"/>
          </a:p>
        </p:txBody>
      </p:sp>
    </p:spTree>
    <p:extLst>
      <p:ext uri="{BB962C8B-B14F-4D97-AF65-F5344CB8AC3E}">
        <p14:creationId xmlns:p14="http://schemas.microsoft.com/office/powerpoint/2010/main" val="367123735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84822B6-B0D2-4060-9026-A6A6E2C57EB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3D5EA8C5-9CCD-4323-AACD-B20323ED5B4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D55AF04-52EF-4295-93A4-38E524EA9EEE}"/>
              </a:ext>
            </a:extLst>
          </p:cNvPr>
          <p:cNvSpPr>
            <a:spLocks noGrp="1" noChangeArrowheads="1"/>
          </p:cNvSpPr>
          <p:nvPr>
            <p:ph type="sldNum" sz="quarter" idx="12"/>
          </p:nvPr>
        </p:nvSpPr>
        <p:spPr/>
        <p:txBody>
          <a:bodyPr/>
          <a:lstStyle>
            <a:lvl1pPr>
              <a:defRPr/>
            </a:lvl1pPr>
          </a:lstStyle>
          <a:p>
            <a:fld id="{AC2F8A14-263F-41A6-8B07-9863F56DFAA3}" type="slidenum">
              <a:rPr lang="en-US" altLang="en-US"/>
              <a:pPr/>
              <a:t>‹#›</a:t>
            </a:fld>
            <a:endParaRPr lang="en-US" altLang="en-US"/>
          </a:p>
        </p:txBody>
      </p:sp>
    </p:spTree>
    <p:extLst>
      <p:ext uri="{BB962C8B-B14F-4D97-AF65-F5344CB8AC3E}">
        <p14:creationId xmlns:p14="http://schemas.microsoft.com/office/powerpoint/2010/main" val="91611733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87B9D8-F347-4AC8-86EB-ADA2479B340C}"/>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FF179F13-97F2-4D83-8BBE-7927620B368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31989B-116F-43DC-AAD6-91E88C89CDA6}"/>
              </a:ext>
            </a:extLst>
          </p:cNvPr>
          <p:cNvSpPr>
            <a:spLocks noGrp="1" noChangeArrowheads="1"/>
          </p:cNvSpPr>
          <p:nvPr>
            <p:ph type="sldNum" sz="quarter" idx="12"/>
          </p:nvPr>
        </p:nvSpPr>
        <p:spPr/>
        <p:txBody>
          <a:bodyPr/>
          <a:lstStyle>
            <a:lvl1pPr>
              <a:defRPr/>
            </a:lvl1pPr>
          </a:lstStyle>
          <a:p>
            <a:fld id="{0CEB1033-AD29-49BB-B2C9-06C47C495C15}" type="slidenum">
              <a:rPr lang="en-US" altLang="en-US"/>
              <a:pPr/>
              <a:t>‹#›</a:t>
            </a:fld>
            <a:endParaRPr lang="en-US" altLang="en-US"/>
          </a:p>
        </p:txBody>
      </p:sp>
    </p:spTree>
    <p:extLst>
      <p:ext uri="{BB962C8B-B14F-4D97-AF65-F5344CB8AC3E}">
        <p14:creationId xmlns:p14="http://schemas.microsoft.com/office/powerpoint/2010/main" val="160923232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B861DE-A4FF-4C4E-8CDE-8298879C1C7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4FE5BF5-3794-4012-B052-7E66063B052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26132B-B216-4692-B7BC-99ED8864C000}"/>
              </a:ext>
            </a:extLst>
          </p:cNvPr>
          <p:cNvSpPr>
            <a:spLocks noGrp="1" noChangeArrowheads="1"/>
          </p:cNvSpPr>
          <p:nvPr>
            <p:ph type="sldNum" sz="quarter" idx="12"/>
          </p:nvPr>
        </p:nvSpPr>
        <p:spPr/>
        <p:txBody>
          <a:bodyPr/>
          <a:lstStyle>
            <a:lvl1pPr>
              <a:defRPr/>
            </a:lvl1pPr>
          </a:lstStyle>
          <a:p>
            <a:fld id="{93ACEDC7-77D0-4D0F-B0A1-26EB7B0C447A}" type="slidenum">
              <a:rPr lang="en-US" altLang="en-US"/>
              <a:pPr/>
              <a:t>‹#›</a:t>
            </a:fld>
            <a:endParaRPr lang="en-US" altLang="en-US"/>
          </a:p>
        </p:txBody>
      </p:sp>
    </p:spTree>
    <p:extLst>
      <p:ext uri="{BB962C8B-B14F-4D97-AF65-F5344CB8AC3E}">
        <p14:creationId xmlns:p14="http://schemas.microsoft.com/office/powerpoint/2010/main" val="252696130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4B31E7-208E-463D-8FBC-910D45CF440E}"/>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AD50393F-1C67-433D-8F80-AE53E1D3BFC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721CA0-3A3A-4317-A15D-FF94A5E63FFB}"/>
              </a:ext>
            </a:extLst>
          </p:cNvPr>
          <p:cNvSpPr>
            <a:spLocks noGrp="1" noChangeArrowheads="1"/>
          </p:cNvSpPr>
          <p:nvPr>
            <p:ph type="sldNum" sz="quarter" idx="12"/>
          </p:nvPr>
        </p:nvSpPr>
        <p:spPr/>
        <p:txBody>
          <a:bodyPr/>
          <a:lstStyle>
            <a:lvl1pPr>
              <a:defRPr/>
            </a:lvl1pPr>
          </a:lstStyle>
          <a:p>
            <a:fld id="{D28A26F5-A9D4-4AF0-ABEF-79F62C9A66EC}" type="slidenum">
              <a:rPr lang="en-US" altLang="en-US"/>
              <a:pPr/>
              <a:t>‹#›</a:t>
            </a:fld>
            <a:endParaRPr lang="en-US" altLang="en-US"/>
          </a:p>
        </p:txBody>
      </p:sp>
    </p:spTree>
    <p:extLst>
      <p:ext uri="{BB962C8B-B14F-4D97-AF65-F5344CB8AC3E}">
        <p14:creationId xmlns:p14="http://schemas.microsoft.com/office/powerpoint/2010/main" val="394742475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24E1B5E-4F6F-4C4E-9ECF-91148FA797BF}"/>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EE2BA8D1-B1F6-453C-AA91-FD53461C42EC}"/>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11DA69E-6B93-4AB6-A881-957C5E268AE8}"/>
              </a:ext>
            </a:extLst>
          </p:cNvPr>
          <p:cNvSpPr>
            <a:spLocks noGrp="1" noChangeArrowheads="1"/>
          </p:cNvSpPr>
          <p:nvPr>
            <p:ph type="sldNum" sz="quarter" idx="12"/>
          </p:nvPr>
        </p:nvSpPr>
        <p:spPr/>
        <p:txBody>
          <a:bodyPr/>
          <a:lstStyle>
            <a:lvl1pPr>
              <a:defRPr/>
            </a:lvl1pPr>
          </a:lstStyle>
          <a:p>
            <a:fld id="{2DD651CB-A936-4D26-9DB0-43D3916BFF08}" type="slidenum">
              <a:rPr lang="en-US" altLang="en-US"/>
              <a:pPr/>
              <a:t>‹#›</a:t>
            </a:fld>
            <a:endParaRPr lang="en-US" altLang="en-US"/>
          </a:p>
        </p:txBody>
      </p:sp>
    </p:spTree>
    <p:extLst>
      <p:ext uri="{BB962C8B-B14F-4D97-AF65-F5344CB8AC3E}">
        <p14:creationId xmlns:p14="http://schemas.microsoft.com/office/powerpoint/2010/main" val="341830141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982484-A62F-4499-A5CC-C08C3984265B}"/>
              </a:ext>
            </a:extLst>
          </p:cNvPr>
          <p:cNvSpPr>
            <a:spLocks noGrp="1"/>
          </p:cNvSpPr>
          <p:nvPr>
            <p:ph type="dt" sz="half" idx="10"/>
          </p:nvPr>
        </p:nvSpPr>
        <p:spPr/>
        <p:txBody>
          <a:bodyPr/>
          <a:lstStyle>
            <a:lvl1pPr>
              <a:defRPr>
                <a:latin typeface="Calibri"/>
              </a:defRPr>
            </a:lvl1pPr>
          </a:lstStyle>
          <a:p>
            <a:pPr>
              <a:defRPr/>
            </a:pPr>
            <a:fld id="{2C91789D-679B-4AEE-A409-216C6636C99A}" type="datetimeFigureOut">
              <a:rPr lang="en-US"/>
              <a:pPr>
                <a:defRPr/>
              </a:pPr>
              <a:t>12/11/24</a:t>
            </a:fld>
            <a:endParaRPr lang="en-US"/>
          </a:p>
        </p:txBody>
      </p:sp>
      <p:sp>
        <p:nvSpPr>
          <p:cNvPr id="5" name="Footer Placeholder 4">
            <a:extLst>
              <a:ext uri="{FF2B5EF4-FFF2-40B4-BE49-F238E27FC236}">
                <a16:creationId xmlns:a16="http://schemas.microsoft.com/office/drawing/2014/main" id="{692FAC1B-7EA8-4E3E-8890-B2F4A0BF51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764921-DBD0-4C4C-B07A-FE24B1CD58F1}"/>
              </a:ext>
            </a:extLst>
          </p:cNvPr>
          <p:cNvSpPr>
            <a:spLocks noGrp="1"/>
          </p:cNvSpPr>
          <p:nvPr>
            <p:ph type="sldNum" sz="quarter" idx="12"/>
          </p:nvPr>
        </p:nvSpPr>
        <p:spPr/>
        <p:txBody>
          <a:bodyPr/>
          <a:lstStyle>
            <a:lvl1pPr>
              <a:defRPr/>
            </a:lvl1pPr>
          </a:lstStyle>
          <a:p>
            <a:fld id="{84C021EC-036C-45EB-A7C7-2424AA007AEA}" type="slidenum">
              <a:rPr lang="en-US" altLang="en-US"/>
              <a:pPr/>
              <a:t>‹#›</a:t>
            </a:fld>
            <a:endParaRPr lang="en-US" altLang="en-US"/>
          </a:p>
        </p:txBody>
      </p:sp>
    </p:spTree>
    <p:extLst>
      <p:ext uri="{BB962C8B-B14F-4D97-AF65-F5344CB8AC3E}">
        <p14:creationId xmlns:p14="http://schemas.microsoft.com/office/powerpoint/2010/main" val="141894035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202E9-F7FA-4732-9259-B2D6E27B6103}"/>
              </a:ext>
            </a:extLst>
          </p:cNvPr>
          <p:cNvSpPr>
            <a:spLocks noGrp="1"/>
          </p:cNvSpPr>
          <p:nvPr>
            <p:ph type="dt" sz="half" idx="10"/>
          </p:nvPr>
        </p:nvSpPr>
        <p:spPr/>
        <p:txBody>
          <a:bodyPr/>
          <a:lstStyle>
            <a:lvl1pPr>
              <a:defRPr>
                <a:latin typeface="Calibri"/>
              </a:defRPr>
            </a:lvl1pPr>
          </a:lstStyle>
          <a:p>
            <a:pPr>
              <a:defRPr/>
            </a:pPr>
            <a:fld id="{2A174CDA-10AE-4CFE-9948-9A256FED913C}" type="datetimeFigureOut">
              <a:rPr lang="en-US"/>
              <a:pPr>
                <a:defRPr/>
              </a:pPr>
              <a:t>12/11/24</a:t>
            </a:fld>
            <a:endParaRPr lang="en-US"/>
          </a:p>
        </p:txBody>
      </p:sp>
      <p:sp>
        <p:nvSpPr>
          <p:cNvPr id="5" name="Footer Placeholder 4">
            <a:extLst>
              <a:ext uri="{FF2B5EF4-FFF2-40B4-BE49-F238E27FC236}">
                <a16:creationId xmlns:a16="http://schemas.microsoft.com/office/drawing/2014/main" id="{76ABCBDB-29B1-4908-8490-EA0D2DB5E0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43E378-D4FE-4E64-9381-EE595917ABA6}"/>
              </a:ext>
            </a:extLst>
          </p:cNvPr>
          <p:cNvSpPr>
            <a:spLocks noGrp="1"/>
          </p:cNvSpPr>
          <p:nvPr>
            <p:ph type="sldNum" sz="quarter" idx="12"/>
          </p:nvPr>
        </p:nvSpPr>
        <p:spPr/>
        <p:txBody>
          <a:bodyPr/>
          <a:lstStyle>
            <a:lvl1pPr>
              <a:defRPr/>
            </a:lvl1pPr>
          </a:lstStyle>
          <a:p>
            <a:fld id="{E9FA54B5-0958-4437-86EE-D578850C2BF0}" type="slidenum">
              <a:rPr lang="en-US" altLang="en-US"/>
              <a:pPr/>
              <a:t>‹#›</a:t>
            </a:fld>
            <a:endParaRPr lang="en-US" altLang="en-US"/>
          </a:p>
        </p:txBody>
      </p:sp>
    </p:spTree>
    <p:extLst>
      <p:ext uri="{BB962C8B-B14F-4D97-AF65-F5344CB8AC3E}">
        <p14:creationId xmlns:p14="http://schemas.microsoft.com/office/powerpoint/2010/main" val="7471635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EA0788-C7DB-4281-91D3-C19A6A0B9AAC}"/>
              </a:ext>
            </a:extLst>
          </p:cNvPr>
          <p:cNvSpPr>
            <a:spLocks noGrp="1"/>
          </p:cNvSpPr>
          <p:nvPr>
            <p:ph type="dt" sz="half" idx="10"/>
          </p:nvPr>
        </p:nvSpPr>
        <p:spPr/>
        <p:txBody>
          <a:bodyPr/>
          <a:lstStyle>
            <a:lvl1pPr>
              <a:defRPr>
                <a:latin typeface="Calibri"/>
              </a:defRPr>
            </a:lvl1pPr>
          </a:lstStyle>
          <a:p>
            <a:pPr>
              <a:defRPr/>
            </a:pPr>
            <a:fld id="{38A6927B-D2E9-486A-896B-D3DAFBCD5B17}" type="datetimeFigureOut">
              <a:rPr lang="en-US"/>
              <a:pPr>
                <a:defRPr/>
              </a:pPr>
              <a:t>12/11/24</a:t>
            </a:fld>
            <a:endParaRPr lang="en-US"/>
          </a:p>
        </p:txBody>
      </p:sp>
      <p:sp>
        <p:nvSpPr>
          <p:cNvPr id="5" name="Footer Placeholder 4">
            <a:extLst>
              <a:ext uri="{FF2B5EF4-FFF2-40B4-BE49-F238E27FC236}">
                <a16:creationId xmlns:a16="http://schemas.microsoft.com/office/drawing/2014/main" id="{1079855D-4941-46D1-BD57-AB66B6B466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DEC26C-CB3C-4A1E-8D60-72E0196B8DE9}"/>
              </a:ext>
            </a:extLst>
          </p:cNvPr>
          <p:cNvSpPr>
            <a:spLocks noGrp="1"/>
          </p:cNvSpPr>
          <p:nvPr>
            <p:ph type="sldNum" sz="quarter" idx="12"/>
          </p:nvPr>
        </p:nvSpPr>
        <p:spPr/>
        <p:txBody>
          <a:bodyPr/>
          <a:lstStyle>
            <a:lvl1pPr>
              <a:defRPr/>
            </a:lvl1pPr>
          </a:lstStyle>
          <a:p>
            <a:fld id="{F43E11DE-CA29-402C-8555-B62F764252B8}" type="slidenum">
              <a:rPr lang="en-US" altLang="en-US"/>
              <a:pPr/>
              <a:t>‹#›</a:t>
            </a:fld>
            <a:endParaRPr lang="en-US" altLang="en-US"/>
          </a:p>
        </p:txBody>
      </p:sp>
    </p:spTree>
    <p:extLst>
      <p:ext uri="{BB962C8B-B14F-4D97-AF65-F5344CB8AC3E}">
        <p14:creationId xmlns:p14="http://schemas.microsoft.com/office/powerpoint/2010/main" val="88291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59B9B18-C1DC-419C-A521-A76A141D036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B68E8598-F939-46C7-BEA4-B6419318765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C442DC0-FD42-49C7-950C-5C3018AA800B}"/>
              </a:ext>
            </a:extLst>
          </p:cNvPr>
          <p:cNvSpPr>
            <a:spLocks noGrp="1" noChangeArrowheads="1"/>
          </p:cNvSpPr>
          <p:nvPr>
            <p:ph type="sldNum" sz="quarter" idx="12"/>
          </p:nvPr>
        </p:nvSpPr>
        <p:spPr/>
        <p:txBody>
          <a:bodyPr/>
          <a:lstStyle>
            <a:lvl1pPr eaLnBrk="1" hangingPunct="1">
              <a:defRPr/>
            </a:lvl1pPr>
          </a:lstStyle>
          <a:p>
            <a:fld id="{9E7096F1-4386-47DF-97EE-CFCA69890F9E}" type="slidenum">
              <a:rPr lang="en-US" altLang="en-US"/>
              <a:pPr/>
              <a:t>‹#›</a:t>
            </a:fld>
            <a:endParaRPr lang="en-US" altLang="en-US"/>
          </a:p>
        </p:txBody>
      </p:sp>
    </p:spTree>
    <p:extLst>
      <p:ext uri="{BB962C8B-B14F-4D97-AF65-F5344CB8AC3E}">
        <p14:creationId xmlns:p14="http://schemas.microsoft.com/office/powerpoint/2010/main" val="108919292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1A00EF-A3A5-421E-8E23-3D840726E6FA}"/>
              </a:ext>
            </a:extLst>
          </p:cNvPr>
          <p:cNvSpPr>
            <a:spLocks noGrp="1"/>
          </p:cNvSpPr>
          <p:nvPr>
            <p:ph type="dt" sz="half" idx="10"/>
          </p:nvPr>
        </p:nvSpPr>
        <p:spPr/>
        <p:txBody>
          <a:bodyPr/>
          <a:lstStyle>
            <a:lvl1pPr>
              <a:defRPr>
                <a:latin typeface="Calibri"/>
              </a:defRPr>
            </a:lvl1pPr>
          </a:lstStyle>
          <a:p>
            <a:pPr>
              <a:defRPr/>
            </a:pPr>
            <a:fld id="{A12B31E1-C676-46E9-AB4F-75B8C5685372}" type="datetimeFigureOut">
              <a:rPr lang="en-US"/>
              <a:pPr>
                <a:defRPr/>
              </a:pPr>
              <a:t>12/11/24</a:t>
            </a:fld>
            <a:endParaRPr lang="en-US"/>
          </a:p>
        </p:txBody>
      </p:sp>
      <p:sp>
        <p:nvSpPr>
          <p:cNvPr id="6" name="Footer Placeholder 4">
            <a:extLst>
              <a:ext uri="{FF2B5EF4-FFF2-40B4-BE49-F238E27FC236}">
                <a16:creationId xmlns:a16="http://schemas.microsoft.com/office/drawing/2014/main" id="{5D471160-2624-4C61-A14F-A5A10C3C3D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0E13A6-2A2A-4510-8684-1EF2E93079D1}"/>
              </a:ext>
            </a:extLst>
          </p:cNvPr>
          <p:cNvSpPr>
            <a:spLocks noGrp="1"/>
          </p:cNvSpPr>
          <p:nvPr>
            <p:ph type="sldNum" sz="quarter" idx="12"/>
          </p:nvPr>
        </p:nvSpPr>
        <p:spPr/>
        <p:txBody>
          <a:bodyPr/>
          <a:lstStyle>
            <a:lvl1pPr>
              <a:defRPr/>
            </a:lvl1pPr>
          </a:lstStyle>
          <a:p>
            <a:fld id="{BBC4445E-00AC-4A23-973A-807CEF7E1F11}" type="slidenum">
              <a:rPr lang="en-US" altLang="en-US"/>
              <a:pPr/>
              <a:t>‹#›</a:t>
            </a:fld>
            <a:endParaRPr lang="en-US" altLang="en-US"/>
          </a:p>
        </p:txBody>
      </p:sp>
    </p:spTree>
    <p:extLst>
      <p:ext uri="{BB962C8B-B14F-4D97-AF65-F5344CB8AC3E}">
        <p14:creationId xmlns:p14="http://schemas.microsoft.com/office/powerpoint/2010/main" val="174827078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E6F0BC-DD27-4409-A9C7-83750D8ACB8F}"/>
              </a:ext>
            </a:extLst>
          </p:cNvPr>
          <p:cNvSpPr>
            <a:spLocks noGrp="1"/>
          </p:cNvSpPr>
          <p:nvPr>
            <p:ph type="dt" sz="half" idx="10"/>
          </p:nvPr>
        </p:nvSpPr>
        <p:spPr/>
        <p:txBody>
          <a:bodyPr/>
          <a:lstStyle>
            <a:lvl1pPr>
              <a:defRPr>
                <a:latin typeface="Calibri"/>
              </a:defRPr>
            </a:lvl1pPr>
          </a:lstStyle>
          <a:p>
            <a:pPr>
              <a:defRPr/>
            </a:pPr>
            <a:fld id="{1CBAFC26-28A9-4A93-BBDA-7F1614886501}" type="datetimeFigureOut">
              <a:rPr lang="en-US"/>
              <a:pPr>
                <a:defRPr/>
              </a:pPr>
              <a:t>12/11/24</a:t>
            </a:fld>
            <a:endParaRPr lang="en-US"/>
          </a:p>
        </p:txBody>
      </p:sp>
      <p:sp>
        <p:nvSpPr>
          <p:cNvPr id="8" name="Footer Placeholder 4">
            <a:extLst>
              <a:ext uri="{FF2B5EF4-FFF2-40B4-BE49-F238E27FC236}">
                <a16:creationId xmlns:a16="http://schemas.microsoft.com/office/drawing/2014/main" id="{D268AE87-7E13-428D-A99D-F02C8EE3184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CA08317-EFDF-450E-8593-B6CF1607C010}"/>
              </a:ext>
            </a:extLst>
          </p:cNvPr>
          <p:cNvSpPr>
            <a:spLocks noGrp="1"/>
          </p:cNvSpPr>
          <p:nvPr>
            <p:ph type="sldNum" sz="quarter" idx="12"/>
          </p:nvPr>
        </p:nvSpPr>
        <p:spPr/>
        <p:txBody>
          <a:bodyPr/>
          <a:lstStyle>
            <a:lvl1pPr>
              <a:defRPr/>
            </a:lvl1pPr>
          </a:lstStyle>
          <a:p>
            <a:fld id="{743AB5E7-6BBE-4EFF-AF96-10B951DC6BCF}" type="slidenum">
              <a:rPr lang="en-US" altLang="en-US"/>
              <a:pPr/>
              <a:t>‹#›</a:t>
            </a:fld>
            <a:endParaRPr lang="en-US" altLang="en-US"/>
          </a:p>
        </p:txBody>
      </p:sp>
    </p:spTree>
    <p:extLst>
      <p:ext uri="{BB962C8B-B14F-4D97-AF65-F5344CB8AC3E}">
        <p14:creationId xmlns:p14="http://schemas.microsoft.com/office/powerpoint/2010/main" val="207472165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B4E5D0-4535-48D5-B4B4-D2CA0A7E217C}"/>
              </a:ext>
            </a:extLst>
          </p:cNvPr>
          <p:cNvSpPr>
            <a:spLocks noGrp="1"/>
          </p:cNvSpPr>
          <p:nvPr>
            <p:ph type="dt" sz="half" idx="10"/>
          </p:nvPr>
        </p:nvSpPr>
        <p:spPr/>
        <p:txBody>
          <a:bodyPr/>
          <a:lstStyle>
            <a:lvl1pPr>
              <a:defRPr>
                <a:latin typeface="Calibri"/>
              </a:defRPr>
            </a:lvl1pPr>
          </a:lstStyle>
          <a:p>
            <a:pPr>
              <a:defRPr/>
            </a:pPr>
            <a:fld id="{EB210156-3DCD-4C0D-9732-9142DD41684E}" type="datetimeFigureOut">
              <a:rPr lang="en-US"/>
              <a:pPr>
                <a:defRPr/>
              </a:pPr>
              <a:t>12/11/24</a:t>
            </a:fld>
            <a:endParaRPr lang="en-US"/>
          </a:p>
        </p:txBody>
      </p:sp>
      <p:sp>
        <p:nvSpPr>
          <p:cNvPr id="4" name="Footer Placeholder 4">
            <a:extLst>
              <a:ext uri="{FF2B5EF4-FFF2-40B4-BE49-F238E27FC236}">
                <a16:creationId xmlns:a16="http://schemas.microsoft.com/office/drawing/2014/main" id="{E528E16E-7434-454F-850D-2B9638DFD8E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696451-F6D8-4308-B52A-5BE4B77A3A89}"/>
              </a:ext>
            </a:extLst>
          </p:cNvPr>
          <p:cNvSpPr>
            <a:spLocks noGrp="1"/>
          </p:cNvSpPr>
          <p:nvPr>
            <p:ph type="sldNum" sz="quarter" idx="12"/>
          </p:nvPr>
        </p:nvSpPr>
        <p:spPr/>
        <p:txBody>
          <a:bodyPr/>
          <a:lstStyle>
            <a:lvl1pPr>
              <a:defRPr/>
            </a:lvl1pPr>
          </a:lstStyle>
          <a:p>
            <a:fld id="{1F2C0A42-7C24-413E-A3B4-F0514B67AD4D}" type="slidenum">
              <a:rPr lang="en-US" altLang="en-US"/>
              <a:pPr/>
              <a:t>‹#›</a:t>
            </a:fld>
            <a:endParaRPr lang="en-US" altLang="en-US"/>
          </a:p>
        </p:txBody>
      </p:sp>
    </p:spTree>
    <p:extLst>
      <p:ext uri="{BB962C8B-B14F-4D97-AF65-F5344CB8AC3E}">
        <p14:creationId xmlns:p14="http://schemas.microsoft.com/office/powerpoint/2010/main" val="34128667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E1FE4-493F-4AB1-8EEA-889F23B05933}"/>
              </a:ext>
            </a:extLst>
          </p:cNvPr>
          <p:cNvSpPr>
            <a:spLocks noGrp="1"/>
          </p:cNvSpPr>
          <p:nvPr>
            <p:ph type="dt" sz="half" idx="10"/>
          </p:nvPr>
        </p:nvSpPr>
        <p:spPr/>
        <p:txBody>
          <a:bodyPr/>
          <a:lstStyle>
            <a:lvl1pPr>
              <a:defRPr>
                <a:latin typeface="Calibri"/>
              </a:defRPr>
            </a:lvl1pPr>
          </a:lstStyle>
          <a:p>
            <a:pPr>
              <a:defRPr/>
            </a:pPr>
            <a:fld id="{C04E8147-1D31-4D03-BB59-E06EE719B341}" type="datetimeFigureOut">
              <a:rPr lang="en-US"/>
              <a:pPr>
                <a:defRPr/>
              </a:pPr>
              <a:t>12/11/24</a:t>
            </a:fld>
            <a:endParaRPr lang="en-US"/>
          </a:p>
        </p:txBody>
      </p:sp>
      <p:sp>
        <p:nvSpPr>
          <p:cNvPr id="3" name="Footer Placeholder 4">
            <a:extLst>
              <a:ext uri="{FF2B5EF4-FFF2-40B4-BE49-F238E27FC236}">
                <a16:creationId xmlns:a16="http://schemas.microsoft.com/office/drawing/2014/main" id="{7E27B9F5-4B2B-465A-AA6D-E4739344B9D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0E4C32-8CA1-4DF8-B686-5F34DD3751B7}"/>
              </a:ext>
            </a:extLst>
          </p:cNvPr>
          <p:cNvSpPr>
            <a:spLocks noGrp="1"/>
          </p:cNvSpPr>
          <p:nvPr>
            <p:ph type="sldNum" sz="quarter" idx="12"/>
          </p:nvPr>
        </p:nvSpPr>
        <p:spPr/>
        <p:txBody>
          <a:bodyPr/>
          <a:lstStyle>
            <a:lvl1pPr>
              <a:defRPr/>
            </a:lvl1pPr>
          </a:lstStyle>
          <a:p>
            <a:fld id="{5C8AFB45-C4A1-410C-8F91-FC50A886A635}" type="slidenum">
              <a:rPr lang="en-US" altLang="en-US"/>
              <a:pPr/>
              <a:t>‹#›</a:t>
            </a:fld>
            <a:endParaRPr lang="en-US" altLang="en-US"/>
          </a:p>
        </p:txBody>
      </p:sp>
    </p:spTree>
    <p:extLst>
      <p:ext uri="{BB962C8B-B14F-4D97-AF65-F5344CB8AC3E}">
        <p14:creationId xmlns:p14="http://schemas.microsoft.com/office/powerpoint/2010/main" val="193576744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C527AD-D985-4B32-896B-524E1A44314D}"/>
              </a:ext>
            </a:extLst>
          </p:cNvPr>
          <p:cNvSpPr>
            <a:spLocks noGrp="1"/>
          </p:cNvSpPr>
          <p:nvPr>
            <p:ph type="dt" sz="half" idx="10"/>
          </p:nvPr>
        </p:nvSpPr>
        <p:spPr/>
        <p:txBody>
          <a:bodyPr/>
          <a:lstStyle>
            <a:lvl1pPr>
              <a:defRPr>
                <a:latin typeface="Calibri"/>
              </a:defRPr>
            </a:lvl1pPr>
          </a:lstStyle>
          <a:p>
            <a:pPr>
              <a:defRPr/>
            </a:pPr>
            <a:fld id="{3C3A8220-C0FB-41B8-A488-9AD890E50CE8}" type="datetimeFigureOut">
              <a:rPr lang="en-US"/>
              <a:pPr>
                <a:defRPr/>
              </a:pPr>
              <a:t>12/11/24</a:t>
            </a:fld>
            <a:endParaRPr lang="en-US"/>
          </a:p>
        </p:txBody>
      </p:sp>
      <p:sp>
        <p:nvSpPr>
          <p:cNvPr id="6" name="Footer Placeholder 4">
            <a:extLst>
              <a:ext uri="{FF2B5EF4-FFF2-40B4-BE49-F238E27FC236}">
                <a16:creationId xmlns:a16="http://schemas.microsoft.com/office/drawing/2014/main" id="{6DA9527E-CD13-4A02-AAEC-59E84B7FAC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ACB00A-E1BF-48A6-A24A-D4970F5664F0}"/>
              </a:ext>
            </a:extLst>
          </p:cNvPr>
          <p:cNvSpPr>
            <a:spLocks noGrp="1"/>
          </p:cNvSpPr>
          <p:nvPr>
            <p:ph type="sldNum" sz="quarter" idx="12"/>
          </p:nvPr>
        </p:nvSpPr>
        <p:spPr/>
        <p:txBody>
          <a:bodyPr/>
          <a:lstStyle>
            <a:lvl1pPr>
              <a:defRPr/>
            </a:lvl1pPr>
          </a:lstStyle>
          <a:p>
            <a:fld id="{E0CABE5B-C624-4891-A9DA-F942C85F1A54}" type="slidenum">
              <a:rPr lang="en-US" altLang="en-US"/>
              <a:pPr/>
              <a:t>‹#›</a:t>
            </a:fld>
            <a:endParaRPr lang="en-US" altLang="en-US"/>
          </a:p>
        </p:txBody>
      </p:sp>
    </p:spTree>
    <p:extLst>
      <p:ext uri="{BB962C8B-B14F-4D97-AF65-F5344CB8AC3E}">
        <p14:creationId xmlns:p14="http://schemas.microsoft.com/office/powerpoint/2010/main" val="228988420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3F24114-574C-4C43-AFF2-002720EFF569}"/>
              </a:ext>
            </a:extLst>
          </p:cNvPr>
          <p:cNvSpPr>
            <a:spLocks noGrp="1"/>
          </p:cNvSpPr>
          <p:nvPr>
            <p:ph type="dt" sz="half" idx="10"/>
          </p:nvPr>
        </p:nvSpPr>
        <p:spPr/>
        <p:txBody>
          <a:bodyPr/>
          <a:lstStyle>
            <a:lvl1pPr>
              <a:defRPr>
                <a:latin typeface="Calibri"/>
              </a:defRPr>
            </a:lvl1pPr>
          </a:lstStyle>
          <a:p>
            <a:pPr>
              <a:defRPr/>
            </a:pPr>
            <a:fld id="{9584F7F3-A2AD-4482-84AB-B63FCDA9E774}" type="datetimeFigureOut">
              <a:rPr lang="en-US"/>
              <a:pPr>
                <a:defRPr/>
              </a:pPr>
              <a:t>12/11/24</a:t>
            </a:fld>
            <a:endParaRPr lang="en-US"/>
          </a:p>
        </p:txBody>
      </p:sp>
      <p:sp>
        <p:nvSpPr>
          <p:cNvPr id="6" name="Footer Placeholder 4">
            <a:extLst>
              <a:ext uri="{FF2B5EF4-FFF2-40B4-BE49-F238E27FC236}">
                <a16:creationId xmlns:a16="http://schemas.microsoft.com/office/drawing/2014/main" id="{D34AEF4A-1C3B-472F-900A-7F174DCBEF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BDE3F6-E84C-429A-8B2B-7D59D12C5FD7}"/>
              </a:ext>
            </a:extLst>
          </p:cNvPr>
          <p:cNvSpPr>
            <a:spLocks noGrp="1"/>
          </p:cNvSpPr>
          <p:nvPr>
            <p:ph type="sldNum" sz="quarter" idx="12"/>
          </p:nvPr>
        </p:nvSpPr>
        <p:spPr/>
        <p:txBody>
          <a:bodyPr/>
          <a:lstStyle>
            <a:lvl1pPr>
              <a:defRPr/>
            </a:lvl1pPr>
          </a:lstStyle>
          <a:p>
            <a:fld id="{3CB1E708-C2A1-4A30-8EF1-9659896759D9}" type="slidenum">
              <a:rPr lang="en-US" altLang="en-US"/>
              <a:pPr/>
              <a:t>‹#›</a:t>
            </a:fld>
            <a:endParaRPr lang="en-US" altLang="en-US"/>
          </a:p>
        </p:txBody>
      </p:sp>
    </p:spTree>
    <p:extLst>
      <p:ext uri="{BB962C8B-B14F-4D97-AF65-F5344CB8AC3E}">
        <p14:creationId xmlns:p14="http://schemas.microsoft.com/office/powerpoint/2010/main" val="196884149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DBB4A-3C28-410F-8DD6-B85B36CD2349}"/>
              </a:ext>
            </a:extLst>
          </p:cNvPr>
          <p:cNvSpPr>
            <a:spLocks noGrp="1"/>
          </p:cNvSpPr>
          <p:nvPr>
            <p:ph type="dt" sz="half" idx="10"/>
          </p:nvPr>
        </p:nvSpPr>
        <p:spPr/>
        <p:txBody>
          <a:bodyPr/>
          <a:lstStyle>
            <a:lvl1pPr>
              <a:defRPr>
                <a:latin typeface="Calibri"/>
              </a:defRPr>
            </a:lvl1pPr>
          </a:lstStyle>
          <a:p>
            <a:pPr>
              <a:defRPr/>
            </a:pPr>
            <a:fld id="{873FA973-FA5A-4AF7-AFE2-20A0158BC538}" type="datetimeFigureOut">
              <a:rPr lang="en-US"/>
              <a:pPr>
                <a:defRPr/>
              </a:pPr>
              <a:t>12/11/24</a:t>
            </a:fld>
            <a:endParaRPr lang="en-US"/>
          </a:p>
        </p:txBody>
      </p:sp>
      <p:sp>
        <p:nvSpPr>
          <p:cNvPr id="5" name="Footer Placeholder 4">
            <a:extLst>
              <a:ext uri="{FF2B5EF4-FFF2-40B4-BE49-F238E27FC236}">
                <a16:creationId xmlns:a16="http://schemas.microsoft.com/office/drawing/2014/main" id="{6799B76B-E17A-4290-B115-650D68A49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F6EB3F-9654-4064-8A92-FD32FF5A60EF}"/>
              </a:ext>
            </a:extLst>
          </p:cNvPr>
          <p:cNvSpPr>
            <a:spLocks noGrp="1"/>
          </p:cNvSpPr>
          <p:nvPr>
            <p:ph type="sldNum" sz="quarter" idx="12"/>
          </p:nvPr>
        </p:nvSpPr>
        <p:spPr/>
        <p:txBody>
          <a:bodyPr/>
          <a:lstStyle>
            <a:lvl1pPr>
              <a:defRPr/>
            </a:lvl1pPr>
          </a:lstStyle>
          <a:p>
            <a:fld id="{DFF47004-B2B3-49A1-9D89-5E98E849B771}" type="slidenum">
              <a:rPr lang="en-US" altLang="en-US"/>
              <a:pPr/>
              <a:t>‹#›</a:t>
            </a:fld>
            <a:endParaRPr lang="en-US" altLang="en-US"/>
          </a:p>
        </p:txBody>
      </p:sp>
    </p:spTree>
    <p:extLst>
      <p:ext uri="{BB962C8B-B14F-4D97-AF65-F5344CB8AC3E}">
        <p14:creationId xmlns:p14="http://schemas.microsoft.com/office/powerpoint/2010/main" val="296829743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7E57A-F37A-4CB9-8923-B4B97F2965F9}"/>
              </a:ext>
            </a:extLst>
          </p:cNvPr>
          <p:cNvSpPr>
            <a:spLocks noGrp="1"/>
          </p:cNvSpPr>
          <p:nvPr>
            <p:ph type="dt" sz="half" idx="10"/>
          </p:nvPr>
        </p:nvSpPr>
        <p:spPr/>
        <p:txBody>
          <a:bodyPr/>
          <a:lstStyle>
            <a:lvl1pPr>
              <a:defRPr>
                <a:latin typeface="Calibri"/>
              </a:defRPr>
            </a:lvl1pPr>
          </a:lstStyle>
          <a:p>
            <a:pPr>
              <a:defRPr/>
            </a:pPr>
            <a:fld id="{584D798E-255F-48F9-AE56-C8D6D4499A7F}" type="datetimeFigureOut">
              <a:rPr lang="en-US"/>
              <a:pPr>
                <a:defRPr/>
              </a:pPr>
              <a:t>12/11/24</a:t>
            </a:fld>
            <a:endParaRPr lang="en-US"/>
          </a:p>
        </p:txBody>
      </p:sp>
      <p:sp>
        <p:nvSpPr>
          <p:cNvPr id="5" name="Footer Placeholder 4">
            <a:extLst>
              <a:ext uri="{FF2B5EF4-FFF2-40B4-BE49-F238E27FC236}">
                <a16:creationId xmlns:a16="http://schemas.microsoft.com/office/drawing/2014/main" id="{F763D288-1311-4621-B359-9AF69CAF63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68788A-DE44-4FB2-8B19-2607998A0B91}"/>
              </a:ext>
            </a:extLst>
          </p:cNvPr>
          <p:cNvSpPr>
            <a:spLocks noGrp="1"/>
          </p:cNvSpPr>
          <p:nvPr>
            <p:ph type="sldNum" sz="quarter" idx="12"/>
          </p:nvPr>
        </p:nvSpPr>
        <p:spPr/>
        <p:txBody>
          <a:bodyPr/>
          <a:lstStyle>
            <a:lvl1pPr>
              <a:defRPr/>
            </a:lvl1pPr>
          </a:lstStyle>
          <a:p>
            <a:fld id="{A1FDEFE3-BEB3-4A77-9A81-DB08113ADEA3}" type="slidenum">
              <a:rPr lang="en-US" altLang="en-US"/>
              <a:pPr/>
              <a:t>‹#›</a:t>
            </a:fld>
            <a:endParaRPr lang="en-US" altLang="en-US"/>
          </a:p>
        </p:txBody>
      </p:sp>
    </p:spTree>
    <p:extLst>
      <p:ext uri="{BB962C8B-B14F-4D97-AF65-F5344CB8AC3E}">
        <p14:creationId xmlns:p14="http://schemas.microsoft.com/office/powerpoint/2010/main" val="366338652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142BC9D-D212-4AEF-97EE-2DC507513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F4BA5E-BB00-45E9-B1E8-0497D23E1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7F5F59-D956-4C17-B37F-82FDC49134C7}"/>
              </a:ext>
            </a:extLst>
          </p:cNvPr>
          <p:cNvSpPr>
            <a:spLocks noGrp="1" noChangeArrowheads="1"/>
          </p:cNvSpPr>
          <p:nvPr>
            <p:ph type="sldNum" sz="quarter" idx="12"/>
          </p:nvPr>
        </p:nvSpPr>
        <p:spPr>
          <a:ln/>
        </p:spPr>
        <p:txBody>
          <a:bodyPr/>
          <a:lstStyle>
            <a:lvl1pPr>
              <a:defRPr/>
            </a:lvl1pPr>
          </a:lstStyle>
          <a:p>
            <a:fld id="{FD895AE2-493D-44BE-BA0D-D2F4647DD531}" type="slidenum">
              <a:rPr lang="en-US" altLang="en-US"/>
              <a:pPr/>
              <a:t>‹#›</a:t>
            </a:fld>
            <a:endParaRPr lang="en-US" altLang="en-US"/>
          </a:p>
        </p:txBody>
      </p:sp>
    </p:spTree>
    <p:extLst>
      <p:ext uri="{BB962C8B-B14F-4D97-AF65-F5344CB8AC3E}">
        <p14:creationId xmlns:p14="http://schemas.microsoft.com/office/powerpoint/2010/main" val="193835753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D154CA-9152-4D68-92A6-3D3637928A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1F3696-3EBA-45AE-AA28-F2A0DF9F49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54040C-117D-4107-884D-E912D16D47EB}"/>
              </a:ext>
            </a:extLst>
          </p:cNvPr>
          <p:cNvSpPr>
            <a:spLocks noGrp="1" noChangeArrowheads="1"/>
          </p:cNvSpPr>
          <p:nvPr>
            <p:ph type="sldNum" sz="quarter" idx="12"/>
          </p:nvPr>
        </p:nvSpPr>
        <p:spPr>
          <a:ln/>
        </p:spPr>
        <p:txBody>
          <a:bodyPr/>
          <a:lstStyle>
            <a:lvl1pPr>
              <a:defRPr/>
            </a:lvl1pPr>
          </a:lstStyle>
          <a:p>
            <a:fld id="{D7ADC49E-CB20-4223-A7BD-A891670C2DFD}" type="slidenum">
              <a:rPr lang="en-US" altLang="en-US"/>
              <a:pPr/>
              <a:t>‹#›</a:t>
            </a:fld>
            <a:endParaRPr lang="en-US" altLang="en-US"/>
          </a:p>
        </p:txBody>
      </p:sp>
    </p:spTree>
    <p:extLst>
      <p:ext uri="{BB962C8B-B14F-4D97-AF65-F5344CB8AC3E}">
        <p14:creationId xmlns:p14="http://schemas.microsoft.com/office/powerpoint/2010/main" val="3999199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C35DA03-990B-43FE-AA10-1B9A0BA5A343}"/>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AC7CCAC0-38E2-4BCB-A48B-4FE309EF0D5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7B35244-7C0A-4A9A-A4D8-E97393F01C30}"/>
              </a:ext>
            </a:extLst>
          </p:cNvPr>
          <p:cNvSpPr>
            <a:spLocks noGrp="1" noChangeArrowheads="1"/>
          </p:cNvSpPr>
          <p:nvPr>
            <p:ph type="sldNum" sz="quarter" idx="12"/>
          </p:nvPr>
        </p:nvSpPr>
        <p:spPr/>
        <p:txBody>
          <a:bodyPr/>
          <a:lstStyle>
            <a:lvl1pPr eaLnBrk="1" hangingPunct="1">
              <a:defRPr/>
            </a:lvl1pPr>
          </a:lstStyle>
          <a:p>
            <a:fld id="{4AB94260-E19F-46DE-89C6-D06C5936DB0A}" type="slidenum">
              <a:rPr lang="en-US" altLang="en-US"/>
              <a:pPr/>
              <a:t>‹#›</a:t>
            </a:fld>
            <a:endParaRPr lang="en-US" altLang="en-US"/>
          </a:p>
        </p:txBody>
      </p:sp>
    </p:spTree>
    <p:extLst>
      <p:ext uri="{BB962C8B-B14F-4D97-AF65-F5344CB8AC3E}">
        <p14:creationId xmlns:p14="http://schemas.microsoft.com/office/powerpoint/2010/main" val="329702462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AA7962-48A7-488D-A9A2-78CB609F22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56F0F-B5E5-4320-9837-F644A1F5DD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8A7512-7D06-4EA0-B93E-A0650ECEC83E}"/>
              </a:ext>
            </a:extLst>
          </p:cNvPr>
          <p:cNvSpPr>
            <a:spLocks noGrp="1" noChangeArrowheads="1"/>
          </p:cNvSpPr>
          <p:nvPr>
            <p:ph type="sldNum" sz="quarter" idx="12"/>
          </p:nvPr>
        </p:nvSpPr>
        <p:spPr>
          <a:ln/>
        </p:spPr>
        <p:txBody>
          <a:bodyPr/>
          <a:lstStyle>
            <a:lvl1pPr>
              <a:defRPr/>
            </a:lvl1pPr>
          </a:lstStyle>
          <a:p>
            <a:fld id="{D24560F3-1F8F-4082-BBE3-964F6489F4FE}" type="slidenum">
              <a:rPr lang="en-US" altLang="en-US"/>
              <a:pPr/>
              <a:t>‹#›</a:t>
            </a:fld>
            <a:endParaRPr lang="en-US" altLang="en-US"/>
          </a:p>
        </p:txBody>
      </p:sp>
    </p:spTree>
    <p:extLst>
      <p:ext uri="{BB962C8B-B14F-4D97-AF65-F5344CB8AC3E}">
        <p14:creationId xmlns:p14="http://schemas.microsoft.com/office/powerpoint/2010/main" val="288052567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D75035-A2DB-42FE-BB08-C0C48A6BB8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1ACA7C-2CF7-4549-B593-6373E4A3DE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22B3D5-96BE-4A04-9D8D-20017E926AD3}"/>
              </a:ext>
            </a:extLst>
          </p:cNvPr>
          <p:cNvSpPr>
            <a:spLocks noGrp="1" noChangeArrowheads="1"/>
          </p:cNvSpPr>
          <p:nvPr>
            <p:ph type="sldNum" sz="quarter" idx="12"/>
          </p:nvPr>
        </p:nvSpPr>
        <p:spPr>
          <a:ln/>
        </p:spPr>
        <p:txBody>
          <a:bodyPr/>
          <a:lstStyle>
            <a:lvl1pPr>
              <a:defRPr/>
            </a:lvl1pPr>
          </a:lstStyle>
          <a:p>
            <a:fld id="{9F89E88A-AC00-47CC-B58E-A174BBD8426A}" type="slidenum">
              <a:rPr lang="en-US" altLang="en-US"/>
              <a:pPr/>
              <a:t>‹#›</a:t>
            </a:fld>
            <a:endParaRPr lang="en-US" altLang="en-US"/>
          </a:p>
        </p:txBody>
      </p:sp>
    </p:spTree>
    <p:extLst>
      <p:ext uri="{BB962C8B-B14F-4D97-AF65-F5344CB8AC3E}">
        <p14:creationId xmlns:p14="http://schemas.microsoft.com/office/powerpoint/2010/main" val="175537976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CC2732-28B8-4D58-A7D1-879DF2F322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FD35FD5-27C2-42AA-BF24-520CA41322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3F234B-D4AD-4E2A-96AF-4187A1CD8CD5}"/>
              </a:ext>
            </a:extLst>
          </p:cNvPr>
          <p:cNvSpPr>
            <a:spLocks noGrp="1" noChangeArrowheads="1"/>
          </p:cNvSpPr>
          <p:nvPr>
            <p:ph type="sldNum" sz="quarter" idx="12"/>
          </p:nvPr>
        </p:nvSpPr>
        <p:spPr>
          <a:ln/>
        </p:spPr>
        <p:txBody>
          <a:bodyPr/>
          <a:lstStyle>
            <a:lvl1pPr>
              <a:defRPr/>
            </a:lvl1pPr>
          </a:lstStyle>
          <a:p>
            <a:fld id="{2E57F6F3-EB7B-4F69-8F02-167E401927ED}" type="slidenum">
              <a:rPr lang="en-US" altLang="en-US"/>
              <a:pPr/>
              <a:t>‹#›</a:t>
            </a:fld>
            <a:endParaRPr lang="en-US" altLang="en-US"/>
          </a:p>
        </p:txBody>
      </p:sp>
    </p:spTree>
    <p:extLst>
      <p:ext uri="{BB962C8B-B14F-4D97-AF65-F5344CB8AC3E}">
        <p14:creationId xmlns:p14="http://schemas.microsoft.com/office/powerpoint/2010/main" val="264178744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7422CB-B173-4805-9DCC-D584293CA1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DD90CE6-D635-4798-8518-400140EC56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24B33F-E02E-4A67-82D3-C4FD1623EB42}"/>
              </a:ext>
            </a:extLst>
          </p:cNvPr>
          <p:cNvSpPr>
            <a:spLocks noGrp="1" noChangeArrowheads="1"/>
          </p:cNvSpPr>
          <p:nvPr>
            <p:ph type="sldNum" sz="quarter" idx="12"/>
          </p:nvPr>
        </p:nvSpPr>
        <p:spPr>
          <a:ln/>
        </p:spPr>
        <p:txBody>
          <a:bodyPr/>
          <a:lstStyle>
            <a:lvl1pPr>
              <a:defRPr/>
            </a:lvl1pPr>
          </a:lstStyle>
          <a:p>
            <a:fld id="{3D9136AD-C9B2-4E64-A847-B051B4ADB878}" type="slidenum">
              <a:rPr lang="en-US" altLang="en-US"/>
              <a:pPr/>
              <a:t>‹#›</a:t>
            </a:fld>
            <a:endParaRPr lang="en-US" altLang="en-US"/>
          </a:p>
        </p:txBody>
      </p:sp>
    </p:spTree>
    <p:extLst>
      <p:ext uri="{BB962C8B-B14F-4D97-AF65-F5344CB8AC3E}">
        <p14:creationId xmlns:p14="http://schemas.microsoft.com/office/powerpoint/2010/main" val="30860375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08D914-EC3B-47C1-9E46-455E3E1E26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32A346-CC8A-47F7-8FB6-52AD49487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38001D-5237-4C87-87FE-27FF5AFCB579}"/>
              </a:ext>
            </a:extLst>
          </p:cNvPr>
          <p:cNvSpPr>
            <a:spLocks noGrp="1" noChangeArrowheads="1"/>
          </p:cNvSpPr>
          <p:nvPr>
            <p:ph type="sldNum" sz="quarter" idx="12"/>
          </p:nvPr>
        </p:nvSpPr>
        <p:spPr>
          <a:ln/>
        </p:spPr>
        <p:txBody>
          <a:bodyPr/>
          <a:lstStyle>
            <a:lvl1pPr>
              <a:defRPr/>
            </a:lvl1pPr>
          </a:lstStyle>
          <a:p>
            <a:fld id="{0DC816F7-2533-433C-BF0A-15FCFD4B5BDC}" type="slidenum">
              <a:rPr lang="en-US" altLang="en-US"/>
              <a:pPr/>
              <a:t>‹#›</a:t>
            </a:fld>
            <a:endParaRPr lang="en-US" altLang="en-US"/>
          </a:p>
        </p:txBody>
      </p:sp>
    </p:spTree>
    <p:extLst>
      <p:ext uri="{BB962C8B-B14F-4D97-AF65-F5344CB8AC3E}">
        <p14:creationId xmlns:p14="http://schemas.microsoft.com/office/powerpoint/2010/main" val="82107828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65E8A1-D9C1-45D3-BCBD-2037B1CBB3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A3805D-7CC6-46C2-8C04-9F61C5C32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C8FE1B-DBA5-4B07-9656-F7339D502FE3}"/>
              </a:ext>
            </a:extLst>
          </p:cNvPr>
          <p:cNvSpPr>
            <a:spLocks noGrp="1" noChangeArrowheads="1"/>
          </p:cNvSpPr>
          <p:nvPr>
            <p:ph type="sldNum" sz="quarter" idx="12"/>
          </p:nvPr>
        </p:nvSpPr>
        <p:spPr>
          <a:ln/>
        </p:spPr>
        <p:txBody>
          <a:bodyPr/>
          <a:lstStyle>
            <a:lvl1pPr>
              <a:defRPr/>
            </a:lvl1pPr>
          </a:lstStyle>
          <a:p>
            <a:fld id="{AA68AE30-EC41-43AB-8502-D658F33DE841}" type="slidenum">
              <a:rPr lang="en-US" altLang="en-US"/>
              <a:pPr/>
              <a:t>‹#›</a:t>
            </a:fld>
            <a:endParaRPr lang="en-US" altLang="en-US"/>
          </a:p>
        </p:txBody>
      </p:sp>
    </p:spTree>
    <p:extLst>
      <p:ext uri="{BB962C8B-B14F-4D97-AF65-F5344CB8AC3E}">
        <p14:creationId xmlns:p14="http://schemas.microsoft.com/office/powerpoint/2010/main" val="264747646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F94BEA-6C1A-464E-B345-C2F7619429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2D1C0-BE49-4146-A97F-DB23C73F9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42A141-523C-4418-8DED-23F1DA6916C7}"/>
              </a:ext>
            </a:extLst>
          </p:cNvPr>
          <p:cNvSpPr>
            <a:spLocks noGrp="1" noChangeArrowheads="1"/>
          </p:cNvSpPr>
          <p:nvPr>
            <p:ph type="sldNum" sz="quarter" idx="12"/>
          </p:nvPr>
        </p:nvSpPr>
        <p:spPr>
          <a:ln/>
        </p:spPr>
        <p:txBody>
          <a:bodyPr/>
          <a:lstStyle>
            <a:lvl1pPr>
              <a:defRPr/>
            </a:lvl1pPr>
          </a:lstStyle>
          <a:p>
            <a:fld id="{FA102428-3C25-4E7D-B1DF-2019D0BA2488}" type="slidenum">
              <a:rPr lang="en-US" altLang="en-US"/>
              <a:pPr/>
              <a:t>‹#›</a:t>
            </a:fld>
            <a:endParaRPr lang="en-US" altLang="en-US"/>
          </a:p>
        </p:txBody>
      </p:sp>
    </p:spTree>
    <p:extLst>
      <p:ext uri="{BB962C8B-B14F-4D97-AF65-F5344CB8AC3E}">
        <p14:creationId xmlns:p14="http://schemas.microsoft.com/office/powerpoint/2010/main" val="331624361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9AC72C-EA18-4BC5-B658-8025F10EA3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6E2D42-1288-40A5-936E-FA4B4FC9C1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A9867B-3149-48A6-B2B7-609F772C3109}"/>
              </a:ext>
            </a:extLst>
          </p:cNvPr>
          <p:cNvSpPr>
            <a:spLocks noGrp="1" noChangeArrowheads="1"/>
          </p:cNvSpPr>
          <p:nvPr>
            <p:ph type="sldNum" sz="quarter" idx="12"/>
          </p:nvPr>
        </p:nvSpPr>
        <p:spPr>
          <a:ln/>
        </p:spPr>
        <p:txBody>
          <a:bodyPr/>
          <a:lstStyle>
            <a:lvl1pPr>
              <a:defRPr/>
            </a:lvl1pPr>
          </a:lstStyle>
          <a:p>
            <a:fld id="{6D44D192-D0A3-4586-BEB2-ED2341E6DC0E}" type="slidenum">
              <a:rPr lang="en-US" altLang="en-US"/>
              <a:pPr/>
              <a:t>‹#›</a:t>
            </a:fld>
            <a:endParaRPr lang="en-US" altLang="en-US"/>
          </a:p>
        </p:txBody>
      </p:sp>
    </p:spTree>
    <p:extLst>
      <p:ext uri="{BB962C8B-B14F-4D97-AF65-F5344CB8AC3E}">
        <p14:creationId xmlns:p14="http://schemas.microsoft.com/office/powerpoint/2010/main" val="246033903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42E6A2-88E4-4097-A5B6-A977EDB5DF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A2395-54E7-4CFC-BB44-9E4E1BCD8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C8310B-FDC3-4F0F-B61C-E73CE700A343}"/>
              </a:ext>
            </a:extLst>
          </p:cNvPr>
          <p:cNvSpPr>
            <a:spLocks noGrp="1" noChangeArrowheads="1"/>
          </p:cNvSpPr>
          <p:nvPr>
            <p:ph type="sldNum" sz="quarter" idx="12"/>
          </p:nvPr>
        </p:nvSpPr>
        <p:spPr>
          <a:ln/>
        </p:spPr>
        <p:txBody>
          <a:bodyPr/>
          <a:lstStyle>
            <a:lvl1pPr>
              <a:defRPr/>
            </a:lvl1pPr>
          </a:lstStyle>
          <a:p>
            <a:fld id="{27CF30B2-3DB7-4B9A-8966-8D15D79F5CD6}" type="slidenum">
              <a:rPr lang="en-US" altLang="en-US"/>
              <a:pPr/>
              <a:t>‹#›</a:t>
            </a:fld>
            <a:endParaRPr lang="en-US" altLang="en-US"/>
          </a:p>
        </p:txBody>
      </p:sp>
    </p:spTree>
    <p:extLst>
      <p:ext uri="{BB962C8B-B14F-4D97-AF65-F5344CB8AC3E}">
        <p14:creationId xmlns:p14="http://schemas.microsoft.com/office/powerpoint/2010/main" val="307554399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043BFE-79EB-43D1-B285-9A8ACF0799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08309-2263-40CE-AC05-9AE5805890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D953EF-3A96-4BC5-B23A-AE300EAC1EE7}"/>
              </a:ext>
            </a:extLst>
          </p:cNvPr>
          <p:cNvSpPr>
            <a:spLocks noGrp="1" noChangeArrowheads="1"/>
          </p:cNvSpPr>
          <p:nvPr>
            <p:ph type="sldNum" sz="quarter" idx="12"/>
          </p:nvPr>
        </p:nvSpPr>
        <p:spPr>
          <a:ln/>
        </p:spPr>
        <p:txBody>
          <a:bodyPr/>
          <a:lstStyle>
            <a:lvl1pPr>
              <a:defRPr/>
            </a:lvl1pPr>
          </a:lstStyle>
          <a:p>
            <a:fld id="{D9A83FCE-5C17-42C0-AF13-8E0E25E29D67}" type="slidenum">
              <a:rPr lang="en-US" altLang="en-US"/>
              <a:pPr/>
              <a:t>‹#›</a:t>
            </a:fld>
            <a:endParaRPr lang="en-US" altLang="en-US"/>
          </a:p>
        </p:txBody>
      </p:sp>
    </p:spTree>
    <p:extLst>
      <p:ext uri="{BB962C8B-B14F-4D97-AF65-F5344CB8AC3E}">
        <p14:creationId xmlns:p14="http://schemas.microsoft.com/office/powerpoint/2010/main" val="1523365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1BA904-0396-4E59-BE01-F09C3D5F2F2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A1DC3A7E-2E66-490F-9BA8-C38FFC4A6DF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69355F47-553C-477A-8404-EE2172721E9E}"/>
              </a:ext>
            </a:extLst>
          </p:cNvPr>
          <p:cNvSpPr>
            <a:spLocks noGrp="1" noChangeArrowheads="1"/>
          </p:cNvSpPr>
          <p:nvPr>
            <p:ph type="sldNum" sz="quarter" idx="12"/>
          </p:nvPr>
        </p:nvSpPr>
        <p:spPr/>
        <p:txBody>
          <a:bodyPr/>
          <a:lstStyle>
            <a:lvl1pPr eaLnBrk="1" hangingPunct="1">
              <a:defRPr/>
            </a:lvl1pPr>
          </a:lstStyle>
          <a:p>
            <a:fld id="{35761D4F-0561-4D01-BFA9-7D557ADD56EA}" type="slidenum">
              <a:rPr lang="en-US" altLang="en-US"/>
              <a:pPr/>
              <a:t>‹#›</a:t>
            </a:fld>
            <a:endParaRPr lang="en-US" altLang="en-US"/>
          </a:p>
        </p:txBody>
      </p:sp>
    </p:spTree>
    <p:extLst>
      <p:ext uri="{BB962C8B-B14F-4D97-AF65-F5344CB8AC3E}">
        <p14:creationId xmlns:p14="http://schemas.microsoft.com/office/powerpoint/2010/main" val="202708732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904452-E2D9-49D7-ACC3-382A58AA34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0EE572-4623-4B32-93DE-EDF711B71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543F692-B5DD-426F-BC48-22DBDAD7FAD3}"/>
              </a:ext>
            </a:extLst>
          </p:cNvPr>
          <p:cNvSpPr>
            <a:spLocks noGrp="1" noChangeArrowheads="1"/>
          </p:cNvSpPr>
          <p:nvPr>
            <p:ph type="sldNum" sz="quarter" idx="12"/>
          </p:nvPr>
        </p:nvSpPr>
        <p:spPr>
          <a:ln/>
        </p:spPr>
        <p:txBody>
          <a:bodyPr/>
          <a:lstStyle>
            <a:lvl1pPr>
              <a:defRPr/>
            </a:lvl1pPr>
          </a:lstStyle>
          <a:p>
            <a:fld id="{A73FFBEB-FFE8-43B9-B44E-FE93DA2125A1}" type="slidenum">
              <a:rPr lang="en-US" altLang="en-US"/>
              <a:pPr/>
              <a:t>‹#›</a:t>
            </a:fld>
            <a:endParaRPr lang="en-US" altLang="en-US"/>
          </a:p>
        </p:txBody>
      </p:sp>
    </p:spTree>
    <p:extLst>
      <p:ext uri="{BB962C8B-B14F-4D97-AF65-F5344CB8AC3E}">
        <p14:creationId xmlns:p14="http://schemas.microsoft.com/office/powerpoint/2010/main" val="6584613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FCCF39-A443-4CD9-86F5-9F227C9A1C4F}"/>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F962DC-D273-4358-9C90-4F8BF4DFB7A3}"/>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4248A0-35DE-4DDA-84E6-835232630DC4}"/>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1DDAC74D-3E7E-450B-A861-3409D171D7EB}" type="slidenum">
              <a:rPr lang="en-US" altLang="en-US"/>
              <a:pPr/>
              <a:t>‹#›</a:t>
            </a:fld>
            <a:endParaRPr lang="en-US" altLang="en-US"/>
          </a:p>
        </p:txBody>
      </p:sp>
    </p:spTree>
    <p:extLst>
      <p:ext uri="{BB962C8B-B14F-4D97-AF65-F5344CB8AC3E}">
        <p14:creationId xmlns:p14="http://schemas.microsoft.com/office/powerpoint/2010/main" val="107500487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09F73A-F4AC-4C6F-AFD5-BB7DCF0BD582}"/>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7A27D5-A10F-49E2-9F7F-A66BA51A954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08D830-ACF6-48AC-9B91-A51EB1761A45}"/>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8D84D975-4C7C-41B0-BC18-72D6354217A8}" type="slidenum">
              <a:rPr lang="en-US" altLang="en-US"/>
              <a:pPr/>
              <a:t>‹#›</a:t>
            </a:fld>
            <a:endParaRPr lang="en-US" altLang="en-US"/>
          </a:p>
        </p:txBody>
      </p:sp>
    </p:spTree>
    <p:extLst>
      <p:ext uri="{BB962C8B-B14F-4D97-AF65-F5344CB8AC3E}">
        <p14:creationId xmlns:p14="http://schemas.microsoft.com/office/powerpoint/2010/main" val="418555720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8A7511-7783-4A5E-834A-6DB6E1904480}"/>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3EB004E6-5C84-4A60-BF37-5F21994EDEA5}"/>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A99BC3B-B1EF-4A7A-B852-4D357F750F79}"/>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4AA3E0FB-3B76-4049-B228-B05EC61CE235}" type="slidenum">
              <a:rPr lang="en-US" altLang="en-US"/>
              <a:pPr/>
              <a:t>‹#›</a:t>
            </a:fld>
            <a:endParaRPr lang="en-US" altLang="en-US"/>
          </a:p>
        </p:txBody>
      </p:sp>
    </p:spTree>
    <p:extLst>
      <p:ext uri="{BB962C8B-B14F-4D97-AF65-F5344CB8AC3E}">
        <p14:creationId xmlns:p14="http://schemas.microsoft.com/office/powerpoint/2010/main" val="257486423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337BBBE-9E7C-4E57-A247-725B809969AB}"/>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96AAF1B7-A873-4E93-BE33-3D402EC21F2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66673306-8307-423F-8F8D-68C7BCD82032}"/>
              </a:ext>
            </a:extLst>
          </p:cNvPr>
          <p:cNvSpPr>
            <a:spLocks noGrp="1" noChangeArrowheads="1"/>
          </p:cNvSpPr>
          <p:nvPr>
            <p:ph type="sldNum" sz="quarter" idx="12"/>
          </p:nvPr>
        </p:nvSpPr>
        <p:spPr/>
        <p:txBody>
          <a:bodyPr/>
          <a:lstStyle>
            <a:lvl1pPr>
              <a:defRPr>
                <a:latin typeface="Times New Roman" panose="02020603050405020304" pitchFamily="18" charset="0"/>
                <a:ea typeface="Osaka"/>
                <a:cs typeface="Osaka"/>
              </a:defRPr>
            </a:lvl1pPr>
          </a:lstStyle>
          <a:p>
            <a:fld id="{511B2027-0C37-42C4-A49A-CC26FDF0FAC4}" type="slidenum">
              <a:rPr lang="en-US" altLang="en-US"/>
              <a:pPr/>
              <a:t>‹#›</a:t>
            </a:fld>
            <a:endParaRPr lang="en-US" altLang="en-US"/>
          </a:p>
        </p:txBody>
      </p:sp>
    </p:spTree>
    <p:extLst>
      <p:ext uri="{BB962C8B-B14F-4D97-AF65-F5344CB8AC3E}">
        <p14:creationId xmlns:p14="http://schemas.microsoft.com/office/powerpoint/2010/main" val="280199086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108A90-0962-47F1-AB56-15147E10693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B527D1B-349A-4F7E-98FC-7026C1DD05D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3E1EE57-729F-411B-8042-47CB76B81C5C}"/>
              </a:ext>
            </a:extLst>
          </p:cNvPr>
          <p:cNvSpPr>
            <a:spLocks noGrp="1" noChangeArrowheads="1"/>
          </p:cNvSpPr>
          <p:nvPr>
            <p:ph type="sldNum" sz="quarter" idx="12"/>
          </p:nvPr>
        </p:nvSpPr>
        <p:spPr/>
        <p:txBody>
          <a:bodyPr/>
          <a:lstStyle>
            <a:lvl1pPr eaLnBrk="1" hangingPunct="1">
              <a:defRPr/>
            </a:lvl1pPr>
          </a:lstStyle>
          <a:p>
            <a:fld id="{02693760-0667-4A10-B6E0-947C03A04556}" type="slidenum">
              <a:rPr lang="en-US" altLang="en-US"/>
              <a:pPr/>
              <a:t>‹#›</a:t>
            </a:fld>
            <a:endParaRPr lang="en-US" altLang="en-US"/>
          </a:p>
        </p:txBody>
      </p:sp>
    </p:spTree>
    <p:extLst>
      <p:ext uri="{BB962C8B-B14F-4D97-AF65-F5344CB8AC3E}">
        <p14:creationId xmlns:p14="http://schemas.microsoft.com/office/powerpoint/2010/main" val="304084494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A200FA-955D-4D34-8236-07B3E7ACD901}"/>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25D66B25-3538-4071-A40C-F0A1C2A822A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110A38FA-201F-4DF6-BB07-2EC11555D320}"/>
              </a:ext>
            </a:extLst>
          </p:cNvPr>
          <p:cNvSpPr>
            <a:spLocks noGrp="1" noChangeArrowheads="1"/>
          </p:cNvSpPr>
          <p:nvPr>
            <p:ph type="sldNum" sz="quarter" idx="12"/>
          </p:nvPr>
        </p:nvSpPr>
        <p:spPr/>
        <p:txBody>
          <a:bodyPr/>
          <a:lstStyle>
            <a:lvl1pPr eaLnBrk="1" hangingPunct="1">
              <a:defRPr/>
            </a:lvl1pPr>
          </a:lstStyle>
          <a:p>
            <a:fld id="{AD9BFC1E-4A20-494B-9A51-C0E8CBAAB5EB}" type="slidenum">
              <a:rPr lang="en-US" altLang="en-US"/>
              <a:pPr/>
              <a:t>‹#›</a:t>
            </a:fld>
            <a:endParaRPr lang="en-US" altLang="en-US"/>
          </a:p>
        </p:txBody>
      </p:sp>
    </p:spTree>
    <p:extLst>
      <p:ext uri="{BB962C8B-B14F-4D97-AF65-F5344CB8AC3E}">
        <p14:creationId xmlns:p14="http://schemas.microsoft.com/office/powerpoint/2010/main" val="290590453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6BECA6-DD91-4DE0-9E05-F8B2232507C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FE697BA6-050E-4052-8418-EF01C19352E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0B52DF93-451C-4579-9E92-41D221EDB29D}"/>
              </a:ext>
            </a:extLst>
          </p:cNvPr>
          <p:cNvSpPr>
            <a:spLocks noGrp="1" noChangeArrowheads="1"/>
          </p:cNvSpPr>
          <p:nvPr>
            <p:ph type="sldNum" sz="quarter" idx="12"/>
          </p:nvPr>
        </p:nvSpPr>
        <p:spPr/>
        <p:txBody>
          <a:bodyPr/>
          <a:lstStyle>
            <a:lvl1pPr eaLnBrk="1" hangingPunct="1">
              <a:defRPr/>
            </a:lvl1pPr>
          </a:lstStyle>
          <a:p>
            <a:fld id="{25C31CB7-4E27-468F-97A7-C83B24F7AC1E}" type="slidenum">
              <a:rPr lang="en-US" altLang="en-US"/>
              <a:pPr/>
              <a:t>‹#›</a:t>
            </a:fld>
            <a:endParaRPr lang="en-US" altLang="en-US"/>
          </a:p>
        </p:txBody>
      </p:sp>
    </p:spTree>
    <p:extLst>
      <p:ext uri="{BB962C8B-B14F-4D97-AF65-F5344CB8AC3E}">
        <p14:creationId xmlns:p14="http://schemas.microsoft.com/office/powerpoint/2010/main" val="210804993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E526D8-9581-43BC-BF07-146705CB82B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ACC138F5-3F65-4AC7-BA78-449EEEBF8C4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762FED13-378C-49A5-B757-45BDD1671E06}"/>
              </a:ext>
            </a:extLst>
          </p:cNvPr>
          <p:cNvSpPr>
            <a:spLocks noGrp="1" noChangeArrowheads="1"/>
          </p:cNvSpPr>
          <p:nvPr>
            <p:ph type="sldNum" sz="quarter" idx="12"/>
          </p:nvPr>
        </p:nvSpPr>
        <p:spPr/>
        <p:txBody>
          <a:bodyPr/>
          <a:lstStyle>
            <a:lvl1pPr eaLnBrk="1" hangingPunct="1">
              <a:defRPr/>
            </a:lvl1pPr>
          </a:lstStyle>
          <a:p>
            <a:fld id="{A1D5AB17-14E6-4BB3-82FD-EF3A2395B1F2}" type="slidenum">
              <a:rPr lang="en-US" altLang="en-US"/>
              <a:pPr/>
              <a:t>‹#›</a:t>
            </a:fld>
            <a:endParaRPr lang="en-US" altLang="en-US"/>
          </a:p>
        </p:txBody>
      </p:sp>
    </p:spTree>
    <p:extLst>
      <p:ext uri="{BB962C8B-B14F-4D97-AF65-F5344CB8AC3E}">
        <p14:creationId xmlns:p14="http://schemas.microsoft.com/office/powerpoint/2010/main" val="52100813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0FB9A2-FAD8-43C3-839B-6D1AA6BD8A1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8A7D2761-85C0-4568-88D3-E69643410FF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6D0D83D6-3B77-4A42-8175-DA47CA87F676}"/>
              </a:ext>
            </a:extLst>
          </p:cNvPr>
          <p:cNvSpPr>
            <a:spLocks noGrp="1" noChangeArrowheads="1"/>
          </p:cNvSpPr>
          <p:nvPr>
            <p:ph type="sldNum" sz="quarter" idx="12"/>
          </p:nvPr>
        </p:nvSpPr>
        <p:spPr/>
        <p:txBody>
          <a:bodyPr/>
          <a:lstStyle>
            <a:lvl1pPr eaLnBrk="1" hangingPunct="1">
              <a:defRPr/>
            </a:lvl1pPr>
          </a:lstStyle>
          <a:p>
            <a:fld id="{07634AA7-4C01-4345-AC23-351BA36B704C}" type="slidenum">
              <a:rPr lang="en-US" altLang="en-US"/>
              <a:pPr/>
              <a:t>‹#›</a:t>
            </a:fld>
            <a:endParaRPr lang="en-US" altLang="en-US"/>
          </a:p>
        </p:txBody>
      </p:sp>
    </p:spTree>
    <p:extLst>
      <p:ext uri="{BB962C8B-B14F-4D97-AF65-F5344CB8AC3E}">
        <p14:creationId xmlns:p14="http://schemas.microsoft.com/office/powerpoint/2010/main" val="16776509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FED2C-FCF4-4EE0-AFB7-10A5F3BDCC8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85D23D36-F767-4867-BB18-F5FA052367E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5559F261-CC9D-43EB-AC69-3293CCF31704}"/>
              </a:ext>
            </a:extLst>
          </p:cNvPr>
          <p:cNvSpPr>
            <a:spLocks noGrp="1" noChangeArrowheads="1"/>
          </p:cNvSpPr>
          <p:nvPr>
            <p:ph type="sldNum" sz="quarter" idx="12"/>
          </p:nvPr>
        </p:nvSpPr>
        <p:spPr/>
        <p:txBody>
          <a:bodyPr/>
          <a:lstStyle>
            <a:lvl1pPr eaLnBrk="1" hangingPunct="1">
              <a:defRPr/>
            </a:lvl1pPr>
          </a:lstStyle>
          <a:p>
            <a:fld id="{6B38156F-0994-475A-B2FF-0F13BC34E617}" type="slidenum">
              <a:rPr lang="en-US" altLang="en-US"/>
              <a:pPr/>
              <a:t>‹#›</a:t>
            </a:fld>
            <a:endParaRPr lang="en-US" altLang="en-US"/>
          </a:p>
        </p:txBody>
      </p:sp>
    </p:spTree>
    <p:extLst>
      <p:ext uri="{BB962C8B-B14F-4D97-AF65-F5344CB8AC3E}">
        <p14:creationId xmlns:p14="http://schemas.microsoft.com/office/powerpoint/2010/main" val="381208995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6769875-F15B-4446-B090-76C976E5592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B77491FC-036D-41D7-B2CB-87BF7F925F5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3F5C254A-2C86-4147-9361-14A7696B31A2}"/>
              </a:ext>
            </a:extLst>
          </p:cNvPr>
          <p:cNvSpPr>
            <a:spLocks noGrp="1" noChangeArrowheads="1"/>
          </p:cNvSpPr>
          <p:nvPr>
            <p:ph type="sldNum" sz="quarter" idx="12"/>
          </p:nvPr>
        </p:nvSpPr>
        <p:spPr/>
        <p:txBody>
          <a:bodyPr/>
          <a:lstStyle>
            <a:lvl1pPr eaLnBrk="1" hangingPunct="1">
              <a:defRPr/>
            </a:lvl1pPr>
          </a:lstStyle>
          <a:p>
            <a:fld id="{ACA8B93E-D791-4489-A506-9B65613486B4}" type="slidenum">
              <a:rPr lang="en-US" altLang="en-US"/>
              <a:pPr/>
              <a:t>‹#›</a:t>
            </a:fld>
            <a:endParaRPr lang="en-US" altLang="en-US"/>
          </a:p>
        </p:txBody>
      </p:sp>
    </p:spTree>
    <p:extLst>
      <p:ext uri="{BB962C8B-B14F-4D97-AF65-F5344CB8AC3E}">
        <p14:creationId xmlns:p14="http://schemas.microsoft.com/office/powerpoint/2010/main" val="49894313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A620E06-AAA2-4857-A7C8-AD76473AD85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34CD4908-0514-4062-9DA8-A68C95C8A87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C27EF074-F5AE-4506-A255-D91E855745DB}"/>
              </a:ext>
            </a:extLst>
          </p:cNvPr>
          <p:cNvSpPr>
            <a:spLocks noGrp="1" noChangeArrowheads="1"/>
          </p:cNvSpPr>
          <p:nvPr>
            <p:ph type="sldNum" sz="quarter" idx="12"/>
          </p:nvPr>
        </p:nvSpPr>
        <p:spPr/>
        <p:txBody>
          <a:bodyPr/>
          <a:lstStyle>
            <a:lvl1pPr eaLnBrk="1" hangingPunct="1">
              <a:defRPr/>
            </a:lvl1pPr>
          </a:lstStyle>
          <a:p>
            <a:fld id="{75AC293A-ACD0-4B11-9758-FC7BD0490ECB}" type="slidenum">
              <a:rPr lang="en-US" altLang="en-US"/>
              <a:pPr/>
              <a:t>‹#›</a:t>
            </a:fld>
            <a:endParaRPr lang="en-US" altLang="en-US"/>
          </a:p>
        </p:txBody>
      </p:sp>
    </p:spTree>
    <p:extLst>
      <p:ext uri="{BB962C8B-B14F-4D97-AF65-F5344CB8AC3E}">
        <p14:creationId xmlns:p14="http://schemas.microsoft.com/office/powerpoint/2010/main" val="118377701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8E331DC-6BCB-4D7E-9FD8-DDDE9FC59ED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AE161826-1A40-4143-AD99-C45B218CE2FE}"/>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9133C560-8C5A-4104-A6E3-410E3562AA2C}"/>
              </a:ext>
            </a:extLst>
          </p:cNvPr>
          <p:cNvSpPr>
            <a:spLocks noGrp="1" noChangeArrowheads="1"/>
          </p:cNvSpPr>
          <p:nvPr>
            <p:ph type="sldNum" sz="quarter" idx="12"/>
          </p:nvPr>
        </p:nvSpPr>
        <p:spPr/>
        <p:txBody>
          <a:bodyPr/>
          <a:lstStyle>
            <a:lvl1pPr eaLnBrk="1" hangingPunct="1">
              <a:defRPr/>
            </a:lvl1pPr>
          </a:lstStyle>
          <a:p>
            <a:fld id="{F08D01D9-41B6-4E53-8801-EFB0D1AACD35}" type="slidenum">
              <a:rPr lang="en-US" altLang="en-US"/>
              <a:pPr/>
              <a:t>‹#›</a:t>
            </a:fld>
            <a:endParaRPr lang="en-US" altLang="en-US"/>
          </a:p>
        </p:txBody>
      </p:sp>
    </p:spTree>
    <p:extLst>
      <p:ext uri="{BB962C8B-B14F-4D97-AF65-F5344CB8AC3E}">
        <p14:creationId xmlns:p14="http://schemas.microsoft.com/office/powerpoint/2010/main" val="90925772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3EAB2D6-3C42-4E89-B7AD-97244648495E}"/>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68FA49A7-CD2A-455C-9A5B-EC740CB02026}"/>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FBE67BC0-B2AE-46EC-B45F-7B4C2A2A961B}"/>
              </a:ext>
            </a:extLst>
          </p:cNvPr>
          <p:cNvSpPr>
            <a:spLocks noGrp="1" noChangeArrowheads="1"/>
          </p:cNvSpPr>
          <p:nvPr>
            <p:ph type="sldNum" sz="quarter" idx="12"/>
          </p:nvPr>
        </p:nvSpPr>
        <p:spPr/>
        <p:txBody>
          <a:bodyPr/>
          <a:lstStyle>
            <a:lvl1pPr eaLnBrk="1" hangingPunct="1">
              <a:defRPr/>
            </a:lvl1pPr>
          </a:lstStyle>
          <a:p>
            <a:fld id="{9C22C088-47AF-4EDC-86F0-2EE47AFADB28}" type="slidenum">
              <a:rPr lang="en-US" altLang="en-US"/>
              <a:pPr/>
              <a:t>‹#›</a:t>
            </a:fld>
            <a:endParaRPr lang="en-US" altLang="en-US"/>
          </a:p>
        </p:txBody>
      </p:sp>
    </p:spTree>
    <p:extLst>
      <p:ext uri="{BB962C8B-B14F-4D97-AF65-F5344CB8AC3E}">
        <p14:creationId xmlns:p14="http://schemas.microsoft.com/office/powerpoint/2010/main" val="407432965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8704C-87BA-424F-A4D1-508EC003E54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FF10D603-63A6-49FF-97E7-6B1A3FCD408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65D6942-17DC-40F7-A41F-4E94AD5DED9D}"/>
              </a:ext>
            </a:extLst>
          </p:cNvPr>
          <p:cNvSpPr>
            <a:spLocks noGrp="1" noChangeArrowheads="1"/>
          </p:cNvSpPr>
          <p:nvPr>
            <p:ph type="sldNum" sz="quarter" idx="12"/>
          </p:nvPr>
        </p:nvSpPr>
        <p:spPr/>
        <p:txBody>
          <a:bodyPr/>
          <a:lstStyle>
            <a:lvl1pPr eaLnBrk="1" hangingPunct="1">
              <a:defRPr/>
            </a:lvl1pPr>
          </a:lstStyle>
          <a:p>
            <a:fld id="{2D6BF651-629D-431D-A261-4075405471A5}" type="slidenum">
              <a:rPr lang="en-US" altLang="en-US"/>
              <a:pPr/>
              <a:t>‹#›</a:t>
            </a:fld>
            <a:endParaRPr lang="en-US" altLang="en-US"/>
          </a:p>
        </p:txBody>
      </p:sp>
    </p:spTree>
    <p:extLst>
      <p:ext uri="{BB962C8B-B14F-4D97-AF65-F5344CB8AC3E}">
        <p14:creationId xmlns:p14="http://schemas.microsoft.com/office/powerpoint/2010/main" val="91152319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5408BA-ECE0-4551-8DB8-77C8FA07095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96C53AFE-B5AE-45F0-BDE8-BF83974511A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52C23832-0B89-427D-8163-9470F66AFCF3}"/>
              </a:ext>
            </a:extLst>
          </p:cNvPr>
          <p:cNvSpPr>
            <a:spLocks noGrp="1" noChangeArrowheads="1"/>
          </p:cNvSpPr>
          <p:nvPr>
            <p:ph type="sldNum" sz="quarter" idx="12"/>
          </p:nvPr>
        </p:nvSpPr>
        <p:spPr/>
        <p:txBody>
          <a:bodyPr/>
          <a:lstStyle>
            <a:lvl1pPr eaLnBrk="1" hangingPunct="1">
              <a:defRPr/>
            </a:lvl1pPr>
          </a:lstStyle>
          <a:p>
            <a:fld id="{EAA5C743-7F8B-4C48-B9FF-B798B349BD5E}" type="slidenum">
              <a:rPr lang="en-US" altLang="en-US"/>
              <a:pPr/>
              <a:t>‹#›</a:t>
            </a:fld>
            <a:endParaRPr lang="en-US" altLang="en-US"/>
          </a:p>
        </p:txBody>
      </p:sp>
    </p:spTree>
    <p:extLst>
      <p:ext uri="{BB962C8B-B14F-4D97-AF65-F5344CB8AC3E}">
        <p14:creationId xmlns:p14="http://schemas.microsoft.com/office/powerpoint/2010/main" val="144467301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723FFA-1E31-4D07-94FD-C1A10B3FA47D}"/>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2BDB1DB1-0306-4DAA-B9FD-4293C32FB02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611C4081-ECDB-4457-B535-D963353FC08B}"/>
              </a:ext>
            </a:extLst>
          </p:cNvPr>
          <p:cNvSpPr>
            <a:spLocks noGrp="1" noChangeArrowheads="1"/>
          </p:cNvSpPr>
          <p:nvPr>
            <p:ph type="sldNum" sz="quarter" idx="12"/>
          </p:nvPr>
        </p:nvSpPr>
        <p:spPr/>
        <p:txBody>
          <a:bodyPr/>
          <a:lstStyle>
            <a:lvl1pPr eaLnBrk="1" hangingPunct="1">
              <a:defRPr/>
            </a:lvl1pPr>
          </a:lstStyle>
          <a:p>
            <a:fld id="{FF3BECA5-36AC-4759-9D11-6198C7B1E383}" type="slidenum">
              <a:rPr lang="en-US" altLang="en-US"/>
              <a:pPr/>
              <a:t>‹#›</a:t>
            </a:fld>
            <a:endParaRPr lang="en-US" altLang="en-US"/>
          </a:p>
        </p:txBody>
      </p:sp>
    </p:spTree>
    <p:extLst>
      <p:ext uri="{BB962C8B-B14F-4D97-AF65-F5344CB8AC3E}">
        <p14:creationId xmlns:p14="http://schemas.microsoft.com/office/powerpoint/2010/main" val="424401159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42BA4A8-3729-407E-B7DF-E370C6228B1F}"/>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32D7EE73-C441-4AED-AD9F-AEF3F960CF7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AA5783E5-549E-4C42-BF10-89FBD51137DA}"/>
              </a:ext>
            </a:extLst>
          </p:cNvPr>
          <p:cNvSpPr>
            <a:spLocks noGrp="1" noChangeArrowheads="1"/>
          </p:cNvSpPr>
          <p:nvPr>
            <p:ph type="sldNum" sz="quarter" idx="12"/>
          </p:nvPr>
        </p:nvSpPr>
        <p:spPr/>
        <p:txBody>
          <a:bodyPr/>
          <a:lstStyle>
            <a:lvl1pPr eaLnBrk="1" hangingPunct="1">
              <a:defRPr/>
            </a:lvl1pPr>
          </a:lstStyle>
          <a:p>
            <a:fld id="{91B60338-2DC7-43D2-8BE3-0914743F262F}" type="slidenum">
              <a:rPr lang="en-US" altLang="en-US"/>
              <a:pPr/>
              <a:t>‹#›</a:t>
            </a:fld>
            <a:endParaRPr lang="en-US" altLang="en-US"/>
          </a:p>
        </p:txBody>
      </p:sp>
    </p:spTree>
    <p:extLst>
      <p:ext uri="{BB962C8B-B14F-4D97-AF65-F5344CB8AC3E}">
        <p14:creationId xmlns:p14="http://schemas.microsoft.com/office/powerpoint/2010/main" val="11184262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02043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732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5B9CF-9AEA-453C-A399-2685EC7A593C}"/>
              </a:ext>
            </a:extLst>
          </p:cNvPr>
          <p:cNvSpPr>
            <a:spLocks noGrp="1"/>
          </p:cNvSpPr>
          <p:nvPr>
            <p:ph type="dt" sz="half" idx="10"/>
          </p:nvPr>
        </p:nvSpPr>
        <p:spPr/>
        <p:txBody>
          <a:bodyPr/>
          <a:lstStyle>
            <a:lvl1pPr algn="ctr" eaLnBrk="0" hangingPunct="0">
              <a:defRPr/>
            </a:lvl1pPr>
          </a:lstStyle>
          <a:p>
            <a:pPr>
              <a:defRPr/>
            </a:pPr>
            <a:endParaRPr lang="en-GB"/>
          </a:p>
        </p:txBody>
      </p:sp>
      <p:sp>
        <p:nvSpPr>
          <p:cNvPr id="5" name="Footer Placeholder 4">
            <a:extLst>
              <a:ext uri="{FF2B5EF4-FFF2-40B4-BE49-F238E27FC236}">
                <a16:creationId xmlns:a16="http://schemas.microsoft.com/office/drawing/2014/main" id="{0F794DE0-BAD0-4628-9B01-E8E8DAFDD081}"/>
              </a:ext>
            </a:extLst>
          </p:cNvPr>
          <p:cNvSpPr>
            <a:spLocks noGrp="1"/>
          </p:cNvSpPr>
          <p:nvPr>
            <p:ph type="ftr" sz="quarter" idx="11"/>
          </p:nvPr>
        </p:nvSpPr>
        <p:spPr/>
        <p:txBody>
          <a:bodyPr/>
          <a:lstStyle>
            <a:lvl1pPr algn="l" eaLnBrk="0" hangingPunct="0">
              <a:defRPr/>
            </a:lvl1pPr>
          </a:lstStyle>
          <a:p>
            <a:pPr>
              <a:defRPr/>
            </a:pPr>
            <a:endParaRPr lang="en-GB"/>
          </a:p>
        </p:txBody>
      </p:sp>
      <p:sp>
        <p:nvSpPr>
          <p:cNvPr id="6" name="Slide Number Placeholder 5">
            <a:extLst>
              <a:ext uri="{FF2B5EF4-FFF2-40B4-BE49-F238E27FC236}">
                <a16:creationId xmlns:a16="http://schemas.microsoft.com/office/drawing/2014/main" id="{8CA27846-E093-46F1-A547-C8961D895C12}"/>
              </a:ext>
            </a:extLst>
          </p:cNvPr>
          <p:cNvSpPr>
            <a:spLocks noGrp="1"/>
          </p:cNvSpPr>
          <p:nvPr>
            <p:ph type="sldNum" sz="quarter" idx="12"/>
          </p:nvPr>
        </p:nvSpPr>
        <p:spPr/>
        <p:txBody>
          <a:bodyPr/>
          <a:lstStyle>
            <a:lvl1pPr eaLnBrk="0" hangingPunct="0">
              <a:defRPr/>
            </a:lvl1pPr>
          </a:lstStyle>
          <a:p>
            <a:fld id="{A4352FAE-93F9-4F03-B71F-029EC4A5BBBA}" type="slidenum">
              <a:rPr lang="en-GB" altLang="en-US"/>
              <a:pPr/>
              <a:t>‹#›</a:t>
            </a:fld>
            <a:endParaRPr lang="en-GB" altLang="en-US"/>
          </a:p>
        </p:txBody>
      </p:sp>
    </p:spTree>
    <p:extLst>
      <p:ext uri="{BB962C8B-B14F-4D97-AF65-F5344CB8AC3E}">
        <p14:creationId xmlns:p14="http://schemas.microsoft.com/office/powerpoint/2010/main" val="253439606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78670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35298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18598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80290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032401"/>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69513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896055"/>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0681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31545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54174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F881EDF-4A74-43FB-B8F7-C48C578FF8E3}"/>
              </a:ext>
            </a:extLst>
          </p:cNvPr>
          <p:cNvSpPr txBox="1">
            <a:spLocks noGrp="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DF2B7AA-5702-45E9-972A-C2BBB7788509}"/>
              </a:ext>
            </a:extLst>
          </p:cNvPr>
          <p:cNvSpPr txBox="1">
            <a:spLocks noGrp="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8559A0-60B3-48A3-857C-961A61D76C11}"/>
              </a:ext>
            </a:extLst>
          </p:cNvPr>
          <p:cNvSpPr txBox="1">
            <a:spLocks noGrp="1"/>
          </p:cNvSpPr>
          <p:nvPr>
            <p:ph type="sldNum" sz="quarter" idx="12"/>
          </p:nvPr>
        </p:nvSpPr>
        <p:spPr>
          <a:ln/>
        </p:spPr>
        <p:txBody>
          <a:bodyPr/>
          <a:lstStyle>
            <a:lvl1pPr>
              <a:defRPr/>
            </a:lvl1pPr>
          </a:lstStyle>
          <a:p>
            <a:fld id="{0E7E11B0-9033-437E-9CAB-08DA69DBB32F}" type="slidenum">
              <a:rPr lang="en-US" altLang="en-US"/>
              <a:pPr/>
              <a:t>‹#›</a:t>
            </a:fld>
            <a:endParaRPr lang="en-US" altLang="en-US"/>
          </a:p>
        </p:txBody>
      </p:sp>
    </p:spTree>
    <p:extLst>
      <p:ext uri="{BB962C8B-B14F-4D97-AF65-F5344CB8AC3E}">
        <p14:creationId xmlns:p14="http://schemas.microsoft.com/office/powerpoint/2010/main" val="1201808067"/>
      </p:ext>
    </p:extLst>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7FD55A9B-5F7F-4C9A-9563-7637CC5AB3DB}"/>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4D581550-22AA-4076-99C5-CB75F634C7CF}"/>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03AB96D0-AA87-4082-B772-021C5C3039EB}"/>
              </a:ext>
            </a:extLst>
          </p:cNvPr>
          <p:cNvSpPr>
            <a:spLocks noGrp="1" noChangeArrowheads="1"/>
          </p:cNvSpPr>
          <p:nvPr>
            <p:ph type="sldNum" sz="quarter" idx="12"/>
          </p:nvPr>
        </p:nvSpPr>
        <p:spPr/>
        <p:txBody>
          <a:bodyPr/>
          <a:lstStyle>
            <a:lvl1pPr eaLnBrk="1" hangingPunct="1">
              <a:defRPr/>
            </a:lvl1pPr>
          </a:lstStyle>
          <a:p>
            <a:fld id="{6835E65F-D88D-4AB9-93F8-61819A7E5E58}" type="slidenum">
              <a:rPr lang="en-US" altLang="en-US"/>
              <a:pPr/>
              <a:t>‹#›</a:t>
            </a:fld>
            <a:endParaRPr lang="en-US" altLang="en-US"/>
          </a:p>
        </p:txBody>
      </p:sp>
    </p:spTree>
    <p:extLst>
      <p:ext uri="{BB962C8B-B14F-4D97-AF65-F5344CB8AC3E}">
        <p14:creationId xmlns:p14="http://schemas.microsoft.com/office/powerpoint/2010/main" val="165304416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9909824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0980010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2314262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3821516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0233692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8415184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5112582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5752686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9536963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0436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3A6F14-1CBC-4E05-9CA7-3D52DAEA4A3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DEB4BC1F-EDFF-48F6-95A0-79572A84117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07E25F43-E35B-4F45-978B-D31CF4B5F612}"/>
              </a:ext>
            </a:extLst>
          </p:cNvPr>
          <p:cNvSpPr>
            <a:spLocks noGrp="1" noChangeArrowheads="1"/>
          </p:cNvSpPr>
          <p:nvPr>
            <p:ph type="sldNum" sz="quarter" idx="12"/>
          </p:nvPr>
        </p:nvSpPr>
        <p:spPr/>
        <p:txBody>
          <a:bodyPr/>
          <a:lstStyle>
            <a:lvl1pPr eaLnBrk="1" hangingPunct="1">
              <a:defRPr/>
            </a:lvl1pPr>
          </a:lstStyle>
          <a:p>
            <a:fld id="{8EB8F11C-E9FD-494D-8F3F-B6A361C0B613}" type="slidenum">
              <a:rPr lang="en-US" altLang="en-US"/>
              <a:pPr/>
              <a:t>‹#›</a:t>
            </a:fld>
            <a:endParaRPr lang="en-US" altLang="en-US"/>
          </a:p>
        </p:txBody>
      </p:sp>
    </p:spTree>
    <p:extLst>
      <p:ext uri="{BB962C8B-B14F-4D97-AF65-F5344CB8AC3E}">
        <p14:creationId xmlns:p14="http://schemas.microsoft.com/office/powerpoint/2010/main" val="109237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0915268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2419198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0347979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90152360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96734147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14899716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59856090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41630517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669054331"/>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6574331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13A9A1-930D-4FDE-9757-DD725D2DE717}"/>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EDDA3B5A-DBBB-4461-8C2F-019E6A9E867E}"/>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DE6CC1F1-56DF-4A71-AE84-5A3040BD61BA}"/>
              </a:ext>
            </a:extLst>
          </p:cNvPr>
          <p:cNvSpPr>
            <a:spLocks noGrp="1" noChangeArrowheads="1"/>
          </p:cNvSpPr>
          <p:nvPr>
            <p:ph type="sldNum" sz="quarter" idx="12"/>
          </p:nvPr>
        </p:nvSpPr>
        <p:spPr/>
        <p:txBody>
          <a:bodyPr/>
          <a:lstStyle>
            <a:lvl1pPr eaLnBrk="1" hangingPunct="1">
              <a:defRPr/>
            </a:lvl1pPr>
          </a:lstStyle>
          <a:p>
            <a:fld id="{DDD0276F-C792-4B24-B0AE-A948AB9D6FA8}" type="slidenum">
              <a:rPr lang="en-US" altLang="en-US"/>
              <a:pPr/>
              <a:t>‹#›</a:t>
            </a:fld>
            <a:endParaRPr lang="en-US" altLang="en-US"/>
          </a:p>
        </p:txBody>
      </p:sp>
    </p:spTree>
    <p:extLst>
      <p:ext uri="{BB962C8B-B14F-4D97-AF65-F5344CB8AC3E}">
        <p14:creationId xmlns:p14="http://schemas.microsoft.com/office/powerpoint/2010/main" val="7360270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96047294"/>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26178875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652507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C7704F-4398-4BD2-A37C-9FA774DA8958}"/>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4DEACB57-4C47-4F3A-BDF1-832EF053E434}"/>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6FD997B8-54F1-4EDB-9B59-954C120C4149}"/>
              </a:ext>
            </a:extLst>
          </p:cNvPr>
          <p:cNvSpPr>
            <a:spLocks noGrp="1" noChangeArrowheads="1"/>
          </p:cNvSpPr>
          <p:nvPr>
            <p:ph type="sldNum" sz="quarter" idx="12"/>
          </p:nvPr>
        </p:nvSpPr>
        <p:spPr/>
        <p:txBody>
          <a:bodyPr/>
          <a:lstStyle>
            <a:lvl1pPr eaLnBrk="1" hangingPunct="1">
              <a:defRPr/>
            </a:lvl1pPr>
          </a:lstStyle>
          <a:p>
            <a:fld id="{BA714C75-B994-4734-A526-9C3EF8278513}" type="slidenum">
              <a:rPr lang="en-US" altLang="en-US"/>
              <a:pPr/>
              <a:t>‹#›</a:t>
            </a:fld>
            <a:endParaRPr lang="en-US" altLang="en-US"/>
          </a:p>
        </p:txBody>
      </p:sp>
    </p:spTree>
    <p:extLst>
      <p:ext uri="{BB962C8B-B14F-4D97-AF65-F5344CB8AC3E}">
        <p14:creationId xmlns:p14="http://schemas.microsoft.com/office/powerpoint/2010/main" val="4086032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BA742A-96C3-4AE1-80DA-51FB2A910F83}"/>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8" name="Rectangle 5">
            <a:extLst>
              <a:ext uri="{FF2B5EF4-FFF2-40B4-BE49-F238E27FC236}">
                <a16:creationId xmlns:a16="http://schemas.microsoft.com/office/drawing/2014/main" id="{957D22AE-AE6E-47FB-8A60-EB96D3E2774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9" name="Rectangle 6">
            <a:extLst>
              <a:ext uri="{FF2B5EF4-FFF2-40B4-BE49-F238E27FC236}">
                <a16:creationId xmlns:a16="http://schemas.microsoft.com/office/drawing/2014/main" id="{4234E02A-2B87-4A8F-9E47-CED0D6C6824B}"/>
              </a:ext>
            </a:extLst>
          </p:cNvPr>
          <p:cNvSpPr>
            <a:spLocks noGrp="1" noChangeArrowheads="1"/>
          </p:cNvSpPr>
          <p:nvPr>
            <p:ph type="sldNum" sz="quarter" idx="12"/>
          </p:nvPr>
        </p:nvSpPr>
        <p:spPr/>
        <p:txBody>
          <a:bodyPr/>
          <a:lstStyle>
            <a:lvl1pPr eaLnBrk="1" hangingPunct="1">
              <a:defRPr/>
            </a:lvl1pPr>
          </a:lstStyle>
          <a:p>
            <a:fld id="{B6E68035-2988-4063-9DE3-7BCA20BEA759}" type="slidenum">
              <a:rPr lang="en-US" altLang="en-US"/>
              <a:pPr/>
              <a:t>‹#›</a:t>
            </a:fld>
            <a:endParaRPr lang="en-US" altLang="en-US"/>
          </a:p>
        </p:txBody>
      </p:sp>
    </p:spTree>
    <p:extLst>
      <p:ext uri="{BB962C8B-B14F-4D97-AF65-F5344CB8AC3E}">
        <p14:creationId xmlns:p14="http://schemas.microsoft.com/office/powerpoint/2010/main" val="567421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5A716D9-CC03-4C68-B018-221035FFB870}"/>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4" name="Rectangle 5">
            <a:extLst>
              <a:ext uri="{FF2B5EF4-FFF2-40B4-BE49-F238E27FC236}">
                <a16:creationId xmlns:a16="http://schemas.microsoft.com/office/drawing/2014/main" id="{8B957315-255B-4E1F-BAEF-A38E42AA97DB}"/>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5" name="Rectangle 6">
            <a:extLst>
              <a:ext uri="{FF2B5EF4-FFF2-40B4-BE49-F238E27FC236}">
                <a16:creationId xmlns:a16="http://schemas.microsoft.com/office/drawing/2014/main" id="{2024E463-FB6A-4DA6-8D96-E64A50FD1D83}"/>
              </a:ext>
            </a:extLst>
          </p:cNvPr>
          <p:cNvSpPr>
            <a:spLocks noGrp="1" noChangeArrowheads="1"/>
          </p:cNvSpPr>
          <p:nvPr>
            <p:ph type="sldNum" sz="quarter" idx="12"/>
          </p:nvPr>
        </p:nvSpPr>
        <p:spPr/>
        <p:txBody>
          <a:bodyPr/>
          <a:lstStyle>
            <a:lvl1pPr eaLnBrk="1" hangingPunct="1">
              <a:defRPr/>
            </a:lvl1pPr>
          </a:lstStyle>
          <a:p>
            <a:fld id="{6FB1D30C-FDE8-4F85-9E26-D079826C0B5A}" type="slidenum">
              <a:rPr lang="en-US" altLang="en-US"/>
              <a:pPr/>
              <a:t>‹#›</a:t>
            </a:fld>
            <a:endParaRPr lang="en-US" altLang="en-US"/>
          </a:p>
        </p:txBody>
      </p:sp>
    </p:spTree>
    <p:extLst>
      <p:ext uri="{BB962C8B-B14F-4D97-AF65-F5344CB8AC3E}">
        <p14:creationId xmlns:p14="http://schemas.microsoft.com/office/powerpoint/2010/main" val="378431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E240CE-DB02-441B-BDA6-72089217A9DE}"/>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3" name="Rectangle 5">
            <a:extLst>
              <a:ext uri="{FF2B5EF4-FFF2-40B4-BE49-F238E27FC236}">
                <a16:creationId xmlns:a16="http://schemas.microsoft.com/office/drawing/2014/main" id="{2B12C1A7-B660-4B19-9913-8D3CB2B3D37C}"/>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4" name="Rectangle 6">
            <a:extLst>
              <a:ext uri="{FF2B5EF4-FFF2-40B4-BE49-F238E27FC236}">
                <a16:creationId xmlns:a16="http://schemas.microsoft.com/office/drawing/2014/main" id="{3DAE6997-0355-4DFB-A834-F8778D507AFE}"/>
              </a:ext>
            </a:extLst>
          </p:cNvPr>
          <p:cNvSpPr>
            <a:spLocks noGrp="1" noChangeArrowheads="1"/>
          </p:cNvSpPr>
          <p:nvPr>
            <p:ph type="sldNum" sz="quarter" idx="12"/>
          </p:nvPr>
        </p:nvSpPr>
        <p:spPr/>
        <p:txBody>
          <a:bodyPr/>
          <a:lstStyle>
            <a:lvl1pPr eaLnBrk="1" hangingPunct="1">
              <a:defRPr/>
            </a:lvl1pPr>
          </a:lstStyle>
          <a:p>
            <a:fld id="{16D7B4C5-F9D4-46CE-9C94-9D27665F083E}" type="slidenum">
              <a:rPr lang="en-US" altLang="en-US"/>
              <a:pPr/>
              <a:t>‹#›</a:t>
            </a:fld>
            <a:endParaRPr lang="en-US" altLang="en-US"/>
          </a:p>
        </p:txBody>
      </p:sp>
    </p:spTree>
    <p:extLst>
      <p:ext uri="{BB962C8B-B14F-4D97-AF65-F5344CB8AC3E}">
        <p14:creationId xmlns:p14="http://schemas.microsoft.com/office/powerpoint/2010/main" val="324435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628A748-0814-4AC0-BA6A-C7DDDDE1080A}"/>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1FADA493-6CFC-4B56-9EB9-D91E5B41B581}"/>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CA59E994-B889-4C57-8B78-935957A4305B}"/>
              </a:ext>
            </a:extLst>
          </p:cNvPr>
          <p:cNvSpPr>
            <a:spLocks noGrp="1" noChangeArrowheads="1"/>
          </p:cNvSpPr>
          <p:nvPr>
            <p:ph type="sldNum" sz="quarter" idx="12"/>
          </p:nvPr>
        </p:nvSpPr>
        <p:spPr/>
        <p:txBody>
          <a:bodyPr/>
          <a:lstStyle>
            <a:lvl1pPr eaLnBrk="1" hangingPunct="1">
              <a:defRPr/>
            </a:lvl1pPr>
          </a:lstStyle>
          <a:p>
            <a:fld id="{F3503F4F-043C-41D7-89A9-B9BFF5E6BBC8}" type="slidenum">
              <a:rPr lang="en-US" altLang="en-US"/>
              <a:pPr/>
              <a:t>‹#›</a:t>
            </a:fld>
            <a:endParaRPr lang="en-US" altLang="en-US"/>
          </a:p>
        </p:txBody>
      </p:sp>
    </p:spTree>
    <p:extLst>
      <p:ext uri="{BB962C8B-B14F-4D97-AF65-F5344CB8AC3E}">
        <p14:creationId xmlns:p14="http://schemas.microsoft.com/office/powerpoint/2010/main" val="33677033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9FD2E78-4F28-4019-B4FF-E1EFE5DEB166}"/>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6" name="Footer Placeholder 5">
            <a:extLst>
              <a:ext uri="{FF2B5EF4-FFF2-40B4-BE49-F238E27FC236}">
                <a16:creationId xmlns:a16="http://schemas.microsoft.com/office/drawing/2014/main" id="{295370AF-93AF-4483-A12C-BE69D15F3EDA}"/>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7" name="Slide Number Placeholder 6">
            <a:extLst>
              <a:ext uri="{FF2B5EF4-FFF2-40B4-BE49-F238E27FC236}">
                <a16:creationId xmlns:a16="http://schemas.microsoft.com/office/drawing/2014/main" id="{A7E3E83B-5999-4AA8-9306-13DB37ED46EB}"/>
              </a:ext>
            </a:extLst>
          </p:cNvPr>
          <p:cNvSpPr>
            <a:spLocks noGrp="1" noChangeArrowheads="1"/>
          </p:cNvSpPr>
          <p:nvPr>
            <p:ph type="sldNum" sz="quarter" idx="12"/>
          </p:nvPr>
        </p:nvSpPr>
        <p:spPr/>
        <p:txBody>
          <a:bodyPr/>
          <a:lstStyle>
            <a:lvl1pPr eaLnBrk="1" hangingPunct="1">
              <a:defRPr/>
            </a:lvl1pPr>
          </a:lstStyle>
          <a:p>
            <a:fld id="{9A8775FC-A534-4012-8E5A-A9C1ADD7F4F0}" type="slidenum">
              <a:rPr lang="en-US" altLang="en-US"/>
              <a:pPr/>
              <a:t>‹#›</a:t>
            </a:fld>
            <a:endParaRPr lang="en-US" altLang="en-US"/>
          </a:p>
        </p:txBody>
      </p:sp>
    </p:spTree>
    <p:extLst>
      <p:ext uri="{BB962C8B-B14F-4D97-AF65-F5344CB8AC3E}">
        <p14:creationId xmlns:p14="http://schemas.microsoft.com/office/powerpoint/2010/main" val="311287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66652E-93CC-4D45-AD5F-E413DE1CEFF4}"/>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391DE7E6-EC64-4B15-8CF0-269E247DBB0D}"/>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68580A91-B0E9-481A-B7B8-17A5AE5B9E8C}"/>
              </a:ext>
            </a:extLst>
          </p:cNvPr>
          <p:cNvSpPr>
            <a:spLocks noGrp="1" noChangeArrowheads="1"/>
          </p:cNvSpPr>
          <p:nvPr>
            <p:ph type="sldNum" sz="quarter" idx="12"/>
          </p:nvPr>
        </p:nvSpPr>
        <p:spPr/>
        <p:txBody>
          <a:bodyPr/>
          <a:lstStyle>
            <a:lvl1pPr eaLnBrk="1" hangingPunct="1">
              <a:defRPr/>
            </a:lvl1pPr>
          </a:lstStyle>
          <a:p>
            <a:fld id="{18D24ED5-829B-4C6F-8A98-89C0795462F6}" type="slidenum">
              <a:rPr lang="en-US" altLang="en-US"/>
              <a:pPr/>
              <a:t>‹#›</a:t>
            </a:fld>
            <a:endParaRPr lang="en-US" altLang="en-US"/>
          </a:p>
        </p:txBody>
      </p:sp>
    </p:spTree>
    <p:extLst>
      <p:ext uri="{BB962C8B-B14F-4D97-AF65-F5344CB8AC3E}">
        <p14:creationId xmlns:p14="http://schemas.microsoft.com/office/powerpoint/2010/main" val="169798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endParaRPr lang="en-SG"/>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E707393C-66AC-46A9-9120-6A21288448B1}"/>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47660B-B5B2-4F89-ADC6-FF13D706305B}"/>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1D51A6-300A-4429-83DF-507A4C28876C}"/>
              </a:ext>
            </a:extLst>
          </p:cNvPr>
          <p:cNvSpPr txBox="1">
            <a:spLocks noGrp="1"/>
          </p:cNvSpPr>
          <p:nvPr>
            <p:ph type="sldNum" sz="quarter" idx="12"/>
          </p:nvPr>
        </p:nvSpPr>
        <p:spPr>
          <a:ln/>
        </p:spPr>
        <p:txBody>
          <a:bodyPr/>
          <a:lstStyle>
            <a:lvl1pPr>
              <a:defRPr/>
            </a:lvl1pPr>
          </a:lstStyle>
          <a:p>
            <a:fld id="{E6F4EA80-E116-43B9-834E-BC41D0955C16}" type="slidenum">
              <a:rPr lang="en-US" altLang="en-US"/>
              <a:pPr/>
              <a:t>‹#›</a:t>
            </a:fld>
            <a:endParaRPr lang="en-US" altLang="en-US"/>
          </a:p>
        </p:txBody>
      </p:sp>
    </p:spTree>
    <p:extLst>
      <p:ext uri="{BB962C8B-B14F-4D97-AF65-F5344CB8AC3E}">
        <p14:creationId xmlns:p14="http://schemas.microsoft.com/office/powerpoint/2010/main" val="271593404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02B640-72F1-44B9-B1CB-C4CDA8CCD9C9}"/>
              </a:ext>
            </a:extLst>
          </p:cNvPr>
          <p:cNvSpPr>
            <a:spLocks noGrp="1" noChangeArrowheads="1"/>
          </p:cNvSpPr>
          <p:nvPr>
            <p:ph type="dt" sz="half" idx="10"/>
          </p:nvPr>
        </p:nvSpPr>
        <p:spPr/>
        <p:txBody>
          <a:bodyPr/>
          <a:lstStyle>
            <a:lvl1pPr eaLnBrk="1" hangingPunct="1">
              <a:defRPr/>
            </a:lvl1pPr>
          </a:lstStyle>
          <a:p>
            <a:pPr>
              <a:defRPr/>
            </a:pPr>
            <a:endParaRPr lang="en-US" altLang="en-US"/>
          </a:p>
        </p:txBody>
      </p:sp>
      <p:sp>
        <p:nvSpPr>
          <p:cNvPr id="5" name="Rectangle 5">
            <a:extLst>
              <a:ext uri="{FF2B5EF4-FFF2-40B4-BE49-F238E27FC236}">
                <a16:creationId xmlns:a16="http://schemas.microsoft.com/office/drawing/2014/main" id="{C0334D31-BDE2-47CC-A3C1-60646F1245F8}"/>
              </a:ext>
            </a:extLst>
          </p:cNvPr>
          <p:cNvSpPr>
            <a:spLocks noGrp="1" noChangeArrowheads="1"/>
          </p:cNvSpPr>
          <p:nvPr>
            <p:ph type="ftr" sz="quarter" idx="11"/>
          </p:nvPr>
        </p:nvSpPr>
        <p:spPr/>
        <p:txBody>
          <a:bodyPr/>
          <a:lstStyle>
            <a:lvl1pPr algn="l" eaLnBrk="1" hangingPunct="1">
              <a:defRPr/>
            </a:lvl1pPr>
          </a:lstStyle>
          <a:p>
            <a:pPr>
              <a:defRPr/>
            </a:pPr>
            <a:endParaRPr lang="en-US" altLang="en-US"/>
          </a:p>
        </p:txBody>
      </p:sp>
      <p:sp>
        <p:nvSpPr>
          <p:cNvPr id="6" name="Rectangle 6">
            <a:extLst>
              <a:ext uri="{FF2B5EF4-FFF2-40B4-BE49-F238E27FC236}">
                <a16:creationId xmlns:a16="http://schemas.microsoft.com/office/drawing/2014/main" id="{EC051954-73B2-4A74-AE46-EB8E32053F46}"/>
              </a:ext>
            </a:extLst>
          </p:cNvPr>
          <p:cNvSpPr>
            <a:spLocks noGrp="1" noChangeArrowheads="1"/>
          </p:cNvSpPr>
          <p:nvPr>
            <p:ph type="sldNum" sz="quarter" idx="12"/>
          </p:nvPr>
        </p:nvSpPr>
        <p:spPr/>
        <p:txBody>
          <a:bodyPr/>
          <a:lstStyle>
            <a:lvl1pPr eaLnBrk="1" hangingPunct="1">
              <a:defRPr/>
            </a:lvl1pPr>
          </a:lstStyle>
          <a:p>
            <a:fld id="{B85508D9-BD72-44F4-A4D1-A5B33B5109BC}" type="slidenum">
              <a:rPr lang="en-US" altLang="en-US"/>
              <a:pPr/>
              <a:t>‹#›</a:t>
            </a:fld>
            <a:endParaRPr lang="en-US" altLang="en-US"/>
          </a:p>
        </p:txBody>
      </p:sp>
    </p:spTree>
    <p:extLst>
      <p:ext uri="{BB962C8B-B14F-4D97-AF65-F5344CB8AC3E}">
        <p14:creationId xmlns:p14="http://schemas.microsoft.com/office/powerpoint/2010/main" val="729882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8DBAE29-636F-4FB0-A1DB-87728D00575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B92967E2-CCDC-4ACA-B721-54FBE29CF5E9}"/>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F1C82FCD-69C9-4BB9-8869-D7CC352F7F6E}"/>
              </a:ext>
            </a:extLst>
          </p:cNvPr>
          <p:cNvSpPr>
            <a:spLocks noGrp="1" noChangeArrowheads="1"/>
          </p:cNvSpPr>
          <p:nvPr>
            <p:ph type="sldNum" sz="quarter" idx="12"/>
          </p:nvPr>
        </p:nvSpPr>
        <p:spPr/>
        <p:txBody>
          <a:bodyPr/>
          <a:lstStyle>
            <a:lvl1pPr eaLnBrk="1" hangingPunct="1">
              <a:defRPr/>
            </a:lvl1pPr>
          </a:lstStyle>
          <a:p>
            <a:fld id="{7FBAACA7-266C-4430-AE21-9690AC8FBB46}" type="slidenum">
              <a:rPr lang="en-US" altLang="en-US"/>
              <a:pPr/>
              <a:t>‹#›</a:t>
            </a:fld>
            <a:endParaRPr lang="en-US" altLang="en-US"/>
          </a:p>
        </p:txBody>
      </p:sp>
    </p:spTree>
    <p:extLst>
      <p:ext uri="{BB962C8B-B14F-4D97-AF65-F5344CB8AC3E}">
        <p14:creationId xmlns:p14="http://schemas.microsoft.com/office/powerpoint/2010/main" val="4112872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740C47-E5B6-4E43-B898-D2DAF05A133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5C830BBB-6E13-4171-9C3C-1A8026CBF582}"/>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A83CFE13-B0B0-46A5-B7D4-4C03A836AEDD}"/>
              </a:ext>
            </a:extLst>
          </p:cNvPr>
          <p:cNvSpPr>
            <a:spLocks noGrp="1" noChangeArrowheads="1"/>
          </p:cNvSpPr>
          <p:nvPr>
            <p:ph type="sldNum" sz="quarter" idx="12"/>
          </p:nvPr>
        </p:nvSpPr>
        <p:spPr/>
        <p:txBody>
          <a:bodyPr/>
          <a:lstStyle>
            <a:lvl1pPr eaLnBrk="1" hangingPunct="1">
              <a:defRPr/>
            </a:lvl1pPr>
          </a:lstStyle>
          <a:p>
            <a:fld id="{815E8179-C96A-446C-958D-81D84139795B}" type="slidenum">
              <a:rPr lang="en-US" altLang="en-US"/>
              <a:pPr/>
              <a:t>‹#›</a:t>
            </a:fld>
            <a:endParaRPr lang="en-US" altLang="en-US"/>
          </a:p>
        </p:txBody>
      </p:sp>
    </p:spTree>
    <p:extLst>
      <p:ext uri="{BB962C8B-B14F-4D97-AF65-F5344CB8AC3E}">
        <p14:creationId xmlns:p14="http://schemas.microsoft.com/office/powerpoint/2010/main" val="33036520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A2AFA59-9A0F-4B70-BED9-D4E8378100A8}"/>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3B1F3690-E8A5-4BDD-802D-0372F9BCCD0E}"/>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220C51F6-AF6C-437A-9D7D-1015AE8B2073}"/>
              </a:ext>
            </a:extLst>
          </p:cNvPr>
          <p:cNvSpPr>
            <a:spLocks noGrp="1" noChangeArrowheads="1"/>
          </p:cNvSpPr>
          <p:nvPr>
            <p:ph type="sldNum" sz="quarter" idx="12"/>
          </p:nvPr>
        </p:nvSpPr>
        <p:spPr/>
        <p:txBody>
          <a:bodyPr/>
          <a:lstStyle>
            <a:lvl1pPr eaLnBrk="1" hangingPunct="1">
              <a:defRPr/>
            </a:lvl1pPr>
          </a:lstStyle>
          <a:p>
            <a:fld id="{23AB063B-6620-43B7-BD0B-BFC9DC017F32}" type="slidenum">
              <a:rPr lang="en-US" altLang="en-US"/>
              <a:pPr/>
              <a:t>‹#›</a:t>
            </a:fld>
            <a:endParaRPr lang="en-US" altLang="en-US"/>
          </a:p>
        </p:txBody>
      </p:sp>
    </p:spTree>
    <p:extLst>
      <p:ext uri="{BB962C8B-B14F-4D97-AF65-F5344CB8AC3E}">
        <p14:creationId xmlns:p14="http://schemas.microsoft.com/office/powerpoint/2010/main" val="22780553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06FA1-9E40-4B9F-AF9D-3A04E7FD5D3C}"/>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2C9DFE9-E672-4A42-A31B-2AEF57EDA543}"/>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7E2BA31A-BBD2-48BD-9C90-0ECB2B0F6159}"/>
              </a:ext>
            </a:extLst>
          </p:cNvPr>
          <p:cNvSpPr>
            <a:spLocks noGrp="1" noChangeArrowheads="1"/>
          </p:cNvSpPr>
          <p:nvPr>
            <p:ph type="sldNum" sz="quarter" idx="12"/>
          </p:nvPr>
        </p:nvSpPr>
        <p:spPr/>
        <p:txBody>
          <a:bodyPr/>
          <a:lstStyle>
            <a:lvl1pPr eaLnBrk="1" hangingPunct="1">
              <a:defRPr/>
            </a:lvl1pPr>
          </a:lstStyle>
          <a:p>
            <a:fld id="{46DAF678-2BE8-487F-BC21-0B4930481C54}" type="slidenum">
              <a:rPr lang="en-US" altLang="en-US"/>
              <a:pPr/>
              <a:t>‹#›</a:t>
            </a:fld>
            <a:endParaRPr lang="en-US" altLang="en-US"/>
          </a:p>
        </p:txBody>
      </p:sp>
    </p:spTree>
    <p:extLst>
      <p:ext uri="{BB962C8B-B14F-4D97-AF65-F5344CB8AC3E}">
        <p14:creationId xmlns:p14="http://schemas.microsoft.com/office/powerpoint/2010/main" val="25105676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2B0697-1D30-4BD9-AAA0-131995A5E31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a:extLst>
              <a:ext uri="{FF2B5EF4-FFF2-40B4-BE49-F238E27FC236}">
                <a16:creationId xmlns:a16="http://schemas.microsoft.com/office/drawing/2014/main" id="{C40ABE62-AC46-476A-BE0A-B69E35897071}"/>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a:extLst>
              <a:ext uri="{FF2B5EF4-FFF2-40B4-BE49-F238E27FC236}">
                <a16:creationId xmlns:a16="http://schemas.microsoft.com/office/drawing/2014/main" id="{9658A5FB-F8CF-43F0-8D96-07F59EDF20A6}"/>
              </a:ext>
            </a:extLst>
          </p:cNvPr>
          <p:cNvSpPr>
            <a:spLocks noGrp="1" noChangeArrowheads="1"/>
          </p:cNvSpPr>
          <p:nvPr>
            <p:ph type="sldNum" sz="quarter" idx="12"/>
          </p:nvPr>
        </p:nvSpPr>
        <p:spPr/>
        <p:txBody>
          <a:bodyPr/>
          <a:lstStyle>
            <a:lvl1pPr eaLnBrk="1" hangingPunct="1">
              <a:defRPr/>
            </a:lvl1pPr>
          </a:lstStyle>
          <a:p>
            <a:fld id="{77D13500-4D29-4A92-AF7F-7AA24C4B4E31}" type="slidenum">
              <a:rPr lang="en-US" altLang="en-US"/>
              <a:pPr/>
              <a:t>‹#›</a:t>
            </a:fld>
            <a:endParaRPr lang="en-US" altLang="en-US"/>
          </a:p>
        </p:txBody>
      </p:sp>
    </p:spTree>
    <p:extLst>
      <p:ext uri="{BB962C8B-B14F-4D97-AF65-F5344CB8AC3E}">
        <p14:creationId xmlns:p14="http://schemas.microsoft.com/office/powerpoint/2010/main" val="4113751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1DFAFC-4102-4CBA-AC5F-7EF00BFBDB17}"/>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a:extLst>
              <a:ext uri="{FF2B5EF4-FFF2-40B4-BE49-F238E27FC236}">
                <a16:creationId xmlns:a16="http://schemas.microsoft.com/office/drawing/2014/main" id="{53120EA4-6531-493B-807E-ACBF37727B50}"/>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a:extLst>
              <a:ext uri="{FF2B5EF4-FFF2-40B4-BE49-F238E27FC236}">
                <a16:creationId xmlns:a16="http://schemas.microsoft.com/office/drawing/2014/main" id="{A906B55C-EB5B-469E-9EAA-E317E3F4ADBB}"/>
              </a:ext>
            </a:extLst>
          </p:cNvPr>
          <p:cNvSpPr>
            <a:spLocks noGrp="1" noChangeArrowheads="1"/>
          </p:cNvSpPr>
          <p:nvPr>
            <p:ph type="sldNum" sz="quarter" idx="12"/>
          </p:nvPr>
        </p:nvSpPr>
        <p:spPr/>
        <p:txBody>
          <a:bodyPr/>
          <a:lstStyle>
            <a:lvl1pPr eaLnBrk="1" hangingPunct="1">
              <a:defRPr/>
            </a:lvl1pPr>
          </a:lstStyle>
          <a:p>
            <a:fld id="{9B6EC319-0170-43A2-AD27-68E7274F714F}" type="slidenum">
              <a:rPr lang="en-US" altLang="en-US"/>
              <a:pPr/>
              <a:t>‹#›</a:t>
            </a:fld>
            <a:endParaRPr lang="en-US" altLang="en-US"/>
          </a:p>
        </p:txBody>
      </p:sp>
    </p:spTree>
    <p:extLst>
      <p:ext uri="{BB962C8B-B14F-4D97-AF65-F5344CB8AC3E}">
        <p14:creationId xmlns:p14="http://schemas.microsoft.com/office/powerpoint/2010/main" val="2771923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619B92-779F-4ABB-A23F-FC7CD0D36166}"/>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a:extLst>
              <a:ext uri="{FF2B5EF4-FFF2-40B4-BE49-F238E27FC236}">
                <a16:creationId xmlns:a16="http://schemas.microsoft.com/office/drawing/2014/main" id="{E00AE09A-D279-47CE-A5A3-9DC215951917}"/>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a:extLst>
              <a:ext uri="{FF2B5EF4-FFF2-40B4-BE49-F238E27FC236}">
                <a16:creationId xmlns:a16="http://schemas.microsoft.com/office/drawing/2014/main" id="{375C9DBC-D573-4FC9-90EE-B98E61CC4DD7}"/>
              </a:ext>
            </a:extLst>
          </p:cNvPr>
          <p:cNvSpPr>
            <a:spLocks noGrp="1" noChangeArrowheads="1"/>
          </p:cNvSpPr>
          <p:nvPr>
            <p:ph type="sldNum" sz="quarter" idx="12"/>
          </p:nvPr>
        </p:nvSpPr>
        <p:spPr/>
        <p:txBody>
          <a:bodyPr/>
          <a:lstStyle>
            <a:lvl1pPr eaLnBrk="1" hangingPunct="1">
              <a:defRPr/>
            </a:lvl1pPr>
          </a:lstStyle>
          <a:p>
            <a:fld id="{10F14DA7-774B-4798-AB98-7F3AF6FEB3E4}" type="slidenum">
              <a:rPr lang="en-US" altLang="en-US"/>
              <a:pPr/>
              <a:t>‹#›</a:t>
            </a:fld>
            <a:endParaRPr lang="en-US" altLang="en-US"/>
          </a:p>
        </p:txBody>
      </p:sp>
    </p:spTree>
    <p:extLst>
      <p:ext uri="{BB962C8B-B14F-4D97-AF65-F5344CB8AC3E}">
        <p14:creationId xmlns:p14="http://schemas.microsoft.com/office/powerpoint/2010/main" val="22687498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99E8C76-532B-4018-A94D-9BBEE4B20C22}"/>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3AAD7D00-AF45-4339-A8A5-CE35B5DAF99D}"/>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189BA7D-FC5D-4762-83F6-60AC15C0EA86}"/>
              </a:ext>
            </a:extLst>
          </p:cNvPr>
          <p:cNvSpPr>
            <a:spLocks noGrp="1" noChangeArrowheads="1"/>
          </p:cNvSpPr>
          <p:nvPr>
            <p:ph type="sldNum" sz="quarter" idx="12"/>
          </p:nvPr>
        </p:nvSpPr>
        <p:spPr/>
        <p:txBody>
          <a:bodyPr/>
          <a:lstStyle>
            <a:lvl1pPr eaLnBrk="1" hangingPunct="1">
              <a:defRPr/>
            </a:lvl1pPr>
          </a:lstStyle>
          <a:p>
            <a:fld id="{48844C0C-9907-4F5A-BC8D-F4C602C2F504}" type="slidenum">
              <a:rPr lang="en-US" altLang="en-US"/>
              <a:pPr/>
              <a:t>‹#›</a:t>
            </a:fld>
            <a:endParaRPr lang="en-US" altLang="en-US"/>
          </a:p>
        </p:txBody>
      </p:sp>
    </p:spTree>
    <p:extLst>
      <p:ext uri="{BB962C8B-B14F-4D97-AF65-F5344CB8AC3E}">
        <p14:creationId xmlns:p14="http://schemas.microsoft.com/office/powerpoint/2010/main" val="4133889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7FD948-F371-47C4-B4E2-367BEC90B630}"/>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92FF37EB-89E2-434F-A4F2-FECB9E34CAD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5E5F81EA-282F-4793-970A-2DC035C0BD79}"/>
              </a:ext>
            </a:extLst>
          </p:cNvPr>
          <p:cNvSpPr>
            <a:spLocks noGrp="1" noChangeArrowheads="1"/>
          </p:cNvSpPr>
          <p:nvPr>
            <p:ph type="sldNum" sz="quarter" idx="12"/>
          </p:nvPr>
        </p:nvSpPr>
        <p:spPr/>
        <p:txBody>
          <a:bodyPr/>
          <a:lstStyle>
            <a:lvl1pPr eaLnBrk="1" hangingPunct="1">
              <a:defRPr/>
            </a:lvl1pPr>
          </a:lstStyle>
          <a:p>
            <a:fld id="{E4FF5721-9871-4E55-A921-8D40858878A8}" type="slidenum">
              <a:rPr lang="en-US" altLang="en-US"/>
              <a:pPr/>
              <a:t>‹#›</a:t>
            </a:fld>
            <a:endParaRPr lang="en-US" altLang="en-US"/>
          </a:p>
        </p:txBody>
      </p:sp>
    </p:spTree>
    <p:extLst>
      <p:ext uri="{BB962C8B-B14F-4D97-AF65-F5344CB8AC3E}">
        <p14:creationId xmlns:p14="http://schemas.microsoft.com/office/powerpoint/2010/main" val="4777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endParaRPr lang="en-SG"/>
          </a:p>
        </p:txBody>
      </p:sp>
      <p:sp>
        <p:nvSpPr>
          <p:cNvPr id="3" name="Picture Placeholder 2"/>
          <p:cNvSpPr txBox="1">
            <a:spLocks noGrp="1"/>
          </p:cNvSpPr>
          <p:nvPr>
            <p:ph type="pic" idx="1"/>
          </p:nvPr>
        </p:nvSpPr>
        <p:spPr>
          <a:xfrm>
            <a:off x="1792288" y="612776"/>
            <a:ext cx="5486400" cy="4114800"/>
          </a:xfrm>
        </p:spPr>
        <p:txBody>
          <a:bodyPr/>
          <a:lstStyle>
            <a:lvl1pPr marL="0" indent="0">
              <a:buNone/>
              <a:defRPr lang="en-SG"/>
            </a:lvl1pPr>
          </a:lstStyle>
          <a:p>
            <a:pPr lvl="0"/>
            <a:endParaRPr lang="en-SG" noProof="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a:extLst>
              <a:ext uri="{FF2B5EF4-FFF2-40B4-BE49-F238E27FC236}">
                <a16:creationId xmlns:a16="http://schemas.microsoft.com/office/drawing/2014/main" id="{F9CA189D-DC81-4BFC-8024-D190A2D169FA}"/>
              </a:ext>
            </a:extLst>
          </p:cNvPr>
          <p:cNvSpPr txBox="1">
            <a:spLocks noGrp="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33B728-71BC-4C42-A6A3-FEC40A148C1C}"/>
              </a:ext>
            </a:extLst>
          </p:cNvPr>
          <p:cNvSpPr txBox="1">
            <a:spLocks noGrp="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4E9FB8-6A6A-41D0-81E8-E97B3DE3AD3B}"/>
              </a:ext>
            </a:extLst>
          </p:cNvPr>
          <p:cNvSpPr txBox="1">
            <a:spLocks noGrp="1"/>
          </p:cNvSpPr>
          <p:nvPr>
            <p:ph type="sldNum" sz="quarter" idx="12"/>
          </p:nvPr>
        </p:nvSpPr>
        <p:spPr>
          <a:ln/>
        </p:spPr>
        <p:txBody>
          <a:bodyPr/>
          <a:lstStyle>
            <a:lvl1pPr>
              <a:defRPr/>
            </a:lvl1pPr>
          </a:lstStyle>
          <a:p>
            <a:fld id="{3BBF2959-658F-47EA-9E00-2C9E16C8D4FA}" type="slidenum">
              <a:rPr lang="en-US" altLang="en-US"/>
              <a:pPr/>
              <a:t>‹#›</a:t>
            </a:fld>
            <a:endParaRPr lang="en-US" altLang="en-US"/>
          </a:p>
        </p:txBody>
      </p:sp>
    </p:spTree>
    <p:extLst>
      <p:ext uri="{BB962C8B-B14F-4D97-AF65-F5344CB8AC3E}">
        <p14:creationId xmlns:p14="http://schemas.microsoft.com/office/powerpoint/2010/main" val="127512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A776BD-4026-4B17-83E8-B211A06AA604}"/>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4EFB6E81-FE82-4EB2-93B5-9631B21EB99C}"/>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67B5AEB-04EC-4A30-A326-09418D62C41F}"/>
              </a:ext>
            </a:extLst>
          </p:cNvPr>
          <p:cNvSpPr>
            <a:spLocks noGrp="1" noChangeArrowheads="1"/>
          </p:cNvSpPr>
          <p:nvPr>
            <p:ph type="sldNum" sz="quarter" idx="12"/>
          </p:nvPr>
        </p:nvSpPr>
        <p:spPr/>
        <p:txBody>
          <a:bodyPr/>
          <a:lstStyle>
            <a:lvl1pPr eaLnBrk="1" hangingPunct="1">
              <a:defRPr/>
            </a:lvl1pPr>
          </a:lstStyle>
          <a:p>
            <a:fld id="{307FE406-9472-40E3-B595-013C3ACCCFDE}" type="slidenum">
              <a:rPr lang="en-US" altLang="en-US"/>
              <a:pPr/>
              <a:t>‹#›</a:t>
            </a:fld>
            <a:endParaRPr lang="en-US" altLang="en-US"/>
          </a:p>
        </p:txBody>
      </p:sp>
    </p:spTree>
    <p:extLst>
      <p:ext uri="{BB962C8B-B14F-4D97-AF65-F5344CB8AC3E}">
        <p14:creationId xmlns:p14="http://schemas.microsoft.com/office/powerpoint/2010/main" val="2974128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B2D1F5-3B1C-499F-940D-0D44EF1FEE1E}"/>
              </a:ext>
            </a:extLst>
          </p:cNvPr>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a:extLst>
              <a:ext uri="{FF2B5EF4-FFF2-40B4-BE49-F238E27FC236}">
                <a16:creationId xmlns:a16="http://schemas.microsoft.com/office/drawing/2014/main" id="{03FB7CC7-2456-4F54-A6BB-DC7411247735}"/>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1EC0720D-FB77-45EA-BDB5-06B41A6D1382}"/>
              </a:ext>
            </a:extLst>
          </p:cNvPr>
          <p:cNvSpPr>
            <a:spLocks noGrp="1" noChangeArrowheads="1"/>
          </p:cNvSpPr>
          <p:nvPr>
            <p:ph type="sldNum" sz="quarter" idx="12"/>
          </p:nvPr>
        </p:nvSpPr>
        <p:spPr/>
        <p:txBody>
          <a:bodyPr/>
          <a:lstStyle>
            <a:lvl1pPr eaLnBrk="1" hangingPunct="1">
              <a:defRPr/>
            </a:lvl1pPr>
          </a:lstStyle>
          <a:p>
            <a:fld id="{4D739A7F-B161-4907-A491-5C1112830911}" type="slidenum">
              <a:rPr lang="en-US" altLang="en-US"/>
              <a:pPr/>
              <a:t>‹#›</a:t>
            </a:fld>
            <a:endParaRPr lang="en-US" altLang="en-US"/>
          </a:p>
        </p:txBody>
      </p:sp>
    </p:spTree>
    <p:extLst>
      <p:ext uri="{BB962C8B-B14F-4D97-AF65-F5344CB8AC3E}">
        <p14:creationId xmlns:p14="http://schemas.microsoft.com/office/powerpoint/2010/main" val="4127033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965EF-9CC5-4113-B434-AA5B4DC3B31E}"/>
              </a:ext>
            </a:extLst>
          </p:cNvPr>
          <p:cNvSpPr>
            <a:spLocks noGrp="1"/>
          </p:cNvSpPr>
          <p:nvPr>
            <p:ph type="dt" sz="half" idx="10"/>
          </p:nvPr>
        </p:nvSpPr>
        <p:spPr/>
        <p:txBody>
          <a:bodyPr/>
          <a:lstStyle>
            <a:lvl1pPr algn="ctr">
              <a:defRPr>
                <a:latin typeface="Times New Roman" charset="0"/>
              </a:defRPr>
            </a:lvl1pPr>
          </a:lstStyle>
          <a:p>
            <a:pPr>
              <a:defRPr/>
            </a:pPr>
            <a:endParaRPr lang="en-US"/>
          </a:p>
        </p:txBody>
      </p:sp>
      <p:sp>
        <p:nvSpPr>
          <p:cNvPr id="4" name="Footer Placeholder 3">
            <a:extLst>
              <a:ext uri="{FF2B5EF4-FFF2-40B4-BE49-F238E27FC236}">
                <a16:creationId xmlns:a16="http://schemas.microsoft.com/office/drawing/2014/main" id="{89DDAECC-1270-4148-814A-09E4E952BCA6}"/>
              </a:ext>
            </a:extLst>
          </p:cNvPr>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79C3B6ED-72AE-4630-9716-F3A32674BF27}"/>
              </a:ext>
            </a:extLst>
          </p:cNvPr>
          <p:cNvSpPr>
            <a:spLocks noGrp="1"/>
          </p:cNvSpPr>
          <p:nvPr>
            <p:ph type="sldNum" sz="quarter" idx="12"/>
          </p:nvPr>
        </p:nvSpPr>
        <p:spPr/>
        <p:txBody>
          <a:bodyPr/>
          <a:lstStyle>
            <a:lvl1pPr>
              <a:defRPr>
                <a:latin typeface="Times New Roman" panose="02020603050405020304" pitchFamily="18" charset="0"/>
              </a:defRPr>
            </a:lvl1pPr>
          </a:lstStyle>
          <a:p>
            <a:fld id="{F2F44560-CEF2-4E65-A6C0-DEE7CBA8A6F4}" type="slidenum">
              <a:rPr lang="en-US" altLang="en-US"/>
              <a:pPr/>
              <a:t>‹#›</a:t>
            </a:fld>
            <a:endParaRPr lang="en-US" altLang="en-US"/>
          </a:p>
        </p:txBody>
      </p:sp>
    </p:spTree>
    <p:extLst>
      <p:ext uri="{BB962C8B-B14F-4D97-AF65-F5344CB8AC3E}">
        <p14:creationId xmlns:p14="http://schemas.microsoft.com/office/powerpoint/2010/main" val="1772403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04AFB-DE4F-481D-8961-9519010B09CD}"/>
              </a:ext>
            </a:extLst>
          </p:cNvPr>
          <p:cNvSpPr>
            <a:spLocks noGrp="1"/>
          </p:cNvSpPr>
          <p:nvPr>
            <p:ph type="dt" sz="half" idx="10"/>
          </p:nvPr>
        </p:nvSpPr>
        <p:spPr/>
        <p:txBody>
          <a:bodyPr/>
          <a:lstStyle>
            <a:lvl1pPr algn="ctr">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01316393-78C2-4264-9F39-158BFD710897}"/>
              </a:ext>
            </a:extLst>
          </p:cNvPr>
          <p:cNvSpPr>
            <a:spLocks noGrp="1"/>
          </p:cNvSpPr>
          <p:nvPr>
            <p:ph type="ftr" sz="quarter" idx="11"/>
          </p:nvPr>
        </p:nvSpPr>
        <p:spPr/>
        <p:txBody>
          <a:bodyPr/>
          <a:lstStyle>
            <a:lvl1pPr algn="l">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1587FD7E-7E19-4FFB-BB17-5E61C8E1BEAB}"/>
              </a:ext>
            </a:extLst>
          </p:cNvPr>
          <p:cNvSpPr>
            <a:spLocks noGrp="1"/>
          </p:cNvSpPr>
          <p:nvPr>
            <p:ph type="sldNum" sz="quarter" idx="12"/>
          </p:nvPr>
        </p:nvSpPr>
        <p:spPr/>
        <p:txBody>
          <a:bodyPr/>
          <a:lstStyle>
            <a:lvl1pPr>
              <a:defRPr>
                <a:latin typeface="Times New Roman" panose="02020603050405020304" pitchFamily="18" charset="0"/>
              </a:defRPr>
            </a:lvl1pPr>
          </a:lstStyle>
          <a:p>
            <a:fld id="{E4421BD3-F76C-431A-BBD4-B28C09C65844}" type="slidenum">
              <a:rPr lang="en-US" altLang="en-US"/>
              <a:pPr/>
              <a:t>‹#›</a:t>
            </a:fld>
            <a:endParaRPr lang="en-US" altLang="en-US"/>
          </a:p>
        </p:txBody>
      </p:sp>
    </p:spTree>
    <p:extLst>
      <p:ext uri="{BB962C8B-B14F-4D97-AF65-F5344CB8AC3E}">
        <p14:creationId xmlns:p14="http://schemas.microsoft.com/office/powerpoint/2010/main" val="1660115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4C87D2B-7166-4E16-93C4-3F585C62247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3">
            <a:extLst>
              <a:ext uri="{FF2B5EF4-FFF2-40B4-BE49-F238E27FC236}">
                <a16:creationId xmlns:a16="http://schemas.microsoft.com/office/drawing/2014/main" id="{268953FE-D17E-434D-8B76-31751EF1C22F}"/>
              </a:ext>
            </a:extLst>
          </p:cNvPr>
          <p:cNvSpPr>
            <a:spLocks noGrp="1" noChangeArrowheads="1"/>
          </p:cNvSpPr>
          <p:nvPr>
            <p:ph type="sldNum" sz="quarter" idx="11"/>
          </p:nvPr>
        </p:nvSpPr>
        <p:spPr/>
        <p:txBody>
          <a:bodyPr/>
          <a:lstStyle>
            <a:lvl1pPr>
              <a:defRPr/>
            </a:lvl1pPr>
          </a:lstStyle>
          <a:p>
            <a:fld id="{B24DE410-4902-4A38-82BF-815C2427877D}" type="slidenum">
              <a:rPr lang="en-US" altLang="en-US"/>
              <a:pPr/>
              <a:t>‹#›</a:t>
            </a:fld>
            <a:endParaRPr lang="en-US" altLang="en-US"/>
          </a:p>
        </p:txBody>
      </p:sp>
      <p:sp>
        <p:nvSpPr>
          <p:cNvPr id="6" name="Rectangle 14">
            <a:extLst>
              <a:ext uri="{FF2B5EF4-FFF2-40B4-BE49-F238E27FC236}">
                <a16:creationId xmlns:a16="http://schemas.microsoft.com/office/drawing/2014/main" id="{D6EC94BC-1528-4D60-B9B5-EE65014775EA}"/>
              </a:ext>
            </a:extLst>
          </p:cNvPr>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6813721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515A9A-42C6-44FE-9BEB-4EA0C55C430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B88007C6-ED4A-4B89-83E7-14564091970F}"/>
              </a:ext>
            </a:extLst>
          </p:cNvPr>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a:extLst>
              <a:ext uri="{FF2B5EF4-FFF2-40B4-BE49-F238E27FC236}">
                <a16:creationId xmlns:a16="http://schemas.microsoft.com/office/drawing/2014/main" id="{4FBA5276-0BCC-4CD6-9C83-53BE9D99FC34}"/>
              </a:ext>
            </a:extLst>
          </p:cNvPr>
          <p:cNvSpPr>
            <a:spLocks noGrp="1" noChangeArrowheads="1"/>
          </p:cNvSpPr>
          <p:nvPr>
            <p:ph type="sldNum" sz="quarter" idx="12"/>
          </p:nvPr>
        </p:nvSpPr>
        <p:spPr/>
        <p:txBody>
          <a:bodyPr/>
          <a:lstStyle>
            <a:lvl1pPr eaLnBrk="1" hangingPunct="1">
              <a:defRPr/>
            </a:lvl1pPr>
          </a:lstStyle>
          <a:p>
            <a:fld id="{DF3A0C35-7A39-49B3-A5C9-92E2F43CDB20}" type="slidenum">
              <a:rPr lang="en-US" altLang="en-US"/>
              <a:pPr/>
              <a:t>‹#›</a:t>
            </a:fld>
            <a:endParaRPr lang="en-US" altLang="en-US"/>
          </a:p>
        </p:txBody>
      </p:sp>
    </p:spTree>
    <p:extLst>
      <p:ext uri="{BB962C8B-B14F-4D97-AF65-F5344CB8AC3E}">
        <p14:creationId xmlns:p14="http://schemas.microsoft.com/office/powerpoint/2010/main" val="25984976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6D6765-42B1-4F1F-B3F3-FF6147791BCD}"/>
              </a:ext>
            </a:extLst>
          </p:cNvPr>
          <p:cNvSpPr>
            <a:spLocks noGrp="1" noChangeArrowheads="1"/>
          </p:cNvSpPr>
          <p:nvPr>
            <p:ph type="dt" sz="half" idx="10"/>
          </p:nvPr>
        </p:nvSpPr>
        <p:spPr/>
        <p:txBody>
          <a:bodyPr/>
          <a:lstStyle>
            <a:lvl1pPr algn="ctr" eaLnBrk="1" hangingPunct="1">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9C178701-C6DF-4C33-BB8C-EF0EAB76E0F8}"/>
              </a:ext>
            </a:extLst>
          </p:cNvPr>
          <p:cNvSpPr>
            <a:spLocks noGrp="1" noChangeArrowheads="1"/>
          </p:cNvSpPr>
          <p:nvPr>
            <p:ph type="ftr" sz="quarter" idx="11"/>
          </p:nvPr>
        </p:nvSpPr>
        <p:spPr/>
        <p:txBody>
          <a:bodyPr/>
          <a:lstStyle>
            <a:lvl1pPr algn="l" eaLnBrk="1" hangingPunct="1">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B4CD241-4844-487B-812D-0B0ACEA2A7BC}"/>
              </a:ext>
            </a:extLst>
          </p:cNvPr>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AA61B83-2BEE-4E22-8D6D-F7884528F686}" type="slidenum">
              <a:rPr lang="en-US" altLang="en-US"/>
              <a:pPr/>
              <a:t>‹#›</a:t>
            </a:fld>
            <a:endParaRPr lang="en-US" altLang="en-US"/>
          </a:p>
        </p:txBody>
      </p:sp>
    </p:spTree>
    <p:extLst>
      <p:ext uri="{BB962C8B-B14F-4D97-AF65-F5344CB8AC3E}">
        <p14:creationId xmlns:p14="http://schemas.microsoft.com/office/powerpoint/2010/main" val="2934423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BD47EE2-8B69-4DE6-85BC-AE55DC9D2E4C}"/>
              </a:ext>
            </a:extLst>
          </p:cNvPr>
          <p:cNvGrpSpPr>
            <a:grpSpLocks/>
          </p:cNvGrpSpPr>
          <p:nvPr/>
        </p:nvGrpSpPr>
        <p:grpSpPr bwMode="auto">
          <a:xfrm>
            <a:off x="0" y="3902075"/>
            <a:ext cx="3400425" cy="2949575"/>
            <a:chOff x="0" y="2458"/>
            <a:chExt cx="2142" cy="1858"/>
          </a:xfrm>
        </p:grpSpPr>
        <p:sp>
          <p:nvSpPr>
            <p:cNvPr id="5" name="Freeform 3">
              <a:extLst>
                <a:ext uri="{FF2B5EF4-FFF2-40B4-BE49-F238E27FC236}">
                  <a16:creationId xmlns:a16="http://schemas.microsoft.com/office/drawing/2014/main" id="{75B48E28-AD37-4EAA-A143-6D6B0653850F}"/>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6" name="Freeform 4">
              <a:extLst>
                <a:ext uri="{FF2B5EF4-FFF2-40B4-BE49-F238E27FC236}">
                  <a16:creationId xmlns:a16="http://schemas.microsoft.com/office/drawing/2014/main" id="{65655D69-29B2-41DB-8FA5-91AA95D4C4AC}"/>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7" name="Freeform 5">
              <a:extLst>
                <a:ext uri="{FF2B5EF4-FFF2-40B4-BE49-F238E27FC236}">
                  <a16:creationId xmlns:a16="http://schemas.microsoft.com/office/drawing/2014/main" id="{5F9A84B6-C1AE-40A3-9F9D-3B6B72356FC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8" name="Freeform 6">
              <a:extLst>
                <a:ext uri="{FF2B5EF4-FFF2-40B4-BE49-F238E27FC236}">
                  <a16:creationId xmlns:a16="http://schemas.microsoft.com/office/drawing/2014/main" id="{820ACF13-A2A3-4A3D-BBD0-D48E8CCD73F5}"/>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9" name="Oval 7">
              <a:extLst>
                <a:ext uri="{FF2B5EF4-FFF2-40B4-BE49-F238E27FC236}">
                  <a16:creationId xmlns:a16="http://schemas.microsoft.com/office/drawing/2014/main" id="{370479E0-A590-48E6-BCA3-81A9090E0DA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0" name="Oval 8">
              <a:extLst>
                <a:ext uri="{FF2B5EF4-FFF2-40B4-BE49-F238E27FC236}">
                  <a16:creationId xmlns:a16="http://schemas.microsoft.com/office/drawing/2014/main" id="{0EF34C39-4C7D-4F8F-98A4-C0114594A1C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1" name="Oval 9">
              <a:extLst>
                <a:ext uri="{FF2B5EF4-FFF2-40B4-BE49-F238E27FC236}">
                  <a16:creationId xmlns:a16="http://schemas.microsoft.com/office/drawing/2014/main" id="{84F9A7CE-4961-4543-A455-0CEABA27DB56}"/>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57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157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a:extLst>
              <a:ext uri="{FF2B5EF4-FFF2-40B4-BE49-F238E27FC236}">
                <a16:creationId xmlns:a16="http://schemas.microsoft.com/office/drawing/2014/main" id="{F19F4945-75B3-42A7-8721-0700C9501329}"/>
              </a:ext>
            </a:extLst>
          </p:cNvPr>
          <p:cNvSpPr>
            <a:spLocks noGrp="1" noChangeArrowheads="1"/>
          </p:cNvSpPr>
          <p:nvPr>
            <p:ph type="dt" sz="quarter" idx="10"/>
          </p:nvPr>
        </p:nvSpPr>
        <p:spPr/>
        <p:txBody>
          <a:bodyPr/>
          <a:lstStyle>
            <a:lvl1pPr>
              <a:defRPr/>
            </a:lvl1pPr>
          </a:lstStyle>
          <a:p>
            <a:pPr>
              <a:defRPr/>
            </a:pPr>
            <a:endParaRPr lang="en-US"/>
          </a:p>
        </p:txBody>
      </p:sp>
      <p:sp>
        <p:nvSpPr>
          <p:cNvPr id="13" name="Rectangle 13">
            <a:extLst>
              <a:ext uri="{FF2B5EF4-FFF2-40B4-BE49-F238E27FC236}">
                <a16:creationId xmlns:a16="http://schemas.microsoft.com/office/drawing/2014/main" id="{AC405917-4AFB-4740-AB41-8C15767BE7FE}"/>
              </a:ext>
            </a:extLst>
          </p:cNvPr>
          <p:cNvSpPr>
            <a:spLocks noGrp="1" noChangeArrowheads="1"/>
          </p:cNvSpPr>
          <p:nvPr>
            <p:ph type="ftr" sz="quarter" idx="11"/>
          </p:nvPr>
        </p:nvSpPr>
        <p:spPr/>
        <p:txBody>
          <a:bodyPr/>
          <a:lstStyle>
            <a:lvl1pPr algn="l">
              <a:defRPr/>
            </a:lvl1pPr>
          </a:lstStyle>
          <a:p>
            <a:pPr>
              <a:defRPr/>
            </a:pPr>
            <a:endParaRPr lang="en-US"/>
          </a:p>
        </p:txBody>
      </p:sp>
      <p:sp>
        <p:nvSpPr>
          <p:cNvPr id="14" name="Rectangle 14">
            <a:extLst>
              <a:ext uri="{FF2B5EF4-FFF2-40B4-BE49-F238E27FC236}">
                <a16:creationId xmlns:a16="http://schemas.microsoft.com/office/drawing/2014/main" id="{CC735AD0-9262-4820-814C-6B793B0F988A}"/>
              </a:ext>
            </a:extLst>
          </p:cNvPr>
          <p:cNvSpPr>
            <a:spLocks noGrp="1" noChangeArrowheads="1"/>
          </p:cNvSpPr>
          <p:nvPr>
            <p:ph type="sldNum" sz="quarter" idx="12"/>
          </p:nvPr>
        </p:nvSpPr>
        <p:spPr/>
        <p:txBody>
          <a:bodyPr/>
          <a:lstStyle>
            <a:lvl1pPr>
              <a:defRPr/>
            </a:lvl1pPr>
          </a:lstStyle>
          <a:p>
            <a:fld id="{44D6C708-9DE0-4685-A085-EA1905158E68}" type="slidenum">
              <a:rPr lang="en-US" altLang="en-US"/>
              <a:pPr/>
              <a:t>‹#›</a:t>
            </a:fld>
            <a:endParaRPr lang="en-US" altLang="en-US"/>
          </a:p>
        </p:txBody>
      </p:sp>
    </p:spTree>
    <p:extLst>
      <p:ext uri="{BB962C8B-B14F-4D97-AF65-F5344CB8AC3E}">
        <p14:creationId xmlns:p14="http://schemas.microsoft.com/office/powerpoint/2010/main" val="544688555"/>
      </p:ext>
    </p:extLst>
  </p:cSld>
  <p:clrMapOvr>
    <a:masterClrMapping/>
  </p:clrMapOvr>
  <p:transition advClick="0" advTm="500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F6D700B-8E8F-466E-80AB-AA03289DFD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B32A1DB6-64EB-4122-ACF8-4A38F2671214}"/>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11CBBAF5-9B76-4E3C-B1D5-2BF27A5CF164}"/>
              </a:ext>
            </a:extLst>
          </p:cNvPr>
          <p:cNvSpPr>
            <a:spLocks noGrp="1" noChangeArrowheads="1"/>
          </p:cNvSpPr>
          <p:nvPr>
            <p:ph type="sldNum" sz="quarter" idx="12"/>
          </p:nvPr>
        </p:nvSpPr>
        <p:spPr/>
        <p:txBody>
          <a:bodyPr/>
          <a:lstStyle>
            <a:lvl1pPr>
              <a:defRPr/>
            </a:lvl1pPr>
          </a:lstStyle>
          <a:p>
            <a:fld id="{21E2EEC2-9802-4921-98B1-7191C4E5625C}" type="slidenum">
              <a:rPr lang="en-US" altLang="en-US"/>
              <a:pPr/>
              <a:t>‹#›</a:t>
            </a:fld>
            <a:endParaRPr lang="en-US" altLang="en-US"/>
          </a:p>
        </p:txBody>
      </p:sp>
    </p:spTree>
    <p:extLst>
      <p:ext uri="{BB962C8B-B14F-4D97-AF65-F5344CB8AC3E}">
        <p14:creationId xmlns:p14="http://schemas.microsoft.com/office/powerpoint/2010/main" val="802743925"/>
      </p:ext>
    </p:extLst>
  </p:cSld>
  <p:clrMapOvr>
    <a:masterClrMapping/>
  </p:clrMapOvr>
  <p:transition advClick="0" advTm="5000"/>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F312983B-C4FB-4648-91DE-D7448E3DF86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C3EE638-2C8D-4479-80CE-797D828D66B4}"/>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14">
            <a:extLst>
              <a:ext uri="{FF2B5EF4-FFF2-40B4-BE49-F238E27FC236}">
                <a16:creationId xmlns:a16="http://schemas.microsoft.com/office/drawing/2014/main" id="{A415C439-9DA8-4953-896B-0FE795A49E48}"/>
              </a:ext>
            </a:extLst>
          </p:cNvPr>
          <p:cNvSpPr>
            <a:spLocks noGrp="1" noChangeArrowheads="1"/>
          </p:cNvSpPr>
          <p:nvPr>
            <p:ph type="sldNum" sz="quarter" idx="12"/>
          </p:nvPr>
        </p:nvSpPr>
        <p:spPr/>
        <p:txBody>
          <a:bodyPr/>
          <a:lstStyle>
            <a:lvl1pPr>
              <a:defRPr/>
            </a:lvl1pPr>
          </a:lstStyle>
          <a:p>
            <a:fld id="{BF2E55CB-4203-437B-8A0B-5D315D27336D}" type="slidenum">
              <a:rPr lang="en-US" altLang="en-US"/>
              <a:pPr/>
              <a:t>‹#›</a:t>
            </a:fld>
            <a:endParaRPr lang="en-US" altLang="en-US"/>
          </a:p>
        </p:txBody>
      </p:sp>
    </p:spTree>
    <p:extLst>
      <p:ext uri="{BB962C8B-B14F-4D97-AF65-F5344CB8AC3E}">
        <p14:creationId xmlns:p14="http://schemas.microsoft.com/office/powerpoint/2010/main" val="1790149899"/>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2.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7.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0.xml"/><Relationship Id="rId1" Type="http://schemas.openxmlformats.org/officeDocument/2006/relationships/slideLayout" Target="../slideLayouts/slideLayout14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5.jpe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2.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5.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23.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3.jpe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4.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2.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6.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3.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7.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8.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jpe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9.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2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3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3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3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3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3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6.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7.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8.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9.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6.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40.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5.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41.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42.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3.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43.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5.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4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86.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38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9.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0.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1.jpe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5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5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4" Type="http://schemas.openxmlformats.org/officeDocument/2006/relationships/image" Target="../media/image5.jpeg"/></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45.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54.xml"/><Relationship Id="rId1" Type="http://schemas.openxmlformats.org/officeDocument/2006/relationships/slideLayout" Target="../slideLayouts/slideLayout446.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55.xml"/><Relationship Id="rId1" Type="http://schemas.openxmlformats.org/officeDocument/2006/relationships/slideLayout" Target="../slideLayouts/slideLayout447.xml"/><Relationship Id="rId4" Type="http://schemas.openxmlformats.org/officeDocument/2006/relationships/image" Target="media/image182.png" TargetMode="Externa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56.xml"/><Relationship Id="rId1" Type="http://schemas.openxmlformats.org/officeDocument/2006/relationships/slideLayout" Target="../slideLayouts/slideLayout448.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449.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450.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4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464.xml"/><Relationship Id="rId1" Type="http://schemas.openxmlformats.org/officeDocument/2006/relationships/slideLayout" Target="../slideLayouts/slideLayout463.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2.xml"/><Relationship Id="rId1" Type="http://schemas.openxmlformats.org/officeDocument/2006/relationships/slideLayout" Target="../slideLayouts/slideLayout46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3.jpe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6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13.jpeg"/><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6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image" Target="../media/image2.jpeg"/><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6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3.jpeg"/><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6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11.jpe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6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52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2.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6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53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slideLayout" Target="../slideLayouts/slideLayout546.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72.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theme" Target="../theme/theme73.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74.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image" Target="../media/image3.jpeg"/><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76.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77.xml"/><Relationship Id="rId1" Type="http://schemas.openxmlformats.org/officeDocument/2006/relationships/slideLayout" Target="../slideLayouts/slideLayout605.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606.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79.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0.xml.rels><?xml version="1.0" encoding="UTF-8" standalone="yes"?>
<Relationships xmlns="http://schemas.openxmlformats.org/package/2006/relationships"><Relationship Id="rId3" Type="http://schemas.openxmlformats.org/officeDocument/2006/relationships/theme" Target="../theme/theme80.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4" Type="http://schemas.openxmlformats.org/officeDocument/2006/relationships/image" Target="../media/image21.jpeg"/></Relationships>
</file>

<file path=ppt/slideMasters/_rels/slideMaster81.xml.rels><?xml version="1.0" encoding="UTF-8" standalone="yes"?>
<Relationships xmlns="http://schemas.openxmlformats.org/package/2006/relationships"><Relationship Id="rId3" Type="http://schemas.openxmlformats.org/officeDocument/2006/relationships/theme" Target="../theme/theme81.xml"/><Relationship Id="rId2" Type="http://schemas.openxmlformats.org/officeDocument/2006/relationships/slideLayout" Target="../slideLayouts/slideLayout621.xml"/><Relationship Id="rId1" Type="http://schemas.openxmlformats.org/officeDocument/2006/relationships/slideLayout" Target="../slideLayouts/slideLayout620.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image" Target="../media/image22.jpeg"/><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theme" Target="../theme/theme82.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63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slideLayout" Target="../slideLayouts/slideLayout646.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654.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theme" Target="../theme/theme85.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665.xml"/><Relationship Id="rId13" Type="http://schemas.openxmlformats.org/officeDocument/2006/relationships/image" Target="../media/image3.jpeg"/><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theme" Target="../theme/theme86.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87.xml.rels><?xml version="1.0" encoding="UTF-8" standalone="yes"?>
<Relationships xmlns="http://schemas.openxmlformats.org/package/2006/relationships"><Relationship Id="rId3" Type="http://schemas.openxmlformats.org/officeDocument/2006/relationships/theme" Target="../theme/theme87.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4" Type="http://schemas.openxmlformats.org/officeDocument/2006/relationships/image" Target="../media/image21.jpeg"/></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88.xml"/><Relationship Id="rId1" Type="http://schemas.openxmlformats.org/officeDocument/2006/relationships/slideLayout" Target="../slideLayouts/slideLayout671.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89.xml"/><Relationship Id="rId1" Type="http://schemas.openxmlformats.org/officeDocument/2006/relationships/slideLayout" Target="../slideLayouts/slideLayout67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673.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674.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682.xml"/><Relationship Id="rId13" Type="http://schemas.openxmlformats.org/officeDocument/2006/relationships/slideLayout" Target="../slideLayouts/slideLayout687.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slideLayout" Target="../slideLayouts/slideLayout686.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 Id="rId14" Type="http://schemas.openxmlformats.org/officeDocument/2006/relationships/theme" Target="../theme/theme92.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695.xml"/><Relationship Id="rId13" Type="http://schemas.openxmlformats.org/officeDocument/2006/relationships/image" Target="../media/image3.jpeg"/><Relationship Id="rId3" Type="http://schemas.openxmlformats.org/officeDocument/2006/relationships/slideLayout" Target="../slideLayouts/slideLayout690.xml"/><Relationship Id="rId7" Type="http://schemas.openxmlformats.org/officeDocument/2006/relationships/slideLayout" Target="../slideLayouts/slideLayout694.xml"/><Relationship Id="rId12" Type="http://schemas.openxmlformats.org/officeDocument/2006/relationships/theme" Target="../theme/theme93.xml"/><Relationship Id="rId2" Type="http://schemas.openxmlformats.org/officeDocument/2006/relationships/slideLayout" Target="../slideLayouts/slideLayout689.xml"/><Relationship Id="rId1" Type="http://schemas.openxmlformats.org/officeDocument/2006/relationships/slideLayout" Target="../slideLayouts/slideLayout688.xml"/><Relationship Id="rId6" Type="http://schemas.openxmlformats.org/officeDocument/2006/relationships/slideLayout" Target="../slideLayouts/slideLayout693.xml"/><Relationship Id="rId11" Type="http://schemas.openxmlformats.org/officeDocument/2006/relationships/slideLayout" Target="../slideLayouts/slideLayout698.xml"/><Relationship Id="rId5" Type="http://schemas.openxmlformats.org/officeDocument/2006/relationships/slideLayout" Target="../slideLayouts/slideLayout692.xml"/><Relationship Id="rId10" Type="http://schemas.openxmlformats.org/officeDocument/2006/relationships/slideLayout" Target="../slideLayouts/slideLayout697.xml"/><Relationship Id="rId4" Type="http://schemas.openxmlformats.org/officeDocument/2006/relationships/slideLayout" Target="../slideLayouts/slideLayout691.xml"/><Relationship Id="rId9" Type="http://schemas.openxmlformats.org/officeDocument/2006/relationships/slideLayout" Target="../slideLayouts/slideLayout696.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706.xml"/><Relationship Id="rId13" Type="http://schemas.openxmlformats.org/officeDocument/2006/relationships/slideLayout" Target="../slideLayouts/slideLayout711.xml"/><Relationship Id="rId3" Type="http://schemas.openxmlformats.org/officeDocument/2006/relationships/slideLayout" Target="../slideLayouts/slideLayout701.xml"/><Relationship Id="rId7" Type="http://schemas.openxmlformats.org/officeDocument/2006/relationships/slideLayout" Target="../slideLayouts/slideLayout705.xml"/><Relationship Id="rId12" Type="http://schemas.openxmlformats.org/officeDocument/2006/relationships/slideLayout" Target="../slideLayouts/slideLayout710.xml"/><Relationship Id="rId2" Type="http://schemas.openxmlformats.org/officeDocument/2006/relationships/slideLayout" Target="../slideLayouts/slideLayout700.xml"/><Relationship Id="rId1" Type="http://schemas.openxmlformats.org/officeDocument/2006/relationships/slideLayout" Target="../slideLayouts/slideLayout699.xml"/><Relationship Id="rId6" Type="http://schemas.openxmlformats.org/officeDocument/2006/relationships/slideLayout" Target="../slideLayouts/slideLayout704.xml"/><Relationship Id="rId11" Type="http://schemas.openxmlformats.org/officeDocument/2006/relationships/slideLayout" Target="../slideLayouts/slideLayout709.xml"/><Relationship Id="rId5" Type="http://schemas.openxmlformats.org/officeDocument/2006/relationships/slideLayout" Target="../slideLayouts/slideLayout703.xml"/><Relationship Id="rId10" Type="http://schemas.openxmlformats.org/officeDocument/2006/relationships/slideLayout" Target="../slideLayouts/slideLayout708.xml"/><Relationship Id="rId4" Type="http://schemas.openxmlformats.org/officeDocument/2006/relationships/slideLayout" Target="../slideLayouts/slideLayout702.xml"/><Relationship Id="rId9" Type="http://schemas.openxmlformats.org/officeDocument/2006/relationships/slideLayout" Target="../slideLayouts/slideLayout707.xml"/><Relationship Id="rId14" Type="http://schemas.openxmlformats.org/officeDocument/2006/relationships/theme" Target="../theme/theme94.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719.xml"/><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95.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A29AFA-4AB4-492D-9EF1-72868079AA02}"/>
              </a:ext>
            </a:extLst>
          </p:cNvPr>
          <p:cNvSpPr txBox="1">
            <a:spLocks noGrp="1"/>
          </p:cNvSpPr>
          <p:nvPr>
            <p:ph type="title"/>
          </p:nvPr>
        </p:nvSpPr>
        <p:spPr bwMode="auto">
          <a:xfrm>
            <a:off x="685800" y="609600"/>
            <a:ext cx="7772400" cy="1143000"/>
          </a:xfrm>
          <a:prstGeom prst="rect">
            <a:avLst/>
          </a:prstGeom>
          <a:noFill/>
          <a:ln>
            <a:noFill/>
          </a:ln>
          <a:effectLst>
            <a:outerShdw blurRad="635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9EC3B3B-EB53-451F-8663-7F3DA66E5321}"/>
              </a:ext>
            </a:extLst>
          </p:cNvPr>
          <p:cNvSpPr txBox="1">
            <a:spLocks noGrp="1"/>
          </p:cNvSpPr>
          <p:nvPr>
            <p:ph type="body" idx="1"/>
          </p:nvPr>
        </p:nvSpPr>
        <p:spPr bwMode="auto">
          <a:xfrm>
            <a:off x="685800" y="1981200"/>
            <a:ext cx="7772400" cy="4114800"/>
          </a:xfrm>
          <a:prstGeom prst="rect">
            <a:avLst/>
          </a:prstGeom>
          <a:noFill/>
          <a:ln>
            <a:noFill/>
          </a:ln>
          <a:effectLst>
            <a:outerShdw blurRad="635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BBBE16-E92A-45E8-9DB4-C8C6A68F9499}"/>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F8F4EC"/>
                </a:solidFill>
                <a:latin typeface="Verdan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56A1B6CC-84FF-4C50-8F75-858D09FF2AFC}"/>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F8F4EC"/>
                </a:solidFill>
                <a:latin typeface="Verdan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C5BB785-F93C-457B-9030-108855D8D4A0}"/>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Verdana" panose="020B0604030504040204" pitchFamily="34" charset="0"/>
              </a:defRPr>
            </a:lvl1pPr>
          </a:lstStyle>
          <a:p>
            <a:fld id="{E69DD476-B1C2-4615-B257-67DA6F1C517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195" r:id="rId1"/>
    <p:sldLayoutId id="2147494196" r:id="rId2"/>
    <p:sldLayoutId id="2147494197" r:id="rId3"/>
    <p:sldLayoutId id="2147494198" r:id="rId4"/>
    <p:sldLayoutId id="2147494199" r:id="rId5"/>
    <p:sldLayoutId id="2147494200" r:id="rId6"/>
    <p:sldLayoutId id="2147494201" r:id="rId7"/>
    <p:sldLayoutId id="2147494202" r:id="rId8"/>
    <p:sldLayoutId id="2147494203" r:id="rId9"/>
    <p:sldLayoutId id="2147494204" r:id="rId10"/>
    <p:sldLayoutId id="2147494205" r:id="rId11"/>
  </p:sldLayoutIdLst>
  <p:transition/>
  <p:txStyles>
    <p:titleStyle>
      <a:lvl1pPr algn="ctr" rtl="0" eaLnBrk="0" fontAlgn="base" hangingPunct="0">
        <a:spcBef>
          <a:spcPct val="0"/>
        </a:spcBef>
        <a:spcAft>
          <a:spcPct val="0"/>
        </a:spcAft>
        <a:defRPr lang="en-US" sz="4400">
          <a:solidFill>
            <a:srgbClr val="F8F4EC"/>
          </a:solidFill>
          <a:latin typeface="Verdana"/>
          <a:ea typeface="ＭＳ Ｐゴシック"/>
          <a:cs typeface="ＭＳ Ｐゴシック" charset="0"/>
        </a:defRPr>
      </a:lvl1pPr>
      <a:lvl2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8F4EC"/>
          </a:solidFill>
          <a:latin typeface="Verdana"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
        <a:defRPr lang="en-US" sz="3200">
          <a:solidFill>
            <a:srgbClr val="F8F4EC"/>
          </a:solidFill>
          <a:latin typeface="Verdana"/>
          <a:ea typeface="ＭＳ Ｐゴシック"/>
          <a:cs typeface="ＭＳ Ｐゴシック" charset="0"/>
        </a:defRPr>
      </a:lvl1pPr>
      <a:lvl2pPr marL="742950" lvl="1" indent="-285750" algn="l" rtl="0" eaLnBrk="0" fontAlgn="base" hangingPunct="0">
        <a:spcBef>
          <a:spcPts val="700"/>
        </a:spcBef>
        <a:spcAft>
          <a:spcPct val="0"/>
        </a:spcAft>
        <a:buSzPct val="100000"/>
        <a:buFont typeface="Wingdings" panose="05000000000000000000" pitchFamily="2" charset="2"/>
        <a:buChar char=""/>
        <a:defRPr lang="en-US" sz="2800">
          <a:solidFill>
            <a:srgbClr val="F8F4EC"/>
          </a:solidFill>
          <a:latin typeface="Verdana"/>
          <a:ea typeface="ＭＳ Ｐゴシック"/>
        </a:defRPr>
      </a:lvl2pPr>
      <a:lvl3pPr marL="1143000" lvl="2" indent="-228600" algn="l" rtl="0" eaLnBrk="0" fontAlgn="base" hangingPunct="0">
        <a:spcBef>
          <a:spcPts val="600"/>
        </a:spcBef>
        <a:spcAft>
          <a:spcPct val="0"/>
        </a:spcAft>
        <a:buSzPct val="100000"/>
        <a:buFont typeface="Wingdings" panose="05000000000000000000" pitchFamily="2" charset="2"/>
        <a:buChar char=""/>
        <a:defRPr lang="en-US" sz="2400">
          <a:solidFill>
            <a:srgbClr val="F8F4EC"/>
          </a:solidFill>
          <a:latin typeface="Verdana"/>
          <a:ea typeface="ＭＳ Ｐゴシック"/>
        </a:defRPr>
      </a:lvl3pPr>
      <a:lvl4pPr marL="1600200" lvl="3" indent="-228600" algn="l" rtl="0" eaLnBrk="0" fontAlgn="base" hangingPunct="0">
        <a:spcBef>
          <a:spcPts val="500"/>
        </a:spcBef>
        <a:spcAft>
          <a:spcPct val="0"/>
        </a:spcAft>
        <a:buSzPct val="100000"/>
        <a:buFont typeface="Wingdings" panose="05000000000000000000" pitchFamily="2" charset="2"/>
        <a:buChar char=""/>
        <a:defRPr lang="en-US" sz="2000">
          <a:solidFill>
            <a:srgbClr val="F8F4EC"/>
          </a:solidFill>
          <a:latin typeface="Verdana"/>
          <a:ea typeface="ＭＳ Ｐゴシック"/>
        </a:defRPr>
      </a:lvl4pPr>
      <a:lvl5pPr marL="2057400" lvl="4" indent="-228600" algn="l" rtl="0" eaLnBrk="0" fontAlgn="base" hangingPunct="0">
        <a:spcBef>
          <a:spcPts val="500"/>
        </a:spcBef>
        <a:spcAft>
          <a:spcPct val="0"/>
        </a:spcAft>
        <a:buSzPct val="100000"/>
        <a:buFont typeface="Wingdings" panose="05000000000000000000" pitchFamily="2" charset="2"/>
        <a:buChar char=""/>
        <a:defRPr lang="en-US" sz="2000">
          <a:solidFill>
            <a:srgbClr val="F8F4EC"/>
          </a:solidFill>
          <a:latin typeface="Verdana"/>
          <a:ea typeface="ＭＳ Ｐゴシック"/>
        </a:defRPr>
      </a:lvl5pPr>
      <a:lvl6pPr marL="25146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6pPr>
      <a:lvl7pPr marL="29718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7pPr>
      <a:lvl8pPr marL="34290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8pPr>
      <a:lvl9pPr marL="3886200" indent="-228600" algn="l" rtl="0" eaLnBrk="0" fontAlgn="base" hangingPunct="0">
        <a:spcBef>
          <a:spcPts val="500"/>
        </a:spcBef>
        <a:spcAft>
          <a:spcPct val="0"/>
        </a:spcAft>
        <a:buSzPct val="100000"/>
        <a:buFont typeface="Wingdings" charset="0"/>
        <a:buChar char=""/>
        <a:defRPr lang="en-US" sz="2000">
          <a:solidFill>
            <a:srgbClr val="F8F4EC"/>
          </a:solidFill>
          <a:latin typeface="Verdana"/>
          <a:ea typeface="ＭＳ Ｐゴシック"/>
        </a:defRPr>
      </a:lvl9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62D710A-6AD5-4136-A5B0-7E3624F6F7AB}"/>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a:extLst>
              <a:ext uri="{FF2B5EF4-FFF2-40B4-BE49-F238E27FC236}">
                <a16:creationId xmlns:a16="http://schemas.microsoft.com/office/drawing/2014/main" id="{6EA4AC9C-399B-42A9-96A7-19C45664623A}"/>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a:extLst>
              <a:ext uri="{FF2B5EF4-FFF2-40B4-BE49-F238E27FC236}">
                <a16:creationId xmlns:a16="http://schemas.microsoft.com/office/drawing/2014/main" id="{1127C2E5-DA7F-4929-980C-335EE2CF567C}"/>
              </a:ext>
            </a:extLst>
          </p:cNvPr>
          <p:cNvSpPr>
            <a:spLocks noGrp="1" noChangeArrowheads="1"/>
          </p:cNvSpPr>
          <p:nvPr>
            <p:ph type="dt" sz="half" idx="2"/>
          </p:nvPr>
        </p:nvSpPr>
        <p:spPr bwMode="auto">
          <a:xfrm>
            <a:off x="6858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34" charset="0"/>
                <a:ea typeface="MS Pゴシック"/>
              </a:defRPr>
            </a:lvl1pPr>
          </a:lstStyle>
          <a:p>
            <a:pPr>
              <a:defRPr/>
            </a:pPr>
            <a:endParaRPr lang="en-US" altLang="en-US"/>
          </a:p>
        </p:txBody>
      </p:sp>
      <p:sp>
        <p:nvSpPr>
          <p:cNvPr id="453637" name="Rectangle 5">
            <a:extLst>
              <a:ext uri="{FF2B5EF4-FFF2-40B4-BE49-F238E27FC236}">
                <a16:creationId xmlns:a16="http://schemas.microsoft.com/office/drawing/2014/main" id="{80A44843-28DA-482F-8201-8ED3930EDFFD}"/>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34" charset="0"/>
                <a:ea typeface="MS Pゴシック"/>
              </a:defRPr>
            </a:lvl1pPr>
          </a:lstStyle>
          <a:p>
            <a:pPr>
              <a:defRPr/>
            </a:pPr>
            <a:endParaRPr lang="en-US" altLang="en-US"/>
          </a:p>
        </p:txBody>
      </p:sp>
      <p:sp>
        <p:nvSpPr>
          <p:cNvPr id="453638" name="Rectangle 6">
            <a:extLst>
              <a:ext uri="{FF2B5EF4-FFF2-40B4-BE49-F238E27FC236}">
                <a16:creationId xmlns:a16="http://schemas.microsoft.com/office/drawing/2014/main" id="{E880B51B-5BAA-40A2-AD96-58CA61C451F1}"/>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panose="020B0604030504040204" pitchFamily="34" charset="0"/>
                <a:ea typeface="MS Pゴシック"/>
              </a:defRPr>
            </a:lvl1pPr>
          </a:lstStyle>
          <a:p>
            <a:fld id="{102CA9C5-FD66-4872-9CB1-61C5D83A19B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97" r:id="rId1"/>
    <p:sldLayoutId id="2147494598" r:id="rId2"/>
    <p:sldLayoutId id="2147494599" r:id="rId3"/>
    <p:sldLayoutId id="2147494600" r:id="rId4"/>
    <p:sldLayoutId id="2147494601" r:id="rId5"/>
    <p:sldLayoutId id="2147494602" r:id="rId6"/>
    <p:sldLayoutId id="2147494603" r:id="rId7"/>
    <p:sldLayoutId id="2147494604" r:id="rId8"/>
    <p:sldLayoutId id="2147494605" r:id="rId9"/>
    <p:sldLayoutId id="2147494606" r:id="rId10"/>
    <p:sldLayoutId id="2147494607"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8E5CA08-7469-42FA-8107-5C3AB5F869A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A63BF3DA-08BA-46F6-A65C-4ABE92AE51A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60" name="Rectangle 4">
            <a:extLst>
              <a:ext uri="{FF2B5EF4-FFF2-40B4-BE49-F238E27FC236}">
                <a16:creationId xmlns:a16="http://schemas.microsoft.com/office/drawing/2014/main" id="{68CFE0E3-C8E7-4C46-A194-AE10E53FC1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Osaka" charset="0"/>
                <a:cs typeface="Osaka" charset="0"/>
              </a:defRPr>
            </a:lvl1pPr>
          </a:lstStyle>
          <a:p>
            <a:pPr>
              <a:defRPr/>
            </a:pPr>
            <a:endParaRPr lang="en-US"/>
          </a:p>
        </p:txBody>
      </p:sp>
      <p:sp>
        <p:nvSpPr>
          <p:cNvPr id="480261" name="Rectangle 5">
            <a:extLst>
              <a:ext uri="{FF2B5EF4-FFF2-40B4-BE49-F238E27FC236}">
                <a16:creationId xmlns:a16="http://schemas.microsoft.com/office/drawing/2014/main" id="{8D93AF94-29F6-45F0-9C39-41F1FCF12E7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Osaka" charset="0"/>
                <a:cs typeface="Osaka" charset="0"/>
              </a:defRPr>
            </a:lvl1pPr>
          </a:lstStyle>
          <a:p>
            <a:pPr>
              <a:defRPr/>
            </a:pPr>
            <a:endParaRPr lang="en-US"/>
          </a:p>
        </p:txBody>
      </p:sp>
      <p:sp>
        <p:nvSpPr>
          <p:cNvPr id="480262" name="Rectangle 6">
            <a:extLst>
              <a:ext uri="{FF2B5EF4-FFF2-40B4-BE49-F238E27FC236}">
                <a16:creationId xmlns:a16="http://schemas.microsoft.com/office/drawing/2014/main" id="{E3D615B4-A0B3-48B3-AEAA-6A65A3F815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defRPr>
            </a:lvl1pPr>
          </a:lstStyle>
          <a:p>
            <a:fld id="{E3141F3B-396F-49AB-B373-AB5F4696CF1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08" r:id="rId1"/>
    <p:sldLayoutId id="2147494609" r:id="rId2"/>
    <p:sldLayoutId id="2147494610" r:id="rId3"/>
    <p:sldLayoutId id="2147494611" r:id="rId4"/>
    <p:sldLayoutId id="2147494612" r:id="rId5"/>
    <p:sldLayoutId id="2147494613" r:id="rId6"/>
    <p:sldLayoutId id="2147494614" r:id="rId7"/>
    <p:sldLayoutId id="2147494615" r:id="rId8"/>
    <p:sldLayoutId id="2147494616" r:id="rId9"/>
    <p:sldLayoutId id="2147494617" r:id="rId10"/>
    <p:sldLayoutId id="21474946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FE9724F0-0ABF-4653-A961-B5ADA8221747}"/>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EA88B3E1-335B-4A4A-96FE-A7E740048D44}"/>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88" name="Oval 4">
              <a:extLst>
                <a:ext uri="{FF2B5EF4-FFF2-40B4-BE49-F238E27FC236}">
                  <a16:creationId xmlns:a16="http://schemas.microsoft.com/office/drawing/2014/main" id="{8E71EC88-6F15-4BE5-A172-C8776B933C77}"/>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89" name="Rectangle 5">
              <a:extLst>
                <a:ext uri="{FF2B5EF4-FFF2-40B4-BE49-F238E27FC236}">
                  <a16:creationId xmlns:a16="http://schemas.microsoft.com/office/drawing/2014/main" id="{6C26FFFB-9343-4FBE-BF31-E1650AC4607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0" name="Freeform 6">
              <a:extLst>
                <a:ext uri="{FF2B5EF4-FFF2-40B4-BE49-F238E27FC236}">
                  <a16:creationId xmlns:a16="http://schemas.microsoft.com/office/drawing/2014/main" id="{191447A0-9C19-45F9-91D3-87B732D488BD}"/>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391" name="Rectangle 7">
              <a:extLst>
                <a:ext uri="{FF2B5EF4-FFF2-40B4-BE49-F238E27FC236}">
                  <a16:creationId xmlns:a16="http://schemas.microsoft.com/office/drawing/2014/main" id="{3E8B939F-EBCA-4941-BFBE-8C87D23A7B9B}"/>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2" name="Rectangle 8">
              <a:extLst>
                <a:ext uri="{FF2B5EF4-FFF2-40B4-BE49-F238E27FC236}">
                  <a16:creationId xmlns:a16="http://schemas.microsoft.com/office/drawing/2014/main" id="{C58C9D71-3FA0-4EB6-962A-7E07EE493391}"/>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3" name="Rectangle 9">
              <a:extLst>
                <a:ext uri="{FF2B5EF4-FFF2-40B4-BE49-F238E27FC236}">
                  <a16:creationId xmlns:a16="http://schemas.microsoft.com/office/drawing/2014/main" id="{C5A2B76F-4B4D-40F2-A05D-F3FF8AA0253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4" name="Rectangle 10">
              <a:extLst>
                <a:ext uri="{FF2B5EF4-FFF2-40B4-BE49-F238E27FC236}">
                  <a16:creationId xmlns:a16="http://schemas.microsoft.com/office/drawing/2014/main" id="{52D5BE01-3E3E-4E88-9FAE-B7F490193C9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5" name="Rectangle 11">
              <a:extLst>
                <a:ext uri="{FF2B5EF4-FFF2-40B4-BE49-F238E27FC236}">
                  <a16:creationId xmlns:a16="http://schemas.microsoft.com/office/drawing/2014/main" id="{9CC801CD-5BFB-4325-A9AF-D325BC622A85}"/>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396" name="Freeform 12">
              <a:extLst>
                <a:ext uri="{FF2B5EF4-FFF2-40B4-BE49-F238E27FC236}">
                  <a16:creationId xmlns:a16="http://schemas.microsoft.com/office/drawing/2014/main" id="{943E40C0-6026-4C2D-BE7B-EA72F8F0A125}"/>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397" name="Freeform 13">
              <a:extLst>
                <a:ext uri="{FF2B5EF4-FFF2-40B4-BE49-F238E27FC236}">
                  <a16:creationId xmlns:a16="http://schemas.microsoft.com/office/drawing/2014/main" id="{224EC3B0-10DD-4CEB-B608-532E576119C6}"/>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398" name="Freeform 14">
              <a:extLst>
                <a:ext uri="{FF2B5EF4-FFF2-40B4-BE49-F238E27FC236}">
                  <a16:creationId xmlns:a16="http://schemas.microsoft.com/office/drawing/2014/main" id="{AD3FEBD8-6377-4C07-9849-57BC6E52256C}"/>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mn-lt"/>
                <a:ea typeface="+mn-ea"/>
              </a:endParaRPr>
            </a:p>
          </p:txBody>
        </p:sp>
        <p:sp>
          <p:nvSpPr>
            <p:cNvPr id="16399" name="Freeform 15">
              <a:extLst>
                <a:ext uri="{FF2B5EF4-FFF2-40B4-BE49-F238E27FC236}">
                  <a16:creationId xmlns:a16="http://schemas.microsoft.com/office/drawing/2014/main" id="{5C9D9CF2-1FCC-4D69-A91D-1A147AC1796B}"/>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mn-lt"/>
                <a:ea typeface="+mn-ea"/>
              </a:endParaRPr>
            </a:p>
          </p:txBody>
        </p:sp>
        <p:sp>
          <p:nvSpPr>
            <p:cNvPr id="16400" name="Freeform 16">
              <a:extLst>
                <a:ext uri="{FF2B5EF4-FFF2-40B4-BE49-F238E27FC236}">
                  <a16:creationId xmlns:a16="http://schemas.microsoft.com/office/drawing/2014/main" id="{EB6FD352-3BE3-4E94-BB80-08FCA942CCCB}"/>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1" name="Freeform 17">
              <a:extLst>
                <a:ext uri="{FF2B5EF4-FFF2-40B4-BE49-F238E27FC236}">
                  <a16:creationId xmlns:a16="http://schemas.microsoft.com/office/drawing/2014/main" id="{9FA54658-0EC8-4E80-B092-714A56BF8CFC}"/>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2" name="Freeform 18">
              <a:extLst>
                <a:ext uri="{FF2B5EF4-FFF2-40B4-BE49-F238E27FC236}">
                  <a16:creationId xmlns:a16="http://schemas.microsoft.com/office/drawing/2014/main" id="{39E8F1C0-DD72-484E-BCEC-AD7C0DEE22FF}"/>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3" name="Freeform 19">
              <a:extLst>
                <a:ext uri="{FF2B5EF4-FFF2-40B4-BE49-F238E27FC236}">
                  <a16:creationId xmlns:a16="http://schemas.microsoft.com/office/drawing/2014/main" id="{AF6A9448-E273-43B3-A31F-5F722D125655}"/>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4" name="Freeform 20">
              <a:extLst>
                <a:ext uri="{FF2B5EF4-FFF2-40B4-BE49-F238E27FC236}">
                  <a16:creationId xmlns:a16="http://schemas.microsoft.com/office/drawing/2014/main" id="{0264AC72-C3FC-4EDF-B9B3-DD9ED65ADE3F}"/>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5" name="Freeform 21">
              <a:extLst>
                <a:ext uri="{FF2B5EF4-FFF2-40B4-BE49-F238E27FC236}">
                  <a16:creationId xmlns:a16="http://schemas.microsoft.com/office/drawing/2014/main" id="{4996C178-5C64-4CD7-9755-940A35A08E30}"/>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6" name="Freeform 22">
              <a:extLst>
                <a:ext uri="{FF2B5EF4-FFF2-40B4-BE49-F238E27FC236}">
                  <a16:creationId xmlns:a16="http://schemas.microsoft.com/office/drawing/2014/main" id="{BB63A478-F1F4-42C1-8737-F5530DC9D10E}"/>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7" name="Freeform 23">
              <a:extLst>
                <a:ext uri="{FF2B5EF4-FFF2-40B4-BE49-F238E27FC236}">
                  <a16:creationId xmlns:a16="http://schemas.microsoft.com/office/drawing/2014/main" id="{BDC41DCB-4DB9-46BF-A3B2-486A92D8710E}"/>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mn-lt"/>
                <a:ea typeface="+mn-ea"/>
              </a:endParaRPr>
            </a:p>
          </p:txBody>
        </p:sp>
        <p:sp>
          <p:nvSpPr>
            <p:cNvPr id="16408" name="Freeform 24">
              <a:extLst>
                <a:ext uri="{FF2B5EF4-FFF2-40B4-BE49-F238E27FC236}">
                  <a16:creationId xmlns:a16="http://schemas.microsoft.com/office/drawing/2014/main" id="{1EAD3A02-4420-4600-84A6-800BFC2C5643}"/>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09" name="Freeform 25">
              <a:extLst>
                <a:ext uri="{FF2B5EF4-FFF2-40B4-BE49-F238E27FC236}">
                  <a16:creationId xmlns:a16="http://schemas.microsoft.com/office/drawing/2014/main" id="{8AE5E278-3F6C-4091-9FB3-FF695260EAE1}"/>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0" name="Freeform 26">
              <a:extLst>
                <a:ext uri="{FF2B5EF4-FFF2-40B4-BE49-F238E27FC236}">
                  <a16:creationId xmlns:a16="http://schemas.microsoft.com/office/drawing/2014/main" id="{0169FB09-886E-4357-89DC-D2891ACFEC8D}"/>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1" name="Oval 27">
              <a:extLst>
                <a:ext uri="{FF2B5EF4-FFF2-40B4-BE49-F238E27FC236}">
                  <a16:creationId xmlns:a16="http://schemas.microsoft.com/office/drawing/2014/main" id="{77ECD93E-F4A0-4F5F-964F-6457952733A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2" name="Oval 28">
              <a:extLst>
                <a:ext uri="{FF2B5EF4-FFF2-40B4-BE49-F238E27FC236}">
                  <a16:creationId xmlns:a16="http://schemas.microsoft.com/office/drawing/2014/main" id="{FE84F00B-3F76-4276-937F-307039F72A9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3" name="Oval 29">
              <a:extLst>
                <a:ext uri="{FF2B5EF4-FFF2-40B4-BE49-F238E27FC236}">
                  <a16:creationId xmlns:a16="http://schemas.microsoft.com/office/drawing/2014/main" id="{321E708D-D3F2-435D-89DB-B162BF3A9E6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4" name="Freeform 30">
              <a:extLst>
                <a:ext uri="{FF2B5EF4-FFF2-40B4-BE49-F238E27FC236}">
                  <a16:creationId xmlns:a16="http://schemas.microsoft.com/office/drawing/2014/main" id="{BE07CA6D-648F-4392-99FB-6347EC6656DF}"/>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5" name="Freeform 31">
              <a:extLst>
                <a:ext uri="{FF2B5EF4-FFF2-40B4-BE49-F238E27FC236}">
                  <a16:creationId xmlns:a16="http://schemas.microsoft.com/office/drawing/2014/main" id="{5839EBC0-81D6-4BB4-88AD-BE6DC5237007}"/>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mn-lt"/>
                <a:ea typeface="+mn-ea"/>
              </a:endParaRPr>
            </a:p>
          </p:txBody>
        </p:sp>
        <p:sp>
          <p:nvSpPr>
            <p:cNvPr id="16416" name="Rectangle 32">
              <a:extLst>
                <a:ext uri="{FF2B5EF4-FFF2-40B4-BE49-F238E27FC236}">
                  <a16:creationId xmlns:a16="http://schemas.microsoft.com/office/drawing/2014/main" id="{CA360AEF-161C-4890-97CB-4EF8B54937B4}"/>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7" name="Rectangle 33">
              <a:extLst>
                <a:ext uri="{FF2B5EF4-FFF2-40B4-BE49-F238E27FC236}">
                  <a16:creationId xmlns:a16="http://schemas.microsoft.com/office/drawing/2014/main" id="{5BF95528-15C2-4429-8D06-D4FDEB4B4CBB}"/>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8" name="AutoShape 34">
              <a:extLst>
                <a:ext uri="{FF2B5EF4-FFF2-40B4-BE49-F238E27FC236}">
                  <a16:creationId xmlns:a16="http://schemas.microsoft.com/office/drawing/2014/main" id="{2F146940-C484-4146-BC6F-C8E7121EEBD5}"/>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ＭＳ Ｐゴシック" charset="0"/>
                <a:cs typeface="ＭＳ Ｐゴシック" charset="0"/>
              </a:endParaRPr>
            </a:p>
          </p:txBody>
        </p:sp>
        <p:sp>
          <p:nvSpPr>
            <p:cNvPr id="16419" name="Freeform 35">
              <a:extLst>
                <a:ext uri="{FF2B5EF4-FFF2-40B4-BE49-F238E27FC236}">
                  <a16:creationId xmlns:a16="http://schemas.microsoft.com/office/drawing/2014/main" id="{6B05B7D3-27BF-4E41-8C55-28172308AA33}"/>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mn-lt"/>
                <a:ea typeface="+mn-ea"/>
              </a:endParaRPr>
            </a:p>
          </p:txBody>
        </p:sp>
        <p:sp>
          <p:nvSpPr>
            <p:cNvPr id="16420" name="Freeform 36">
              <a:extLst>
                <a:ext uri="{FF2B5EF4-FFF2-40B4-BE49-F238E27FC236}">
                  <a16:creationId xmlns:a16="http://schemas.microsoft.com/office/drawing/2014/main" id="{15A34C01-0417-4DFC-97C1-4154E012B1AB}"/>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mn-lt"/>
                <a:ea typeface="+mn-ea"/>
              </a:endParaRPr>
            </a:p>
          </p:txBody>
        </p:sp>
      </p:grpSp>
      <p:sp>
        <p:nvSpPr>
          <p:cNvPr id="16421" name="Rectangle 37">
            <a:extLst>
              <a:ext uri="{FF2B5EF4-FFF2-40B4-BE49-F238E27FC236}">
                <a16:creationId xmlns:a16="http://schemas.microsoft.com/office/drawing/2014/main" id="{B487EB99-6EBD-4474-90FB-621C4B8B8292}"/>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a:extLst>
              <a:ext uri="{FF2B5EF4-FFF2-40B4-BE49-F238E27FC236}">
                <a16:creationId xmlns:a16="http://schemas.microsoft.com/office/drawing/2014/main" id="{350386F1-D033-42E2-A5AE-790D5EEBB5C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a:extLst>
              <a:ext uri="{FF2B5EF4-FFF2-40B4-BE49-F238E27FC236}">
                <a16:creationId xmlns:a16="http://schemas.microsoft.com/office/drawing/2014/main" id="{1ED7D04D-E348-4CC3-9083-A9717894138F}"/>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cs typeface="ＭＳ Ｐゴシック" charset="0"/>
              </a:defRPr>
            </a:lvl1pPr>
          </a:lstStyle>
          <a:p>
            <a:pPr>
              <a:defRPr/>
            </a:pPr>
            <a:endParaRPr lang="en-US"/>
          </a:p>
        </p:txBody>
      </p:sp>
      <p:sp>
        <p:nvSpPr>
          <p:cNvPr id="16424" name="Rectangle 40">
            <a:extLst>
              <a:ext uri="{FF2B5EF4-FFF2-40B4-BE49-F238E27FC236}">
                <a16:creationId xmlns:a16="http://schemas.microsoft.com/office/drawing/2014/main" id="{3F94F8D0-62BE-40E7-A72F-78456DE28FA1}"/>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ＭＳ Ｐゴシック" charset="0"/>
                <a:cs typeface="ＭＳ Ｐゴシック" charset="0"/>
              </a:defRPr>
            </a:lvl1pPr>
          </a:lstStyle>
          <a:p>
            <a:pPr>
              <a:defRPr/>
            </a:pPr>
            <a:endParaRPr lang="en-US"/>
          </a:p>
        </p:txBody>
      </p:sp>
      <p:sp>
        <p:nvSpPr>
          <p:cNvPr id="16425" name="Rectangle 41">
            <a:extLst>
              <a:ext uri="{FF2B5EF4-FFF2-40B4-BE49-F238E27FC236}">
                <a16:creationId xmlns:a16="http://schemas.microsoft.com/office/drawing/2014/main" id="{3BC7BF40-DF23-4721-99D6-95C2493D0863}"/>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32C45D11-360B-497F-A3EA-475B99DDCD2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19" r:id="rId1"/>
    <p:sldLayoutId id="21474946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DD1F497-2AF0-4740-B75B-40232ABB73B2}"/>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ea typeface="ＭＳ Ｐゴシック" charset="0"/>
                <a:cs typeface="ＭＳ Ｐゴシック" charset="0"/>
              </a:defRPr>
            </a:lvl1pPr>
          </a:lstStyle>
          <a:p>
            <a:pPr>
              <a:defRPr/>
            </a:pPr>
            <a:endParaRPr lang="en-US"/>
          </a:p>
        </p:txBody>
      </p:sp>
      <p:sp>
        <p:nvSpPr>
          <p:cNvPr id="65539" name="Rectangle 3">
            <a:extLst>
              <a:ext uri="{FF2B5EF4-FFF2-40B4-BE49-F238E27FC236}">
                <a16:creationId xmlns:a16="http://schemas.microsoft.com/office/drawing/2014/main" id="{46EFFB10-6F8B-4C69-8848-424B6575E465}"/>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9FC3E0B1-1701-425B-81C1-1FF62006687E}" type="slidenum">
              <a:rPr lang="en-US" altLang="en-US"/>
              <a:pPr/>
              <a:t>‹#›</a:t>
            </a:fld>
            <a:endParaRPr lang="en-US" altLang="en-US"/>
          </a:p>
        </p:txBody>
      </p:sp>
      <p:grpSp>
        <p:nvGrpSpPr>
          <p:cNvPr id="13316" name="Group 4">
            <a:extLst>
              <a:ext uri="{FF2B5EF4-FFF2-40B4-BE49-F238E27FC236}">
                <a16:creationId xmlns:a16="http://schemas.microsoft.com/office/drawing/2014/main" id="{D6DB01FF-F163-44E7-98FC-7E9D0121E84E}"/>
              </a:ext>
            </a:extLst>
          </p:cNvPr>
          <p:cNvGrpSpPr>
            <a:grpSpLocks/>
          </p:cNvGrpSpPr>
          <p:nvPr/>
        </p:nvGrpSpPr>
        <p:grpSpPr bwMode="auto">
          <a:xfrm>
            <a:off x="0" y="0"/>
            <a:ext cx="9140825" cy="6850063"/>
            <a:chOff x="0" y="0"/>
            <a:chExt cx="5758" cy="4315"/>
          </a:xfrm>
        </p:grpSpPr>
        <p:grpSp>
          <p:nvGrpSpPr>
            <p:cNvPr id="13320" name="Group 5">
              <a:extLst>
                <a:ext uri="{FF2B5EF4-FFF2-40B4-BE49-F238E27FC236}">
                  <a16:creationId xmlns:a16="http://schemas.microsoft.com/office/drawing/2014/main" id="{558A5E92-D7EE-4BBC-9019-2481C1FB5D55}"/>
                </a:ext>
              </a:extLst>
            </p:cNvPr>
            <p:cNvGrpSpPr>
              <a:grpSpLocks/>
            </p:cNvGrpSpPr>
            <p:nvPr userDrawn="1"/>
          </p:nvGrpSpPr>
          <p:grpSpPr bwMode="auto">
            <a:xfrm>
              <a:off x="1728" y="2230"/>
              <a:ext cx="4027" cy="2085"/>
              <a:chOff x="1728" y="2230"/>
              <a:chExt cx="4027" cy="2085"/>
            </a:xfrm>
          </p:grpSpPr>
          <p:sp>
            <p:nvSpPr>
              <p:cNvPr id="65542" name="Freeform 6">
                <a:extLst>
                  <a:ext uri="{FF2B5EF4-FFF2-40B4-BE49-F238E27FC236}">
                    <a16:creationId xmlns:a16="http://schemas.microsoft.com/office/drawing/2014/main" id="{312E8043-8CB0-40EA-B26C-30F3E18F5C03}"/>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65543" name="Freeform 7">
                <a:extLst>
                  <a:ext uri="{FF2B5EF4-FFF2-40B4-BE49-F238E27FC236}">
                    <a16:creationId xmlns:a16="http://schemas.microsoft.com/office/drawing/2014/main" id="{34C88A07-3A0C-4155-A41B-114E0E8D5307}"/>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65544" name="Freeform 8">
                <a:extLst>
                  <a:ext uri="{FF2B5EF4-FFF2-40B4-BE49-F238E27FC236}">
                    <a16:creationId xmlns:a16="http://schemas.microsoft.com/office/drawing/2014/main" id="{C28EEF38-2D83-4AFF-B637-98D1DE40E4C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13326" name="Freeform 9">
                <a:extLst>
                  <a:ext uri="{FF2B5EF4-FFF2-40B4-BE49-F238E27FC236}">
                    <a16:creationId xmlns:a16="http://schemas.microsoft.com/office/drawing/2014/main" id="{D9A11204-411F-442F-9985-635C9FF960F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65546" name="Freeform 10">
                <a:extLst>
                  <a:ext uri="{FF2B5EF4-FFF2-40B4-BE49-F238E27FC236}">
                    <a16:creationId xmlns:a16="http://schemas.microsoft.com/office/drawing/2014/main" id="{334C02D1-E11D-4735-B7E3-192C143DB8E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Verdana" pitchFamily="-107" charset="0"/>
                  <a:ea typeface="+mn-ea"/>
                </a:endParaRPr>
              </a:p>
            </p:txBody>
          </p:sp>
        </p:grpSp>
        <p:sp>
          <p:nvSpPr>
            <p:cNvPr id="65547" name="Freeform 11">
              <a:extLst>
                <a:ext uri="{FF2B5EF4-FFF2-40B4-BE49-F238E27FC236}">
                  <a16:creationId xmlns:a16="http://schemas.microsoft.com/office/drawing/2014/main" id="{90281F43-FA48-4139-81C1-18EFA0941661}"/>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Verdana" pitchFamily="-107" charset="0"/>
                <a:ea typeface="+mn-ea"/>
              </a:endParaRPr>
            </a:p>
          </p:txBody>
        </p:sp>
        <p:sp>
          <p:nvSpPr>
            <p:cNvPr id="13322" name="Freeform 12">
              <a:extLst>
                <a:ext uri="{FF2B5EF4-FFF2-40B4-BE49-F238E27FC236}">
                  <a16:creationId xmlns:a16="http://schemas.microsoft.com/office/drawing/2014/main" id="{B3F4E952-04F4-4F82-8F3A-C6D3A6C7DFFC}"/>
                </a:ext>
              </a:extLst>
            </p:cNvPr>
            <p:cNvSpPr>
              <a:spLocks/>
            </p:cNvSpPr>
            <p:nvPr/>
          </p:nvSpPr>
          <p:spPr bwMode="hidden">
            <a:xfrm>
              <a:off x="0" y="0"/>
              <a:ext cx="5758" cy="1776"/>
            </a:xfrm>
            <a:custGeom>
              <a:avLst/>
              <a:gdLst>
                <a:gd name="T0" fmla="*/ 0 w 5740"/>
                <a:gd name="T1" fmla="*/ 0 h 1906"/>
                <a:gd name="T2" fmla="*/ 0 w 5740"/>
                <a:gd name="T3" fmla="*/ 941 h 1906"/>
                <a:gd name="T4" fmla="*/ 5921 w 5740"/>
                <a:gd name="T5" fmla="*/ 941 h 1906"/>
                <a:gd name="T6" fmla="*/ 592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65549" name="Rectangle 13">
            <a:extLst>
              <a:ext uri="{FF2B5EF4-FFF2-40B4-BE49-F238E27FC236}">
                <a16:creationId xmlns:a16="http://schemas.microsoft.com/office/drawing/2014/main" id="{EF6C62C1-F7AB-4BEA-863E-822F81198864}"/>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a:extLst>
              <a:ext uri="{FF2B5EF4-FFF2-40B4-BE49-F238E27FC236}">
                <a16:creationId xmlns:a16="http://schemas.microsoft.com/office/drawing/2014/main" id="{2DDFD4F1-2EBF-4841-9FDA-F8237A78566D}"/>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charset="0"/>
                <a:ea typeface="ＭＳ Ｐゴシック" charset="0"/>
                <a:cs typeface="ＭＳ Ｐゴシック" charset="0"/>
              </a:defRPr>
            </a:lvl1pPr>
          </a:lstStyle>
          <a:p>
            <a:pPr>
              <a:defRPr/>
            </a:pPr>
            <a:endParaRPr lang="en-US"/>
          </a:p>
        </p:txBody>
      </p:sp>
      <p:sp>
        <p:nvSpPr>
          <p:cNvPr id="65551" name="Rectangle 15">
            <a:extLst>
              <a:ext uri="{FF2B5EF4-FFF2-40B4-BE49-F238E27FC236}">
                <a16:creationId xmlns:a16="http://schemas.microsoft.com/office/drawing/2014/main" id="{1DD8A986-3E4E-4D8B-9A47-617C3C4F8AC9}"/>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62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E97EE67-D877-4FC6-A7CF-42B38C990A8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E5DD6530-52F0-4DFA-A09D-D2C4CAEC66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7DE4504-3019-4099-A2AD-2E2B70BCFCD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3DE9DBA-7F32-4F52-8A9B-4E9F0FA879B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DCDBC18-D4BD-4FF7-A6A0-70991F723A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2D3E004-1869-4E78-B098-53982102ED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B4C7A0-42F9-4E84-90E7-A7F3AE57FD0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A49B65CC-8667-4C5E-9383-4E40F826C05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23F36E1-4181-43AF-B2FC-BC970A5F1E2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29881C-4E8A-4BF4-B246-3979C077BA7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F963FDD-EF42-47EE-A0B3-56B609CBC6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B975C35-49CE-4CF2-A55B-00F44067339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980F02B5-3D52-46BC-9B62-5160D706E53D}"/>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9C6E8C2B-D1AF-4325-8A4D-FBEA64A4F42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4" name="Freeform 4">
              <a:extLst>
                <a:ext uri="{FF2B5EF4-FFF2-40B4-BE49-F238E27FC236}">
                  <a16:creationId xmlns:a16="http://schemas.microsoft.com/office/drawing/2014/main" id="{71FD0F3D-35F8-49DA-B07B-977D8C281E3A}"/>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5" name="Freeform 5">
              <a:extLst>
                <a:ext uri="{FF2B5EF4-FFF2-40B4-BE49-F238E27FC236}">
                  <a16:creationId xmlns:a16="http://schemas.microsoft.com/office/drawing/2014/main" id="{DFB68FF4-A783-47E6-8010-EF91BBEFED87}"/>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6" name="Freeform 6">
              <a:extLst>
                <a:ext uri="{FF2B5EF4-FFF2-40B4-BE49-F238E27FC236}">
                  <a16:creationId xmlns:a16="http://schemas.microsoft.com/office/drawing/2014/main" id="{90DA3121-F4F9-470B-A167-0B372201E3BE}"/>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16396" name="Oval 7">
              <a:extLst>
                <a:ext uri="{FF2B5EF4-FFF2-40B4-BE49-F238E27FC236}">
                  <a16:creationId xmlns:a16="http://schemas.microsoft.com/office/drawing/2014/main" id="{258EBF42-FDDF-4BCD-BE70-9C0D39B62306}"/>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6397" name="Oval 8">
              <a:extLst>
                <a:ext uri="{FF2B5EF4-FFF2-40B4-BE49-F238E27FC236}">
                  <a16:creationId xmlns:a16="http://schemas.microsoft.com/office/drawing/2014/main" id="{331D8957-7CA9-47C0-92E8-DBEF485AB037}"/>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16398" name="Oval 9">
              <a:extLst>
                <a:ext uri="{FF2B5EF4-FFF2-40B4-BE49-F238E27FC236}">
                  <a16:creationId xmlns:a16="http://schemas.microsoft.com/office/drawing/2014/main" id="{97F4D383-4F18-4D64-9A31-82816C698C02}"/>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4730" name="Rectangle 10">
            <a:extLst>
              <a:ext uri="{FF2B5EF4-FFF2-40B4-BE49-F238E27FC236}">
                <a16:creationId xmlns:a16="http://schemas.microsoft.com/office/drawing/2014/main" id="{73A3A50C-3FDF-4181-A506-5C7D454E615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a:extLst>
              <a:ext uri="{FF2B5EF4-FFF2-40B4-BE49-F238E27FC236}">
                <a16:creationId xmlns:a16="http://schemas.microsoft.com/office/drawing/2014/main" id="{11EACF99-2046-4637-A3E5-A9950D7743F1}"/>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a:extLst>
              <a:ext uri="{FF2B5EF4-FFF2-40B4-BE49-F238E27FC236}">
                <a16:creationId xmlns:a16="http://schemas.microsoft.com/office/drawing/2014/main" id="{5E2E2169-2F7D-484B-9716-6B58A0F5358C}"/>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3" name="Rectangle 13">
            <a:extLst>
              <a:ext uri="{FF2B5EF4-FFF2-40B4-BE49-F238E27FC236}">
                <a16:creationId xmlns:a16="http://schemas.microsoft.com/office/drawing/2014/main" id="{F81C3524-9C6F-43BF-893B-A36A1EC1C4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4" name="Rectangle 14">
            <a:extLst>
              <a:ext uri="{FF2B5EF4-FFF2-40B4-BE49-F238E27FC236}">
                <a16:creationId xmlns:a16="http://schemas.microsoft.com/office/drawing/2014/main" id="{1E30B5D5-232B-46F5-9843-98318DF2785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95795B68-7E13-4A12-94CA-2AC4049BCB9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24" r:id="rId1"/>
    <p:sldLayoutId id="2147494625" r:id="rId2"/>
    <p:sldLayoutId id="2147494626" r:id="rId3"/>
    <p:sldLayoutId id="2147494627" r:id="rId4"/>
    <p:sldLayoutId id="2147494628" r:id="rId5"/>
    <p:sldLayoutId id="2147494629" r:id="rId6"/>
    <p:sldLayoutId id="2147494630" r:id="rId7"/>
    <p:sldLayoutId id="2147494631" r:id="rId8"/>
    <p:sldLayoutId id="2147494632" r:id="rId9"/>
    <p:sldLayoutId id="2147494633" r:id="rId10"/>
    <p:sldLayoutId id="2147494634"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D9F6878-CB47-48D0-902B-E6DCAC8EFDE1}"/>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a:extLst>
              <a:ext uri="{FF2B5EF4-FFF2-40B4-BE49-F238E27FC236}">
                <a16:creationId xmlns:a16="http://schemas.microsoft.com/office/drawing/2014/main" id="{33B8E40C-E24B-4972-B7B0-A6F742B944A7}"/>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A1FB07D6-0B80-49BE-A0ED-35E016B8CF2D}"/>
              </a:ext>
            </a:extLst>
          </p:cNvPr>
          <p:cNvSpPr>
            <a:spLocks noGrp="1" noChangeArrowheads="1"/>
          </p:cNvSpPr>
          <p:nvPr>
            <p:ph type="dt" sz="half" idx="2"/>
          </p:nvPr>
        </p:nvSpPr>
        <p:spPr bwMode="auto">
          <a:xfrm>
            <a:off x="685800" y="6248400"/>
            <a:ext cx="19050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34" charset="0"/>
                <a:ea typeface="MS Pゴシック"/>
              </a:defRPr>
            </a:lvl1pPr>
          </a:lstStyle>
          <a:p>
            <a:pPr>
              <a:defRPr/>
            </a:pPr>
            <a:endParaRPr lang="en-US" altLang="en-US"/>
          </a:p>
        </p:txBody>
      </p:sp>
      <p:sp>
        <p:nvSpPr>
          <p:cNvPr id="394245" name="Rectangle 5">
            <a:extLst>
              <a:ext uri="{FF2B5EF4-FFF2-40B4-BE49-F238E27FC236}">
                <a16:creationId xmlns:a16="http://schemas.microsoft.com/office/drawing/2014/main" id="{058B72FE-6107-4FC4-BEC7-B269C3441AB3}"/>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pitchFamily="34" charset="0"/>
                <a:ea typeface="MS Pゴシック"/>
              </a:defRPr>
            </a:lvl1pPr>
          </a:lstStyle>
          <a:p>
            <a:pPr>
              <a:defRPr/>
            </a:pPr>
            <a:endParaRPr lang="en-US" altLang="en-US"/>
          </a:p>
        </p:txBody>
      </p:sp>
      <p:sp>
        <p:nvSpPr>
          <p:cNvPr id="394246" name="Rectangle 6">
            <a:extLst>
              <a:ext uri="{FF2B5EF4-FFF2-40B4-BE49-F238E27FC236}">
                <a16:creationId xmlns:a16="http://schemas.microsoft.com/office/drawing/2014/main" id="{E7414705-1B3D-4648-91BC-7C1C18F0C14A}"/>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MS Pゴシック"/>
              </a:defRPr>
            </a:lvl1pPr>
          </a:lstStyle>
          <a:p>
            <a:fld id="{1DBA54EF-1C02-45DF-A93E-7D9BA046E1F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35" r:id="rId1"/>
    <p:sldLayoutId id="2147494636" r:id="rId2"/>
    <p:sldLayoutId id="2147494637" r:id="rId3"/>
    <p:sldLayoutId id="2147494638" r:id="rId4"/>
    <p:sldLayoutId id="2147494639" r:id="rId5"/>
    <p:sldLayoutId id="2147494640" r:id="rId6"/>
    <p:sldLayoutId id="2147494641" r:id="rId7"/>
    <p:sldLayoutId id="2147494642" r:id="rId8"/>
    <p:sldLayoutId id="2147494643" r:id="rId9"/>
    <p:sldLayoutId id="2147494644" r:id="rId10"/>
    <p:sldLayoutId id="2147494645"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12"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5B356018-DB53-465C-AA87-C00B9BC3DDBF}"/>
              </a:ext>
            </a:extLst>
          </p:cNvPr>
          <p:cNvGrpSpPr>
            <a:grpSpLocks/>
          </p:cNvGrpSpPr>
          <p:nvPr/>
        </p:nvGrpSpPr>
        <p:grpSpPr bwMode="auto">
          <a:xfrm>
            <a:off x="228600" y="228600"/>
            <a:ext cx="8686800" cy="5943600"/>
            <a:chOff x="144" y="144"/>
            <a:chExt cx="5472" cy="3744"/>
          </a:xfrm>
        </p:grpSpPr>
        <p:sp>
          <p:nvSpPr>
            <p:cNvPr id="18440" name="Rectangle 3">
              <a:extLst>
                <a:ext uri="{FF2B5EF4-FFF2-40B4-BE49-F238E27FC236}">
                  <a16:creationId xmlns:a16="http://schemas.microsoft.com/office/drawing/2014/main" id="{D6D0B8D5-3AFE-458C-BD5E-F5BAC7E64B1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18441" name="Rectangle 4">
              <a:extLst>
                <a:ext uri="{FF2B5EF4-FFF2-40B4-BE49-F238E27FC236}">
                  <a16:creationId xmlns:a16="http://schemas.microsoft.com/office/drawing/2014/main" id="{42CD0269-B4E4-41AF-95EA-F1D9AE3D2724}"/>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18442" name="Line 5">
              <a:extLst>
                <a:ext uri="{FF2B5EF4-FFF2-40B4-BE49-F238E27FC236}">
                  <a16:creationId xmlns:a16="http://schemas.microsoft.com/office/drawing/2014/main" id="{2D82181F-AF84-4AFF-87A3-B8329F30D4E7}"/>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18435" name="Rectangle 6">
            <a:extLst>
              <a:ext uri="{FF2B5EF4-FFF2-40B4-BE49-F238E27FC236}">
                <a16:creationId xmlns:a16="http://schemas.microsoft.com/office/drawing/2014/main" id="{E15B25EA-ED64-4C08-A781-31C92930E352}"/>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8436" name="Rectangle 7">
            <a:extLst>
              <a:ext uri="{FF2B5EF4-FFF2-40B4-BE49-F238E27FC236}">
                <a16:creationId xmlns:a16="http://schemas.microsoft.com/office/drawing/2014/main" id="{8FAF58B6-996E-49FA-99F0-3E399CD506C7}"/>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1701F64A-DCE8-446F-8047-2A99FC081866}"/>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stStyle>
          <a:p>
            <a:pPr>
              <a:defRPr/>
            </a:pPr>
            <a:endParaRPr lang="en-US"/>
          </a:p>
        </p:txBody>
      </p:sp>
      <p:sp>
        <p:nvSpPr>
          <p:cNvPr id="410633" name="Rectangle 9">
            <a:extLst>
              <a:ext uri="{FF2B5EF4-FFF2-40B4-BE49-F238E27FC236}">
                <a16:creationId xmlns:a16="http://schemas.microsoft.com/office/drawing/2014/main" id="{4C6641B1-A1C6-4EA4-B8B8-529B2DAC6606}"/>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stStyle>
          <a:p>
            <a:pPr>
              <a:defRPr/>
            </a:pPr>
            <a:endParaRPr lang="en-US"/>
          </a:p>
        </p:txBody>
      </p:sp>
      <p:sp>
        <p:nvSpPr>
          <p:cNvPr id="410634" name="Rectangle 10">
            <a:extLst>
              <a:ext uri="{FF2B5EF4-FFF2-40B4-BE49-F238E27FC236}">
                <a16:creationId xmlns:a16="http://schemas.microsoft.com/office/drawing/2014/main" id="{7BE8F6D6-BFE1-4902-B669-42696AD4BCEA}"/>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070BC459-E003-4361-982F-13A78883D13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46" r:id="rId1"/>
    <p:sldLayoutId id="2147494647" r:id="rId2"/>
    <p:sldLayoutId id="2147494648" r:id="rId3"/>
    <p:sldLayoutId id="2147494649" r:id="rId4"/>
    <p:sldLayoutId id="2147494650" r:id="rId5"/>
    <p:sldLayoutId id="2147494651" r:id="rId6"/>
    <p:sldLayoutId id="2147494652" r:id="rId7"/>
    <p:sldLayoutId id="2147494653" r:id="rId8"/>
    <p:sldLayoutId id="2147494654" r:id="rId9"/>
    <p:sldLayoutId id="2147494655" r:id="rId10"/>
    <p:sldLayoutId id="214749465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C51E76D4-18FF-418C-A1A5-210AEDE7CACC}"/>
              </a:ext>
            </a:extLst>
          </p:cNvPr>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a:extLst>
              <a:ext uri="{FF2B5EF4-FFF2-40B4-BE49-F238E27FC236}">
                <a16:creationId xmlns:a16="http://schemas.microsoft.com/office/drawing/2014/main" id="{38937EBB-368C-4EF7-A4D1-C585612C1E20}"/>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a:extLst>
              <a:ext uri="{FF2B5EF4-FFF2-40B4-BE49-F238E27FC236}">
                <a16:creationId xmlns:a16="http://schemas.microsoft.com/office/drawing/2014/main" id="{A92D1445-CBF4-4AF8-9434-538EBBE278A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8F4EC"/>
                </a:solidFill>
                <a:latin typeface="Verdana" charset="0"/>
                <a:ea typeface="ＭＳ Ｐゴシック" charset="0"/>
              </a:defRPr>
            </a:lvl1pPr>
          </a:lstStyle>
          <a:p>
            <a:pPr>
              <a:defRPr/>
            </a:pPr>
            <a:endParaRPr lang="en-US"/>
          </a:p>
        </p:txBody>
      </p:sp>
      <p:sp>
        <p:nvSpPr>
          <p:cNvPr id="412677" name="Rectangle 5">
            <a:extLst>
              <a:ext uri="{FF2B5EF4-FFF2-40B4-BE49-F238E27FC236}">
                <a16:creationId xmlns:a16="http://schemas.microsoft.com/office/drawing/2014/main" id="{F5A613A3-193A-4F9A-80A1-38F012F8526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8F4EC"/>
                </a:solidFill>
                <a:latin typeface="Verdana" charset="0"/>
                <a:ea typeface="ＭＳ Ｐゴシック" charset="0"/>
              </a:defRPr>
            </a:lvl1pPr>
          </a:lstStyle>
          <a:p>
            <a:pPr>
              <a:defRPr/>
            </a:pPr>
            <a:endParaRPr lang="en-US"/>
          </a:p>
        </p:txBody>
      </p:sp>
      <p:sp>
        <p:nvSpPr>
          <p:cNvPr id="412678" name="Rectangle 6">
            <a:extLst>
              <a:ext uri="{FF2B5EF4-FFF2-40B4-BE49-F238E27FC236}">
                <a16:creationId xmlns:a16="http://schemas.microsoft.com/office/drawing/2014/main" id="{D0779863-233F-4D02-8A2A-1870EE2BDD7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panose="020B0604030504040204" pitchFamily="34" charset="0"/>
              </a:defRPr>
            </a:lvl1pPr>
          </a:lstStyle>
          <a:p>
            <a:fld id="{CB876093-308D-4DD9-BD26-A57F3553A78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57" r:id="rId1"/>
    <p:sldLayoutId id="2147494658" r:id="rId2"/>
    <p:sldLayoutId id="2147494659" r:id="rId3"/>
    <p:sldLayoutId id="2147494660" r:id="rId4"/>
    <p:sldLayoutId id="2147494661" r:id="rId5"/>
    <p:sldLayoutId id="2147494662" r:id="rId6"/>
    <p:sldLayoutId id="2147494663" r:id="rId7"/>
    <p:sldLayoutId id="2147494664" r:id="rId8"/>
    <p:sldLayoutId id="2147494665" r:id="rId9"/>
    <p:sldLayoutId id="2147494666" r:id="rId10"/>
    <p:sldLayoutId id="21474946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panose="05000000000000000000" pitchFamily="2" charset="2"/>
        <a:buChar char=""/>
        <a:defRPr sz="2400">
          <a:solidFill>
            <a:schemeClr val="tx1"/>
          </a:solidFill>
          <a:latin typeface="+mn-lt"/>
          <a:ea typeface="ＭＳ Ｐゴシック" pitchFamily="-107" charset="-128"/>
          <a:cs typeface="Geneva" pitchFamily="19" charset="-128"/>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927E6F-E670-45F5-BDA6-A0247FE2FAE6}"/>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051" name="Rectangle 3">
            <a:extLst>
              <a:ext uri="{FF2B5EF4-FFF2-40B4-BE49-F238E27FC236}">
                <a16:creationId xmlns:a16="http://schemas.microsoft.com/office/drawing/2014/main" id="{7856C342-3BE5-4F03-85B5-80F259A69A9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A774B9-9675-4C31-89DE-B62AA873E343}"/>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C0DACBD-B66F-462E-A255-5C46A67F1906}"/>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E4A8174E-A693-46E0-BC0B-81E34399303A}"/>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331CF5B6-29DE-4AB1-8ED1-2435E62A42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06" r:id="rId1"/>
    <p:sldLayoutId id="2147494207" r:id="rId2"/>
    <p:sldLayoutId id="2147494208" r:id="rId3"/>
    <p:sldLayoutId id="2147494209" r:id="rId4"/>
    <p:sldLayoutId id="2147494210" r:id="rId5"/>
    <p:sldLayoutId id="2147494211" r:id="rId6"/>
    <p:sldLayoutId id="2147494212" r:id="rId7"/>
    <p:sldLayoutId id="2147494213" r:id="rId8"/>
    <p:sldLayoutId id="2147494214" r:id="rId9"/>
    <p:sldLayoutId id="2147494215" r:id="rId10"/>
    <p:sldLayoutId id="2147494216"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61D8F088-4F4F-4F88-AE34-66B9646562A2}"/>
              </a:ext>
            </a:extLst>
          </p:cNvPr>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EB00A362-0A73-4FD5-B587-90ADF2D18E09}"/>
              </a:ext>
            </a:extLst>
          </p:cNvPr>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C7FDACF6-0B78-4DC1-8CDA-3F4F50AD674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1" name="Rectangle 5">
            <a:extLst>
              <a:ext uri="{FF2B5EF4-FFF2-40B4-BE49-F238E27FC236}">
                <a16:creationId xmlns:a16="http://schemas.microsoft.com/office/drawing/2014/main" id="{274D79E4-5464-4B76-9B68-A163C9523B3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2" name="Rectangle 6">
            <a:extLst>
              <a:ext uri="{FF2B5EF4-FFF2-40B4-BE49-F238E27FC236}">
                <a16:creationId xmlns:a16="http://schemas.microsoft.com/office/drawing/2014/main" id="{DDBB9A2F-D7D1-45C3-B692-AC9D5D6CEC7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1752CE90-8DB2-44C6-90FC-F4C750E0426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6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920D637-E808-4B5E-81F7-E1942300FD5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A321F645-E5B6-4986-A4F3-0621673957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D9A3530-981D-4F8C-BAC7-C508CC78F8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150" name="Rectangle 6">
            <a:extLst>
              <a:ext uri="{FF2B5EF4-FFF2-40B4-BE49-F238E27FC236}">
                <a16:creationId xmlns:a16="http://schemas.microsoft.com/office/drawing/2014/main" id="{219CEB08-829D-4226-A632-9345539682F0}"/>
              </a:ext>
            </a:extLst>
          </p:cNvPr>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4669" r:id="rId1"/>
  </p:sldLayoutIdLst>
  <p:txStyles>
    <p:titleStyle>
      <a:lvl1pPr algn="ctr" rtl="0" eaLnBrk="0" fontAlgn="base" hangingPunct="0">
        <a:spcBef>
          <a:spcPct val="0"/>
        </a:spcBef>
        <a:spcAft>
          <a:spcPct val="0"/>
        </a:spcAft>
        <a:defRPr sz="4000" b="1">
          <a:solidFill>
            <a:schemeClr val="bg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bg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b="1">
          <a:solidFill>
            <a:schemeClr val="bg1"/>
          </a:solidFill>
          <a:latin typeface="Arial" pitchFamily="-112" charset="0"/>
        </a:defRPr>
      </a:lvl6pPr>
      <a:lvl7pPr marL="914400" algn="ctr" rtl="0" fontAlgn="base">
        <a:spcBef>
          <a:spcPct val="0"/>
        </a:spcBef>
        <a:spcAft>
          <a:spcPct val="0"/>
        </a:spcAft>
        <a:defRPr sz="4000" b="1">
          <a:solidFill>
            <a:schemeClr val="bg1"/>
          </a:solidFill>
          <a:latin typeface="Arial" pitchFamily="-112" charset="0"/>
        </a:defRPr>
      </a:lvl7pPr>
      <a:lvl8pPr marL="1371600" algn="ctr" rtl="0" fontAlgn="base">
        <a:spcBef>
          <a:spcPct val="0"/>
        </a:spcBef>
        <a:spcAft>
          <a:spcPct val="0"/>
        </a:spcAft>
        <a:defRPr sz="4000" b="1">
          <a:solidFill>
            <a:schemeClr val="bg1"/>
          </a:solidFill>
          <a:latin typeface="Arial" pitchFamily="-112" charset="0"/>
        </a:defRPr>
      </a:lvl8pPr>
      <a:lvl9pPr marL="1828800" algn="ctr" rtl="0" fontAlgn="base">
        <a:spcBef>
          <a:spcPct val="0"/>
        </a:spcBef>
        <a:spcAft>
          <a:spcPct val="0"/>
        </a:spcAft>
        <a:defRPr sz="4000" b="1">
          <a:solidFill>
            <a:schemeClr val="bg1"/>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3200">
          <a:solidFill>
            <a:schemeClr val="bg1"/>
          </a:solidFill>
          <a:latin typeface="Times New Roman" pitchFamily="-112" charset="0"/>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Times New Roman" pitchFamily="-112" charset="0"/>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Times New Roman" pitchFamily="-112" charset="0"/>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Times New Roman" pitchFamily="-112"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Times New Roman" pitchFamily="-11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7D98717-A2E0-4ADE-8A7D-4A8DF936B370}"/>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4579" name="Rectangle 3">
            <a:extLst>
              <a:ext uri="{FF2B5EF4-FFF2-40B4-BE49-F238E27FC236}">
                <a16:creationId xmlns:a16="http://schemas.microsoft.com/office/drawing/2014/main" id="{2120E3C3-401E-4786-AF12-0FF9D6E29042}"/>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B74395-589E-4ECB-9D69-9FB111A9DAB3}"/>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CD58210-54B7-4FE0-B496-A97F3A76E228}"/>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7CD84D4-533B-4F7F-A128-08C1B23DE298}"/>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08C918F7-7741-412F-8B39-67A4F58E23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17" r:id="rId1"/>
    <p:sldLayoutId id="2147494218" r:id="rId2"/>
    <p:sldLayoutId id="2147494219" r:id="rId3"/>
    <p:sldLayoutId id="2147494220" r:id="rId4"/>
    <p:sldLayoutId id="2147494221" r:id="rId5"/>
    <p:sldLayoutId id="2147494222" r:id="rId6"/>
    <p:sldLayoutId id="2147494223" r:id="rId7"/>
    <p:sldLayoutId id="2147494224" r:id="rId8"/>
    <p:sldLayoutId id="2147494225" r:id="rId9"/>
    <p:sldLayoutId id="2147494226" r:id="rId10"/>
    <p:sldLayoutId id="2147494227"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01FB9CB-41EE-4E4A-BB4F-944940B2E163}"/>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603" name="Rectangle 3">
            <a:extLst>
              <a:ext uri="{FF2B5EF4-FFF2-40B4-BE49-F238E27FC236}">
                <a16:creationId xmlns:a16="http://schemas.microsoft.com/office/drawing/2014/main" id="{A3BCAFD9-BC63-47C7-8970-E05B9F1AEFE5}"/>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5B82E9-AEF8-4487-A1B8-ABE48A6FEA08}"/>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7049457-4C70-4F6B-AFC5-0E7CDBB1F31E}"/>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F20D218-92DE-4FB3-9158-122CDB611D47}"/>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F3F46846-27DA-4EB7-8AF8-76D402EA4DD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28" r:id="rId1"/>
    <p:sldLayoutId id="2147494229" r:id="rId2"/>
    <p:sldLayoutId id="2147494230" r:id="rId3"/>
    <p:sldLayoutId id="2147494231" r:id="rId4"/>
    <p:sldLayoutId id="2147494232" r:id="rId5"/>
    <p:sldLayoutId id="2147494233" r:id="rId6"/>
    <p:sldLayoutId id="2147494234" r:id="rId7"/>
    <p:sldLayoutId id="2147494235" r:id="rId8"/>
    <p:sldLayoutId id="2147494236" r:id="rId9"/>
    <p:sldLayoutId id="2147494237" r:id="rId10"/>
    <p:sldLayoutId id="2147494238"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843024B-4A86-4E05-934C-400C0BC377C7}"/>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6627" name="Rectangle 3">
            <a:extLst>
              <a:ext uri="{FF2B5EF4-FFF2-40B4-BE49-F238E27FC236}">
                <a16:creationId xmlns:a16="http://schemas.microsoft.com/office/drawing/2014/main" id="{680C3302-E6D3-43D6-9F5D-186E71828BE7}"/>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DA2445-80F7-4C36-9478-CC55D5FE06B8}"/>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0C07CEB9-D7E4-4E28-A30E-34F3BC7B343B}"/>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724D0CD-3AB6-496C-9B69-5F262A1F37CB}"/>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65CA0EE0-1AD0-45BB-806A-AE073B1FD7A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39" r:id="rId1"/>
    <p:sldLayoutId id="2147494240" r:id="rId2"/>
    <p:sldLayoutId id="2147494241" r:id="rId3"/>
    <p:sldLayoutId id="2147494242" r:id="rId4"/>
    <p:sldLayoutId id="2147494243" r:id="rId5"/>
    <p:sldLayoutId id="2147494244" r:id="rId6"/>
    <p:sldLayoutId id="2147494245" r:id="rId7"/>
    <p:sldLayoutId id="2147494246" r:id="rId8"/>
    <p:sldLayoutId id="2147494247" r:id="rId9"/>
    <p:sldLayoutId id="2147494248" r:id="rId10"/>
    <p:sldLayoutId id="2147494249"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183459CE-9C3A-4178-8D75-56AECD331438}"/>
              </a:ext>
            </a:extLst>
          </p:cNvPr>
          <p:cNvGrpSpPr>
            <a:grpSpLocks/>
          </p:cNvGrpSpPr>
          <p:nvPr/>
        </p:nvGrpSpPr>
        <p:grpSpPr bwMode="auto">
          <a:xfrm>
            <a:off x="0" y="3902075"/>
            <a:ext cx="3400425" cy="2949575"/>
            <a:chOff x="0" y="3902073"/>
            <a:chExt cx="3400425" cy="2949570"/>
          </a:xfrm>
        </p:grpSpPr>
        <p:sp>
          <p:nvSpPr>
            <p:cNvPr id="25608" name="Freeform 3">
              <a:extLst>
                <a:ext uri="{FF2B5EF4-FFF2-40B4-BE49-F238E27FC236}">
                  <a16:creationId xmlns:a16="http://schemas.microsoft.com/office/drawing/2014/main" id="{8BCD0597-5F85-419F-A25D-0DA0BBE84062}"/>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09" name="Freeform 4">
              <a:extLst>
                <a:ext uri="{FF2B5EF4-FFF2-40B4-BE49-F238E27FC236}">
                  <a16:creationId xmlns:a16="http://schemas.microsoft.com/office/drawing/2014/main" id="{5F659A11-D7E0-484A-A4E5-2934B80EE820}"/>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0" name="Freeform 5">
              <a:extLst>
                <a:ext uri="{FF2B5EF4-FFF2-40B4-BE49-F238E27FC236}">
                  <a16:creationId xmlns:a16="http://schemas.microsoft.com/office/drawing/2014/main" id="{EA5CABA5-D997-40FD-BFC3-021069169BC4}"/>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1" name="Freeform 6">
              <a:extLst>
                <a:ext uri="{FF2B5EF4-FFF2-40B4-BE49-F238E27FC236}">
                  <a16:creationId xmlns:a16="http://schemas.microsoft.com/office/drawing/2014/main" id="{2E3EC839-C218-4090-B8F7-5077883305F8}"/>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2" name="Oval 7">
              <a:extLst>
                <a:ext uri="{FF2B5EF4-FFF2-40B4-BE49-F238E27FC236}">
                  <a16:creationId xmlns:a16="http://schemas.microsoft.com/office/drawing/2014/main" id="{A487DF9A-B0F0-418C-AECB-507D3E594E85}"/>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3" name="Oval 8">
              <a:extLst>
                <a:ext uri="{FF2B5EF4-FFF2-40B4-BE49-F238E27FC236}">
                  <a16:creationId xmlns:a16="http://schemas.microsoft.com/office/drawing/2014/main" id="{E35578F7-5CAD-4780-89D1-ECE55A565920}"/>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25614" name="Oval 9">
              <a:extLst>
                <a:ext uri="{FF2B5EF4-FFF2-40B4-BE49-F238E27FC236}">
                  <a16:creationId xmlns:a16="http://schemas.microsoft.com/office/drawing/2014/main" id="{9A99BD80-39C1-4E71-B593-2456B2FC375E}"/>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B6CD4EA8-5A39-475D-A598-20F9736D81AD}"/>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FA1E5DF3-DD9E-4DC4-BF09-2A9E004D2E7E}"/>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F4D864F0-CEEE-4F7F-B1C4-58E99D2A922A}"/>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3D775C54-2749-4F09-8182-35441CC3C0DC}"/>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84573247-573A-4F1B-99B9-82F2B4EC5AA1}"/>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E9365FB0-D0D3-4546-8885-0C43B89F20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0" r:id="rId1"/>
    <p:sldLayoutId id="2147494250" r:id="rId2"/>
    <p:sldLayoutId id="2147494251" r:id="rId3"/>
    <p:sldLayoutId id="2147494252" r:id="rId4"/>
    <p:sldLayoutId id="2147494253" r:id="rId5"/>
    <p:sldLayoutId id="2147494254" r:id="rId6"/>
    <p:sldLayoutId id="2147494255" r:id="rId7"/>
    <p:sldLayoutId id="2147494256" r:id="rId8"/>
    <p:sldLayoutId id="2147494257" r:id="rId9"/>
    <p:sldLayoutId id="2147494258" r:id="rId10"/>
    <p:sldLayoutId id="2147494259"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8A6D498-9B4D-499E-8CD2-158CF5157E7B}"/>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675" name="Rectangle 3">
            <a:extLst>
              <a:ext uri="{FF2B5EF4-FFF2-40B4-BE49-F238E27FC236}">
                <a16:creationId xmlns:a16="http://schemas.microsoft.com/office/drawing/2014/main" id="{5079127B-57FB-41C6-BE4A-BC90638717A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1658BB-85F2-4B7B-847A-CB61725F23BA}"/>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2CA8E207-7738-44A9-9A70-3A31AAC799F4}"/>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57E8B453-6C58-4D5A-A551-4122855EB756}"/>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5B9E42B6-C945-4303-9CA6-F4423F09B8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60" r:id="rId1"/>
    <p:sldLayoutId id="2147494261" r:id="rId2"/>
    <p:sldLayoutId id="2147494262" r:id="rId3"/>
    <p:sldLayoutId id="2147494263" r:id="rId4"/>
    <p:sldLayoutId id="2147494264" r:id="rId5"/>
    <p:sldLayoutId id="2147494265" r:id="rId6"/>
    <p:sldLayoutId id="2147494266" r:id="rId7"/>
    <p:sldLayoutId id="2147494267" r:id="rId8"/>
    <p:sldLayoutId id="2147494268" r:id="rId9"/>
    <p:sldLayoutId id="2147494269" r:id="rId10"/>
    <p:sldLayoutId id="2147494270"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9473076-B4AF-4A61-9118-50FA600AB52E}"/>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9699" name="Rectangle 3">
            <a:extLst>
              <a:ext uri="{FF2B5EF4-FFF2-40B4-BE49-F238E27FC236}">
                <a16:creationId xmlns:a16="http://schemas.microsoft.com/office/drawing/2014/main" id="{C03E5CA2-0064-48D8-8D2D-9DB9AC3CFD7D}"/>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52E4A7-EEF4-4695-955B-5908D1BE3FAC}"/>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2B246435-A798-46DC-A0BC-B39BDED19001}"/>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A5B35C56-B2CB-4FD7-8AEA-01A4CF065308}"/>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7957F34E-B0E3-41E5-A113-6295C620BC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71" r:id="rId1"/>
    <p:sldLayoutId id="2147494272" r:id="rId2"/>
    <p:sldLayoutId id="2147494273" r:id="rId3"/>
    <p:sldLayoutId id="2147494274" r:id="rId4"/>
    <p:sldLayoutId id="2147494275" r:id="rId5"/>
    <p:sldLayoutId id="2147494276" r:id="rId6"/>
    <p:sldLayoutId id="2147494277" r:id="rId7"/>
    <p:sldLayoutId id="2147494278" r:id="rId8"/>
    <p:sldLayoutId id="2147494279" r:id="rId9"/>
    <p:sldLayoutId id="2147494280" r:id="rId10"/>
    <p:sldLayoutId id="2147494281"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ED37C97-DFC3-4A0E-A301-3E045B273D84}"/>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0723" name="Rectangle 3">
            <a:extLst>
              <a:ext uri="{FF2B5EF4-FFF2-40B4-BE49-F238E27FC236}">
                <a16:creationId xmlns:a16="http://schemas.microsoft.com/office/drawing/2014/main" id="{A35CF5EA-6295-4CBE-9FB0-5B34B54A9756}"/>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CF6E1C-83E4-421C-8314-5E14C8E4E649}"/>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80F52D8-F06C-4126-B66C-7124C09FEF2A}"/>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6B5D1CA8-0650-414F-BB82-667B04159CC7}"/>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6C80928A-DA02-4575-82F2-A54E33CB06E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82" r:id="rId1"/>
    <p:sldLayoutId id="2147494283" r:id="rId2"/>
    <p:sldLayoutId id="2147494284" r:id="rId3"/>
    <p:sldLayoutId id="2147494285" r:id="rId4"/>
    <p:sldLayoutId id="2147494286" r:id="rId5"/>
    <p:sldLayoutId id="2147494287" r:id="rId6"/>
    <p:sldLayoutId id="2147494288" r:id="rId7"/>
    <p:sldLayoutId id="2147494289" r:id="rId8"/>
    <p:sldLayoutId id="2147494290" r:id="rId9"/>
    <p:sldLayoutId id="2147494291" r:id="rId10"/>
    <p:sldLayoutId id="2147494292"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0F718A8-62CD-445F-84F3-2BDA7FC0C273}"/>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747" name="Rectangle 3">
            <a:extLst>
              <a:ext uri="{FF2B5EF4-FFF2-40B4-BE49-F238E27FC236}">
                <a16:creationId xmlns:a16="http://schemas.microsoft.com/office/drawing/2014/main" id="{6F2EA2CB-7AB6-4B2F-9178-CE86ABFE38A9}"/>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93A78F-57F8-4EF0-8D9E-E4B704BF9BD6}"/>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6D29FAD-A70C-4947-9A90-7E7E591E4904}"/>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entury Gothic"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79CD335-86F1-4EBA-AE37-B3647B88B5EB}"/>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entury Gothic" panose="020B0502020202020204" pitchFamily="34" charset="0"/>
              </a:defRPr>
            </a:lvl1pPr>
          </a:lstStyle>
          <a:p>
            <a:fld id="{A9ECB6DB-8E31-4F3F-A0C9-64402429F3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293" r:id="rId1"/>
    <p:sldLayoutId id="2147494294" r:id="rId2"/>
    <p:sldLayoutId id="2147494295" r:id="rId3"/>
    <p:sldLayoutId id="2147494296" r:id="rId4"/>
    <p:sldLayoutId id="2147494297" r:id="rId5"/>
    <p:sldLayoutId id="2147494298" r:id="rId6"/>
    <p:sldLayoutId id="2147494299" r:id="rId7"/>
    <p:sldLayoutId id="2147494300" r:id="rId8"/>
    <p:sldLayoutId id="2147494301" r:id="rId9"/>
    <p:sldLayoutId id="2147494302" r:id="rId10"/>
    <p:sldLayoutId id="2147494303" r:id="rId11"/>
  </p:sldLayoutIdLst>
  <p:transition/>
  <p:txStyles>
    <p:titleStyle>
      <a:lvl1pPr algn="ctr" rtl="0" eaLnBrk="0" fontAlgn="base" hangingPunct="0">
        <a:spcBef>
          <a:spcPct val="0"/>
        </a:spcBef>
        <a:spcAft>
          <a:spcPct val="0"/>
        </a:spcAft>
        <a:defRPr lang="en-US" sz="4400">
          <a:solidFill>
            <a:srgbClr val="000000"/>
          </a:solidFill>
          <a:latin typeface="Century Gothic"/>
          <a:ea typeface="ＭＳ Ｐゴシック" charset="0"/>
          <a:cs typeface="MS Pゴシック" charset="0"/>
        </a:defRPr>
      </a:lvl1pPr>
      <a:lvl2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entury Gothic"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85000"/>
        <a:buFont typeface="Wingdings" panose="05000000000000000000" pitchFamily="2" charset="2"/>
        <a:buChar char=""/>
        <a:defRPr lang="en-US" sz="3200">
          <a:solidFill>
            <a:srgbClr val="000000"/>
          </a:solidFill>
          <a:latin typeface="Century Gothic"/>
          <a:ea typeface="ＭＳ Ｐゴシック" charset="0"/>
          <a:cs typeface="MS Pゴシック" charset="0"/>
        </a:defRPr>
      </a:lvl1pPr>
      <a:lvl2pPr marL="742950" lvl="1" indent="-285750" algn="l" rtl="0" eaLnBrk="0" fontAlgn="base" hangingPunct="0">
        <a:spcBef>
          <a:spcPts val="700"/>
        </a:spcBef>
        <a:spcAft>
          <a:spcPct val="0"/>
        </a:spcAft>
        <a:buSzPct val="85000"/>
        <a:buFont typeface="Wingdings" panose="05000000000000000000" pitchFamily="2" charset="2"/>
        <a:buChar char=""/>
        <a:defRPr lang="en-US" sz="2800">
          <a:solidFill>
            <a:srgbClr val="000000"/>
          </a:solidFill>
          <a:latin typeface="Century Gothic"/>
          <a:ea typeface="MS Pゴシック"/>
          <a:cs typeface="MS Pゴシック" charset="0"/>
        </a:defRPr>
      </a:lvl2pPr>
      <a:lvl3pPr marL="1143000" lvl="2" indent="-228600" algn="l" rtl="0" eaLnBrk="0" fontAlgn="base" hangingPunct="0">
        <a:spcBef>
          <a:spcPts val="600"/>
        </a:spcBef>
        <a:spcAft>
          <a:spcPct val="0"/>
        </a:spcAft>
        <a:buSzPct val="85000"/>
        <a:buFont typeface="Wingdings" panose="05000000000000000000" pitchFamily="2" charset="2"/>
        <a:buChar char=""/>
        <a:defRPr lang="en-US" sz="2400">
          <a:solidFill>
            <a:srgbClr val="000000"/>
          </a:solidFill>
          <a:latin typeface="Century Gothic"/>
          <a:ea typeface="MS Pゴシック"/>
          <a:cs typeface="MS Pゴシック" charset="0"/>
        </a:defRPr>
      </a:lvl3pPr>
      <a:lvl4pPr marL="1600200" lvl="3"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4pPr>
      <a:lvl5pPr marL="2057400" lvl="4" indent="-228600" algn="l" rtl="0" eaLnBrk="0" fontAlgn="base" hangingPunct="0">
        <a:spcBef>
          <a:spcPts val="500"/>
        </a:spcBef>
        <a:spcAft>
          <a:spcPct val="0"/>
        </a:spcAft>
        <a:buSzPct val="85000"/>
        <a:buFont typeface="Wingdings" panose="05000000000000000000" pitchFamily="2" charset="2"/>
        <a:buChar char=""/>
        <a:defRPr lang="en-US" sz="2000">
          <a:solidFill>
            <a:srgbClr val="000000"/>
          </a:solidFill>
          <a:latin typeface="Century Gothic"/>
          <a:ea typeface="MS Pゴシック"/>
          <a:cs typeface="MS Pゴシック" charset="0"/>
        </a:defRPr>
      </a:lvl5pPr>
      <a:lvl6pPr marL="25146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6pPr>
      <a:lvl7pPr marL="29718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7pPr>
      <a:lvl8pPr marL="34290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8pPr>
      <a:lvl9pPr marL="3886200" indent="-228600" algn="l" rtl="0" eaLnBrk="0" fontAlgn="base" hangingPunct="0">
        <a:spcBef>
          <a:spcPts val="500"/>
        </a:spcBef>
        <a:spcAft>
          <a:spcPct val="0"/>
        </a:spcAft>
        <a:buSzPct val="85000"/>
        <a:buFont typeface="Wingdings" charset="0"/>
        <a:buChar char=""/>
        <a:defRPr lang="en-US" sz="2000">
          <a:solidFill>
            <a:srgbClr val="000000"/>
          </a:solidFill>
          <a:latin typeface="Century Gothic"/>
          <a:ea typeface="MS Pゴシック"/>
          <a:cs typeface="MS Pゴシック"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3B6D4FB8-6C4A-4BBE-AB39-7871D448FC0A}"/>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7C79C43B-D38E-42B6-BD20-090FA89922FB}"/>
              </a:ext>
            </a:extLst>
          </p:cNvPr>
          <p:cNvSpPr>
            <a:spLocks noGrp="1" noChangeArrowheads="1"/>
          </p:cNvSpPr>
          <p:nvPr>
            <p:ph type="body" idx="1"/>
          </p:nvPr>
        </p:nvSpPr>
        <p:spPr bwMode="auto">
          <a:xfrm>
            <a:off x="1752600" y="2438400"/>
            <a:ext cx="7162800" cy="3429000"/>
          </a:xfrm>
          <a:prstGeom prst="rect">
            <a:avLst/>
          </a:prstGeom>
          <a:noFill/>
          <a:ln>
            <a:noFill/>
          </a:ln>
          <a:effectLst>
            <a:outerShdw blurRad="635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E7477091-E20C-4997-AA36-B6EAC9397BDD}"/>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5D82A27C-3042-4144-82BE-8B5AE3A366A6}"/>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4AA86747-115C-4BDF-812F-F72ADF66D2FB}"/>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A3C00636-30FF-434A-B5BF-B03DCB5756F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50" r:id="rId1"/>
    <p:sldLayoutId id="2147494551" r:id="rId2"/>
    <p:sldLayoutId id="2147494552" r:id="rId3"/>
    <p:sldLayoutId id="2147494553" r:id="rId4"/>
    <p:sldLayoutId id="2147494554" r:id="rId5"/>
    <p:sldLayoutId id="2147494555" r:id="rId6"/>
    <p:sldLayoutId id="2147494556" r:id="rId7"/>
    <p:sldLayoutId id="2147494557" r:id="rId8"/>
    <p:sldLayoutId id="2147494558" r:id="rId9"/>
    <p:sldLayoutId id="2147494559" r:id="rId10"/>
    <p:sldLayoutId id="21474945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DD96D7D-4222-4E41-9556-2F72A8A528B0}"/>
              </a:ext>
            </a:extLst>
          </p:cNvPr>
          <p:cNvSpPr txBox="1">
            <a:spLocks noGrp="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bodyPr>
          <a:lstStyle/>
          <a:p>
            <a:pPr lvl="0"/>
            <a:r>
              <a:rPr lang="en-US" altLang="en-US"/>
              <a:t>Click to edit Master title style</a:t>
            </a:r>
          </a:p>
        </p:txBody>
      </p:sp>
      <p:sp>
        <p:nvSpPr>
          <p:cNvPr id="30723" name="Rectangle 3">
            <a:extLst>
              <a:ext uri="{FF2B5EF4-FFF2-40B4-BE49-F238E27FC236}">
                <a16:creationId xmlns:a16="http://schemas.microsoft.com/office/drawing/2014/main" id="{613BDC43-484A-4675-8023-2FD2B3A68CDA}"/>
              </a:ext>
            </a:extLst>
          </p:cNvPr>
          <p:cNvSpPr txBox="1">
            <a:spLocks noGrp="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2">
            <a:extLst>
              <a:ext uri="{FF2B5EF4-FFF2-40B4-BE49-F238E27FC236}">
                <a16:creationId xmlns:a16="http://schemas.microsoft.com/office/drawing/2014/main" id="{DBD4CED9-2C43-4794-9CBC-73DC73CD041B}"/>
              </a:ext>
            </a:extLst>
          </p:cNvPr>
          <p:cNvSpPr txBox="1">
            <a:spLocks noGrp="1"/>
          </p:cNvSpPr>
          <p:nvPr>
            <p:ph type="dt" sz="half" idx="2"/>
          </p:nvPr>
        </p:nvSpPr>
        <p:spPr>
          <a:xfrm>
            <a:off x="685800" y="6400800"/>
            <a:ext cx="2209800" cy="457200"/>
          </a:xfrm>
          <a:prstGeom prst="rect">
            <a:avLst/>
          </a:prstGeom>
          <a:noFill/>
          <a:ln>
            <a:noFill/>
          </a:ln>
        </p:spPr>
        <p:txBody>
          <a:bodyPr vert="horz" wrap="square" lIns="92070" tIns="46040" rIns="92070" bIns="46040" numCol="1" anchor="ctr" anchorCtr="0" compatLnSpc="1">
            <a:prstTxWarp prst="textNoShape">
              <a:avLst/>
            </a:prstTxWarp>
          </a:bodyPr>
          <a:lstStyle>
            <a:lvl1pPr eaLnBrk="1" hangingPunct="1">
              <a:defRPr sz="1400" b="1">
                <a:solidFill>
                  <a:srgbClr val="238D89"/>
                </a:solidFill>
                <a:latin typeface="Calibri"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3">
            <a:extLst>
              <a:ext uri="{FF2B5EF4-FFF2-40B4-BE49-F238E27FC236}">
                <a16:creationId xmlns:a16="http://schemas.microsoft.com/office/drawing/2014/main" id="{9576A8D3-C172-403F-8E0C-B6BF8AC4EB01}"/>
              </a:ext>
            </a:extLst>
          </p:cNvPr>
          <p:cNvSpPr txBox="1">
            <a:spLocks noGrp="1"/>
          </p:cNvSpPr>
          <p:nvPr>
            <p:ph type="ftr" sz="quarter" idx="3"/>
          </p:nvPr>
        </p:nvSpPr>
        <p:spPr>
          <a:xfrm>
            <a:off x="2971800" y="6400800"/>
            <a:ext cx="3429000" cy="457200"/>
          </a:xfrm>
          <a:prstGeom prst="rect">
            <a:avLst/>
          </a:prstGeom>
          <a:noFill/>
          <a:ln>
            <a:noFill/>
          </a:ln>
        </p:spPr>
        <p:txBody>
          <a:bodyPr vert="horz" wrap="square" lIns="92070" tIns="46040" rIns="92070" bIns="46040" numCol="1" anchor="ctr" anchorCtr="1" compatLnSpc="1">
            <a:prstTxWarp prst="textNoShape">
              <a:avLst/>
            </a:prstTxWarp>
          </a:bodyPr>
          <a:lstStyle>
            <a:lvl1pPr algn="ctr" eaLnBrk="1" hangingPunct="1">
              <a:defRPr sz="1400" b="1">
                <a:solidFill>
                  <a:srgbClr val="238D89"/>
                </a:solidFill>
                <a:latin typeface="Calibri"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4">
            <a:extLst>
              <a:ext uri="{FF2B5EF4-FFF2-40B4-BE49-F238E27FC236}">
                <a16:creationId xmlns:a16="http://schemas.microsoft.com/office/drawing/2014/main" id="{30C11D32-A72D-4911-9305-022FD95F9DF8}"/>
              </a:ext>
            </a:extLst>
          </p:cNvPr>
          <p:cNvSpPr txBox="1">
            <a:spLocks noGrp="1"/>
          </p:cNvSpPr>
          <p:nvPr>
            <p:ph type="sldNum" sz="quarter" idx="4"/>
          </p:nvPr>
        </p:nvSpPr>
        <p:spPr>
          <a:xfrm>
            <a:off x="6553200" y="6400800"/>
            <a:ext cx="1917700" cy="457200"/>
          </a:xfrm>
          <a:prstGeom prst="rect">
            <a:avLst/>
          </a:prstGeom>
          <a:noFill/>
          <a:ln>
            <a:noFill/>
          </a:ln>
        </p:spPr>
        <p:txBody>
          <a:bodyPr vert="horz" wrap="square" lIns="92070" tIns="46040" rIns="92070" bIns="46040" numCol="1" anchor="ctr" anchorCtr="0" compatLnSpc="1">
            <a:prstTxWarp prst="textNoShape">
              <a:avLst/>
            </a:prstTxWarp>
          </a:bodyPr>
          <a:lstStyle>
            <a:lvl1pPr algn="r" eaLnBrk="1" hangingPunct="1">
              <a:defRPr sz="1400" b="1">
                <a:solidFill>
                  <a:srgbClr val="238D89"/>
                </a:solidFill>
                <a:latin typeface="Calibri" panose="020F0502020204030204" pitchFamily="34" charset="0"/>
              </a:defRPr>
            </a:lvl1pPr>
          </a:lstStyle>
          <a:p>
            <a:fld id="{6E31AEF1-431C-4776-A2F6-4E8BC6B5DB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04" r:id="rId1"/>
  </p:sldLayoutIdLst>
  <p:transition/>
  <p:txStyles>
    <p:titleStyle>
      <a:lvl1pPr algn="l" rtl="0" eaLnBrk="0" fontAlgn="base" hangingPunct="0">
        <a:lnSpc>
          <a:spcPct val="90000"/>
        </a:lnSpc>
        <a:spcBef>
          <a:spcPts val="1100"/>
        </a:spcBef>
        <a:spcAft>
          <a:spcPct val="0"/>
        </a:spcAft>
        <a:defRPr lang="en-US" sz="4400">
          <a:solidFill>
            <a:srgbClr val="FF9900"/>
          </a:solidFill>
          <a:latin typeface="Arial" charset="0"/>
          <a:ea typeface="ＭＳ Ｐゴシック" charset="0"/>
          <a:cs typeface="ＭＳ Ｐゴシック" charset="0"/>
        </a:defRPr>
      </a:lvl1pPr>
      <a:lvl2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2pPr>
      <a:lvl3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3pPr>
      <a:lvl4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4pPr>
      <a:lvl5pPr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5pPr>
      <a:lvl6pPr marL="4572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6pPr>
      <a:lvl7pPr marL="9144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7pPr>
      <a:lvl8pPr marL="13716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8pPr>
      <a:lvl9pPr marL="1828800" algn="l" rtl="0" eaLnBrk="0" fontAlgn="base" hangingPunct="0">
        <a:lnSpc>
          <a:spcPct val="90000"/>
        </a:lnSpc>
        <a:spcBef>
          <a:spcPts val="1100"/>
        </a:spcBef>
        <a:spcAft>
          <a:spcPct val="0"/>
        </a:spcAft>
        <a:defRPr sz="4400">
          <a:solidFill>
            <a:srgbClr val="FF9900"/>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ts val="800"/>
        </a:spcBef>
        <a:spcAft>
          <a:spcPct val="0"/>
        </a:spcAft>
        <a:buClr>
          <a:srgbClr val="FF9900"/>
        </a:buClr>
        <a:buSzPct val="65000"/>
        <a:buFont typeface="Wingdings" panose="05000000000000000000" pitchFamily="2" charset="2"/>
        <a:buChar char="l"/>
        <a:defRPr lang="en-US" sz="3200">
          <a:solidFill>
            <a:srgbClr val="FFFFFF"/>
          </a:solidFill>
          <a:latin typeface="Arial" charset="0"/>
          <a:ea typeface="ＭＳ Ｐゴシック" charset="0"/>
          <a:cs typeface="ＭＳ Ｐゴシック" charset="0"/>
        </a:defRPr>
      </a:lvl1pPr>
      <a:lvl2pPr marL="742950" lvl="1" indent="-285750" algn="l" rtl="0" eaLnBrk="0" fontAlgn="base" hangingPunct="0">
        <a:lnSpc>
          <a:spcPct val="90000"/>
        </a:lnSpc>
        <a:spcBef>
          <a:spcPts val="700"/>
        </a:spcBef>
        <a:spcAft>
          <a:spcPct val="0"/>
        </a:spcAft>
        <a:buClr>
          <a:srgbClr val="FF9900"/>
        </a:buClr>
        <a:buSzPct val="65000"/>
        <a:buFont typeface="Wingdings" panose="05000000000000000000" pitchFamily="2" charset="2"/>
        <a:buChar char="l"/>
        <a:defRPr lang="en-US" sz="2800">
          <a:solidFill>
            <a:srgbClr val="FFFFFF"/>
          </a:solidFill>
          <a:latin typeface="Arial" charset="0"/>
          <a:ea typeface="ＭＳ Ｐゴシック" charset="0"/>
        </a:defRPr>
      </a:lvl2pPr>
      <a:lvl3pPr marL="1143000" lvl="2" indent="-228600" algn="l" rtl="0" eaLnBrk="0" fontAlgn="base" hangingPunct="0">
        <a:lnSpc>
          <a:spcPct val="90000"/>
        </a:lnSpc>
        <a:spcBef>
          <a:spcPts val="600"/>
        </a:spcBef>
        <a:spcAft>
          <a:spcPct val="0"/>
        </a:spcAft>
        <a:buClr>
          <a:srgbClr val="FF9900"/>
        </a:buClr>
        <a:buSzPct val="65000"/>
        <a:buFont typeface="Wingdings" panose="05000000000000000000" pitchFamily="2" charset="2"/>
        <a:buChar char="l"/>
        <a:defRPr lang="en-US" sz="2400">
          <a:solidFill>
            <a:srgbClr val="FFFFFF"/>
          </a:solidFill>
          <a:latin typeface="Arial" charset="0"/>
          <a:ea typeface="ＭＳ Ｐゴシック" charset="0"/>
        </a:defRPr>
      </a:lvl3pPr>
      <a:lvl4pPr marL="1600200" lvl="3" indent="-228600" algn="l" rtl="0" eaLnBrk="0" fontAlgn="base" hangingPunct="0">
        <a:lnSpc>
          <a:spcPct val="90000"/>
        </a:lnSpc>
        <a:spcBef>
          <a:spcPts val="500"/>
        </a:spcBef>
        <a:spcAft>
          <a:spcPct val="0"/>
        </a:spcAft>
        <a:buClr>
          <a:srgbClr val="FF9900"/>
        </a:buClr>
        <a:buSzPct val="65000"/>
        <a:buFont typeface="Wingdings" panose="05000000000000000000" pitchFamily="2" charset="2"/>
        <a:buChar char="l"/>
        <a:defRPr lang="en-US" sz="2000">
          <a:solidFill>
            <a:srgbClr val="FFFFFF"/>
          </a:solidFill>
          <a:latin typeface="Arial" charset="0"/>
          <a:ea typeface="ＭＳ Ｐゴシック" charset="0"/>
        </a:defRPr>
      </a:lvl4pPr>
      <a:lvl5pPr marL="2057400" lvl="4" indent="-228600" algn="l" rtl="0" eaLnBrk="0" fontAlgn="base" hangingPunct="0">
        <a:lnSpc>
          <a:spcPct val="90000"/>
        </a:lnSpc>
        <a:spcBef>
          <a:spcPts val="500"/>
        </a:spcBef>
        <a:spcAft>
          <a:spcPct val="0"/>
        </a:spcAft>
        <a:buClr>
          <a:srgbClr val="FF9900"/>
        </a:buClr>
        <a:buSzPct val="65000"/>
        <a:buFont typeface="Wingdings" panose="05000000000000000000" pitchFamily="2" charset="2"/>
        <a:buChar char="l"/>
        <a:defRPr lang="en-US" sz="2000">
          <a:solidFill>
            <a:srgbClr val="FFFFFF"/>
          </a:solidFill>
          <a:latin typeface="Arial" charset="0"/>
          <a:ea typeface="ＭＳ Ｐゴシック" charset="0"/>
        </a:defRPr>
      </a:lvl5pPr>
      <a:lvl6pPr marL="25146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6pPr>
      <a:lvl7pPr marL="29718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7pPr>
      <a:lvl8pPr marL="34290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8pPr>
      <a:lvl9pPr marL="3886200" indent="-228600" algn="l" rtl="0" eaLnBrk="0" fontAlgn="base" hangingPunct="0">
        <a:lnSpc>
          <a:spcPct val="90000"/>
        </a:lnSpc>
        <a:spcBef>
          <a:spcPts val="500"/>
        </a:spcBef>
        <a:spcAft>
          <a:spcPct val="0"/>
        </a:spcAft>
        <a:buClr>
          <a:srgbClr val="FF9900"/>
        </a:buClr>
        <a:buSzPct val="65000"/>
        <a:buFont typeface="Wingdings" charset="0"/>
        <a:buChar char="l"/>
        <a:defRPr lang="en-US" sz="2000">
          <a:solidFill>
            <a:srgbClr val="FFFFFF"/>
          </a:solidFill>
          <a:latin typeface="Arial" charset="0"/>
          <a:ea typeface="ＭＳ Ｐゴシック" charset="0"/>
        </a:defRPr>
      </a:lvl9pPr>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882796C-B331-433E-8D9B-8FAB558A22CD}"/>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4819" name="Rectangle 3">
            <a:extLst>
              <a:ext uri="{FF2B5EF4-FFF2-40B4-BE49-F238E27FC236}">
                <a16:creationId xmlns:a16="http://schemas.microsoft.com/office/drawing/2014/main" id="{5F1E31E6-16B9-4853-AE07-62162C5E6B60}"/>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312072-3984-434B-99BE-D1669F28ABEF}"/>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64D0AF5-32AC-4050-BDF2-A312EBA3463D}"/>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4690CDCC-039A-4AF7-99F5-1DBDA2E0192C}"/>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2C125E3F-C503-47F7-BC7A-D21EDF085C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05" r:id="rId1"/>
    <p:sldLayoutId id="2147494306" r:id="rId2"/>
    <p:sldLayoutId id="2147494307" r:id="rId3"/>
    <p:sldLayoutId id="2147494308" r:id="rId4"/>
    <p:sldLayoutId id="2147494309" r:id="rId5"/>
    <p:sldLayoutId id="2147494310" r:id="rId6"/>
    <p:sldLayoutId id="2147494311" r:id="rId7"/>
    <p:sldLayoutId id="2147494312" r:id="rId8"/>
    <p:sldLayoutId id="2147494313" r:id="rId9"/>
    <p:sldLayoutId id="2147494314" r:id="rId10"/>
    <p:sldLayoutId id="214749431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056823AF-41FC-4193-918F-75222B09B6FF}"/>
              </a:ext>
            </a:extLst>
          </p:cNvPr>
          <p:cNvGrpSpPr>
            <a:grpSpLocks/>
          </p:cNvGrpSpPr>
          <p:nvPr/>
        </p:nvGrpSpPr>
        <p:grpSpPr bwMode="auto">
          <a:xfrm>
            <a:off x="0" y="3902075"/>
            <a:ext cx="3400425" cy="2949575"/>
            <a:chOff x="0" y="3902073"/>
            <a:chExt cx="3400425" cy="2949570"/>
          </a:xfrm>
        </p:grpSpPr>
        <p:sp>
          <p:nvSpPr>
            <p:cNvPr id="32776" name="Freeform 3">
              <a:extLst>
                <a:ext uri="{FF2B5EF4-FFF2-40B4-BE49-F238E27FC236}">
                  <a16:creationId xmlns:a16="http://schemas.microsoft.com/office/drawing/2014/main" id="{338B3BD0-3C77-4439-B300-471D91AD656D}"/>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77" name="Freeform 4">
              <a:extLst>
                <a:ext uri="{FF2B5EF4-FFF2-40B4-BE49-F238E27FC236}">
                  <a16:creationId xmlns:a16="http://schemas.microsoft.com/office/drawing/2014/main" id="{42D9C532-B44F-403E-964C-5C17373EEE17}"/>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78" name="Freeform 5">
              <a:extLst>
                <a:ext uri="{FF2B5EF4-FFF2-40B4-BE49-F238E27FC236}">
                  <a16:creationId xmlns:a16="http://schemas.microsoft.com/office/drawing/2014/main" id="{1EEA2E44-DD80-4040-8B68-A67C72481AE9}"/>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79" name="Freeform 6">
              <a:extLst>
                <a:ext uri="{FF2B5EF4-FFF2-40B4-BE49-F238E27FC236}">
                  <a16:creationId xmlns:a16="http://schemas.microsoft.com/office/drawing/2014/main" id="{6CA5B389-BF1F-4C76-9AB0-6F90AFCED35A}"/>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80" name="Oval 7">
              <a:extLst>
                <a:ext uri="{FF2B5EF4-FFF2-40B4-BE49-F238E27FC236}">
                  <a16:creationId xmlns:a16="http://schemas.microsoft.com/office/drawing/2014/main" id="{09E6F63C-FA26-4987-9B74-F4DD34A9E001}"/>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81" name="Oval 8">
              <a:extLst>
                <a:ext uri="{FF2B5EF4-FFF2-40B4-BE49-F238E27FC236}">
                  <a16:creationId xmlns:a16="http://schemas.microsoft.com/office/drawing/2014/main" id="{924B37C9-6D1D-4BA1-9B2A-B850D01BC96F}"/>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2782" name="Oval 9">
              <a:extLst>
                <a:ext uri="{FF2B5EF4-FFF2-40B4-BE49-F238E27FC236}">
                  <a16:creationId xmlns:a16="http://schemas.microsoft.com/office/drawing/2014/main" id="{EC96069B-3DDD-4E15-8E6B-0689BC8F662E}"/>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0139CF25-0F6D-45D5-B4D1-070264278A22}"/>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A61F3B78-C0AC-4F75-A7A7-22BE7BA5BD7B}"/>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1D9BD23D-BEFF-4AC9-9340-F2710D1D3E9D}"/>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041309BF-B19C-4815-AC52-E18BFE0A304B}"/>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1E3195FA-C11A-45DF-8A32-713F4A224DCB}"/>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2193347E-072E-4137-8AFB-4E470DB93E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1" r:id="rId1"/>
    <p:sldLayoutId id="2147494316" r:id="rId2"/>
    <p:sldLayoutId id="2147494317" r:id="rId3"/>
    <p:sldLayoutId id="2147494318" r:id="rId4"/>
    <p:sldLayoutId id="2147494319" r:id="rId5"/>
    <p:sldLayoutId id="2147494320" r:id="rId6"/>
    <p:sldLayoutId id="2147494321" r:id="rId7"/>
    <p:sldLayoutId id="2147494322" r:id="rId8"/>
    <p:sldLayoutId id="2147494323" r:id="rId9"/>
    <p:sldLayoutId id="2147494324" r:id="rId10"/>
    <p:sldLayoutId id="214749432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A898EBD9-59EC-415A-BE9B-E29589720B0D}"/>
              </a:ext>
            </a:extLst>
          </p:cNvPr>
          <p:cNvGrpSpPr>
            <a:grpSpLocks/>
          </p:cNvGrpSpPr>
          <p:nvPr/>
        </p:nvGrpSpPr>
        <p:grpSpPr bwMode="auto">
          <a:xfrm>
            <a:off x="0" y="3902075"/>
            <a:ext cx="3400425" cy="2949575"/>
            <a:chOff x="0" y="3902073"/>
            <a:chExt cx="3400425" cy="2949570"/>
          </a:xfrm>
        </p:grpSpPr>
        <p:sp>
          <p:nvSpPr>
            <p:cNvPr id="33800" name="Freeform 3">
              <a:extLst>
                <a:ext uri="{FF2B5EF4-FFF2-40B4-BE49-F238E27FC236}">
                  <a16:creationId xmlns:a16="http://schemas.microsoft.com/office/drawing/2014/main" id="{759FC1DF-012A-44F6-8C68-0156ED2B1E03}"/>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1" name="Freeform 4">
              <a:extLst>
                <a:ext uri="{FF2B5EF4-FFF2-40B4-BE49-F238E27FC236}">
                  <a16:creationId xmlns:a16="http://schemas.microsoft.com/office/drawing/2014/main" id="{FE73C859-DE0B-43C6-8B08-4AF20A121ABF}"/>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2" name="Freeform 5">
              <a:extLst>
                <a:ext uri="{FF2B5EF4-FFF2-40B4-BE49-F238E27FC236}">
                  <a16:creationId xmlns:a16="http://schemas.microsoft.com/office/drawing/2014/main" id="{C2A7510D-C706-484E-8003-E0FBF80752BB}"/>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3" name="Freeform 6">
              <a:extLst>
                <a:ext uri="{FF2B5EF4-FFF2-40B4-BE49-F238E27FC236}">
                  <a16:creationId xmlns:a16="http://schemas.microsoft.com/office/drawing/2014/main" id="{8CBC7DAA-B094-4690-BFFC-689DA47B6092}"/>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4" name="Oval 7">
              <a:extLst>
                <a:ext uri="{FF2B5EF4-FFF2-40B4-BE49-F238E27FC236}">
                  <a16:creationId xmlns:a16="http://schemas.microsoft.com/office/drawing/2014/main" id="{42C7D39D-32A6-4A1C-852F-1826FC3D46EA}"/>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5" name="Oval 8">
              <a:extLst>
                <a:ext uri="{FF2B5EF4-FFF2-40B4-BE49-F238E27FC236}">
                  <a16:creationId xmlns:a16="http://schemas.microsoft.com/office/drawing/2014/main" id="{CE5C4B59-DBFA-41DD-86A5-8983EA675880}"/>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3806" name="Oval 9">
              <a:extLst>
                <a:ext uri="{FF2B5EF4-FFF2-40B4-BE49-F238E27FC236}">
                  <a16:creationId xmlns:a16="http://schemas.microsoft.com/office/drawing/2014/main" id="{268D4A73-DAA4-42EC-A13C-7758E39069A6}"/>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0659B351-0C5B-413F-8471-93C66DBE5F96}"/>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4AFFF910-5809-4D93-8D92-23BC96974B26}"/>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509AAB8E-126C-4B7C-8A7A-164DE3908F4F}"/>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68538456-E29B-4CA5-8AF5-F0C871B66956}"/>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4495FE9-B188-4B36-89DD-1687B9AE236F}"/>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5D683FE3-F6C3-4616-ADF0-242F9AEDAB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2" r:id="rId1"/>
    <p:sldLayoutId id="2147494326" r:id="rId2"/>
    <p:sldLayoutId id="2147494327" r:id="rId3"/>
    <p:sldLayoutId id="2147494328" r:id="rId4"/>
    <p:sldLayoutId id="2147494329" r:id="rId5"/>
    <p:sldLayoutId id="2147494330" r:id="rId6"/>
    <p:sldLayoutId id="2147494331" r:id="rId7"/>
    <p:sldLayoutId id="2147494332" r:id="rId8"/>
    <p:sldLayoutId id="2147494333" r:id="rId9"/>
    <p:sldLayoutId id="2147494334" r:id="rId10"/>
    <p:sldLayoutId id="214749433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1BD40FA8-D664-4488-B676-3FDAD68A3128}"/>
              </a:ext>
            </a:extLst>
          </p:cNvPr>
          <p:cNvGrpSpPr>
            <a:grpSpLocks/>
          </p:cNvGrpSpPr>
          <p:nvPr/>
        </p:nvGrpSpPr>
        <p:grpSpPr bwMode="auto">
          <a:xfrm>
            <a:off x="0" y="3902075"/>
            <a:ext cx="3400425" cy="2949575"/>
            <a:chOff x="0" y="3902073"/>
            <a:chExt cx="3400425" cy="2949570"/>
          </a:xfrm>
        </p:grpSpPr>
        <p:sp>
          <p:nvSpPr>
            <p:cNvPr id="34824" name="Freeform 3">
              <a:extLst>
                <a:ext uri="{FF2B5EF4-FFF2-40B4-BE49-F238E27FC236}">
                  <a16:creationId xmlns:a16="http://schemas.microsoft.com/office/drawing/2014/main" id="{A8F4ECAD-739A-402C-A3C7-29971324F8F3}"/>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5" name="Freeform 4">
              <a:extLst>
                <a:ext uri="{FF2B5EF4-FFF2-40B4-BE49-F238E27FC236}">
                  <a16:creationId xmlns:a16="http://schemas.microsoft.com/office/drawing/2014/main" id="{6EFB1D6B-6222-4B5B-8FF0-15DC66456F6B}"/>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6" name="Freeform 5">
              <a:extLst>
                <a:ext uri="{FF2B5EF4-FFF2-40B4-BE49-F238E27FC236}">
                  <a16:creationId xmlns:a16="http://schemas.microsoft.com/office/drawing/2014/main" id="{1AA0C08A-8155-48D4-B639-5D331782E813}"/>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7" name="Freeform 6">
              <a:extLst>
                <a:ext uri="{FF2B5EF4-FFF2-40B4-BE49-F238E27FC236}">
                  <a16:creationId xmlns:a16="http://schemas.microsoft.com/office/drawing/2014/main" id="{12DFB9C3-3C64-4612-8FD5-6CC8D1A9F93F}"/>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8" name="Oval 7">
              <a:extLst>
                <a:ext uri="{FF2B5EF4-FFF2-40B4-BE49-F238E27FC236}">
                  <a16:creationId xmlns:a16="http://schemas.microsoft.com/office/drawing/2014/main" id="{E7403EE0-5E9F-4D9F-B967-47AEA690ACE0}"/>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29" name="Oval 8">
              <a:extLst>
                <a:ext uri="{FF2B5EF4-FFF2-40B4-BE49-F238E27FC236}">
                  <a16:creationId xmlns:a16="http://schemas.microsoft.com/office/drawing/2014/main" id="{69D90F5C-81A5-4E35-9DC1-26CD487E1E39}"/>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4830" name="Oval 9">
              <a:extLst>
                <a:ext uri="{FF2B5EF4-FFF2-40B4-BE49-F238E27FC236}">
                  <a16:creationId xmlns:a16="http://schemas.microsoft.com/office/drawing/2014/main" id="{1EFFA684-D56E-422A-99CA-085CC97F90DE}"/>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459E2BED-2C40-4FA2-8A2F-8706A8B530B3}"/>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CE1A9DFE-E04C-4B99-9F77-9E17AB945C5B}"/>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84849799-2EA1-413E-9841-A684966F2C12}"/>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01A1F7A1-C60F-4AEA-96C8-801D7994747C}"/>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5B7EBE5-89FB-4390-878D-70BE8A868ED6}"/>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17608598-3A82-43E3-8754-EE0F115274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3" r:id="rId1"/>
    <p:sldLayoutId id="2147494336" r:id="rId2"/>
    <p:sldLayoutId id="2147494337" r:id="rId3"/>
    <p:sldLayoutId id="2147494338" r:id="rId4"/>
    <p:sldLayoutId id="2147494339" r:id="rId5"/>
    <p:sldLayoutId id="2147494340" r:id="rId6"/>
    <p:sldLayoutId id="2147494341" r:id="rId7"/>
    <p:sldLayoutId id="2147494342" r:id="rId8"/>
    <p:sldLayoutId id="2147494343" r:id="rId9"/>
    <p:sldLayoutId id="2147494344" r:id="rId10"/>
    <p:sldLayoutId id="214749434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5842" name="Group 2">
            <a:extLst>
              <a:ext uri="{FF2B5EF4-FFF2-40B4-BE49-F238E27FC236}">
                <a16:creationId xmlns:a16="http://schemas.microsoft.com/office/drawing/2014/main" id="{A01C037B-CDE4-4FEE-A8B6-440210B68E3D}"/>
              </a:ext>
            </a:extLst>
          </p:cNvPr>
          <p:cNvGrpSpPr>
            <a:grpSpLocks/>
          </p:cNvGrpSpPr>
          <p:nvPr/>
        </p:nvGrpSpPr>
        <p:grpSpPr bwMode="auto">
          <a:xfrm>
            <a:off x="0" y="3902075"/>
            <a:ext cx="3400425" cy="2949575"/>
            <a:chOff x="0" y="3902073"/>
            <a:chExt cx="3400425" cy="2949570"/>
          </a:xfrm>
        </p:grpSpPr>
        <p:sp>
          <p:nvSpPr>
            <p:cNvPr id="35848" name="Freeform 3">
              <a:extLst>
                <a:ext uri="{FF2B5EF4-FFF2-40B4-BE49-F238E27FC236}">
                  <a16:creationId xmlns:a16="http://schemas.microsoft.com/office/drawing/2014/main" id="{5F63F6A4-EC39-4D91-BD3B-B3860B1D6398}"/>
                </a:ext>
              </a:extLst>
            </p:cNvPr>
            <p:cNvSpPr>
              <a:spLocks/>
            </p:cNvSpPr>
            <p:nvPr/>
          </p:nvSpPr>
          <p:spPr bwMode="auto">
            <a:xfrm>
              <a:off x="0" y="3981448"/>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17694720 60000 65536"/>
                <a:gd name="T73" fmla="*/ 0 60000 65536"/>
                <a:gd name="T74" fmla="*/ 5898240 60000 65536"/>
                <a:gd name="T75" fmla="*/ 1179648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49" name="Freeform 4">
              <a:extLst>
                <a:ext uri="{FF2B5EF4-FFF2-40B4-BE49-F238E27FC236}">
                  <a16:creationId xmlns:a16="http://schemas.microsoft.com/office/drawing/2014/main" id="{D3573FEC-4A4A-4575-8A3A-F8A988E38366}"/>
                </a:ext>
              </a:extLst>
            </p:cNvPr>
            <p:cNvSpPr>
              <a:spLocks/>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0" name="Freeform 5">
              <a:extLst>
                <a:ext uri="{FF2B5EF4-FFF2-40B4-BE49-F238E27FC236}">
                  <a16:creationId xmlns:a16="http://schemas.microsoft.com/office/drawing/2014/main" id="{8B9B7FA5-F3F5-44ED-B7C9-5B8B1E942343}"/>
                </a:ext>
              </a:extLst>
            </p:cNvPr>
            <p:cNvSpPr>
              <a:spLocks/>
            </p:cNvSpPr>
            <p:nvPr/>
          </p:nvSpPr>
          <p:spPr bwMode="auto">
            <a:xfrm>
              <a:off x="0" y="4341810"/>
              <a:ext cx="2770188" cy="2503483"/>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17694720 60000 65536"/>
                <a:gd name="T59" fmla="*/ 0 60000 65536"/>
                <a:gd name="T60" fmla="*/ 5898240 60000 65536"/>
                <a:gd name="T61" fmla="*/ 1179648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1" name="Freeform 6">
              <a:extLst>
                <a:ext uri="{FF2B5EF4-FFF2-40B4-BE49-F238E27FC236}">
                  <a16:creationId xmlns:a16="http://schemas.microsoft.com/office/drawing/2014/main" id="{9FBF2989-53D0-4BA2-9388-2F36D54DE919}"/>
                </a:ext>
              </a:extLst>
            </p:cNvPr>
            <p:cNvSpPr>
              <a:spLocks/>
            </p:cNvSpPr>
            <p:nvPr/>
          </p:nvSpPr>
          <p:spPr bwMode="auto">
            <a:xfrm>
              <a:off x="0" y="4038598"/>
              <a:ext cx="2770188"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17694720 60000 65536"/>
                <a:gd name="T65" fmla="*/ 0 60000 65536"/>
                <a:gd name="T66" fmla="*/ 5898240 60000 65536"/>
                <a:gd name="T67" fmla="*/ 1179648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2" name="Oval 7">
              <a:extLst>
                <a:ext uri="{FF2B5EF4-FFF2-40B4-BE49-F238E27FC236}">
                  <a16:creationId xmlns:a16="http://schemas.microsoft.com/office/drawing/2014/main" id="{B37E00AA-8132-42D2-9466-6DFD1C37AA83}"/>
                </a:ext>
              </a:extLst>
            </p:cNvPr>
            <p:cNvSpPr>
              <a:spLocks/>
            </p:cNvSpPr>
            <p:nvPr/>
          </p:nvSpPr>
          <p:spPr bwMode="auto">
            <a:xfrm>
              <a:off x="331788" y="4419597"/>
              <a:ext cx="136525" cy="136525"/>
            </a:xfrm>
            <a:custGeom>
              <a:avLst/>
              <a:gdLst>
                <a:gd name="T0" fmla="*/ 68263 w 136525"/>
                <a:gd name="T1" fmla="*/ 0 h 136525"/>
                <a:gd name="T2" fmla="*/ 136525 w 136525"/>
                <a:gd name="T3" fmla="*/ 68263 h 136525"/>
                <a:gd name="T4" fmla="*/ 68263 w 136525"/>
                <a:gd name="T5" fmla="*/ 136525 h 136525"/>
                <a:gd name="T6" fmla="*/ 0 w 136525"/>
                <a:gd name="T7" fmla="*/ 68263 h 136525"/>
                <a:gd name="T8" fmla="*/ 19994 w 136525"/>
                <a:gd name="T9" fmla="*/ 19994 h 136525"/>
                <a:gd name="T10" fmla="*/ 19994 w 136525"/>
                <a:gd name="T11" fmla="*/ 116531 h 136525"/>
                <a:gd name="T12" fmla="*/ 116531 w 136525"/>
                <a:gd name="T13" fmla="*/ 116531 h 136525"/>
                <a:gd name="T14" fmla="*/ 116531 w 136525"/>
                <a:gd name="T15" fmla="*/ 19994 h 13652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9994 w 136525"/>
                <a:gd name="T25" fmla="*/ 19994 h 136525"/>
                <a:gd name="T26" fmla="*/ 116531 w 136525"/>
                <a:gd name="T27" fmla="*/ 116531 h 136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5" h="136525">
                  <a:moveTo>
                    <a:pt x="0" y="68263"/>
                  </a:moveTo>
                  <a:lnTo>
                    <a:pt x="0" y="68263"/>
                  </a:lnTo>
                  <a:cubicBezTo>
                    <a:pt x="0" y="30562"/>
                    <a:pt x="30562" y="0"/>
                    <a:pt x="68262" y="0"/>
                  </a:cubicBezTo>
                  <a:cubicBezTo>
                    <a:pt x="105963" y="0"/>
                    <a:pt x="136526" y="30562"/>
                    <a:pt x="136526" y="68263"/>
                  </a:cubicBezTo>
                  <a:cubicBezTo>
                    <a:pt x="136526" y="105963"/>
                    <a:pt x="105963" y="136525"/>
                    <a:pt x="68263" y="136526"/>
                  </a:cubicBezTo>
                  <a:cubicBezTo>
                    <a:pt x="30562" y="136526"/>
                    <a:pt x="0" y="105963"/>
                    <a:pt x="0" y="68263"/>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3" name="Oval 8">
              <a:extLst>
                <a:ext uri="{FF2B5EF4-FFF2-40B4-BE49-F238E27FC236}">
                  <a16:creationId xmlns:a16="http://schemas.microsoft.com/office/drawing/2014/main" id="{A7318784-7377-4B34-BE97-781136F8E0AD}"/>
                </a:ext>
              </a:extLst>
            </p:cNvPr>
            <p:cNvSpPr>
              <a:spLocks/>
            </p:cNvSpPr>
            <p:nvPr/>
          </p:nvSpPr>
          <p:spPr bwMode="auto">
            <a:xfrm>
              <a:off x="2438400" y="6165844"/>
              <a:ext cx="146050" cy="146050"/>
            </a:xfrm>
            <a:custGeom>
              <a:avLst/>
              <a:gdLst>
                <a:gd name="T0" fmla="*/ 73025 w 146050"/>
                <a:gd name="T1" fmla="*/ 0 h 146050"/>
                <a:gd name="T2" fmla="*/ 146050 w 146050"/>
                <a:gd name="T3" fmla="*/ 73025 h 146050"/>
                <a:gd name="T4" fmla="*/ 73025 w 146050"/>
                <a:gd name="T5" fmla="*/ 146050 h 146050"/>
                <a:gd name="T6" fmla="*/ 0 w 146050"/>
                <a:gd name="T7" fmla="*/ 73025 h 146050"/>
                <a:gd name="T8" fmla="*/ 21389 w 146050"/>
                <a:gd name="T9" fmla="*/ 21389 h 146050"/>
                <a:gd name="T10" fmla="*/ 21389 w 146050"/>
                <a:gd name="T11" fmla="*/ 124661 h 146050"/>
                <a:gd name="T12" fmla="*/ 124661 w 146050"/>
                <a:gd name="T13" fmla="*/ 124661 h 146050"/>
                <a:gd name="T14" fmla="*/ 124661 w 146050"/>
                <a:gd name="T15" fmla="*/ 21389 h 1460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1389 w 146050"/>
                <a:gd name="T25" fmla="*/ 21389 h 146050"/>
                <a:gd name="T26" fmla="*/ 124661 w 146050"/>
                <a:gd name="T27" fmla="*/ 124661 h 146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50" h="146050">
                  <a:moveTo>
                    <a:pt x="0" y="73025"/>
                  </a:moveTo>
                  <a:lnTo>
                    <a:pt x="0" y="73025"/>
                  </a:lnTo>
                  <a:cubicBezTo>
                    <a:pt x="0" y="32694"/>
                    <a:pt x="32694" y="0"/>
                    <a:pt x="73024" y="0"/>
                  </a:cubicBezTo>
                  <a:cubicBezTo>
                    <a:pt x="113355" y="0"/>
                    <a:pt x="146050" y="32694"/>
                    <a:pt x="146050" y="73025"/>
                  </a:cubicBezTo>
                  <a:cubicBezTo>
                    <a:pt x="146050" y="113355"/>
                    <a:pt x="113355" y="146049"/>
                    <a:pt x="73025" y="146050"/>
                  </a:cubicBezTo>
                  <a:cubicBezTo>
                    <a:pt x="32694" y="146050"/>
                    <a:pt x="0" y="113355"/>
                    <a:pt x="0" y="73025"/>
                  </a:cubicBez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sp>
          <p:nvSpPr>
            <p:cNvPr id="35854" name="Oval 9">
              <a:extLst>
                <a:ext uri="{FF2B5EF4-FFF2-40B4-BE49-F238E27FC236}">
                  <a16:creationId xmlns:a16="http://schemas.microsoft.com/office/drawing/2014/main" id="{987B15B0-FC42-409D-B811-DFDEF2F0F8BC}"/>
                </a:ext>
              </a:extLst>
            </p:cNvPr>
            <p:cNvSpPr>
              <a:spLocks/>
            </p:cNvSpPr>
            <p:nvPr/>
          </p:nvSpPr>
          <p:spPr bwMode="auto">
            <a:xfrm>
              <a:off x="1255713" y="4322760"/>
              <a:ext cx="192087" cy="192087"/>
            </a:xfrm>
            <a:custGeom>
              <a:avLst/>
              <a:gdLst>
                <a:gd name="T0" fmla="*/ 96044 w 192087"/>
                <a:gd name="T1" fmla="*/ 0 h 192087"/>
                <a:gd name="T2" fmla="*/ 192087 w 192087"/>
                <a:gd name="T3" fmla="*/ 96044 h 192087"/>
                <a:gd name="T4" fmla="*/ 96044 w 192087"/>
                <a:gd name="T5" fmla="*/ 192087 h 192087"/>
                <a:gd name="T6" fmla="*/ 0 w 192087"/>
                <a:gd name="T7" fmla="*/ 96044 h 192087"/>
                <a:gd name="T8" fmla="*/ 28130 w 192087"/>
                <a:gd name="T9" fmla="*/ 28130 h 192087"/>
                <a:gd name="T10" fmla="*/ 28130 w 192087"/>
                <a:gd name="T11" fmla="*/ 163957 h 192087"/>
                <a:gd name="T12" fmla="*/ 163957 w 192087"/>
                <a:gd name="T13" fmla="*/ 163957 h 192087"/>
                <a:gd name="T14" fmla="*/ 163957 w 192087"/>
                <a:gd name="T15" fmla="*/ 28130 h 1920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8130 w 192087"/>
                <a:gd name="T25" fmla="*/ 28130 h 192087"/>
                <a:gd name="T26" fmla="*/ 163957 w 192087"/>
                <a:gd name="T27" fmla="*/ 163957 h 1920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7" h="192087">
                  <a:moveTo>
                    <a:pt x="0" y="96044"/>
                  </a:moveTo>
                  <a:lnTo>
                    <a:pt x="0" y="96044"/>
                  </a:lnTo>
                  <a:cubicBezTo>
                    <a:pt x="0" y="43000"/>
                    <a:pt x="43000" y="0"/>
                    <a:pt x="96043" y="0"/>
                  </a:cubicBezTo>
                  <a:cubicBezTo>
                    <a:pt x="149087" y="0"/>
                    <a:pt x="192088" y="43000"/>
                    <a:pt x="192088" y="96044"/>
                  </a:cubicBezTo>
                  <a:cubicBezTo>
                    <a:pt x="192088" y="149087"/>
                    <a:pt x="149087" y="192087"/>
                    <a:pt x="96044" y="192088"/>
                  </a:cubicBezTo>
                  <a:cubicBezTo>
                    <a:pt x="43000" y="192088"/>
                    <a:pt x="0" y="149087"/>
                    <a:pt x="0" y="96044"/>
                  </a:cubicBez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1"/>
            <a:lstStyle/>
            <a:p>
              <a:endParaRPr lang="en-SG"/>
            </a:p>
          </p:txBody>
        </p:sp>
      </p:grpSp>
      <p:sp>
        <p:nvSpPr>
          <p:cNvPr id="10" name="Rectangle 10">
            <a:extLst>
              <a:ext uri="{FF2B5EF4-FFF2-40B4-BE49-F238E27FC236}">
                <a16:creationId xmlns:a16="http://schemas.microsoft.com/office/drawing/2014/main" id="{060F6A1F-1858-4135-8AE7-B07B655601B9}"/>
              </a:ext>
            </a:extLst>
          </p:cNvPr>
          <p:cNvSpPr txBox="1">
            <a:spLocks noGrp="1"/>
          </p:cNvSpPr>
          <p:nvPr>
            <p:ph type="title"/>
          </p:nvPr>
        </p:nvSpPr>
        <p:spPr>
          <a:xfrm>
            <a:off x="457200" y="277813"/>
            <a:ext cx="8229600" cy="1139825"/>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11" name="Rectangle 11">
            <a:extLst>
              <a:ext uri="{FF2B5EF4-FFF2-40B4-BE49-F238E27FC236}">
                <a16:creationId xmlns:a16="http://schemas.microsoft.com/office/drawing/2014/main" id="{3D35D4B6-5B2D-441B-9F41-B62AFBC7D43B}"/>
              </a:ext>
            </a:extLst>
          </p:cNvPr>
          <p:cNvSpPr txBox="1">
            <a:spLocks noGrp="1"/>
          </p:cNvSpPr>
          <p:nvPr>
            <p:ph type="body" idx="1"/>
          </p:nvPr>
        </p:nvSpPr>
        <p:spPr>
          <a:xfrm>
            <a:off x="457200" y="1600200"/>
            <a:ext cx="8229600" cy="4530725"/>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2">
            <a:extLst>
              <a:ext uri="{FF2B5EF4-FFF2-40B4-BE49-F238E27FC236}">
                <a16:creationId xmlns:a16="http://schemas.microsoft.com/office/drawing/2014/main" id="{717455BB-709D-4A46-9DB4-527995FFA39F}"/>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8EE12664-5C75-4B62-8CCD-0FB06B6E19A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898FBC34-E641-47F2-AF6A-A4B876D7D65F}"/>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77FE5CA1-0554-4E92-B473-7EEBD67222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4" r:id="rId1"/>
    <p:sldLayoutId id="2147494346" r:id="rId2"/>
    <p:sldLayoutId id="2147494347" r:id="rId3"/>
    <p:sldLayoutId id="2147494348" r:id="rId4"/>
    <p:sldLayoutId id="2147494349" r:id="rId5"/>
    <p:sldLayoutId id="2147494350" r:id="rId6"/>
    <p:sldLayoutId id="2147494351" r:id="rId7"/>
    <p:sldLayoutId id="2147494352" r:id="rId8"/>
    <p:sldLayoutId id="2147494353" r:id="rId9"/>
    <p:sldLayoutId id="2147494354" r:id="rId10"/>
    <p:sldLayoutId id="2147494355" r:id="rId11"/>
  </p:sldLayoutIdLst>
  <p:transition advTm="5000"/>
  <p:txStyles>
    <p:titleStyle>
      <a:lvl1pPr algn="ctr" rtl="0" eaLnBrk="0" fontAlgn="base" hangingPunct="0">
        <a:spcBef>
          <a:spcPct val="0"/>
        </a:spcBef>
        <a:spcAft>
          <a:spcPct val="0"/>
        </a:spcAft>
        <a:defRPr lang="en-US" sz="4400">
          <a:solidFill>
            <a:srgbClr val="FFFFFF"/>
          </a:solidFill>
          <a:effectLst>
            <a:outerShdw dist="38096" dir="2700000">
              <a:srgbClr val="000000"/>
            </a:outerShdw>
          </a:effectLst>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effectLst>
            <a:outerShdw dist="38096" dir="2700000">
              <a:srgbClr val="000000"/>
            </a:outerShdw>
          </a:effectLst>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effectLst>
            <a:outerShdw dist="38096" dir="2700000">
              <a:srgbClr val="000000"/>
            </a:outerShdw>
          </a:effectLst>
          <a:latin typeface="Arial"/>
          <a:ea typeface="ＭＳ Ｐゴシック" charset="0"/>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effectLst>
            <a:outerShdw dist="38096" dir="2700000">
              <a:srgbClr val="000000"/>
            </a:outerShdw>
          </a:effectLst>
          <a:latin typeface="Arial"/>
          <a:ea typeface="ＭＳ Ｐゴシック" charset="0"/>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effectLst>
            <a:outerShdw dist="38096" dir="2700000">
              <a:srgbClr val="000000"/>
            </a:outerShdw>
          </a:effectLst>
          <a:latin typeface="Arial"/>
          <a:ea typeface="ＭＳ Ｐゴシック" charset="0"/>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effectLst>
            <a:outerShdw dist="38096" dir="2700000">
              <a:srgbClr val="000000"/>
            </a:outerShdw>
          </a:effectLst>
          <a:latin typeface="Arial"/>
          <a:ea typeface="ＭＳ Ｐゴシック" charset="0"/>
        </a:defRPr>
      </a:lvl9pPr>
    </p:bodyStyle>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3EBC4C89-E836-494F-9FE2-FA4A0A70AC8B}"/>
              </a:ext>
            </a:extLst>
          </p:cNvPr>
          <p:cNvGrpSpPr>
            <a:grpSpLocks/>
          </p:cNvGrpSpPr>
          <p:nvPr/>
        </p:nvGrpSpPr>
        <p:grpSpPr bwMode="auto">
          <a:xfrm>
            <a:off x="228600" y="228600"/>
            <a:ext cx="8686800" cy="5943600"/>
            <a:chOff x="228600" y="228600"/>
            <a:chExt cx="8686800" cy="5943600"/>
          </a:xfrm>
        </p:grpSpPr>
        <p:sp>
          <p:nvSpPr>
            <p:cNvPr id="36872" name="Rectangle 3">
              <a:extLst>
                <a:ext uri="{FF2B5EF4-FFF2-40B4-BE49-F238E27FC236}">
                  <a16:creationId xmlns:a16="http://schemas.microsoft.com/office/drawing/2014/main" id="{F1847EED-6B2A-43C0-A07F-5B88CE91E762}"/>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6873" name="Rectangle 4">
              <a:extLst>
                <a:ext uri="{FF2B5EF4-FFF2-40B4-BE49-F238E27FC236}">
                  <a16:creationId xmlns:a16="http://schemas.microsoft.com/office/drawing/2014/main" id="{24A9DC5A-2220-4171-8856-61985697CBD3}"/>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6874" name="Line 5">
              <a:extLst>
                <a:ext uri="{FF2B5EF4-FFF2-40B4-BE49-F238E27FC236}">
                  <a16:creationId xmlns:a16="http://schemas.microsoft.com/office/drawing/2014/main" id="{BC1D1359-DEBD-4591-835D-5569D1F2FBF3}"/>
                </a:ext>
              </a:extLst>
            </p:cNvPr>
            <p:cNvSpPr>
              <a:spLocks/>
            </p:cNvSpPr>
            <p:nvPr/>
          </p:nvSpPr>
          <p:spPr bwMode="auto">
            <a:xfrm>
              <a:off x="533400" y="1733550"/>
              <a:ext cx="8153400" cy="0"/>
            </a:xfrm>
            <a:custGeom>
              <a:avLst/>
              <a:gdLst>
                <a:gd name="T0" fmla="*/ 4076700 w 8153400"/>
                <a:gd name="T1" fmla="*/ 8153400 w 8153400"/>
                <a:gd name="T2" fmla="*/ 4076700 w 8153400"/>
                <a:gd name="T3" fmla="*/ 0 w 8153400"/>
                <a:gd name="T4" fmla="*/ 0 w 8153400"/>
                <a:gd name="T5" fmla="*/ 8153400 w 8153400"/>
                <a:gd name="T6" fmla="*/ 17694720 60000 65536"/>
                <a:gd name="T7" fmla="*/ 0 60000 65536"/>
                <a:gd name="T8" fmla="*/ 5898240 60000 65536"/>
                <a:gd name="T9" fmla="*/ 11796480 60000 65536"/>
                <a:gd name="T10" fmla="*/ 5898240 60000 65536"/>
                <a:gd name="T11" fmla="*/ 17694720 60000 65536"/>
                <a:gd name="T12" fmla="*/ 0 w 8153400"/>
                <a:gd name="T13" fmla="*/ 8153400 w 8153400"/>
              </a:gdLst>
              <a:ahLst/>
              <a:cxnLst>
                <a:cxn ang="T6">
                  <a:pos x="T0" y="0"/>
                </a:cxn>
                <a:cxn ang="T7">
                  <a:pos x="T1" y="0"/>
                </a:cxn>
                <a:cxn ang="T8">
                  <a:pos x="T2" y="0"/>
                </a:cxn>
                <a:cxn ang="T9">
                  <a:pos x="T3" y="0"/>
                </a:cxn>
                <a:cxn ang="T10">
                  <a:pos x="T4" y="0"/>
                </a:cxn>
                <a:cxn ang="T11">
                  <a:pos x="T5" y="0"/>
                </a:cxn>
              </a:cxnLst>
              <a:rect l="T12" t="0" r="T13" b="0"/>
              <a:pathLst>
                <a:path w="8153400">
                  <a:moveTo>
                    <a:pt x="0" y="0"/>
                  </a:moveTo>
                  <a:lnTo>
                    <a:pt x="8153400" y="1"/>
                  </a:lnTo>
                </a:path>
              </a:pathLst>
            </a:custGeom>
            <a:noFill/>
            <a:ln w="12701">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36867" name="Rectangle 6">
            <a:extLst>
              <a:ext uri="{FF2B5EF4-FFF2-40B4-BE49-F238E27FC236}">
                <a16:creationId xmlns:a16="http://schemas.microsoft.com/office/drawing/2014/main" id="{0FF3D301-3B49-48B9-9A5A-C974BA36140C}"/>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6868" name="Rectangle 7">
            <a:extLst>
              <a:ext uri="{FF2B5EF4-FFF2-40B4-BE49-F238E27FC236}">
                <a16:creationId xmlns:a16="http://schemas.microsoft.com/office/drawing/2014/main" id="{ACB91988-077F-4794-AB7A-1A3F8E0FDE70}"/>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BECE4DBB-E41C-491D-86A6-1694EC07BB04}"/>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F7FD857D-9FBA-4B91-9ED0-AB185AF71CCD}"/>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F839F673-83BE-45AA-B057-1C684E9FF189}"/>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76B9ED3A-73C6-4F52-8A7A-86628A48DA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56" r:id="rId1"/>
    <p:sldLayoutId id="2147494357" r:id="rId2"/>
    <p:sldLayoutId id="2147494358" r:id="rId3"/>
    <p:sldLayoutId id="2147494359" r:id="rId4"/>
    <p:sldLayoutId id="2147494360" r:id="rId5"/>
    <p:sldLayoutId id="2147494361" r:id="rId6"/>
    <p:sldLayoutId id="2147494362" r:id="rId7"/>
    <p:sldLayoutId id="2147494363" r:id="rId8"/>
    <p:sldLayoutId id="2147494364" r:id="rId9"/>
    <p:sldLayoutId id="2147494365" r:id="rId10"/>
    <p:sldLayoutId id="2147494366"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D8480781-536D-4234-9D85-0CCA77D83626}"/>
              </a:ext>
            </a:extLst>
          </p:cNvPr>
          <p:cNvGrpSpPr>
            <a:grpSpLocks/>
          </p:cNvGrpSpPr>
          <p:nvPr/>
        </p:nvGrpSpPr>
        <p:grpSpPr bwMode="auto">
          <a:xfrm>
            <a:off x="228600" y="228600"/>
            <a:ext cx="8686800" cy="5943600"/>
            <a:chOff x="228600" y="228600"/>
            <a:chExt cx="8686800" cy="5943600"/>
          </a:xfrm>
        </p:grpSpPr>
        <p:sp>
          <p:nvSpPr>
            <p:cNvPr id="37896" name="Rectangle 3">
              <a:extLst>
                <a:ext uri="{FF2B5EF4-FFF2-40B4-BE49-F238E27FC236}">
                  <a16:creationId xmlns:a16="http://schemas.microsoft.com/office/drawing/2014/main" id="{C6405258-CC93-47BE-9D75-B40EA9D9E7DF}"/>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7897" name="Rectangle 4">
              <a:extLst>
                <a:ext uri="{FF2B5EF4-FFF2-40B4-BE49-F238E27FC236}">
                  <a16:creationId xmlns:a16="http://schemas.microsoft.com/office/drawing/2014/main" id="{3A398DDA-ECEC-473B-8F2E-CB9F8B08F502}"/>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37898" name="Line 5">
              <a:extLst>
                <a:ext uri="{FF2B5EF4-FFF2-40B4-BE49-F238E27FC236}">
                  <a16:creationId xmlns:a16="http://schemas.microsoft.com/office/drawing/2014/main" id="{74803F1A-A1BB-4909-BD7F-3281543F5C84}"/>
                </a:ext>
              </a:extLst>
            </p:cNvPr>
            <p:cNvSpPr>
              <a:spLocks/>
            </p:cNvSpPr>
            <p:nvPr/>
          </p:nvSpPr>
          <p:spPr bwMode="auto">
            <a:xfrm>
              <a:off x="533400" y="1733550"/>
              <a:ext cx="8153400" cy="0"/>
            </a:xfrm>
            <a:custGeom>
              <a:avLst/>
              <a:gdLst>
                <a:gd name="T0" fmla="*/ 4076700 w 8153400"/>
                <a:gd name="T1" fmla="*/ 8153400 w 8153400"/>
                <a:gd name="T2" fmla="*/ 4076700 w 8153400"/>
                <a:gd name="T3" fmla="*/ 0 w 8153400"/>
                <a:gd name="T4" fmla="*/ 0 w 8153400"/>
                <a:gd name="T5" fmla="*/ 8153400 w 8153400"/>
                <a:gd name="T6" fmla="*/ 17694720 60000 65536"/>
                <a:gd name="T7" fmla="*/ 0 60000 65536"/>
                <a:gd name="T8" fmla="*/ 5898240 60000 65536"/>
                <a:gd name="T9" fmla="*/ 11796480 60000 65536"/>
                <a:gd name="T10" fmla="*/ 5898240 60000 65536"/>
                <a:gd name="T11" fmla="*/ 17694720 60000 65536"/>
                <a:gd name="T12" fmla="*/ 0 w 8153400"/>
                <a:gd name="T13" fmla="*/ 8153400 w 8153400"/>
              </a:gdLst>
              <a:ahLst/>
              <a:cxnLst>
                <a:cxn ang="T6">
                  <a:pos x="T0" y="0"/>
                </a:cxn>
                <a:cxn ang="T7">
                  <a:pos x="T1" y="0"/>
                </a:cxn>
                <a:cxn ang="T8">
                  <a:pos x="T2" y="0"/>
                </a:cxn>
                <a:cxn ang="T9">
                  <a:pos x="T3" y="0"/>
                </a:cxn>
                <a:cxn ang="T10">
                  <a:pos x="T4" y="0"/>
                </a:cxn>
                <a:cxn ang="T11">
                  <a:pos x="T5" y="0"/>
                </a:cxn>
              </a:cxnLst>
              <a:rect l="T12" t="0" r="T13" b="0"/>
              <a:pathLst>
                <a:path w="8153400">
                  <a:moveTo>
                    <a:pt x="0" y="0"/>
                  </a:moveTo>
                  <a:lnTo>
                    <a:pt x="8153400" y="1"/>
                  </a:lnTo>
                </a:path>
              </a:pathLst>
            </a:custGeom>
            <a:noFill/>
            <a:ln w="12701">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37891" name="Rectangle 6">
            <a:extLst>
              <a:ext uri="{FF2B5EF4-FFF2-40B4-BE49-F238E27FC236}">
                <a16:creationId xmlns:a16="http://schemas.microsoft.com/office/drawing/2014/main" id="{C7AA21FE-525E-4311-BE4B-339DC5FFE327}"/>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7892" name="Rectangle 7">
            <a:extLst>
              <a:ext uri="{FF2B5EF4-FFF2-40B4-BE49-F238E27FC236}">
                <a16:creationId xmlns:a16="http://schemas.microsoft.com/office/drawing/2014/main" id="{77F07BF1-E3DB-4311-87F3-F7072F3B328C}"/>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D38E9360-F47E-4F85-A01B-6346C5A04DA7}"/>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E5FE2ED7-8622-4A29-BCC3-1422E359681B}"/>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2B50D3C9-C663-42A5-89F5-4069BE10C5BB}"/>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22F37562-4030-428D-B2AD-798F8C1334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67" r:id="rId1"/>
    <p:sldLayoutId id="2147494368" r:id="rId2"/>
    <p:sldLayoutId id="2147494369" r:id="rId3"/>
    <p:sldLayoutId id="2147494370" r:id="rId4"/>
    <p:sldLayoutId id="2147494371" r:id="rId5"/>
    <p:sldLayoutId id="2147494372" r:id="rId6"/>
    <p:sldLayoutId id="2147494373" r:id="rId7"/>
    <p:sldLayoutId id="2147494374" r:id="rId8"/>
    <p:sldLayoutId id="2147494375" r:id="rId9"/>
    <p:sldLayoutId id="2147494376" r:id="rId10"/>
    <p:sldLayoutId id="2147494377"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9D5FEE5-04E0-4450-99A2-CDDA152B859B}"/>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987" name="Rectangle 3">
            <a:extLst>
              <a:ext uri="{FF2B5EF4-FFF2-40B4-BE49-F238E27FC236}">
                <a16:creationId xmlns:a16="http://schemas.microsoft.com/office/drawing/2014/main" id="{AD1C5B58-6385-4166-8B99-FD088CB6BB68}"/>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A4469-C84E-4353-9BFB-3894CD8A20E5}"/>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BEF09F64-6344-45D0-AB0F-7982B3E98FFA}"/>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39B98ADC-E42B-424B-A0A1-B43F76CD4B45}"/>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F1ADCED1-ED88-4D4B-9A8C-07474B2ECF3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78" r:id="rId1"/>
    <p:sldLayoutId id="2147494379" r:id="rId2"/>
    <p:sldLayoutId id="2147494380" r:id="rId3"/>
    <p:sldLayoutId id="2147494381" r:id="rId4"/>
    <p:sldLayoutId id="2147494382" r:id="rId5"/>
    <p:sldLayoutId id="2147494383" r:id="rId6"/>
    <p:sldLayoutId id="2147494384" r:id="rId7"/>
    <p:sldLayoutId id="2147494385" r:id="rId8"/>
    <p:sldLayoutId id="2147494386" r:id="rId9"/>
    <p:sldLayoutId id="2147494387" r:id="rId10"/>
    <p:sldLayoutId id="2147494388"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595DAD5-550D-45FF-A8EC-475F65490C6C}"/>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3011" name="Rectangle 3">
            <a:extLst>
              <a:ext uri="{FF2B5EF4-FFF2-40B4-BE49-F238E27FC236}">
                <a16:creationId xmlns:a16="http://schemas.microsoft.com/office/drawing/2014/main" id="{0EE11564-8FE3-4365-BC9C-8979A6257C6B}"/>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48931E-9D56-4D2A-9CAC-0E355B63BDA7}"/>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D74C2C43-8A71-4E16-B252-8BD29389826E}"/>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B2DB4471-364E-46A0-9653-4348C71F4F6B}"/>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9DE72C21-9A37-4C30-AEB7-D9BDDAE4A0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389" r:id="rId1"/>
    <p:sldLayoutId id="2147494390" r:id="rId2"/>
    <p:sldLayoutId id="2147494391" r:id="rId3"/>
    <p:sldLayoutId id="2147494392" r:id="rId4"/>
    <p:sldLayoutId id="2147494393" r:id="rId5"/>
    <p:sldLayoutId id="2147494394" r:id="rId6"/>
    <p:sldLayoutId id="2147494395" r:id="rId7"/>
    <p:sldLayoutId id="2147494396" r:id="rId8"/>
    <p:sldLayoutId id="2147494397" r:id="rId9"/>
    <p:sldLayoutId id="2147494398" r:id="rId10"/>
    <p:sldLayoutId id="2147494399"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charset="0"/>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charset="0"/>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charset="0"/>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charset="0"/>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charset="0"/>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charset="0"/>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ADA1F55-3AC1-4255-9144-543D1D62CF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3E182CCA-12EF-43C0-8D90-931082333A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3524" name="Rectangle 4">
            <a:extLst>
              <a:ext uri="{FF2B5EF4-FFF2-40B4-BE49-F238E27FC236}">
                <a16:creationId xmlns:a16="http://schemas.microsoft.com/office/drawing/2014/main" id="{EDF079F8-3E00-44F5-A2CA-EFE8CB561FE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363525" name="Rectangle 5">
            <a:extLst>
              <a:ext uri="{FF2B5EF4-FFF2-40B4-BE49-F238E27FC236}">
                <a16:creationId xmlns:a16="http://schemas.microsoft.com/office/drawing/2014/main" id="{F20A1B9C-5056-4A7F-A83B-D5142EFB7F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363526" name="Rectangle 6">
            <a:extLst>
              <a:ext uri="{FF2B5EF4-FFF2-40B4-BE49-F238E27FC236}">
                <a16:creationId xmlns:a16="http://schemas.microsoft.com/office/drawing/2014/main" id="{6B93B5D9-2D05-45B7-9913-A13F4AFAC20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427587E5-03BC-4219-9055-651A313563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cs typeface="Geneva"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5EFBE89-A177-48DF-98B5-B15E7B7907F7}"/>
              </a:ext>
            </a:extLst>
          </p:cNvPr>
          <p:cNvSpPr txBox="1">
            <a:spLocks noGrp="1"/>
          </p:cNvSpPr>
          <p:nvPr>
            <p:ph type="title"/>
          </p:nvPr>
        </p:nvSpPr>
        <p:spPr bwMode="auto">
          <a:xfrm>
            <a:off x="685800" y="609600"/>
            <a:ext cx="7772400" cy="11430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4035" name="Rectangle 3">
            <a:extLst>
              <a:ext uri="{FF2B5EF4-FFF2-40B4-BE49-F238E27FC236}">
                <a16:creationId xmlns:a16="http://schemas.microsoft.com/office/drawing/2014/main" id="{AAD79986-4263-47C9-9C3D-A8B4CB21074A}"/>
              </a:ext>
            </a:extLst>
          </p:cNvPr>
          <p:cNvSpPr txBox="1">
            <a:spLocks noGrp="1"/>
          </p:cNvSpPr>
          <p:nvPr>
            <p:ph type="body" idx="1"/>
          </p:nvPr>
        </p:nvSpPr>
        <p:spPr bwMode="auto">
          <a:xfrm>
            <a:off x="685800" y="1981200"/>
            <a:ext cx="7772400" cy="41148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9ADCD-2B8B-415A-B43D-447698CD0A75}"/>
              </a:ext>
            </a:extLst>
          </p:cNvPr>
          <p:cNvSpPr txBox="1">
            <a:spLocks noGrp="1"/>
          </p:cNvSpPr>
          <p:nvPr>
            <p:ph type="dt" sz="half" idx="2"/>
          </p:nvPr>
        </p:nvSpPr>
        <p:spPr bwMode="auto">
          <a:xfrm>
            <a:off x="685800" y="6248400"/>
            <a:ext cx="19050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FFFF66"/>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40DA135-4CCF-49AA-9896-69DE49B8C8C0}"/>
              </a:ext>
            </a:extLst>
          </p:cNvPr>
          <p:cNvSpPr txBox="1">
            <a:spLocks noGrp="1"/>
          </p:cNvSpPr>
          <p:nvPr>
            <p:ph type="ftr" sz="quarter" idx="3"/>
          </p:nvPr>
        </p:nvSpPr>
        <p:spPr bwMode="auto">
          <a:xfrm>
            <a:off x="3124200" y="6248400"/>
            <a:ext cx="28956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FFFF66"/>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928B5621-72AA-4A2E-A88C-EA51A6AECF01}"/>
              </a:ext>
            </a:extLst>
          </p:cNvPr>
          <p:cNvSpPr txBox="1">
            <a:spLocks noGrp="1"/>
          </p:cNvSpPr>
          <p:nvPr>
            <p:ph type="sldNum" sz="quarter" idx="4"/>
          </p:nvPr>
        </p:nvSpPr>
        <p:spPr bwMode="auto">
          <a:xfrm>
            <a:off x="6553200" y="6248400"/>
            <a:ext cx="1905000" cy="45720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FFFF66"/>
                </a:solidFill>
                <a:latin typeface="Tahoma" panose="020B0604030504040204" pitchFamily="34" charset="0"/>
              </a:defRPr>
            </a:lvl1pPr>
          </a:lstStyle>
          <a:p>
            <a:fld id="{5B94F3BA-8A8C-4FDD-B300-E1FE42A90A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00" r:id="rId1"/>
    <p:sldLayoutId id="2147494401" r:id="rId2"/>
    <p:sldLayoutId id="2147494402" r:id="rId3"/>
    <p:sldLayoutId id="2147494403" r:id="rId4"/>
    <p:sldLayoutId id="2147494404" r:id="rId5"/>
    <p:sldLayoutId id="2147494405" r:id="rId6"/>
    <p:sldLayoutId id="2147494406" r:id="rId7"/>
    <p:sldLayoutId id="2147494407" r:id="rId8"/>
    <p:sldLayoutId id="2147494408" r:id="rId9"/>
    <p:sldLayoutId id="2147494409" r:id="rId10"/>
    <p:sldLayoutId id="2147494410" r:id="rId11"/>
  </p:sldLayoutIdLst>
  <p:transition/>
  <p:txStyles>
    <p:titleStyle>
      <a:lvl1pPr algn="ctr" rtl="0" eaLnBrk="0" fontAlgn="base" hangingPunct="0">
        <a:spcBef>
          <a:spcPct val="0"/>
        </a:spcBef>
        <a:spcAft>
          <a:spcPct val="0"/>
        </a:spcAft>
        <a:defRPr lang="en-US" sz="4400">
          <a:solidFill>
            <a:srgbClr val="FFFF66"/>
          </a:solidFill>
          <a:latin typeface="Tahoma"/>
          <a:ea typeface="ＭＳ Ｐゴシック"/>
          <a:cs typeface="ＭＳ Ｐゴシック" charset="0"/>
        </a:defRPr>
      </a:lvl1pPr>
      <a:lvl2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66"/>
          </a:solidFill>
          <a:latin typeface="Tahoma"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Font typeface="Tahoma" panose="020B0604030504040204" pitchFamily="34" charset="0"/>
        <a:buChar char="•"/>
        <a:defRPr lang="en-US" sz="3200">
          <a:solidFill>
            <a:srgbClr val="FFFF66"/>
          </a:solidFill>
          <a:latin typeface="Tahoma"/>
          <a:ea typeface="ＭＳ Ｐゴシック"/>
          <a:cs typeface="ＭＳ Ｐゴシック" charset="0"/>
        </a:defRPr>
      </a:lvl1pPr>
      <a:lvl2pPr marL="742950" lvl="1" indent="-285750" algn="l" rtl="0" eaLnBrk="0" fontAlgn="base" hangingPunct="0">
        <a:spcBef>
          <a:spcPts val="700"/>
        </a:spcBef>
        <a:spcAft>
          <a:spcPct val="0"/>
        </a:spcAft>
        <a:buSzPct val="100000"/>
        <a:buFont typeface="Tahoma" panose="020B0604030504040204" pitchFamily="34" charset="0"/>
        <a:buChar char="•"/>
        <a:defRPr lang="en-US" sz="2800">
          <a:solidFill>
            <a:srgbClr val="FFFF66"/>
          </a:solidFill>
          <a:latin typeface="Tahoma"/>
          <a:ea typeface="ＭＳ Ｐゴシック"/>
        </a:defRPr>
      </a:lvl2pPr>
      <a:lvl3pPr marL="1143000" lvl="2" indent="-228600" algn="l" rtl="0" eaLnBrk="0" fontAlgn="base" hangingPunct="0">
        <a:spcBef>
          <a:spcPts val="600"/>
        </a:spcBef>
        <a:spcAft>
          <a:spcPct val="0"/>
        </a:spcAft>
        <a:buSzPct val="100000"/>
        <a:buFont typeface="Tahoma" panose="020B0604030504040204" pitchFamily="34" charset="0"/>
        <a:buChar char="•"/>
        <a:defRPr lang="en-US" sz="2400">
          <a:solidFill>
            <a:srgbClr val="FFFF66"/>
          </a:solidFill>
          <a:latin typeface="Tahoma"/>
          <a:ea typeface="ＭＳ Ｐゴシック"/>
        </a:defRPr>
      </a:lvl3pPr>
      <a:lvl4pPr marL="1600200" lvl="3" indent="-228600" algn="l" rtl="0" eaLnBrk="0" fontAlgn="base" hangingPunct="0">
        <a:spcBef>
          <a:spcPts val="500"/>
        </a:spcBef>
        <a:spcAft>
          <a:spcPct val="0"/>
        </a:spcAft>
        <a:buSzPct val="100000"/>
        <a:buFont typeface="Tahoma" panose="020B0604030504040204" pitchFamily="34" charset="0"/>
        <a:buChar char="•"/>
        <a:defRPr lang="en-US" sz="2000">
          <a:solidFill>
            <a:srgbClr val="FFFF66"/>
          </a:solidFill>
          <a:latin typeface="Tahoma"/>
          <a:ea typeface="ＭＳ Ｐゴシック"/>
        </a:defRPr>
      </a:lvl4pPr>
      <a:lvl5pPr marL="2057400" lvl="4" indent="-228600" algn="l" rtl="0" eaLnBrk="0" fontAlgn="base" hangingPunct="0">
        <a:spcBef>
          <a:spcPts val="500"/>
        </a:spcBef>
        <a:spcAft>
          <a:spcPct val="0"/>
        </a:spcAft>
        <a:buSzPct val="100000"/>
        <a:buFont typeface="Tahoma" panose="020B0604030504040204" pitchFamily="34" charset="0"/>
        <a:buChar char="•"/>
        <a:defRPr lang="en-US" sz="2000">
          <a:solidFill>
            <a:srgbClr val="FFFF66"/>
          </a:solidFill>
          <a:latin typeface="Tahoma"/>
          <a:ea typeface="ＭＳ Ｐゴシック"/>
        </a:defRPr>
      </a:lvl5pPr>
      <a:lvl6pPr marL="25146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6pPr>
      <a:lvl7pPr marL="29718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7pPr>
      <a:lvl8pPr marL="34290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8pPr>
      <a:lvl9pPr marL="3886200" indent="-228600" algn="l" rtl="0" eaLnBrk="0" fontAlgn="base" hangingPunct="0">
        <a:spcBef>
          <a:spcPts val="500"/>
        </a:spcBef>
        <a:spcAft>
          <a:spcPct val="0"/>
        </a:spcAft>
        <a:buSzPct val="100000"/>
        <a:buFont typeface="Tahoma" charset="0"/>
        <a:buChar char="•"/>
        <a:defRPr lang="en-US" sz="2000">
          <a:solidFill>
            <a:srgbClr val="FFFF66"/>
          </a:solidFill>
          <a:latin typeface="Tahoma"/>
          <a:ea typeface="ＭＳ Ｐゴシック"/>
        </a:defRPr>
      </a:lvl9pPr>
    </p:bodyStyle>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2562A6D-B54D-4858-ABD6-5C1B9E368BCD}"/>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59" name="Rectangle 3">
            <a:extLst>
              <a:ext uri="{FF2B5EF4-FFF2-40B4-BE49-F238E27FC236}">
                <a16:creationId xmlns:a16="http://schemas.microsoft.com/office/drawing/2014/main" id="{827B57AE-D6E7-40B6-A197-962CBB9AB6B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E8A01C-7DF7-4EF6-8CD4-F02EBD377844}"/>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F63537EB-EE37-4B1A-BB1D-83300FB44A11}"/>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EC6073DA-B4BD-478C-98AD-48655F742A55}"/>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76DE6A02-654B-40F8-AFE1-15F36C8984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11" r:id="rId1"/>
    <p:sldLayoutId id="2147494412" r:id="rId2"/>
    <p:sldLayoutId id="2147494413" r:id="rId3"/>
    <p:sldLayoutId id="2147494414" r:id="rId4"/>
    <p:sldLayoutId id="2147494415" r:id="rId5"/>
    <p:sldLayoutId id="2147494416" r:id="rId6"/>
    <p:sldLayoutId id="2147494417" r:id="rId7"/>
    <p:sldLayoutId id="2147494418" r:id="rId8"/>
    <p:sldLayoutId id="2147494419" r:id="rId9"/>
    <p:sldLayoutId id="2147494420" r:id="rId10"/>
    <p:sldLayoutId id="2147494421"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charset="0"/>
          <a:cs typeface="ＭＳ Ｐゴシック" charset="0"/>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charset="0"/>
          <a:cs typeface="ＭＳ Ｐゴシック" charset="0"/>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charset="0"/>
        </a:defRPr>
      </a:lvl9pPr>
    </p:bodyStyle>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6FD28424-443C-44CE-B69D-AF88D7530025}"/>
              </a:ext>
            </a:extLst>
          </p:cNvPr>
          <p:cNvGrpSpPr>
            <a:grpSpLocks/>
          </p:cNvGrpSpPr>
          <p:nvPr/>
        </p:nvGrpSpPr>
        <p:grpSpPr bwMode="auto">
          <a:xfrm>
            <a:off x="381000" y="457200"/>
            <a:ext cx="8397875" cy="5562600"/>
            <a:chOff x="381003" y="457200"/>
            <a:chExt cx="8397877" cy="5562596"/>
          </a:xfrm>
        </p:grpSpPr>
        <p:sp>
          <p:nvSpPr>
            <p:cNvPr id="43016" name="Rectangle 3">
              <a:extLst>
                <a:ext uri="{FF2B5EF4-FFF2-40B4-BE49-F238E27FC236}">
                  <a16:creationId xmlns:a16="http://schemas.microsoft.com/office/drawing/2014/main" id="{48BB116D-0EB2-4775-A203-7DBBB83FFCA9}"/>
                </a:ext>
              </a:extLst>
            </p:cNvPr>
            <p:cNvSpPr>
              <a:spLocks noChangeArrowheads="1"/>
            </p:cNvSpPr>
            <p:nvPr/>
          </p:nvSpPr>
          <p:spPr bwMode="auto">
            <a:xfrm>
              <a:off x="381003" y="457200"/>
              <a:ext cx="8397877" cy="5562596"/>
            </a:xfrm>
            <a:prstGeom prst="rect">
              <a:avLst/>
            </a:prstGeom>
            <a:solidFill>
              <a:srgbClr val="000000"/>
            </a:solidFill>
            <a:ln w="50804">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43017" name="Rectangle 4">
              <a:extLst>
                <a:ext uri="{FF2B5EF4-FFF2-40B4-BE49-F238E27FC236}">
                  <a16:creationId xmlns:a16="http://schemas.microsoft.com/office/drawing/2014/main" id="{CB4EAF46-EBB9-4154-9525-2501047B0540}"/>
                </a:ext>
              </a:extLst>
            </p:cNvPr>
            <p:cNvSpPr>
              <a:spLocks noChangeArrowheads="1"/>
            </p:cNvSpPr>
            <p:nvPr/>
          </p:nvSpPr>
          <p:spPr bwMode="auto">
            <a:xfrm>
              <a:off x="452441" y="533400"/>
              <a:ext cx="8229602" cy="5410196"/>
            </a:xfrm>
            <a:prstGeom prst="rect">
              <a:avLst/>
            </a:prstGeom>
            <a:noFill/>
            <a:ln w="952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43018" name="Line 5">
              <a:extLst>
                <a:ext uri="{FF2B5EF4-FFF2-40B4-BE49-F238E27FC236}">
                  <a16:creationId xmlns:a16="http://schemas.microsoft.com/office/drawing/2014/main" id="{625CFDA7-99F0-47AC-BC41-5CA2D3DE0ADB}"/>
                </a:ext>
              </a:extLst>
            </p:cNvPr>
            <p:cNvSpPr>
              <a:spLocks/>
            </p:cNvSpPr>
            <p:nvPr/>
          </p:nvSpPr>
          <p:spPr bwMode="auto">
            <a:xfrm>
              <a:off x="914403" y="3581398"/>
              <a:ext cx="7315202" cy="0"/>
            </a:xfrm>
            <a:custGeom>
              <a:avLst/>
              <a:gdLst>
                <a:gd name="T0" fmla="*/ 3657601 w 7315202"/>
                <a:gd name="T1" fmla="*/ 7315202 w 7315202"/>
                <a:gd name="T2" fmla="*/ 3657601 w 7315202"/>
                <a:gd name="T3" fmla="*/ 0 w 7315202"/>
                <a:gd name="T4" fmla="*/ 0 w 7315202"/>
                <a:gd name="T5" fmla="*/ 7315202 w 7315202"/>
                <a:gd name="T6" fmla="*/ 17694720 60000 65536"/>
                <a:gd name="T7" fmla="*/ 0 60000 65536"/>
                <a:gd name="T8" fmla="*/ 5898240 60000 65536"/>
                <a:gd name="T9" fmla="*/ 11796480 60000 65536"/>
                <a:gd name="T10" fmla="*/ 5898240 60000 65536"/>
                <a:gd name="T11" fmla="*/ 17694720 60000 65536"/>
                <a:gd name="T12" fmla="*/ 0 w 7315202"/>
                <a:gd name="T13" fmla="*/ 7315202 w 7315202"/>
              </a:gdLst>
              <a:ahLst/>
              <a:cxnLst>
                <a:cxn ang="T6">
                  <a:pos x="T0" y="0"/>
                </a:cxn>
                <a:cxn ang="T7">
                  <a:pos x="T1" y="0"/>
                </a:cxn>
                <a:cxn ang="T8">
                  <a:pos x="T2" y="0"/>
                </a:cxn>
                <a:cxn ang="T9">
                  <a:pos x="T3" y="0"/>
                </a:cxn>
                <a:cxn ang="T10">
                  <a:pos x="T4" y="0"/>
                </a:cxn>
                <a:cxn ang="T11">
                  <a:pos x="T5" y="0"/>
                </a:cxn>
              </a:cxnLst>
              <a:rect l="T12" t="0" r="T13" b="0"/>
              <a:pathLst>
                <a:path w="7315202">
                  <a:moveTo>
                    <a:pt x="0" y="0"/>
                  </a:moveTo>
                  <a:lnTo>
                    <a:pt x="7315202" y="1"/>
                  </a:lnTo>
                </a:path>
              </a:pathLst>
            </a:custGeom>
            <a:noFill/>
            <a:ln w="19046">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sp>
        <p:nvSpPr>
          <p:cNvPr id="43011" name="Rectangle 6">
            <a:extLst>
              <a:ext uri="{FF2B5EF4-FFF2-40B4-BE49-F238E27FC236}">
                <a16:creationId xmlns:a16="http://schemas.microsoft.com/office/drawing/2014/main" id="{4C302850-0575-4B9C-B381-BD71D3E51611}"/>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3012" name="Rectangle 7">
            <a:extLst>
              <a:ext uri="{FF2B5EF4-FFF2-40B4-BE49-F238E27FC236}">
                <a16:creationId xmlns:a16="http://schemas.microsoft.com/office/drawing/2014/main" id="{4FE97067-2B0B-4562-8E33-6F0FA9027760}"/>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626ABC15-0BDB-4290-BCFF-F2DAF13A6465}"/>
              </a:ext>
            </a:extLst>
          </p:cNvPr>
          <p:cNvSpPr txBox="1">
            <a:spLocks noGrp="1"/>
          </p:cNvSpPr>
          <p:nvPr>
            <p:ph type="dt" sz="half" idx="2"/>
          </p:nvPr>
        </p:nvSpPr>
        <p:spPr>
          <a:xfrm>
            <a:off x="536575" y="6248400"/>
            <a:ext cx="2054225"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84695B7A-509E-4F4A-9768-0E1A6D8BBE53}"/>
              </a:ext>
            </a:extLst>
          </p:cNvPr>
          <p:cNvSpPr txBox="1">
            <a:spLocks noGrp="1"/>
          </p:cNvSpPr>
          <p:nvPr>
            <p:ph type="ftr" sz="quarter" idx="3"/>
          </p:nvPr>
        </p:nvSpPr>
        <p:spPr>
          <a:xfrm>
            <a:off x="3251200" y="6248400"/>
            <a:ext cx="2887663"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1FC882A8-A518-47AE-92A3-55C0B168346D}"/>
              </a:ext>
            </a:extLst>
          </p:cNvPr>
          <p:cNvSpPr txBox="1">
            <a:spLocks noGrp="1"/>
          </p:cNvSpPr>
          <p:nvPr>
            <p:ph type="sldNum" sz="quarter" idx="4"/>
          </p:nvPr>
        </p:nvSpPr>
        <p:spPr>
          <a:xfrm>
            <a:off x="6788150" y="6257925"/>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8385089D-6F26-4F48-BE3C-D05407AC88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22" r:id="rId1"/>
    <p:sldLayoutId id="2147494423" r:id="rId2"/>
    <p:sldLayoutId id="2147494424" r:id="rId3"/>
    <p:sldLayoutId id="2147494425" r:id="rId4"/>
    <p:sldLayoutId id="2147494426" r:id="rId5"/>
    <p:sldLayoutId id="2147494427" r:id="rId6"/>
    <p:sldLayoutId id="2147494428" r:id="rId7"/>
    <p:sldLayoutId id="2147494429" r:id="rId8"/>
    <p:sldLayoutId id="2147494430" r:id="rId9"/>
    <p:sldLayoutId id="2147494431" r:id="rId10"/>
    <p:sldLayoutId id="2147494432"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charset="0"/>
          <a:cs typeface="ＭＳ Ｐゴシック" charset="0"/>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charset="0"/>
          <a:cs typeface="ＭＳ Ｐゴシック" charset="0"/>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charset="0"/>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charset="0"/>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charset="0"/>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charset="0"/>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charset="0"/>
        </a:defRPr>
      </a:lvl9pPr>
    </p:bodyStyle>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73C97E8-2BFB-4643-A7AC-EDA2AF61F443}"/>
              </a:ext>
            </a:extLst>
          </p:cNvPr>
          <p:cNvSpPr txBox="1">
            <a:spLocks noGrp="1"/>
          </p:cNvSpPr>
          <p:nvPr>
            <p:ph type="title"/>
          </p:nvPr>
        </p:nvSpPr>
        <p:spPr bwMode="auto">
          <a:xfrm>
            <a:off x="1752600" y="1219200"/>
            <a:ext cx="7162800" cy="1143000"/>
          </a:xfrm>
          <a:prstGeom prst="rect">
            <a:avLst/>
          </a:prstGeom>
          <a:noFill/>
          <a:ln>
            <a:noFill/>
          </a:ln>
          <a:effectLst>
            <a:outerShdw blurRad="63500" dist="25398" dir="5100209"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7107" name="Rectangle 3">
            <a:extLst>
              <a:ext uri="{FF2B5EF4-FFF2-40B4-BE49-F238E27FC236}">
                <a16:creationId xmlns:a16="http://schemas.microsoft.com/office/drawing/2014/main" id="{EA6DC180-3AD6-42D2-93D0-46DFE552B724}"/>
              </a:ext>
            </a:extLst>
          </p:cNvPr>
          <p:cNvSpPr txBox="1">
            <a:spLocks noGrp="1"/>
          </p:cNvSpPr>
          <p:nvPr>
            <p:ph type="body" idx="1"/>
          </p:nvPr>
        </p:nvSpPr>
        <p:spPr bwMode="auto">
          <a:xfrm>
            <a:off x="1752600" y="2438400"/>
            <a:ext cx="7162800" cy="34290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CB45EC-D54E-447E-BEB7-8037DE11E90C}"/>
              </a:ext>
            </a:extLst>
          </p:cNvPr>
          <p:cNvSpPr txBox="1">
            <a:spLocks noGrp="1"/>
          </p:cNvSpPr>
          <p:nvPr>
            <p:ph type="dt" sz="half" idx="2"/>
          </p:nvPr>
        </p:nvSpPr>
        <p:spPr>
          <a:xfrm>
            <a:off x="15240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BC46DDB6-E53C-43E0-9E94-359F15CC419B}"/>
              </a:ext>
            </a:extLst>
          </p:cNvPr>
          <p:cNvSpPr txBox="1">
            <a:spLocks noGrp="1"/>
          </p:cNvSpPr>
          <p:nvPr>
            <p:ph type="ftr" sz="quarter" idx="3"/>
          </p:nvPr>
        </p:nvSpPr>
        <p:spPr>
          <a:xfrm>
            <a:off x="3733800" y="59436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2D52180-DFB9-415B-9FCF-CA02D898BB32}"/>
              </a:ext>
            </a:extLst>
          </p:cNvPr>
          <p:cNvSpPr txBox="1">
            <a:spLocks noGrp="1"/>
          </p:cNvSpPr>
          <p:nvPr>
            <p:ph type="sldNum" sz="quarter" idx="4"/>
          </p:nvPr>
        </p:nvSpPr>
        <p:spPr>
          <a:xfrm>
            <a:off x="7010400" y="59436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Trebuchet MS" panose="020B0603020202020204" pitchFamily="34" charset="0"/>
                <a:ea typeface="Osaka"/>
                <a:cs typeface="Osaka"/>
              </a:defRPr>
            </a:lvl1pPr>
          </a:lstStyle>
          <a:p>
            <a:fld id="{8474C585-3110-4A35-BB1D-4FB86F888D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33" r:id="rId1"/>
    <p:sldLayoutId id="2147494434" r:id="rId2"/>
    <p:sldLayoutId id="2147494435" r:id="rId3"/>
    <p:sldLayoutId id="2147494436" r:id="rId4"/>
    <p:sldLayoutId id="2147494437" r:id="rId5"/>
    <p:sldLayoutId id="2147494438" r:id="rId6"/>
    <p:sldLayoutId id="2147494439" r:id="rId7"/>
    <p:sldLayoutId id="2147494440" r:id="rId8"/>
    <p:sldLayoutId id="2147494441" r:id="rId9"/>
    <p:sldLayoutId id="2147494442" r:id="rId10"/>
    <p:sldLayoutId id="2147494443"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Osaka"/>
          <a:cs typeface="Osaka"/>
        </a:defRPr>
      </a:lvl1pPr>
      <a:lvl2pPr algn="ctr" rtl="0" eaLnBrk="0" fontAlgn="base" hangingPunct="0">
        <a:spcBef>
          <a:spcPct val="0"/>
        </a:spcBef>
        <a:spcAft>
          <a:spcPct val="0"/>
        </a:spcAft>
        <a:defRPr sz="4400">
          <a:solidFill>
            <a:srgbClr val="000000"/>
          </a:solidFill>
          <a:latin typeface="Trebuchet MS" charset="0"/>
          <a:ea typeface="Osaka" charset="0"/>
          <a:cs typeface="Osaka" charset="0"/>
        </a:defRPr>
      </a:lvl2pPr>
      <a:lvl3pPr algn="ctr" rtl="0" eaLnBrk="0" fontAlgn="base" hangingPunct="0">
        <a:spcBef>
          <a:spcPct val="0"/>
        </a:spcBef>
        <a:spcAft>
          <a:spcPct val="0"/>
        </a:spcAft>
        <a:defRPr sz="4400">
          <a:solidFill>
            <a:srgbClr val="000000"/>
          </a:solidFill>
          <a:latin typeface="Trebuchet MS" charset="0"/>
          <a:ea typeface="Osaka" charset="0"/>
          <a:cs typeface="Osaka" charset="0"/>
        </a:defRPr>
      </a:lvl3pPr>
      <a:lvl4pPr algn="ctr" rtl="0" eaLnBrk="0" fontAlgn="base" hangingPunct="0">
        <a:spcBef>
          <a:spcPct val="0"/>
        </a:spcBef>
        <a:spcAft>
          <a:spcPct val="0"/>
        </a:spcAft>
        <a:defRPr sz="4400">
          <a:solidFill>
            <a:srgbClr val="000000"/>
          </a:solidFill>
          <a:latin typeface="Trebuchet MS" charset="0"/>
          <a:ea typeface="Osaka" charset="0"/>
          <a:cs typeface="Osaka" charset="0"/>
        </a:defRPr>
      </a:lvl4pPr>
      <a:lvl5pPr algn="ctr" rtl="0" eaLnBrk="0" fontAlgn="base" hangingPunct="0">
        <a:spcBef>
          <a:spcPct val="0"/>
        </a:spcBef>
        <a:spcAft>
          <a:spcPct val="0"/>
        </a:spcAft>
        <a:defRPr sz="4400">
          <a:solidFill>
            <a:srgbClr val="000000"/>
          </a:solidFill>
          <a:latin typeface="Trebuchet MS" charset="0"/>
          <a:ea typeface="Osaka" charset="0"/>
          <a:cs typeface="Osaka" charset="0"/>
        </a:defRPr>
      </a:lvl5pPr>
      <a:lvl6pPr marL="457200" algn="ctr" rtl="0" eaLnBrk="0" fontAlgn="base" hangingPunct="0">
        <a:spcBef>
          <a:spcPct val="0"/>
        </a:spcBef>
        <a:spcAft>
          <a:spcPct val="0"/>
        </a:spcAft>
        <a:defRPr sz="4400">
          <a:solidFill>
            <a:srgbClr val="000000"/>
          </a:solidFill>
          <a:latin typeface="Trebuchet MS" charset="0"/>
          <a:ea typeface="Osaka" charset="0"/>
          <a:cs typeface="Osaka" charset="0"/>
        </a:defRPr>
      </a:lvl6pPr>
      <a:lvl7pPr marL="914400" algn="ctr" rtl="0" eaLnBrk="0" fontAlgn="base" hangingPunct="0">
        <a:spcBef>
          <a:spcPct val="0"/>
        </a:spcBef>
        <a:spcAft>
          <a:spcPct val="0"/>
        </a:spcAft>
        <a:defRPr sz="4400">
          <a:solidFill>
            <a:srgbClr val="000000"/>
          </a:solidFill>
          <a:latin typeface="Trebuchet MS"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Trebuchet MS"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000000"/>
          </a:solidFill>
          <a:latin typeface="Trebuchet MS"/>
          <a:ea typeface="Osaka"/>
          <a:cs typeface="Osaka"/>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000000"/>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000000"/>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000000"/>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000000"/>
          </a:solidFill>
          <a:latin typeface="Trebuchet MS"/>
          <a:ea typeface="Osaka"/>
          <a:cs typeface="Osaka"/>
        </a:defRPr>
      </a:lvl9pPr>
    </p:bodyStyle>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7C28B1F-C189-4CE7-BD38-07F92350452E}"/>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1" name="Rectangle 3">
            <a:extLst>
              <a:ext uri="{FF2B5EF4-FFF2-40B4-BE49-F238E27FC236}">
                <a16:creationId xmlns:a16="http://schemas.microsoft.com/office/drawing/2014/main" id="{1064EA9C-51D5-4F23-B985-2B771B66457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30ABF3-123F-4E16-B9FA-F5DFEF12B475}"/>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327D2FC9-B835-4FFB-84B2-1BA3B6B3A85A}"/>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DE46CE52-C59A-4519-A272-D1C022811455}"/>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a typeface="Osaka"/>
                <a:cs typeface="Osaka"/>
              </a:defRPr>
            </a:lvl1pPr>
          </a:lstStyle>
          <a:p>
            <a:fld id="{4B1F3A7D-2F7D-40E5-A8D3-AC163CA34CE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44" r:id="rId1"/>
    <p:sldLayoutId id="2147494445" r:id="rId2"/>
    <p:sldLayoutId id="2147494446" r:id="rId3"/>
    <p:sldLayoutId id="2147494447" r:id="rId4"/>
    <p:sldLayoutId id="2147494448" r:id="rId5"/>
    <p:sldLayoutId id="2147494449" r:id="rId6"/>
    <p:sldLayoutId id="2147494450" r:id="rId7"/>
    <p:sldLayoutId id="2147494451" r:id="rId8"/>
    <p:sldLayoutId id="2147494452" r:id="rId9"/>
    <p:sldLayoutId id="2147494453" r:id="rId10"/>
    <p:sldLayoutId id="2147494454" r:id="rId11"/>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pitchFamily="16"/>
          <a:cs typeface="ＭＳ Ｐゴシック" pitchFamily="16"/>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pitchFamily="16"/>
          <a:cs typeface="ＭＳ Ｐゴシック" pitchFamily="16"/>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pitchFamily="16"/>
          <a:cs typeface="ＭＳ Ｐゴシック" pitchFamily="16"/>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pitchFamily="16"/>
          <a:cs typeface="ＭＳ Ｐゴシック" pitchFamily="16"/>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pitchFamily="16"/>
          <a:cs typeface="ＭＳ Ｐゴシック" pitchFamily="16"/>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pitchFamily="16"/>
          <a:cs typeface="ＭＳ Ｐゴシック" pitchFamily="16"/>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pitchFamily="16"/>
          <a:cs typeface="ＭＳ Ｐゴシック" pitchFamily="16"/>
        </a:defRPr>
      </a:lvl9pPr>
    </p:bodyStyle>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A2C05FB-EE03-4D94-B2CC-669FD4560902}"/>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6083" name="Rectangle 3">
            <a:extLst>
              <a:ext uri="{FF2B5EF4-FFF2-40B4-BE49-F238E27FC236}">
                <a16:creationId xmlns:a16="http://schemas.microsoft.com/office/drawing/2014/main" id="{9381601B-687D-4A3B-B5A5-8DBF64E2E176}"/>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0D713D4C-2624-49A3-838F-A239EFA36EA0}"/>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7C0EE69E-79CE-4447-8DE2-C877F365A414}"/>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286C1049-7758-454E-B7CF-1E25AD4463AB}"/>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6292A70B-1BE4-4145-BDA5-7F8285DBC2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5" r:id="rId1"/>
  </p:sldLayoutIdLst>
  <p:transition/>
  <p:txStyles>
    <p:titleStyle>
      <a:lvl1pPr algn="ctr" rtl="0" eaLnBrk="0" fontAlgn="base" hangingPunct="0">
        <a:spcBef>
          <a:spcPct val="0"/>
        </a:spcBef>
        <a:spcAft>
          <a:spcPct val="0"/>
        </a:spcAft>
        <a:defRPr lang="en-US" sz="4400">
          <a:solidFill>
            <a:srgbClr val="000000"/>
          </a:solidFill>
          <a:latin typeface="Times New Roman"/>
          <a:ea typeface="ＭＳ Ｐゴシック" pitchFamily="16"/>
          <a:cs typeface="ＭＳ Ｐゴシック" pitchFamily="16"/>
        </a:defRPr>
      </a:lvl1pPr>
      <a:lvl2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Times New Roman"/>
          <a:ea typeface="ＭＳ Ｐゴシック" pitchFamily="16"/>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Times New Roman"/>
          <a:ea typeface="ＭＳ Ｐゴシック" pitchFamily="16"/>
        </a:defRPr>
      </a:lvl2pPr>
      <a:lvl3pPr marL="1143000" lvl="2" indent="-228600" algn="l" rtl="0" eaLnBrk="0" fontAlgn="base" hangingPunct="0">
        <a:spcBef>
          <a:spcPts val="600"/>
        </a:spcBef>
        <a:spcAft>
          <a:spcPct val="0"/>
        </a:spcAft>
        <a:buSzPct val="100000"/>
        <a:buChar char="•"/>
        <a:defRPr lang="en-US" sz="2400">
          <a:solidFill>
            <a:srgbClr val="000000"/>
          </a:solidFill>
          <a:latin typeface="Times New Roman"/>
          <a:ea typeface="ＭＳ Ｐゴシック"/>
          <a:cs typeface="Geneva" pitchFamily="16"/>
        </a:defRPr>
      </a:lvl3pPr>
      <a:lvl4pPr marL="1600200" lvl="3" indent="-228600" algn="l" rtl="0" eaLnBrk="0" fontAlgn="base" hangingPunct="0">
        <a:spcBef>
          <a:spcPts val="500"/>
        </a:spcBef>
        <a:spcAft>
          <a:spcPct val="0"/>
        </a:spcAft>
        <a:buSzPct val="100000"/>
        <a:buChar char="–"/>
        <a:defRPr lang="en-US" sz="2000">
          <a:solidFill>
            <a:srgbClr val="000000"/>
          </a:solidFill>
          <a:latin typeface="Times New Roman"/>
          <a:ea typeface="Geneva" charset="0"/>
          <a:cs typeface="Geneva" charset="0"/>
        </a:defRPr>
      </a:lvl4pPr>
      <a:lvl5pPr marL="2057400" lvl="4"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5pPr>
      <a:lvl6pPr marL="25146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6pPr>
      <a:lvl7pPr marL="29718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7pPr>
      <a:lvl8pPr marL="34290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8pPr>
      <a:lvl9pPr marL="38862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cs typeface="ＭＳ Ｐゴシック" pitchFamily="16"/>
        </a:defRPr>
      </a:lvl9pPr>
    </p:bodyStyle>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CE92B91-319F-4684-B08F-29586F7C75D1}"/>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5EF776BA-E2BF-4048-BED2-FF26012B546D}"/>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4D052507-1CEC-4AA6-857A-BDDD295B356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D7D13A2-20BE-48B6-A77D-14444934AC43}"/>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400">
                <a:solidFill>
                  <a:srgbClr val="000000"/>
                </a:solidFill>
                <a:latin typeface="Times New Roman"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E3FAB17-A9E3-4431-B8EF-A222EA99DF4C}"/>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7B0394E5-BD5E-403E-91AA-5294D16D3DB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6" r:id="rId1"/>
  </p:sldLayoutIdLst>
  <p:transition/>
  <p:txStyles>
    <p:titleStyle>
      <a:lvl1pPr algn="ctr" rtl="0" eaLnBrk="0" fontAlgn="base" hangingPunct="0">
        <a:spcBef>
          <a:spcPct val="0"/>
        </a:spcBef>
        <a:spcAft>
          <a:spcPct val="0"/>
        </a:spcAft>
        <a:defRPr lang="en-US" sz="4400">
          <a:solidFill>
            <a:srgbClr val="000000"/>
          </a:solidFill>
          <a:latin typeface="Times New Roman"/>
          <a:ea typeface="ＭＳ Ｐゴシック" pitchFamily="16"/>
          <a:cs typeface="ＭＳ Ｐゴシック" pitchFamily="16"/>
        </a:defRPr>
      </a:lvl1pPr>
      <a:lvl2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Times New Roman"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Times New Roman"/>
          <a:ea typeface="ＭＳ Ｐゴシック" pitchFamily="16"/>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Times New Roman"/>
          <a:ea typeface="ＭＳ Ｐゴシック" pitchFamily="16"/>
        </a:defRPr>
      </a:lvl2pPr>
      <a:lvl3pPr marL="1143000" lvl="2" indent="-228600" algn="l" rtl="0" eaLnBrk="0" fontAlgn="base" hangingPunct="0">
        <a:spcBef>
          <a:spcPts val="600"/>
        </a:spcBef>
        <a:spcAft>
          <a:spcPct val="0"/>
        </a:spcAft>
        <a:buSzPct val="100000"/>
        <a:buChar char="•"/>
        <a:defRPr lang="en-US" sz="2400">
          <a:solidFill>
            <a:srgbClr val="000000"/>
          </a:solidFill>
          <a:latin typeface="Times New Roman"/>
          <a:ea typeface="ＭＳ Ｐゴシック" pitchFamily="16"/>
        </a:defRPr>
      </a:lvl3pPr>
      <a:lvl4pPr marL="1600200" lvl="3"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4pPr>
      <a:lvl5pPr marL="2057400" lvl="4"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5pPr>
      <a:lvl6pPr marL="25146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6pPr>
      <a:lvl7pPr marL="29718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7pPr>
      <a:lvl8pPr marL="34290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8pPr>
      <a:lvl9pPr marL="3886200" indent="-228600" algn="l" rtl="0" eaLnBrk="0" fontAlgn="base" hangingPunct="0">
        <a:spcBef>
          <a:spcPts val="500"/>
        </a:spcBef>
        <a:spcAft>
          <a:spcPct val="0"/>
        </a:spcAft>
        <a:buSzPct val="100000"/>
        <a:buChar char="»"/>
        <a:defRPr lang="en-US" sz="2000">
          <a:solidFill>
            <a:srgbClr val="000000"/>
          </a:solidFill>
          <a:latin typeface="Times New Roman"/>
          <a:ea typeface="ＭＳ Ｐゴシック" pitchFamily="16"/>
        </a:defRPr>
      </a:lvl9pPr>
    </p:bodyStyle>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3B8A094-D763-4F26-855F-B6A2FA3A4D88}"/>
              </a:ext>
            </a:extLst>
          </p:cNvPr>
          <p:cNvSpPr txBox="1">
            <a:spLocks noGrp="1"/>
          </p:cNvSpPr>
          <p:nvPr>
            <p:ph type="title"/>
          </p:nvPr>
        </p:nvSpPr>
        <p:spPr bwMode="auto">
          <a:xfrm>
            <a:off x="685800" y="609600"/>
            <a:ext cx="7772400" cy="1143000"/>
          </a:xfrm>
          <a:prstGeom prst="rect">
            <a:avLst/>
          </a:prstGeom>
          <a:noFill/>
          <a:ln>
            <a:noFill/>
          </a:ln>
          <a:effectLst>
            <a:outerShdw blurRad="63500" dist="12701" dir="10200666"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1203" name="Rectangle 3">
            <a:extLst>
              <a:ext uri="{FF2B5EF4-FFF2-40B4-BE49-F238E27FC236}">
                <a16:creationId xmlns:a16="http://schemas.microsoft.com/office/drawing/2014/main" id="{0635241B-B5AE-4860-9940-9A375CA179F5}"/>
              </a:ext>
            </a:extLst>
          </p:cNvPr>
          <p:cNvSpPr txBox="1">
            <a:spLocks noGrp="1"/>
          </p:cNvSpPr>
          <p:nvPr>
            <p:ph type="body" idx="1"/>
          </p:nvPr>
        </p:nvSpPr>
        <p:spPr bwMode="auto">
          <a:xfrm>
            <a:off x="685800" y="1981200"/>
            <a:ext cx="7772400" cy="4114800"/>
          </a:xfrm>
          <a:prstGeom prst="rect">
            <a:avLst/>
          </a:prstGeom>
          <a:noFill/>
          <a:ln>
            <a:noFill/>
          </a:ln>
          <a:effectLst>
            <a:outerShdw blurRad="63500" dist="12701" dir="10200666"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E58DBD-05A1-4371-A865-58D2827CB88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FFFFFF"/>
                </a:solidFill>
                <a:latin typeface="Trebuchet MS" charset="0"/>
                <a:ea typeface="ヒラギノ角ゴ Pro W3" charset="0"/>
                <a:cs typeface="ヒラギノ角ゴ Pro W3"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15696F2C-37C7-4793-B26C-D1CB8051F8D2}"/>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FFFFFF"/>
                </a:solidFill>
                <a:latin typeface="Trebuchet MS" charset="0"/>
                <a:ea typeface="ヒラギノ角ゴ Pro W3" charset="0"/>
                <a:cs typeface="ヒラギノ角ゴ Pro W3"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250C4342-1B4D-4F64-96EE-BDDF14D2D736}"/>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FFFFFF"/>
                </a:solidFill>
                <a:latin typeface="Trebuchet MS" panose="020B0603020202020204" pitchFamily="34" charset="0"/>
                <a:ea typeface="ヒラギノ角ゴ Pro W3"/>
                <a:cs typeface="ヒラギノ角ゴ Pro W3"/>
              </a:defRPr>
            </a:lvl1pPr>
          </a:lstStyle>
          <a:p>
            <a:fld id="{5062A5B0-F973-4B86-9E02-9F7651D3EB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55" r:id="rId1"/>
    <p:sldLayoutId id="2147494456" r:id="rId2"/>
    <p:sldLayoutId id="2147494457" r:id="rId3"/>
    <p:sldLayoutId id="2147494458" r:id="rId4"/>
    <p:sldLayoutId id="2147494459" r:id="rId5"/>
    <p:sldLayoutId id="2147494460" r:id="rId6"/>
    <p:sldLayoutId id="2147494461" r:id="rId7"/>
    <p:sldLayoutId id="2147494462" r:id="rId8"/>
    <p:sldLayoutId id="2147494463" r:id="rId9"/>
    <p:sldLayoutId id="2147494464" r:id="rId10"/>
    <p:sldLayoutId id="2147494465" r:id="rId11"/>
  </p:sldLayoutIdLst>
  <p:transition/>
  <p:txStyles>
    <p:titleStyle>
      <a:lvl1pPr algn="ctr" rtl="0" eaLnBrk="0" fontAlgn="base" hangingPunct="0">
        <a:spcBef>
          <a:spcPct val="0"/>
        </a:spcBef>
        <a:spcAft>
          <a:spcPct val="0"/>
        </a:spcAft>
        <a:defRPr lang="en-US" sz="4400">
          <a:solidFill>
            <a:srgbClr val="000000"/>
          </a:solidFill>
          <a:latin typeface="Trebuchet MS"/>
          <a:ea typeface="ヒラギノ角ゴ Pro W3"/>
          <a:cs typeface="ヒラギノ角ゴ Pro W3"/>
        </a:defRPr>
      </a:lvl1pPr>
      <a:lvl2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rgbClr val="000000"/>
          </a:solidFill>
          <a:latin typeface="Trebuchet MS" charset="0"/>
          <a:ea typeface="ヒラギノ角ゴ Pro W3" charset="0"/>
          <a:cs typeface="ヒラギノ角ゴ Pro W3"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s"/>
        <a:defRPr lang="en-US" sz="3200">
          <a:solidFill>
            <a:srgbClr val="000000"/>
          </a:solidFill>
          <a:latin typeface="Trebuchet MS"/>
          <a:ea typeface="ヒラギノ角ゴ Pro W3"/>
          <a:cs typeface="ヒラギノ角ゴ Pro W3"/>
        </a:defRPr>
      </a:lvl1pPr>
      <a:lvl2pPr marL="742950" lvl="1" indent="-285750" algn="l" rtl="0" eaLnBrk="0" fontAlgn="base" hangingPunct="0">
        <a:spcBef>
          <a:spcPts val="700"/>
        </a:spcBef>
        <a:spcAft>
          <a:spcPct val="0"/>
        </a:spcAft>
        <a:buSzPct val="100000"/>
        <a:buFont typeface="Wingdings" panose="05000000000000000000" pitchFamily="2" charset="2"/>
        <a:buChar char="s"/>
        <a:defRPr lang="en-US" sz="2800">
          <a:solidFill>
            <a:srgbClr val="000000"/>
          </a:solidFill>
          <a:latin typeface="Trebuchet MS"/>
          <a:ea typeface="ヒラギノ角ゴ Pro W3"/>
          <a:cs typeface="ヒラギノ角ゴ Pro W3"/>
        </a:defRPr>
      </a:lvl2pPr>
      <a:lvl3pPr marL="1143000" lvl="2" indent="-228600" algn="l" rtl="0" eaLnBrk="0" fontAlgn="base" hangingPunct="0">
        <a:spcBef>
          <a:spcPts val="600"/>
        </a:spcBef>
        <a:spcAft>
          <a:spcPct val="0"/>
        </a:spcAft>
        <a:buSzPct val="100000"/>
        <a:buFont typeface="Wingdings" panose="05000000000000000000" pitchFamily="2" charset="2"/>
        <a:buChar char="s"/>
        <a:defRPr lang="en-US" sz="2400">
          <a:solidFill>
            <a:srgbClr val="000000"/>
          </a:solidFill>
          <a:latin typeface="Trebuchet MS"/>
          <a:ea typeface="ヒラギノ角ゴ Pro W3"/>
          <a:cs typeface="ヒラギノ角ゴ Pro W3"/>
        </a:defRPr>
      </a:lvl3pPr>
      <a:lvl4pPr marL="1600200" lvl="3" indent="-228600" algn="l" rtl="0" eaLnBrk="0" fontAlgn="base" hangingPunct="0">
        <a:spcBef>
          <a:spcPts val="500"/>
        </a:spcBef>
        <a:spcAft>
          <a:spcPct val="0"/>
        </a:spcAft>
        <a:buSzPct val="100000"/>
        <a:buFont typeface="Wingdings" panose="05000000000000000000" pitchFamily="2" charset="2"/>
        <a:buChar char="s"/>
        <a:defRPr lang="en-US" sz="2000">
          <a:solidFill>
            <a:srgbClr val="000000"/>
          </a:solidFill>
          <a:latin typeface="Trebuchet MS"/>
          <a:ea typeface="ヒラギノ角ゴ Pro W3"/>
          <a:cs typeface="ヒラギノ角ゴ Pro W3"/>
        </a:defRPr>
      </a:lvl4pPr>
      <a:lvl5pPr marL="2057400" lvl="4" indent="-228600" algn="l" rtl="0" eaLnBrk="0" fontAlgn="base" hangingPunct="0">
        <a:spcBef>
          <a:spcPts val="500"/>
        </a:spcBef>
        <a:spcAft>
          <a:spcPct val="0"/>
        </a:spcAft>
        <a:buSzPct val="100000"/>
        <a:buFont typeface="Wingdings" panose="05000000000000000000" pitchFamily="2" charset="2"/>
        <a:buChar char="s"/>
        <a:defRPr lang="en-US" sz="2000">
          <a:solidFill>
            <a:srgbClr val="000000"/>
          </a:solidFill>
          <a:latin typeface="Trebuchet MS"/>
          <a:ea typeface="ヒラギノ角ゴ Pro W3"/>
          <a:cs typeface="ヒラギノ角ゴ Pro W3"/>
        </a:defRPr>
      </a:lvl5pPr>
      <a:lvl6pPr marL="25146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6pPr>
      <a:lvl7pPr marL="29718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7pPr>
      <a:lvl8pPr marL="34290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8pPr>
      <a:lvl9pPr marL="3886200" indent="-228600" algn="l" rtl="0" eaLnBrk="0" fontAlgn="base" hangingPunct="0">
        <a:spcBef>
          <a:spcPts val="500"/>
        </a:spcBef>
        <a:spcAft>
          <a:spcPct val="0"/>
        </a:spcAft>
        <a:buSzPct val="100000"/>
        <a:buFont typeface="Wingdings" charset="0"/>
        <a:buChar char="s"/>
        <a:defRPr lang="en-US" sz="2000">
          <a:solidFill>
            <a:srgbClr val="000000"/>
          </a:solidFill>
          <a:latin typeface="Trebuchet MS"/>
          <a:ea typeface="ヒラギノ角ゴ Pro W3"/>
          <a:cs typeface="ヒラギノ角ゴ Pro W3"/>
        </a:defRPr>
      </a:lvl9pPr>
    </p:bodyStyle>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BD0D3F8-65B4-4D80-9034-9BB8E3387D38}"/>
              </a:ext>
            </a:extLst>
          </p:cNvPr>
          <p:cNvSpPr txBox="1">
            <a:spLocks noGrp="1"/>
          </p:cNvSpPr>
          <p:nvPr>
            <p:ph type="title"/>
          </p:nvPr>
        </p:nvSpPr>
        <p:spPr bwMode="auto">
          <a:xfrm>
            <a:off x="685800" y="609600"/>
            <a:ext cx="7772400" cy="1143000"/>
          </a:xfrm>
          <a:prstGeom prst="rect">
            <a:avLst/>
          </a:prstGeom>
          <a:noFill/>
          <a:ln>
            <a:noFill/>
          </a:ln>
          <a:effectLst>
            <a:outerShdw blurRad="63500" dist="35924" dir="2700000" algn="tl"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2227" name="Rectangle 3">
            <a:extLst>
              <a:ext uri="{FF2B5EF4-FFF2-40B4-BE49-F238E27FC236}">
                <a16:creationId xmlns:a16="http://schemas.microsoft.com/office/drawing/2014/main" id="{AADE9EF4-3043-48DD-9D51-C9B199B261CD}"/>
              </a:ext>
            </a:extLst>
          </p:cNvPr>
          <p:cNvSpPr txBox="1">
            <a:spLocks noGrp="1"/>
          </p:cNvSpPr>
          <p:nvPr>
            <p:ph type="body" idx="1"/>
          </p:nvPr>
        </p:nvSpPr>
        <p:spPr bwMode="auto">
          <a:xfrm>
            <a:off x="685800" y="1981200"/>
            <a:ext cx="7772400" cy="4114800"/>
          </a:xfrm>
          <a:prstGeom prst="rect">
            <a:avLst/>
          </a:prstGeom>
          <a:noFill/>
          <a:ln>
            <a:noFill/>
          </a:ln>
          <a:effectLst>
            <a:outerShdw blurRad="63500" dist="35924" dir="2700000" algn="tl"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B5AAA2-E79C-4412-A148-D511B612CFA8}"/>
              </a:ext>
            </a:extLst>
          </p:cNvPr>
          <p:cNvSpPr txBox="1">
            <a:spLocks noGrp="1"/>
          </p:cNvSpPr>
          <p:nvPr>
            <p:ph type="dt" sz="half" idx="2"/>
          </p:nvPr>
        </p:nvSpPr>
        <p:spPr bwMode="auto">
          <a:xfrm>
            <a:off x="685800" y="6248400"/>
            <a:ext cx="1905000" cy="457200"/>
          </a:xfrm>
          <a:prstGeom prst="rect">
            <a:avLst/>
          </a:prstGeom>
          <a:noFill/>
          <a:ln>
            <a:noFill/>
          </a:ln>
          <a:effectLst>
            <a:outerShdw dist="35924" dir="2700000" algn="tl"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0">
              <a:defRPr sz="1400">
                <a:solidFill>
                  <a:srgbClr val="FFFF66"/>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EBD89F4-371F-4051-922C-54D9372B1429}"/>
              </a:ext>
            </a:extLst>
          </p:cNvPr>
          <p:cNvSpPr txBox="1">
            <a:spLocks noGrp="1"/>
          </p:cNvSpPr>
          <p:nvPr>
            <p:ph type="ftr" sz="quarter" idx="3"/>
          </p:nvPr>
        </p:nvSpPr>
        <p:spPr bwMode="auto">
          <a:xfrm>
            <a:off x="3124200" y="6248400"/>
            <a:ext cx="2895600" cy="457200"/>
          </a:xfrm>
          <a:prstGeom prst="rect">
            <a:avLst/>
          </a:prstGeom>
          <a:noFill/>
          <a:ln>
            <a:noFill/>
          </a:ln>
          <a:effectLst>
            <a:outerShdw dist="35924" dir="2700000" algn="tl"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lvl1pPr algn="ctr" eaLnBrk="1" hangingPunct="0">
              <a:defRPr sz="1400">
                <a:solidFill>
                  <a:srgbClr val="FFFF66"/>
                </a:solidFill>
                <a:latin typeface="Trebuchet MS"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6F94231-3E42-4A18-A586-58BBDBE4BF37}"/>
              </a:ext>
            </a:extLst>
          </p:cNvPr>
          <p:cNvSpPr txBox="1">
            <a:spLocks noGrp="1"/>
          </p:cNvSpPr>
          <p:nvPr>
            <p:ph type="sldNum" sz="quarter" idx="4"/>
          </p:nvPr>
        </p:nvSpPr>
        <p:spPr bwMode="auto">
          <a:xfrm>
            <a:off x="6553200" y="6248400"/>
            <a:ext cx="1905000" cy="457200"/>
          </a:xfrm>
          <a:prstGeom prst="rect">
            <a:avLst/>
          </a:prstGeom>
          <a:noFill/>
          <a:ln>
            <a:noFill/>
          </a:ln>
          <a:effectLst>
            <a:outerShdw dist="35924" dir="2700000" algn="tl"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a:defRPr sz="1400">
                <a:solidFill>
                  <a:srgbClr val="FFFF66"/>
                </a:solidFill>
                <a:latin typeface="Trebuchet MS" panose="020B0603020202020204" pitchFamily="34" charset="0"/>
                <a:ea typeface="Osaka"/>
                <a:cs typeface="Osaka"/>
              </a:defRPr>
            </a:lvl1pPr>
          </a:lstStyle>
          <a:p>
            <a:fld id="{F79BFFB8-4E07-422E-A293-D8AF09D87D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66" r:id="rId1"/>
    <p:sldLayoutId id="2147494467" r:id="rId2"/>
    <p:sldLayoutId id="2147494468" r:id="rId3"/>
    <p:sldLayoutId id="2147494469" r:id="rId4"/>
    <p:sldLayoutId id="2147494470" r:id="rId5"/>
    <p:sldLayoutId id="2147494471" r:id="rId6"/>
    <p:sldLayoutId id="2147494472" r:id="rId7"/>
    <p:sldLayoutId id="2147494473" r:id="rId8"/>
    <p:sldLayoutId id="2147494474" r:id="rId9"/>
    <p:sldLayoutId id="2147494475" r:id="rId10"/>
    <p:sldLayoutId id="2147494476" r:id="rId11"/>
  </p:sldLayoutIdLst>
  <p:transition/>
  <p:txStyles>
    <p:titleStyle>
      <a:lvl1pPr algn="ctr" rtl="0" eaLnBrk="0" fontAlgn="base" hangingPunct="0">
        <a:spcBef>
          <a:spcPct val="0"/>
        </a:spcBef>
        <a:spcAft>
          <a:spcPct val="0"/>
        </a:spcAft>
        <a:defRPr lang="en-US" sz="4400" b="1">
          <a:solidFill>
            <a:srgbClr val="FFFF66"/>
          </a:solidFill>
          <a:latin typeface="Trebuchet MS"/>
          <a:ea typeface="Osaka"/>
          <a:cs typeface="Osaka"/>
        </a:defRPr>
      </a:lvl1pPr>
      <a:lvl2pPr algn="ctr" rtl="0" eaLnBrk="0" fontAlgn="base" hangingPunct="0">
        <a:spcBef>
          <a:spcPct val="0"/>
        </a:spcBef>
        <a:spcAft>
          <a:spcPct val="0"/>
        </a:spcAft>
        <a:defRPr sz="4400" b="1">
          <a:solidFill>
            <a:srgbClr val="FFFF66"/>
          </a:solidFill>
          <a:latin typeface="Trebuchet MS" charset="0"/>
          <a:ea typeface="Osaka" charset="0"/>
          <a:cs typeface="Osaka" charset="0"/>
        </a:defRPr>
      </a:lvl2pPr>
      <a:lvl3pPr algn="ctr" rtl="0" eaLnBrk="0" fontAlgn="base" hangingPunct="0">
        <a:spcBef>
          <a:spcPct val="0"/>
        </a:spcBef>
        <a:spcAft>
          <a:spcPct val="0"/>
        </a:spcAft>
        <a:defRPr sz="4400" b="1">
          <a:solidFill>
            <a:srgbClr val="FFFF66"/>
          </a:solidFill>
          <a:latin typeface="Trebuchet MS" charset="0"/>
          <a:ea typeface="Osaka" charset="0"/>
          <a:cs typeface="Osaka" charset="0"/>
        </a:defRPr>
      </a:lvl3pPr>
      <a:lvl4pPr algn="ctr" rtl="0" eaLnBrk="0" fontAlgn="base" hangingPunct="0">
        <a:spcBef>
          <a:spcPct val="0"/>
        </a:spcBef>
        <a:spcAft>
          <a:spcPct val="0"/>
        </a:spcAft>
        <a:defRPr sz="4400" b="1">
          <a:solidFill>
            <a:srgbClr val="FFFF66"/>
          </a:solidFill>
          <a:latin typeface="Trebuchet MS" charset="0"/>
          <a:ea typeface="Osaka" charset="0"/>
          <a:cs typeface="Osaka" charset="0"/>
        </a:defRPr>
      </a:lvl4pPr>
      <a:lvl5pPr algn="ctr" rtl="0" eaLnBrk="0" fontAlgn="base" hangingPunct="0">
        <a:spcBef>
          <a:spcPct val="0"/>
        </a:spcBef>
        <a:spcAft>
          <a:spcPct val="0"/>
        </a:spcAft>
        <a:defRPr sz="4400" b="1">
          <a:solidFill>
            <a:srgbClr val="FFFF66"/>
          </a:solidFill>
          <a:latin typeface="Trebuchet MS" charset="0"/>
          <a:ea typeface="Osaka" charset="0"/>
          <a:cs typeface="Osaka" charset="0"/>
        </a:defRPr>
      </a:lvl5pPr>
      <a:lvl6pPr marL="457200" algn="ctr" rtl="0" eaLnBrk="0" fontAlgn="base" hangingPunct="0">
        <a:spcBef>
          <a:spcPct val="0"/>
        </a:spcBef>
        <a:spcAft>
          <a:spcPct val="0"/>
        </a:spcAft>
        <a:defRPr sz="4400" b="1">
          <a:solidFill>
            <a:srgbClr val="FFFF66"/>
          </a:solidFill>
          <a:latin typeface="Trebuchet MS" charset="0"/>
          <a:ea typeface="Osaka" charset="0"/>
          <a:cs typeface="Osaka" charset="0"/>
        </a:defRPr>
      </a:lvl6pPr>
      <a:lvl7pPr marL="914400" algn="ctr" rtl="0" eaLnBrk="0" fontAlgn="base" hangingPunct="0">
        <a:spcBef>
          <a:spcPct val="0"/>
        </a:spcBef>
        <a:spcAft>
          <a:spcPct val="0"/>
        </a:spcAft>
        <a:defRPr sz="4400" b="1">
          <a:solidFill>
            <a:srgbClr val="FFFF66"/>
          </a:solidFill>
          <a:latin typeface="Trebuchet MS" charset="0"/>
          <a:ea typeface="Osaka" charset="0"/>
          <a:cs typeface="Osaka" charset="0"/>
        </a:defRPr>
      </a:lvl7pPr>
      <a:lvl8pPr marL="1371600" algn="ctr" rtl="0" eaLnBrk="0" fontAlgn="base" hangingPunct="0">
        <a:spcBef>
          <a:spcPct val="0"/>
        </a:spcBef>
        <a:spcAft>
          <a:spcPct val="0"/>
        </a:spcAft>
        <a:defRPr sz="4400" b="1">
          <a:solidFill>
            <a:srgbClr val="FFFF66"/>
          </a:solidFill>
          <a:latin typeface="Trebuchet MS" charset="0"/>
          <a:ea typeface="Osaka" charset="0"/>
          <a:cs typeface="Osaka" charset="0"/>
        </a:defRPr>
      </a:lvl8pPr>
      <a:lvl9pPr marL="1828800" algn="ctr" rtl="0" eaLnBrk="0" fontAlgn="base" hangingPunct="0">
        <a:spcBef>
          <a:spcPct val="0"/>
        </a:spcBef>
        <a:spcAft>
          <a:spcPct val="0"/>
        </a:spcAft>
        <a:defRPr sz="4400" b="1">
          <a:solidFill>
            <a:srgbClr val="FFFF66"/>
          </a:solidFill>
          <a:latin typeface="Trebuchet MS" charset="0"/>
          <a:ea typeface="Osaka" charset="0"/>
          <a:cs typeface="Osaka" charset="0"/>
        </a:defRPr>
      </a:lvl9pPr>
    </p:titleStyle>
    <p:bodyStyle>
      <a:lvl1pPr marL="342900" indent="-342900" algn="l" rtl="0" eaLnBrk="0" fontAlgn="base" hangingPunct="0">
        <a:spcBef>
          <a:spcPts val="800"/>
        </a:spcBef>
        <a:spcAft>
          <a:spcPct val="0"/>
        </a:spcAft>
        <a:buSzPct val="100000"/>
        <a:buFont typeface="Times" panose="02020603050405020304" pitchFamily="18" charset="0"/>
        <a:buChar char="•"/>
        <a:defRPr lang="en-US" sz="3200">
          <a:solidFill>
            <a:srgbClr val="FFFF66"/>
          </a:solidFill>
          <a:latin typeface="Trebuchet MS"/>
          <a:ea typeface="Osaka"/>
          <a:cs typeface="Osaka"/>
        </a:defRPr>
      </a:lvl1pPr>
      <a:lvl2pPr marL="742950" lvl="1" indent="-285750" algn="l" rtl="0" eaLnBrk="0" fontAlgn="base" hangingPunct="0">
        <a:spcBef>
          <a:spcPts val="700"/>
        </a:spcBef>
        <a:spcAft>
          <a:spcPct val="0"/>
        </a:spcAft>
        <a:buSzPct val="100000"/>
        <a:buFont typeface="Times" panose="02020603050405020304" pitchFamily="18" charset="0"/>
        <a:buChar char="•"/>
        <a:defRPr lang="en-US" sz="2800">
          <a:solidFill>
            <a:srgbClr val="FFFF66"/>
          </a:solidFill>
          <a:latin typeface="Trebuchet MS"/>
          <a:ea typeface="Osaka"/>
          <a:cs typeface="Osaka"/>
        </a:defRPr>
      </a:lvl2pPr>
      <a:lvl3pPr marL="1143000" lvl="2" indent="-228600" algn="l" rtl="0" eaLnBrk="0" fontAlgn="base" hangingPunct="0">
        <a:spcBef>
          <a:spcPts val="600"/>
        </a:spcBef>
        <a:spcAft>
          <a:spcPct val="0"/>
        </a:spcAft>
        <a:buSzPct val="100000"/>
        <a:buFont typeface="Times" panose="02020603050405020304" pitchFamily="18" charset="0"/>
        <a:buChar char="•"/>
        <a:defRPr lang="en-US" sz="2400">
          <a:solidFill>
            <a:srgbClr val="FFFF66"/>
          </a:solidFill>
          <a:latin typeface="Trebuchet MS"/>
          <a:ea typeface="Osaka"/>
          <a:cs typeface="Osaka"/>
        </a:defRPr>
      </a:lvl3pPr>
      <a:lvl4pPr marL="1600200" lvl="3" indent="-228600" algn="l" rtl="0" eaLnBrk="0" fontAlgn="base" hangingPunct="0">
        <a:spcBef>
          <a:spcPts val="500"/>
        </a:spcBef>
        <a:spcAft>
          <a:spcPct val="0"/>
        </a:spcAft>
        <a:buSzPct val="100000"/>
        <a:buFont typeface="Times" panose="02020603050405020304" pitchFamily="18" charset="0"/>
        <a:buChar char="•"/>
        <a:defRPr lang="en-US" sz="2000">
          <a:solidFill>
            <a:srgbClr val="FFFF66"/>
          </a:solidFill>
          <a:latin typeface="Trebuchet MS"/>
          <a:ea typeface="Osaka"/>
          <a:cs typeface="Osaka"/>
        </a:defRPr>
      </a:lvl4pPr>
      <a:lvl5pPr marL="2057400" lvl="4" indent="-228600" algn="l" rtl="0" eaLnBrk="0" fontAlgn="base" hangingPunct="0">
        <a:spcBef>
          <a:spcPts val="500"/>
        </a:spcBef>
        <a:spcAft>
          <a:spcPct val="0"/>
        </a:spcAft>
        <a:buSzPct val="100000"/>
        <a:buFont typeface="Times" panose="02020603050405020304" pitchFamily="18" charset="0"/>
        <a:buChar char="•"/>
        <a:defRPr lang="en-US" sz="2000">
          <a:solidFill>
            <a:srgbClr val="FFFF66"/>
          </a:solidFill>
          <a:latin typeface="Trebuchet MS"/>
          <a:ea typeface="Osaka"/>
          <a:cs typeface="Osaka"/>
        </a:defRPr>
      </a:lvl5pPr>
      <a:lvl6pPr marL="25146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6pPr>
      <a:lvl7pPr marL="29718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7pPr>
      <a:lvl8pPr marL="34290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8pPr>
      <a:lvl9pPr marL="3886200" indent="-228600" algn="l" rtl="0" eaLnBrk="0" fontAlgn="base" hangingPunct="0">
        <a:spcBef>
          <a:spcPts val="500"/>
        </a:spcBef>
        <a:spcAft>
          <a:spcPct val="0"/>
        </a:spcAft>
        <a:buSzPct val="100000"/>
        <a:buFont typeface="Times" charset="0"/>
        <a:buChar char="•"/>
        <a:defRPr lang="en-US" sz="2000">
          <a:solidFill>
            <a:srgbClr val="FFFF66"/>
          </a:solidFill>
          <a:latin typeface="Trebuchet MS"/>
          <a:ea typeface="Osaka"/>
          <a:cs typeface="Osaka"/>
        </a:defRPr>
      </a:lvl9pPr>
    </p:bodyStyle>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EB8C57C-3A09-44F0-8157-0298E98F80AB}"/>
              </a:ext>
            </a:extLst>
          </p:cNvPr>
          <p:cNvSpPr txBox="1">
            <a:spLocks noGrp="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40" rIns="92070" bIns="46040" numCol="1" anchor="ctr" anchorCtr="0" compatLnSpc="1">
            <a:prstTxWarp prst="textNoShape">
              <a:avLst/>
            </a:prstTxWarp>
          </a:bodyPr>
          <a:lstStyle/>
          <a:p>
            <a:pPr lvl="0"/>
            <a:r>
              <a:rPr lang="en-US" altLang="en-US"/>
              <a:t>Click to edit Master title style</a:t>
            </a:r>
          </a:p>
        </p:txBody>
      </p:sp>
      <p:sp>
        <p:nvSpPr>
          <p:cNvPr id="3" name="Rectangle 3">
            <a:extLst>
              <a:ext uri="{FF2B5EF4-FFF2-40B4-BE49-F238E27FC236}">
                <a16:creationId xmlns:a16="http://schemas.microsoft.com/office/drawing/2014/main" id="{D224EA98-5335-443D-82F9-D819D07CED06}"/>
              </a:ext>
            </a:extLst>
          </p:cNvPr>
          <p:cNvSpPr txBox="1">
            <a:spLocks noGrp="1"/>
          </p:cNvSpPr>
          <p:nvPr>
            <p:ph type="dt" sz="half" idx="2"/>
          </p:nvPr>
        </p:nvSpPr>
        <p:spPr>
          <a:xfrm>
            <a:off x="685800" y="6324600"/>
            <a:ext cx="1676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spcBef>
                <a:spcPts val="800"/>
              </a:spcBef>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 name="Rectangle 4">
            <a:extLst>
              <a:ext uri="{FF2B5EF4-FFF2-40B4-BE49-F238E27FC236}">
                <a16:creationId xmlns:a16="http://schemas.microsoft.com/office/drawing/2014/main" id="{1D523772-D119-4B31-A5DD-66C51D9F5A4A}"/>
              </a:ext>
            </a:extLst>
          </p:cNvPr>
          <p:cNvSpPr txBox="1">
            <a:spLocks noGrp="1"/>
          </p:cNvSpPr>
          <p:nvPr>
            <p:ph type="ftr" sz="quarter" idx="3"/>
          </p:nvPr>
        </p:nvSpPr>
        <p:spPr>
          <a:xfrm>
            <a:off x="2743200" y="6324600"/>
            <a:ext cx="34290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spcBef>
                <a:spcPts val="800"/>
              </a:spcBef>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13680FD-29BB-4910-92B4-F099467E5890}"/>
              </a:ext>
            </a:extLst>
          </p:cNvPr>
          <p:cNvSpPr txBox="1">
            <a:spLocks noGrp="1"/>
          </p:cNvSpPr>
          <p:nvPr>
            <p:ph type="sldNum" sz="quarter" idx="4"/>
          </p:nvPr>
        </p:nvSpPr>
        <p:spPr>
          <a:xfrm>
            <a:off x="6553200" y="63246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spcBef>
                <a:spcPts val="800"/>
              </a:spcBef>
              <a:defRPr sz="1400">
                <a:solidFill>
                  <a:srgbClr val="000000"/>
                </a:solidFill>
                <a:ea typeface="Osaka"/>
                <a:cs typeface="Osaka"/>
              </a:defRPr>
            </a:lvl1pPr>
          </a:lstStyle>
          <a:p>
            <a:fld id="{3EA25D6C-2BFA-4373-AC5E-85F473234A7C}" type="slidenum">
              <a:rPr lang="en-US" altLang="en-US"/>
              <a:pPr/>
              <a:t>‹#›</a:t>
            </a:fld>
            <a:endParaRPr lang="en-US" altLang="en-US"/>
          </a:p>
        </p:txBody>
      </p:sp>
      <p:sp>
        <p:nvSpPr>
          <p:cNvPr id="53254" name="Rectangle 6">
            <a:extLst>
              <a:ext uri="{FF2B5EF4-FFF2-40B4-BE49-F238E27FC236}">
                <a16:creationId xmlns:a16="http://schemas.microsoft.com/office/drawing/2014/main" id="{E65679B4-F9E8-42B6-9267-0C81724D636C}"/>
              </a:ext>
            </a:extLst>
          </p:cNvPr>
          <p:cNvSpPr txBox="1">
            <a:spLocks noGrp="1"/>
          </p:cNvSpPr>
          <p:nvPr>
            <p:ph type="body" idx="1"/>
          </p:nvPr>
        </p:nvSpPr>
        <p:spPr bwMode="auto">
          <a:xfrm>
            <a:off x="685800" y="1828800"/>
            <a:ext cx="7772400" cy="4267200"/>
          </a:xfrm>
          <a:prstGeom prst="rect">
            <a:avLst/>
          </a:prstGeom>
          <a:noFill/>
          <a:ln>
            <a:noFill/>
          </a:ln>
          <a:effectLst>
            <a:outerShdw blurRad="63500"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4677" r:id="rId1"/>
    <p:sldLayoutId id="2147494477" r:id="rId2"/>
    <p:sldLayoutId id="2147494478" r:id="rId3"/>
    <p:sldLayoutId id="2147494479" r:id="rId4"/>
    <p:sldLayoutId id="2147494480" r:id="rId5"/>
    <p:sldLayoutId id="2147494481" r:id="rId6"/>
    <p:sldLayoutId id="2147494482" r:id="rId7"/>
    <p:sldLayoutId id="2147494483" r:id="rId8"/>
    <p:sldLayoutId id="2147494484" r:id="rId9"/>
    <p:sldLayoutId id="2147494485" r:id="rId10"/>
    <p:sldLayoutId id="2147494486" r:id="rId11"/>
  </p:sldLayoutIdLst>
  <p:transition/>
  <p:txStyles>
    <p:titleStyle>
      <a:lvl1pPr algn="l" rtl="0" eaLnBrk="0" fontAlgn="base" hangingPunct="0">
        <a:lnSpc>
          <a:spcPct val="90000"/>
        </a:lnSpc>
        <a:spcBef>
          <a:spcPts val="1100"/>
        </a:spcBef>
        <a:spcAft>
          <a:spcPct val="0"/>
        </a:spcAft>
        <a:defRPr lang="en-US" sz="4400" b="1">
          <a:solidFill>
            <a:srgbClr val="643000"/>
          </a:solidFill>
          <a:latin typeface="Times New Roman"/>
          <a:ea typeface="ＭＳ Ｐゴシック" pitchFamily="16"/>
          <a:cs typeface="ＭＳ Ｐゴシック" pitchFamily="16"/>
        </a:defRPr>
      </a:lvl1pPr>
      <a:lvl2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2pPr>
      <a:lvl3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3pPr>
      <a:lvl4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4pPr>
      <a:lvl5pPr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5pPr>
      <a:lvl6pPr marL="4572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6pPr>
      <a:lvl7pPr marL="9144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7pPr>
      <a:lvl8pPr marL="13716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8pPr>
      <a:lvl9pPr marL="1828800" algn="l" rtl="0" eaLnBrk="0" fontAlgn="base" hangingPunct="0">
        <a:lnSpc>
          <a:spcPct val="90000"/>
        </a:lnSpc>
        <a:spcBef>
          <a:spcPts val="1100"/>
        </a:spcBef>
        <a:spcAft>
          <a:spcPct val="0"/>
        </a:spcAft>
        <a:defRPr sz="4400" b="1">
          <a:solidFill>
            <a:srgbClr val="643000"/>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ts val="700"/>
        </a:spcBef>
        <a:spcAft>
          <a:spcPct val="0"/>
        </a:spcAft>
        <a:buClr>
          <a:srgbClr val="000000"/>
        </a:buClr>
        <a:buSzPct val="85000"/>
        <a:buFont typeface="Wingdings" panose="05000000000000000000" pitchFamily="2" charset="2"/>
        <a:buChar char="v"/>
        <a:defRPr lang="en-US" sz="3000">
          <a:solidFill>
            <a:srgbClr val="000000"/>
          </a:solidFill>
          <a:latin typeface="Arial"/>
          <a:ea typeface="ＭＳ Ｐゴシック" pitchFamily="16"/>
          <a:cs typeface="ＭＳ Ｐゴシック" pitchFamily="16"/>
        </a:defRPr>
      </a:lvl1pPr>
      <a:lvl2pPr marL="742950" lvl="1" indent="-28575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2pPr>
      <a:lvl3pPr marL="1143000" lvl="2"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3pPr>
      <a:lvl4pPr marL="1600200" lvl="3"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4pPr>
      <a:lvl5pPr marL="2057400" lvl="4" indent="-228600" algn="l" rtl="0" eaLnBrk="0" fontAlgn="base" hangingPunct="0">
        <a:lnSpc>
          <a:spcPct val="90000"/>
        </a:lnSpc>
        <a:spcBef>
          <a:spcPts val="600"/>
        </a:spcBef>
        <a:spcAft>
          <a:spcPct val="0"/>
        </a:spcAft>
        <a:buClr>
          <a:srgbClr val="000000"/>
        </a:buClr>
        <a:buSzPct val="85000"/>
        <a:buFont typeface="Wingdings" panose="05000000000000000000" pitchFamily="2" charset="2"/>
        <a:buChar char="v"/>
        <a:defRPr lang="en-US" sz="2600">
          <a:solidFill>
            <a:srgbClr val="000000"/>
          </a:solidFill>
          <a:latin typeface="Arial"/>
          <a:ea typeface="ＭＳ Ｐゴシック" pitchFamily="16"/>
          <a:cs typeface="ＭＳ Ｐゴシック" pitchFamily="16"/>
        </a:defRPr>
      </a:lvl5pPr>
      <a:lvl6pPr marL="25146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6pPr>
      <a:lvl7pPr marL="29718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7pPr>
      <a:lvl8pPr marL="34290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8pPr>
      <a:lvl9pPr marL="3886200" indent="-228600" algn="l" rtl="0" eaLnBrk="0" fontAlgn="base" hangingPunct="0">
        <a:lnSpc>
          <a:spcPct val="90000"/>
        </a:lnSpc>
        <a:spcBef>
          <a:spcPts val="600"/>
        </a:spcBef>
        <a:spcAft>
          <a:spcPct val="0"/>
        </a:spcAft>
        <a:buClr>
          <a:srgbClr val="000000"/>
        </a:buClr>
        <a:buSzPct val="85000"/>
        <a:buFont typeface="Wingdings" charset="0"/>
        <a:buChar char="v"/>
        <a:defRPr lang="en-US" sz="2600">
          <a:solidFill>
            <a:srgbClr val="000000"/>
          </a:solidFill>
          <a:latin typeface="Arial"/>
          <a:ea typeface="ＭＳ Ｐゴシック" pitchFamily="16"/>
          <a:cs typeface="ＭＳ Ｐゴシック" pitchFamily="16"/>
        </a:defRPr>
      </a:lvl9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2BF7821-E8A6-49F8-B422-0737B8FCFB00}"/>
              </a:ext>
            </a:extLst>
          </p:cNvPr>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04F99C28-8BCB-4AD9-90F4-4746A97DA08E}"/>
              </a:ext>
            </a:extLst>
          </p:cNvPr>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6052" name="Rectangle 4">
            <a:extLst>
              <a:ext uri="{FF2B5EF4-FFF2-40B4-BE49-F238E27FC236}">
                <a16:creationId xmlns:a16="http://schemas.microsoft.com/office/drawing/2014/main" id="{E33505D3-E72D-4D18-9E2C-33CBDAAFEEE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00"/>
                </a:solidFill>
                <a:ea typeface="MS Pゴシック"/>
              </a:defRPr>
            </a:lvl1pPr>
          </a:lstStyle>
          <a:p>
            <a:pPr>
              <a:defRPr/>
            </a:pPr>
            <a:endParaRPr lang="en-US" altLang="en-US"/>
          </a:p>
        </p:txBody>
      </p:sp>
      <p:sp>
        <p:nvSpPr>
          <p:cNvPr id="386053" name="Rectangle 5">
            <a:extLst>
              <a:ext uri="{FF2B5EF4-FFF2-40B4-BE49-F238E27FC236}">
                <a16:creationId xmlns:a16="http://schemas.microsoft.com/office/drawing/2014/main" id="{AF2112D3-F6DE-486A-9344-D4E75F48E032}"/>
              </a:ext>
            </a:extLst>
          </p:cNvPr>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ea typeface="MS Pゴシック"/>
              </a:defRPr>
            </a:lvl1pPr>
          </a:lstStyle>
          <a:p>
            <a:pPr>
              <a:defRPr/>
            </a:pPr>
            <a:endParaRPr lang="en-US" altLang="en-US"/>
          </a:p>
        </p:txBody>
      </p:sp>
      <p:sp>
        <p:nvSpPr>
          <p:cNvPr id="386054" name="Rectangle 6">
            <a:extLst>
              <a:ext uri="{FF2B5EF4-FFF2-40B4-BE49-F238E27FC236}">
                <a16:creationId xmlns:a16="http://schemas.microsoft.com/office/drawing/2014/main" id="{6AFCC769-686F-48B6-A257-5BA35A14635A}"/>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ea typeface="MS Pゴシック"/>
              </a:defRPr>
            </a:lvl1pPr>
          </a:lstStyle>
          <a:p>
            <a:fld id="{61A681B7-D498-4699-8EF8-E6B3821E43A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62" r:id="rId1"/>
    <p:sldLayoutId id="2147494563" r:id="rId2"/>
    <p:sldLayoutId id="2147494564" r:id="rId3"/>
    <p:sldLayoutId id="2147494565" r:id="rId4"/>
    <p:sldLayoutId id="2147494566" r:id="rId5"/>
    <p:sldLayoutId id="2147494567" r:id="rId6"/>
    <p:sldLayoutId id="2147494568" r:id="rId7"/>
    <p:sldLayoutId id="2147494569" r:id="rId8"/>
    <p:sldLayoutId id="2147494570" r:id="rId9"/>
    <p:sldLayoutId id="2147494571" r:id="rId10"/>
    <p:sldLayoutId id="2147494572"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1202" name="Group 2">
            <a:extLst>
              <a:ext uri="{FF2B5EF4-FFF2-40B4-BE49-F238E27FC236}">
                <a16:creationId xmlns:a16="http://schemas.microsoft.com/office/drawing/2014/main" id="{9272952F-EAB3-4576-B13E-C48D8DE4595E}"/>
              </a:ext>
            </a:extLst>
          </p:cNvPr>
          <p:cNvGrpSpPr>
            <a:grpSpLocks/>
          </p:cNvGrpSpPr>
          <p:nvPr/>
        </p:nvGrpSpPr>
        <p:grpSpPr bwMode="auto">
          <a:xfrm>
            <a:off x="228600" y="228600"/>
            <a:ext cx="8686800" cy="5943600"/>
            <a:chOff x="228600" y="228600"/>
            <a:chExt cx="8686800" cy="5943600"/>
          </a:xfrm>
        </p:grpSpPr>
        <p:sp>
          <p:nvSpPr>
            <p:cNvPr id="51208" name="Rectangle 3">
              <a:extLst>
                <a:ext uri="{FF2B5EF4-FFF2-40B4-BE49-F238E27FC236}">
                  <a16:creationId xmlns:a16="http://schemas.microsoft.com/office/drawing/2014/main" id="{D8EC511F-85BD-428B-85DA-1C78113C34DF}"/>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51209" name="Rectangle 4">
              <a:extLst>
                <a:ext uri="{FF2B5EF4-FFF2-40B4-BE49-F238E27FC236}">
                  <a16:creationId xmlns:a16="http://schemas.microsoft.com/office/drawing/2014/main" id="{54D45302-F054-49A8-8F2C-30C5488FB4CD}"/>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a typeface="Osaka"/>
                <a:cs typeface="Osaka"/>
              </a:endParaRPr>
            </a:p>
          </p:txBody>
        </p:sp>
        <p:sp>
          <p:nvSpPr>
            <p:cNvPr id="51210" name="Line 5">
              <a:extLst>
                <a:ext uri="{FF2B5EF4-FFF2-40B4-BE49-F238E27FC236}">
                  <a16:creationId xmlns:a16="http://schemas.microsoft.com/office/drawing/2014/main" id="{6B493130-B2B5-406C-B3C2-35FDAFDB7A7F}"/>
                </a:ext>
              </a:extLst>
            </p:cNvPr>
            <p:cNvSpPr>
              <a:spLocks/>
            </p:cNvSpPr>
            <p:nvPr/>
          </p:nvSpPr>
          <p:spPr bwMode="auto">
            <a:xfrm>
              <a:off x="533400" y="1733550"/>
              <a:ext cx="8153400" cy="0"/>
            </a:xfrm>
            <a:custGeom>
              <a:avLst/>
              <a:gdLst>
                <a:gd name="T0" fmla="*/ 4076700 w 8153400"/>
                <a:gd name="T1" fmla="*/ 8153400 w 8153400"/>
                <a:gd name="T2" fmla="*/ 4076700 w 8153400"/>
                <a:gd name="T3" fmla="*/ 0 w 8153400"/>
                <a:gd name="T4" fmla="*/ 0 w 8153400"/>
                <a:gd name="T5" fmla="*/ 8153400 w 8153400"/>
                <a:gd name="T6" fmla="*/ 17694720 60000 65536"/>
                <a:gd name="T7" fmla="*/ 0 60000 65536"/>
                <a:gd name="T8" fmla="*/ 5898240 60000 65536"/>
                <a:gd name="T9" fmla="*/ 11796480 60000 65536"/>
                <a:gd name="T10" fmla="*/ 5898240 60000 65536"/>
                <a:gd name="T11" fmla="*/ 17694720 60000 65536"/>
                <a:gd name="T12" fmla="*/ 0 w 8153400"/>
                <a:gd name="T13" fmla="*/ 8153400 w 8153400"/>
              </a:gdLst>
              <a:ahLst/>
              <a:cxnLst>
                <a:cxn ang="T6">
                  <a:pos x="T0" y="0"/>
                </a:cxn>
                <a:cxn ang="T7">
                  <a:pos x="T1" y="0"/>
                </a:cxn>
                <a:cxn ang="T8">
                  <a:pos x="T2" y="0"/>
                </a:cxn>
                <a:cxn ang="T9">
                  <a:pos x="T3" y="0"/>
                </a:cxn>
                <a:cxn ang="T10">
                  <a:pos x="T4" y="0"/>
                </a:cxn>
                <a:cxn ang="T11">
                  <a:pos x="T5" y="0"/>
                </a:cxn>
              </a:cxnLst>
              <a:rect l="T12" t="0" r="T13" b="0"/>
              <a:pathLst>
                <a:path w="8153400">
                  <a:moveTo>
                    <a:pt x="0" y="0"/>
                  </a:moveTo>
                  <a:lnTo>
                    <a:pt x="8153400" y="1"/>
                  </a:lnTo>
                </a:path>
              </a:pathLst>
            </a:custGeom>
            <a:noFill/>
            <a:ln w="12701">
              <a:solidFill>
                <a:srgbClr val="990000"/>
              </a:solidFill>
              <a:prstDash val="solid"/>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51203" name="Rectangle 6">
            <a:extLst>
              <a:ext uri="{FF2B5EF4-FFF2-40B4-BE49-F238E27FC236}">
                <a16:creationId xmlns:a16="http://schemas.microsoft.com/office/drawing/2014/main" id="{849B5904-CECE-4EB6-B16D-D4E3617C1268}"/>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1204" name="Rectangle 7">
            <a:extLst>
              <a:ext uri="{FF2B5EF4-FFF2-40B4-BE49-F238E27FC236}">
                <a16:creationId xmlns:a16="http://schemas.microsoft.com/office/drawing/2014/main" id="{96BC4447-CB16-4808-B428-9853FB3294E8}"/>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62D7B024-86C7-4F3B-A4B9-53BE33BEE0FA}"/>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A039AB93-6663-45D8-B1BE-DBCDBE77E209}"/>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C85EE5AB-36DF-4AB4-8E0A-1C25D7D5E5FD}"/>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ea typeface="Osaka"/>
                <a:cs typeface="Osaka"/>
              </a:defRPr>
            </a:lvl1pPr>
          </a:lstStyle>
          <a:p>
            <a:fld id="{2249B80C-D906-4216-A2FE-36CC0834BF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8" r:id="rId1"/>
    <p:sldLayoutId id="2147494487" r:id="rId2"/>
    <p:sldLayoutId id="2147494488" r:id="rId3"/>
    <p:sldLayoutId id="2147494489" r:id="rId4"/>
    <p:sldLayoutId id="2147494490" r:id="rId5"/>
    <p:sldLayoutId id="2147494491" r:id="rId6"/>
    <p:sldLayoutId id="2147494492" r:id="rId7"/>
    <p:sldLayoutId id="2147494493" r:id="rId8"/>
    <p:sldLayoutId id="2147494494" r:id="rId9"/>
    <p:sldLayoutId id="2147494495" r:id="rId10"/>
    <p:sldLayoutId id="2147494496" r:id="rId1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pitchFamily="16"/>
          <a:cs typeface="ＭＳ Ｐゴシック" pitchFamily="16"/>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pitchFamily="16"/>
          <a:cs typeface="ＭＳ Ｐゴシック" pitchFamily="16"/>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pitchFamily="16"/>
          <a:cs typeface="ＭＳ Ｐゴシック" pitchFamily="16"/>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pitchFamily="16"/>
          <a:cs typeface="ＭＳ Ｐゴシック" pitchFamily="16"/>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pitchFamily="16"/>
          <a:cs typeface="ＭＳ Ｐゴシック" pitchFamily="16"/>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pitchFamily="16"/>
          <a:cs typeface="ＭＳ Ｐゴシック" pitchFamily="16"/>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pitchFamily="16"/>
          <a:cs typeface="ＭＳ Ｐゴシック" pitchFamily="16"/>
        </a:defRPr>
      </a:lvl9pPr>
    </p:bodyStyle>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FFD73DD-EE28-4C89-B2B3-EBCD69A0E400}"/>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BAA305C2-96FF-4888-95A7-382199BB8AA9}"/>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7AD7F3C4-14CF-4399-BCBC-E24117D07244}"/>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6A02C1A-0099-4FDA-BD15-8A212B3B1A7D}"/>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Osaka" charset="0"/>
                <a:cs typeface="Osaka"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F9C3BC8-B9AE-4C24-BD7C-E02E811338DF}"/>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ea typeface="Osaka"/>
                <a:cs typeface="Osaka"/>
              </a:defRPr>
            </a:lvl1pPr>
          </a:lstStyle>
          <a:p>
            <a:fld id="{E40D70C0-FDC5-4ABB-9EF3-392F56E7B0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497" r:id="rId1"/>
    <p:sldLayoutId id="2147494498" r:id="rId2"/>
    <p:sldLayoutId id="2147494499" r:id="rId3"/>
    <p:sldLayoutId id="2147494500" r:id="rId4"/>
    <p:sldLayoutId id="2147494501" r:id="rId5"/>
    <p:sldLayoutId id="2147494502" r:id="rId6"/>
    <p:sldLayoutId id="2147494503" r:id="rId7"/>
    <p:sldLayoutId id="2147494504" r:id="rId8"/>
    <p:sldLayoutId id="2147494505" r:id="rId9"/>
    <p:sldLayoutId id="2147494506" r:id="rId10"/>
    <p:sldLayoutId id="2147494507" r:id="rId11"/>
  </p:sldLayoutIdLst>
  <p:transition/>
  <p:txStyles>
    <p:titleStyle>
      <a:lvl1pPr algn="ctr" rtl="0" eaLnBrk="0" fontAlgn="base" hangingPunct="0">
        <a:spcBef>
          <a:spcPct val="0"/>
        </a:spcBef>
        <a:spcAft>
          <a:spcPct val="0"/>
        </a:spcAft>
        <a:defRPr lang="en-US" sz="4400">
          <a:solidFill>
            <a:srgbClr val="000000"/>
          </a:solidFill>
          <a:latin typeface="Arial"/>
          <a:ea typeface="Osaka"/>
          <a:cs typeface="Osaka"/>
        </a:defRPr>
      </a:lvl1pPr>
      <a:lvl2pPr algn="ctr" rtl="0" eaLnBrk="0" fontAlgn="base" hangingPunct="0">
        <a:spcBef>
          <a:spcPct val="0"/>
        </a:spcBef>
        <a:spcAft>
          <a:spcPct val="0"/>
        </a:spcAft>
        <a:defRPr sz="4400">
          <a:solidFill>
            <a:srgbClr val="000000"/>
          </a:solidFill>
          <a:latin typeface="Arial" charset="0"/>
          <a:ea typeface="Osaka" charset="0"/>
          <a:cs typeface="Osaka" charset="0"/>
        </a:defRPr>
      </a:lvl2pPr>
      <a:lvl3pPr algn="ctr" rtl="0" eaLnBrk="0" fontAlgn="base" hangingPunct="0">
        <a:spcBef>
          <a:spcPct val="0"/>
        </a:spcBef>
        <a:spcAft>
          <a:spcPct val="0"/>
        </a:spcAft>
        <a:defRPr sz="4400">
          <a:solidFill>
            <a:srgbClr val="000000"/>
          </a:solidFill>
          <a:latin typeface="Arial" charset="0"/>
          <a:ea typeface="Osaka" charset="0"/>
          <a:cs typeface="Osaka" charset="0"/>
        </a:defRPr>
      </a:lvl3pPr>
      <a:lvl4pPr algn="ctr" rtl="0" eaLnBrk="0" fontAlgn="base" hangingPunct="0">
        <a:spcBef>
          <a:spcPct val="0"/>
        </a:spcBef>
        <a:spcAft>
          <a:spcPct val="0"/>
        </a:spcAft>
        <a:defRPr sz="4400">
          <a:solidFill>
            <a:srgbClr val="000000"/>
          </a:solidFill>
          <a:latin typeface="Arial" charset="0"/>
          <a:ea typeface="Osaka" charset="0"/>
          <a:cs typeface="Osaka" charset="0"/>
        </a:defRPr>
      </a:lvl4pPr>
      <a:lvl5pPr algn="ctr" rtl="0" eaLnBrk="0" fontAlgn="base" hangingPunct="0">
        <a:spcBef>
          <a:spcPct val="0"/>
        </a:spcBef>
        <a:spcAft>
          <a:spcPct val="0"/>
        </a:spcAft>
        <a:defRPr sz="4400">
          <a:solidFill>
            <a:srgbClr val="000000"/>
          </a:solidFill>
          <a:latin typeface="Arial" charset="0"/>
          <a:ea typeface="Osaka" charset="0"/>
          <a:cs typeface="Osaka" charset="0"/>
        </a:defRPr>
      </a:lvl5pPr>
      <a:lvl6pPr marL="457200" algn="ctr" rtl="0" eaLnBrk="0" fontAlgn="base" hangingPunct="0">
        <a:spcBef>
          <a:spcPct val="0"/>
        </a:spcBef>
        <a:spcAft>
          <a:spcPct val="0"/>
        </a:spcAft>
        <a:defRPr sz="4400">
          <a:solidFill>
            <a:srgbClr val="000000"/>
          </a:solidFill>
          <a:latin typeface="Arial" charset="0"/>
          <a:ea typeface="Osaka" charset="0"/>
          <a:cs typeface="Osaka" charset="0"/>
        </a:defRPr>
      </a:lvl6pPr>
      <a:lvl7pPr marL="914400" algn="ctr" rtl="0" eaLnBrk="0" fontAlgn="base" hangingPunct="0">
        <a:spcBef>
          <a:spcPct val="0"/>
        </a:spcBef>
        <a:spcAft>
          <a:spcPct val="0"/>
        </a:spcAft>
        <a:defRPr sz="4400">
          <a:solidFill>
            <a:srgbClr val="000000"/>
          </a:solidFill>
          <a:latin typeface="Arial" charset="0"/>
          <a:ea typeface="Osaka" charset="0"/>
          <a:cs typeface="Osaka" charset="0"/>
        </a:defRPr>
      </a:lvl7pPr>
      <a:lvl8pPr marL="1371600" algn="ctr" rtl="0" eaLnBrk="0" fontAlgn="base" hangingPunct="0">
        <a:spcBef>
          <a:spcPct val="0"/>
        </a:spcBef>
        <a:spcAft>
          <a:spcPct val="0"/>
        </a:spcAft>
        <a:defRPr sz="4400">
          <a:solidFill>
            <a:srgbClr val="000000"/>
          </a:solidFill>
          <a:latin typeface="Arial" charset="0"/>
          <a:ea typeface="Osaka" charset="0"/>
          <a:cs typeface="Osaka" charset="0"/>
        </a:defRPr>
      </a:lvl8pPr>
      <a:lvl9pPr marL="1828800" algn="ctr" rtl="0" eaLnBrk="0" fontAlgn="base" hangingPunct="0">
        <a:spcBef>
          <a:spcPct val="0"/>
        </a:spcBef>
        <a:spcAft>
          <a:spcPct val="0"/>
        </a:spcAft>
        <a:defRPr sz="4400">
          <a:solidFill>
            <a:srgbClr val="000000"/>
          </a:solidFill>
          <a:latin typeface="Arial" charset="0"/>
          <a:ea typeface="Osaka" charset="0"/>
          <a:cs typeface="Osaka"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Arial"/>
          <a:ea typeface="Osaka"/>
          <a:cs typeface="Osaka"/>
        </a:defRPr>
      </a:lvl1pPr>
      <a:lvl2pPr marL="742950" lvl="1" indent="-285750" algn="l" rtl="0" eaLnBrk="0" fontAlgn="base" hangingPunct="0">
        <a:spcBef>
          <a:spcPts val="700"/>
        </a:spcBef>
        <a:spcAft>
          <a:spcPct val="0"/>
        </a:spcAft>
        <a:buSzPct val="100000"/>
        <a:buChar char="–"/>
        <a:defRPr lang="en-US" sz="2800">
          <a:solidFill>
            <a:srgbClr val="000000"/>
          </a:solidFill>
          <a:latin typeface="Arial"/>
          <a:ea typeface="Osaka"/>
          <a:cs typeface="Osaka"/>
        </a:defRPr>
      </a:lvl2pPr>
      <a:lvl3pPr marL="1143000" lvl="2" indent="-228600" algn="l" rtl="0" eaLnBrk="0" fontAlgn="base" hangingPunct="0">
        <a:spcBef>
          <a:spcPts val="600"/>
        </a:spcBef>
        <a:spcAft>
          <a:spcPct val="0"/>
        </a:spcAft>
        <a:buSzPct val="100000"/>
        <a:buChar char="•"/>
        <a:defRPr lang="en-US" sz="2400">
          <a:solidFill>
            <a:srgbClr val="000000"/>
          </a:solidFill>
          <a:latin typeface="Arial"/>
          <a:ea typeface="Osaka"/>
          <a:cs typeface="Osaka"/>
        </a:defRPr>
      </a:lvl3pPr>
      <a:lvl4pPr marL="1600200" lvl="3"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4pPr>
      <a:lvl5pPr marL="2057400" lvl="4"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5pPr>
      <a:lvl6pPr marL="25146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6pPr>
      <a:lvl7pPr marL="29718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7pPr>
      <a:lvl8pPr marL="34290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8pPr>
      <a:lvl9pPr marL="3886200" indent="-228600" algn="l" rtl="0" eaLnBrk="0" fontAlgn="base" hangingPunct="0">
        <a:spcBef>
          <a:spcPts val="500"/>
        </a:spcBef>
        <a:spcAft>
          <a:spcPct val="0"/>
        </a:spcAft>
        <a:buSzPct val="100000"/>
        <a:buChar char="»"/>
        <a:defRPr lang="en-US" sz="2000">
          <a:solidFill>
            <a:srgbClr val="000000"/>
          </a:solidFill>
          <a:latin typeface="Arial"/>
          <a:ea typeface="Osaka"/>
          <a:cs typeface="Osaka"/>
        </a:defRPr>
      </a:lvl9pPr>
    </p:bodyStyle>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72C9E15-C34A-4106-A27A-FB94E929CD7E}"/>
              </a:ext>
            </a:extLst>
          </p:cNvPr>
          <p:cNvSpPr txBox="1">
            <a:spLocks noGrp="1"/>
          </p:cNvSpPr>
          <p:nvPr>
            <p:ph type="title"/>
          </p:nvPr>
        </p:nvSpPr>
        <p:spPr bwMode="auto">
          <a:xfrm>
            <a:off x="457200" y="381000"/>
            <a:ext cx="8229600" cy="1371600"/>
          </a:xfrm>
          <a:prstGeom prst="rect">
            <a:avLst/>
          </a:prstGeom>
          <a:noFill/>
          <a:ln>
            <a:noFill/>
          </a:ln>
          <a:effectLst>
            <a:outerShdw blurRad="63500" dist="35904" dir="16979749"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323" name="Rectangle 3">
            <a:extLst>
              <a:ext uri="{FF2B5EF4-FFF2-40B4-BE49-F238E27FC236}">
                <a16:creationId xmlns:a16="http://schemas.microsoft.com/office/drawing/2014/main" id="{4ABBC37E-A725-4FCD-96D1-DBA47AA2D4BF}"/>
              </a:ext>
            </a:extLst>
          </p:cNvPr>
          <p:cNvSpPr txBox="1">
            <a:spLocks noGrp="1"/>
          </p:cNvSpPr>
          <p:nvPr>
            <p:ph type="body" idx="1"/>
          </p:nvPr>
        </p:nvSpPr>
        <p:spPr bwMode="auto">
          <a:xfrm>
            <a:off x="457200" y="1981200"/>
            <a:ext cx="8229600" cy="41148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850B9B-B3FD-41CB-913B-1967B4D69D22}"/>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AA79FCD3-A33F-4EE6-9A33-52510783FA05}"/>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6F3F11CD-F2AD-4ABB-9D69-CA091A32248C}"/>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D655A5D6-FA14-476C-BE9D-014778E2248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08" r:id="rId1"/>
    <p:sldLayoutId id="2147494509" r:id="rId2"/>
  </p:sldLayoutIdLst>
  <p:transition/>
  <p:txStyles>
    <p:titleStyle>
      <a:lvl1pPr algn="ctr" rtl="0" eaLnBrk="0" fontAlgn="base" hangingPunct="0">
        <a:spcBef>
          <a:spcPct val="0"/>
        </a:spcBef>
        <a:spcAft>
          <a:spcPct val="0"/>
        </a:spcAft>
        <a:defRPr lang="en-US" sz="4400">
          <a:solidFill>
            <a:srgbClr val="E5FFFF"/>
          </a:solidFill>
          <a:latin typeface="Arial"/>
          <a:ea typeface="ＭＳ Ｐゴシック"/>
          <a:cs typeface="ＭＳ Ｐゴシック"/>
        </a:defRPr>
      </a:lvl1pPr>
      <a:lvl2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E5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00CCFF"/>
        </a:buClr>
        <a:buSzPct val="65000"/>
        <a:buFont typeface="Wingdings" panose="05000000000000000000" pitchFamily="2" charset="2"/>
        <a:buChar char="n"/>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Clr>
          <a:srgbClr val="FFCC00"/>
        </a:buClr>
        <a:buSzPct val="65000"/>
        <a:buFont typeface="Wingdings" panose="05000000000000000000" pitchFamily="2" charset="2"/>
        <a:buChar char="n"/>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00CCFF"/>
        </a:buClr>
        <a:buSzPct val="65000"/>
        <a:buFont typeface="Wingdings" panose="05000000000000000000" pitchFamily="2" charset="2"/>
        <a:buChar char="n"/>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FFCC00"/>
        </a:buClr>
        <a:buSzPct val="65000"/>
        <a:buFont typeface="Wingdings" panose="05000000000000000000" pitchFamily="2" charset="2"/>
        <a:buChar char="n"/>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00CCFF"/>
        </a:buClr>
        <a:buSzPct val="65000"/>
        <a:buFont typeface="Wingdings" panose="05000000000000000000" pitchFamily="2" charset="2"/>
        <a:buChar char="n"/>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00CCFF"/>
        </a:buClr>
        <a:buSzPct val="65000"/>
        <a:buFont typeface="Wingdings" charset="0"/>
        <a:buChar char="n"/>
        <a:defRPr lang="en-US" sz="2000">
          <a:solidFill>
            <a:srgbClr val="FFFFFF"/>
          </a:solidFill>
          <a:latin typeface="Arial"/>
          <a:ea typeface="ＭＳ Ｐゴシック"/>
        </a:defRPr>
      </a:lvl9pPr>
    </p:bodyStyle>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9C20D498-7073-4E3C-A749-953B2AD2F84A}"/>
              </a:ext>
            </a:extLst>
          </p:cNvPr>
          <p:cNvGrpSpPr>
            <a:grpSpLocks/>
          </p:cNvGrpSpPr>
          <p:nvPr/>
        </p:nvGrpSpPr>
        <p:grpSpPr bwMode="auto">
          <a:xfrm>
            <a:off x="228600" y="228600"/>
            <a:ext cx="8686800" cy="5943600"/>
            <a:chOff x="228600" y="228600"/>
            <a:chExt cx="8686800" cy="5943600"/>
          </a:xfrm>
        </p:grpSpPr>
        <p:sp>
          <p:nvSpPr>
            <p:cNvPr id="54280" name="Rectangle 3">
              <a:extLst>
                <a:ext uri="{FF2B5EF4-FFF2-40B4-BE49-F238E27FC236}">
                  <a16:creationId xmlns:a16="http://schemas.microsoft.com/office/drawing/2014/main" id="{7D0DA63F-1C7E-4E8A-B9D0-60A2AF00B1ED}"/>
                </a:ext>
              </a:extLst>
            </p:cNvPr>
            <p:cNvSpPr>
              <a:spLocks noChangeArrowheads="1"/>
            </p:cNvSpPr>
            <p:nvPr/>
          </p:nvSpPr>
          <p:spPr bwMode="auto">
            <a:xfrm>
              <a:off x="228600" y="228600"/>
              <a:ext cx="8686800" cy="5943600"/>
            </a:xfrm>
            <a:prstGeom prst="rect">
              <a:avLst/>
            </a:prstGeom>
            <a:solidFill>
              <a:srgbClr val="000000"/>
            </a:solidFill>
            <a:ln w="4444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54281" name="Rectangle 4">
              <a:extLst>
                <a:ext uri="{FF2B5EF4-FFF2-40B4-BE49-F238E27FC236}">
                  <a16:creationId xmlns:a16="http://schemas.microsoft.com/office/drawing/2014/main" id="{0C4B4570-0097-43CC-981E-85D578BBE7BE}"/>
                </a:ext>
              </a:extLst>
            </p:cNvPr>
            <p:cNvSpPr>
              <a:spLocks noChangeArrowheads="1"/>
            </p:cNvSpPr>
            <p:nvPr/>
          </p:nvSpPr>
          <p:spPr bwMode="auto">
            <a:xfrm>
              <a:off x="306388" y="306388"/>
              <a:ext cx="8529637" cy="5770562"/>
            </a:xfrm>
            <a:prstGeom prst="rect">
              <a:avLst/>
            </a:prstGeom>
            <a:solidFill>
              <a:srgbClr val="000000"/>
            </a:solidFill>
            <a:ln w="9528">
              <a:solidFill>
                <a:srgbClr val="FFFFFF"/>
              </a:solidFill>
              <a:miter lim="800000"/>
              <a:headEnd/>
              <a:tailEnd/>
            </a:ln>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54282" name="Line 5">
              <a:extLst>
                <a:ext uri="{FF2B5EF4-FFF2-40B4-BE49-F238E27FC236}">
                  <a16:creationId xmlns:a16="http://schemas.microsoft.com/office/drawing/2014/main" id="{4618589B-5C54-4795-9156-7B915F16BFDC}"/>
                </a:ext>
              </a:extLst>
            </p:cNvPr>
            <p:cNvSpPr>
              <a:spLocks noChangeArrowheads="1"/>
            </p:cNvSpPr>
            <p:nvPr/>
          </p:nvSpPr>
          <p:spPr bwMode="auto">
            <a:xfrm>
              <a:off x="533396" y="1733546"/>
              <a:ext cx="8153403" cy="0"/>
            </a:xfrm>
            <a:custGeom>
              <a:avLst/>
              <a:gdLst>
                <a:gd name="T0" fmla="*/ 4076702 w 8153403"/>
                <a:gd name="T1" fmla="*/ 8153403 w 8153403"/>
                <a:gd name="T2" fmla="*/ 4076702 w 8153403"/>
                <a:gd name="T3" fmla="*/ 0 w 8153403"/>
                <a:gd name="T4" fmla="*/ 0 w 8153403"/>
                <a:gd name="T5" fmla="*/ 8153403 w 8153403"/>
                <a:gd name="T6" fmla="*/ 0 60000 65536"/>
                <a:gd name="T7" fmla="*/ 0 60000 65536"/>
                <a:gd name="T8" fmla="*/ 0 60000 65536"/>
                <a:gd name="T9" fmla="*/ 0 60000 65536"/>
                <a:gd name="T10" fmla="*/ 0 60000 65536"/>
                <a:gd name="T11" fmla="*/ 0 60000 65536"/>
                <a:gd name="T12" fmla="*/ 0 w 8153403"/>
                <a:gd name="T13" fmla="*/ 8153403 w 8153403"/>
              </a:gdLst>
              <a:ahLst/>
              <a:cxnLst>
                <a:cxn ang="T6">
                  <a:pos x="T0" y="0"/>
                </a:cxn>
                <a:cxn ang="T7">
                  <a:pos x="T1" y="0"/>
                </a:cxn>
                <a:cxn ang="T8">
                  <a:pos x="T2" y="0"/>
                </a:cxn>
                <a:cxn ang="T9">
                  <a:pos x="T3" y="0"/>
                </a:cxn>
                <a:cxn ang="T10">
                  <a:pos x="T4" y="0"/>
                </a:cxn>
                <a:cxn ang="T11">
                  <a:pos x="T5" y="0"/>
                </a:cxn>
              </a:cxnLst>
              <a:rect l="T12" t="0" r="T13" b="0"/>
              <a:pathLst>
                <a:path w="8153403">
                  <a:moveTo>
                    <a:pt x="0" y="0"/>
                  </a:moveTo>
                  <a:lnTo>
                    <a:pt x="8153403" y="1"/>
                  </a:lnTo>
                </a:path>
              </a:pathLst>
            </a:custGeom>
            <a:noFill/>
            <a:ln w="12701">
              <a:solidFill>
                <a:srgbClr val="990000"/>
              </a:solidFill>
              <a:round/>
              <a:headEnd/>
              <a:tailEnd/>
            </a:ln>
            <a:extLst>
              <a:ext uri="{909E8E84-426E-40DD-AFC4-6F175D3DCCD1}">
                <a14:hiddenFill xmlns:a14="http://schemas.microsoft.com/office/drawing/2010/main">
                  <a:solidFill>
                    <a:srgbClr val="FFFFFF"/>
                  </a:solidFill>
                </a14:hiddenFill>
              </a:ext>
            </a:extLst>
          </p:spPr>
          <p:txBody>
            <a:bodyPr anchorCtr="1"/>
            <a:lstStyle/>
            <a:p>
              <a:endParaRPr lang="en-SG"/>
            </a:p>
          </p:txBody>
        </p:sp>
      </p:grpSp>
      <p:sp>
        <p:nvSpPr>
          <p:cNvPr id="54275" name="Rectangle 6">
            <a:extLst>
              <a:ext uri="{FF2B5EF4-FFF2-40B4-BE49-F238E27FC236}">
                <a16:creationId xmlns:a16="http://schemas.microsoft.com/office/drawing/2014/main" id="{7F82E9FF-CD16-4FC7-AD4C-DAC26637F618}"/>
              </a:ext>
            </a:extLst>
          </p:cNvPr>
          <p:cNvSpPr txBox="1">
            <a:spLocks noGrp="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4276" name="Rectangle 7">
            <a:extLst>
              <a:ext uri="{FF2B5EF4-FFF2-40B4-BE49-F238E27FC236}">
                <a16:creationId xmlns:a16="http://schemas.microsoft.com/office/drawing/2014/main" id="{81FE5CA6-F89D-4787-B2DD-5D3EE693F97A}"/>
              </a:ext>
            </a:extLst>
          </p:cNvPr>
          <p:cNvSpPr txBox="1">
            <a:spLocks noGrp="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8">
            <a:extLst>
              <a:ext uri="{FF2B5EF4-FFF2-40B4-BE49-F238E27FC236}">
                <a16:creationId xmlns:a16="http://schemas.microsoft.com/office/drawing/2014/main" id="{E175EA4B-4A04-4247-B4AB-3D704FFD1796}"/>
              </a:ext>
            </a:extLst>
          </p:cNvPr>
          <p:cNvSpPr txBox="1">
            <a:spLocks noGrp="1"/>
          </p:cNvSpPr>
          <p:nvPr>
            <p:ph type="dt" sz="half" idx="2"/>
          </p:nvPr>
        </p:nvSpPr>
        <p:spPr>
          <a:xfrm>
            <a:off x="533400" y="6248400"/>
            <a:ext cx="20574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9" name="Rectangle 9">
            <a:extLst>
              <a:ext uri="{FF2B5EF4-FFF2-40B4-BE49-F238E27FC236}">
                <a16:creationId xmlns:a16="http://schemas.microsoft.com/office/drawing/2014/main" id="{510DB221-D510-42D6-9CCB-BBD58DC4D948}"/>
              </a:ext>
            </a:extLst>
          </p:cNvPr>
          <p:cNvSpPr txBox="1">
            <a:spLocks noGrp="1"/>
          </p:cNvSpPr>
          <p:nvPr>
            <p:ph type="ftr" sz="quarter" idx="3"/>
          </p:nvPr>
        </p:nvSpPr>
        <p:spPr>
          <a:xfrm>
            <a:off x="3238500" y="6248400"/>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0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0" name="Rectangle 10">
            <a:extLst>
              <a:ext uri="{FF2B5EF4-FFF2-40B4-BE49-F238E27FC236}">
                <a16:creationId xmlns:a16="http://schemas.microsoft.com/office/drawing/2014/main" id="{0CF89F98-12E0-446F-9704-9198D34B60E0}"/>
              </a:ext>
            </a:extLst>
          </p:cNvPr>
          <p:cNvSpPr txBox="1">
            <a:spLocks noGrp="1"/>
          </p:cNvSpPr>
          <p:nvPr>
            <p:ph type="sldNum" sz="quarter" idx="4"/>
          </p:nvPr>
        </p:nvSpPr>
        <p:spPr>
          <a:xfrm>
            <a:off x="6781800" y="6248400"/>
            <a:ext cx="19050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81FD6253-B783-4575-9EE4-B48C22D5BC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0" r:id="rId1"/>
  </p:sldLayoutIdLst>
  <p:transition/>
  <p:txStyles>
    <p:titleStyle>
      <a:lvl1pPr algn="l" rtl="0" eaLnBrk="0" fontAlgn="base" hangingPunct="0">
        <a:lnSpc>
          <a:spcPct val="80000"/>
        </a:lnSpc>
        <a:spcBef>
          <a:spcPct val="0"/>
        </a:spcBef>
        <a:spcAft>
          <a:spcPct val="0"/>
        </a:spcAft>
        <a:defRPr lang="en-US" sz="4400">
          <a:solidFill>
            <a:srgbClr val="FFFFFF"/>
          </a:solidFill>
          <a:latin typeface="Times New Roman"/>
          <a:ea typeface="ＭＳ Ｐゴシック"/>
          <a:cs typeface="ＭＳ Ｐゴシック"/>
        </a:defRPr>
      </a:lvl1pPr>
      <a:lvl2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rgbClr val="FFFFFF"/>
          </a:solidFill>
          <a:latin typeface="Times New Roman" charset="0"/>
          <a:ea typeface="ＭＳ Ｐゴシック" charset="0"/>
          <a:cs typeface="ＭＳ Ｐゴシック" charset="0"/>
        </a:defRPr>
      </a:lvl9pPr>
    </p:titleStyle>
    <p:bodyStyle>
      <a:lvl1pPr marL="342900" indent="-342900" algn="l" rtl="0" eaLnBrk="0" fontAlgn="base" hangingPunct="0">
        <a:spcBef>
          <a:spcPts val="700"/>
        </a:spcBef>
        <a:spcAft>
          <a:spcPct val="0"/>
        </a:spcAft>
        <a:buClr>
          <a:srgbClr val="990000"/>
        </a:buClr>
        <a:buSzPct val="75000"/>
        <a:buFont typeface="Wingdings" panose="05000000000000000000" pitchFamily="2" charset="2"/>
        <a:buChar char="n"/>
        <a:defRPr lang="en-US" sz="3100">
          <a:solidFill>
            <a:srgbClr val="FFFFFF"/>
          </a:solidFill>
          <a:latin typeface="Arial"/>
          <a:ea typeface="ＭＳ Ｐゴシック"/>
          <a:cs typeface="ＭＳ Ｐゴシック"/>
        </a:defRPr>
      </a:lvl1pPr>
      <a:lvl2pPr marL="742950" lvl="1" indent="-285750" algn="l" rtl="0" eaLnBrk="0" fontAlgn="base" hangingPunct="0">
        <a:spcBef>
          <a:spcPts val="600"/>
        </a:spcBef>
        <a:spcAft>
          <a:spcPct val="0"/>
        </a:spcAft>
        <a:buClr>
          <a:srgbClr val="666699"/>
        </a:buClr>
        <a:buSzPct val="65000"/>
        <a:buFont typeface="Wingdings" panose="05000000000000000000" pitchFamily="2" charset="2"/>
        <a:buChar char="n"/>
        <a:defRPr lang="en-US" sz="26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999900"/>
        </a:buClr>
        <a:buSzPct val="55000"/>
        <a:buFont typeface="Wingdings" panose="05000000000000000000" pitchFamily="2" charset="2"/>
        <a:buChar char="n"/>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990000"/>
        </a:buClr>
        <a:buSzPct val="100000"/>
        <a:buFont typeface="Wingdings" panose="05000000000000000000" pitchFamily="2" charset="2"/>
        <a:buChar char="§"/>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FFFF"/>
        </a:buClr>
        <a:buSzPct val="85000"/>
        <a:buFont typeface="Wingdings" panose="05000000000000000000" pitchFamily="2" charset="2"/>
        <a:buChar char="§"/>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FFFF"/>
        </a:buClr>
        <a:buSzPct val="85000"/>
        <a:buFont typeface="Wingdings" charset="0"/>
        <a:buChar char="§"/>
        <a:defRPr lang="en-US" sz="2000">
          <a:solidFill>
            <a:srgbClr val="FFFFFF"/>
          </a:solidFill>
          <a:latin typeface="Arial"/>
          <a:ea typeface="ＭＳ Ｐゴシック"/>
        </a:defRPr>
      </a:lvl9pPr>
    </p:bodyStyle>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FB26387-66D5-4279-BF9D-9B6046BBCC1B}"/>
              </a:ext>
            </a:extLst>
          </p:cNvPr>
          <p:cNvSpPr txBox="1">
            <a:spLocks noGrp="1"/>
          </p:cNvSpPr>
          <p:nvPr>
            <p:ph type="title"/>
          </p:nvPr>
        </p:nvSpPr>
        <p:spPr bwMode="auto">
          <a:xfrm>
            <a:off x="457200" y="292100"/>
            <a:ext cx="8229600" cy="1384300"/>
          </a:xfrm>
          <a:prstGeom prst="rect">
            <a:avLst/>
          </a:prstGeom>
          <a:noFill/>
          <a:ln>
            <a:noFill/>
          </a:ln>
          <a:effectLst>
            <a:outerShdw blurRad="63500" dist="380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7AB07268-46B9-4B55-93BC-967800B77204}"/>
              </a:ext>
            </a:extLst>
          </p:cNvPr>
          <p:cNvSpPr txBox="1">
            <a:spLocks noGrp="1"/>
          </p:cNvSpPr>
          <p:nvPr>
            <p:ph type="body" idx="1"/>
          </p:nvPr>
        </p:nvSpPr>
        <p:spPr bwMode="auto">
          <a:xfrm>
            <a:off x="457200" y="1905000"/>
            <a:ext cx="8229600" cy="41148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4B32FE-96A3-4BC3-BA91-826BF1995E6F}"/>
              </a:ext>
            </a:extLst>
          </p:cNvPr>
          <p:cNvSpPr txBox="1">
            <a:spLocks noGrp="1"/>
          </p:cNvSpPr>
          <p:nvPr>
            <p:ph type="dt" sz="half" idx="2"/>
          </p:nvPr>
        </p:nvSpPr>
        <p:spPr bwMode="auto">
          <a:xfrm>
            <a:off x="457200" y="6245225"/>
            <a:ext cx="2133600" cy="47625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A432BA2-B4B7-4BA8-9C4E-5734F469ADAA}"/>
              </a:ext>
            </a:extLst>
          </p:cNvPr>
          <p:cNvSpPr txBox="1">
            <a:spLocks noGrp="1"/>
          </p:cNvSpPr>
          <p:nvPr>
            <p:ph type="ftr" sz="quarter" idx="3"/>
          </p:nvPr>
        </p:nvSpPr>
        <p:spPr bwMode="auto">
          <a:xfrm>
            <a:off x="3124200" y="6245225"/>
            <a:ext cx="2895600" cy="47625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1"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3A1165F7-D28A-4F20-9B39-52B75CCFDE9B}"/>
              </a:ext>
            </a:extLst>
          </p:cNvPr>
          <p:cNvSpPr txBox="1">
            <a:spLocks noGrp="1"/>
          </p:cNvSpPr>
          <p:nvPr>
            <p:ph type="sldNum" sz="quarter" idx="4"/>
          </p:nvPr>
        </p:nvSpPr>
        <p:spPr bwMode="auto">
          <a:xfrm>
            <a:off x="6553200" y="6245225"/>
            <a:ext cx="2133600" cy="476250"/>
          </a:xfrm>
          <a:prstGeom prst="rect">
            <a:avLst/>
          </a:prstGeom>
          <a:noFill/>
          <a:ln>
            <a:noFill/>
          </a:ln>
          <a:effectLst>
            <a:outerShdw dist="25396" dir="2700000"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FC5F8700-7E7E-4355-8E33-A4174ABB6E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1" r:id="rId1"/>
  </p:sldLayoutIdLst>
  <p:transition/>
  <p:txStyles>
    <p:titleStyle>
      <a:lvl1pPr algn="l" rtl="0" eaLnBrk="0" fontAlgn="base" hangingPunct="0">
        <a:spcBef>
          <a:spcPct val="0"/>
        </a:spcBef>
        <a:spcAft>
          <a:spcPct val="0"/>
        </a:spcAft>
        <a:defRPr lang="en-US" sz="4400">
          <a:solidFill>
            <a:srgbClr val="FFFFFF"/>
          </a:solidFill>
          <a:latin typeface="Arial"/>
          <a:ea typeface="ＭＳ Ｐゴシック"/>
          <a:cs typeface="ＭＳ Ｐゴシック"/>
        </a:defRPr>
      </a:lvl1pPr>
      <a:lvl2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CC00"/>
        </a:buClr>
        <a:buSzPct val="120000"/>
        <a:buChar char="•"/>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SzPct val="100000"/>
        <a:buFont typeface="Arial" panose="020B0604020202020204" pitchFamily="34" charset="0"/>
        <a:buChar char="–"/>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FFCC00"/>
        </a:buClr>
        <a:buSzPct val="120000"/>
        <a:buChar char="•"/>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SzPct val="100000"/>
        <a:buFont typeface="Arial" panose="020B0604020202020204" pitchFamily="34" charset="0"/>
        <a:buChar char="–"/>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CC00"/>
        </a:buClr>
        <a:buSzPct val="80000"/>
        <a:buFont typeface="Wingdings" panose="05000000000000000000" pitchFamily="2" charset="2"/>
        <a:buChar char="v"/>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CC00"/>
        </a:buClr>
        <a:buSzPct val="80000"/>
        <a:buFont typeface="Wingdings" charset="0"/>
        <a:buChar char="v"/>
        <a:defRPr lang="en-US" sz="2000">
          <a:solidFill>
            <a:srgbClr val="FFFFFF"/>
          </a:solidFill>
          <a:latin typeface="Arial"/>
          <a:ea typeface="ＭＳ Ｐゴシック"/>
        </a:defRPr>
      </a:lvl9pPr>
    </p:bodyStyle>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6322" name="Group 5">
            <a:extLst>
              <a:ext uri="{FF2B5EF4-FFF2-40B4-BE49-F238E27FC236}">
                <a16:creationId xmlns:a16="http://schemas.microsoft.com/office/drawing/2014/main" id="{7CC11F67-606C-4765-B773-2D6F9B876D64}"/>
              </a:ext>
            </a:extLst>
          </p:cNvPr>
          <p:cNvGrpSpPr>
            <a:grpSpLocks/>
          </p:cNvGrpSpPr>
          <p:nvPr/>
        </p:nvGrpSpPr>
        <p:grpSpPr bwMode="auto">
          <a:xfrm>
            <a:off x="0" y="0"/>
            <a:ext cx="9144000" cy="4038600"/>
            <a:chOff x="0" y="0"/>
            <a:chExt cx="9144000" cy="4038603"/>
          </a:xfrm>
        </p:grpSpPr>
        <p:sp>
          <p:nvSpPr>
            <p:cNvPr id="3" name="Rectangle 6">
              <a:extLst>
                <a:ext uri="{FF2B5EF4-FFF2-40B4-BE49-F238E27FC236}">
                  <a16:creationId xmlns:a16="http://schemas.microsoft.com/office/drawing/2014/main" id="{A2A83D8E-A0AC-4F67-BB87-998DD2FE7974}"/>
                </a:ext>
              </a:extLst>
            </p:cNvPr>
            <p:cNvSpPr/>
            <p:nvPr/>
          </p:nvSpPr>
          <p:spPr>
            <a:xfrm>
              <a:off x="0" y="0"/>
              <a:ext cx="9144000" cy="3505196"/>
            </a:xfrm>
            <a:prstGeom prst="rect">
              <a:avLst/>
            </a:prstGeom>
            <a:blipFill>
              <a:blip r:embed="rId3" r:link="rId4" cstate="print">
                <a:alphaModFix/>
              </a:blip>
              <a:tile sx="100000" sy="99996" algn="tl"/>
            </a:blipFill>
            <a:ln>
              <a:noFill/>
              <a:prstDash val="solid"/>
            </a:ln>
          </p:spPr>
          <p:txBody>
            <a:bodyPr wrap="none"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a:defRPr/>
              </a:pPr>
              <a:endParaRPr lang="en-US" sz="2400">
                <a:solidFill>
                  <a:srgbClr val="000000"/>
                </a:solidFill>
                <a:latin typeface="Times New Roman" charset="0"/>
              </a:endParaRPr>
            </a:p>
          </p:txBody>
        </p:sp>
        <p:grpSp>
          <p:nvGrpSpPr>
            <p:cNvPr id="56332" name="Group 7">
              <a:extLst>
                <a:ext uri="{FF2B5EF4-FFF2-40B4-BE49-F238E27FC236}">
                  <a16:creationId xmlns:a16="http://schemas.microsoft.com/office/drawing/2014/main" id="{1EAB78E6-C6E1-4005-91D0-7FFFCB19BA6D}"/>
                </a:ext>
              </a:extLst>
            </p:cNvPr>
            <p:cNvGrpSpPr>
              <a:grpSpLocks/>
            </p:cNvGrpSpPr>
            <p:nvPr/>
          </p:nvGrpSpPr>
          <p:grpSpPr bwMode="auto">
            <a:xfrm>
              <a:off x="0" y="3486149"/>
              <a:ext cx="9137654" cy="376239"/>
              <a:chOff x="0" y="3486149"/>
              <a:chExt cx="9137654" cy="376239"/>
            </a:xfrm>
          </p:grpSpPr>
          <p:sp>
            <p:nvSpPr>
              <p:cNvPr id="56334" name="Rectangle 8">
                <a:extLst>
                  <a:ext uri="{FF2B5EF4-FFF2-40B4-BE49-F238E27FC236}">
                    <a16:creationId xmlns:a16="http://schemas.microsoft.com/office/drawing/2014/main" id="{361658CB-5DA1-4CD5-91C2-88B50F63CA98}"/>
                  </a:ext>
                </a:extLst>
              </p:cNvPr>
              <p:cNvSpPr>
                <a:spLocks noChangeArrowheads="1"/>
              </p:cNvSpPr>
              <p:nvPr/>
            </p:nvSpPr>
            <p:spPr bwMode="auto">
              <a:xfrm flipV="1">
                <a:off x="0" y="3508378"/>
                <a:ext cx="9137650" cy="92075"/>
              </a:xfrm>
              <a:prstGeom prst="rect">
                <a:avLst/>
              </a:prstGeom>
              <a:solidFill>
                <a:srgbClr val="B3D1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5" name="Rectangle 9">
                <a:extLst>
                  <a:ext uri="{FF2B5EF4-FFF2-40B4-BE49-F238E27FC236}">
                    <a16:creationId xmlns:a16="http://schemas.microsoft.com/office/drawing/2014/main" id="{977251F4-C722-48A8-BCC9-158A41800269}"/>
                  </a:ext>
                </a:extLst>
              </p:cNvPr>
              <p:cNvSpPr>
                <a:spLocks noChangeArrowheads="1"/>
              </p:cNvSpPr>
              <p:nvPr/>
            </p:nvSpPr>
            <p:spPr bwMode="auto">
              <a:xfrm>
                <a:off x="0" y="3600453"/>
                <a:ext cx="9137650" cy="222250"/>
              </a:xfrm>
              <a:prstGeom prst="rect">
                <a:avLst/>
              </a:prstGeom>
              <a:gradFill rotWithShape="0">
                <a:gsLst>
                  <a:gs pos="0">
                    <a:srgbClr val="3568C7"/>
                  </a:gs>
                  <a:gs pos="100000">
                    <a:srgbClr val="A9BEE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6" name="Rectangle 10">
                <a:extLst>
                  <a:ext uri="{FF2B5EF4-FFF2-40B4-BE49-F238E27FC236}">
                    <a16:creationId xmlns:a16="http://schemas.microsoft.com/office/drawing/2014/main" id="{5AAE8622-05BD-4165-8A15-BDB5A211D1A1}"/>
                  </a:ext>
                </a:extLst>
              </p:cNvPr>
              <p:cNvSpPr>
                <a:spLocks noChangeArrowheads="1"/>
              </p:cNvSpPr>
              <p:nvPr/>
            </p:nvSpPr>
            <p:spPr bwMode="auto">
              <a:xfrm>
                <a:off x="0" y="3486153"/>
                <a:ext cx="9137650" cy="22225"/>
              </a:xfrm>
              <a:prstGeom prst="rect">
                <a:avLst/>
              </a:prstGeom>
              <a:gradFill rotWithShape="0">
                <a:gsLst>
                  <a:gs pos="0">
                    <a:srgbClr val="1822CD"/>
                  </a:gs>
                  <a:gs pos="100000">
                    <a:srgbClr val="878DE5"/>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37" name="Rectangle 11">
                <a:extLst>
                  <a:ext uri="{FF2B5EF4-FFF2-40B4-BE49-F238E27FC236}">
                    <a16:creationId xmlns:a16="http://schemas.microsoft.com/office/drawing/2014/main" id="{467967C7-57CF-4FDB-B1A3-19E92E32C910}"/>
                  </a:ext>
                </a:extLst>
              </p:cNvPr>
              <p:cNvSpPr>
                <a:spLocks noChangeArrowheads="1"/>
              </p:cNvSpPr>
              <p:nvPr/>
            </p:nvSpPr>
            <p:spPr bwMode="auto">
              <a:xfrm flipV="1">
                <a:off x="0" y="3817941"/>
                <a:ext cx="9137650" cy="44450"/>
              </a:xfrm>
              <a:prstGeom prst="rect">
                <a:avLst/>
              </a:prstGeom>
              <a:gradFill rotWithShape="0">
                <a:gsLst>
                  <a:gs pos="0">
                    <a:srgbClr val="A9BEE7"/>
                  </a:gs>
                  <a:gs pos="100000">
                    <a:srgbClr val="3568C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a:endParaRPr>
              </a:p>
            </p:txBody>
          </p:sp>
          <p:sp>
            <p:nvSpPr>
              <p:cNvPr id="56338" name="Rectangle 12">
                <a:extLst>
                  <a:ext uri="{FF2B5EF4-FFF2-40B4-BE49-F238E27FC236}">
                    <a16:creationId xmlns:a16="http://schemas.microsoft.com/office/drawing/2014/main" id="{B29AFBAD-62B8-4724-A211-6DA1AD2641F9}"/>
                  </a:ext>
                </a:extLst>
              </p:cNvPr>
              <p:cNvSpPr>
                <a:spLocks noChangeArrowheads="1"/>
              </p:cNvSpPr>
              <p:nvPr/>
            </p:nvSpPr>
            <p:spPr bwMode="auto">
              <a:xfrm>
                <a:off x="0" y="3592516"/>
                <a:ext cx="9137650" cy="44450"/>
              </a:xfrm>
              <a:prstGeom prst="rect">
                <a:avLst/>
              </a:prstGeom>
              <a:gradFill rotWithShape="0">
                <a:gsLst>
                  <a:gs pos="0">
                    <a:srgbClr val="B3D1F0"/>
                  </a:gs>
                  <a:gs pos="100000">
                    <a:srgbClr val="3568C7"/>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grpSp>
        <p:sp>
          <p:nvSpPr>
            <p:cNvPr id="56333" name="Rectangle 13">
              <a:extLst>
                <a:ext uri="{FF2B5EF4-FFF2-40B4-BE49-F238E27FC236}">
                  <a16:creationId xmlns:a16="http://schemas.microsoft.com/office/drawing/2014/main" id="{7A774B3A-848B-441C-B8C9-43180C3FFC14}"/>
                </a:ext>
              </a:extLst>
            </p:cNvPr>
            <p:cNvSpPr>
              <a:spLocks noChangeArrowheads="1"/>
            </p:cNvSpPr>
            <p:nvPr/>
          </p:nvSpPr>
          <p:spPr bwMode="auto">
            <a:xfrm>
              <a:off x="3175" y="3886203"/>
              <a:ext cx="9140825" cy="152400"/>
            </a:xfrm>
            <a:prstGeom prst="rect">
              <a:avLst/>
            </a:prstGeom>
            <a:gradFill rotWithShape="0">
              <a:gsLst>
                <a:gs pos="0">
                  <a:srgbClr val="777777"/>
                </a:gs>
                <a:gs pos="100000">
                  <a:srgbClr val="FFFFFF"/>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grpSp>
      <p:sp>
        <p:nvSpPr>
          <p:cNvPr id="56323" name="Rectangle 14">
            <a:extLst>
              <a:ext uri="{FF2B5EF4-FFF2-40B4-BE49-F238E27FC236}">
                <a16:creationId xmlns:a16="http://schemas.microsoft.com/office/drawing/2014/main" id="{89D51641-BBA0-401A-8D7C-7B98F994FC00}"/>
              </a:ext>
            </a:extLst>
          </p:cNvPr>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000000"/>
              </a:solidFill>
              <a:latin typeface="Times New Roman" pitchFamily="18" charset="0"/>
            </a:endParaRPr>
          </a:p>
        </p:txBody>
      </p:sp>
      <p:sp>
        <p:nvSpPr>
          <p:cNvPr id="56324" name="Rectangle 17">
            <a:extLst>
              <a:ext uri="{FF2B5EF4-FFF2-40B4-BE49-F238E27FC236}">
                <a16:creationId xmlns:a16="http://schemas.microsoft.com/office/drawing/2014/main" id="{1C5B5FA6-9851-4C10-A6E2-353C531BC104}"/>
              </a:ext>
            </a:extLst>
          </p:cNvPr>
          <p:cNvSpPr txBox="1">
            <a:spLocks noGrp="1"/>
          </p:cNvSpPr>
          <p:nvPr>
            <p:ph type="title"/>
          </p:nvPr>
        </p:nvSpPr>
        <p:spPr bwMode="auto">
          <a:xfrm>
            <a:off x="152400" y="762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6325" name="Rectangle 18">
            <a:extLst>
              <a:ext uri="{FF2B5EF4-FFF2-40B4-BE49-F238E27FC236}">
                <a16:creationId xmlns:a16="http://schemas.microsoft.com/office/drawing/2014/main" id="{BD356E8A-A7ED-4090-AA80-80D8BE12D8AC}"/>
              </a:ext>
            </a:extLst>
          </p:cNvPr>
          <p:cNvSpPr txBox="1">
            <a:spLocks noGrp="1"/>
          </p:cNvSpPr>
          <p:nvPr>
            <p:ph type="body" idx="1"/>
          </p:nvPr>
        </p:nvSpPr>
        <p:spPr bwMode="auto">
          <a:xfrm>
            <a:off x="457200" y="1874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Rectangle 2">
            <a:extLst>
              <a:ext uri="{FF2B5EF4-FFF2-40B4-BE49-F238E27FC236}">
                <a16:creationId xmlns:a16="http://schemas.microsoft.com/office/drawing/2014/main" id="{180A5BDE-29B3-40F3-B73B-7E4DECE84406}"/>
              </a:ext>
            </a:extLst>
          </p:cNvPr>
          <p:cNvSpPr txBox="1">
            <a:spLocks noGrp="1"/>
          </p:cNvSpPr>
          <p:nvPr>
            <p:ph type="dt" sz="half" idx="2"/>
          </p:nvPr>
        </p:nvSpPr>
        <p:spPr>
          <a:xfrm>
            <a:off x="457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5" name="Rectangle 3">
            <a:extLst>
              <a:ext uri="{FF2B5EF4-FFF2-40B4-BE49-F238E27FC236}">
                <a16:creationId xmlns:a16="http://schemas.microsoft.com/office/drawing/2014/main" id="{401A30ED-B7A4-4A62-B634-28F1CFD26F8A}"/>
              </a:ext>
            </a:extLst>
          </p:cNvPr>
          <p:cNvSpPr txBox="1">
            <a:spLocks noGrp="1"/>
          </p:cNvSpPr>
          <p:nvPr>
            <p:ph type="ftr" sz="quarter" idx="3"/>
          </p:nvPr>
        </p:nvSpPr>
        <p:spPr>
          <a:xfrm>
            <a:off x="3124200" y="6245225"/>
            <a:ext cx="2895600" cy="47625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6" name="Rectangle 4">
            <a:extLst>
              <a:ext uri="{FF2B5EF4-FFF2-40B4-BE49-F238E27FC236}">
                <a16:creationId xmlns:a16="http://schemas.microsoft.com/office/drawing/2014/main" id="{9E6E8AC3-FBB2-4665-B5A6-659976A39913}"/>
              </a:ext>
            </a:extLst>
          </p:cNvPr>
          <p:cNvSpPr txBox="1">
            <a:spLocks noGrp="1"/>
          </p:cNvSpPr>
          <p:nvPr>
            <p:ph type="sldNum" sz="quarter" idx="4"/>
          </p:nvPr>
        </p:nvSpPr>
        <p:spPr>
          <a:xfrm>
            <a:off x="6553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1822CD"/>
                </a:solidFill>
              </a:defRPr>
            </a:lvl1pPr>
          </a:lstStyle>
          <a:p>
            <a:fld id="{3EAD4F82-D2E4-40E9-8978-14303DB7A90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79" r:id="rId1"/>
  </p:sldLayoutIdLst>
  <p:transition/>
  <p:txStyles>
    <p:titleStyle>
      <a:lvl1pPr algn="ctr" rtl="0" eaLnBrk="0" fontAlgn="base" hangingPunct="0">
        <a:spcBef>
          <a:spcPct val="0"/>
        </a:spcBef>
        <a:spcAft>
          <a:spcPct val="0"/>
        </a:spcAft>
        <a:defRPr lang="en-US" sz="4400" b="1">
          <a:solidFill>
            <a:srgbClr val="1822CD"/>
          </a:solidFill>
          <a:latin typeface="Lucida Grande"/>
          <a:ea typeface="ＭＳ Ｐゴシック"/>
          <a:cs typeface="ＭＳ Ｐゴシック"/>
        </a:defRPr>
      </a:lvl1pPr>
      <a:lvl2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5pPr>
      <a:lvl6pPr marL="4572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6pPr>
      <a:lvl7pPr marL="9144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7pPr>
      <a:lvl8pPr marL="13716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8pPr>
      <a:lvl9pPr marL="1828800" algn="ctr" rtl="0" eaLnBrk="0" fontAlgn="base" hangingPunct="0">
        <a:spcBef>
          <a:spcPct val="0"/>
        </a:spcBef>
        <a:spcAft>
          <a:spcPct val="0"/>
        </a:spcAft>
        <a:defRPr sz="4400" b="1">
          <a:solidFill>
            <a:srgbClr val="1822CD"/>
          </a:solidFill>
          <a:latin typeface="Lucida Grande"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3568C7"/>
        </a:buClr>
        <a:buSzPct val="100000"/>
        <a:buFont typeface="Times" panose="02020603050405020304" pitchFamily="18" charset="0"/>
        <a:buChar char="•"/>
        <a:defRPr lang="en-US" sz="3200">
          <a:solidFill>
            <a:srgbClr val="000000"/>
          </a:solidFill>
          <a:latin typeface="Lucida Grande"/>
          <a:ea typeface="ＭＳ Ｐゴシック"/>
          <a:cs typeface="ＭＳ Ｐゴシック"/>
        </a:defRPr>
      </a:lvl1pPr>
      <a:lvl2pPr marL="742950" lvl="1" indent="-285750" algn="l" rtl="0" eaLnBrk="0" fontAlgn="base" hangingPunct="0">
        <a:spcBef>
          <a:spcPts val="700"/>
        </a:spcBef>
        <a:spcAft>
          <a:spcPct val="0"/>
        </a:spcAft>
        <a:buClr>
          <a:srgbClr val="F06157"/>
        </a:buClr>
        <a:buSzPct val="100000"/>
        <a:buFont typeface="Wingdings" panose="05000000000000000000" pitchFamily="2" charset="2"/>
        <a:buChar char="w"/>
        <a:defRPr lang="en-US" sz="2800">
          <a:solidFill>
            <a:srgbClr val="000000"/>
          </a:solidFill>
          <a:latin typeface="Lucida Grande"/>
          <a:ea typeface="ＭＳ Ｐゴシック"/>
        </a:defRPr>
      </a:lvl2pPr>
      <a:lvl3pPr marL="1085850" lvl="2" indent="-228600" algn="l" rtl="0" eaLnBrk="0" fontAlgn="base" hangingPunct="0">
        <a:spcBef>
          <a:spcPts val="600"/>
        </a:spcBef>
        <a:spcAft>
          <a:spcPct val="0"/>
        </a:spcAft>
        <a:buClr>
          <a:srgbClr val="3568C7"/>
        </a:buClr>
        <a:buSzPct val="100000"/>
        <a:buFont typeface="Wingdings" panose="05000000000000000000" pitchFamily="2" charset="2"/>
        <a:buChar char="§"/>
        <a:defRPr lang="en-US" sz="2400">
          <a:solidFill>
            <a:srgbClr val="000000"/>
          </a:solidFill>
          <a:latin typeface="Lucida Grande"/>
          <a:ea typeface="ＭＳ Ｐゴシック"/>
        </a:defRPr>
      </a:lvl3pPr>
      <a:lvl4pPr marL="1428750" lvl="3" indent="-228600" algn="l" rtl="0" eaLnBrk="0" fontAlgn="base" hangingPunct="0">
        <a:spcBef>
          <a:spcPts val="500"/>
        </a:spcBef>
        <a:spcAft>
          <a:spcPct val="0"/>
        </a:spcAft>
        <a:buClr>
          <a:srgbClr val="F06157"/>
        </a:buClr>
        <a:buSzPct val="100000"/>
        <a:buFont typeface="Times" panose="02020603050405020304" pitchFamily="18" charset="0"/>
        <a:buChar char="•"/>
        <a:defRPr lang="en-US" sz="2000">
          <a:solidFill>
            <a:srgbClr val="000000"/>
          </a:solidFill>
          <a:latin typeface="Lucida Grande"/>
          <a:ea typeface="ＭＳ Ｐゴシック"/>
        </a:defRPr>
      </a:lvl4pPr>
      <a:lvl5pPr marL="1770063" lvl="4" indent="-228600" algn="l" rtl="0" eaLnBrk="0" fontAlgn="base" hangingPunct="0">
        <a:spcBef>
          <a:spcPts val="500"/>
        </a:spcBef>
        <a:spcAft>
          <a:spcPct val="0"/>
        </a:spcAft>
        <a:buClr>
          <a:srgbClr val="1822CD"/>
        </a:buClr>
        <a:buSzPct val="100000"/>
        <a:buFont typeface="Wingdings" panose="05000000000000000000" pitchFamily="2" charset="2"/>
        <a:buChar char="§"/>
        <a:defRPr lang="en-US" sz="2000">
          <a:solidFill>
            <a:srgbClr val="000000"/>
          </a:solidFill>
          <a:latin typeface="Lucida Grande"/>
          <a:ea typeface="ＭＳ Ｐゴシック"/>
        </a:defRPr>
      </a:lvl5pPr>
      <a:lvl6pPr marL="22272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6pPr>
      <a:lvl7pPr marL="26844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7pPr>
      <a:lvl8pPr marL="31416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8pPr>
      <a:lvl9pPr marL="3598863" indent="-228600" algn="l" rtl="0" eaLnBrk="0" fontAlgn="base" hangingPunct="0">
        <a:spcBef>
          <a:spcPts val="500"/>
        </a:spcBef>
        <a:spcAft>
          <a:spcPct val="0"/>
        </a:spcAft>
        <a:buClr>
          <a:srgbClr val="1822CD"/>
        </a:buClr>
        <a:buSzPct val="100000"/>
        <a:buFont typeface="Wingdings" charset="0"/>
        <a:buChar char="§"/>
        <a:defRPr lang="en-US" sz="2000">
          <a:solidFill>
            <a:srgbClr val="000000"/>
          </a:solidFill>
          <a:latin typeface="Lucida Grande"/>
          <a:ea typeface="ＭＳ Ｐゴシック"/>
        </a:defRPr>
      </a:lvl9pPr>
    </p:bodyStyle>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B6C7AEF-089F-44A0-84CE-FC638D0C3D28}"/>
              </a:ext>
            </a:extLst>
          </p:cNvPr>
          <p:cNvSpPr txBox="1">
            <a:spLocks noGrp="1"/>
          </p:cNvSpPr>
          <p:nvPr>
            <p:ph type="title"/>
          </p:nvPr>
        </p:nvSpPr>
        <p:spPr bwMode="auto">
          <a:xfrm>
            <a:off x="685800" y="609600"/>
            <a:ext cx="7772400" cy="1143000"/>
          </a:xfrm>
          <a:prstGeom prst="rect">
            <a:avLst/>
          </a:prstGeom>
          <a:noFill/>
          <a:ln>
            <a:noFill/>
          </a:ln>
          <a:effectLst>
            <a:outerShdw blurRad="63500" dist="12698" dir="2700000" algn="tl" rotWithShape="0">
              <a:srgbClr val="777777">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2467" name="Rectangle 3">
            <a:extLst>
              <a:ext uri="{FF2B5EF4-FFF2-40B4-BE49-F238E27FC236}">
                <a16:creationId xmlns:a16="http://schemas.microsoft.com/office/drawing/2014/main" id="{E5D5F493-5483-4EAD-8F27-D432EF0E888E}"/>
              </a:ext>
            </a:extLst>
          </p:cNvPr>
          <p:cNvSpPr txBox="1">
            <a:spLocks noGrp="1"/>
          </p:cNvSpPr>
          <p:nvPr>
            <p:ph type="body" idx="1"/>
          </p:nvPr>
        </p:nvSpPr>
        <p:spPr bwMode="auto">
          <a:xfrm>
            <a:off x="685800" y="1981200"/>
            <a:ext cx="7772400" cy="4114800"/>
          </a:xfrm>
          <a:prstGeom prst="rect">
            <a:avLst/>
          </a:prstGeom>
          <a:noFill/>
          <a:ln>
            <a:noFill/>
          </a:ln>
          <a:effectLst>
            <a:outerShdw blurRad="63500" dist="12698" dir="2700000" algn="tl" rotWithShape="0">
              <a:srgbClr val="777777">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16FE21-063C-4185-8507-37C98185596A}"/>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Copperplate Gothic Light"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CDBCEC0F-5086-4EB8-B63E-D55F9941013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Copperplate Gothic Light"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C3799145-500D-4165-9FC5-C1D8A84BEA9E}"/>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latin typeface="Copperplate Gothic Light" panose="020E0507020206020404" pitchFamily="34" charset="0"/>
              </a:defRPr>
            </a:lvl1pPr>
          </a:lstStyle>
          <a:p>
            <a:fld id="{505843A5-37E0-4E21-A1F4-6A1927F259A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2" r:id="rId1"/>
  </p:sldLayoutIdLst>
  <p:transition/>
  <p:txStyles>
    <p:titleStyle>
      <a:lvl1pPr algn="ctr" rtl="0" eaLnBrk="0" fontAlgn="base" hangingPunct="0">
        <a:spcBef>
          <a:spcPct val="0"/>
        </a:spcBef>
        <a:spcAft>
          <a:spcPct val="0"/>
        </a:spcAft>
        <a:defRPr lang="en-US" sz="4400">
          <a:solidFill>
            <a:srgbClr val="000000"/>
          </a:solidFill>
          <a:latin typeface="Copperplate Gothic Light"/>
          <a:ea typeface="ＭＳ Ｐゴシック" charset="0"/>
          <a:cs typeface="MS Pゴシック"/>
        </a:defRPr>
      </a:lvl1pPr>
      <a:lvl2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2pPr>
      <a:lvl3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3pPr>
      <a:lvl4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4pPr>
      <a:lvl5pPr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5pPr>
      <a:lvl6pPr marL="4572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6pPr>
      <a:lvl7pPr marL="9144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7pPr>
      <a:lvl8pPr marL="13716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8pPr>
      <a:lvl9pPr marL="1828800" algn="ctr" rtl="0" eaLnBrk="0" fontAlgn="base" hangingPunct="0">
        <a:spcBef>
          <a:spcPct val="0"/>
        </a:spcBef>
        <a:spcAft>
          <a:spcPct val="0"/>
        </a:spcAft>
        <a:defRPr sz="4400">
          <a:solidFill>
            <a:srgbClr val="000000"/>
          </a:solidFill>
          <a:latin typeface="Copperplate Gothic Light" charset="0"/>
          <a:ea typeface="ＭＳ Ｐゴシック" charset="0"/>
          <a:cs typeface="MS Pゴシック" charset="0"/>
        </a:defRPr>
      </a:lvl9pPr>
    </p:titleStyle>
    <p:bodyStyle>
      <a:lvl1pPr marL="342900" indent="-342900" algn="l" rtl="0" eaLnBrk="0" fontAlgn="base" hangingPunct="0">
        <a:spcBef>
          <a:spcPts val="800"/>
        </a:spcBef>
        <a:spcAft>
          <a:spcPct val="0"/>
        </a:spcAft>
        <a:buSzPct val="100000"/>
        <a:buFont typeface="Wingdings" panose="05000000000000000000" pitchFamily="2" charset="2"/>
        <a:buChar char="§"/>
        <a:defRPr lang="en-US" sz="3200">
          <a:solidFill>
            <a:srgbClr val="000000"/>
          </a:solidFill>
          <a:latin typeface="Copperplate Gothic Light"/>
          <a:ea typeface="ＭＳ Ｐゴシック" charset="0"/>
          <a:cs typeface="MS Pゴシック"/>
        </a:defRPr>
      </a:lvl1pPr>
      <a:lvl2pPr marL="742950" lvl="1" indent="-285750" algn="l" rtl="0" eaLnBrk="0" fontAlgn="base" hangingPunct="0">
        <a:spcBef>
          <a:spcPts val="700"/>
        </a:spcBef>
        <a:spcAft>
          <a:spcPct val="0"/>
        </a:spcAft>
        <a:buSzPct val="100000"/>
        <a:buFont typeface="Wingdings" panose="05000000000000000000" pitchFamily="2" charset="2"/>
        <a:buChar char="§"/>
        <a:defRPr lang="en-US" sz="2800">
          <a:solidFill>
            <a:srgbClr val="000000"/>
          </a:solidFill>
          <a:latin typeface="Copperplate Gothic Light"/>
          <a:ea typeface="MS Pゴシック"/>
          <a:cs typeface="MS Pゴシック"/>
        </a:defRPr>
      </a:lvl2pPr>
      <a:lvl3pPr marL="1143000" lvl="2" indent="-228600" algn="l" rtl="0" eaLnBrk="0" fontAlgn="base" hangingPunct="0">
        <a:spcBef>
          <a:spcPts val="600"/>
        </a:spcBef>
        <a:spcAft>
          <a:spcPct val="0"/>
        </a:spcAft>
        <a:buSzPct val="100000"/>
        <a:buFont typeface="Wingdings" panose="05000000000000000000" pitchFamily="2" charset="2"/>
        <a:buChar char="§"/>
        <a:defRPr lang="en-US" sz="2400">
          <a:solidFill>
            <a:srgbClr val="000000"/>
          </a:solidFill>
          <a:latin typeface="Copperplate Gothic Light"/>
          <a:ea typeface="MS Pゴシック"/>
          <a:cs typeface="MS Pゴシック"/>
        </a:defRPr>
      </a:lvl3pPr>
      <a:lvl4pPr marL="1600200" lvl="3" indent="-228600" algn="l" rtl="0" eaLnBrk="0" fontAlgn="base" hangingPunct="0">
        <a:spcBef>
          <a:spcPts val="500"/>
        </a:spcBef>
        <a:spcAft>
          <a:spcPct val="0"/>
        </a:spcAft>
        <a:buSzPct val="100000"/>
        <a:buFont typeface="Wingdings" panose="05000000000000000000" pitchFamily="2" charset="2"/>
        <a:buChar char="§"/>
        <a:defRPr lang="en-US" sz="2000">
          <a:solidFill>
            <a:srgbClr val="000000"/>
          </a:solidFill>
          <a:latin typeface="Copperplate Gothic Light"/>
          <a:ea typeface="MS Pゴシック"/>
          <a:cs typeface="MS Pゴシック"/>
        </a:defRPr>
      </a:lvl4pPr>
      <a:lvl5pPr marL="2057400" lvl="4" indent="-228600" algn="l" rtl="0" eaLnBrk="0" fontAlgn="base" hangingPunct="0">
        <a:spcBef>
          <a:spcPts val="500"/>
        </a:spcBef>
        <a:spcAft>
          <a:spcPct val="0"/>
        </a:spcAft>
        <a:buSzPct val="100000"/>
        <a:buFont typeface="Wingdings" panose="05000000000000000000" pitchFamily="2" charset="2"/>
        <a:buChar char="§"/>
        <a:defRPr lang="en-US" sz="2000">
          <a:solidFill>
            <a:srgbClr val="000000"/>
          </a:solidFill>
          <a:latin typeface="Copperplate Gothic Light"/>
          <a:ea typeface="MS Pゴシック"/>
          <a:cs typeface="MS Pゴシック"/>
        </a:defRPr>
      </a:lvl5pPr>
      <a:lvl6pPr marL="25146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6pPr>
      <a:lvl7pPr marL="29718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7pPr>
      <a:lvl8pPr marL="34290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8pPr>
      <a:lvl9pPr marL="3886200" indent="-228600" algn="l" rtl="0" eaLnBrk="0" fontAlgn="base" hangingPunct="0">
        <a:spcBef>
          <a:spcPts val="500"/>
        </a:spcBef>
        <a:spcAft>
          <a:spcPct val="0"/>
        </a:spcAft>
        <a:buSzPct val="100000"/>
        <a:buFont typeface="Wingdings" charset="0"/>
        <a:buChar char="§"/>
        <a:defRPr lang="en-US" sz="2000">
          <a:solidFill>
            <a:srgbClr val="000000"/>
          </a:solidFill>
          <a:latin typeface="Copperplate Gothic Light"/>
          <a:ea typeface="MS Pゴシック"/>
          <a:cs typeface="MS Pゴシック"/>
        </a:defRPr>
      </a:lvl9pPr>
    </p:bodyStyle>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BA4A03E-6598-4802-92D0-F55047A39C9B}"/>
              </a:ext>
            </a:extLst>
          </p:cNvPr>
          <p:cNvSpPr txBox="1">
            <a:spLocks noGrp="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8371" name="Rectangle 3">
            <a:extLst>
              <a:ext uri="{FF2B5EF4-FFF2-40B4-BE49-F238E27FC236}">
                <a16:creationId xmlns:a16="http://schemas.microsoft.com/office/drawing/2014/main" id="{0E64D641-2053-4E19-958F-8370538F13FB}"/>
              </a:ext>
            </a:extLst>
          </p:cNvPr>
          <p:cNvSpPr txBox="1">
            <a:spLocks noGrp="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4">
            <a:extLst>
              <a:ext uri="{FF2B5EF4-FFF2-40B4-BE49-F238E27FC236}">
                <a16:creationId xmlns:a16="http://schemas.microsoft.com/office/drawing/2014/main" id="{3C874563-C0F2-4B49-BB1E-DB6268E61F0B}"/>
              </a:ext>
            </a:extLst>
          </p:cNvPr>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5" name="Rectangle 5">
            <a:extLst>
              <a:ext uri="{FF2B5EF4-FFF2-40B4-BE49-F238E27FC236}">
                <a16:creationId xmlns:a16="http://schemas.microsoft.com/office/drawing/2014/main" id="{9F58F311-1AF8-474F-8EF9-954B9374200E}"/>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0">
              <a:defRPr sz="1400">
                <a:solidFill>
                  <a:srgbClr val="000000"/>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6" name="Rectangle 6">
            <a:extLst>
              <a:ext uri="{FF2B5EF4-FFF2-40B4-BE49-F238E27FC236}">
                <a16:creationId xmlns:a16="http://schemas.microsoft.com/office/drawing/2014/main" id="{F2354CB6-3E87-44E3-89EA-9BE4106B2D30}"/>
              </a:ext>
            </a:extLst>
          </p:cNvPr>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a:defRPr sz="1400">
                <a:solidFill>
                  <a:srgbClr val="000000"/>
                </a:solidFill>
              </a:defRPr>
            </a:lvl1pPr>
          </a:lstStyle>
          <a:p>
            <a:fld id="{2AB64E09-6EB0-44D3-B9D5-501EDC90B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80" r:id="rId1"/>
  </p:sldLayoutIdLst>
  <p:transition/>
  <p:txStyles>
    <p:titleStyle>
      <a:lvl1pPr algn="ctr" rtl="0" eaLnBrk="0" fontAlgn="base" hangingPunct="0">
        <a:spcBef>
          <a:spcPct val="0"/>
        </a:spcBef>
        <a:spcAft>
          <a:spcPct val="0"/>
        </a:spcAft>
        <a:defRPr lang="en-US" sz="4400">
          <a:solidFill>
            <a:srgbClr val="000000"/>
          </a:solidFill>
          <a:latin typeface="Arial"/>
          <a:ea typeface="ＭＳ Ｐゴシック"/>
          <a:cs typeface="ＭＳ Ｐゴシック" pitchFamily="16"/>
        </a:defRPr>
      </a:lvl1pPr>
      <a:lvl2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000000"/>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SzPct val="100000"/>
        <a:buChar char="•"/>
        <a:defRPr lang="en-US" sz="3200">
          <a:solidFill>
            <a:srgbClr val="000000"/>
          </a:solidFill>
          <a:latin typeface="Arial"/>
          <a:ea typeface="ＭＳ Ｐゴシック"/>
          <a:cs typeface="ＭＳ Ｐゴシック" pitchFamily="16"/>
        </a:defRPr>
      </a:lvl1pPr>
      <a:lvl2pPr marL="742950" lvl="1" indent="-285750" algn="l" rtl="0" eaLnBrk="0" fontAlgn="base" hangingPunct="0">
        <a:spcBef>
          <a:spcPts val="700"/>
        </a:spcBef>
        <a:spcAft>
          <a:spcPct val="0"/>
        </a:spcAft>
        <a:buSzPct val="100000"/>
        <a:buChar char="–"/>
        <a:defRPr lang="en-US" sz="2800">
          <a:solidFill>
            <a:srgbClr val="000000"/>
          </a:solidFill>
          <a:latin typeface="Arial"/>
          <a:ea typeface="ＭＳ Ｐゴシック"/>
        </a:defRPr>
      </a:lvl2pPr>
      <a:lvl3pPr marL="1143000" lvl="2" indent="-228600" algn="l" rtl="0" eaLnBrk="0" fontAlgn="base" hangingPunct="0">
        <a:spcBef>
          <a:spcPts val="600"/>
        </a:spcBef>
        <a:spcAft>
          <a:spcPct val="0"/>
        </a:spcAft>
        <a:buSzPct val="100000"/>
        <a:buChar char="•"/>
        <a:defRPr lang="en-US" sz="2400">
          <a:solidFill>
            <a:srgbClr val="000000"/>
          </a:solidFill>
          <a:latin typeface="Arial"/>
          <a:ea typeface="ＭＳ Ｐゴシック"/>
        </a:defRPr>
      </a:lvl3pPr>
      <a:lvl4pPr marL="1600200" lvl="3"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4pPr>
      <a:lvl5pPr marL="2057400" lvl="4"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5pPr>
      <a:lvl6pPr marL="25146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6pPr>
      <a:lvl7pPr marL="29718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7pPr>
      <a:lvl8pPr marL="34290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8pPr>
      <a:lvl9pPr marL="3886200" indent="-228600" algn="l" rtl="0" eaLnBrk="0" fontAlgn="base" hangingPunct="0">
        <a:spcBef>
          <a:spcPts val="500"/>
        </a:spcBef>
        <a:spcAft>
          <a:spcPct val="0"/>
        </a:spcAft>
        <a:buSzPct val="100000"/>
        <a:buChar char="»"/>
        <a:defRPr lang="en-US" sz="2000">
          <a:solidFill>
            <a:srgbClr val="000000"/>
          </a:solidFill>
          <a:latin typeface="Arial"/>
          <a:ea typeface="ＭＳ Ｐゴシック"/>
        </a:defRPr>
      </a:lvl9pPr>
    </p:bodyStyle>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3300"/>
            </a:gs>
            <a:gs pos="50000">
              <a:srgbClr val="996600"/>
            </a:gs>
            <a:gs pos="100000">
              <a:srgbClr val="663300"/>
            </a:gs>
          </a:gsLst>
          <a:lin ang="5400000"/>
        </a:gradFill>
        <a:effectLst/>
      </p:bgPr>
    </p:bg>
    <p:spTree>
      <p:nvGrpSpPr>
        <p:cNvPr id="1" name=""/>
        <p:cNvGrpSpPr/>
        <p:nvPr/>
      </p:nvGrpSpPr>
      <p:grpSpPr>
        <a:xfrm>
          <a:off x="0" y="0"/>
          <a:ext cx="0" cy="0"/>
          <a:chOff x="0" y="0"/>
          <a:chExt cx="0" cy="0"/>
        </a:xfrm>
      </p:grpSpPr>
      <p:grpSp>
        <p:nvGrpSpPr>
          <p:cNvPr id="59394" name="Group 2">
            <a:extLst>
              <a:ext uri="{FF2B5EF4-FFF2-40B4-BE49-F238E27FC236}">
                <a16:creationId xmlns:a16="http://schemas.microsoft.com/office/drawing/2014/main" id="{9BCAEF5E-7C27-461D-A45C-73C212CF394E}"/>
              </a:ext>
            </a:extLst>
          </p:cNvPr>
          <p:cNvGrpSpPr>
            <a:grpSpLocks/>
          </p:cNvGrpSpPr>
          <p:nvPr/>
        </p:nvGrpSpPr>
        <p:grpSpPr bwMode="auto">
          <a:xfrm>
            <a:off x="3800475" y="1789113"/>
            <a:ext cx="5340350" cy="5056187"/>
            <a:chOff x="3800475" y="1789115"/>
            <a:chExt cx="5340352" cy="5056193"/>
          </a:xfrm>
        </p:grpSpPr>
        <p:sp>
          <p:nvSpPr>
            <p:cNvPr id="59400" name="Rectangle 3">
              <a:extLst>
                <a:ext uri="{FF2B5EF4-FFF2-40B4-BE49-F238E27FC236}">
                  <a16:creationId xmlns:a16="http://schemas.microsoft.com/office/drawing/2014/main" id="{89D231AC-5B9B-417B-89FC-BBE5EBDB838A}"/>
                </a:ext>
              </a:extLst>
            </p:cNvPr>
            <p:cNvSpPr>
              <a:spLocks noChangeArrowheads="1"/>
            </p:cNvSpPr>
            <p:nvPr/>
          </p:nvSpPr>
          <p:spPr bwMode="auto">
            <a:xfrm>
              <a:off x="6715126" y="2166940"/>
              <a:ext cx="312738" cy="161925"/>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1" name="Oval 4">
              <a:extLst>
                <a:ext uri="{FF2B5EF4-FFF2-40B4-BE49-F238E27FC236}">
                  <a16:creationId xmlns:a16="http://schemas.microsoft.com/office/drawing/2014/main" id="{9DB4CAE9-D648-43E1-B5CC-13808C6E2CC5}"/>
                </a:ext>
              </a:extLst>
            </p:cNvPr>
            <p:cNvSpPr>
              <a:spLocks noChangeArrowheads="1"/>
            </p:cNvSpPr>
            <p:nvPr/>
          </p:nvSpPr>
          <p:spPr bwMode="auto">
            <a:xfrm>
              <a:off x="6824660" y="1881185"/>
              <a:ext cx="74615" cy="74615"/>
            </a:xfrm>
            <a:custGeom>
              <a:avLst/>
              <a:gdLst>
                <a:gd name="T0" fmla="*/ 37308 w 74615"/>
                <a:gd name="T1" fmla="*/ 0 h 74615"/>
                <a:gd name="T2" fmla="*/ 74615 w 74615"/>
                <a:gd name="T3" fmla="*/ 37308 h 74615"/>
                <a:gd name="T4" fmla="*/ 37308 w 74615"/>
                <a:gd name="T5" fmla="*/ 74615 h 74615"/>
                <a:gd name="T6" fmla="*/ 0 w 74615"/>
                <a:gd name="T7" fmla="*/ 37308 h 74615"/>
                <a:gd name="T8" fmla="*/ 10927 w 74615"/>
                <a:gd name="T9" fmla="*/ 10927 h 74615"/>
                <a:gd name="T10" fmla="*/ 10927 w 74615"/>
                <a:gd name="T11" fmla="*/ 63688 h 74615"/>
                <a:gd name="T12" fmla="*/ 63688 w 74615"/>
                <a:gd name="T13" fmla="*/ 63688 h 74615"/>
                <a:gd name="T14" fmla="*/ 63688 w 74615"/>
                <a:gd name="T15" fmla="*/ 10927 h 74615"/>
                <a:gd name="T16" fmla="*/ 0 60000 65536"/>
                <a:gd name="T17" fmla="*/ 0 60000 65536"/>
                <a:gd name="T18" fmla="*/ 0 60000 65536"/>
                <a:gd name="T19" fmla="*/ 0 60000 65536"/>
                <a:gd name="T20" fmla="*/ 0 60000 65536"/>
                <a:gd name="T21" fmla="*/ 0 60000 65536"/>
                <a:gd name="T22" fmla="*/ 0 60000 65536"/>
                <a:gd name="T23" fmla="*/ 0 60000 65536"/>
                <a:gd name="T24" fmla="*/ 10927 w 74615"/>
                <a:gd name="T25" fmla="*/ 10927 h 74615"/>
                <a:gd name="T26" fmla="*/ 63688 w 74615"/>
                <a:gd name="T27" fmla="*/ 63688 h 74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615" h="74615">
                  <a:moveTo>
                    <a:pt x="0" y="37308"/>
                  </a:moveTo>
                  <a:lnTo>
                    <a:pt x="-1" y="37307"/>
                  </a:lnTo>
                  <a:cubicBezTo>
                    <a:pt x="-1" y="16703"/>
                    <a:pt x="16703" y="-1"/>
                    <a:pt x="37308" y="-1"/>
                  </a:cubicBezTo>
                  <a:cubicBezTo>
                    <a:pt x="57912" y="-1"/>
                    <a:pt x="74616" y="16703"/>
                    <a:pt x="74616" y="37308"/>
                  </a:cubicBezTo>
                  <a:cubicBezTo>
                    <a:pt x="74616" y="57912"/>
                    <a:pt x="57912" y="74615"/>
                    <a:pt x="37308" y="74615"/>
                  </a:cubicBezTo>
                  <a:cubicBezTo>
                    <a:pt x="16703" y="74615"/>
                    <a:pt x="-1" y="57912"/>
                    <a:pt x="-1" y="37307"/>
                  </a:cubicBezTo>
                  <a:lnTo>
                    <a:pt x="0" y="3730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02" name="Rectangle 5">
              <a:extLst>
                <a:ext uri="{FF2B5EF4-FFF2-40B4-BE49-F238E27FC236}">
                  <a16:creationId xmlns:a16="http://schemas.microsoft.com/office/drawing/2014/main" id="{80862829-C242-48B8-A2F5-F55E5A22A316}"/>
                </a:ext>
              </a:extLst>
            </p:cNvPr>
            <p:cNvSpPr>
              <a:spLocks noChangeArrowheads="1"/>
            </p:cNvSpPr>
            <p:nvPr/>
          </p:nvSpPr>
          <p:spPr bwMode="auto">
            <a:xfrm rot="995331">
              <a:off x="8262940" y="2373316"/>
              <a:ext cx="9525" cy="3290891"/>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3" name="Freeform 6">
              <a:extLst>
                <a:ext uri="{FF2B5EF4-FFF2-40B4-BE49-F238E27FC236}">
                  <a16:creationId xmlns:a16="http://schemas.microsoft.com/office/drawing/2014/main" id="{21EDFDDF-9846-4018-971A-D58EBFB4371F}"/>
                </a:ext>
              </a:extLst>
            </p:cNvPr>
            <p:cNvSpPr>
              <a:spLocks noChangeArrowheads="1"/>
            </p:cNvSpPr>
            <p:nvPr/>
          </p:nvSpPr>
          <p:spPr bwMode="auto">
            <a:xfrm>
              <a:off x="7732715" y="5568952"/>
              <a:ext cx="104771" cy="152403"/>
            </a:xfrm>
            <a:custGeom>
              <a:avLst/>
              <a:gdLst>
                <a:gd name="T0" fmla="*/ 2147483647 w 66"/>
                <a:gd name="T1" fmla="*/ 0 h 96"/>
                <a:gd name="T2" fmla="*/ 2147483647 w 66"/>
                <a:gd name="T3" fmla="*/ 2147483647 h 96"/>
                <a:gd name="T4" fmla="*/ 2147483647 w 66"/>
                <a:gd name="T5" fmla="*/ 2147483647 h 96"/>
                <a:gd name="T6" fmla="*/ 0 w 66"/>
                <a:gd name="T7" fmla="*/ 2147483647 h 96"/>
                <a:gd name="T8" fmla="*/ 2147483647 w 66"/>
                <a:gd name="T9" fmla="*/ 2147483647 h 96"/>
                <a:gd name="T10" fmla="*/ 2147483647 w 66"/>
                <a:gd name="T11" fmla="*/ 2147483647 h 96"/>
                <a:gd name="T12" fmla="*/ 2147483647 w 66"/>
                <a:gd name="T13" fmla="*/ 2147483647 h 96"/>
                <a:gd name="T14" fmla="*/ 2147483647 w 66"/>
                <a:gd name="T15" fmla="*/ 2147483647 h 96"/>
                <a:gd name="T16" fmla="*/ 2147483647 w 66"/>
                <a:gd name="T17" fmla="*/ 2147483647 h 96"/>
                <a:gd name="T18" fmla="*/ 2147483647 w 66"/>
                <a:gd name="T19" fmla="*/ 0 h 96"/>
                <a:gd name="T20" fmla="*/ 2147483647 w 66"/>
                <a:gd name="T21" fmla="*/ 2147483647 h 96"/>
                <a:gd name="T22" fmla="*/ 2147483647 w 66"/>
                <a:gd name="T23" fmla="*/ 2147483647 h 96"/>
                <a:gd name="T24" fmla="*/ 0 w 66"/>
                <a:gd name="T25" fmla="*/ 2147483647 h 96"/>
                <a:gd name="T26" fmla="*/ 0 w 66"/>
                <a:gd name="T27" fmla="*/ 2147483647 h 96"/>
                <a:gd name="T28" fmla="*/ 2147483647 w 66"/>
                <a:gd name="T29" fmla="*/ 2147483647 h 96"/>
                <a:gd name="T30" fmla="*/ 2147483647 w 66"/>
                <a:gd name="T31" fmla="*/ 2147483647 h 96"/>
                <a:gd name="T32" fmla="*/ 2147483647 w 66"/>
                <a:gd name="T33" fmla="*/ 2147483647 h 96"/>
                <a:gd name="T34" fmla="*/ 2147483647 w 66"/>
                <a:gd name="T35" fmla="*/ 2147483647 h 96"/>
                <a:gd name="T36" fmla="*/ 2147483647 w 66"/>
                <a:gd name="T37" fmla="*/ 2147483647 h 96"/>
                <a:gd name="T38" fmla="*/ 2147483647 w 66"/>
                <a:gd name="T39" fmla="*/ 2147483647 h 96"/>
                <a:gd name="T40" fmla="*/ 2147483647 w 66"/>
                <a:gd name="T41" fmla="*/ 2147483647 h 96"/>
                <a:gd name="T42" fmla="*/ 2147483647 w 66"/>
                <a:gd name="T43" fmla="*/ 2147483647 h 96"/>
                <a:gd name="T44" fmla="*/ 2147483647 w 66"/>
                <a:gd name="T45" fmla="*/ 2147483647 h 96"/>
                <a:gd name="T46" fmla="*/ 2147483647 w 66"/>
                <a:gd name="T47" fmla="*/ 2147483647 h 96"/>
                <a:gd name="T48" fmla="*/ 2147483647 w 66"/>
                <a:gd name="T49" fmla="*/ 2147483647 h 96"/>
                <a:gd name="T50" fmla="*/ 2147483647 w 66"/>
                <a:gd name="T51" fmla="*/ 2147483647 h 96"/>
                <a:gd name="T52" fmla="*/ 2147483647 w 66"/>
                <a:gd name="T53" fmla="*/ 2147483647 h 96"/>
                <a:gd name="T54" fmla="*/ 2147483647 w 66"/>
                <a:gd name="T55" fmla="*/ 2147483647 h 96"/>
                <a:gd name="T56" fmla="*/ 2147483647 w 66"/>
                <a:gd name="T57" fmla="*/ 2147483647 h 96"/>
                <a:gd name="T58" fmla="*/ 2147483647 w 66"/>
                <a:gd name="T59" fmla="*/ 2147483647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96"/>
                <a:gd name="T92" fmla="*/ 66 w 66"/>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04" name="Rectangle 7">
              <a:extLst>
                <a:ext uri="{FF2B5EF4-FFF2-40B4-BE49-F238E27FC236}">
                  <a16:creationId xmlns:a16="http://schemas.microsoft.com/office/drawing/2014/main" id="{3A4E954C-49A1-4038-9842-3BAC916FB778}"/>
                </a:ext>
              </a:extLst>
            </p:cNvPr>
            <p:cNvSpPr>
              <a:spLocks noChangeArrowheads="1"/>
            </p:cNvSpPr>
            <p:nvPr/>
          </p:nvSpPr>
          <p:spPr bwMode="auto">
            <a:xfrm rot="91719">
              <a:off x="8710615" y="2436816"/>
              <a:ext cx="9525" cy="317182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5" name="Rectangle 8">
              <a:extLst>
                <a:ext uri="{FF2B5EF4-FFF2-40B4-BE49-F238E27FC236}">
                  <a16:creationId xmlns:a16="http://schemas.microsoft.com/office/drawing/2014/main" id="{8593F3EF-747D-4C0B-BF99-F7A02122212E}"/>
                </a:ext>
              </a:extLst>
            </p:cNvPr>
            <p:cNvSpPr>
              <a:spLocks noChangeArrowheads="1"/>
            </p:cNvSpPr>
            <p:nvPr/>
          </p:nvSpPr>
          <p:spPr bwMode="auto">
            <a:xfrm rot="-926216">
              <a:off x="8953502" y="2414591"/>
              <a:ext cx="9525" cy="139858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6" name="Rectangle 9">
              <a:extLst>
                <a:ext uri="{FF2B5EF4-FFF2-40B4-BE49-F238E27FC236}">
                  <a16:creationId xmlns:a16="http://schemas.microsoft.com/office/drawing/2014/main" id="{BD8075F5-498C-45C0-8FE7-7AA872419D2F}"/>
                </a:ext>
              </a:extLst>
            </p:cNvPr>
            <p:cNvSpPr>
              <a:spLocks noChangeArrowheads="1"/>
            </p:cNvSpPr>
            <p:nvPr/>
          </p:nvSpPr>
          <p:spPr bwMode="auto">
            <a:xfrm rot="-1140319">
              <a:off x="5467351" y="2882903"/>
              <a:ext cx="9525" cy="3227392"/>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7" name="Rectangle 10">
              <a:extLst>
                <a:ext uri="{FF2B5EF4-FFF2-40B4-BE49-F238E27FC236}">
                  <a16:creationId xmlns:a16="http://schemas.microsoft.com/office/drawing/2014/main" id="{CEDEA2E3-9577-4370-BF9F-C4842C368828}"/>
                </a:ext>
              </a:extLst>
            </p:cNvPr>
            <p:cNvSpPr>
              <a:spLocks noChangeArrowheads="1"/>
            </p:cNvSpPr>
            <p:nvPr/>
          </p:nvSpPr>
          <p:spPr bwMode="auto">
            <a:xfrm rot="1114414">
              <a:off x="4376738" y="2890841"/>
              <a:ext cx="9525" cy="3363916"/>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8" name="Rectangle 11">
              <a:extLst>
                <a:ext uri="{FF2B5EF4-FFF2-40B4-BE49-F238E27FC236}">
                  <a16:creationId xmlns:a16="http://schemas.microsoft.com/office/drawing/2014/main" id="{DF9326CE-C374-4C6C-B9F9-FFFC51CF55D9}"/>
                </a:ext>
              </a:extLst>
            </p:cNvPr>
            <p:cNvSpPr>
              <a:spLocks noChangeArrowheads="1"/>
            </p:cNvSpPr>
            <p:nvPr/>
          </p:nvSpPr>
          <p:spPr bwMode="auto">
            <a:xfrm rot="254668">
              <a:off x="4818063" y="2968628"/>
              <a:ext cx="9525" cy="3025779"/>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09" name="Freeform 12">
              <a:extLst>
                <a:ext uri="{FF2B5EF4-FFF2-40B4-BE49-F238E27FC236}">
                  <a16:creationId xmlns:a16="http://schemas.microsoft.com/office/drawing/2014/main" id="{70280DA0-C69D-4FB3-8EB9-5503A4910383}"/>
                </a:ext>
              </a:extLst>
            </p:cNvPr>
            <p:cNvSpPr>
              <a:spLocks noChangeArrowheads="1"/>
            </p:cNvSpPr>
            <p:nvPr/>
          </p:nvSpPr>
          <p:spPr bwMode="auto">
            <a:xfrm>
              <a:off x="6361115" y="4795835"/>
              <a:ext cx="989015" cy="247646"/>
            </a:xfrm>
            <a:custGeom>
              <a:avLst/>
              <a:gdLst>
                <a:gd name="T0" fmla="*/ 2147483647 w 623"/>
                <a:gd name="T1" fmla="*/ 0 h 156"/>
                <a:gd name="T2" fmla="*/ 2147483647 w 623"/>
                <a:gd name="T3" fmla="*/ 2147483647 h 156"/>
                <a:gd name="T4" fmla="*/ 2147483647 w 623"/>
                <a:gd name="T5" fmla="*/ 2147483647 h 156"/>
                <a:gd name="T6" fmla="*/ 0 w 623"/>
                <a:gd name="T7" fmla="*/ 2147483647 h 156"/>
                <a:gd name="T8" fmla="*/ 2147483647 w 623"/>
                <a:gd name="T9" fmla="*/ 2147483647 h 156"/>
                <a:gd name="T10" fmla="*/ 2147483647 w 623"/>
                <a:gd name="T11" fmla="*/ 2147483647 h 156"/>
                <a:gd name="T12" fmla="*/ 2147483647 w 623"/>
                <a:gd name="T13" fmla="*/ 2147483647 h 156"/>
                <a:gd name="T14" fmla="*/ 2147483647 w 623"/>
                <a:gd name="T15" fmla="*/ 2147483647 h 156"/>
                <a:gd name="T16" fmla="*/ 2147483647 w 623"/>
                <a:gd name="T17" fmla="*/ 2147483647 h 156"/>
                <a:gd name="T18" fmla="*/ 2147483647 w 623"/>
                <a:gd name="T19" fmla="*/ 0 h 156"/>
                <a:gd name="T20" fmla="*/ 2147483647 w 623"/>
                <a:gd name="T21" fmla="*/ 2147483647 h 156"/>
                <a:gd name="T22" fmla="*/ 2147483647 w 623"/>
                <a:gd name="T23" fmla="*/ 2147483647 h 156"/>
                <a:gd name="T24" fmla="*/ 2147483647 w 623"/>
                <a:gd name="T25" fmla="*/ 2147483647 h 156"/>
                <a:gd name="T26" fmla="*/ 2147483647 w 623"/>
                <a:gd name="T27" fmla="*/ 2147483647 h 156"/>
                <a:gd name="T28" fmla="*/ 2147483647 w 623"/>
                <a:gd name="T29" fmla="*/ 2147483647 h 156"/>
                <a:gd name="T30" fmla="*/ 2147483647 w 623"/>
                <a:gd name="T31" fmla="*/ 2147483647 h 156"/>
                <a:gd name="T32" fmla="*/ 0 w 623"/>
                <a:gd name="T33" fmla="*/ 2147483647 h 156"/>
                <a:gd name="T34" fmla="*/ 2147483647 w 623"/>
                <a:gd name="T35" fmla="*/ 2147483647 h 156"/>
                <a:gd name="T36" fmla="*/ 2147483647 w 623"/>
                <a:gd name="T37" fmla="*/ 2147483647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3"/>
                <a:gd name="T58" fmla="*/ 0 h 156"/>
                <a:gd name="T59" fmla="*/ 623 w 623"/>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3" h="156">
                  <a:moveTo>
                    <a:pt x="6" y="18"/>
                  </a:moveTo>
                  <a:lnTo>
                    <a:pt x="162" y="36"/>
                  </a:lnTo>
                  <a:lnTo>
                    <a:pt x="251" y="36"/>
                  </a:lnTo>
                  <a:lnTo>
                    <a:pt x="354" y="30"/>
                  </a:lnTo>
                  <a:lnTo>
                    <a:pt x="473" y="18"/>
                  </a:lnTo>
                  <a:lnTo>
                    <a:pt x="611" y="0"/>
                  </a:lnTo>
                  <a:lnTo>
                    <a:pt x="623" y="114"/>
                  </a:lnTo>
                  <a:lnTo>
                    <a:pt x="497" y="138"/>
                  </a:lnTo>
                  <a:lnTo>
                    <a:pt x="414" y="15000"/>
                  </a:lnTo>
                  <a:lnTo>
                    <a:pt x="318" y="156"/>
                  </a:lnTo>
                  <a:lnTo>
                    <a:pt x="215" y="156"/>
                  </a:lnTo>
                  <a:lnTo>
                    <a:pt x="108" y="15000"/>
                  </a:lnTo>
                  <a:lnTo>
                    <a:pt x="0" y="132"/>
                  </a:lnTo>
                  <a:lnTo>
                    <a:pt x="6"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0" name="Freeform 13">
              <a:extLst>
                <a:ext uri="{FF2B5EF4-FFF2-40B4-BE49-F238E27FC236}">
                  <a16:creationId xmlns:a16="http://schemas.microsoft.com/office/drawing/2014/main" id="{07D093A8-AE98-437F-8D3B-108C455C09E9}"/>
                </a:ext>
              </a:extLst>
            </p:cNvPr>
            <p:cNvSpPr>
              <a:spLocks noChangeArrowheads="1"/>
            </p:cNvSpPr>
            <p:nvPr/>
          </p:nvSpPr>
          <p:spPr bwMode="auto">
            <a:xfrm>
              <a:off x="7559673" y="5700717"/>
              <a:ext cx="1581153" cy="200025"/>
            </a:xfrm>
            <a:custGeom>
              <a:avLst/>
              <a:gdLst>
                <a:gd name="T0" fmla="*/ 2147483647 w 993"/>
                <a:gd name="T1" fmla="*/ 0 h 126"/>
                <a:gd name="T2" fmla="*/ 2147483647 w 993"/>
                <a:gd name="T3" fmla="*/ 2147483647 h 126"/>
                <a:gd name="T4" fmla="*/ 2147483647 w 993"/>
                <a:gd name="T5" fmla="*/ 2147483647 h 126"/>
                <a:gd name="T6" fmla="*/ 0 w 993"/>
                <a:gd name="T7" fmla="*/ 2147483647 h 126"/>
                <a:gd name="T8" fmla="*/ 2147483647 w 993"/>
                <a:gd name="T9" fmla="*/ 2147483647 h 126"/>
                <a:gd name="T10" fmla="*/ 2147483647 w 993"/>
                <a:gd name="T11" fmla="*/ 2147483647 h 126"/>
                <a:gd name="T12" fmla="*/ 2147483647 w 993"/>
                <a:gd name="T13" fmla="*/ 2147483647 h 126"/>
                <a:gd name="T14" fmla="*/ 2147483647 w 993"/>
                <a:gd name="T15" fmla="*/ 2147483647 h 126"/>
                <a:gd name="T16" fmla="*/ 2147483647 w 993"/>
                <a:gd name="T17" fmla="*/ 2147483647 h 126"/>
                <a:gd name="T18" fmla="*/ 2147483647 w 993"/>
                <a:gd name="T19" fmla="*/ 0 h 126"/>
                <a:gd name="T20" fmla="*/ 2147483647 w 993"/>
                <a:gd name="T21" fmla="*/ 0 h 126"/>
                <a:gd name="T22" fmla="*/ 2147483647 w 993"/>
                <a:gd name="T23" fmla="*/ 0 h 126"/>
                <a:gd name="T24" fmla="*/ 2147483647 w 993"/>
                <a:gd name="T25" fmla="*/ 2147483647 h 126"/>
                <a:gd name="T26" fmla="*/ 2147483647 w 993"/>
                <a:gd name="T27" fmla="*/ 2147483647 h 126"/>
                <a:gd name="T28" fmla="*/ 2147483647 w 993"/>
                <a:gd name="T29" fmla="*/ 2147483647 h 126"/>
                <a:gd name="T30" fmla="*/ 2147483647 w 993"/>
                <a:gd name="T31" fmla="*/ 2147483647 h 126"/>
                <a:gd name="T32" fmla="*/ 2147483647 w 993"/>
                <a:gd name="T33" fmla="*/ 2147483647 h 126"/>
                <a:gd name="T34" fmla="*/ 2147483647 w 993"/>
                <a:gd name="T35" fmla="*/ 2147483647 h 126"/>
                <a:gd name="T36" fmla="*/ 0 w 993"/>
                <a:gd name="T37" fmla="*/ 2147483647 h 126"/>
                <a:gd name="T38" fmla="*/ 2147483647 w 993"/>
                <a:gd name="T39" fmla="*/ 2147483647 h 126"/>
                <a:gd name="T40" fmla="*/ 2147483647 w 993"/>
                <a:gd name="T41" fmla="*/ 2147483647 h 126"/>
                <a:gd name="T42" fmla="*/ 2147483647 w 993"/>
                <a:gd name="T43" fmla="*/ 2147483647 h 126"/>
                <a:gd name="T44" fmla="*/ 2147483647 w 993"/>
                <a:gd name="T45" fmla="*/ 2147483647 h 126"/>
                <a:gd name="T46" fmla="*/ 2147483647 w 993"/>
                <a:gd name="T47" fmla="*/ 2147483647 h 126"/>
                <a:gd name="T48" fmla="*/ 2147483647 w 993"/>
                <a:gd name="T49" fmla="*/ 2147483647 h 126"/>
                <a:gd name="T50" fmla="*/ 2147483647 w 993"/>
                <a:gd name="T51" fmla="*/ 2147483647 h 126"/>
                <a:gd name="T52" fmla="*/ 2147483647 w 993"/>
                <a:gd name="T53" fmla="*/ 2147483647 h 126"/>
                <a:gd name="T54" fmla="*/ 2147483647 w 993"/>
                <a:gd name="T55" fmla="*/ 2147483647 h 126"/>
                <a:gd name="T56" fmla="*/ 2147483647 w 993"/>
                <a:gd name="T57" fmla="*/ 2147483647 h 126"/>
                <a:gd name="T58" fmla="*/ 2147483647 w 993"/>
                <a:gd name="T59" fmla="*/ 2147483647 h 126"/>
                <a:gd name="T60" fmla="*/ 2147483647 w 993"/>
                <a:gd name="T61" fmla="*/ 2147483647 h 126"/>
                <a:gd name="T62" fmla="*/ 2147483647 w 993"/>
                <a:gd name="T63" fmla="*/ 2147483647 h 126"/>
                <a:gd name="T64" fmla="*/ 2147483647 w 993"/>
                <a:gd name="T65" fmla="*/ 2147483647 h 126"/>
                <a:gd name="T66" fmla="*/ 2147483647 w 993"/>
                <a:gd name="T67" fmla="*/ 2147483647 h 126"/>
                <a:gd name="T68" fmla="*/ 2147483647 w 993"/>
                <a:gd name="T69" fmla="*/ 2147483647 h 126"/>
                <a:gd name="T70" fmla="*/ 2147483647 w 993"/>
                <a:gd name="T71" fmla="*/ 2147483647 h 126"/>
                <a:gd name="T72" fmla="*/ 2147483647 w 993"/>
                <a:gd name="T73" fmla="*/ 2147483647 h 1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3"/>
                <a:gd name="T112" fmla="*/ 0 h 126"/>
                <a:gd name="T113" fmla="*/ 993 w 993"/>
                <a:gd name="T114" fmla="*/ 126 h 1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1" name="Freeform 14">
              <a:extLst>
                <a:ext uri="{FF2B5EF4-FFF2-40B4-BE49-F238E27FC236}">
                  <a16:creationId xmlns:a16="http://schemas.microsoft.com/office/drawing/2014/main" id="{35CD03C7-B39A-428E-BEEB-648B2054D48C}"/>
                </a:ext>
              </a:extLst>
            </p:cNvPr>
            <p:cNvSpPr>
              <a:spLocks noChangeArrowheads="1"/>
            </p:cNvSpPr>
            <p:nvPr/>
          </p:nvSpPr>
          <p:spPr bwMode="auto">
            <a:xfrm>
              <a:off x="7597777" y="5786442"/>
              <a:ext cx="1543050" cy="388940"/>
            </a:xfrm>
            <a:custGeom>
              <a:avLst/>
              <a:gdLst>
                <a:gd name="T0" fmla="*/ 2147483647 w 969"/>
                <a:gd name="T1" fmla="*/ 0 h 245"/>
                <a:gd name="T2" fmla="*/ 2147483647 w 969"/>
                <a:gd name="T3" fmla="*/ 2147483647 h 245"/>
                <a:gd name="T4" fmla="*/ 2147483647 w 969"/>
                <a:gd name="T5" fmla="*/ 2147483647 h 245"/>
                <a:gd name="T6" fmla="*/ 0 w 969"/>
                <a:gd name="T7" fmla="*/ 2147483647 h 245"/>
                <a:gd name="T8" fmla="*/ 0 w 969"/>
                <a:gd name="T9" fmla="*/ 0 h 245"/>
                <a:gd name="T10" fmla="*/ 2147483647 w 969"/>
                <a:gd name="T11" fmla="*/ 2147483647 h 245"/>
                <a:gd name="T12" fmla="*/ 2147483647 w 969"/>
                <a:gd name="T13" fmla="*/ 2147483647 h 245"/>
                <a:gd name="T14" fmla="*/ 2147483647 w 969"/>
                <a:gd name="T15" fmla="*/ 2147483647 h 245"/>
                <a:gd name="T16" fmla="*/ 2147483647 w 969"/>
                <a:gd name="T17" fmla="*/ 2147483647 h 245"/>
                <a:gd name="T18" fmla="*/ 2147483647 w 969"/>
                <a:gd name="T19" fmla="*/ 2147483647 h 245"/>
                <a:gd name="T20" fmla="*/ 2147483647 w 969"/>
                <a:gd name="T21" fmla="*/ 2147483647 h 245"/>
                <a:gd name="T22" fmla="*/ 2147483647 w 969"/>
                <a:gd name="T23" fmla="*/ 2147483647 h 245"/>
                <a:gd name="T24" fmla="*/ 2147483647 w 969"/>
                <a:gd name="T25" fmla="*/ 2147483647 h 245"/>
                <a:gd name="T26" fmla="*/ 2147483647 w 969"/>
                <a:gd name="T27" fmla="*/ 2147483647 h 245"/>
                <a:gd name="T28" fmla="*/ 2147483647 w 969"/>
                <a:gd name="T29" fmla="*/ 2147483647 h 245"/>
                <a:gd name="T30" fmla="*/ 2147483647 w 969"/>
                <a:gd name="T31" fmla="*/ 2147483647 h 245"/>
                <a:gd name="T32" fmla="*/ 2147483647 w 969"/>
                <a:gd name="T33" fmla="*/ 2147483647 h 245"/>
                <a:gd name="T34" fmla="*/ 2147483647 w 969"/>
                <a:gd name="T35" fmla="*/ 2147483647 h 245"/>
                <a:gd name="T36" fmla="*/ 2147483647 w 969"/>
                <a:gd name="T37" fmla="*/ 2147483647 h 245"/>
                <a:gd name="T38" fmla="*/ 2147483647 w 969"/>
                <a:gd name="T39" fmla="*/ 2147483647 h 245"/>
                <a:gd name="T40" fmla="*/ 2147483647 w 969"/>
                <a:gd name="T41" fmla="*/ 2147483647 h 245"/>
                <a:gd name="T42" fmla="*/ 2147483647 w 969"/>
                <a:gd name="T43" fmla="*/ 2147483647 h 245"/>
                <a:gd name="T44" fmla="*/ 2147483647 w 969"/>
                <a:gd name="T45" fmla="*/ 2147483647 h 245"/>
                <a:gd name="T46" fmla="*/ 2147483647 w 969"/>
                <a:gd name="T47" fmla="*/ 2147483647 h 245"/>
                <a:gd name="T48" fmla="*/ 0 w 969"/>
                <a:gd name="T49" fmla="*/ 0 h 245"/>
                <a:gd name="T50" fmla="*/ 0 w 969"/>
                <a:gd name="T51" fmla="*/ 0 h 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69"/>
                <a:gd name="T79" fmla="*/ 0 h 245"/>
                <a:gd name="T80" fmla="*/ 969 w 969"/>
                <a:gd name="T81" fmla="*/ 245 h 2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00" y="24"/>
                  </a:lnTo>
                  <a:lnTo>
                    <a:pt x="72" y="12"/>
                  </a:lnTo>
                  <a:lnTo>
                    <a:pt x="0" y="0"/>
                  </a:lnTo>
                  <a:close/>
                </a:path>
              </a:pathLst>
            </a:custGeom>
            <a:gradFill rotWithShape="0">
              <a:gsLst>
                <a:gs pos="0">
                  <a:srgbClr val="663300"/>
                </a:gs>
                <a:gs pos="100000">
                  <a:srgbClr val="82582E"/>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2" name="Freeform 15">
              <a:extLst>
                <a:ext uri="{FF2B5EF4-FFF2-40B4-BE49-F238E27FC236}">
                  <a16:creationId xmlns:a16="http://schemas.microsoft.com/office/drawing/2014/main" id="{A54B2ACC-9FF8-474D-A6F4-B5AAB70C9A78}"/>
                </a:ext>
              </a:extLst>
            </p:cNvPr>
            <p:cNvSpPr>
              <a:spLocks noChangeArrowheads="1"/>
            </p:cNvSpPr>
            <p:nvPr/>
          </p:nvSpPr>
          <p:spPr bwMode="auto">
            <a:xfrm>
              <a:off x="7626352" y="5700717"/>
              <a:ext cx="1514475" cy="142875"/>
            </a:xfrm>
            <a:custGeom>
              <a:avLst/>
              <a:gdLst>
                <a:gd name="T0" fmla="*/ 2147483647 w 951"/>
                <a:gd name="T1" fmla="*/ 0 h 90"/>
                <a:gd name="T2" fmla="*/ 2147483647 w 951"/>
                <a:gd name="T3" fmla="*/ 2147483647 h 90"/>
                <a:gd name="T4" fmla="*/ 2147483647 w 951"/>
                <a:gd name="T5" fmla="*/ 2147483647 h 90"/>
                <a:gd name="T6" fmla="*/ 0 w 951"/>
                <a:gd name="T7" fmla="*/ 2147483647 h 90"/>
                <a:gd name="T8" fmla="*/ 2147483647 w 951"/>
                <a:gd name="T9" fmla="*/ 0 h 90"/>
                <a:gd name="T10" fmla="*/ 2147483647 w 951"/>
                <a:gd name="T11" fmla="*/ 0 h 90"/>
                <a:gd name="T12" fmla="*/ 2147483647 w 951"/>
                <a:gd name="T13" fmla="*/ 0 h 90"/>
                <a:gd name="T14" fmla="*/ 2147483647 w 951"/>
                <a:gd name="T15" fmla="*/ 0 h 90"/>
                <a:gd name="T16" fmla="*/ 2147483647 w 951"/>
                <a:gd name="T17" fmla="*/ 0 h 90"/>
                <a:gd name="T18" fmla="*/ 2147483647 w 951"/>
                <a:gd name="T19" fmla="*/ 0 h 90"/>
                <a:gd name="T20" fmla="*/ 2147483647 w 951"/>
                <a:gd name="T21" fmla="*/ 0 h 90"/>
                <a:gd name="T22" fmla="*/ 2147483647 w 951"/>
                <a:gd name="T23" fmla="*/ 0 h 90"/>
                <a:gd name="T24" fmla="*/ 2147483647 w 951"/>
                <a:gd name="T25" fmla="*/ 0 h 90"/>
                <a:gd name="T26" fmla="*/ 2147483647 w 951"/>
                <a:gd name="T27" fmla="*/ 2147483647 h 90"/>
                <a:gd name="T28" fmla="*/ 2147483647 w 951"/>
                <a:gd name="T29" fmla="*/ 2147483647 h 90"/>
                <a:gd name="T30" fmla="*/ 2147483647 w 951"/>
                <a:gd name="T31" fmla="*/ 2147483647 h 90"/>
                <a:gd name="T32" fmla="*/ 2147483647 w 951"/>
                <a:gd name="T33" fmla="*/ 2147483647 h 90"/>
                <a:gd name="T34" fmla="*/ 2147483647 w 951"/>
                <a:gd name="T35" fmla="*/ 2147483647 h 90"/>
                <a:gd name="T36" fmla="*/ 2147483647 w 951"/>
                <a:gd name="T37" fmla="*/ 2147483647 h 90"/>
                <a:gd name="T38" fmla="*/ 0 w 951"/>
                <a:gd name="T39" fmla="*/ 2147483647 h 90"/>
                <a:gd name="T40" fmla="*/ 2147483647 w 951"/>
                <a:gd name="T41" fmla="*/ 2147483647 h 90"/>
                <a:gd name="T42" fmla="*/ 2147483647 w 951"/>
                <a:gd name="T43" fmla="*/ 2147483647 h 90"/>
                <a:gd name="T44" fmla="*/ 2147483647 w 951"/>
                <a:gd name="T45" fmla="*/ 2147483647 h 90"/>
                <a:gd name="T46" fmla="*/ 2147483647 w 951"/>
                <a:gd name="T47" fmla="*/ 2147483647 h 90"/>
                <a:gd name="T48" fmla="*/ 2147483647 w 951"/>
                <a:gd name="T49" fmla="*/ 2147483647 h 90"/>
                <a:gd name="T50" fmla="*/ 2147483647 w 951"/>
                <a:gd name="T51" fmla="*/ 2147483647 h 90"/>
                <a:gd name="T52" fmla="*/ 2147483647 w 951"/>
                <a:gd name="T53" fmla="*/ 2147483647 h 90"/>
                <a:gd name="T54" fmla="*/ 2147483647 w 951"/>
                <a:gd name="T55" fmla="*/ 2147483647 h 90"/>
                <a:gd name="T56" fmla="*/ 2147483647 w 951"/>
                <a:gd name="T57" fmla="*/ 2147483647 h 90"/>
                <a:gd name="T58" fmla="*/ 2147483647 w 951"/>
                <a:gd name="T59" fmla="*/ 2147483647 h 90"/>
                <a:gd name="T60" fmla="*/ 2147483647 w 951"/>
                <a:gd name="T61" fmla="*/ 2147483647 h 90"/>
                <a:gd name="T62" fmla="*/ 2147483647 w 951"/>
                <a:gd name="T63" fmla="*/ 2147483647 h 90"/>
                <a:gd name="T64" fmla="*/ 2147483647 w 951"/>
                <a:gd name="T65" fmla="*/ 2147483647 h 90"/>
                <a:gd name="T66" fmla="*/ 2147483647 w 951"/>
                <a:gd name="T67" fmla="*/ 2147483647 h 90"/>
                <a:gd name="T68" fmla="*/ 2147483647 w 951"/>
                <a:gd name="T69" fmla="*/ 2147483647 h 90"/>
                <a:gd name="T70" fmla="*/ 2147483647 w 951"/>
                <a:gd name="T71" fmla="*/ 0 h 90"/>
                <a:gd name="T72" fmla="*/ 2147483647 w 951"/>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1"/>
                <a:gd name="T112" fmla="*/ 0 h 90"/>
                <a:gd name="T113" fmla="*/ 951 w 951"/>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3" name="Freeform 16">
              <a:extLst>
                <a:ext uri="{FF2B5EF4-FFF2-40B4-BE49-F238E27FC236}">
                  <a16:creationId xmlns:a16="http://schemas.microsoft.com/office/drawing/2014/main" id="{467A39FF-105B-4EBD-A9C4-715CDC6C9C4A}"/>
                </a:ext>
              </a:extLst>
            </p:cNvPr>
            <p:cNvSpPr>
              <a:spLocks noChangeArrowheads="1"/>
            </p:cNvSpPr>
            <p:nvPr/>
          </p:nvSpPr>
          <p:spPr bwMode="auto">
            <a:xfrm>
              <a:off x="4856158" y="2446340"/>
              <a:ext cx="161921" cy="246065"/>
            </a:xfrm>
            <a:custGeom>
              <a:avLst/>
              <a:gdLst>
                <a:gd name="T0" fmla="*/ 2147483647 w 102"/>
                <a:gd name="T1" fmla="*/ 0 h 155"/>
                <a:gd name="T2" fmla="*/ 2147483647 w 102"/>
                <a:gd name="T3" fmla="*/ 2147483647 h 155"/>
                <a:gd name="T4" fmla="*/ 2147483647 w 102"/>
                <a:gd name="T5" fmla="*/ 2147483647 h 155"/>
                <a:gd name="T6" fmla="*/ 0 w 102"/>
                <a:gd name="T7" fmla="*/ 2147483647 h 155"/>
                <a:gd name="T8" fmla="*/ 2147483647 w 102"/>
                <a:gd name="T9" fmla="*/ 0 h 155"/>
                <a:gd name="T10" fmla="*/ 0 w 102"/>
                <a:gd name="T11" fmla="*/ 2147483647 h 155"/>
                <a:gd name="T12" fmla="*/ 2147483647 w 102"/>
                <a:gd name="T13" fmla="*/ 2147483647 h 155"/>
                <a:gd name="T14" fmla="*/ 2147483647 w 102"/>
                <a:gd name="T15" fmla="*/ 2147483647 h 155"/>
                <a:gd name="T16" fmla="*/ 2147483647 w 102"/>
                <a:gd name="T17" fmla="*/ 2147483647 h 155"/>
                <a:gd name="T18" fmla="*/ 2147483647 w 102"/>
                <a:gd name="T19" fmla="*/ 2147483647 h 155"/>
                <a:gd name="T20" fmla="*/ 2147483647 w 102"/>
                <a:gd name="T21" fmla="*/ 0 h 155"/>
                <a:gd name="T22" fmla="*/ 2147483647 w 102"/>
                <a:gd name="T23" fmla="*/ 0 h 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55"/>
                <a:gd name="T38" fmla="*/ 102 w 102"/>
                <a:gd name="T39" fmla="*/ 155 h 1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55">
                  <a:moveTo>
                    <a:pt x="102" y="0"/>
                  </a:moveTo>
                  <a:lnTo>
                    <a:pt x="0" y="12"/>
                  </a:lnTo>
                  <a:lnTo>
                    <a:pt x="30" y="72"/>
                  </a:lnTo>
                  <a:lnTo>
                    <a:pt x="30" y="155"/>
                  </a:lnTo>
                  <a:lnTo>
                    <a:pt x="72" y="155"/>
                  </a:lnTo>
                  <a:lnTo>
                    <a:pt x="72" y="66"/>
                  </a:lnTo>
                  <a:lnTo>
                    <a:pt x="102"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4" name="Freeform 17">
              <a:extLst>
                <a:ext uri="{FF2B5EF4-FFF2-40B4-BE49-F238E27FC236}">
                  <a16:creationId xmlns:a16="http://schemas.microsoft.com/office/drawing/2014/main" id="{907D5F12-D268-4268-92B5-76E0E9639CDC}"/>
                </a:ext>
              </a:extLst>
            </p:cNvPr>
            <p:cNvSpPr>
              <a:spLocks noChangeArrowheads="1"/>
            </p:cNvSpPr>
            <p:nvPr/>
          </p:nvSpPr>
          <p:spPr bwMode="auto">
            <a:xfrm>
              <a:off x="4856158" y="2682877"/>
              <a:ext cx="142875" cy="152403"/>
            </a:xfrm>
            <a:custGeom>
              <a:avLst/>
              <a:gdLst>
                <a:gd name="T0" fmla="*/ 2147483647 w 90"/>
                <a:gd name="T1" fmla="*/ 0 h 96"/>
                <a:gd name="T2" fmla="*/ 2147483647 w 90"/>
                <a:gd name="T3" fmla="*/ 2147483647 h 96"/>
                <a:gd name="T4" fmla="*/ 2147483647 w 90"/>
                <a:gd name="T5" fmla="*/ 2147483647 h 96"/>
                <a:gd name="T6" fmla="*/ 0 w 90"/>
                <a:gd name="T7" fmla="*/ 2147483647 h 96"/>
                <a:gd name="T8" fmla="*/ 2147483647 w 90"/>
                <a:gd name="T9" fmla="*/ 2147483647 h 96"/>
                <a:gd name="T10" fmla="*/ 2147483647 w 90"/>
                <a:gd name="T11" fmla="*/ 2147483647 h 96"/>
                <a:gd name="T12" fmla="*/ 2147483647 w 90"/>
                <a:gd name="T13" fmla="*/ 2147483647 h 96"/>
                <a:gd name="T14" fmla="*/ 2147483647 w 90"/>
                <a:gd name="T15" fmla="*/ 2147483647 h 96"/>
                <a:gd name="T16" fmla="*/ 2147483647 w 90"/>
                <a:gd name="T17" fmla="*/ 2147483647 h 96"/>
                <a:gd name="T18" fmla="*/ 2147483647 w 90"/>
                <a:gd name="T19" fmla="*/ 2147483647 h 96"/>
                <a:gd name="T20" fmla="*/ 2147483647 w 90"/>
                <a:gd name="T21" fmla="*/ 0 h 96"/>
                <a:gd name="T22" fmla="*/ 2147483647 w 90"/>
                <a:gd name="T23" fmla="*/ 0 h 96"/>
                <a:gd name="T24" fmla="*/ 2147483647 w 90"/>
                <a:gd name="T25" fmla="*/ 2147483647 h 96"/>
                <a:gd name="T26" fmla="*/ 2147483647 w 90"/>
                <a:gd name="T27" fmla="*/ 2147483647 h 96"/>
                <a:gd name="T28" fmla="*/ 0 w 90"/>
                <a:gd name="T29" fmla="*/ 2147483647 h 96"/>
                <a:gd name="T30" fmla="*/ 2147483647 w 90"/>
                <a:gd name="T31" fmla="*/ 2147483647 h 96"/>
                <a:gd name="T32" fmla="*/ 2147483647 w 90"/>
                <a:gd name="T33" fmla="*/ 2147483647 h 96"/>
                <a:gd name="T34" fmla="*/ 2147483647 w 90"/>
                <a:gd name="T35" fmla="*/ 2147483647 h 96"/>
                <a:gd name="T36" fmla="*/ 2147483647 w 90"/>
                <a:gd name="T37" fmla="*/ 2147483647 h 96"/>
                <a:gd name="T38" fmla="*/ 2147483647 w 90"/>
                <a:gd name="T39" fmla="*/ 2147483647 h 96"/>
                <a:gd name="T40" fmla="*/ 2147483647 w 90"/>
                <a:gd name="T41" fmla="*/ 2147483647 h 96"/>
                <a:gd name="T42" fmla="*/ 2147483647 w 90"/>
                <a:gd name="T43" fmla="*/ 2147483647 h 96"/>
                <a:gd name="T44" fmla="*/ 2147483647 w 90"/>
                <a:gd name="T45" fmla="*/ 2147483647 h 96"/>
                <a:gd name="T46" fmla="*/ 2147483647 w 90"/>
                <a:gd name="T47" fmla="*/ 2147483647 h 96"/>
                <a:gd name="T48" fmla="*/ 2147483647 w 90"/>
                <a:gd name="T49" fmla="*/ 2147483647 h 96"/>
                <a:gd name="T50" fmla="*/ 2147483647 w 90"/>
                <a:gd name="T51" fmla="*/ 2147483647 h 96"/>
                <a:gd name="T52" fmla="*/ 2147483647 w 90"/>
                <a:gd name="T53" fmla="*/ 2147483647 h 96"/>
                <a:gd name="T54" fmla="*/ 2147483647 w 90"/>
                <a:gd name="T55" fmla="*/ 2147483647 h 96"/>
                <a:gd name="T56" fmla="*/ 2147483647 w 90"/>
                <a:gd name="T57" fmla="*/ 2147483647 h 96"/>
                <a:gd name="T58" fmla="*/ 2147483647 w 90"/>
                <a:gd name="T59" fmla="*/ 2147483647 h 96"/>
                <a:gd name="T60" fmla="*/ 2147483647 w 90"/>
                <a:gd name="T61" fmla="*/ 2147483647 h 96"/>
                <a:gd name="T62" fmla="*/ 2147483647 w 9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96"/>
                <a:gd name="T98" fmla="*/ 90 w 9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5" name="Freeform 18">
              <a:extLst>
                <a:ext uri="{FF2B5EF4-FFF2-40B4-BE49-F238E27FC236}">
                  <a16:creationId xmlns:a16="http://schemas.microsoft.com/office/drawing/2014/main" id="{26CBBFDC-4864-449A-9EE2-3746D55E48C4}"/>
                </a:ext>
              </a:extLst>
            </p:cNvPr>
            <p:cNvSpPr>
              <a:spLocks noChangeArrowheads="1"/>
            </p:cNvSpPr>
            <p:nvPr/>
          </p:nvSpPr>
          <p:spPr bwMode="auto">
            <a:xfrm>
              <a:off x="4856158" y="2806695"/>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0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2147483647 h 108"/>
                <a:gd name="T30" fmla="*/ 2147483647 w 90"/>
                <a:gd name="T31" fmla="*/ 0 h 108"/>
                <a:gd name="T32" fmla="*/ 2147483647 w 90"/>
                <a:gd name="T33" fmla="*/ 2147483647 h 108"/>
                <a:gd name="T34" fmla="*/ 2147483647 w 90"/>
                <a:gd name="T35" fmla="*/ 2147483647 h 108"/>
                <a:gd name="T36" fmla="*/ 0 w 90"/>
                <a:gd name="T37" fmla="*/ 2147483647 h 108"/>
                <a:gd name="T38" fmla="*/ 0 w 90"/>
                <a:gd name="T39" fmla="*/ 2147483647 h 108"/>
                <a:gd name="T40" fmla="*/ 0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8"/>
                <a:gd name="T113" fmla="*/ 90 w 90"/>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6" name="Freeform 19">
              <a:extLst>
                <a:ext uri="{FF2B5EF4-FFF2-40B4-BE49-F238E27FC236}">
                  <a16:creationId xmlns:a16="http://schemas.microsoft.com/office/drawing/2014/main" id="{2948F94A-BF12-49F0-B797-F38CFF6B3E64}"/>
                </a:ext>
              </a:extLst>
            </p:cNvPr>
            <p:cNvSpPr>
              <a:spLocks noChangeArrowheads="1"/>
            </p:cNvSpPr>
            <p:nvPr/>
          </p:nvSpPr>
          <p:spPr bwMode="auto">
            <a:xfrm>
              <a:off x="8683627" y="1912933"/>
              <a:ext cx="161921" cy="247646"/>
            </a:xfrm>
            <a:custGeom>
              <a:avLst/>
              <a:gdLst>
                <a:gd name="T0" fmla="*/ 2147483647 w 102"/>
                <a:gd name="T1" fmla="*/ 0 h 156"/>
                <a:gd name="T2" fmla="*/ 2147483647 w 102"/>
                <a:gd name="T3" fmla="*/ 2147483647 h 156"/>
                <a:gd name="T4" fmla="*/ 2147483647 w 102"/>
                <a:gd name="T5" fmla="*/ 2147483647 h 156"/>
                <a:gd name="T6" fmla="*/ 0 w 102"/>
                <a:gd name="T7" fmla="*/ 2147483647 h 156"/>
                <a:gd name="T8" fmla="*/ 2147483647 w 102"/>
                <a:gd name="T9" fmla="*/ 0 h 156"/>
                <a:gd name="T10" fmla="*/ 0 w 102"/>
                <a:gd name="T11" fmla="*/ 2147483647 h 156"/>
                <a:gd name="T12" fmla="*/ 2147483647 w 102"/>
                <a:gd name="T13" fmla="*/ 2147483647 h 156"/>
                <a:gd name="T14" fmla="*/ 2147483647 w 102"/>
                <a:gd name="T15" fmla="*/ 2147483647 h 156"/>
                <a:gd name="T16" fmla="*/ 2147483647 w 102"/>
                <a:gd name="T17" fmla="*/ 2147483647 h 156"/>
                <a:gd name="T18" fmla="*/ 2147483647 w 102"/>
                <a:gd name="T19" fmla="*/ 2147483647 h 156"/>
                <a:gd name="T20" fmla="*/ 2147483647 w 102"/>
                <a:gd name="T21" fmla="*/ 0 h 156"/>
                <a:gd name="T22" fmla="*/ 2147483647 w 102"/>
                <a:gd name="T23" fmla="*/ 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56"/>
                <a:gd name="T38" fmla="*/ 102 w 102"/>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56">
                  <a:moveTo>
                    <a:pt x="102" y="0"/>
                  </a:moveTo>
                  <a:lnTo>
                    <a:pt x="0" y="6"/>
                  </a:lnTo>
                  <a:lnTo>
                    <a:pt x="30" y="72"/>
                  </a:lnTo>
                  <a:lnTo>
                    <a:pt x="30" y="156"/>
                  </a:lnTo>
                  <a:lnTo>
                    <a:pt x="72" y="156"/>
                  </a:lnTo>
                  <a:lnTo>
                    <a:pt x="72" y="66"/>
                  </a:lnTo>
                  <a:lnTo>
                    <a:pt x="102"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7" name="Freeform 20">
              <a:extLst>
                <a:ext uri="{FF2B5EF4-FFF2-40B4-BE49-F238E27FC236}">
                  <a16:creationId xmlns:a16="http://schemas.microsoft.com/office/drawing/2014/main" id="{B1C3122C-D1CC-4C9D-8893-7E63A0F16C0E}"/>
                </a:ext>
              </a:extLst>
            </p:cNvPr>
            <p:cNvSpPr>
              <a:spLocks noChangeArrowheads="1"/>
            </p:cNvSpPr>
            <p:nvPr/>
          </p:nvSpPr>
          <p:spPr bwMode="auto">
            <a:xfrm>
              <a:off x="8693145" y="2141533"/>
              <a:ext cx="133346" cy="152403"/>
            </a:xfrm>
            <a:custGeom>
              <a:avLst/>
              <a:gdLst>
                <a:gd name="T0" fmla="*/ 2147483647 w 84"/>
                <a:gd name="T1" fmla="*/ 0 h 96"/>
                <a:gd name="T2" fmla="*/ 2147483647 w 84"/>
                <a:gd name="T3" fmla="*/ 2147483647 h 96"/>
                <a:gd name="T4" fmla="*/ 2147483647 w 84"/>
                <a:gd name="T5" fmla="*/ 2147483647 h 96"/>
                <a:gd name="T6" fmla="*/ 0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0 h 96"/>
                <a:gd name="T20" fmla="*/ 2147483647 w 84"/>
                <a:gd name="T21" fmla="*/ 2147483647 h 96"/>
                <a:gd name="T22" fmla="*/ 2147483647 w 84"/>
                <a:gd name="T23" fmla="*/ 2147483647 h 96"/>
                <a:gd name="T24" fmla="*/ 2147483647 w 84"/>
                <a:gd name="T25" fmla="*/ 2147483647 h 96"/>
                <a:gd name="T26" fmla="*/ 0 w 84"/>
                <a:gd name="T27" fmla="*/ 2147483647 h 96"/>
                <a:gd name="T28" fmla="*/ 2147483647 w 84"/>
                <a:gd name="T29" fmla="*/ 2147483647 h 96"/>
                <a:gd name="T30" fmla="*/ 2147483647 w 84"/>
                <a:gd name="T31" fmla="*/ 2147483647 h 96"/>
                <a:gd name="T32" fmla="*/ 2147483647 w 84"/>
                <a:gd name="T33" fmla="*/ 2147483647 h 96"/>
                <a:gd name="T34" fmla="*/ 2147483647 w 84"/>
                <a:gd name="T35" fmla="*/ 2147483647 h 96"/>
                <a:gd name="T36" fmla="*/ 2147483647 w 84"/>
                <a:gd name="T37" fmla="*/ 2147483647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8" name="Freeform 21">
              <a:extLst>
                <a:ext uri="{FF2B5EF4-FFF2-40B4-BE49-F238E27FC236}">
                  <a16:creationId xmlns:a16="http://schemas.microsoft.com/office/drawing/2014/main" id="{0A76362C-F711-44C2-ABE1-0B221B6EEB5B}"/>
                </a:ext>
              </a:extLst>
            </p:cNvPr>
            <p:cNvSpPr>
              <a:spLocks noChangeArrowheads="1"/>
            </p:cNvSpPr>
            <p:nvPr/>
          </p:nvSpPr>
          <p:spPr bwMode="auto">
            <a:xfrm>
              <a:off x="8683627" y="2274890"/>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0 h 108"/>
                <a:gd name="T30" fmla="*/ 2147483647 w 90"/>
                <a:gd name="T31" fmla="*/ 0 h 108"/>
                <a:gd name="T32" fmla="*/ 2147483647 w 90"/>
                <a:gd name="T33" fmla="*/ 0 h 108"/>
                <a:gd name="T34" fmla="*/ 2147483647 w 90"/>
                <a:gd name="T35" fmla="*/ 2147483647 h 108"/>
                <a:gd name="T36" fmla="*/ 2147483647 w 90"/>
                <a:gd name="T37" fmla="*/ 2147483647 h 108"/>
                <a:gd name="T38" fmla="*/ 0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8"/>
                <a:gd name="T113" fmla="*/ 90 w 90"/>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19" name="Freeform 22">
              <a:extLst>
                <a:ext uri="{FF2B5EF4-FFF2-40B4-BE49-F238E27FC236}">
                  <a16:creationId xmlns:a16="http://schemas.microsoft.com/office/drawing/2014/main" id="{D71A12A6-B914-4376-AC18-5094963EA7C9}"/>
                </a:ext>
              </a:extLst>
            </p:cNvPr>
            <p:cNvSpPr>
              <a:spLocks noChangeArrowheads="1"/>
            </p:cNvSpPr>
            <p:nvPr/>
          </p:nvSpPr>
          <p:spPr bwMode="auto">
            <a:xfrm>
              <a:off x="8616948" y="5595935"/>
              <a:ext cx="104771" cy="152403"/>
            </a:xfrm>
            <a:custGeom>
              <a:avLst/>
              <a:gdLst>
                <a:gd name="T0" fmla="*/ 2147483647 w 66"/>
                <a:gd name="T1" fmla="*/ 0 h 96"/>
                <a:gd name="T2" fmla="*/ 2147483647 w 66"/>
                <a:gd name="T3" fmla="*/ 2147483647 h 96"/>
                <a:gd name="T4" fmla="*/ 2147483647 w 66"/>
                <a:gd name="T5" fmla="*/ 2147483647 h 96"/>
                <a:gd name="T6" fmla="*/ 0 w 66"/>
                <a:gd name="T7" fmla="*/ 2147483647 h 96"/>
                <a:gd name="T8" fmla="*/ 2147483647 w 66"/>
                <a:gd name="T9" fmla="*/ 2147483647 h 96"/>
                <a:gd name="T10" fmla="*/ 2147483647 w 66"/>
                <a:gd name="T11" fmla="*/ 2147483647 h 96"/>
                <a:gd name="T12" fmla="*/ 2147483647 w 66"/>
                <a:gd name="T13" fmla="*/ 2147483647 h 96"/>
                <a:gd name="T14" fmla="*/ 2147483647 w 66"/>
                <a:gd name="T15" fmla="*/ 2147483647 h 96"/>
                <a:gd name="T16" fmla="*/ 2147483647 w 66"/>
                <a:gd name="T17" fmla="*/ 2147483647 h 96"/>
                <a:gd name="T18" fmla="*/ 2147483647 w 66"/>
                <a:gd name="T19" fmla="*/ 0 h 96"/>
                <a:gd name="T20" fmla="*/ 2147483647 w 66"/>
                <a:gd name="T21" fmla="*/ 0 h 96"/>
                <a:gd name="T22" fmla="*/ 2147483647 w 66"/>
                <a:gd name="T23" fmla="*/ 2147483647 h 96"/>
                <a:gd name="T24" fmla="*/ 0 w 66"/>
                <a:gd name="T25" fmla="*/ 2147483647 h 96"/>
                <a:gd name="T26" fmla="*/ 2147483647 w 66"/>
                <a:gd name="T27" fmla="*/ 2147483647 h 96"/>
                <a:gd name="T28" fmla="*/ 2147483647 w 66"/>
                <a:gd name="T29" fmla="*/ 2147483647 h 96"/>
                <a:gd name="T30" fmla="*/ 2147483647 w 66"/>
                <a:gd name="T31" fmla="*/ 2147483647 h 96"/>
                <a:gd name="T32" fmla="*/ 2147483647 w 66"/>
                <a:gd name="T33" fmla="*/ 2147483647 h 96"/>
                <a:gd name="T34" fmla="*/ 2147483647 w 66"/>
                <a:gd name="T35" fmla="*/ 2147483647 h 96"/>
                <a:gd name="T36" fmla="*/ 2147483647 w 66"/>
                <a:gd name="T37" fmla="*/ 2147483647 h 96"/>
                <a:gd name="T38" fmla="*/ 2147483647 w 66"/>
                <a:gd name="T39" fmla="*/ 2147483647 h 96"/>
                <a:gd name="T40" fmla="*/ 2147483647 w 66"/>
                <a:gd name="T41" fmla="*/ 2147483647 h 96"/>
                <a:gd name="T42" fmla="*/ 2147483647 w 66"/>
                <a:gd name="T43" fmla="*/ 2147483647 h 96"/>
                <a:gd name="T44" fmla="*/ 2147483647 w 66"/>
                <a:gd name="T45" fmla="*/ 2147483647 h 96"/>
                <a:gd name="T46" fmla="*/ 2147483647 w 66"/>
                <a:gd name="T47" fmla="*/ 2147483647 h 96"/>
                <a:gd name="T48" fmla="*/ 2147483647 w 66"/>
                <a:gd name="T49" fmla="*/ 2147483647 h 96"/>
                <a:gd name="T50" fmla="*/ 2147483647 w 66"/>
                <a:gd name="T51" fmla="*/ 2147483647 h 96"/>
                <a:gd name="T52" fmla="*/ 2147483647 w 66"/>
                <a:gd name="T53" fmla="*/ 2147483647 h 96"/>
                <a:gd name="T54" fmla="*/ 2147483647 w 66"/>
                <a:gd name="T55" fmla="*/ 2147483647 h 96"/>
                <a:gd name="T56" fmla="*/ 2147483647 w 66"/>
                <a:gd name="T57" fmla="*/ 2147483647 h 96"/>
                <a:gd name="T58" fmla="*/ 2147483647 w 66"/>
                <a:gd name="T59" fmla="*/ 2147483647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6"/>
                <a:gd name="T91" fmla="*/ 0 h 96"/>
                <a:gd name="T92" fmla="*/ 66 w 66"/>
                <a:gd name="T93" fmla="*/ 96 h 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0" name="Freeform 23">
              <a:extLst>
                <a:ext uri="{FF2B5EF4-FFF2-40B4-BE49-F238E27FC236}">
                  <a16:creationId xmlns:a16="http://schemas.microsoft.com/office/drawing/2014/main" id="{4046FB7E-AD59-48E0-BFFF-4C8F587ED816}"/>
                </a:ext>
              </a:extLst>
            </p:cNvPr>
            <p:cNvSpPr>
              <a:spLocks noChangeArrowheads="1"/>
            </p:cNvSpPr>
            <p:nvPr/>
          </p:nvSpPr>
          <p:spPr bwMode="auto">
            <a:xfrm>
              <a:off x="4789490" y="1789115"/>
              <a:ext cx="4132265" cy="704846"/>
            </a:xfrm>
            <a:custGeom>
              <a:avLst/>
              <a:gdLst>
                <a:gd name="T0" fmla="*/ 2147483647 w 2594"/>
                <a:gd name="T1" fmla="*/ 0 h 444"/>
                <a:gd name="T2" fmla="*/ 2147483647 w 2594"/>
                <a:gd name="T3" fmla="*/ 2147483647 h 444"/>
                <a:gd name="T4" fmla="*/ 2147483647 w 2594"/>
                <a:gd name="T5" fmla="*/ 2147483647 h 444"/>
                <a:gd name="T6" fmla="*/ 0 w 2594"/>
                <a:gd name="T7" fmla="*/ 2147483647 h 444"/>
                <a:gd name="T8" fmla="*/ 2147483647 w 2594"/>
                <a:gd name="T9" fmla="*/ 0 h 444"/>
                <a:gd name="T10" fmla="*/ 2147483647 w 2594"/>
                <a:gd name="T11" fmla="*/ 2147483647 h 444"/>
                <a:gd name="T12" fmla="*/ 2147483647 w 2594"/>
                <a:gd name="T13" fmla="*/ 2147483647 h 444"/>
                <a:gd name="T14" fmla="*/ 0 w 2594"/>
                <a:gd name="T15" fmla="*/ 2147483647 h 444"/>
                <a:gd name="T16" fmla="*/ 2147483647 w 2594"/>
                <a:gd name="T17" fmla="*/ 2147483647 h 444"/>
                <a:gd name="T18" fmla="*/ 2147483647 w 2594"/>
                <a:gd name="T19" fmla="*/ 2147483647 h 444"/>
                <a:gd name="T20" fmla="*/ 2147483647 w 2594"/>
                <a:gd name="T21" fmla="*/ 0 h 444"/>
                <a:gd name="T22" fmla="*/ 2147483647 w 2594"/>
                <a:gd name="T23" fmla="*/ 0 h 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94"/>
                <a:gd name="T37" fmla="*/ 0 h 444"/>
                <a:gd name="T38" fmla="*/ 2594 w 2594"/>
                <a:gd name="T39" fmla="*/ 444 h 4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1" name="Freeform 24">
              <a:extLst>
                <a:ext uri="{FF2B5EF4-FFF2-40B4-BE49-F238E27FC236}">
                  <a16:creationId xmlns:a16="http://schemas.microsoft.com/office/drawing/2014/main" id="{87E79633-BA29-465A-9C36-9028CDC9420D}"/>
                </a:ext>
              </a:extLst>
            </p:cNvPr>
            <p:cNvSpPr>
              <a:spLocks noChangeArrowheads="1"/>
            </p:cNvSpPr>
            <p:nvPr/>
          </p:nvSpPr>
          <p:spPr bwMode="auto">
            <a:xfrm>
              <a:off x="4657725" y="5989640"/>
              <a:ext cx="133346" cy="150811"/>
            </a:xfrm>
            <a:custGeom>
              <a:avLst/>
              <a:gdLst>
                <a:gd name="T0" fmla="*/ 2147483647 w 84"/>
                <a:gd name="T1" fmla="*/ 0 h 95"/>
                <a:gd name="T2" fmla="*/ 2147483647 w 84"/>
                <a:gd name="T3" fmla="*/ 2147483647 h 95"/>
                <a:gd name="T4" fmla="*/ 2147483647 w 84"/>
                <a:gd name="T5" fmla="*/ 2147483647 h 95"/>
                <a:gd name="T6" fmla="*/ 0 w 84"/>
                <a:gd name="T7" fmla="*/ 2147483647 h 95"/>
                <a:gd name="T8" fmla="*/ 2147483647 w 84"/>
                <a:gd name="T9" fmla="*/ 2147483647 h 95"/>
                <a:gd name="T10" fmla="*/ 2147483647 w 84"/>
                <a:gd name="T11" fmla="*/ 2147483647 h 95"/>
                <a:gd name="T12" fmla="*/ 2147483647 w 84"/>
                <a:gd name="T13" fmla="*/ 2147483647 h 95"/>
                <a:gd name="T14" fmla="*/ 2147483647 w 84"/>
                <a:gd name="T15" fmla="*/ 2147483647 h 95"/>
                <a:gd name="T16" fmla="*/ 2147483647 w 84"/>
                <a:gd name="T17" fmla="*/ 2147483647 h 95"/>
                <a:gd name="T18" fmla="*/ 2147483647 w 84"/>
                <a:gd name="T19" fmla="*/ 2147483647 h 95"/>
                <a:gd name="T20" fmla="*/ 2147483647 w 84"/>
                <a:gd name="T21" fmla="*/ 0 h 95"/>
                <a:gd name="T22" fmla="*/ 2147483647 w 84"/>
                <a:gd name="T23" fmla="*/ 0 h 95"/>
                <a:gd name="T24" fmla="*/ 2147483647 w 84"/>
                <a:gd name="T25" fmla="*/ 2147483647 h 95"/>
                <a:gd name="T26" fmla="*/ 0 w 84"/>
                <a:gd name="T27" fmla="*/ 2147483647 h 95"/>
                <a:gd name="T28" fmla="*/ 0 w 84"/>
                <a:gd name="T29" fmla="*/ 2147483647 h 95"/>
                <a:gd name="T30" fmla="*/ 2147483647 w 84"/>
                <a:gd name="T31" fmla="*/ 2147483647 h 95"/>
                <a:gd name="T32" fmla="*/ 2147483647 w 84"/>
                <a:gd name="T33" fmla="*/ 2147483647 h 95"/>
                <a:gd name="T34" fmla="*/ 2147483647 w 84"/>
                <a:gd name="T35" fmla="*/ 2147483647 h 95"/>
                <a:gd name="T36" fmla="*/ 2147483647 w 84"/>
                <a:gd name="T37" fmla="*/ 2147483647 h 95"/>
                <a:gd name="T38" fmla="*/ 2147483647 w 84"/>
                <a:gd name="T39" fmla="*/ 2147483647 h 95"/>
                <a:gd name="T40" fmla="*/ 2147483647 w 84"/>
                <a:gd name="T41" fmla="*/ 2147483647 h 95"/>
                <a:gd name="T42" fmla="*/ 2147483647 w 84"/>
                <a:gd name="T43" fmla="*/ 2147483647 h 95"/>
                <a:gd name="T44" fmla="*/ 2147483647 w 84"/>
                <a:gd name="T45" fmla="*/ 2147483647 h 95"/>
                <a:gd name="T46" fmla="*/ 2147483647 w 84"/>
                <a:gd name="T47" fmla="*/ 2147483647 h 95"/>
                <a:gd name="T48" fmla="*/ 2147483647 w 84"/>
                <a:gd name="T49" fmla="*/ 2147483647 h 95"/>
                <a:gd name="T50" fmla="*/ 2147483647 w 84"/>
                <a:gd name="T51" fmla="*/ 2147483647 h 95"/>
                <a:gd name="T52" fmla="*/ 2147483647 w 84"/>
                <a:gd name="T53" fmla="*/ 2147483647 h 95"/>
                <a:gd name="T54" fmla="*/ 2147483647 w 84"/>
                <a:gd name="T55" fmla="*/ 2147483647 h 95"/>
                <a:gd name="T56" fmla="*/ 2147483647 w 84"/>
                <a:gd name="T57" fmla="*/ 2147483647 h 95"/>
                <a:gd name="T58" fmla="*/ 2147483647 w 84"/>
                <a:gd name="T59" fmla="*/ 2147483647 h 95"/>
                <a:gd name="T60" fmla="*/ 2147483647 w 84"/>
                <a:gd name="T61" fmla="*/ 2147483647 h 95"/>
                <a:gd name="T62" fmla="*/ 2147483647 w 84"/>
                <a:gd name="T63" fmla="*/ 2147483647 h 95"/>
                <a:gd name="T64" fmla="*/ 2147483647 w 84"/>
                <a:gd name="T65" fmla="*/ 2147483647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5"/>
                <a:gd name="T101" fmla="*/ 84 w 84"/>
                <a:gd name="T102" fmla="*/ 95 h 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2" name="Freeform 25">
              <a:extLst>
                <a:ext uri="{FF2B5EF4-FFF2-40B4-BE49-F238E27FC236}">
                  <a16:creationId xmlns:a16="http://schemas.microsoft.com/office/drawing/2014/main" id="{A34FA86E-7594-4ED8-A512-A671B8C067EB}"/>
                </a:ext>
              </a:extLst>
            </p:cNvPr>
            <p:cNvSpPr>
              <a:spLocks noChangeArrowheads="1"/>
            </p:cNvSpPr>
            <p:nvPr/>
          </p:nvSpPr>
          <p:spPr bwMode="auto">
            <a:xfrm>
              <a:off x="5999158" y="6146797"/>
              <a:ext cx="142875" cy="171450"/>
            </a:xfrm>
            <a:custGeom>
              <a:avLst/>
              <a:gdLst>
                <a:gd name="T0" fmla="*/ 2147483647 w 90"/>
                <a:gd name="T1" fmla="*/ 0 h 108"/>
                <a:gd name="T2" fmla="*/ 2147483647 w 90"/>
                <a:gd name="T3" fmla="*/ 2147483647 h 108"/>
                <a:gd name="T4" fmla="*/ 2147483647 w 90"/>
                <a:gd name="T5" fmla="*/ 2147483647 h 108"/>
                <a:gd name="T6" fmla="*/ 0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0 h 108"/>
                <a:gd name="T28" fmla="*/ 2147483647 w 90"/>
                <a:gd name="T29" fmla="*/ 0 h 108"/>
                <a:gd name="T30" fmla="*/ 2147483647 w 90"/>
                <a:gd name="T31" fmla="*/ 0 h 108"/>
                <a:gd name="T32" fmla="*/ 2147483647 w 90"/>
                <a:gd name="T33" fmla="*/ 0 h 108"/>
                <a:gd name="T34" fmla="*/ 2147483647 w 90"/>
                <a:gd name="T35" fmla="*/ 2147483647 h 108"/>
                <a:gd name="T36" fmla="*/ 0 w 90"/>
                <a:gd name="T37" fmla="*/ 2147483647 h 108"/>
                <a:gd name="T38" fmla="*/ 0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2147483647 h 108"/>
                <a:gd name="T64" fmla="*/ 2147483647 w 90"/>
                <a:gd name="T65" fmla="*/ 2147483647 h 108"/>
                <a:gd name="T66" fmla="*/ 2147483647 w 90"/>
                <a:gd name="T67" fmla="*/ 2147483647 h 108"/>
                <a:gd name="T68" fmla="*/ 2147483647 w 90"/>
                <a:gd name="T69" fmla="*/ 2147483647 h 108"/>
                <a:gd name="T70" fmla="*/ 2147483647 w 90"/>
                <a:gd name="T71" fmla="*/ 2147483647 h 108"/>
                <a:gd name="T72" fmla="*/ 2147483647 w 90"/>
                <a:gd name="T73" fmla="*/ 2147483647 h 108"/>
                <a:gd name="T74" fmla="*/ 2147483647 w 90"/>
                <a:gd name="T75" fmla="*/ 2147483647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108"/>
                <a:gd name="T116" fmla="*/ 90 w 90"/>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3" name="Freeform 26">
              <a:extLst>
                <a:ext uri="{FF2B5EF4-FFF2-40B4-BE49-F238E27FC236}">
                  <a16:creationId xmlns:a16="http://schemas.microsoft.com/office/drawing/2014/main" id="{FC3112DC-0B91-4F1B-874E-A484E16C5BB7}"/>
                </a:ext>
              </a:extLst>
            </p:cNvPr>
            <p:cNvSpPr>
              <a:spLocks noChangeArrowheads="1"/>
            </p:cNvSpPr>
            <p:nvPr/>
          </p:nvSpPr>
          <p:spPr bwMode="auto">
            <a:xfrm>
              <a:off x="3810003" y="6146797"/>
              <a:ext cx="114300" cy="142875"/>
            </a:xfrm>
            <a:custGeom>
              <a:avLst/>
              <a:gdLst>
                <a:gd name="T0" fmla="*/ 2147483647 w 71"/>
                <a:gd name="T1" fmla="*/ 0 h 90"/>
                <a:gd name="T2" fmla="*/ 2147483647 w 71"/>
                <a:gd name="T3" fmla="*/ 2147483647 h 90"/>
                <a:gd name="T4" fmla="*/ 2147483647 w 71"/>
                <a:gd name="T5" fmla="*/ 2147483647 h 90"/>
                <a:gd name="T6" fmla="*/ 0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0 h 90"/>
                <a:gd name="T18" fmla="*/ 2147483647 w 71"/>
                <a:gd name="T19" fmla="*/ 2147483647 h 90"/>
                <a:gd name="T20" fmla="*/ 0 w 71"/>
                <a:gd name="T21" fmla="*/ 2147483647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90"/>
                <a:gd name="T89" fmla="*/ 71 w 7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4" name="Oval 27">
              <a:extLst>
                <a:ext uri="{FF2B5EF4-FFF2-40B4-BE49-F238E27FC236}">
                  <a16:creationId xmlns:a16="http://schemas.microsoft.com/office/drawing/2014/main" id="{E10E7DDE-BA74-4AC8-BF1D-E935B37B74F6}"/>
                </a:ext>
              </a:extLst>
            </p:cNvPr>
            <p:cNvSpPr>
              <a:spLocks noChangeArrowheads="1"/>
            </p:cNvSpPr>
            <p:nvPr/>
          </p:nvSpPr>
          <p:spPr bwMode="auto">
            <a:xfrm>
              <a:off x="3879854" y="6092820"/>
              <a:ext cx="2190746" cy="617540"/>
            </a:xfrm>
            <a:custGeom>
              <a:avLst/>
              <a:gdLst>
                <a:gd name="T0" fmla="*/ 1095373 w 2190746"/>
                <a:gd name="T1" fmla="*/ 0 h 617540"/>
                <a:gd name="T2" fmla="*/ 2190746 w 2190746"/>
                <a:gd name="T3" fmla="*/ 308770 h 617540"/>
                <a:gd name="T4" fmla="*/ 1095373 w 2190746"/>
                <a:gd name="T5" fmla="*/ 617540 h 617540"/>
                <a:gd name="T6" fmla="*/ 0 w 2190746"/>
                <a:gd name="T7" fmla="*/ 308770 h 617540"/>
                <a:gd name="T8" fmla="*/ 320827 w 2190746"/>
                <a:gd name="T9" fmla="*/ 90437 h 617540"/>
                <a:gd name="T10" fmla="*/ 320827 w 2190746"/>
                <a:gd name="T11" fmla="*/ 527103 h 617540"/>
                <a:gd name="T12" fmla="*/ 1869919 w 2190746"/>
                <a:gd name="T13" fmla="*/ 527103 h 617540"/>
                <a:gd name="T14" fmla="*/ 1869919 w 2190746"/>
                <a:gd name="T15" fmla="*/ 90437 h 617540"/>
                <a:gd name="T16" fmla="*/ 0 60000 65536"/>
                <a:gd name="T17" fmla="*/ 0 60000 65536"/>
                <a:gd name="T18" fmla="*/ 0 60000 65536"/>
                <a:gd name="T19" fmla="*/ 0 60000 65536"/>
                <a:gd name="T20" fmla="*/ 0 60000 65536"/>
                <a:gd name="T21" fmla="*/ 0 60000 65536"/>
                <a:gd name="T22" fmla="*/ 0 60000 65536"/>
                <a:gd name="T23" fmla="*/ 0 60000 65536"/>
                <a:gd name="T24" fmla="*/ 320827 w 2190746"/>
                <a:gd name="T25" fmla="*/ 90437 h 617540"/>
                <a:gd name="T26" fmla="*/ 1869919 w 2190746"/>
                <a:gd name="T27" fmla="*/ 527103 h 617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0746" h="617540">
                  <a:moveTo>
                    <a:pt x="0" y="308770"/>
                  </a:moveTo>
                  <a:lnTo>
                    <a:pt x="-1" y="308769"/>
                  </a:lnTo>
                  <a:cubicBezTo>
                    <a:pt x="-1" y="138241"/>
                    <a:pt x="490415" y="-1"/>
                    <a:pt x="1095373" y="-1"/>
                  </a:cubicBezTo>
                  <a:cubicBezTo>
                    <a:pt x="1700330" y="-1"/>
                    <a:pt x="2190746" y="138241"/>
                    <a:pt x="2190746" y="308770"/>
                  </a:cubicBezTo>
                  <a:cubicBezTo>
                    <a:pt x="2190746" y="479298"/>
                    <a:pt x="1700330" y="617539"/>
                    <a:pt x="1095373" y="617539"/>
                  </a:cubicBezTo>
                  <a:cubicBezTo>
                    <a:pt x="490415" y="617539"/>
                    <a:pt x="-1" y="479298"/>
                    <a:pt x="-1" y="308769"/>
                  </a:cubicBezTo>
                  <a:lnTo>
                    <a:pt x="0" y="308770"/>
                  </a:lnTo>
                  <a:close/>
                </a:path>
              </a:pathLst>
            </a:custGeom>
            <a:gradFill rotWithShape="0">
              <a:gsLst>
                <a:gs pos="0">
                  <a:srgbClr val="82582E"/>
                </a:gs>
                <a:gs pos="100000">
                  <a:srgbClr val="6633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5" name="Oval 28">
              <a:extLst>
                <a:ext uri="{FF2B5EF4-FFF2-40B4-BE49-F238E27FC236}">
                  <a16:creationId xmlns:a16="http://schemas.microsoft.com/office/drawing/2014/main" id="{3F23AD97-F6BD-4649-832C-4E8C8E82F7F8}"/>
                </a:ext>
              </a:extLst>
            </p:cNvPr>
            <p:cNvSpPr>
              <a:spLocks noChangeArrowheads="1"/>
            </p:cNvSpPr>
            <p:nvPr/>
          </p:nvSpPr>
          <p:spPr bwMode="auto">
            <a:xfrm>
              <a:off x="3800475" y="6086475"/>
              <a:ext cx="2384426" cy="457200"/>
            </a:xfrm>
            <a:custGeom>
              <a:avLst/>
              <a:gdLst>
                <a:gd name="T0" fmla="*/ 1192213 w 2384426"/>
                <a:gd name="T1" fmla="*/ 0 h 457200"/>
                <a:gd name="T2" fmla="*/ 2384426 w 2384426"/>
                <a:gd name="T3" fmla="*/ 228600 h 457200"/>
                <a:gd name="T4" fmla="*/ 1192213 w 2384426"/>
                <a:gd name="T5" fmla="*/ 457200 h 457200"/>
                <a:gd name="T6" fmla="*/ 0 w 2384426"/>
                <a:gd name="T7" fmla="*/ 228600 h 457200"/>
                <a:gd name="T8" fmla="*/ 349191 w 2384426"/>
                <a:gd name="T9" fmla="*/ 66955 h 457200"/>
                <a:gd name="T10" fmla="*/ 349191 w 2384426"/>
                <a:gd name="T11" fmla="*/ 390245 h 457200"/>
                <a:gd name="T12" fmla="*/ 2035235 w 2384426"/>
                <a:gd name="T13" fmla="*/ 390245 h 457200"/>
                <a:gd name="T14" fmla="*/ 2035235 w 2384426"/>
                <a:gd name="T15" fmla="*/ 66955 h 457200"/>
                <a:gd name="T16" fmla="*/ 0 60000 65536"/>
                <a:gd name="T17" fmla="*/ 0 60000 65536"/>
                <a:gd name="T18" fmla="*/ 0 60000 65536"/>
                <a:gd name="T19" fmla="*/ 0 60000 65536"/>
                <a:gd name="T20" fmla="*/ 0 60000 65536"/>
                <a:gd name="T21" fmla="*/ 0 60000 65536"/>
                <a:gd name="T22" fmla="*/ 0 60000 65536"/>
                <a:gd name="T23" fmla="*/ 0 60000 65536"/>
                <a:gd name="T24" fmla="*/ 349191 w 2384426"/>
                <a:gd name="T25" fmla="*/ 66955 h 457200"/>
                <a:gd name="T26" fmla="*/ 2035235 w 2384426"/>
                <a:gd name="T27" fmla="*/ 390245 h 457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4426" h="457200">
                  <a:moveTo>
                    <a:pt x="0" y="228600"/>
                  </a:moveTo>
                  <a:lnTo>
                    <a:pt x="-1" y="228599"/>
                  </a:lnTo>
                  <a:cubicBezTo>
                    <a:pt x="-1" y="102347"/>
                    <a:pt x="533771" y="-1"/>
                    <a:pt x="1192213" y="-1"/>
                  </a:cubicBezTo>
                  <a:cubicBezTo>
                    <a:pt x="1850654" y="-1"/>
                    <a:pt x="2384426" y="102347"/>
                    <a:pt x="2384426" y="228600"/>
                  </a:cubicBezTo>
                  <a:cubicBezTo>
                    <a:pt x="2384426" y="354852"/>
                    <a:pt x="1850654" y="457199"/>
                    <a:pt x="1192213" y="457199"/>
                  </a:cubicBezTo>
                  <a:cubicBezTo>
                    <a:pt x="533771" y="457199"/>
                    <a:pt x="-1" y="354852"/>
                    <a:pt x="-1" y="228599"/>
                  </a:cubicBezTo>
                  <a:lnTo>
                    <a:pt x="0" y="22860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6" name="Oval 29">
              <a:extLst>
                <a:ext uri="{FF2B5EF4-FFF2-40B4-BE49-F238E27FC236}">
                  <a16:creationId xmlns:a16="http://schemas.microsoft.com/office/drawing/2014/main" id="{58CEE0EF-7164-423B-8873-6C213D73554E}"/>
                </a:ext>
              </a:extLst>
            </p:cNvPr>
            <p:cNvSpPr>
              <a:spLocks noChangeArrowheads="1"/>
            </p:cNvSpPr>
            <p:nvPr/>
          </p:nvSpPr>
          <p:spPr bwMode="auto">
            <a:xfrm>
              <a:off x="3875090" y="6127751"/>
              <a:ext cx="2262189" cy="349245"/>
            </a:xfrm>
            <a:custGeom>
              <a:avLst/>
              <a:gdLst>
                <a:gd name="T0" fmla="*/ 1131095 w 2262189"/>
                <a:gd name="T1" fmla="*/ 0 h 349245"/>
                <a:gd name="T2" fmla="*/ 2262189 w 2262189"/>
                <a:gd name="T3" fmla="*/ 174623 h 349245"/>
                <a:gd name="T4" fmla="*/ 1131095 w 2262189"/>
                <a:gd name="T5" fmla="*/ 349245 h 349245"/>
                <a:gd name="T6" fmla="*/ 0 w 2262189"/>
                <a:gd name="T7" fmla="*/ 174623 h 349245"/>
                <a:gd name="T8" fmla="*/ 331290 w 2262189"/>
                <a:gd name="T9" fmla="*/ 51146 h 349245"/>
                <a:gd name="T10" fmla="*/ 331290 w 2262189"/>
                <a:gd name="T11" fmla="*/ 298099 h 349245"/>
                <a:gd name="T12" fmla="*/ 1930899 w 2262189"/>
                <a:gd name="T13" fmla="*/ 298099 h 349245"/>
                <a:gd name="T14" fmla="*/ 1930899 w 2262189"/>
                <a:gd name="T15" fmla="*/ 51146 h 349245"/>
                <a:gd name="T16" fmla="*/ 0 60000 65536"/>
                <a:gd name="T17" fmla="*/ 0 60000 65536"/>
                <a:gd name="T18" fmla="*/ 0 60000 65536"/>
                <a:gd name="T19" fmla="*/ 0 60000 65536"/>
                <a:gd name="T20" fmla="*/ 0 60000 65536"/>
                <a:gd name="T21" fmla="*/ 0 60000 65536"/>
                <a:gd name="T22" fmla="*/ 0 60000 65536"/>
                <a:gd name="T23" fmla="*/ 0 60000 65536"/>
                <a:gd name="T24" fmla="*/ 331290 w 2262189"/>
                <a:gd name="T25" fmla="*/ 51146 h 349245"/>
                <a:gd name="T26" fmla="*/ 1930899 w 2262189"/>
                <a:gd name="T27" fmla="*/ 298099 h 349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2189" h="349245">
                  <a:moveTo>
                    <a:pt x="0" y="174623"/>
                  </a:moveTo>
                  <a:lnTo>
                    <a:pt x="-1" y="174622"/>
                  </a:lnTo>
                  <a:cubicBezTo>
                    <a:pt x="-1" y="78181"/>
                    <a:pt x="506408" y="-1"/>
                    <a:pt x="1131094" y="-1"/>
                  </a:cubicBezTo>
                  <a:cubicBezTo>
                    <a:pt x="1755779" y="-1"/>
                    <a:pt x="2262188" y="78181"/>
                    <a:pt x="2262188" y="174623"/>
                  </a:cubicBezTo>
                  <a:cubicBezTo>
                    <a:pt x="2262188" y="271064"/>
                    <a:pt x="1755779" y="349245"/>
                    <a:pt x="1131094" y="349245"/>
                  </a:cubicBezTo>
                  <a:cubicBezTo>
                    <a:pt x="506408" y="349245"/>
                    <a:pt x="-1" y="271064"/>
                    <a:pt x="-1" y="174622"/>
                  </a:cubicBezTo>
                  <a:lnTo>
                    <a:pt x="0" y="174623"/>
                  </a:lnTo>
                  <a:close/>
                </a:path>
              </a:pathLst>
            </a:custGeom>
            <a:gradFill rotWithShape="0">
              <a:gsLst>
                <a:gs pos="0">
                  <a:srgbClr val="663300"/>
                </a:gs>
                <a:gs pos="100000">
                  <a:srgbClr val="82582E"/>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7" name="Freeform 30">
              <a:extLst>
                <a:ext uri="{FF2B5EF4-FFF2-40B4-BE49-F238E27FC236}">
                  <a16:creationId xmlns:a16="http://schemas.microsoft.com/office/drawing/2014/main" id="{F1755A07-56B3-4712-ADC9-DB7978BB9696}"/>
                </a:ext>
              </a:extLst>
            </p:cNvPr>
            <p:cNvSpPr>
              <a:spLocks noChangeArrowheads="1"/>
            </p:cNvSpPr>
            <p:nvPr/>
          </p:nvSpPr>
          <p:spPr bwMode="auto">
            <a:xfrm>
              <a:off x="5942008" y="6013451"/>
              <a:ext cx="142875" cy="152403"/>
            </a:xfrm>
            <a:custGeom>
              <a:avLst/>
              <a:gdLst>
                <a:gd name="T0" fmla="*/ 2147483647 w 90"/>
                <a:gd name="T1" fmla="*/ 0 h 96"/>
                <a:gd name="T2" fmla="*/ 2147483647 w 90"/>
                <a:gd name="T3" fmla="*/ 2147483647 h 96"/>
                <a:gd name="T4" fmla="*/ 2147483647 w 90"/>
                <a:gd name="T5" fmla="*/ 2147483647 h 96"/>
                <a:gd name="T6" fmla="*/ 0 w 90"/>
                <a:gd name="T7" fmla="*/ 2147483647 h 96"/>
                <a:gd name="T8" fmla="*/ 2147483647 w 90"/>
                <a:gd name="T9" fmla="*/ 2147483647 h 96"/>
                <a:gd name="T10" fmla="*/ 2147483647 w 90"/>
                <a:gd name="T11" fmla="*/ 2147483647 h 96"/>
                <a:gd name="T12" fmla="*/ 2147483647 w 90"/>
                <a:gd name="T13" fmla="*/ 2147483647 h 96"/>
                <a:gd name="T14" fmla="*/ 2147483647 w 90"/>
                <a:gd name="T15" fmla="*/ 2147483647 h 96"/>
                <a:gd name="T16" fmla="*/ 2147483647 w 90"/>
                <a:gd name="T17" fmla="*/ 0 h 96"/>
                <a:gd name="T18" fmla="*/ 2147483647 w 90"/>
                <a:gd name="T19" fmla="*/ 2147483647 h 96"/>
                <a:gd name="T20" fmla="*/ 2147483647 w 90"/>
                <a:gd name="T21" fmla="*/ 2147483647 h 96"/>
                <a:gd name="T22" fmla="*/ 2147483647 w 90"/>
                <a:gd name="T23" fmla="*/ 2147483647 h 96"/>
                <a:gd name="T24" fmla="*/ 0 w 90"/>
                <a:gd name="T25" fmla="*/ 2147483647 h 96"/>
                <a:gd name="T26" fmla="*/ 2147483647 w 90"/>
                <a:gd name="T27" fmla="*/ 2147483647 h 96"/>
                <a:gd name="T28" fmla="*/ 2147483647 w 90"/>
                <a:gd name="T29" fmla="*/ 2147483647 h 96"/>
                <a:gd name="T30" fmla="*/ 2147483647 w 90"/>
                <a:gd name="T31" fmla="*/ 2147483647 h 96"/>
                <a:gd name="T32" fmla="*/ 2147483647 w 90"/>
                <a:gd name="T33" fmla="*/ 2147483647 h 96"/>
                <a:gd name="T34" fmla="*/ 2147483647 w 90"/>
                <a:gd name="T35" fmla="*/ 2147483647 h 96"/>
                <a:gd name="T36" fmla="*/ 2147483647 w 90"/>
                <a:gd name="T37" fmla="*/ 2147483647 h 96"/>
                <a:gd name="T38" fmla="*/ 2147483647 w 90"/>
                <a:gd name="T39" fmla="*/ 2147483647 h 96"/>
                <a:gd name="T40" fmla="*/ 2147483647 w 90"/>
                <a:gd name="T41" fmla="*/ 2147483647 h 96"/>
                <a:gd name="T42" fmla="*/ 2147483647 w 90"/>
                <a:gd name="T43" fmla="*/ 2147483647 h 96"/>
                <a:gd name="T44" fmla="*/ 2147483647 w 90"/>
                <a:gd name="T45" fmla="*/ 2147483647 h 96"/>
                <a:gd name="T46" fmla="*/ 2147483647 w 90"/>
                <a:gd name="T47" fmla="*/ 2147483647 h 96"/>
                <a:gd name="T48" fmla="*/ 2147483647 w 90"/>
                <a:gd name="T49" fmla="*/ 2147483647 h 96"/>
                <a:gd name="T50" fmla="*/ 2147483647 w 90"/>
                <a:gd name="T51" fmla="*/ 2147483647 h 96"/>
                <a:gd name="T52" fmla="*/ 2147483647 w 90"/>
                <a:gd name="T53" fmla="*/ 2147483647 h 96"/>
                <a:gd name="T54" fmla="*/ 2147483647 w 90"/>
                <a:gd name="T55" fmla="*/ 2147483647 h 96"/>
                <a:gd name="T56" fmla="*/ 2147483647 w 90"/>
                <a:gd name="T57" fmla="*/ 2147483647 h 96"/>
                <a:gd name="T58" fmla="*/ 2147483647 w 90"/>
                <a:gd name="T59" fmla="*/ 2147483647 h 96"/>
                <a:gd name="T60" fmla="*/ 2147483647 w 90"/>
                <a:gd name="T61" fmla="*/ 2147483647 h 96"/>
                <a:gd name="T62" fmla="*/ 2147483647 w 9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96"/>
                <a:gd name="T98" fmla="*/ 90 w 9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8" name="Freeform 31">
              <a:extLst>
                <a:ext uri="{FF2B5EF4-FFF2-40B4-BE49-F238E27FC236}">
                  <a16:creationId xmlns:a16="http://schemas.microsoft.com/office/drawing/2014/main" id="{1FC5C319-F256-4251-9006-8C8FA23B6F20}"/>
                </a:ext>
              </a:extLst>
            </p:cNvPr>
            <p:cNvSpPr>
              <a:spLocks noChangeArrowheads="1"/>
            </p:cNvSpPr>
            <p:nvPr/>
          </p:nvSpPr>
          <p:spPr bwMode="auto">
            <a:xfrm>
              <a:off x="8607420" y="5719764"/>
              <a:ext cx="114300" cy="171450"/>
            </a:xfrm>
            <a:custGeom>
              <a:avLst/>
              <a:gdLst>
                <a:gd name="T0" fmla="*/ 2147483647 w 72"/>
                <a:gd name="T1" fmla="*/ 0 h 108"/>
                <a:gd name="T2" fmla="*/ 2147483647 w 72"/>
                <a:gd name="T3" fmla="*/ 2147483647 h 108"/>
                <a:gd name="T4" fmla="*/ 2147483647 w 72"/>
                <a:gd name="T5" fmla="*/ 2147483647 h 108"/>
                <a:gd name="T6" fmla="*/ 0 w 72"/>
                <a:gd name="T7" fmla="*/ 2147483647 h 108"/>
                <a:gd name="T8" fmla="*/ 0 w 72"/>
                <a:gd name="T9" fmla="*/ 2147483647 h 108"/>
                <a:gd name="T10" fmla="*/ 2147483647 w 72"/>
                <a:gd name="T11" fmla="*/ 2147483647 h 108"/>
                <a:gd name="T12" fmla="*/ 2147483647 w 72"/>
                <a:gd name="T13" fmla="*/ 2147483647 h 108"/>
                <a:gd name="T14" fmla="*/ 2147483647 w 72"/>
                <a:gd name="T15" fmla="*/ 2147483647 h 108"/>
                <a:gd name="T16" fmla="*/ 2147483647 w 72"/>
                <a:gd name="T17" fmla="*/ 2147483647 h 108"/>
                <a:gd name="T18" fmla="*/ 2147483647 w 72"/>
                <a:gd name="T19" fmla="*/ 2147483647 h 108"/>
                <a:gd name="T20" fmla="*/ 2147483647 w 72"/>
                <a:gd name="T21" fmla="*/ 2147483647 h 108"/>
                <a:gd name="T22" fmla="*/ 2147483647 w 72"/>
                <a:gd name="T23" fmla="*/ 2147483647 h 108"/>
                <a:gd name="T24" fmla="*/ 2147483647 w 72"/>
                <a:gd name="T25" fmla="*/ 2147483647 h 108"/>
                <a:gd name="T26" fmla="*/ 2147483647 w 72"/>
                <a:gd name="T27" fmla="*/ 0 h 108"/>
                <a:gd name="T28" fmla="*/ 2147483647 w 72"/>
                <a:gd name="T29" fmla="*/ 0 h 108"/>
                <a:gd name="T30" fmla="*/ 2147483647 w 72"/>
                <a:gd name="T31" fmla="*/ 0 h 108"/>
                <a:gd name="T32" fmla="*/ 2147483647 w 72"/>
                <a:gd name="T33" fmla="*/ 2147483647 h 108"/>
                <a:gd name="T34" fmla="*/ 2147483647 w 72"/>
                <a:gd name="T35" fmla="*/ 2147483647 h 108"/>
                <a:gd name="T36" fmla="*/ 0 w 72"/>
                <a:gd name="T37" fmla="*/ 2147483647 h 108"/>
                <a:gd name="T38" fmla="*/ 0 w 72"/>
                <a:gd name="T39" fmla="*/ 2147483647 h 108"/>
                <a:gd name="T40" fmla="*/ 0 w 72"/>
                <a:gd name="T41" fmla="*/ 2147483647 h 108"/>
                <a:gd name="T42" fmla="*/ 2147483647 w 72"/>
                <a:gd name="T43" fmla="*/ 2147483647 h 108"/>
                <a:gd name="T44" fmla="*/ 2147483647 w 72"/>
                <a:gd name="T45" fmla="*/ 2147483647 h 108"/>
                <a:gd name="T46" fmla="*/ 2147483647 w 72"/>
                <a:gd name="T47" fmla="*/ 2147483647 h 108"/>
                <a:gd name="T48" fmla="*/ 2147483647 w 72"/>
                <a:gd name="T49" fmla="*/ 2147483647 h 108"/>
                <a:gd name="T50" fmla="*/ 2147483647 w 72"/>
                <a:gd name="T51" fmla="*/ 2147483647 h 108"/>
                <a:gd name="T52" fmla="*/ 2147483647 w 72"/>
                <a:gd name="T53" fmla="*/ 2147483647 h 108"/>
                <a:gd name="T54" fmla="*/ 2147483647 w 72"/>
                <a:gd name="T55" fmla="*/ 2147483647 h 108"/>
                <a:gd name="T56" fmla="*/ 2147483647 w 72"/>
                <a:gd name="T57" fmla="*/ 2147483647 h 108"/>
                <a:gd name="T58" fmla="*/ 2147483647 w 72"/>
                <a:gd name="T59" fmla="*/ 2147483647 h 108"/>
                <a:gd name="T60" fmla="*/ 2147483647 w 72"/>
                <a:gd name="T61" fmla="*/ 2147483647 h 108"/>
                <a:gd name="T62" fmla="*/ 2147483647 w 72"/>
                <a:gd name="T63" fmla="*/ 2147483647 h 108"/>
                <a:gd name="T64" fmla="*/ 2147483647 w 72"/>
                <a:gd name="T65" fmla="*/ 2147483647 h 108"/>
                <a:gd name="T66" fmla="*/ 2147483647 w 72"/>
                <a:gd name="T67" fmla="*/ 2147483647 h 108"/>
                <a:gd name="T68" fmla="*/ 2147483647 w 72"/>
                <a:gd name="T69" fmla="*/ 2147483647 h 108"/>
                <a:gd name="T70" fmla="*/ 2147483647 w 72"/>
                <a:gd name="T71" fmla="*/ 2147483647 h 108"/>
                <a:gd name="T72" fmla="*/ 2147483647 w 72"/>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108"/>
                <a:gd name="T113" fmla="*/ 72 w 72"/>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29" name="Rectangle 32">
              <a:extLst>
                <a:ext uri="{FF2B5EF4-FFF2-40B4-BE49-F238E27FC236}">
                  <a16:creationId xmlns:a16="http://schemas.microsoft.com/office/drawing/2014/main" id="{AE7832A8-8593-4E60-8202-ADBE9DE2295D}"/>
                </a:ext>
              </a:extLst>
            </p:cNvPr>
            <p:cNvSpPr>
              <a:spLocks noChangeArrowheads="1"/>
            </p:cNvSpPr>
            <p:nvPr/>
          </p:nvSpPr>
          <p:spPr bwMode="auto">
            <a:xfrm>
              <a:off x="6727826" y="2814641"/>
              <a:ext cx="274638" cy="4030667"/>
            </a:xfrm>
            <a:prstGeom prst="rect">
              <a:avLst/>
            </a:pr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30" name="Rectangle 33">
              <a:extLst>
                <a:ext uri="{FF2B5EF4-FFF2-40B4-BE49-F238E27FC236}">
                  <a16:creationId xmlns:a16="http://schemas.microsoft.com/office/drawing/2014/main" id="{43C2BD0C-6C20-45AD-B1EE-F3F0E91233CF}"/>
                </a:ext>
              </a:extLst>
            </p:cNvPr>
            <p:cNvSpPr>
              <a:spLocks noChangeArrowheads="1"/>
            </p:cNvSpPr>
            <p:nvPr/>
          </p:nvSpPr>
          <p:spPr bwMode="auto">
            <a:xfrm>
              <a:off x="6807201" y="2452691"/>
              <a:ext cx="120650" cy="381000"/>
            </a:xfrm>
            <a:prstGeom prst="rect">
              <a:avLst/>
            </a:pr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2400">
                <a:solidFill>
                  <a:srgbClr val="FFFFFF"/>
                </a:solidFill>
                <a:latin typeface="Times New Roman" pitchFamily="18" charset="0"/>
              </a:endParaRPr>
            </a:p>
          </p:txBody>
        </p:sp>
        <p:sp>
          <p:nvSpPr>
            <p:cNvPr id="59431" name="AutoShape 34">
              <a:extLst>
                <a:ext uri="{FF2B5EF4-FFF2-40B4-BE49-F238E27FC236}">
                  <a16:creationId xmlns:a16="http://schemas.microsoft.com/office/drawing/2014/main" id="{77517FEE-198B-46AE-9E10-82634028E0F0}"/>
                </a:ext>
              </a:extLst>
            </p:cNvPr>
            <p:cNvSpPr>
              <a:spLocks noChangeArrowheads="1"/>
            </p:cNvSpPr>
            <p:nvPr/>
          </p:nvSpPr>
          <p:spPr bwMode="auto">
            <a:xfrm>
              <a:off x="6699251" y="2767010"/>
              <a:ext cx="325434" cy="82552"/>
            </a:xfrm>
            <a:custGeom>
              <a:avLst/>
              <a:gdLst>
                <a:gd name="T0" fmla="*/ 162717 w 325434"/>
                <a:gd name="T1" fmla="*/ 0 h 82552"/>
                <a:gd name="T2" fmla="*/ 325434 w 325434"/>
                <a:gd name="T3" fmla="*/ 41276 h 82552"/>
                <a:gd name="T4" fmla="*/ 162717 w 325434"/>
                <a:gd name="T5" fmla="*/ 82552 h 82552"/>
                <a:gd name="T6" fmla="*/ 0 w 325434"/>
                <a:gd name="T7" fmla="*/ 41276 h 82552"/>
                <a:gd name="T8" fmla="*/ 0 60000 65536"/>
                <a:gd name="T9" fmla="*/ 0 60000 65536"/>
                <a:gd name="T10" fmla="*/ 0 60000 65536"/>
                <a:gd name="T11" fmla="*/ 0 60000 65536"/>
                <a:gd name="T12" fmla="*/ 4030 w 325434"/>
                <a:gd name="T13" fmla="*/ 4030 h 82552"/>
                <a:gd name="T14" fmla="*/ 321404 w 325434"/>
                <a:gd name="T15" fmla="*/ 78522 h 82552"/>
              </a:gdLst>
              <a:ahLst/>
              <a:cxnLst>
                <a:cxn ang="T8">
                  <a:pos x="T0" y="T1"/>
                </a:cxn>
                <a:cxn ang="T9">
                  <a:pos x="T2" y="T3"/>
                </a:cxn>
                <a:cxn ang="T10">
                  <a:pos x="T4" y="T5"/>
                </a:cxn>
                <a:cxn ang="T11">
                  <a:pos x="T6" y="T7"/>
                </a:cxn>
              </a:cxnLst>
              <a:rect l="T12" t="T13" r="T14" b="T15"/>
              <a:pathLst>
                <a:path w="325434" h="82552">
                  <a:moveTo>
                    <a:pt x="13759" y="0"/>
                  </a:moveTo>
                  <a:lnTo>
                    <a:pt x="13759" y="-1"/>
                  </a:lnTo>
                  <a:cubicBezTo>
                    <a:pt x="6160" y="-1"/>
                    <a:pt x="-1" y="6160"/>
                    <a:pt x="-1" y="13758"/>
                  </a:cubicBezTo>
                  <a:lnTo>
                    <a:pt x="0" y="68793"/>
                  </a:lnTo>
                  <a:lnTo>
                    <a:pt x="-1" y="68792"/>
                  </a:lnTo>
                  <a:cubicBezTo>
                    <a:pt x="-1" y="76391"/>
                    <a:pt x="6160" y="82552"/>
                    <a:pt x="13758" y="82552"/>
                  </a:cubicBezTo>
                  <a:lnTo>
                    <a:pt x="311675" y="82552"/>
                  </a:lnTo>
                  <a:lnTo>
                    <a:pt x="311675" y="82551"/>
                  </a:lnTo>
                  <a:cubicBezTo>
                    <a:pt x="319273" y="82551"/>
                    <a:pt x="325434" y="76391"/>
                    <a:pt x="325434" y="68793"/>
                  </a:cubicBezTo>
                  <a:lnTo>
                    <a:pt x="325434" y="13759"/>
                  </a:lnTo>
                  <a:cubicBezTo>
                    <a:pt x="325434" y="6160"/>
                    <a:pt x="319273" y="0"/>
                    <a:pt x="311675" y="0"/>
                  </a:cubicBezTo>
                  <a:lnTo>
                    <a:pt x="13759" y="0"/>
                  </a:lnTo>
                  <a:close/>
                </a:path>
              </a:pathLst>
            </a:custGeom>
            <a:gradFill rotWithShape="0">
              <a:gsLst>
                <a:gs pos="0">
                  <a:srgbClr val="663300"/>
                </a:gs>
                <a:gs pos="100000">
                  <a:srgbClr val="82582E"/>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32" name="Freeform 35">
              <a:extLst>
                <a:ext uri="{FF2B5EF4-FFF2-40B4-BE49-F238E27FC236}">
                  <a16:creationId xmlns:a16="http://schemas.microsoft.com/office/drawing/2014/main" id="{08F0B640-F568-4464-81E8-E71CF4FF386B}"/>
                </a:ext>
              </a:extLst>
            </p:cNvPr>
            <p:cNvSpPr>
              <a:spLocks noChangeArrowheads="1"/>
            </p:cNvSpPr>
            <p:nvPr/>
          </p:nvSpPr>
          <p:spPr bwMode="auto">
            <a:xfrm>
              <a:off x="6835770" y="2427283"/>
              <a:ext cx="400050" cy="2501898"/>
            </a:xfrm>
            <a:custGeom>
              <a:avLst/>
              <a:gdLst>
                <a:gd name="T0" fmla="*/ 2147483647 w 252"/>
                <a:gd name="T1" fmla="*/ 0 h 1576"/>
                <a:gd name="T2" fmla="*/ 2147483647 w 252"/>
                <a:gd name="T3" fmla="*/ 2147483647 h 1576"/>
                <a:gd name="T4" fmla="*/ 2147483647 w 252"/>
                <a:gd name="T5" fmla="*/ 2147483647 h 1576"/>
                <a:gd name="T6" fmla="*/ 0 w 252"/>
                <a:gd name="T7" fmla="*/ 2147483647 h 1576"/>
                <a:gd name="T8" fmla="*/ 2147483647 w 252"/>
                <a:gd name="T9" fmla="*/ 2147483647 h 1576"/>
                <a:gd name="T10" fmla="*/ 2147483647 w 252"/>
                <a:gd name="T11" fmla="*/ 2147483647 h 1576"/>
                <a:gd name="T12" fmla="*/ 2147483647 w 252"/>
                <a:gd name="T13" fmla="*/ 2147483647 h 1576"/>
                <a:gd name="T14" fmla="*/ 0 w 252"/>
                <a:gd name="T15" fmla="*/ 2147483647 h 1576"/>
                <a:gd name="T16" fmla="*/ 2147483647 w 252"/>
                <a:gd name="T17" fmla="*/ 0 h 1576"/>
                <a:gd name="T18" fmla="*/ 2147483647 w 252"/>
                <a:gd name="T19" fmla="*/ 0 h 1576"/>
                <a:gd name="T20" fmla="*/ 2147483647 w 252"/>
                <a:gd name="T21" fmla="*/ 2147483647 h 1576"/>
                <a:gd name="T22" fmla="*/ 2147483647 w 252"/>
                <a:gd name="T23" fmla="*/ 2147483647 h 15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1576"/>
                <a:gd name="T38" fmla="*/ 252 w 252"/>
                <a:gd name="T39" fmla="*/ 1576 h 15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1576">
                  <a:moveTo>
                    <a:pt x="252" y="1576"/>
                  </a:moveTo>
                  <a:lnTo>
                    <a:pt x="12" y="84"/>
                  </a:lnTo>
                  <a:lnTo>
                    <a:pt x="12" y="60"/>
                  </a:lnTo>
                  <a:lnTo>
                    <a:pt x="0" y="12"/>
                  </a:lnTo>
                  <a:lnTo>
                    <a:pt x="72" y="0"/>
                  </a:lnTo>
                  <a:lnTo>
                    <a:pt x="78" y="48"/>
                  </a:lnTo>
                  <a:lnTo>
                    <a:pt x="88"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59433" name="Freeform 36">
              <a:extLst>
                <a:ext uri="{FF2B5EF4-FFF2-40B4-BE49-F238E27FC236}">
                  <a16:creationId xmlns:a16="http://schemas.microsoft.com/office/drawing/2014/main" id="{5FFDA7F8-75A7-4F3E-9B3A-86B8841E9FAF}"/>
                </a:ext>
              </a:extLst>
            </p:cNvPr>
            <p:cNvSpPr>
              <a:spLocks noChangeArrowheads="1"/>
            </p:cNvSpPr>
            <p:nvPr/>
          </p:nvSpPr>
          <p:spPr bwMode="auto">
            <a:xfrm>
              <a:off x="6618290" y="2255833"/>
              <a:ext cx="503240" cy="219071"/>
            </a:xfrm>
            <a:custGeom>
              <a:avLst/>
              <a:gdLst>
                <a:gd name="T0" fmla="*/ 2147483647 w 316"/>
                <a:gd name="T1" fmla="*/ 0 h 138"/>
                <a:gd name="T2" fmla="*/ 2147483647 w 316"/>
                <a:gd name="T3" fmla="*/ 2147483647 h 138"/>
                <a:gd name="T4" fmla="*/ 2147483647 w 316"/>
                <a:gd name="T5" fmla="*/ 2147483647 h 138"/>
                <a:gd name="T6" fmla="*/ 0 w 316"/>
                <a:gd name="T7" fmla="*/ 2147483647 h 138"/>
                <a:gd name="T8" fmla="*/ 2147483647 w 316"/>
                <a:gd name="T9" fmla="*/ 0 h 138"/>
                <a:gd name="T10" fmla="*/ 2147483647 w 316"/>
                <a:gd name="T11" fmla="*/ 2147483647 h 138"/>
                <a:gd name="T12" fmla="*/ 2147483647 w 316"/>
                <a:gd name="T13" fmla="*/ 2147483647 h 138"/>
                <a:gd name="T14" fmla="*/ 2147483647 w 316"/>
                <a:gd name="T15" fmla="*/ 2147483647 h 138"/>
                <a:gd name="T16" fmla="*/ 2147483647 w 316"/>
                <a:gd name="T17" fmla="*/ 2147483647 h 138"/>
                <a:gd name="T18" fmla="*/ 0 w 316"/>
                <a:gd name="T19" fmla="*/ 2147483647 h 138"/>
                <a:gd name="T20" fmla="*/ 2147483647 w 316"/>
                <a:gd name="T21" fmla="*/ 2147483647 h 138"/>
                <a:gd name="T22" fmla="*/ 2147483647 w 316"/>
                <a:gd name="T23" fmla="*/ 2147483647 h 138"/>
                <a:gd name="T24" fmla="*/ 2147483647 w 316"/>
                <a:gd name="T25" fmla="*/ 2147483647 h 138"/>
                <a:gd name="T26" fmla="*/ 2147483647 w 316"/>
                <a:gd name="T27" fmla="*/ 0 h 138"/>
                <a:gd name="T28" fmla="*/ 2147483647 w 316"/>
                <a:gd name="T29" fmla="*/ 0 h 1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6"/>
                <a:gd name="T46" fmla="*/ 0 h 138"/>
                <a:gd name="T47" fmla="*/ 316 w 316"/>
                <a:gd name="T48" fmla="*/ 138 h 1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rgbClr val="82582E"/>
                </a:gs>
                <a:gs pos="100000">
                  <a:srgbClr val="663300"/>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grpSp>
      <p:sp>
        <p:nvSpPr>
          <p:cNvPr id="59395" name="Rectangle 37">
            <a:extLst>
              <a:ext uri="{FF2B5EF4-FFF2-40B4-BE49-F238E27FC236}">
                <a16:creationId xmlns:a16="http://schemas.microsoft.com/office/drawing/2014/main" id="{96FF5F14-64A3-41DA-9FF2-6AA59A791D3B}"/>
              </a:ext>
            </a:extLst>
          </p:cNvPr>
          <p:cNvSpPr txBox="1">
            <a:spLocks noGrp="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9396" name="Rectangle 38">
            <a:extLst>
              <a:ext uri="{FF2B5EF4-FFF2-40B4-BE49-F238E27FC236}">
                <a16:creationId xmlns:a16="http://schemas.microsoft.com/office/drawing/2014/main" id="{83ED74A9-1723-4FD4-8BE6-7FC08A3CE866}"/>
              </a:ext>
            </a:extLst>
          </p:cNvPr>
          <p:cNvSpPr txBox="1">
            <a:spLocks noGrp="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 name="Rectangle 39">
            <a:extLst>
              <a:ext uri="{FF2B5EF4-FFF2-40B4-BE49-F238E27FC236}">
                <a16:creationId xmlns:a16="http://schemas.microsoft.com/office/drawing/2014/main" id="{1511BE45-F376-402A-9BF7-564DBB433359}"/>
              </a:ext>
            </a:extLst>
          </p:cNvPr>
          <p:cNvSpPr txBox="1">
            <a:spLocks noGrp="1"/>
          </p:cNvSpPr>
          <p:nvPr>
            <p:ph type="dt" sz="half" idx="2"/>
          </p:nvPr>
        </p:nvSpPr>
        <p:spPr>
          <a:xfrm>
            <a:off x="457200" y="6278563"/>
            <a:ext cx="21336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0" name="Rectangle 40">
            <a:extLst>
              <a:ext uri="{FF2B5EF4-FFF2-40B4-BE49-F238E27FC236}">
                <a16:creationId xmlns:a16="http://schemas.microsoft.com/office/drawing/2014/main" id="{B4F5295C-0DCF-4D45-8C44-4CC0EFC95F40}"/>
              </a:ext>
            </a:extLst>
          </p:cNvPr>
          <p:cNvSpPr txBox="1">
            <a:spLocks noGrp="1"/>
          </p:cNvSpPr>
          <p:nvPr>
            <p:ph type="ftr" sz="quarter" idx="3"/>
          </p:nvPr>
        </p:nvSpPr>
        <p:spPr>
          <a:xfrm>
            <a:off x="3124200" y="6278563"/>
            <a:ext cx="2895600" cy="457200"/>
          </a:xfrm>
          <a:prstGeom prst="rect">
            <a:avLst/>
          </a:prstGeom>
          <a:noFill/>
          <a:ln>
            <a:noFill/>
          </a:ln>
        </p:spPr>
        <p:txBody>
          <a:bodyPr vert="horz" wrap="square" lIns="91440" tIns="45720" rIns="91440" bIns="45720" numCol="1" anchor="b" anchorCtr="1" compatLnSpc="1">
            <a:prstTxWarp prst="textNoShape">
              <a:avLst/>
            </a:prstTxWarp>
          </a:bodyPr>
          <a:lstStyle>
            <a:lvl1pPr algn="ctr" eaLnBrk="1" hangingPunct="1">
              <a:defRPr sz="1200">
                <a:solidFill>
                  <a:srgbClr val="FFFFFF"/>
                </a:solidFill>
                <a:latin typeface="Tahoma"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41" name="Rectangle 41">
            <a:extLst>
              <a:ext uri="{FF2B5EF4-FFF2-40B4-BE49-F238E27FC236}">
                <a16:creationId xmlns:a16="http://schemas.microsoft.com/office/drawing/2014/main" id="{CFCFD24A-66EB-4113-BDAA-8D56EA3895FD}"/>
              </a:ext>
            </a:extLst>
          </p:cNvPr>
          <p:cNvSpPr txBox="1">
            <a:spLocks noGrp="1"/>
          </p:cNvSpPr>
          <p:nvPr>
            <p:ph type="sldNum" sz="quarter" idx="4"/>
          </p:nvPr>
        </p:nvSpPr>
        <p:spPr>
          <a:xfrm>
            <a:off x="6553200" y="6278563"/>
            <a:ext cx="21336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D3E24623-D3CE-40DA-9A35-FF16A6ADB0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3" r:id="rId1"/>
  </p:sldLayoutIdLst>
  <p:transition/>
  <p:txStyles>
    <p:titleStyle>
      <a:lvl1pPr algn="ctr" rtl="0" eaLnBrk="0" fontAlgn="base" hangingPunct="0">
        <a:spcBef>
          <a:spcPct val="0"/>
        </a:spcBef>
        <a:spcAft>
          <a:spcPct val="0"/>
        </a:spcAft>
        <a:defRPr lang="en-US" sz="4400">
          <a:solidFill>
            <a:srgbClr val="DBBD71"/>
          </a:solidFill>
          <a:latin typeface="Arial"/>
          <a:ea typeface="ＭＳ Ｐゴシック"/>
          <a:cs typeface="ＭＳ Ｐゴシック"/>
        </a:defRPr>
      </a:lvl1pPr>
      <a:lvl2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DBBD71"/>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CC66"/>
        </a:buClr>
        <a:buSzPct val="65000"/>
        <a:buFont typeface="Wingdings" panose="05000000000000000000" pitchFamily="2" charset="2"/>
        <a:buChar char="n"/>
        <a:defRPr lang="en-US" sz="3200">
          <a:solidFill>
            <a:srgbClr val="FFFFFF"/>
          </a:solidFill>
          <a:latin typeface="Tahoma"/>
          <a:ea typeface="ＭＳ Ｐゴシック"/>
          <a:cs typeface="ＭＳ Ｐゴシック"/>
        </a:defRPr>
      </a:lvl1pPr>
      <a:lvl2pPr marL="742950" lvl="1" indent="-285750" algn="l" rtl="0" eaLnBrk="0" fontAlgn="base" hangingPunct="0">
        <a:spcBef>
          <a:spcPts val="700"/>
        </a:spcBef>
        <a:spcAft>
          <a:spcPct val="0"/>
        </a:spcAft>
        <a:buClr>
          <a:srgbClr val="FFFFFF"/>
        </a:buClr>
        <a:buSzPct val="65000"/>
        <a:buFont typeface="Wingdings" panose="05000000000000000000" pitchFamily="2" charset="2"/>
        <a:buChar char="n"/>
        <a:defRPr lang="en-US" sz="2800">
          <a:solidFill>
            <a:srgbClr val="FFFFFF"/>
          </a:solidFill>
          <a:latin typeface="Tahoma"/>
          <a:ea typeface="ＭＳ Ｐゴシック"/>
        </a:defRPr>
      </a:lvl2pPr>
      <a:lvl3pPr marL="1143000" lvl="2" indent="-228600" algn="l" rtl="0" eaLnBrk="0" fontAlgn="base" hangingPunct="0">
        <a:spcBef>
          <a:spcPts val="600"/>
        </a:spcBef>
        <a:spcAft>
          <a:spcPct val="0"/>
        </a:spcAft>
        <a:buClr>
          <a:srgbClr val="808000"/>
        </a:buClr>
        <a:buSzPct val="65000"/>
        <a:buFont typeface="Wingdings" panose="05000000000000000000" pitchFamily="2" charset="2"/>
        <a:buChar char="n"/>
        <a:defRPr lang="en-US" sz="2400">
          <a:solidFill>
            <a:srgbClr val="FFFFFF"/>
          </a:solidFill>
          <a:latin typeface="Tahoma"/>
          <a:ea typeface="ＭＳ Ｐゴシック"/>
        </a:defRPr>
      </a:lvl3pPr>
      <a:lvl4pPr marL="1600200" lvl="3" indent="-228600" algn="l" rtl="0" eaLnBrk="0" fontAlgn="base" hangingPunct="0">
        <a:spcBef>
          <a:spcPts val="500"/>
        </a:spcBef>
        <a:spcAft>
          <a:spcPct val="0"/>
        </a:spcAft>
        <a:buClr>
          <a:srgbClr val="FFFFFF"/>
        </a:buClr>
        <a:buSzPct val="65000"/>
        <a:buFont typeface="Wingdings" panose="05000000000000000000" pitchFamily="2" charset="2"/>
        <a:buChar char="n"/>
        <a:defRPr lang="en-US" sz="2000">
          <a:solidFill>
            <a:srgbClr val="FFFFFF"/>
          </a:solidFill>
          <a:latin typeface="Tahoma"/>
          <a:ea typeface="ＭＳ Ｐゴシック"/>
        </a:defRPr>
      </a:lvl4pPr>
      <a:lvl5pPr marL="2057400" lvl="4" indent="-228600" algn="l" rtl="0" eaLnBrk="0" fontAlgn="base" hangingPunct="0">
        <a:spcBef>
          <a:spcPts val="500"/>
        </a:spcBef>
        <a:spcAft>
          <a:spcPct val="0"/>
        </a:spcAft>
        <a:buClr>
          <a:srgbClr val="CCA500"/>
        </a:buClr>
        <a:buSzPct val="65000"/>
        <a:buFont typeface="Wingdings" panose="05000000000000000000" pitchFamily="2" charset="2"/>
        <a:buChar char="n"/>
        <a:defRPr lang="en-US" sz="2000">
          <a:solidFill>
            <a:srgbClr val="FFFFFF"/>
          </a:solidFill>
          <a:latin typeface="Tahoma"/>
          <a:ea typeface="ＭＳ Ｐゴシック"/>
        </a:defRPr>
      </a:lvl5pPr>
      <a:lvl6pPr marL="25146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6pPr>
      <a:lvl7pPr marL="29718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7pPr>
      <a:lvl8pPr marL="34290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8pPr>
      <a:lvl9pPr marL="3886200" indent="-228600" algn="l" rtl="0" eaLnBrk="0" fontAlgn="base" hangingPunct="0">
        <a:spcBef>
          <a:spcPts val="500"/>
        </a:spcBef>
        <a:spcAft>
          <a:spcPct val="0"/>
        </a:spcAft>
        <a:buClr>
          <a:srgbClr val="CCA500"/>
        </a:buClr>
        <a:buSzPct val="65000"/>
        <a:buFont typeface="Wingdings" charset="0"/>
        <a:buChar char="n"/>
        <a:defRPr lang="en-US" sz="2000">
          <a:solidFill>
            <a:srgbClr val="FFFFFF"/>
          </a:solidFill>
          <a:latin typeface="Tahoma"/>
          <a:ea typeface="ＭＳ Ｐゴシック"/>
        </a:defRPr>
      </a:lvl9pPr>
    </p:bodyStyle>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B8BBC796-BF1C-436E-89EB-50D9F174148F}"/>
              </a:ext>
            </a:extLst>
          </p:cNvPr>
          <p:cNvGrpSpPr>
            <a:grpSpLocks/>
          </p:cNvGrpSpPr>
          <p:nvPr/>
        </p:nvGrpSpPr>
        <p:grpSpPr bwMode="auto">
          <a:xfrm>
            <a:off x="0" y="3902075"/>
            <a:ext cx="3400425" cy="2949575"/>
            <a:chOff x="0" y="3902073"/>
            <a:chExt cx="3400425" cy="2949570"/>
          </a:xfrm>
        </p:grpSpPr>
        <p:sp>
          <p:nvSpPr>
            <p:cNvPr id="60424" name="Freeform 3">
              <a:extLst>
                <a:ext uri="{FF2B5EF4-FFF2-40B4-BE49-F238E27FC236}">
                  <a16:creationId xmlns:a16="http://schemas.microsoft.com/office/drawing/2014/main" id="{6EB62DA1-4330-402B-8CD3-5A63DB074375}"/>
                </a:ext>
              </a:extLst>
            </p:cNvPr>
            <p:cNvSpPr>
              <a:spLocks noChangeArrowheads="1"/>
            </p:cNvSpPr>
            <p:nvPr/>
          </p:nvSpPr>
          <p:spPr bwMode="auto">
            <a:xfrm>
              <a:off x="0" y="3981453"/>
              <a:ext cx="3400425" cy="2863845"/>
            </a:xfrm>
            <a:custGeom>
              <a:avLst/>
              <a:gdLst>
                <a:gd name="T0" fmla="*/ 2147483647 w 2135"/>
                <a:gd name="T1" fmla="*/ 0 h 1804"/>
                <a:gd name="T2" fmla="*/ 2147483647 w 2135"/>
                <a:gd name="T3" fmla="*/ 2147483647 h 1804"/>
                <a:gd name="T4" fmla="*/ 2147483647 w 2135"/>
                <a:gd name="T5" fmla="*/ 2147483647 h 1804"/>
                <a:gd name="T6" fmla="*/ 0 w 2135"/>
                <a:gd name="T7" fmla="*/ 2147483647 h 1804"/>
                <a:gd name="T8" fmla="*/ 2147483647 w 2135"/>
                <a:gd name="T9" fmla="*/ 2147483647 h 1804"/>
                <a:gd name="T10" fmla="*/ 2147483647 w 2135"/>
                <a:gd name="T11" fmla="*/ 2147483647 h 1804"/>
                <a:gd name="T12" fmla="*/ 0 w 2135"/>
                <a:gd name="T13" fmla="*/ 0 h 1804"/>
                <a:gd name="T14" fmla="*/ 0 w 2135"/>
                <a:gd name="T15" fmla="*/ 2147483647 h 1804"/>
                <a:gd name="T16" fmla="*/ 2147483647 w 2135"/>
                <a:gd name="T17" fmla="*/ 2147483647 h 1804"/>
                <a:gd name="T18" fmla="*/ 2147483647 w 2135"/>
                <a:gd name="T19" fmla="*/ 2147483647 h 1804"/>
                <a:gd name="T20" fmla="*/ 2147483647 w 2135"/>
                <a:gd name="T21" fmla="*/ 2147483647 h 1804"/>
                <a:gd name="T22" fmla="*/ 2147483647 w 2135"/>
                <a:gd name="T23" fmla="*/ 2147483647 h 1804"/>
                <a:gd name="T24" fmla="*/ 2147483647 w 2135"/>
                <a:gd name="T25" fmla="*/ 2147483647 h 1804"/>
                <a:gd name="T26" fmla="*/ 2147483647 w 2135"/>
                <a:gd name="T27" fmla="*/ 2147483647 h 1804"/>
                <a:gd name="T28" fmla="*/ 2147483647 w 2135"/>
                <a:gd name="T29" fmla="*/ 2147483647 h 1804"/>
                <a:gd name="T30" fmla="*/ 2147483647 w 2135"/>
                <a:gd name="T31" fmla="*/ 2147483647 h 1804"/>
                <a:gd name="T32" fmla="*/ 2147483647 w 2135"/>
                <a:gd name="T33" fmla="*/ 2147483647 h 1804"/>
                <a:gd name="T34" fmla="*/ 2147483647 w 2135"/>
                <a:gd name="T35" fmla="*/ 2147483647 h 1804"/>
                <a:gd name="T36" fmla="*/ 2147483647 w 2135"/>
                <a:gd name="T37" fmla="*/ 2147483647 h 1804"/>
                <a:gd name="T38" fmla="*/ 2147483647 w 2135"/>
                <a:gd name="T39" fmla="*/ 2147483647 h 1804"/>
                <a:gd name="T40" fmla="*/ 2147483647 w 2135"/>
                <a:gd name="T41" fmla="*/ 2147483647 h 1804"/>
                <a:gd name="T42" fmla="*/ 2147483647 w 2135"/>
                <a:gd name="T43" fmla="*/ 2147483647 h 1804"/>
                <a:gd name="T44" fmla="*/ 2147483647 w 2135"/>
                <a:gd name="T45" fmla="*/ 2147483647 h 1804"/>
                <a:gd name="T46" fmla="*/ 2147483647 w 2135"/>
                <a:gd name="T47" fmla="*/ 2147483647 h 1804"/>
                <a:gd name="T48" fmla="*/ 2147483647 w 2135"/>
                <a:gd name="T49" fmla="*/ 2147483647 h 1804"/>
                <a:gd name="T50" fmla="*/ 2147483647 w 2135"/>
                <a:gd name="T51" fmla="*/ 2147483647 h 1804"/>
                <a:gd name="T52" fmla="*/ 2147483647 w 2135"/>
                <a:gd name="T53" fmla="*/ 2147483647 h 1804"/>
                <a:gd name="T54" fmla="*/ 2147483647 w 2135"/>
                <a:gd name="T55" fmla="*/ 2147483647 h 1804"/>
                <a:gd name="T56" fmla="*/ 2147483647 w 2135"/>
                <a:gd name="T57" fmla="*/ 2147483647 h 1804"/>
                <a:gd name="T58" fmla="*/ 2147483647 w 2135"/>
                <a:gd name="T59" fmla="*/ 2147483647 h 1804"/>
                <a:gd name="T60" fmla="*/ 2147483647 w 2135"/>
                <a:gd name="T61" fmla="*/ 2147483647 h 1804"/>
                <a:gd name="T62" fmla="*/ 2147483647 w 2135"/>
                <a:gd name="T63" fmla="*/ 2147483647 h 1804"/>
                <a:gd name="T64" fmla="*/ 2147483647 w 2135"/>
                <a:gd name="T65" fmla="*/ 2147483647 h 1804"/>
                <a:gd name="T66" fmla="*/ 2147483647 w 2135"/>
                <a:gd name="T67" fmla="*/ 2147483647 h 1804"/>
                <a:gd name="T68" fmla="*/ 2147483647 w 2135"/>
                <a:gd name="T69" fmla="*/ 2147483647 h 1804"/>
                <a:gd name="T70" fmla="*/ 2147483647 w 2135"/>
                <a:gd name="T71" fmla="*/ 2147483647 h 1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5"/>
                <a:gd name="T109" fmla="*/ 0 h 1804"/>
                <a:gd name="T110" fmla="*/ 2135 w 2135"/>
                <a:gd name="T111" fmla="*/ 1804 h 18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5" h="1804">
                  <a:moveTo>
                    <a:pt x="329" y="66"/>
                  </a:moveTo>
                  <a:lnTo>
                    <a:pt x="161" y="30"/>
                  </a:lnTo>
                  <a:lnTo>
                    <a:pt x="0" y="0"/>
                  </a:lnTo>
                  <a:lnTo>
                    <a:pt x="0" y="12"/>
                  </a:lnTo>
                  <a:lnTo>
                    <a:pt x="161" y="42"/>
                  </a:lnTo>
                  <a:lnTo>
                    <a:pt x="323" y="78"/>
                  </a:lnTo>
                  <a:lnTo>
                    <a:pt x="556" y="1500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5" name="Freeform 4">
              <a:extLst>
                <a:ext uri="{FF2B5EF4-FFF2-40B4-BE49-F238E27FC236}">
                  <a16:creationId xmlns:a16="http://schemas.microsoft.com/office/drawing/2014/main" id="{5420C621-9639-4B9F-8466-BD1E8F802F02}"/>
                </a:ext>
              </a:extLst>
            </p:cNvPr>
            <p:cNvSpPr>
              <a:spLocks noChangeArrowheads="1"/>
            </p:cNvSpPr>
            <p:nvPr/>
          </p:nvSpPr>
          <p:spPr bwMode="auto">
            <a:xfrm>
              <a:off x="0" y="3902073"/>
              <a:ext cx="2943225" cy="2949570"/>
            </a:xfrm>
            <a:custGeom>
              <a:avLst/>
              <a:gdLst>
                <a:gd name="T0" fmla="*/ 2147483647 w 1854"/>
                <a:gd name="T1" fmla="*/ 0 h 1858"/>
                <a:gd name="T2" fmla="*/ 2147483647 w 1854"/>
                <a:gd name="T3" fmla="*/ 2147483647 h 1858"/>
                <a:gd name="T4" fmla="*/ 2147483647 w 1854"/>
                <a:gd name="T5" fmla="*/ 2147483647 h 1858"/>
                <a:gd name="T6" fmla="*/ 0 w 1854"/>
                <a:gd name="T7" fmla="*/ 2147483647 h 1858"/>
                <a:gd name="T8" fmla="*/ 2147483647 w 1854"/>
                <a:gd name="T9" fmla="*/ 2147483647 h 1858"/>
                <a:gd name="T10" fmla="*/ 0 w 1854"/>
                <a:gd name="T11" fmla="*/ 2147483647 h 1858"/>
                <a:gd name="T12" fmla="*/ 0 w 1854"/>
                <a:gd name="T13" fmla="*/ 0 h 1858"/>
                <a:gd name="T14" fmla="*/ 2147483647 w 1854"/>
                <a:gd name="T15" fmla="*/ 2147483647 h 1858"/>
                <a:gd name="T16" fmla="*/ 2147483647 w 1854"/>
                <a:gd name="T17" fmla="*/ 2147483647 h 18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4"/>
                <a:gd name="T28" fmla="*/ 0 h 1858"/>
                <a:gd name="T29" fmla="*/ 1854 w 1854"/>
                <a:gd name="T30" fmla="*/ 1858 h 18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4" h="1858">
                  <a:moveTo>
                    <a:pt x="1854" y="1858"/>
                  </a:moveTo>
                  <a:lnTo>
                    <a:pt x="0" y="1858"/>
                  </a:lnTo>
                  <a:lnTo>
                    <a:pt x="0" y="0"/>
                  </a:lnTo>
                  <a:lnTo>
                    <a:pt x="1854" y="1858"/>
                  </a:lnTo>
                  <a:close/>
                </a:path>
              </a:pathLst>
            </a:custGeom>
            <a:gradFill rotWithShape="0">
              <a:gsLst>
                <a:gs pos="0">
                  <a:srgbClr val="000000"/>
                </a:gs>
                <a:gs pos="5000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6" name="Freeform 5">
              <a:extLst>
                <a:ext uri="{FF2B5EF4-FFF2-40B4-BE49-F238E27FC236}">
                  <a16:creationId xmlns:a16="http://schemas.microsoft.com/office/drawing/2014/main" id="{65F33A41-3E8B-4F2D-B936-1D4DD85BC5D2}"/>
                </a:ext>
              </a:extLst>
            </p:cNvPr>
            <p:cNvSpPr>
              <a:spLocks noChangeArrowheads="1"/>
            </p:cNvSpPr>
            <p:nvPr/>
          </p:nvSpPr>
          <p:spPr bwMode="auto">
            <a:xfrm>
              <a:off x="0" y="4341808"/>
              <a:ext cx="2770183" cy="2503490"/>
            </a:xfrm>
            <a:custGeom>
              <a:avLst/>
              <a:gdLst>
                <a:gd name="T0" fmla="*/ 2147483647 w 1745"/>
                <a:gd name="T1" fmla="*/ 0 h 1577"/>
                <a:gd name="T2" fmla="*/ 2147483647 w 1745"/>
                <a:gd name="T3" fmla="*/ 2147483647 h 1577"/>
                <a:gd name="T4" fmla="*/ 2147483647 w 1745"/>
                <a:gd name="T5" fmla="*/ 2147483647 h 1577"/>
                <a:gd name="T6" fmla="*/ 0 w 1745"/>
                <a:gd name="T7" fmla="*/ 2147483647 h 1577"/>
                <a:gd name="T8" fmla="*/ 2147483647 w 1745"/>
                <a:gd name="T9" fmla="*/ 2147483647 h 1577"/>
                <a:gd name="T10" fmla="*/ 2147483647 w 1745"/>
                <a:gd name="T11" fmla="*/ 2147483647 h 1577"/>
                <a:gd name="T12" fmla="*/ 2147483647 w 1745"/>
                <a:gd name="T13" fmla="*/ 2147483647 h 1577"/>
                <a:gd name="T14" fmla="*/ 2147483647 w 1745"/>
                <a:gd name="T15" fmla="*/ 2147483647 h 1577"/>
                <a:gd name="T16" fmla="*/ 2147483647 w 1745"/>
                <a:gd name="T17" fmla="*/ 2147483647 h 1577"/>
                <a:gd name="T18" fmla="*/ 2147483647 w 1745"/>
                <a:gd name="T19" fmla="*/ 2147483647 h 1577"/>
                <a:gd name="T20" fmla="*/ 2147483647 w 1745"/>
                <a:gd name="T21" fmla="*/ 2147483647 h 1577"/>
                <a:gd name="T22" fmla="*/ 2147483647 w 1745"/>
                <a:gd name="T23" fmla="*/ 2147483647 h 1577"/>
                <a:gd name="T24" fmla="*/ 2147483647 w 1745"/>
                <a:gd name="T25" fmla="*/ 2147483647 h 1577"/>
                <a:gd name="T26" fmla="*/ 2147483647 w 1745"/>
                <a:gd name="T27" fmla="*/ 2147483647 h 1577"/>
                <a:gd name="T28" fmla="*/ 2147483647 w 1745"/>
                <a:gd name="T29" fmla="*/ 2147483647 h 1577"/>
                <a:gd name="T30" fmla="*/ 2147483647 w 1745"/>
                <a:gd name="T31" fmla="*/ 2147483647 h 1577"/>
                <a:gd name="T32" fmla="*/ 2147483647 w 1745"/>
                <a:gd name="T33" fmla="*/ 2147483647 h 1577"/>
                <a:gd name="T34" fmla="*/ 2147483647 w 1745"/>
                <a:gd name="T35" fmla="*/ 2147483647 h 1577"/>
                <a:gd name="T36" fmla="*/ 0 w 1745"/>
                <a:gd name="T37" fmla="*/ 0 h 1577"/>
                <a:gd name="T38" fmla="*/ 0 w 1745"/>
                <a:gd name="T39" fmla="*/ 2147483647 h 1577"/>
                <a:gd name="T40" fmla="*/ 2147483647 w 1745"/>
                <a:gd name="T41" fmla="*/ 2147483647 h 1577"/>
                <a:gd name="T42" fmla="*/ 2147483647 w 1745"/>
                <a:gd name="T43" fmla="*/ 2147483647 h 1577"/>
                <a:gd name="T44" fmla="*/ 2147483647 w 1745"/>
                <a:gd name="T45" fmla="*/ 2147483647 h 1577"/>
                <a:gd name="T46" fmla="*/ 2147483647 w 1745"/>
                <a:gd name="T47" fmla="*/ 2147483647 h 1577"/>
                <a:gd name="T48" fmla="*/ 2147483647 w 1745"/>
                <a:gd name="T49" fmla="*/ 2147483647 h 1577"/>
                <a:gd name="T50" fmla="*/ 2147483647 w 1745"/>
                <a:gd name="T51" fmla="*/ 2147483647 h 1577"/>
                <a:gd name="T52" fmla="*/ 2147483647 w 1745"/>
                <a:gd name="T53" fmla="*/ 2147483647 h 1577"/>
                <a:gd name="T54" fmla="*/ 2147483647 w 1745"/>
                <a:gd name="T55" fmla="*/ 2147483647 h 1577"/>
                <a:gd name="T56" fmla="*/ 2147483647 w 1745"/>
                <a:gd name="T57" fmla="*/ 2147483647 h 157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5"/>
                <a:gd name="T88" fmla="*/ 0 h 1577"/>
                <a:gd name="T89" fmla="*/ 1745 w 1745"/>
                <a:gd name="T90" fmla="*/ 1577 h 157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7" name="Freeform 6">
              <a:extLst>
                <a:ext uri="{FF2B5EF4-FFF2-40B4-BE49-F238E27FC236}">
                  <a16:creationId xmlns:a16="http://schemas.microsoft.com/office/drawing/2014/main" id="{B4EBD7BA-D61A-4D29-B92C-4C3A00EBFB54}"/>
                </a:ext>
              </a:extLst>
            </p:cNvPr>
            <p:cNvSpPr>
              <a:spLocks noChangeArrowheads="1"/>
            </p:cNvSpPr>
            <p:nvPr/>
          </p:nvSpPr>
          <p:spPr bwMode="auto">
            <a:xfrm>
              <a:off x="0" y="4038603"/>
              <a:ext cx="2770183" cy="2806695"/>
            </a:xfrm>
            <a:custGeom>
              <a:avLst/>
              <a:gdLst>
                <a:gd name="T0" fmla="*/ 2147483647 w 1745"/>
                <a:gd name="T1" fmla="*/ 0 h 1768"/>
                <a:gd name="T2" fmla="*/ 2147483647 w 1745"/>
                <a:gd name="T3" fmla="*/ 2147483647 h 1768"/>
                <a:gd name="T4" fmla="*/ 2147483647 w 1745"/>
                <a:gd name="T5" fmla="*/ 2147483647 h 1768"/>
                <a:gd name="T6" fmla="*/ 0 w 1745"/>
                <a:gd name="T7" fmla="*/ 2147483647 h 1768"/>
                <a:gd name="T8" fmla="*/ 0 w 1745"/>
                <a:gd name="T9" fmla="*/ 0 h 1768"/>
                <a:gd name="T10" fmla="*/ 0 w 1745"/>
                <a:gd name="T11" fmla="*/ 2147483647 h 1768"/>
                <a:gd name="T12" fmla="*/ 2147483647 w 1745"/>
                <a:gd name="T13" fmla="*/ 2147483647 h 1768"/>
                <a:gd name="T14" fmla="*/ 2147483647 w 1745"/>
                <a:gd name="T15" fmla="*/ 2147483647 h 1768"/>
                <a:gd name="T16" fmla="*/ 2147483647 w 1745"/>
                <a:gd name="T17" fmla="*/ 2147483647 h 1768"/>
                <a:gd name="T18" fmla="*/ 2147483647 w 1745"/>
                <a:gd name="T19" fmla="*/ 2147483647 h 1768"/>
                <a:gd name="T20" fmla="*/ 2147483647 w 1745"/>
                <a:gd name="T21" fmla="*/ 2147483647 h 1768"/>
                <a:gd name="T22" fmla="*/ 2147483647 w 1745"/>
                <a:gd name="T23" fmla="*/ 2147483647 h 1768"/>
                <a:gd name="T24" fmla="*/ 2147483647 w 1745"/>
                <a:gd name="T25" fmla="*/ 2147483647 h 1768"/>
                <a:gd name="T26" fmla="*/ 2147483647 w 1745"/>
                <a:gd name="T27" fmla="*/ 2147483647 h 1768"/>
                <a:gd name="T28" fmla="*/ 2147483647 w 1745"/>
                <a:gd name="T29" fmla="*/ 2147483647 h 1768"/>
                <a:gd name="T30" fmla="*/ 2147483647 w 1745"/>
                <a:gd name="T31" fmla="*/ 2147483647 h 1768"/>
                <a:gd name="T32" fmla="*/ 2147483647 w 1745"/>
                <a:gd name="T33" fmla="*/ 2147483647 h 1768"/>
                <a:gd name="T34" fmla="*/ 2147483647 w 1745"/>
                <a:gd name="T35" fmla="*/ 2147483647 h 1768"/>
                <a:gd name="T36" fmla="*/ 2147483647 w 1745"/>
                <a:gd name="T37" fmla="*/ 2147483647 h 1768"/>
                <a:gd name="T38" fmla="*/ 2147483647 w 1745"/>
                <a:gd name="T39" fmla="*/ 2147483647 h 1768"/>
                <a:gd name="T40" fmla="*/ 2147483647 w 1745"/>
                <a:gd name="T41" fmla="*/ 2147483647 h 1768"/>
                <a:gd name="T42" fmla="*/ 2147483647 w 1745"/>
                <a:gd name="T43" fmla="*/ 2147483647 h 1768"/>
                <a:gd name="T44" fmla="*/ 2147483647 w 1745"/>
                <a:gd name="T45" fmla="*/ 2147483647 h 1768"/>
                <a:gd name="T46" fmla="*/ 2147483647 w 1745"/>
                <a:gd name="T47" fmla="*/ 2147483647 h 1768"/>
                <a:gd name="T48" fmla="*/ 2147483647 w 1745"/>
                <a:gd name="T49" fmla="*/ 2147483647 h 1768"/>
                <a:gd name="T50" fmla="*/ 2147483647 w 1745"/>
                <a:gd name="T51" fmla="*/ 2147483647 h 1768"/>
                <a:gd name="T52" fmla="*/ 2147483647 w 1745"/>
                <a:gd name="T53" fmla="*/ 2147483647 h 1768"/>
                <a:gd name="T54" fmla="*/ 2147483647 w 1745"/>
                <a:gd name="T55" fmla="*/ 2147483647 h 1768"/>
                <a:gd name="T56" fmla="*/ 2147483647 w 1745"/>
                <a:gd name="T57" fmla="*/ 2147483647 h 1768"/>
                <a:gd name="T58" fmla="*/ 2147483647 w 1745"/>
                <a:gd name="T59" fmla="*/ 2147483647 h 1768"/>
                <a:gd name="T60" fmla="*/ 0 w 1745"/>
                <a:gd name="T61" fmla="*/ 0 h 1768"/>
                <a:gd name="T62" fmla="*/ 0 w 1745"/>
                <a:gd name="T63" fmla="*/ 0 h 17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45"/>
                <a:gd name="T97" fmla="*/ 0 h 1768"/>
                <a:gd name="T98" fmla="*/ 1745 w 1745"/>
                <a:gd name="T99" fmla="*/ 1768 h 17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rgbClr val="000000"/>
                </a:gs>
                <a:gs pos="5000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8" name="Oval 7">
              <a:extLst>
                <a:ext uri="{FF2B5EF4-FFF2-40B4-BE49-F238E27FC236}">
                  <a16:creationId xmlns:a16="http://schemas.microsoft.com/office/drawing/2014/main" id="{E6F3757B-1946-493B-A283-801B62B50F68}"/>
                </a:ext>
              </a:extLst>
            </p:cNvPr>
            <p:cNvSpPr>
              <a:spLocks noChangeArrowheads="1"/>
            </p:cNvSpPr>
            <p:nvPr/>
          </p:nvSpPr>
          <p:spPr bwMode="auto">
            <a:xfrm>
              <a:off x="331790" y="4419596"/>
              <a:ext cx="136529" cy="136529"/>
            </a:xfrm>
            <a:custGeom>
              <a:avLst/>
              <a:gdLst>
                <a:gd name="T0" fmla="*/ 68265 w 136529"/>
                <a:gd name="T1" fmla="*/ 0 h 136529"/>
                <a:gd name="T2" fmla="*/ 136529 w 136529"/>
                <a:gd name="T3" fmla="*/ 68265 h 136529"/>
                <a:gd name="T4" fmla="*/ 68265 w 136529"/>
                <a:gd name="T5" fmla="*/ 136529 h 136529"/>
                <a:gd name="T6" fmla="*/ 0 w 136529"/>
                <a:gd name="T7" fmla="*/ 68265 h 136529"/>
                <a:gd name="T8" fmla="*/ 19994 w 136529"/>
                <a:gd name="T9" fmla="*/ 19994 h 136529"/>
                <a:gd name="T10" fmla="*/ 19994 w 136529"/>
                <a:gd name="T11" fmla="*/ 116535 h 136529"/>
                <a:gd name="T12" fmla="*/ 116535 w 136529"/>
                <a:gd name="T13" fmla="*/ 116535 h 136529"/>
                <a:gd name="T14" fmla="*/ 116535 w 136529"/>
                <a:gd name="T15" fmla="*/ 19994 h 136529"/>
                <a:gd name="T16" fmla="*/ 0 60000 65536"/>
                <a:gd name="T17" fmla="*/ 0 60000 65536"/>
                <a:gd name="T18" fmla="*/ 0 60000 65536"/>
                <a:gd name="T19" fmla="*/ 0 60000 65536"/>
                <a:gd name="T20" fmla="*/ 0 60000 65536"/>
                <a:gd name="T21" fmla="*/ 0 60000 65536"/>
                <a:gd name="T22" fmla="*/ 0 60000 65536"/>
                <a:gd name="T23" fmla="*/ 0 60000 65536"/>
                <a:gd name="T24" fmla="*/ 19994 w 136529"/>
                <a:gd name="T25" fmla="*/ 19994 h 136529"/>
                <a:gd name="T26" fmla="*/ 116535 w 136529"/>
                <a:gd name="T27" fmla="*/ 116535 h 1365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529" h="136529">
                  <a:moveTo>
                    <a:pt x="0" y="68265"/>
                  </a:moveTo>
                  <a:lnTo>
                    <a:pt x="-1" y="68264"/>
                  </a:lnTo>
                  <a:cubicBezTo>
                    <a:pt x="-1" y="30563"/>
                    <a:pt x="30563" y="-1"/>
                    <a:pt x="68265" y="-1"/>
                  </a:cubicBezTo>
                  <a:cubicBezTo>
                    <a:pt x="105966" y="-1"/>
                    <a:pt x="136530" y="30563"/>
                    <a:pt x="136530" y="68265"/>
                  </a:cubicBezTo>
                  <a:cubicBezTo>
                    <a:pt x="136530" y="105966"/>
                    <a:pt x="105966" y="136529"/>
                    <a:pt x="68265" y="136529"/>
                  </a:cubicBezTo>
                  <a:cubicBezTo>
                    <a:pt x="30563" y="136529"/>
                    <a:pt x="-1" y="105966"/>
                    <a:pt x="-1" y="68264"/>
                  </a:cubicBezTo>
                  <a:lnTo>
                    <a:pt x="0" y="68265"/>
                  </a:ln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29" name="Oval 8">
              <a:extLst>
                <a:ext uri="{FF2B5EF4-FFF2-40B4-BE49-F238E27FC236}">
                  <a16:creationId xmlns:a16="http://schemas.microsoft.com/office/drawing/2014/main" id="{20D3C67A-A835-4C82-87DD-58272BFC5209}"/>
                </a:ext>
              </a:extLst>
            </p:cNvPr>
            <p:cNvSpPr>
              <a:spLocks noChangeArrowheads="1"/>
            </p:cNvSpPr>
            <p:nvPr/>
          </p:nvSpPr>
          <p:spPr bwMode="auto">
            <a:xfrm>
              <a:off x="2438403" y="6165854"/>
              <a:ext cx="146047" cy="146047"/>
            </a:xfrm>
            <a:custGeom>
              <a:avLst/>
              <a:gdLst>
                <a:gd name="T0" fmla="*/ 73024 w 146047"/>
                <a:gd name="T1" fmla="*/ 0 h 146047"/>
                <a:gd name="T2" fmla="*/ 146047 w 146047"/>
                <a:gd name="T3" fmla="*/ 73024 h 146047"/>
                <a:gd name="T4" fmla="*/ 73024 w 146047"/>
                <a:gd name="T5" fmla="*/ 146047 h 146047"/>
                <a:gd name="T6" fmla="*/ 0 w 146047"/>
                <a:gd name="T7" fmla="*/ 73024 h 146047"/>
                <a:gd name="T8" fmla="*/ 21388 w 146047"/>
                <a:gd name="T9" fmla="*/ 21388 h 146047"/>
                <a:gd name="T10" fmla="*/ 21388 w 146047"/>
                <a:gd name="T11" fmla="*/ 124659 h 146047"/>
                <a:gd name="T12" fmla="*/ 124659 w 146047"/>
                <a:gd name="T13" fmla="*/ 124659 h 146047"/>
                <a:gd name="T14" fmla="*/ 124659 w 146047"/>
                <a:gd name="T15" fmla="*/ 21388 h 146047"/>
                <a:gd name="T16" fmla="*/ 0 60000 65536"/>
                <a:gd name="T17" fmla="*/ 0 60000 65536"/>
                <a:gd name="T18" fmla="*/ 0 60000 65536"/>
                <a:gd name="T19" fmla="*/ 0 60000 65536"/>
                <a:gd name="T20" fmla="*/ 0 60000 65536"/>
                <a:gd name="T21" fmla="*/ 0 60000 65536"/>
                <a:gd name="T22" fmla="*/ 0 60000 65536"/>
                <a:gd name="T23" fmla="*/ 0 60000 65536"/>
                <a:gd name="T24" fmla="*/ 21388 w 146047"/>
                <a:gd name="T25" fmla="*/ 21388 h 146047"/>
                <a:gd name="T26" fmla="*/ 124659 w 146047"/>
                <a:gd name="T27" fmla="*/ 124659 h 1460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047" h="146047">
                  <a:moveTo>
                    <a:pt x="0" y="73024"/>
                  </a:moveTo>
                  <a:lnTo>
                    <a:pt x="-1" y="73023"/>
                  </a:lnTo>
                  <a:cubicBezTo>
                    <a:pt x="-1" y="32693"/>
                    <a:pt x="32693" y="-1"/>
                    <a:pt x="73024" y="-1"/>
                  </a:cubicBezTo>
                  <a:cubicBezTo>
                    <a:pt x="113354" y="-1"/>
                    <a:pt x="146048" y="32693"/>
                    <a:pt x="146048" y="73024"/>
                  </a:cubicBezTo>
                  <a:cubicBezTo>
                    <a:pt x="146048" y="113354"/>
                    <a:pt x="113354" y="146047"/>
                    <a:pt x="73024" y="146047"/>
                  </a:cubicBezTo>
                  <a:cubicBezTo>
                    <a:pt x="32693" y="146047"/>
                    <a:pt x="-1" y="113354"/>
                    <a:pt x="-1" y="73023"/>
                  </a:cubicBezTo>
                  <a:lnTo>
                    <a:pt x="0" y="73024"/>
                  </a:lnTo>
                  <a:close/>
                </a:path>
              </a:pathLst>
            </a:custGeom>
            <a:gradFill rotWithShape="0">
              <a:gsLst>
                <a:gs pos="0">
                  <a:srgbClr val="000000"/>
                </a:gs>
                <a:gs pos="100000">
                  <a:srgbClr val="000000"/>
                </a:gs>
              </a:gsLst>
              <a:lin ang="27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sp>
          <p:nvSpPr>
            <p:cNvPr id="60430" name="Oval 9">
              <a:extLst>
                <a:ext uri="{FF2B5EF4-FFF2-40B4-BE49-F238E27FC236}">
                  <a16:creationId xmlns:a16="http://schemas.microsoft.com/office/drawing/2014/main" id="{12A8C35F-72FC-4225-9214-2A0281F66CEB}"/>
                </a:ext>
              </a:extLst>
            </p:cNvPr>
            <p:cNvSpPr>
              <a:spLocks noChangeArrowheads="1"/>
            </p:cNvSpPr>
            <p:nvPr/>
          </p:nvSpPr>
          <p:spPr bwMode="auto">
            <a:xfrm>
              <a:off x="1255708" y="4322761"/>
              <a:ext cx="192088" cy="192088"/>
            </a:xfrm>
            <a:custGeom>
              <a:avLst/>
              <a:gdLst>
                <a:gd name="T0" fmla="*/ 96044 w 192088"/>
                <a:gd name="T1" fmla="*/ 0 h 192088"/>
                <a:gd name="T2" fmla="*/ 192088 w 192088"/>
                <a:gd name="T3" fmla="*/ 96044 h 192088"/>
                <a:gd name="T4" fmla="*/ 96044 w 192088"/>
                <a:gd name="T5" fmla="*/ 192088 h 192088"/>
                <a:gd name="T6" fmla="*/ 0 w 192088"/>
                <a:gd name="T7" fmla="*/ 96044 h 192088"/>
                <a:gd name="T8" fmla="*/ 28131 w 192088"/>
                <a:gd name="T9" fmla="*/ 28131 h 192088"/>
                <a:gd name="T10" fmla="*/ 28131 w 192088"/>
                <a:gd name="T11" fmla="*/ 163957 h 192088"/>
                <a:gd name="T12" fmla="*/ 163957 w 192088"/>
                <a:gd name="T13" fmla="*/ 163957 h 192088"/>
                <a:gd name="T14" fmla="*/ 163957 w 192088"/>
                <a:gd name="T15" fmla="*/ 28131 h 192088"/>
                <a:gd name="T16" fmla="*/ 0 60000 65536"/>
                <a:gd name="T17" fmla="*/ 0 60000 65536"/>
                <a:gd name="T18" fmla="*/ 0 60000 65536"/>
                <a:gd name="T19" fmla="*/ 0 60000 65536"/>
                <a:gd name="T20" fmla="*/ 0 60000 65536"/>
                <a:gd name="T21" fmla="*/ 0 60000 65536"/>
                <a:gd name="T22" fmla="*/ 0 60000 65536"/>
                <a:gd name="T23" fmla="*/ 0 60000 65536"/>
                <a:gd name="T24" fmla="*/ 28131 w 192088"/>
                <a:gd name="T25" fmla="*/ 28131 h 192088"/>
                <a:gd name="T26" fmla="*/ 163957 w 192088"/>
                <a:gd name="T27" fmla="*/ 163957 h 1920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088" h="192088">
                  <a:moveTo>
                    <a:pt x="0" y="96044"/>
                  </a:moveTo>
                  <a:lnTo>
                    <a:pt x="-1" y="96043"/>
                  </a:lnTo>
                  <a:cubicBezTo>
                    <a:pt x="-1" y="43000"/>
                    <a:pt x="43000" y="-1"/>
                    <a:pt x="96044" y="-1"/>
                  </a:cubicBezTo>
                  <a:cubicBezTo>
                    <a:pt x="149087" y="-1"/>
                    <a:pt x="192088" y="43000"/>
                    <a:pt x="192088" y="96044"/>
                  </a:cubicBezTo>
                  <a:cubicBezTo>
                    <a:pt x="192088" y="149087"/>
                    <a:pt x="149087" y="192087"/>
                    <a:pt x="96044" y="192087"/>
                  </a:cubicBezTo>
                  <a:cubicBezTo>
                    <a:pt x="43000" y="192087"/>
                    <a:pt x="-1" y="149087"/>
                    <a:pt x="-1" y="96043"/>
                  </a:cubicBezTo>
                  <a:lnTo>
                    <a:pt x="0" y="96044"/>
                  </a:lnTo>
                  <a:close/>
                </a:path>
              </a:pathLst>
            </a:custGeom>
            <a:gradFill rotWithShape="0">
              <a:gsLst>
                <a:gs pos="0">
                  <a:srgbClr val="000000"/>
                </a:gs>
                <a:gs pos="100000">
                  <a:srgbClr val="000000"/>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p>
              <a:endParaRPr lang="en-SG"/>
            </a:p>
          </p:txBody>
        </p:sp>
      </p:grpSp>
      <p:sp>
        <p:nvSpPr>
          <p:cNvPr id="60419" name="Rectangle 10">
            <a:extLst>
              <a:ext uri="{FF2B5EF4-FFF2-40B4-BE49-F238E27FC236}">
                <a16:creationId xmlns:a16="http://schemas.microsoft.com/office/drawing/2014/main" id="{C6B97049-B43C-42CB-ABE1-414C0B0A8B83}"/>
              </a:ext>
            </a:extLst>
          </p:cNvPr>
          <p:cNvSpPr txBox="1">
            <a:spLocks noGrp="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0420" name="Rectangle 11">
            <a:extLst>
              <a:ext uri="{FF2B5EF4-FFF2-40B4-BE49-F238E27FC236}">
                <a16:creationId xmlns:a16="http://schemas.microsoft.com/office/drawing/2014/main" id="{52639887-D05A-4CF5-812E-6B0C89F21430}"/>
              </a:ext>
            </a:extLst>
          </p:cNvPr>
          <p:cNvSpPr txBox="1">
            <a:spLocks noGrp="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 name="Rectangle 12">
            <a:extLst>
              <a:ext uri="{FF2B5EF4-FFF2-40B4-BE49-F238E27FC236}">
                <a16:creationId xmlns:a16="http://schemas.microsoft.com/office/drawing/2014/main" id="{56868362-E041-4542-8BBE-615622538EA2}"/>
              </a:ext>
            </a:extLst>
          </p:cNvPr>
          <p:cNvSpPr txBox="1">
            <a:spLocks noGrp="1"/>
          </p:cNvSpPr>
          <p:nvPr>
            <p:ph type="dt" sz="half" idx="2"/>
          </p:nvPr>
        </p:nvSpPr>
        <p:spPr>
          <a:xfrm>
            <a:off x="457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3" name="Rectangle 13">
            <a:extLst>
              <a:ext uri="{FF2B5EF4-FFF2-40B4-BE49-F238E27FC236}">
                <a16:creationId xmlns:a16="http://schemas.microsoft.com/office/drawing/2014/main" id="{D673B1FF-353E-4DA3-8BA9-073A3EFAF247}"/>
              </a:ext>
            </a:extLst>
          </p:cNvPr>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numCol="1" anchor="t" anchorCtr="1" compatLnSpc="1">
            <a:prstTxWarp prst="textNoShape">
              <a:avLst/>
            </a:prstTxWarp>
          </a:bodyPr>
          <a:lstStyle>
            <a:lvl1pPr algn="ctr" eaLnBrk="1" hangingPunct="1">
              <a:defRPr sz="1000">
                <a:solidFill>
                  <a:srgbClr val="FFFFFF"/>
                </a:solidFill>
                <a:effectLst>
                  <a:outerShdw blurRad="38100" dist="38100" dir="2700000" algn="tl">
                    <a:srgbClr val="EEECE1"/>
                  </a:outerShdw>
                </a:effectLst>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endParaRPr lang="en-US"/>
          </a:p>
        </p:txBody>
      </p:sp>
      <p:sp>
        <p:nvSpPr>
          <p:cNvPr id="14" name="Rectangle 14">
            <a:extLst>
              <a:ext uri="{FF2B5EF4-FFF2-40B4-BE49-F238E27FC236}">
                <a16:creationId xmlns:a16="http://schemas.microsoft.com/office/drawing/2014/main" id="{341D4A9E-7403-459D-B600-F4C8AD7208A1}"/>
              </a:ext>
            </a:extLst>
          </p:cNvPr>
          <p:cNvSpPr txBox="1">
            <a:spLocks noGrp="1"/>
          </p:cNvSpPr>
          <p:nvPr>
            <p:ph type="sldNum" sz="quarter" idx="4"/>
          </p:nvPr>
        </p:nvSpPr>
        <p:spPr>
          <a:xfrm>
            <a:off x="6553200" y="6248400"/>
            <a:ext cx="21336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EEECE1"/>
                  </a:outerShdw>
                </a:effectLst>
              </a:defRPr>
            </a:lvl1pPr>
          </a:lstStyle>
          <a:p>
            <a:fld id="{81EBCA29-6481-4C98-8646-118AFAAA55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14" r:id="rId1"/>
  </p:sldLayoutIdLst>
  <p:transition advTm="5000"/>
  <p:txStyles>
    <p:titleStyle>
      <a:lvl1pPr algn="ctr" rtl="0" eaLnBrk="0" fontAlgn="base" hangingPunct="0">
        <a:spcBef>
          <a:spcPct val="0"/>
        </a:spcBef>
        <a:spcAft>
          <a:spcPct val="0"/>
        </a:spcAft>
        <a:defRPr lang="en-US" sz="4400">
          <a:solidFill>
            <a:srgbClr val="FFFFFF"/>
          </a:solidFill>
          <a:latin typeface="Arial"/>
          <a:ea typeface="ＭＳ Ｐゴシック"/>
          <a:cs typeface="ＭＳ Ｐゴシック"/>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Clr>
          <a:srgbClr val="FFFFCC"/>
        </a:buClr>
        <a:buSzPct val="75000"/>
        <a:buFont typeface="Wingdings" panose="05000000000000000000" pitchFamily="2" charset="2"/>
        <a:buChar char="l"/>
        <a:defRPr lang="en-US" sz="3200">
          <a:solidFill>
            <a:srgbClr val="FFFFFF"/>
          </a:solidFill>
          <a:latin typeface="Arial"/>
          <a:ea typeface="ＭＳ Ｐゴシック"/>
          <a:cs typeface="ＭＳ Ｐゴシック"/>
        </a:defRPr>
      </a:lvl1pPr>
      <a:lvl2pPr marL="742950" lvl="1" indent="-285750" algn="l" rtl="0" eaLnBrk="0" fontAlgn="base" hangingPunct="0">
        <a:spcBef>
          <a:spcPts val="700"/>
        </a:spcBef>
        <a:spcAft>
          <a:spcPct val="0"/>
        </a:spcAft>
        <a:buClr>
          <a:srgbClr val="FFFFFF"/>
        </a:buClr>
        <a:buSzPct val="75000"/>
        <a:buFont typeface="Wingdings" panose="05000000000000000000" pitchFamily="2" charset="2"/>
        <a:buChar char="l"/>
        <a:defRPr lang="en-US" sz="2800">
          <a:solidFill>
            <a:srgbClr val="FFFFFF"/>
          </a:solidFill>
          <a:latin typeface="Arial"/>
          <a:ea typeface="ＭＳ Ｐゴシック"/>
        </a:defRPr>
      </a:lvl2pPr>
      <a:lvl3pPr marL="1143000" lvl="2" indent="-228600" algn="l" rtl="0" eaLnBrk="0" fontAlgn="base" hangingPunct="0">
        <a:spcBef>
          <a:spcPts val="600"/>
        </a:spcBef>
        <a:spcAft>
          <a:spcPct val="0"/>
        </a:spcAft>
        <a:buClr>
          <a:srgbClr val="666699"/>
        </a:buClr>
        <a:buSzPct val="75000"/>
        <a:buFont typeface="Wingdings" panose="05000000000000000000" pitchFamily="2" charset="2"/>
        <a:buChar char="l"/>
        <a:defRPr lang="en-US" sz="2400">
          <a:solidFill>
            <a:srgbClr val="FFFFFF"/>
          </a:solidFill>
          <a:latin typeface="Arial"/>
          <a:ea typeface="ＭＳ Ｐゴシック"/>
        </a:defRPr>
      </a:lvl3pPr>
      <a:lvl4pPr marL="1600200" lvl="3" indent="-228600" algn="l" rtl="0" eaLnBrk="0" fontAlgn="base" hangingPunct="0">
        <a:spcBef>
          <a:spcPts val="500"/>
        </a:spcBef>
        <a:spcAft>
          <a:spcPct val="0"/>
        </a:spcAft>
        <a:buClr>
          <a:srgbClr val="FFCC66"/>
        </a:buClr>
        <a:buSzPct val="75000"/>
        <a:buFont typeface="Wingdings" panose="05000000000000000000" pitchFamily="2" charset="2"/>
        <a:buChar char="l"/>
        <a:defRPr lang="en-US" sz="2000">
          <a:solidFill>
            <a:srgbClr val="FFFFFF"/>
          </a:solidFill>
          <a:latin typeface="Arial"/>
          <a:ea typeface="ＭＳ Ｐゴシック"/>
        </a:defRPr>
      </a:lvl4pPr>
      <a:lvl5pPr marL="2057400" lvl="4" indent="-228600" algn="l" rtl="0" eaLnBrk="0" fontAlgn="base" hangingPunct="0">
        <a:spcBef>
          <a:spcPts val="500"/>
        </a:spcBef>
        <a:spcAft>
          <a:spcPct val="0"/>
        </a:spcAft>
        <a:buClr>
          <a:srgbClr val="FFFFFF"/>
        </a:buClr>
        <a:buSzPct val="75000"/>
        <a:buFont typeface="Wingdings" panose="05000000000000000000" pitchFamily="2" charset="2"/>
        <a:buChar char="l"/>
        <a:defRPr lang="en-US" sz="2000">
          <a:solidFill>
            <a:srgbClr val="FFFFFF"/>
          </a:solidFill>
          <a:latin typeface="Arial"/>
          <a:ea typeface="ＭＳ Ｐゴシック"/>
        </a:defRPr>
      </a:lvl5pPr>
      <a:lvl6pPr marL="25146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6pPr>
      <a:lvl7pPr marL="29718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7pPr>
      <a:lvl8pPr marL="34290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8pPr>
      <a:lvl9pPr marL="3886200" indent="-228600" algn="l" rtl="0" eaLnBrk="0" fontAlgn="base" hangingPunct="0">
        <a:spcBef>
          <a:spcPts val="500"/>
        </a:spcBef>
        <a:spcAft>
          <a:spcPct val="0"/>
        </a:spcAft>
        <a:buClr>
          <a:srgbClr val="FFFFFF"/>
        </a:buClr>
        <a:buSzPct val="75000"/>
        <a:buFont typeface="Wingdings" charset="0"/>
        <a:buChar char="l"/>
        <a:defRPr lang="en-US" sz="2000">
          <a:solidFill>
            <a:srgbClr val="FFFFFF"/>
          </a:solidFill>
          <a:latin typeface="Arial"/>
          <a:ea typeface="ＭＳ Ｐゴシック"/>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DFD4D8C6-35B7-4685-8D5A-DD6B6828F775}"/>
              </a:ext>
            </a:extLst>
          </p:cNvPr>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3F07419F-172E-4DCB-9BF5-17233C33E346}"/>
              </a:ext>
            </a:extLst>
          </p:cNvPr>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2AAF7E89-61B6-4E42-8928-32097039D56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1" name="Rectangle 5">
            <a:extLst>
              <a:ext uri="{FF2B5EF4-FFF2-40B4-BE49-F238E27FC236}">
                <a16:creationId xmlns:a16="http://schemas.microsoft.com/office/drawing/2014/main" id="{18DF6726-1F96-4FCD-BE2A-1AA48C8A4F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88102" name="Rectangle 6">
            <a:extLst>
              <a:ext uri="{FF2B5EF4-FFF2-40B4-BE49-F238E27FC236}">
                <a16:creationId xmlns:a16="http://schemas.microsoft.com/office/drawing/2014/main" id="{DCB39EE7-2F3C-4310-8144-9B45E4272F6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D683C2FA-06C3-4FC2-9802-71B7F9D21BB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73" r:id="rId1"/>
    <p:sldLayoutId id="2147494574" r:id="rId2"/>
    <p:sldLayoutId id="2147494575" r:id="rId3"/>
    <p:sldLayoutId id="2147494576" r:id="rId4"/>
    <p:sldLayoutId id="2147494577" r:id="rId5"/>
    <p:sldLayoutId id="2147494578" r:id="rId6"/>
    <p:sldLayoutId id="2147494579" r:id="rId7"/>
    <p:sldLayoutId id="2147494580" r:id="rId8"/>
    <p:sldLayoutId id="2147494581" r:id="rId9"/>
    <p:sldLayoutId id="2147494582" r:id="rId10"/>
    <p:sldLayoutId id="21474945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1BF7835-343E-4FE7-B954-318D8B38058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7715" name="Rectangle 3">
            <a:extLst>
              <a:ext uri="{FF2B5EF4-FFF2-40B4-BE49-F238E27FC236}">
                <a16:creationId xmlns:a16="http://schemas.microsoft.com/office/drawing/2014/main" id="{598AB1C0-C93D-41DA-8414-17E380D352C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27716" name="Rectangle 4">
            <a:extLst>
              <a:ext uri="{FF2B5EF4-FFF2-40B4-BE49-F238E27FC236}">
                <a16:creationId xmlns:a16="http://schemas.microsoft.com/office/drawing/2014/main" id="{9D6242AF-0ECF-47EC-ABDC-2DE388AA92D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627717" name="Rectangle 5">
            <a:extLst>
              <a:ext uri="{FF2B5EF4-FFF2-40B4-BE49-F238E27FC236}">
                <a16:creationId xmlns:a16="http://schemas.microsoft.com/office/drawing/2014/main" id="{EEAED166-86F2-41AD-BBAA-0D04580D8EB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ea typeface="Osaka"/>
                <a:cs typeface="Osaka"/>
              </a:defRPr>
            </a:lvl1pPr>
          </a:lstStyle>
          <a:p>
            <a:fld id="{A69951A9-DCFA-46A4-ADA9-A62387C55D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81" r:id="rId1"/>
    <p:sldLayoutId id="2147494682" r:id="rId2"/>
    <p:sldLayoutId id="2147494683" r:id="rId3"/>
    <p:sldLayoutId id="2147494684" r:id="rId4"/>
    <p:sldLayoutId id="2147494685" r:id="rId5"/>
    <p:sldLayoutId id="2147494686" r:id="rId6"/>
    <p:sldLayoutId id="2147494687" r:id="rId7"/>
    <p:sldLayoutId id="2147494688" r:id="rId8"/>
    <p:sldLayoutId id="2147494689" r:id="rId9"/>
    <p:sldLayoutId id="2147494690" r:id="rId10"/>
    <p:sldLayoutId id="21474946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824C9336-E417-40E8-B712-40F2DACFD207}"/>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9071AEC1-93DE-4055-98F4-A094B7369741}"/>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88" name="Oval 4">
              <a:extLst>
                <a:ext uri="{FF2B5EF4-FFF2-40B4-BE49-F238E27FC236}">
                  <a16:creationId xmlns:a16="http://schemas.microsoft.com/office/drawing/2014/main" id="{78B6A32D-381A-4257-8880-A270330E9969}"/>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89" name="Rectangle 5">
              <a:extLst>
                <a:ext uri="{FF2B5EF4-FFF2-40B4-BE49-F238E27FC236}">
                  <a16:creationId xmlns:a16="http://schemas.microsoft.com/office/drawing/2014/main" id="{DFF42832-193D-4BCA-9AEC-6BA10DDA58DA}"/>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0" name="Freeform 6">
              <a:extLst>
                <a:ext uri="{FF2B5EF4-FFF2-40B4-BE49-F238E27FC236}">
                  <a16:creationId xmlns:a16="http://schemas.microsoft.com/office/drawing/2014/main" id="{F8340232-98C4-4A21-A43C-9BE5433D9DAA}"/>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1" name="Rectangle 7">
              <a:extLst>
                <a:ext uri="{FF2B5EF4-FFF2-40B4-BE49-F238E27FC236}">
                  <a16:creationId xmlns:a16="http://schemas.microsoft.com/office/drawing/2014/main" id="{5B5FE1C0-BBA4-444E-97D7-F0829EDFF6D0}"/>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2" name="Rectangle 8">
              <a:extLst>
                <a:ext uri="{FF2B5EF4-FFF2-40B4-BE49-F238E27FC236}">
                  <a16:creationId xmlns:a16="http://schemas.microsoft.com/office/drawing/2014/main" id="{FAB15365-68A9-4030-8F69-85D51CEA3BB2}"/>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3" name="Rectangle 9">
              <a:extLst>
                <a:ext uri="{FF2B5EF4-FFF2-40B4-BE49-F238E27FC236}">
                  <a16:creationId xmlns:a16="http://schemas.microsoft.com/office/drawing/2014/main" id="{160FA27C-FDF2-449E-871B-F2A6725A8C6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4" name="Rectangle 10">
              <a:extLst>
                <a:ext uri="{FF2B5EF4-FFF2-40B4-BE49-F238E27FC236}">
                  <a16:creationId xmlns:a16="http://schemas.microsoft.com/office/drawing/2014/main" id="{4D560A71-4086-4B52-893F-8846D116D86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5" name="Rectangle 11">
              <a:extLst>
                <a:ext uri="{FF2B5EF4-FFF2-40B4-BE49-F238E27FC236}">
                  <a16:creationId xmlns:a16="http://schemas.microsoft.com/office/drawing/2014/main" id="{18FEA927-C30A-4381-95DC-F0DAA4BA8D82}"/>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396" name="Freeform 12">
              <a:extLst>
                <a:ext uri="{FF2B5EF4-FFF2-40B4-BE49-F238E27FC236}">
                  <a16:creationId xmlns:a16="http://schemas.microsoft.com/office/drawing/2014/main" id="{7A63E29D-DE2D-4661-A69B-F759FA2E93A0}"/>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7" name="Freeform 13">
              <a:extLst>
                <a:ext uri="{FF2B5EF4-FFF2-40B4-BE49-F238E27FC236}">
                  <a16:creationId xmlns:a16="http://schemas.microsoft.com/office/drawing/2014/main" id="{E4FB7309-DBC9-4075-87F0-989F93F2817B}"/>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8" name="Freeform 14">
              <a:extLst>
                <a:ext uri="{FF2B5EF4-FFF2-40B4-BE49-F238E27FC236}">
                  <a16:creationId xmlns:a16="http://schemas.microsoft.com/office/drawing/2014/main" id="{5E59DDAA-BAF8-4A75-A13F-851099FF14F7}"/>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399" name="Freeform 15">
              <a:extLst>
                <a:ext uri="{FF2B5EF4-FFF2-40B4-BE49-F238E27FC236}">
                  <a16:creationId xmlns:a16="http://schemas.microsoft.com/office/drawing/2014/main" id="{519BA465-124D-42BB-A98D-3A56AA1A98C9}"/>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0" name="Freeform 16">
              <a:extLst>
                <a:ext uri="{FF2B5EF4-FFF2-40B4-BE49-F238E27FC236}">
                  <a16:creationId xmlns:a16="http://schemas.microsoft.com/office/drawing/2014/main" id="{0E57BEB2-7E76-4CC9-9B95-1442F65D5906}"/>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1" name="Freeform 17">
              <a:extLst>
                <a:ext uri="{FF2B5EF4-FFF2-40B4-BE49-F238E27FC236}">
                  <a16:creationId xmlns:a16="http://schemas.microsoft.com/office/drawing/2014/main" id="{3154226C-0232-4369-8BB4-A9E901B4B783}"/>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2" name="Freeform 18">
              <a:extLst>
                <a:ext uri="{FF2B5EF4-FFF2-40B4-BE49-F238E27FC236}">
                  <a16:creationId xmlns:a16="http://schemas.microsoft.com/office/drawing/2014/main" id="{5E6F65A3-4B14-45B4-8D66-26F202D89180}"/>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3" name="Freeform 19">
              <a:extLst>
                <a:ext uri="{FF2B5EF4-FFF2-40B4-BE49-F238E27FC236}">
                  <a16:creationId xmlns:a16="http://schemas.microsoft.com/office/drawing/2014/main" id="{91DB77ED-F079-4099-B745-7D61E547A27A}"/>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4" name="Freeform 20">
              <a:extLst>
                <a:ext uri="{FF2B5EF4-FFF2-40B4-BE49-F238E27FC236}">
                  <a16:creationId xmlns:a16="http://schemas.microsoft.com/office/drawing/2014/main" id="{35BB5DBF-87D9-49E7-A761-878C84348459}"/>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5" name="Freeform 21">
              <a:extLst>
                <a:ext uri="{FF2B5EF4-FFF2-40B4-BE49-F238E27FC236}">
                  <a16:creationId xmlns:a16="http://schemas.microsoft.com/office/drawing/2014/main" id="{C5B65AAF-4C65-46AB-B4EF-4A47A2611449}"/>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6" name="Freeform 22">
              <a:extLst>
                <a:ext uri="{FF2B5EF4-FFF2-40B4-BE49-F238E27FC236}">
                  <a16:creationId xmlns:a16="http://schemas.microsoft.com/office/drawing/2014/main" id="{44D00DF6-EC51-4D25-8A39-F4A210F44CCC}"/>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7" name="Freeform 23">
              <a:extLst>
                <a:ext uri="{FF2B5EF4-FFF2-40B4-BE49-F238E27FC236}">
                  <a16:creationId xmlns:a16="http://schemas.microsoft.com/office/drawing/2014/main" id="{80418977-C0A3-40FE-BD01-B6A093E34882}"/>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8" name="Freeform 24">
              <a:extLst>
                <a:ext uri="{FF2B5EF4-FFF2-40B4-BE49-F238E27FC236}">
                  <a16:creationId xmlns:a16="http://schemas.microsoft.com/office/drawing/2014/main" id="{86514ADF-D74C-4051-948E-5DAC6347AC7C}"/>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09" name="Freeform 25">
              <a:extLst>
                <a:ext uri="{FF2B5EF4-FFF2-40B4-BE49-F238E27FC236}">
                  <a16:creationId xmlns:a16="http://schemas.microsoft.com/office/drawing/2014/main" id="{1D3428D9-2C62-4362-849D-C4EA7FFC43EF}"/>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0" name="Freeform 26">
              <a:extLst>
                <a:ext uri="{FF2B5EF4-FFF2-40B4-BE49-F238E27FC236}">
                  <a16:creationId xmlns:a16="http://schemas.microsoft.com/office/drawing/2014/main" id="{ECEAAFED-76E9-46DD-9AD1-C6A640AF0407}"/>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1" name="Oval 27">
              <a:extLst>
                <a:ext uri="{FF2B5EF4-FFF2-40B4-BE49-F238E27FC236}">
                  <a16:creationId xmlns:a16="http://schemas.microsoft.com/office/drawing/2014/main" id="{D7D32F4A-5A28-4224-8D52-62228C12F7E7}"/>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2" name="Oval 28">
              <a:extLst>
                <a:ext uri="{FF2B5EF4-FFF2-40B4-BE49-F238E27FC236}">
                  <a16:creationId xmlns:a16="http://schemas.microsoft.com/office/drawing/2014/main" id="{3445E905-C3BF-468B-A120-71394E8FA514}"/>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3" name="Oval 29">
              <a:extLst>
                <a:ext uri="{FF2B5EF4-FFF2-40B4-BE49-F238E27FC236}">
                  <a16:creationId xmlns:a16="http://schemas.microsoft.com/office/drawing/2014/main" id="{4441CA23-8824-4AA6-9CB2-367C5B10AD9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4" name="Freeform 30">
              <a:extLst>
                <a:ext uri="{FF2B5EF4-FFF2-40B4-BE49-F238E27FC236}">
                  <a16:creationId xmlns:a16="http://schemas.microsoft.com/office/drawing/2014/main" id="{F93ADEFA-02BC-4E80-BF93-DAE897F572DE}"/>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5" name="Freeform 31">
              <a:extLst>
                <a:ext uri="{FF2B5EF4-FFF2-40B4-BE49-F238E27FC236}">
                  <a16:creationId xmlns:a16="http://schemas.microsoft.com/office/drawing/2014/main" id="{8C3D0B03-2B47-4AEA-9B15-01E9ADCE8E83}"/>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16" name="Rectangle 32">
              <a:extLst>
                <a:ext uri="{FF2B5EF4-FFF2-40B4-BE49-F238E27FC236}">
                  <a16:creationId xmlns:a16="http://schemas.microsoft.com/office/drawing/2014/main" id="{1D13FAF7-A8D1-41B7-B0B2-D12FFE260D5B}"/>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7" name="Rectangle 33">
              <a:extLst>
                <a:ext uri="{FF2B5EF4-FFF2-40B4-BE49-F238E27FC236}">
                  <a16:creationId xmlns:a16="http://schemas.microsoft.com/office/drawing/2014/main" id="{191E986D-A670-4B55-8C4B-827752AD791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8" name="AutoShape 34">
              <a:extLst>
                <a:ext uri="{FF2B5EF4-FFF2-40B4-BE49-F238E27FC236}">
                  <a16:creationId xmlns:a16="http://schemas.microsoft.com/office/drawing/2014/main" id="{E59B0EE2-2102-4955-8781-31F5D0AA5B7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charset="0"/>
                <a:ea typeface="Osaka" charset="0"/>
                <a:cs typeface="Osaka" charset="0"/>
              </a:endParaRPr>
            </a:p>
          </p:txBody>
        </p:sp>
        <p:sp>
          <p:nvSpPr>
            <p:cNvPr id="16419" name="Freeform 35">
              <a:extLst>
                <a:ext uri="{FF2B5EF4-FFF2-40B4-BE49-F238E27FC236}">
                  <a16:creationId xmlns:a16="http://schemas.microsoft.com/office/drawing/2014/main" id="{277F5191-BB23-4FA9-A205-FD067E0F9B6E}"/>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sp>
          <p:nvSpPr>
            <p:cNvPr id="16420" name="Freeform 36">
              <a:extLst>
                <a:ext uri="{FF2B5EF4-FFF2-40B4-BE49-F238E27FC236}">
                  <a16:creationId xmlns:a16="http://schemas.microsoft.com/office/drawing/2014/main" id="{9EE2071F-8034-492E-8A20-B170C7E4AA86}"/>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Osaka" charset="-128"/>
              </a:endParaRPr>
            </a:p>
          </p:txBody>
        </p:sp>
      </p:grpSp>
      <p:sp>
        <p:nvSpPr>
          <p:cNvPr id="16421" name="Rectangle 37">
            <a:extLst>
              <a:ext uri="{FF2B5EF4-FFF2-40B4-BE49-F238E27FC236}">
                <a16:creationId xmlns:a16="http://schemas.microsoft.com/office/drawing/2014/main" id="{8954E48A-2FB3-495D-B3AF-39C6FFFDFB5F}"/>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a:extLst>
              <a:ext uri="{FF2B5EF4-FFF2-40B4-BE49-F238E27FC236}">
                <a16:creationId xmlns:a16="http://schemas.microsoft.com/office/drawing/2014/main" id="{E6C5250A-C637-4932-8DEB-14786232991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a:extLst>
              <a:ext uri="{FF2B5EF4-FFF2-40B4-BE49-F238E27FC236}">
                <a16:creationId xmlns:a16="http://schemas.microsoft.com/office/drawing/2014/main" id="{E0EE729A-ACA4-42D3-A86E-FA0DB4A2EE62}"/>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Osaka" charset="0"/>
                <a:cs typeface="Osaka" charset="0"/>
              </a:defRPr>
            </a:lvl1pPr>
          </a:lstStyle>
          <a:p>
            <a:pPr>
              <a:defRPr/>
            </a:pPr>
            <a:endParaRPr lang="en-US"/>
          </a:p>
        </p:txBody>
      </p:sp>
      <p:sp>
        <p:nvSpPr>
          <p:cNvPr id="16424" name="Rectangle 40">
            <a:extLst>
              <a:ext uri="{FF2B5EF4-FFF2-40B4-BE49-F238E27FC236}">
                <a16:creationId xmlns:a16="http://schemas.microsoft.com/office/drawing/2014/main" id="{44A5F2A1-BE40-49AA-BB2F-5A7D89D460CE}"/>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Osaka" charset="0"/>
                <a:cs typeface="Osaka" charset="0"/>
              </a:defRPr>
            </a:lvl1pPr>
          </a:lstStyle>
          <a:p>
            <a:pPr>
              <a:defRPr/>
            </a:pPr>
            <a:endParaRPr lang="en-US"/>
          </a:p>
        </p:txBody>
      </p:sp>
      <p:sp>
        <p:nvSpPr>
          <p:cNvPr id="16425" name="Rectangle 41">
            <a:extLst>
              <a:ext uri="{FF2B5EF4-FFF2-40B4-BE49-F238E27FC236}">
                <a16:creationId xmlns:a16="http://schemas.microsoft.com/office/drawing/2014/main" id="{ADE284BE-C40E-424C-AC76-4EFB8BEB2B39}"/>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ea typeface="Osaka"/>
                <a:cs typeface="Osaka"/>
              </a:defRPr>
            </a:lvl1pPr>
          </a:lstStyle>
          <a:p>
            <a:fld id="{973F67AE-41C3-4C6F-87A5-84EB6AB02C2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692" r:id="rId1"/>
    <p:sldLayoutId id="214749469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8E1BDC50-089F-4CBA-8364-BE3C9E37B275}"/>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195AAE46-B619-4B08-B060-96EA44939F1C}"/>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6ECCE6A3-9702-46CB-BD35-B6F91538BDE3}"/>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06E46849-4B97-4F76-90A0-2DFB45DFAD2A}"/>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77576814-FFA8-4BD5-B855-44A23FEB8481}"/>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00C9E18-6E9E-4696-AA8C-1AEA0611DD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6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4" name="Freeform 4">
            <a:extLst>
              <a:ext uri="{FF2B5EF4-FFF2-40B4-BE49-F238E27FC236}">
                <a16:creationId xmlns:a16="http://schemas.microsoft.com/office/drawing/2014/main" id="{54C4924A-001A-4F6E-9043-E277A0F3FDEF}"/>
              </a:ext>
            </a:extLst>
          </p:cNvPr>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sp>
        <p:nvSpPr>
          <p:cNvPr id="459778" name="Rectangle 2">
            <a:extLst>
              <a:ext uri="{FF2B5EF4-FFF2-40B4-BE49-F238E27FC236}">
                <a16:creationId xmlns:a16="http://schemas.microsoft.com/office/drawing/2014/main" id="{E01714EF-2257-4F69-832E-D7B1E2D0936B}"/>
              </a:ext>
            </a:extLst>
          </p:cNvPr>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a:extLst>
              <a:ext uri="{FF2B5EF4-FFF2-40B4-BE49-F238E27FC236}">
                <a16:creationId xmlns:a16="http://schemas.microsoft.com/office/drawing/2014/main" id="{0B564DB3-BC79-4966-B2EF-F8F1550C991D}"/>
              </a:ext>
            </a:extLst>
          </p:cNvPr>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5C2BF8E1-5DCC-4887-9A52-30EEC76CB803}"/>
              </a:ext>
            </a:extLst>
          </p:cNvPr>
          <p:cNvSpPr>
            <a:spLocks noGrp="1" noChangeArrowheads="1"/>
          </p:cNvSpPr>
          <p:nvPr>
            <p:ph type="ftr" sz="quarter" idx="3"/>
          </p:nvPr>
        </p:nvSpPr>
        <p:spPr bwMode="auto">
          <a:xfrm>
            <a:off x="3124200" y="6245225"/>
            <a:ext cx="2895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ＭＳ Ｐゴシック" charset="0"/>
              </a:defRPr>
            </a:lvl1pPr>
          </a:lstStyle>
          <a:p>
            <a:pPr>
              <a:defRPr/>
            </a:pPr>
            <a:endParaRPr lang="en-US"/>
          </a:p>
        </p:txBody>
      </p:sp>
      <p:sp>
        <p:nvSpPr>
          <p:cNvPr id="9" name="Rectangle 6">
            <a:extLst>
              <a:ext uri="{FF2B5EF4-FFF2-40B4-BE49-F238E27FC236}">
                <a16:creationId xmlns:a16="http://schemas.microsoft.com/office/drawing/2014/main" id="{354C4BFC-4485-46DA-BCF7-F7729B7411B4}"/>
              </a:ext>
            </a:extLst>
          </p:cNvPr>
          <p:cNvSpPr>
            <a:spLocks noGrp="1" noChangeArrowheads="1"/>
          </p:cNvSpPr>
          <p:nvPr>
            <p:ph type="sldNum" sz="quarter" idx="4"/>
          </p:nvPr>
        </p:nvSpPr>
        <p:spPr bwMode="auto">
          <a:xfrm>
            <a:off x="6553200" y="6245225"/>
            <a:ext cx="2133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F8A969BA-EAC3-4895-8948-387D3A253E9A}" type="slidenum">
              <a:rPr lang="en-US" altLang="en-US"/>
              <a:pPr/>
              <a:t>‹#›</a:t>
            </a:fld>
            <a:endParaRPr lang="en-US" altLang="en-US"/>
          </a:p>
        </p:txBody>
      </p:sp>
      <p:sp>
        <p:nvSpPr>
          <p:cNvPr id="10" name="Rectangle 7">
            <a:extLst>
              <a:ext uri="{FF2B5EF4-FFF2-40B4-BE49-F238E27FC236}">
                <a16:creationId xmlns:a16="http://schemas.microsoft.com/office/drawing/2014/main" id="{978B2E4B-63B8-4B20-9B42-3CD75AFF7148}"/>
              </a:ext>
            </a:extLst>
          </p:cNvPr>
          <p:cNvSpPr>
            <a:spLocks noGrp="1" noChangeArrowheads="1"/>
          </p:cNvSpPr>
          <p:nvPr>
            <p:ph type="dt" sz="quarter" idx="2"/>
          </p:nvPr>
        </p:nvSpPr>
        <p:spPr bwMode="auto">
          <a:xfrm>
            <a:off x="457200" y="6245225"/>
            <a:ext cx="2133600" cy="476250"/>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ＭＳ Ｐゴシック"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4695" r:id="rId1"/>
    <p:sldLayoutId id="2147494696" r:id="rId2"/>
    <p:sldLayoutId id="2147494697" r:id="rId3"/>
    <p:sldLayoutId id="2147494698" r:id="rId4"/>
    <p:sldLayoutId id="2147494699" r:id="rId5"/>
    <p:sldLayoutId id="2147494700" r:id="rId6"/>
    <p:sldLayoutId id="2147494701" r:id="rId7"/>
    <p:sldLayoutId id="2147494702" r:id="rId8"/>
    <p:sldLayoutId id="2147494703" r:id="rId9"/>
    <p:sldLayoutId id="2147494704" r:id="rId10"/>
    <p:sldLayoutId id="2147494705"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9778" name="Rectangle 2">
            <a:extLst>
              <a:ext uri="{FF2B5EF4-FFF2-40B4-BE49-F238E27FC236}">
                <a16:creationId xmlns:a16="http://schemas.microsoft.com/office/drawing/2014/main" id="{C73ECDC6-7588-4694-BC52-AB885F230F36}"/>
              </a:ext>
            </a:extLst>
          </p:cNvPr>
          <p:cNvSpPr>
            <a:spLocks noGrp="1" noChangeArrowheads="1"/>
          </p:cNvSpPr>
          <p:nvPr>
            <p:ph type="title"/>
          </p:nvPr>
        </p:nvSpPr>
        <p:spPr bwMode="auto">
          <a:xfrm>
            <a:off x="457200" y="292100"/>
            <a:ext cx="8229600" cy="13843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a:extLst>
              <a:ext uri="{FF2B5EF4-FFF2-40B4-BE49-F238E27FC236}">
                <a16:creationId xmlns:a16="http://schemas.microsoft.com/office/drawing/2014/main" id="{64D93EDE-89E1-4B9F-9331-D83165C8424D}"/>
              </a:ext>
            </a:extLst>
          </p:cNvPr>
          <p:cNvSpPr>
            <a:spLocks noGrp="1" noChangeArrowheads="1"/>
          </p:cNvSpPr>
          <p:nvPr>
            <p:ph type="body" idx="1"/>
          </p:nvPr>
        </p:nvSpPr>
        <p:spPr bwMode="auto">
          <a:xfrm>
            <a:off x="457200" y="1905000"/>
            <a:ext cx="82296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a:extLst>
              <a:ext uri="{FF2B5EF4-FFF2-40B4-BE49-F238E27FC236}">
                <a16:creationId xmlns:a16="http://schemas.microsoft.com/office/drawing/2014/main" id="{AE063143-0704-41C2-B301-C285BF2BBCD4}"/>
              </a:ext>
            </a:extLst>
          </p:cNvPr>
          <p:cNvSpPr>
            <a:spLocks noGrp="1" noChangeArrowheads="1"/>
          </p:cNvSpPr>
          <p:nvPr>
            <p:ph type="dt" sz="half" idx="2"/>
          </p:nvPr>
        </p:nvSpPr>
        <p:spPr bwMode="auto">
          <a:xfrm>
            <a:off x="457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charset="0"/>
              </a:defRPr>
            </a:lvl1pPr>
          </a:lstStyle>
          <a:p>
            <a:pPr>
              <a:defRPr/>
            </a:pPr>
            <a:endParaRPr lang="en-US"/>
          </a:p>
        </p:txBody>
      </p:sp>
      <p:sp>
        <p:nvSpPr>
          <p:cNvPr id="459781" name="Rectangle 5">
            <a:extLst>
              <a:ext uri="{FF2B5EF4-FFF2-40B4-BE49-F238E27FC236}">
                <a16:creationId xmlns:a16="http://schemas.microsoft.com/office/drawing/2014/main" id="{37BE86BB-9E96-4AD3-9F64-4069F711DFF1}"/>
              </a:ext>
            </a:extLst>
          </p:cNvPr>
          <p:cNvSpPr>
            <a:spLocks noGrp="1" noChangeArrowheads="1"/>
          </p:cNvSpPr>
          <p:nvPr>
            <p:ph type="ftr" sz="quarter" idx="3"/>
          </p:nvPr>
        </p:nvSpPr>
        <p:spPr bwMode="auto">
          <a:xfrm>
            <a:off x="3124200" y="6245225"/>
            <a:ext cx="2895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charset="0"/>
              </a:defRPr>
            </a:lvl1pPr>
          </a:lstStyle>
          <a:p>
            <a:pPr>
              <a:defRPr/>
            </a:pPr>
            <a:endParaRPr lang="en-US"/>
          </a:p>
        </p:txBody>
      </p:sp>
      <p:sp>
        <p:nvSpPr>
          <p:cNvPr id="459782" name="Rectangle 6">
            <a:extLst>
              <a:ext uri="{FF2B5EF4-FFF2-40B4-BE49-F238E27FC236}">
                <a16:creationId xmlns:a16="http://schemas.microsoft.com/office/drawing/2014/main" id="{5202CC8F-08C4-4ED2-9C62-344E4F486B81}"/>
              </a:ext>
            </a:extLst>
          </p:cNvPr>
          <p:cNvSpPr>
            <a:spLocks noGrp="1" noChangeArrowheads="1"/>
          </p:cNvSpPr>
          <p:nvPr>
            <p:ph type="sldNum" sz="quarter" idx="4"/>
          </p:nvPr>
        </p:nvSpPr>
        <p:spPr bwMode="auto">
          <a:xfrm>
            <a:off x="6553200" y="6245225"/>
            <a:ext cx="2133600" cy="47625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5D969037-6182-4CF8-8C4E-A8343981774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06" r:id="rId1"/>
    <p:sldLayoutId id="2147494707" r:id="rId2"/>
    <p:sldLayoutId id="2147494708" r:id="rId3"/>
    <p:sldLayoutId id="2147494709" r:id="rId4"/>
    <p:sldLayoutId id="2147494710" r:id="rId5"/>
    <p:sldLayoutId id="2147494711" r:id="rId6"/>
    <p:sldLayoutId id="2147494712" r:id="rId7"/>
    <p:sldLayoutId id="2147494713" r:id="rId8"/>
    <p:sldLayoutId id="2147494714" r:id="rId9"/>
    <p:sldLayoutId id="2147494715" r:id="rId10"/>
    <p:sldLayoutId id="2147494716"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18732E00-3225-477D-B636-103A385CB8B2}"/>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a:extLst>
              <a:ext uri="{FF2B5EF4-FFF2-40B4-BE49-F238E27FC236}">
                <a16:creationId xmlns:a16="http://schemas.microsoft.com/office/drawing/2014/main" id="{100FC3DA-C975-4A7C-9E7A-69945774BE02}"/>
              </a:ext>
            </a:extLst>
          </p:cNvPr>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EA5F510C-A6FB-4CFB-959E-C5718C4A5E5C}"/>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Century Gothic" charset="0"/>
                <a:ea typeface="Osaka" charset="0"/>
                <a:cs typeface="MS Pゴシック" charset="0"/>
              </a:defRPr>
            </a:lvl1pPr>
          </a:lstStyle>
          <a:p>
            <a:pPr>
              <a:defRPr/>
            </a:pPr>
            <a:endParaRPr lang="en-US"/>
          </a:p>
        </p:txBody>
      </p:sp>
      <p:sp>
        <p:nvSpPr>
          <p:cNvPr id="394245" name="Rectangle 5">
            <a:extLst>
              <a:ext uri="{FF2B5EF4-FFF2-40B4-BE49-F238E27FC236}">
                <a16:creationId xmlns:a16="http://schemas.microsoft.com/office/drawing/2014/main" id="{C4E9B8E2-52D8-48FF-8425-8EA91C7DCA6E}"/>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charset="0"/>
                <a:ea typeface="Osaka" charset="0"/>
                <a:cs typeface="MS Pゴシック" charset="0"/>
              </a:defRPr>
            </a:lvl1pPr>
          </a:lstStyle>
          <a:p>
            <a:pPr>
              <a:defRPr/>
            </a:pPr>
            <a:endParaRPr lang="en-US"/>
          </a:p>
        </p:txBody>
      </p:sp>
      <p:sp>
        <p:nvSpPr>
          <p:cNvPr id="394246" name="Rectangle 6">
            <a:extLst>
              <a:ext uri="{FF2B5EF4-FFF2-40B4-BE49-F238E27FC236}">
                <a16:creationId xmlns:a16="http://schemas.microsoft.com/office/drawing/2014/main" id="{EE2B9365-8E27-41A8-81F7-264D9318577C}"/>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AD7A3A43-127E-44AB-828F-0D89CBBE80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17" r:id="rId1"/>
    <p:sldLayoutId id="2147494718" r:id="rId2"/>
    <p:sldLayoutId id="2147494719" r:id="rId3"/>
    <p:sldLayoutId id="2147494720" r:id="rId4"/>
    <p:sldLayoutId id="2147494721" r:id="rId5"/>
    <p:sldLayoutId id="2147494722" r:id="rId6"/>
    <p:sldLayoutId id="2147494723" r:id="rId7"/>
    <p:sldLayoutId id="2147494724" r:id="rId8"/>
    <p:sldLayoutId id="2147494725" r:id="rId9"/>
    <p:sldLayoutId id="2147494726" r:id="rId10"/>
    <p:sldLayoutId id="2147494727"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19B5382F-33E9-4DBF-AB36-3408A09F4E23}"/>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8289D35D-0664-4E8A-8CED-64D6221CBBA2}"/>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8F1B97BB-70C0-41A4-AE0B-8A6EBFE4E8FB}"/>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a:extLst>
              <a:ext uri="{FF2B5EF4-FFF2-40B4-BE49-F238E27FC236}">
                <a16:creationId xmlns:a16="http://schemas.microsoft.com/office/drawing/2014/main" id="{AACB7DD6-C83F-4219-9EA4-023862788CCB}"/>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a:extLst>
              <a:ext uri="{FF2B5EF4-FFF2-40B4-BE49-F238E27FC236}">
                <a16:creationId xmlns:a16="http://schemas.microsoft.com/office/drawing/2014/main" id="{6F9A5602-F1F0-49B7-B6F0-BC44B2719DDC}"/>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C8B7649-E7A8-4136-8F7A-ADB4AA06E2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29" r:id="rId1"/>
    <p:sldLayoutId id="2147494730" r:id="rId2"/>
    <p:sldLayoutId id="2147494731" r:id="rId3"/>
    <p:sldLayoutId id="2147494732" r:id="rId4"/>
    <p:sldLayoutId id="2147494733" r:id="rId5"/>
    <p:sldLayoutId id="2147494734" r:id="rId6"/>
    <p:sldLayoutId id="2147494735" r:id="rId7"/>
    <p:sldLayoutId id="2147494736" r:id="rId8"/>
    <p:sldLayoutId id="2147494737" r:id="rId9"/>
    <p:sldLayoutId id="2147494738" r:id="rId10"/>
    <p:sldLayoutId id="21474947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26ECDA4-E585-42DC-A7D5-255203D1EE91}"/>
              </a:ext>
            </a:extLst>
          </p:cNvPr>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462851" name="Rectangle 3">
            <a:extLst>
              <a:ext uri="{FF2B5EF4-FFF2-40B4-BE49-F238E27FC236}">
                <a16:creationId xmlns:a16="http://schemas.microsoft.com/office/drawing/2014/main" id="{E19044F6-E66C-4036-999B-89879D947AE9}"/>
              </a:ext>
            </a:extLst>
          </p:cNvPr>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000000"/>
                </a:solidFill>
                <a:latin typeface="Arial" charset="0"/>
                <a:ea typeface="Osaka" charset="0"/>
                <a:cs typeface="Osaka" charset="0"/>
              </a:defRPr>
            </a:lvl1pPr>
          </a:lstStyle>
          <a:p>
            <a:pPr>
              <a:defRPr/>
            </a:pPr>
            <a:endParaRPr lang="en-US"/>
          </a:p>
        </p:txBody>
      </p:sp>
      <p:sp>
        <p:nvSpPr>
          <p:cNvPr id="462852" name="Rectangle 4">
            <a:extLst>
              <a:ext uri="{FF2B5EF4-FFF2-40B4-BE49-F238E27FC236}">
                <a16:creationId xmlns:a16="http://schemas.microsoft.com/office/drawing/2014/main" id="{132BD6D9-290F-4D24-BAD2-AE02FBA552BB}"/>
              </a:ext>
            </a:extLst>
          </p:cNvPr>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latin typeface="Arial" charset="0"/>
                <a:ea typeface="Osaka" charset="0"/>
                <a:cs typeface="Osaka" charset="0"/>
              </a:defRPr>
            </a:lvl1pPr>
          </a:lstStyle>
          <a:p>
            <a:pPr>
              <a:defRPr/>
            </a:pPr>
            <a:endParaRPr lang="en-US"/>
          </a:p>
        </p:txBody>
      </p:sp>
      <p:sp>
        <p:nvSpPr>
          <p:cNvPr id="462853" name="Rectangle 5">
            <a:extLst>
              <a:ext uri="{FF2B5EF4-FFF2-40B4-BE49-F238E27FC236}">
                <a16:creationId xmlns:a16="http://schemas.microsoft.com/office/drawing/2014/main" id="{5126E6BA-D0FB-4D97-B5EE-BE97876E7569}"/>
              </a:ext>
            </a:extLst>
          </p:cNvPr>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000000"/>
                </a:solidFill>
                <a:ea typeface="Osaka"/>
                <a:cs typeface="Osaka"/>
              </a:defRPr>
            </a:lvl1pPr>
          </a:lstStyle>
          <a:p>
            <a:fld id="{17E31382-1FEA-4C28-9AFE-5789D10F0107}" type="slidenum">
              <a:rPr lang="en-US" altLang="en-US"/>
              <a:pPr/>
              <a:t>‹#›</a:t>
            </a:fld>
            <a:endParaRPr lang="en-US" altLang="en-US"/>
          </a:p>
        </p:txBody>
      </p:sp>
      <p:sp>
        <p:nvSpPr>
          <p:cNvPr id="462854" name="Rectangle 6">
            <a:extLst>
              <a:ext uri="{FF2B5EF4-FFF2-40B4-BE49-F238E27FC236}">
                <a16:creationId xmlns:a16="http://schemas.microsoft.com/office/drawing/2014/main" id="{3F8F47CB-D7F5-4FCE-B740-B35427A62C75}"/>
              </a:ext>
            </a:extLst>
          </p:cNvPr>
          <p:cNvSpPr>
            <a:spLocks noGrp="1" noChangeArrowheads="1"/>
          </p:cNvSpPr>
          <p:nvPr>
            <p:ph type="body" idx="1"/>
          </p:nvPr>
        </p:nvSpPr>
        <p:spPr bwMode="auto">
          <a:xfrm>
            <a:off x="685800" y="1828800"/>
            <a:ext cx="7772400" cy="4267200"/>
          </a:xfrm>
          <a:prstGeom prst="rect">
            <a:avLst/>
          </a:prstGeom>
          <a:noFill/>
          <a:ln>
            <a:noFill/>
          </a:ln>
          <a:effectLst>
            <a:outerShdw blurRad="381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4740" r:id="rId1"/>
    <p:sldLayoutId id="2147494741" r:id="rId2"/>
    <p:sldLayoutId id="2147494742" r:id="rId3"/>
    <p:sldLayoutId id="2147494743" r:id="rId4"/>
    <p:sldLayoutId id="2147494744" r:id="rId5"/>
    <p:sldLayoutId id="2147494745" r:id="rId6"/>
    <p:sldLayoutId id="2147494746" r:id="rId7"/>
    <p:sldLayoutId id="2147494747" r:id="rId8"/>
    <p:sldLayoutId id="2147494748" r:id="rId9"/>
    <p:sldLayoutId id="2147494749" r:id="rId10"/>
    <p:sldLayoutId id="2147494750"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30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mn-lt"/>
          <a:ea typeface="ＭＳ Ｐゴシック" pitchFamily="-112" charset="-128"/>
          <a:cs typeface="ＭＳ Ｐゴシック" pitchFamily="-112" charset="-128"/>
        </a:defRPr>
      </a:lvl5pPr>
      <a:lvl6pPr marL="25146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bg2"/>
        </a:buClr>
        <a:buSzPct val="85000"/>
        <a:buFont typeface="Wingdings" pitchFamily="-112" charset="2"/>
        <a:buChar char="v"/>
        <a:defRPr sz="26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0658" name="Group 2">
            <a:extLst>
              <a:ext uri="{FF2B5EF4-FFF2-40B4-BE49-F238E27FC236}">
                <a16:creationId xmlns:a16="http://schemas.microsoft.com/office/drawing/2014/main" id="{1B5CBA79-49B4-46D0-8B60-C879E6F13FE1}"/>
              </a:ext>
            </a:extLst>
          </p:cNvPr>
          <p:cNvGrpSpPr>
            <a:grpSpLocks/>
          </p:cNvGrpSpPr>
          <p:nvPr/>
        </p:nvGrpSpPr>
        <p:grpSpPr bwMode="auto">
          <a:xfrm>
            <a:off x="3800475" y="1789113"/>
            <a:ext cx="5340350" cy="5056187"/>
            <a:chOff x="2394" y="1127"/>
            <a:chExt cx="3364" cy="3185"/>
          </a:xfrm>
        </p:grpSpPr>
        <p:sp>
          <p:nvSpPr>
            <p:cNvPr id="536579" name="Rectangle 3">
              <a:extLst>
                <a:ext uri="{FF2B5EF4-FFF2-40B4-BE49-F238E27FC236}">
                  <a16:creationId xmlns:a16="http://schemas.microsoft.com/office/drawing/2014/main" id="{8B874E83-89A6-4802-8924-9C59A0B09EA0}"/>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0" name="Oval 4">
              <a:extLst>
                <a:ext uri="{FF2B5EF4-FFF2-40B4-BE49-F238E27FC236}">
                  <a16:creationId xmlns:a16="http://schemas.microsoft.com/office/drawing/2014/main" id="{561A14B9-2D70-452C-8598-33D90A9D7906}"/>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1" name="Rectangle 5">
              <a:extLst>
                <a:ext uri="{FF2B5EF4-FFF2-40B4-BE49-F238E27FC236}">
                  <a16:creationId xmlns:a16="http://schemas.microsoft.com/office/drawing/2014/main" id="{50B8555D-89D5-4457-8085-86718D342767}"/>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2" name="Freeform 6">
              <a:extLst>
                <a:ext uri="{FF2B5EF4-FFF2-40B4-BE49-F238E27FC236}">
                  <a16:creationId xmlns:a16="http://schemas.microsoft.com/office/drawing/2014/main" id="{AC2C14DF-6626-462B-AB9D-9386482D9F0D}"/>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83" name="Rectangle 7">
              <a:extLst>
                <a:ext uri="{FF2B5EF4-FFF2-40B4-BE49-F238E27FC236}">
                  <a16:creationId xmlns:a16="http://schemas.microsoft.com/office/drawing/2014/main" id="{036C6E53-3192-41A0-902C-BC91013ED61D}"/>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4" name="Rectangle 8">
              <a:extLst>
                <a:ext uri="{FF2B5EF4-FFF2-40B4-BE49-F238E27FC236}">
                  <a16:creationId xmlns:a16="http://schemas.microsoft.com/office/drawing/2014/main" id="{5FE6C39E-82E5-403A-9079-D6B706F02C9D}"/>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5" name="Rectangle 9">
              <a:extLst>
                <a:ext uri="{FF2B5EF4-FFF2-40B4-BE49-F238E27FC236}">
                  <a16:creationId xmlns:a16="http://schemas.microsoft.com/office/drawing/2014/main" id="{AB22B42D-337A-4A88-9306-3ED022E9E5BC}"/>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6" name="Rectangle 10">
              <a:extLst>
                <a:ext uri="{FF2B5EF4-FFF2-40B4-BE49-F238E27FC236}">
                  <a16:creationId xmlns:a16="http://schemas.microsoft.com/office/drawing/2014/main" id="{BF178F49-D849-4146-8AD3-14759F53B3D9}"/>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7" name="Rectangle 11">
              <a:extLst>
                <a:ext uri="{FF2B5EF4-FFF2-40B4-BE49-F238E27FC236}">
                  <a16:creationId xmlns:a16="http://schemas.microsoft.com/office/drawing/2014/main" id="{7546EA6F-145A-43BC-B8D0-D8BD6DFFAF72}"/>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588" name="Freeform 12">
              <a:extLst>
                <a:ext uri="{FF2B5EF4-FFF2-40B4-BE49-F238E27FC236}">
                  <a16:creationId xmlns:a16="http://schemas.microsoft.com/office/drawing/2014/main" id="{CFC11AD8-A563-4AE2-9DBA-5098A7B91138}"/>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89" name="Freeform 13">
              <a:extLst>
                <a:ext uri="{FF2B5EF4-FFF2-40B4-BE49-F238E27FC236}">
                  <a16:creationId xmlns:a16="http://schemas.microsoft.com/office/drawing/2014/main" id="{F3667BF9-391A-4114-9101-1179D3CE9D18}"/>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0" name="Freeform 14">
              <a:extLst>
                <a:ext uri="{FF2B5EF4-FFF2-40B4-BE49-F238E27FC236}">
                  <a16:creationId xmlns:a16="http://schemas.microsoft.com/office/drawing/2014/main" id="{3F019A65-E4BA-41CB-BD4D-C60F2AD07BE9}"/>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1" name="Freeform 15">
              <a:extLst>
                <a:ext uri="{FF2B5EF4-FFF2-40B4-BE49-F238E27FC236}">
                  <a16:creationId xmlns:a16="http://schemas.microsoft.com/office/drawing/2014/main" id="{FF80A1C7-CCC3-4008-B29F-6CE5C2EFED78}"/>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2" name="Freeform 16">
              <a:extLst>
                <a:ext uri="{FF2B5EF4-FFF2-40B4-BE49-F238E27FC236}">
                  <a16:creationId xmlns:a16="http://schemas.microsoft.com/office/drawing/2014/main" id="{EC21B2D0-6530-4508-9249-7BE6D78600EB}"/>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3" name="Freeform 17">
              <a:extLst>
                <a:ext uri="{FF2B5EF4-FFF2-40B4-BE49-F238E27FC236}">
                  <a16:creationId xmlns:a16="http://schemas.microsoft.com/office/drawing/2014/main" id="{F4C3A731-A46F-4C54-B60B-FDF9AD11638A}"/>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4" name="Freeform 18">
              <a:extLst>
                <a:ext uri="{FF2B5EF4-FFF2-40B4-BE49-F238E27FC236}">
                  <a16:creationId xmlns:a16="http://schemas.microsoft.com/office/drawing/2014/main" id="{EE2675FE-0188-4DFF-A824-394BFAC7D62F}"/>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5" name="Freeform 19">
              <a:extLst>
                <a:ext uri="{FF2B5EF4-FFF2-40B4-BE49-F238E27FC236}">
                  <a16:creationId xmlns:a16="http://schemas.microsoft.com/office/drawing/2014/main" id="{819C3103-A0A5-4A93-98DA-BF1CAED41ADF}"/>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6" name="Freeform 20">
              <a:extLst>
                <a:ext uri="{FF2B5EF4-FFF2-40B4-BE49-F238E27FC236}">
                  <a16:creationId xmlns:a16="http://schemas.microsoft.com/office/drawing/2014/main" id="{33BEA6AD-6EFA-4AC7-93E3-09F442B670E2}"/>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7" name="Freeform 21">
              <a:extLst>
                <a:ext uri="{FF2B5EF4-FFF2-40B4-BE49-F238E27FC236}">
                  <a16:creationId xmlns:a16="http://schemas.microsoft.com/office/drawing/2014/main" id="{3E8CE57E-989E-4307-ADE1-FCF34432D9D0}"/>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8" name="Freeform 22">
              <a:extLst>
                <a:ext uri="{FF2B5EF4-FFF2-40B4-BE49-F238E27FC236}">
                  <a16:creationId xmlns:a16="http://schemas.microsoft.com/office/drawing/2014/main" id="{97060460-F946-40C0-AF91-7A48A9D3342C}"/>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599" name="Freeform 23">
              <a:extLst>
                <a:ext uri="{FF2B5EF4-FFF2-40B4-BE49-F238E27FC236}">
                  <a16:creationId xmlns:a16="http://schemas.microsoft.com/office/drawing/2014/main" id="{C7B7A31C-B856-46AB-B117-AD2927E2A5FE}"/>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0" name="Freeform 24">
              <a:extLst>
                <a:ext uri="{FF2B5EF4-FFF2-40B4-BE49-F238E27FC236}">
                  <a16:creationId xmlns:a16="http://schemas.microsoft.com/office/drawing/2014/main" id="{F54B4E45-B260-4D75-88C5-4374D84F7EF7}"/>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1" name="Freeform 25">
              <a:extLst>
                <a:ext uri="{FF2B5EF4-FFF2-40B4-BE49-F238E27FC236}">
                  <a16:creationId xmlns:a16="http://schemas.microsoft.com/office/drawing/2014/main" id="{FDAFC855-A53D-44EE-9C6C-F22160FE2CB6}"/>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2" name="Freeform 26">
              <a:extLst>
                <a:ext uri="{FF2B5EF4-FFF2-40B4-BE49-F238E27FC236}">
                  <a16:creationId xmlns:a16="http://schemas.microsoft.com/office/drawing/2014/main" id="{1733044A-099C-49AD-BB86-39BA272350B4}"/>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3" name="Oval 27">
              <a:extLst>
                <a:ext uri="{FF2B5EF4-FFF2-40B4-BE49-F238E27FC236}">
                  <a16:creationId xmlns:a16="http://schemas.microsoft.com/office/drawing/2014/main" id="{2246BE7A-372E-44C6-86F5-388EAF502F7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4" name="Oval 28">
              <a:extLst>
                <a:ext uri="{FF2B5EF4-FFF2-40B4-BE49-F238E27FC236}">
                  <a16:creationId xmlns:a16="http://schemas.microsoft.com/office/drawing/2014/main" id="{E39B2D65-C517-4429-B686-44176119611E}"/>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5" name="Oval 29">
              <a:extLst>
                <a:ext uri="{FF2B5EF4-FFF2-40B4-BE49-F238E27FC236}">
                  <a16:creationId xmlns:a16="http://schemas.microsoft.com/office/drawing/2014/main" id="{E4DDC6EB-30BC-448D-8398-65F705C0EECC}"/>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6" name="Freeform 30">
              <a:extLst>
                <a:ext uri="{FF2B5EF4-FFF2-40B4-BE49-F238E27FC236}">
                  <a16:creationId xmlns:a16="http://schemas.microsoft.com/office/drawing/2014/main" id="{49675282-D5F1-4ECF-8E6E-274F0C4B8AD3}"/>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7" name="Freeform 31">
              <a:extLst>
                <a:ext uri="{FF2B5EF4-FFF2-40B4-BE49-F238E27FC236}">
                  <a16:creationId xmlns:a16="http://schemas.microsoft.com/office/drawing/2014/main" id="{B2FF98E9-9D36-4D33-B077-32C02D36D4EF}"/>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08" name="Rectangle 32">
              <a:extLst>
                <a:ext uri="{FF2B5EF4-FFF2-40B4-BE49-F238E27FC236}">
                  <a16:creationId xmlns:a16="http://schemas.microsoft.com/office/drawing/2014/main" id="{94793671-4FC8-4136-89DF-2F7FFD795E79}"/>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09" name="Rectangle 33">
              <a:extLst>
                <a:ext uri="{FF2B5EF4-FFF2-40B4-BE49-F238E27FC236}">
                  <a16:creationId xmlns:a16="http://schemas.microsoft.com/office/drawing/2014/main" id="{5C6052B7-E57B-4968-9C7E-E08F72A2B2A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10" name="AutoShape 34">
              <a:extLst>
                <a:ext uri="{FF2B5EF4-FFF2-40B4-BE49-F238E27FC236}">
                  <a16:creationId xmlns:a16="http://schemas.microsoft.com/office/drawing/2014/main" id="{D8C47568-95B1-4796-9BBB-302E9335687C}"/>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2400">
                <a:solidFill>
                  <a:srgbClr val="FFFFFF"/>
                </a:solidFill>
                <a:latin typeface="Times New Roman" charset="0"/>
                <a:ea typeface="ＭＳ Ｐゴシック" charset="0"/>
              </a:endParaRPr>
            </a:p>
          </p:txBody>
        </p:sp>
        <p:sp>
          <p:nvSpPr>
            <p:cNvPr id="536611" name="Freeform 35">
              <a:extLst>
                <a:ext uri="{FF2B5EF4-FFF2-40B4-BE49-F238E27FC236}">
                  <a16:creationId xmlns:a16="http://schemas.microsoft.com/office/drawing/2014/main" id="{B37F319C-14A6-4082-ABFC-0834757AC30A}"/>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536612" name="Freeform 36">
              <a:extLst>
                <a:ext uri="{FF2B5EF4-FFF2-40B4-BE49-F238E27FC236}">
                  <a16:creationId xmlns:a16="http://schemas.microsoft.com/office/drawing/2014/main" id="{2CC42327-ED6F-469F-9EA3-9741323B1B0D}"/>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grpSp>
      <p:sp>
        <p:nvSpPr>
          <p:cNvPr id="70659" name="Rectangle 37">
            <a:extLst>
              <a:ext uri="{FF2B5EF4-FFF2-40B4-BE49-F238E27FC236}">
                <a16:creationId xmlns:a16="http://schemas.microsoft.com/office/drawing/2014/main" id="{234702A3-CB10-4826-897A-72B4443B2301}"/>
              </a:ext>
            </a:extLst>
          </p:cNvPr>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660" name="Rectangle 38">
            <a:extLst>
              <a:ext uri="{FF2B5EF4-FFF2-40B4-BE49-F238E27FC236}">
                <a16:creationId xmlns:a16="http://schemas.microsoft.com/office/drawing/2014/main" id="{CD38CA75-1627-4B2B-A3E6-F24AB2F286D9}"/>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6615" name="Rectangle 39">
            <a:extLst>
              <a:ext uri="{FF2B5EF4-FFF2-40B4-BE49-F238E27FC236}">
                <a16:creationId xmlns:a16="http://schemas.microsoft.com/office/drawing/2014/main" id="{991D245C-08E0-47AA-AE49-88F0847EDD07}"/>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0"/>
              </a:defRPr>
            </a:lvl1pPr>
          </a:lstStyle>
          <a:p>
            <a:pPr>
              <a:defRPr/>
            </a:pPr>
            <a:endParaRPr lang="en-US"/>
          </a:p>
        </p:txBody>
      </p:sp>
      <p:sp>
        <p:nvSpPr>
          <p:cNvPr id="536616" name="Rectangle 40">
            <a:extLst>
              <a:ext uri="{FF2B5EF4-FFF2-40B4-BE49-F238E27FC236}">
                <a16:creationId xmlns:a16="http://schemas.microsoft.com/office/drawing/2014/main" id="{E82D71FB-376B-4DE6-85AF-D3BCB241BB41}"/>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ＭＳ Ｐゴシック" charset="0"/>
              </a:defRPr>
            </a:lvl1pPr>
          </a:lstStyle>
          <a:p>
            <a:pPr>
              <a:defRPr/>
            </a:pPr>
            <a:endParaRPr lang="en-US"/>
          </a:p>
        </p:txBody>
      </p:sp>
      <p:sp>
        <p:nvSpPr>
          <p:cNvPr id="536617" name="Rectangle 41">
            <a:extLst>
              <a:ext uri="{FF2B5EF4-FFF2-40B4-BE49-F238E27FC236}">
                <a16:creationId xmlns:a16="http://schemas.microsoft.com/office/drawing/2014/main" id="{AF26C936-A981-4DD0-BD19-9C53A6769E58}"/>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8E66C336-AB39-4A13-806A-BDE921A5339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3C8788A6-0F05-433D-A793-6D0A5B55CE2F}"/>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a:extLst>
              <a:ext uri="{FF2B5EF4-FFF2-40B4-BE49-F238E27FC236}">
                <a16:creationId xmlns:a16="http://schemas.microsoft.com/office/drawing/2014/main" id="{694680E5-9BF0-48D2-AB4B-E2FAA72E0CE1}"/>
              </a:ext>
            </a:extLst>
          </p:cNvPr>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a:extLst>
              <a:ext uri="{FF2B5EF4-FFF2-40B4-BE49-F238E27FC236}">
                <a16:creationId xmlns:a16="http://schemas.microsoft.com/office/drawing/2014/main" id="{48984E35-8446-4F19-9BA3-FE187557CC7F}"/>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entury Gothic"/>
                <a:ea typeface="MS Pゴシック"/>
                <a:cs typeface="MS Pゴシック"/>
              </a:defRPr>
            </a:lvl1pPr>
          </a:lstStyle>
          <a:p>
            <a:pPr>
              <a:defRPr/>
            </a:pPr>
            <a:endParaRPr lang="en-US"/>
          </a:p>
        </p:txBody>
      </p:sp>
      <p:sp>
        <p:nvSpPr>
          <p:cNvPr id="394245" name="Rectangle 5">
            <a:extLst>
              <a:ext uri="{FF2B5EF4-FFF2-40B4-BE49-F238E27FC236}">
                <a16:creationId xmlns:a16="http://schemas.microsoft.com/office/drawing/2014/main" id="{CC513F3E-0233-4D4A-B24E-1510102617D3}"/>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entury Gothic"/>
                <a:ea typeface="MS Pゴシック"/>
                <a:cs typeface="MS Pゴシック"/>
              </a:defRPr>
            </a:lvl1pPr>
          </a:lstStyle>
          <a:p>
            <a:pPr>
              <a:defRPr/>
            </a:pPr>
            <a:endParaRPr lang="en-US"/>
          </a:p>
        </p:txBody>
      </p:sp>
      <p:sp>
        <p:nvSpPr>
          <p:cNvPr id="394246" name="Rectangle 6">
            <a:extLst>
              <a:ext uri="{FF2B5EF4-FFF2-40B4-BE49-F238E27FC236}">
                <a16:creationId xmlns:a16="http://schemas.microsoft.com/office/drawing/2014/main" id="{7896EB46-810B-4C55-AE28-B9A176AEDB7C}"/>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6893057C-9F41-4EF6-A2AE-FD24AE0A6E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52" r:id="rId1"/>
    <p:sldLayoutId id="2147494753" r:id="rId2"/>
    <p:sldLayoutId id="2147494754" r:id="rId3"/>
    <p:sldLayoutId id="2147494755" r:id="rId4"/>
    <p:sldLayoutId id="2147494756" r:id="rId5"/>
    <p:sldLayoutId id="2147494757" r:id="rId6"/>
    <p:sldLayoutId id="2147494758" r:id="rId7"/>
    <p:sldLayoutId id="2147494759" r:id="rId8"/>
    <p:sldLayoutId id="2147494760" r:id="rId9"/>
    <p:sldLayoutId id="2147494761" r:id="rId10"/>
    <p:sldLayoutId id="2147494762"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panose="05000000000000000000" pitchFamily="2" charset="2"/>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panose="05000000000000000000" pitchFamily="2" charset="2"/>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D4F78696-7EB3-4AA6-AAEB-2AFA6AEC15E5}"/>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F668C478-2ED1-4BAE-9072-6E80E2628A3B}"/>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4" name="Freeform 4">
              <a:extLst>
                <a:ext uri="{FF2B5EF4-FFF2-40B4-BE49-F238E27FC236}">
                  <a16:creationId xmlns:a16="http://schemas.microsoft.com/office/drawing/2014/main" id="{3763A572-EA48-4A05-A8AA-B82B4EA7F503}"/>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5" name="Freeform 5">
              <a:extLst>
                <a:ext uri="{FF2B5EF4-FFF2-40B4-BE49-F238E27FC236}">
                  <a16:creationId xmlns:a16="http://schemas.microsoft.com/office/drawing/2014/main" id="{A91A7AD7-B191-4ADF-A91A-B4045077D93A}"/>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414726" name="Freeform 6">
              <a:extLst>
                <a:ext uri="{FF2B5EF4-FFF2-40B4-BE49-F238E27FC236}">
                  <a16:creationId xmlns:a16="http://schemas.microsoft.com/office/drawing/2014/main" id="{FC66B2F9-75F3-433B-B6C4-E1D36500F32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07" charset="0"/>
                <a:ea typeface="+mn-ea"/>
              </a:endParaRPr>
            </a:p>
          </p:txBody>
        </p:sp>
        <p:sp>
          <p:nvSpPr>
            <p:cNvPr id="7180" name="Oval 7">
              <a:extLst>
                <a:ext uri="{FF2B5EF4-FFF2-40B4-BE49-F238E27FC236}">
                  <a16:creationId xmlns:a16="http://schemas.microsoft.com/office/drawing/2014/main" id="{408E4F57-F830-47FE-9AD9-CF1BBF1DEFC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181" name="Oval 8">
              <a:extLst>
                <a:ext uri="{FF2B5EF4-FFF2-40B4-BE49-F238E27FC236}">
                  <a16:creationId xmlns:a16="http://schemas.microsoft.com/office/drawing/2014/main" id="{F33C9D2C-A334-4112-A174-34891D31615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182" name="Oval 9">
              <a:extLst>
                <a:ext uri="{FF2B5EF4-FFF2-40B4-BE49-F238E27FC236}">
                  <a16:creationId xmlns:a16="http://schemas.microsoft.com/office/drawing/2014/main" id="{42EB2AA1-4629-43BA-AA7A-FA726927DF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414730" name="Rectangle 10">
            <a:extLst>
              <a:ext uri="{FF2B5EF4-FFF2-40B4-BE49-F238E27FC236}">
                <a16:creationId xmlns:a16="http://schemas.microsoft.com/office/drawing/2014/main" id="{65A51EBF-3C12-4651-9530-89291F7C3B5C}"/>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a:extLst>
              <a:ext uri="{FF2B5EF4-FFF2-40B4-BE49-F238E27FC236}">
                <a16:creationId xmlns:a16="http://schemas.microsoft.com/office/drawing/2014/main" id="{DC7B75BB-D152-4A7A-BD1F-28E59799011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a:extLst>
              <a:ext uri="{FF2B5EF4-FFF2-40B4-BE49-F238E27FC236}">
                <a16:creationId xmlns:a16="http://schemas.microsoft.com/office/drawing/2014/main" id="{3FF2BF12-5F79-4555-9711-C5B53175F3F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3" name="Rectangle 13">
            <a:extLst>
              <a:ext uri="{FF2B5EF4-FFF2-40B4-BE49-F238E27FC236}">
                <a16:creationId xmlns:a16="http://schemas.microsoft.com/office/drawing/2014/main" id="{3968DD77-4BD6-4417-BF60-F05E6FBB0D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414734" name="Rectangle 14">
            <a:extLst>
              <a:ext uri="{FF2B5EF4-FFF2-40B4-BE49-F238E27FC236}">
                <a16:creationId xmlns:a16="http://schemas.microsoft.com/office/drawing/2014/main" id="{F05ABE1A-1D79-4B53-B979-57DB7B519BB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401CA1C8-C24A-45AE-BF3A-36D0DCF0AF1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84"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706" name="Group 2">
            <a:extLst>
              <a:ext uri="{FF2B5EF4-FFF2-40B4-BE49-F238E27FC236}">
                <a16:creationId xmlns:a16="http://schemas.microsoft.com/office/drawing/2014/main" id="{ED40C745-7AEA-4596-99E6-5E6B11F70BC0}"/>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F9EE5737-049B-4B44-8BB3-9150367CA4FE}"/>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4" name="Freeform 4">
              <a:extLst>
                <a:ext uri="{FF2B5EF4-FFF2-40B4-BE49-F238E27FC236}">
                  <a16:creationId xmlns:a16="http://schemas.microsoft.com/office/drawing/2014/main" id="{7E198E16-250B-4ABD-86C5-14108DBD129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5" name="Freeform 5">
              <a:extLst>
                <a:ext uri="{FF2B5EF4-FFF2-40B4-BE49-F238E27FC236}">
                  <a16:creationId xmlns:a16="http://schemas.microsoft.com/office/drawing/2014/main" id="{C2585DF2-1451-443B-8F08-9CBEC7D892F6}"/>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414726" name="Freeform 6">
              <a:extLst>
                <a:ext uri="{FF2B5EF4-FFF2-40B4-BE49-F238E27FC236}">
                  <a16:creationId xmlns:a16="http://schemas.microsoft.com/office/drawing/2014/main" id="{09207B9D-C560-4C8C-B955-F9F24AD41A2C}"/>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a:defRPr/>
              </a:pPr>
              <a:endParaRPr lang="en-US" sz="2400">
                <a:solidFill>
                  <a:srgbClr val="FFFFFF"/>
                </a:solidFill>
                <a:latin typeface="Times New Roman" pitchFamily="-128" charset="0"/>
                <a:ea typeface="ＭＳ Ｐゴシック"/>
              </a:endParaRPr>
            </a:p>
          </p:txBody>
        </p:sp>
        <p:sp>
          <p:nvSpPr>
            <p:cNvPr id="72716" name="Oval 7">
              <a:extLst>
                <a:ext uri="{FF2B5EF4-FFF2-40B4-BE49-F238E27FC236}">
                  <a16:creationId xmlns:a16="http://schemas.microsoft.com/office/drawing/2014/main" id="{A0169B8A-B2AF-4977-A88D-FAA9A4EDEFB2}"/>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2717" name="Oval 8">
              <a:extLst>
                <a:ext uri="{FF2B5EF4-FFF2-40B4-BE49-F238E27FC236}">
                  <a16:creationId xmlns:a16="http://schemas.microsoft.com/office/drawing/2014/main" id="{B1CCCB9A-46BF-46E1-BB2E-3F29F7015A9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sp>
          <p:nvSpPr>
            <p:cNvPr id="72718" name="Oval 9">
              <a:extLst>
                <a:ext uri="{FF2B5EF4-FFF2-40B4-BE49-F238E27FC236}">
                  <a16:creationId xmlns:a16="http://schemas.microsoft.com/office/drawing/2014/main" id="{9501EC7F-E63F-44FE-9B1C-835AD253C9B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2400">
                <a:solidFill>
                  <a:srgbClr val="FFFFFF"/>
                </a:solidFill>
                <a:latin typeface="Times New Roman" pitchFamily="18" charset="0"/>
              </a:endParaRPr>
            </a:p>
          </p:txBody>
        </p:sp>
      </p:grpSp>
      <p:sp>
        <p:nvSpPr>
          <p:cNvPr id="72707" name="Rectangle 10">
            <a:extLst>
              <a:ext uri="{FF2B5EF4-FFF2-40B4-BE49-F238E27FC236}">
                <a16:creationId xmlns:a16="http://schemas.microsoft.com/office/drawing/2014/main" id="{B0D137E6-6DFB-433E-9182-514B5DD84E37}"/>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2708" name="Rectangle 11">
            <a:extLst>
              <a:ext uri="{FF2B5EF4-FFF2-40B4-BE49-F238E27FC236}">
                <a16:creationId xmlns:a16="http://schemas.microsoft.com/office/drawing/2014/main" id="{789A70A6-1E02-478E-9E45-1E61888B2223}"/>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4732" name="Rectangle 12">
            <a:extLst>
              <a:ext uri="{FF2B5EF4-FFF2-40B4-BE49-F238E27FC236}">
                <a16:creationId xmlns:a16="http://schemas.microsoft.com/office/drawing/2014/main" id="{810686CB-7D86-4640-A2F0-2314D97D3B0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a:extLst>
              <a:ext uri="{FF2B5EF4-FFF2-40B4-BE49-F238E27FC236}">
                <a16:creationId xmlns:a16="http://schemas.microsoft.com/office/drawing/2014/main" id="{73811816-BB09-4F47-8859-70417EAC22B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a:extLst>
              <a:ext uri="{FF2B5EF4-FFF2-40B4-BE49-F238E27FC236}">
                <a16:creationId xmlns:a16="http://schemas.microsoft.com/office/drawing/2014/main" id="{E50F57A7-A880-4AAF-9B13-B90F8B7E42A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CFDA48D8-F09C-41FB-AF2C-9EF0E00374E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763" r:id="rId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C244FEF-28BC-4DED-BA74-FBAB299BFB3F}"/>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5BDF0EDE-802B-4BC1-9B3D-B6F18D35503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AB0A50-2A47-4B37-B876-2F32B4ED28D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D63BFFC4-8C90-461C-9A79-E206641EB82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4716DB9-D9AA-4ABC-809C-51DE640FA9E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EB1A8356-8AEA-49BE-A969-AE02E00A81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75" r:id="rId1"/>
    <p:sldLayoutId id="2147494776" r:id="rId2"/>
    <p:sldLayoutId id="2147494777" r:id="rId3"/>
    <p:sldLayoutId id="2147494778" r:id="rId4"/>
    <p:sldLayoutId id="2147494779" r:id="rId5"/>
    <p:sldLayoutId id="2147494780" r:id="rId6"/>
    <p:sldLayoutId id="2147494781" r:id="rId7"/>
    <p:sldLayoutId id="2147494782" r:id="rId8"/>
    <p:sldLayoutId id="2147494783" r:id="rId9"/>
    <p:sldLayoutId id="2147494784" r:id="rId10"/>
    <p:sldLayoutId id="2147494785" r:id="rId11"/>
    <p:sldLayoutId id="2147494786" r:id="rId12"/>
    <p:sldLayoutId id="21474947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Title Placeholder 1">
            <a:extLst>
              <a:ext uri="{FF2B5EF4-FFF2-40B4-BE49-F238E27FC236}">
                <a16:creationId xmlns:a16="http://schemas.microsoft.com/office/drawing/2014/main" id="{0C995D0B-D0D5-4BE1-BF1E-7DFB4174690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Text Placeholder 2">
            <a:extLst>
              <a:ext uri="{FF2B5EF4-FFF2-40B4-BE49-F238E27FC236}">
                <a16:creationId xmlns:a16="http://schemas.microsoft.com/office/drawing/2014/main" id="{83A93A9D-6756-4F1C-9CDF-B6DA88315F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1FA43A-B31E-4C9B-9829-50EABB88CFD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Arial" charset="0"/>
              </a:defRPr>
            </a:lvl1pPr>
          </a:lstStyle>
          <a:p>
            <a:pPr>
              <a:defRPr/>
            </a:pPr>
            <a:fld id="{8B21F242-DFFB-4DB8-84AB-FB6EE3ABB4D4}" type="datetimeFigureOut">
              <a:rPr lang="en-US"/>
              <a:pPr>
                <a:defRPr/>
              </a:pPr>
              <a:t>12/11/24</a:t>
            </a:fld>
            <a:endParaRPr lang="en-US"/>
          </a:p>
        </p:txBody>
      </p:sp>
      <p:sp>
        <p:nvSpPr>
          <p:cNvPr id="5" name="Footer Placeholder 4">
            <a:extLst>
              <a:ext uri="{FF2B5EF4-FFF2-40B4-BE49-F238E27FC236}">
                <a16:creationId xmlns:a16="http://schemas.microsoft.com/office/drawing/2014/main" id="{7A5D0FE2-B0A3-49DD-A7BA-2BEB5F4A6B6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990BE98-C8C5-4DFB-8FBB-9B01B186B41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AE55ACA2-EDD3-4766-A857-2D3C5C9792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788" r:id="rId1"/>
    <p:sldLayoutId id="2147494789" r:id="rId2"/>
    <p:sldLayoutId id="2147494790" r:id="rId3"/>
    <p:sldLayoutId id="2147494791" r:id="rId4"/>
    <p:sldLayoutId id="2147494792" r:id="rId5"/>
    <p:sldLayoutId id="2147494793" r:id="rId6"/>
    <p:sldLayoutId id="2147494794" r:id="rId7"/>
    <p:sldLayoutId id="2147494795" r:id="rId8"/>
    <p:sldLayoutId id="2147494796" r:id="rId9"/>
    <p:sldLayoutId id="2147494797" r:id="rId10"/>
    <p:sldLayoutId id="21474947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31">
            <a:extLst>
              <a:ext uri="{FF2B5EF4-FFF2-40B4-BE49-F238E27FC236}">
                <a16:creationId xmlns:a16="http://schemas.microsoft.com/office/drawing/2014/main" id="{18E373A0-3AA4-44F9-B784-FA001BB35933}"/>
              </a:ext>
            </a:extLst>
          </p:cNvPr>
          <p:cNvGrpSpPr>
            <a:grpSpLocks/>
          </p:cNvGrpSpPr>
          <p:nvPr/>
        </p:nvGrpSpPr>
        <p:grpSpPr bwMode="auto">
          <a:xfrm>
            <a:off x="0" y="0"/>
            <a:ext cx="9132888" cy="6845300"/>
            <a:chOff x="0" y="0"/>
            <a:chExt cx="5753" cy="4312"/>
          </a:xfrm>
        </p:grpSpPr>
        <p:sp>
          <p:nvSpPr>
            <p:cNvPr id="76803" name="Rectangle 2">
              <a:extLst>
                <a:ext uri="{FF2B5EF4-FFF2-40B4-BE49-F238E27FC236}">
                  <a16:creationId xmlns:a16="http://schemas.microsoft.com/office/drawing/2014/main" id="{F3BA74BD-6168-4543-AC43-AEF2E534DB67}"/>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grpSp>
          <p:nvGrpSpPr>
            <p:cNvPr id="76804" name="Group 26">
              <a:extLst>
                <a:ext uri="{FF2B5EF4-FFF2-40B4-BE49-F238E27FC236}">
                  <a16:creationId xmlns:a16="http://schemas.microsoft.com/office/drawing/2014/main" id="{84125E11-2463-4F09-8B2A-A769D89B93EA}"/>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4BFC0525-D32B-4C92-8072-4427223F3D02}"/>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76810" name="Freeform 4">
                <a:extLst>
                  <a:ext uri="{FF2B5EF4-FFF2-40B4-BE49-F238E27FC236}">
                    <a16:creationId xmlns:a16="http://schemas.microsoft.com/office/drawing/2014/main" id="{CC9F6662-39C4-42F8-A2C3-5591603AFC80}"/>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1" name="Freeform 5">
                <a:extLst>
                  <a:ext uri="{FF2B5EF4-FFF2-40B4-BE49-F238E27FC236}">
                    <a16:creationId xmlns:a16="http://schemas.microsoft.com/office/drawing/2014/main" id="{E6FFFA69-E349-4362-B06F-6394B1799C03}"/>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2" name="Freeform 6">
                <a:extLst>
                  <a:ext uri="{FF2B5EF4-FFF2-40B4-BE49-F238E27FC236}">
                    <a16:creationId xmlns:a16="http://schemas.microsoft.com/office/drawing/2014/main" id="{2A72F81C-6EBA-4886-865E-9C73981B91EA}"/>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3" name="Freeform 7">
                <a:extLst>
                  <a:ext uri="{FF2B5EF4-FFF2-40B4-BE49-F238E27FC236}">
                    <a16:creationId xmlns:a16="http://schemas.microsoft.com/office/drawing/2014/main" id="{FADF6FC3-E745-4D34-B2BF-1DEF29F4A958}"/>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4" name="Freeform 8">
                <a:extLst>
                  <a:ext uri="{FF2B5EF4-FFF2-40B4-BE49-F238E27FC236}">
                    <a16:creationId xmlns:a16="http://schemas.microsoft.com/office/drawing/2014/main" id="{88435CFD-576F-4E54-939E-C50D533F628F}"/>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5" name="Freeform 9">
                <a:extLst>
                  <a:ext uri="{FF2B5EF4-FFF2-40B4-BE49-F238E27FC236}">
                    <a16:creationId xmlns:a16="http://schemas.microsoft.com/office/drawing/2014/main" id="{EF336C99-C5A0-43DE-BC53-7BBED410C20A}"/>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6" name="Freeform 10">
                <a:extLst>
                  <a:ext uri="{FF2B5EF4-FFF2-40B4-BE49-F238E27FC236}">
                    <a16:creationId xmlns:a16="http://schemas.microsoft.com/office/drawing/2014/main" id="{6CC34EF9-8C2B-4C64-BB6E-A5CFB8387192}"/>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7" name="Freeform 11">
                <a:extLst>
                  <a:ext uri="{FF2B5EF4-FFF2-40B4-BE49-F238E27FC236}">
                    <a16:creationId xmlns:a16="http://schemas.microsoft.com/office/drawing/2014/main" id="{CBA98866-DE79-43DF-A9B5-0C8843D2BD5F}"/>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8" name="Freeform 12">
                <a:extLst>
                  <a:ext uri="{FF2B5EF4-FFF2-40B4-BE49-F238E27FC236}">
                    <a16:creationId xmlns:a16="http://schemas.microsoft.com/office/drawing/2014/main" id="{8F1D30F1-054B-4484-B5C6-937C27EFE83D}"/>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19" name="Freeform 13">
                <a:extLst>
                  <a:ext uri="{FF2B5EF4-FFF2-40B4-BE49-F238E27FC236}">
                    <a16:creationId xmlns:a16="http://schemas.microsoft.com/office/drawing/2014/main" id="{B64929F3-4545-4F0D-A2A1-8D5633DC5939}"/>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0" name="Freeform 14">
                <a:extLst>
                  <a:ext uri="{FF2B5EF4-FFF2-40B4-BE49-F238E27FC236}">
                    <a16:creationId xmlns:a16="http://schemas.microsoft.com/office/drawing/2014/main" id="{7DAA70F6-CA45-4EFD-B658-8BFA2B8CCF1E}"/>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1" name="Freeform 15">
                <a:extLst>
                  <a:ext uri="{FF2B5EF4-FFF2-40B4-BE49-F238E27FC236}">
                    <a16:creationId xmlns:a16="http://schemas.microsoft.com/office/drawing/2014/main" id="{27B3C07C-7D53-44CE-8960-D87B228E23B7}"/>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2" name="Freeform 16">
                <a:extLst>
                  <a:ext uri="{FF2B5EF4-FFF2-40B4-BE49-F238E27FC236}">
                    <a16:creationId xmlns:a16="http://schemas.microsoft.com/office/drawing/2014/main" id="{AA931913-6E91-4B80-B776-F79908F013DC}"/>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3" name="Freeform 17">
                <a:extLst>
                  <a:ext uri="{FF2B5EF4-FFF2-40B4-BE49-F238E27FC236}">
                    <a16:creationId xmlns:a16="http://schemas.microsoft.com/office/drawing/2014/main" id="{ECFB5D3F-534C-4818-B0AA-B4411440A7D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4" name="Freeform 18">
                <a:extLst>
                  <a:ext uri="{FF2B5EF4-FFF2-40B4-BE49-F238E27FC236}">
                    <a16:creationId xmlns:a16="http://schemas.microsoft.com/office/drawing/2014/main" id="{1B26B637-5B80-4C4E-923F-2B9AD4B92131}"/>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5" name="Freeform 19">
                <a:extLst>
                  <a:ext uri="{FF2B5EF4-FFF2-40B4-BE49-F238E27FC236}">
                    <a16:creationId xmlns:a16="http://schemas.microsoft.com/office/drawing/2014/main" id="{42D8F8BC-8BB1-43CD-85BF-98383E32F0B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6" name="Freeform 20">
                <a:extLst>
                  <a:ext uri="{FF2B5EF4-FFF2-40B4-BE49-F238E27FC236}">
                    <a16:creationId xmlns:a16="http://schemas.microsoft.com/office/drawing/2014/main" id="{1E93C8EC-2AD7-44EA-8007-5CA5D947DBE7}"/>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7" name="Freeform 21">
                <a:extLst>
                  <a:ext uri="{FF2B5EF4-FFF2-40B4-BE49-F238E27FC236}">
                    <a16:creationId xmlns:a16="http://schemas.microsoft.com/office/drawing/2014/main" id="{2BE9ECC3-BB08-4B64-B940-FB9787821BA9}"/>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8" name="Freeform 22">
                <a:extLst>
                  <a:ext uri="{FF2B5EF4-FFF2-40B4-BE49-F238E27FC236}">
                    <a16:creationId xmlns:a16="http://schemas.microsoft.com/office/drawing/2014/main" id="{17EE55DD-938D-41F7-9DEA-0F1F1CEE51DF}"/>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29" name="Freeform 23">
                <a:extLst>
                  <a:ext uri="{FF2B5EF4-FFF2-40B4-BE49-F238E27FC236}">
                    <a16:creationId xmlns:a16="http://schemas.microsoft.com/office/drawing/2014/main" id="{E0FE3648-0BC2-4699-8684-7E1BA4D96E36}"/>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30" name="Freeform 24">
                <a:extLst>
                  <a:ext uri="{FF2B5EF4-FFF2-40B4-BE49-F238E27FC236}">
                    <a16:creationId xmlns:a16="http://schemas.microsoft.com/office/drawing/2014/main" id="{6B1D83AC-B541-4E4C-8264-9053C03533AB}"/>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sp>
            <p:nvSpPr>
              <p:cNvPr id="76831" name="Freeform 25">
                <a:extLst>
                  <a:ext uri="{FF2B5EF4-FFF2-40B4-BE49-F238E27FC236}">
                    <a16:creationId xmlns:a16="http://schemas.microsoft.com/office/drawing/2014/main" id="{1278E661-8E37-40CF-9100-E2D98443A2F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SG"/>
              </a:p>
            </p:txBody>
          </p:sp>
        </p:grpSp>
        <p:grpSp>
          <p:nvGrpSpPr>
            <p:cNvPr id="76805" name="Group 30">
              <a:extLst>
                <a:ext uri="{FF2B5EF4-FFF2-40B4-BE49-F238E27FC236}">
                  <a16:creationId xmlns:a16="http://schemas.microsoft.com/office/drawing/2014/main" id="{B3D90945-01D4-414C-BB23-90ACACB57444}"/>
                </a:ext>
              </a:extLst>
            </p:cNvPr>
            <p:cNvGrpSpPr>
              <a:grpSpLocks/>
            </p:cNvGrpSpPr>
            <p:nvPr/>
          </p:nvGrpSpPr>
          <p:grpSpPr bwMode="auto">
            <a:xfrm>
              <a:off x="0" y="0"/>
              <a:ext cx="1246" cy="1232"/>
              <a:chOff x="0" y="0"/>
              <a:chExt cx="1246" cy="1232"/>
            </a:xfrm>
          </p:grpSpPr>
          <p:sp>
            <p:nvSpPr>
              <p:cNvPr id="76806" name="Rectangle 27">
                <a:extLst>
                  <a:ext uri="{FF2B5EF4-FFF2-40B4-BE49-F238E27FC236}">
                    <a16:creationId xmlns:a16="http://schemas.microsoft.com/office/drawing/2014/main" id="{AEB60C29-ED7F-4267-AFC5-81C257756B02}"/>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sp>
            <p:nvSpPr>
              <p:cNvPr id="76807" name="Rectangle 28">
                <a:extLst>
                  <a:ext uri="{FF2B5EF4-FFF2-40B4-BE49-F238E27FC236}">
                    <a16:creationId xmlns:a16="http://schemas.microsoft.com/office/drawing/2014/main" id="{5AD5AF28-C287-4C24-BEA1-2CDEEE7CCB57}"/>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sp>
            <p:nvSpPr>
              <p:cNvPr id="76808" name="Rectangle 29">
                <a:extLst>
                  <a:ext uri="{FF2B5EF4-FFF2-40B4-BE49-F238E27FC236}">
                    <a16:creationId xmlns:a16="http://schemas.microsoft.com/office/drawing/2014/main" id="{2B4F46A5-F364-4A51-9AB2-39456A05D447}"/>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900">
                  <a:solidFill>
                    <a:srgbClr val="FFA27C"/>
                  </a:solidFill>
                </a:endParaRPr>
              </a:p>
            </p:txBody>
          </p:sp>
        </p:grpSp>
      </p:grpSp>
    </p:spTree>
  </p:cSld>
  <p:clrMap bg1="dk2" tx1="lt1" bg2="dk1" tx2="lt2" accent1="accent1" accent2="accent2" accent3="accent3" accent4="accent4" accent5="accent5" accent6="accent6" hlink="hlink" folHlink="folHlink"/>
  <p:sldLayoutIdLst>
    <p:sldLayoutId id="2147494515" r:id="rId1"/>
    <p:sldLayoutId id="2147494516" r:id="rId2"/>
    <p:sldLayoutId id="2147494517" r:id="rId3"/>
    <p:sldLayoutId id="2147494518" r:id="rId4"/>
    <p:sldLayoutId id="2147494519" r:id="rId5"/>
    <p:sldLayoutId id="2147494520" r:id="rId6"/>
    <p:sldLayoutId id="2147494521" r:id="rId7"/>
    <p:sldLayoutId id="2147494522" r:id="rId8"/>
    <p:sldLayoutId id="2147494523" r:id="rId9"/>
    <p:sldLayoutId id="2147494524" r:id="rId10"/>
    <p:sldLayoutId id="2147494525" r:id="rId11"/>
    <p:sldLayoutId id="214749479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Placeholder 21">
            <a:extLst>
              <a:ext uri="{FF2B5EF4-FFF2-40B4-BE49-F238E27FC236}">
                <a16:creationId xmlns:a16="http://schemas.microsoft.com/office/drawing/2014/main" id="{0C67DBE6-29FC-4EEC-A45C-E7DF9C21BD5E}"/>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7827" name="Text Placeholder 12">
            <a:extLst>
              <a:ext uri="{FF2B5EF4-FFF2-40B4-BE49-F238E27FC236}">
                <a16:creationId xmlns:a16="http://schemas.microsoft.com/office/drawing/2014/main" id="{0B59391C-6172-49E0-9096-346A8215F860}"/>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5D2D2DD-BF8E-4473-966C-7682F2582126}"/>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832C0CF0-AAB4-4262-BBF5-921C3F1149E9}" type="datetimeFigureOut">
              <a:rPr lang="en-NZ"/>
              <a:pPr>
                <a:defRPr/>
              </a:pPr>
              <a:t>11/12/2024</a:t>
            </a:fld>
            <a:endParaRPr lang="en-NZ"/>
          </a:p>
        </p:txBody>
      </p:sp>
      <p:sp>
        <p:nvSpPr>
          <p:cNvPr id="3" name="Footer Placeholder 2">
            <a:extLst>
              <a:ext uri="{FF2B5EF4-FFF2-40B4-BE49-F238E27FC236}">
                <a16:creationId xmlns:a16="http://schemas.microsoft.com/office/drawing/2014/main" id="{D87893C0-DF6B-4503-88AA-DA550B9CB8BF}"/>
              </a:ext>
            </a:extLst>
          </p:cNvPr>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a:extLst>
              <a:ext uri="{FF2B5EF4-FFF2-40B4-BE49-F238E27FC236}">
                <a16:creationId xmlns:a16="http://schemas.microsoft.com/office/drawing/2014/main" id="{FE31FB5A-D982-4646-B720-A1050D15D5BD}"/>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extLst>
              <a:ext uri="{FF2B5EF4-FFF2-40B4-BE49-F238E27FC236}">
                <a16:creationId xmlns:a16="http://schemas.microsoft.com/office/drawing/2014/main" id="{8998E685-96CE-4B30-B5F7-95D36B97785A}"/>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a:extLst>
              <a:ext uri="{FF2B5EF4-FFF2-40B4-BE49-F238E27FC236}">
                <a16:creationId xmlns:a16="http://schemas.microsoft.com/office/drawing/2014/main" id="{498BEB77-E34C-42C1-A9A1-9C3A1FBF9823}"/>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Slide Number Placeholder 22">
            <a:extLst>
              <a:ext uri="{FF2B5EF4-FFF2-40B4-BE49-F238E27FC236}">
                <a16:creationId xmlns:a16="http://schemas.microsoft.com/office/drawing/2014/main" id="{7575C6B0-06BA-4B87-98C1-07293CDFF8A2}"/>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latin typeface="Tw Cen MT" panose="020B0602020104020603" pitchFamily="34" charset="0"/>
              </a:defRPr>
            </a:lvl1pPr>
          </a:lstStyle>
          <a:p>
            <a:fld id="{04CB36D6-A44C-423A-992E-1C9FB1AC5AB2}" type="slidenum">
              <a:rPr lang="en-NZ" altLang="en-US"/>
              <a:pPr/>
              <a:t>‹#›</a:t>
            </a:fld>
            <a:endParaRPr lang="en-NZ" altLang="en-US"/>
          </a:p>
        </p:txBody>
      </p:sp>
    </p:spTree>
  </p:cSld>
  <p:clrMap bg1="lt1" tx1="dk1" bg2="lt2" tx2="dk2" accent1="accent1" accent2="accent2" accent3="accent3" accent4="accent4" accent5="accent5" accent6="accent6" hlink="hlink" folHlink="folHlink"/>
  <p:sldLayoutIdLst>
    <p:sldLayoutId id="2147494800" r:id="rId1"/>
    <p:sldLayoutId id="2147494801" r:id="rId2"/>
    <p:sldLayoutId id="2147494802" r:id="rId3"/>
    <p:sldLayoutId id="2147494803" r:id="rId4"/>
    <p:sldLayoutId id="2147494804" r:id="rId5"/>
    <p:sldLayoutId id="2147494805" r:id="rId6"/>
    <p:sldLayoutId id="2147494806" r:id="rId7"/>
    <p:sldLayoutId id="2147494807" r:id="rId8"/>
    <p:sldLayoutId id="2147494808" r:id="rId9"/>
    <p:sldLayoutId id="2147494809" r:id="rId10"/>
    <p:sldLayoutId id="2147494810"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E8EE165-64B8-463A-AB1F-8BACAE1B844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9B619F58-6719-46BA-B323-8BC5CCFA30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7AD4FC-31AC-4BC9-AC87-2D9FD033054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806880E-5E03-4B66-B755-2EA2954268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BB9B93E1-55A1-4036-9934-41CEC457537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C657F3E1-EE64-44BE-8690-426621EE50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11" r:id="rId1"/>
    <p:sldLayoutId id="2147494812" r:id="rId2"/>
    <p:sldLayoutId id="2147494813" r:id="rId3"/>
    <p:sldLayoutId id="2147494814" r:id="rId4"/>
    <p:sldLayoutId id="2147494815" r:id="rId5"/>
    <p:sldLayoutId id="2147494816" r:id="rId6"/>
    <p:sldLayoutId id="2147494817" r:id="rId7"/>
    <p:sldLayoutId id="2147494818" r:id="rId8"/>
    <p:sldLayoutId id="2147494819" r:id="rId9"/>
    <p:sldLayoutId id="2147494820" r:id="rId10"/>
    <p:sldLayoutId id="2147494821" r:id="rId11"/>
    <p:sldLayoutId id="2147494822" r:id="rId12"/>
    <p:sldLayoutId id="21474948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FC6D6D21-D4BB-47CF-81B4-A107BEF87D67}"/>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B4339E51-27DC-40BA-95D6-DCAB65BA69A9}"/>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6657393B-0A6F-4979-855F-E3663D727FF8}"/>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mn-ea"/>
                <a:cs typeface="+mn-cs"/>
              </a:defRPr>
            </a:lvl1pPr>
          </a:lstStyle>
          <a:p>
            <a:pPr>
              <a:defRPr/>
            </a:pPr>
            <a:endParaRPr lang="en-US"/>
          </a:p>
        </p:txBody>
      </p:sp>
      <p:sp>
        <p:nvSpPr>
          <p:cNvPr id="379909" name="Rectangle 5">
            <a:extLst>
              <a:ext uri="{FF2B5EF4-FFF2-40B4-BE49-F238E27FC236}">
                <a16:creationId xmlns:a16="http://schemas.microsoft.com/office/drawing/2014/main" id="{32AB581C-74FB-49CA-B54A-7CC1D9D8E337}"/>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mn-ea"/>
                <a:cs typeface="+mn-cs"/>
              </a:defRPr>
            </a:lvl1pPr>
          </a:lstStyle>
          <a:p>
            <a:pPr>
              <a:defRPr/>
            </a:pPr>
            <a:endParaRPr lang="en-US"/>
          </a:p>
        </p:txBody>
      </p:sp>
      <p:sp>
        <p:nvSpPr>
          <p:cNvPr id="379910" name="Rectangle 6">
            <a:extLst>
              <a:ext uri="{FF2B5EF4-FFF2-40B4-BE49-F238E27FC236}">
                <a16:creationId xmlns:a16="http://schemas.microsoft.com/office/drawing/2014/main" id="{EDAF45CF-528B-444A-981B-67ED63B59FE2}"/>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panose="020B0603020202020204" pitchFamily="34" charset="0"/>
                <a:ea typeface="Osaka"/>
              </a:defRPr>
            </a:lvl1pPr>
          </a:lstStyle>
          <a:p>
            <a:fld id="{C1449188-5927-4E3E-BC9B-353B877B39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4" r:id="rId1"/>
    <p:sldLayoutId id="2147494825" r:id="rId2"/>
    <p:sldLayoutId id="2147494826" r:id="rId3"/>
    <p:sldLayoutId id="2147494827" r:id="rId4"/>
    <p:sldLayoutId id="2147494828" r:id="rId5"/>
    <p:sldLayoutId id="2147494829" r:id="rId6"/>
    <p:sldLayoutId id="2147494830" r:id="rId7"/>
    <p:sldLayoutId id="2147494831" r:id="rId8"/>
    <p:sldLayoutId id="2147494832" r:id="rId9"/>
    <p:sldLayoutId id="2147494833" r:id="rId10"/>
    <p:sldLayoutId id="21474948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107C4C84-CEEC-4130-AF56-D03FCC85C21A}"/>
              </a:ext>
            </a:extLst>
          </p:cNvPr>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a:extLst>
              <a:ext uri="{FF2B5EF4-FFF2-40B4-BE49-F238E27FC236}">
                <a16:creationId xmlns:a16="http://schemas.microsoft.com/office/drawing/2014/main" id="{21997059-04E0-4D18-974C-0CBAB7BA1789}"/>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a:extLst>
              <a:ext uri="{FF2B5EF4-FFF2-40B4-BE49-F238E27FC236}">
                <a16:creationId xmlns:a16="http://schemas.microsoft.com/office/drawing/2014/main" id="{C23C6226-4A5F-4988-9476-C15B11DD355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455685" name="Rectangle 5">
            <a:extLst>
              <a:ext uri="{FF2B5EF4-FFF2-40B4-BE49-F238E27FC236}">
                <a16:creationId xmlns:a16="http://schemas.microsoft.com/office/drawing/2014/main" id="{B5D9984C-20CC-4131-BF3D-14E8A9FAB68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455686" name="Rectangle 6">
            <a:extLst>
              <a:ext uri="{FF2B5EF4-FFF2-40B4-BE49-F238E27FC236}">
                <a16:creationId xmlns:a16="http://schemas.microsoft.com/office/drawing/2014/main" id="{3FEB7C8F-7FAC-4653-B989-1F6020B53DE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fld id="{BECC4D30-7008-4CE3-95D3-AC0EDFFEAC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46"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EA29348-C71A-4F72-BADC-67E850069C5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a:extLst>
              <a:ext uri="{FF2B5EF4-FFF2-40B4-BE49-F238E27FC236}">
                <a16:creationId xmlns:a16="http://schemas.microsoft.com/office/drawing/2014/main" id="{16D472B9-D694-464D-BE50-C8A3D10BE63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5C4C20-5D15-4CD3-BB5B-3ABB1A4880F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a:extLst>
              <a:ext uri="{FF2B5EF4-FFF2-40B4-BE49-F238E27FC236}">
                <a16:creationId xmlns:a16="http://schemas.microsoft.com/office/drawing/2014/main" id="{9541AA94-1A0A-42EC-AF49-B287AC9AEA9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a:extLst>
              <a:ext uri="{FF2B5EF4-FFF2-40B4-BE49-F238E27FC236}">
                <a16:creationId xmlns:a16="http://schemas.microsoft.com/office/drawing/2014/main" id="{587C2DF5-BB16-411C-A26E-B218426677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D09A1D7-B0C0-4451-A4EE-B65C51EF89B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7"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F1568961-86DE-4AF0-8AD6-21FF33CD83D6}"/>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7F71DD64-1A53-4CE0-9A6D-358B7EF33162}"/>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692A2BA9-4363-4258-B811-11E0BB9417B0}"/>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F148ABFB-D733-4AA5-937F-54D11BA1A8EF}"/>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3638F65B-C997-4C8F-8681-239813641B54}"/>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85004" name="Oval 7">
              <a:extLst>
                <a:ext uri="{FF2B5EF4-FFF2-40B4-BE49-F238E27FC236}">
                  <a16:creationId xmlns:a16="http://schemas.microsoft.com/office/drawing/2014/main" id="{550B8795-F9E6-4C82-913B-8900FE5DC27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sp>
          <p:nvSpPr>
            <p:cNvPr id="85005" name="Oval 8">
              <a:extLst>
                <a:ext uri="{FF2B5EF4-FFF2-40B4-BE49-F238E27FC236}">
                  <a16:creationId xmlns:a16="http://schemas.microsoft.com/office/drawing/2014/main" id="{518480D2-377E-4F3D-9049-C75F1D7B023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sp>
          <p:nvSpPr>
            <p:cNvPr id="85006" name="Oval 9">
              <a:extLst>
                <a:ext uri="{FF2B5EF4-FFF2-40B4-BE49-F238E27FC236}">
                  <a16:creationId xmlns:a16="http://schemas.microsoft.com/office/drawing/2014/main" id="{5417D286-03C0-4D7B-87E4-55B3341A637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sz="2400">
                <a:solidFill>
                  <a:srgbClr val="FFFFFF"/>
                </a:solidFill>
                <a:latin typeface="Times New Roman" pitchFamily="18" charset="0"/>
              </a:endParaRPr>
            </a:p>
          </p:txBody>
        </p:sp>
      </p:grpSp>
      <p:sp>
        <p:nvSpPr>
          <p:cNvPr id="329738" name="Rectangle 10">
            <a:extLst>
              <a:ext uri="{FF2B5EF4-FFF2-40B4-BE49-F238E27FC236}">
                <a16:creationId xmlns:a16="http://schemas.microsoft.com/office/drawing/2014/main" id="{7DDA2D3A-E32E-4A60-ABDE-8645DB6E24D6}"/>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5D6126BF-D842-49AB-9595-1D1849971D24}"/>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30D048EC-904E-4F58-A3E5-36B4B6D9AD2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156E6BDB-2197-4A13-8E4A-8D41D001CC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C6C06144-C237-4697-A8FC-DF9F6B22A2F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C606C4CD-A818-4C8D-9BE2-CC80EB9538F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26" r:id="rId1"/>
    <p:sldLayoutId id="2147494527" r:id="rId2"/>
    <p:sldLayoutId id="2147494528" r:id="rId3"/>
    <p:sldLayoutId id="2147494529" r:id="rId4"/>
    <p:sldLayoutId id="2147494530" r:id="rId5"/>
    <p:sldLayoutId id="2147494531" r:id="rId6"/>
    <p:sldLayoutId id="2147494532" r:id="rId7"/>
    <p:sldLayoutId id="2147494533" r:id="rId8"/>
    <p:sldLayoutId id="2147494534" r:id="rId9"/>
    <p:sldLayoutId id="2147494535" r:id="rId10"/>
    <p:sldLayoutId id="21474945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025B9A3C-711B-4FCB-843E-97392058AED9}"/>
              </a:ext>
            </a:extLst>
          </p:cNvPr>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a:extLst>
              <a:ext uri="{FF2B5EF4-FFF2-40B4-BE49-F238E27FC236}">
                <a16:creationId xmlns:a16="http://schemas.microsoft.com/office/drawing/2014/main" id="{678BF4E0-8A87-4EE9-B911-3EFBCEE3B69C}"/>
              </a:ext>
            </a:extLst>
          </p:cNvPr>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a:extLst>
              <a:ext uri="{FF2B5EF4-FFF2-40B4-BE49-F238E27FC236}">
                <a16:creationId xmlns:a16="http://schemas.microsoft.com/office/drawing/2014/main" id="{D04E6E7E-3757-417C-9CEE-0E4E3A459DBB}"/>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ahoma" charset="0"/>
                <a:ea typeface="ＭＳ Ｐゴシック" charset="0"/>
              </a:defRPr>
            </a:lvl1pPr>
          </a:lstStyle>
          <a:p>
            <a:pPr>
              <a:defRPr/>
            </a:pPr>
            <a:endParaRPr lang="en-US"/>
          </a:p>
        </p:txBody>
      </p:sp>
      <p:sp>
        <p:nvSpPr>
          <p:cNvPr id="392197" name="Rectangle 5">
            <a:extLst>
              <a:ext uri="{FF2B5EF4-FFF2-40B4-BE49-F238E27FC236}">
                <a16:creationId xmlns:a16="http://schemas.microsoft.com/office/drawing/2014/main" id="{D0CE9150-A386-4C8C-935D-DA3379204005}"/>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charset="0"/>
                <a:ea typeface="ＭＳ Ｐゴシック" charset="0"/>
              </a:defRPr>
            </a:lvl1pPr>
          </a:lstStyle>
          <a:p>
            <a:pPr>
              <a:defRPr/>
            </a:pPr>
            <a:endParaRPr lang="en-US"/>
          </a:p>
        </p:txBody>
      </p:sp>
      <p:sp>
        <p:nvSpPr>
          <p:cNvPr id="392198" name="Rectangle 6">
            <a:extLst>
              <a:ext uri="{FF2B5EF4-FFF2-40B4-BE49-F238E27FC236}">
                <a16:creationId xmlns:a16="http://schemas.microsoft.com/office/drawing/2014/main" id="{4CF29ECF-98D8-4282-93CB-0182E926DFE7}"/>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ahoma" panose="020B0604030504040204" pitchFamily="34" charset="0"/>
              </a:defRPr>
            </a:lvl1pPr>
          </a:lstStyle>
          <a:p>
            <a:fld id="{359BFAEF-BC4E-4A83-BA43-9349F65851C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585" r:id="rId1"/>
    <p:sldLayoutId id="2147494586" r:id="rId2"/>
    <p:sldLayoutId id="2147494587" r:id="rId3"/>
    <p:sldLayoutId id="2147494588" r:id="rId4"/>
    <p:sldLayoutId id="2147494589" r:id="rId5"/>
    <p:sldLayoutId id="2147494590" r:id="rId6"/>
    <p:sldLayoutId id="2147494591" r:id="rId7"/>
    <p:sldLayoutId id="2147494592" r:id="rId8"/>
    <p:sldLayoutId id="2147494593" r:id="rId9"/>
    <p:sldLayoutId id="2147494594" r:id="rId10"/>
    <p:sldLayoutId id="214749459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panose="020B060403050404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panose="020B0604030504040204" pitchFamily="34" charset="0"/>
        <a:buChar char="•"/>
        <a:defRPr sz="2400">
          <a:solidFill>
            <a:schemeClr val="tx1"/>
          </a:solidFill>
          <a:latin typeface="+mn-lt"/>
          <a:ea typeface="ＭＳ Ｐゴシック" pitchFamily="-107" charset="-128"/>
          <a:cs typeface="Geneva" pitchFamily="19" charset="-128"/>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ＭＳ Ｐゴシック" pitchFamily="19" charset="-128"/>
          <a:cs typeface="ＭＳ Ｐゴシック" pitchFamily="19" charset="-128"/>
        </a:defRPr>
      </a:lvl5pPr>
      <a:lvl6pPr marL="2514600" indent="-228600" algn="l" rtl="0" fontAlgn="base">
        <a:spcBef>
          <a:spcPct val="20000"/>
        </a:spcBef>
        <a:spcAft>
          <a:spcPct val="0"/>
        </a:spcAft>
        <a:buFont typeface="Tahoma" pitchFamily="-112"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12"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12"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12"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8F4C7AB-1B45-409D-B718-22444C03CD0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19" name="Rectangle 3">
            <a:extLst>
              <a:ext uri="{FF2B5EF4-FFF2-40B4-BE49-F238E27FC236}">
                <a16:creationId xmlns:a16="http://schemas.microsoft.com/office/drawing/2014/main" id="{18806E8F-336B-41D9-911D-EB3810251EC0}"/>
              </a:ext>
            </a:extLst>
          </p:cNvPr>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Rectangle 4">
            <a:extLst>
              <a:ext uri="{FF2B5EF4-FFF2-40B4-BE49-F238E27FC236}">
                <a16:creationId xmlns:a16="http://schemas.microsoft.com/office/drawing/2014/main" id="{15402334-7521-4294-AEBB-1D660368B45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pitchFamily="-112" charset="0"/>
                <a:ea typeface="+mn-ea"/>
                <a:cs typeface="+mn-cs"/>
              </a:defRPr>
            </a:lvl1pPr>
          </a:lstStyle>
          <a:p>
            <a:pPr>
              <a:defRPr/>
            </a:pPr>
            <a:endParaRPr lang="en-US"/>
          </a:p>
        </p:txBody>
      </p:sp>
      <p:sp>
        <p:nvSpPr>
          <p:cNvPr id="402437" name="Rectangle 5">
            <a:extLst>
              <a:ext uri="{FF2B5EF4-FFF2-40B4-BE49-F238E27FC236}">
                <a16:creationId xmlns:a16="http://schemas.microsoft.com/office/drawing/2014/main" id="{70C0972E-7F13-4AA0-8E74-7BD538A64F4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pitchFamily="-112" charset="0"/>
                <a:ea typeface="+mn-ea"/>
                <a:cs typeface="+mn-cs"/>
              </a:defRPr>
            </a:lvl1pPr>
          </a:lstStyle>
          <a:p>
            <a:pPr>
              <a:defRPr/>
            </a:pPr>
            <a:endParaRPr lang="en-US"/>
          </a:p>
        </p:txBody>
      </p:sp>
      <p:sp>
        <p:nvSpPr>
          <p:cNvPr id="402438" name="Rectangle 6">
            <a:extLst>
              <a:ext uri="{FF2B5EF4-FFF2-40B4-BE49-F238E27FC236}">
                <a16:creationId xmlns:a16="http://schemas.microsoft.com/office/drawing/2014/main" id="{C4DBE31E-F308-410B-A335-2F4B6B3BCC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panose="020B0502020202020204" pitchFamily="34" charset="0"/>
                <a:ea typeface="Osaka"/>
              </a:defRPr>
            </a:lvl1pPr>
          </a:lstStyle>
          <a:p>
            <a:fld id="{68D481F9-1919-4CCD-86EC-CCAC51BBF01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59" r:id="rId1"/>
    <p:sldLayoutId id="2147494860"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6D514732-BBA9-4AD2-9ACB-F54EE70BB03E}"/>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C42444CF-F3D1-443F-8E0F-6F8221290151}"/>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88" name="Oval 4">
              <a:extLst>
                <a:ext uri="{FF2B5EF4-FFF2-40B4-BE49-F238E27FC236}">
                  <a16:creationId xmlns:a16="http://schemas.microsoft.com/office/drawing/2014/main" id="{588D7FAF-21A6-4AF8-A95C-CC7FDE5B5D90}"/>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389" name="Rectangle 5">
              <a:extLst>
                <a:ext uri="{FF2B5EF4-FFF2-40B4-BE49-F238E27FC236}">
                  <a16:creationId xmlns:a16="http://schemas.microsoft.com/office/drawing/2014/main" id="{9EAE8200-3318-4E11-8772-C533C378E03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0" name="Freeform 6">
              <a:extLst>
                <a:ext uri="{FF2B5EF4-FFF2-40B4-BE49-F238E27FC236}">
                  <a16:creationId xmlns:a16="http://schemas.microsoft.com/office/drawing/2014/main" id="{E3E7F4FD-6EA5-48B1-B344-2E26DF7E33E3}"/>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1" name="Rectangle 7">
              <a:extLst>
                <a:ext uri="{FF2B5EF4-FFF2-40B4-BE49-F238E27FC236}">
                  <a16:creationId xmlns:a16="http://schemas.microsoft.com/office/drawing/2014/main" id="{08FABA1C-6480-4DBD-9B8D-D39246782DFE}"/>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2" name="Rectangle 8">
              <a:extLst>
                <a:ext uri="{FF2B5EF4-FFF2-40B4-BE49-F238E27FC236}">
                  <a16:creationId xmlns:a16="http://schemas.microsoft.com/office/drawing/2014/main" id="{EFD02171-CD14-4CD9-8B62-17138ADF5B6B}"/>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3" name="Rectangle 9">
              <a:extLst>
                <a:ext uri="{FF2B5EF4-FFF2-40B4-BE49-F238E27FC236}">
                  <a16:creationId xmlns:a16="http://schemas.microsoft.com/office/drawing/2014/main" id="{CBF6EE0B-6734-46D0-92BE-3F0265B23F43}"/>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4" name="Rectangle 10">
              <a:extLst>
                <a:ext uri="{FF2B5EF4-FFF2-40B4-BE49-F238E27FC236}">
                  <a16:creationId xmlns:a16="http://schemas.microsoft.com/office/drawing/2014/main" id="{792654BF-29E5-4E8E-823F-442FCAD5B837}"/>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5" name="Rectangle 11">
              <a:extLst>
                <a:ext uri="{FF2B5EF4-FFF2-40B4-BE49-F238E27FC236}">
                  <a16:creationId xmlns:a16="http://schemas.microsoft.com/office/drawing/2014/main" id="{1E506E20-9D2B-4A4E-A442-13718B7C17B6}"/>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396" name="Freeform 12">
              <a:extLst>
                <a:ext uri="{FF2B5EF4-FFF2-40B4-BE49-F238E27FC236}">
                  <a16:creationId xmlns:a16="http://schemas.microsoft.com/office/drawing/2014/main" id="{48A659F6-B840-4522-A12F-D6A3364EE5FD}"/>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7" name="Freeform 13">
              <a:extLst>
                <a:ext uri="{FF2B5EF4-FFF2-40B4-BE49-F238E27FC236}">
                  <a16:creationId xmlns:a16="http://schemas.microsoft.com/office/drawing/2014/main" id="{EC5D637F-5EDE-4A38-AC2B-A4A2E30AE3D8}"/>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8" name="Freeform 14">
              <a:extLst>
                <a:ext uri="{FF2B5EF4-FFF2-40B4-BE49-F238E27FC236}">
                  <a16:creationId xmlns:a16="http://schemas.microsoft.com/office/drawing/2014/main" id="{EB12B4DE-A51A-4EFA-8C7B-DE0711E081D5}"/>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399" name="Freeform 15">
              <a:extLst>
                <a:ext uri="{FF2B5EF4-FFF2-40B4-BE49-F238E27FC236}">
                  <a16:creationId xmlns:a16="http://schemas.microsoft.com/office/drawing/2014/main" id="{A5186430-3019-400D-B9DB-D73E84F9BA68}"/>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0" name="Freeform 16">
              <a:extLst>
                <a:ext uri="{FF2B5EF4-FFF2-40B4-BE49-F238E27FC236}">
                  <a16:creationId xmlns:a16="http://schemas.microsoft.com/office/drawing/2014/main" id="{9510A40D-AB13-4E84-8D91-4A7E748220C9}"/>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1" name="Freeform 17">
              <a:extLst>
                <a:ext uri="{FF2B5EF4-FFF2-40B4-BE49-F238E27FC236}">
                  <a16:creationId xmlns:a16="http://schemas.microsoft.com/office/drawing/2014/main" id="{1BBF93B1-CBCA-47C8-877B-44756E5CE82A}"/>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2" name="Freeform 18">
              <a:extLst>
                <a:ext uri="{FF2B5EF4-FFF2-40B4-BE49-F238E27FC236}">
                  <a16:creationId xmlns:a16="http://schemas.microsoft.com/office/drawing/2014/main" id="{5FE7D638-3641-4CEA-9E17-E9E17B9DE80A}"/>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3" name="Freeform 19">
              <a:extLst>
                <a:ext uri="{FF2B5EF4-FFF2-40B4-BE49-F238E27FC236}">
                  <a16:creationId xmlns:a16="http://schemas.microsoft.com/office/drawing/2014/main" id="{625AF619-42FC-4F89-B030-6847091DF310}"/>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4" name="Freeform 20">
              <a:extLst>
                <a:ext uri="{FF2B5EF4-FFF2-40B4-BE49-F238E27FC236}">
                  <a16:creationId xmlns:a16="http://schemas.microsoft.com/office/drawing/2014/main" id="{BA838A4F-00BB-48F2-A86B-7F4FCE50F48C}"/>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5" name="Freeform 21">
              <a:extLst>
                <a:ext uri="{FF2B5EF4-FFF2-40B4-BE49-F238E27FC236}">
                  <a16:creationId xmlns:a16="http://schemas.microsoft.com/office/drawing/2014/main" id="{CF1BAF60-FB3C-4856-93B0-BD482F57C6C9}"/>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6" name="Freeform 22">
              <a:extLst>
                <a:ext uri="{FF2B5EF4-FFF2-40B4-BE49-F238E27FC236}">
                  <a16:creationId xmlns:a16="http://schemas.microsoft.com/office/drawing/2014/main" id="{2CA1A1F1-E4C3-466F-A438-25A55C98A4C1}"/>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7" name="Freeform 23">
              <a:extLst>
                <a:ext uri="{FF2B5EF4-FFF2-40B4-BE49-F238E27FC236}">
                  <a16:creationId xmlns:a16="http://schemas.microsoft.com/office/drawing/2014/main" id="{BC7D4603-B34A-4B78-8E58-DF15EF89B4D6}"/>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8" name="Freeform 24">
              <a:extLst>
                <a:ext uri="{FF2B5EF4-FFF2-40B4-BE49-F238E27FC236}">
                  <a16:creationId xmlns:a16="http://schemas.microsoft.com/office/drawing/2014/main" id="{C55083A2-3201-4704-9D24-E43EFA6935B4}"/>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09" name="Freeform 25">
              <a:extLst>
                <a:ext uri="{FF2B5EF4-FFF2-40B4-BE49-F238E27FC236}">
                  <a16:creationId xmlns:a16="http://schemas.microsoft.com/office/drawing/2014/main" id="{D3A33FBB-18B3-4596-8DB8-EE0CFBBBAC87}"/>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0" name="Freeform 26">
              <a:extLst>
                <a:ext uri="{FF2B5EF4-FFF2-40B4-BE49-F238E27FC236}">
                  <a16:creationId xmlns:a16="http://schemas.microsoft.com/office/drawing/2014/main" id="{020AB4EB-A9A0-4A51-BEF0-C93A73535D38}"/>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1" name="Oval 27">
              <a:extLst>
                <a:ext uri="{FF2B5EF4-FFF2-40B4-BE49-F238E27FC236}">
                  <a16:creationId xmlns:a16="http://schemas.microsoft.com/office/drawing/2014/main" id="{D597FA96-4B81-452A-9B84-0599DD723C4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2" name="Oval 28">
              <a:extLst>
                <a:ext uri="{FF2B5EF4-FFF2-40B4-BE49-F238E27FC236}">
                  <a16:creationId xmlns:a16="http://schemas.microsoft.com/office/drawing/2014/main" id="{6766BBE3-2CAA-481D-BBFC-60A2F95B31E4}"/>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3" name="Oval 29">
              <a:extLst>
                <a:ext uri="{FF2B5EF4-FFF2-40B4-BE49-F238E27FC236}">
                  <a16:creationId xmlns:a16="http://schemas.microsoft.com/office/drawing/2014/main" id="{1746315F-EBED-4C39-8931-71A48D1FA242}"/>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4" name="Freeform 30">
              <a:extLst>
                <a:ext uri="{FF2B5EF4-FFF2-40B4-BE49-F238E27FC236}">
                  <a16:creationId xmlns:a16="http://schemas.microsoft.com/office/drawing/2014/main" id="{EFA1AEEC-F268-4CD9-9C14-6D82F2844252}"/>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5" name="Freeform 31">
              <a:extLst>
                <a:ext uri="{FF2B5EF4-FFF2-40B4-BE49-F238E27FC236}">
                  <a16:creationId xmlns:a16="http://schemas.microsoft.com/office/drawing/2014/main" id="{2F19525E-5D9D-498F-B80F-4867AE111CAC}"/>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16" name="Rectangle 32">
              <a:extLst>
                <a:ext uri="{FF2B5EF4-FFF2-40B4-BE49-F238E27FC236}">
                  <a16:creationId xmlns:a16="http://schemas.microsoft.com/office/drawing/2014/main" id="{0B873347-7B7B-4A60-8CF5-A369149DE7D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417" name="Rectangle 33">
              <a:extLst>
                <a:ext uri="{FF2B5EF4-FFF2-40B4-BE49-F238E27FC236}">
                  <a16:creationId xmlns:a16="http://schemas.microsoft.com/office/drawing/2014/main" id="{5E3D8787-9D0E-4BEA-A774-9898E20AEA3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a typeface="+mn-ea"/>
              </a:endParaRPr>
            </a:p>
          </p:txBody>
        </p:sp>
        <p:sp>
          <p:nvSpPr>
            <p:cNvPr id="16418" name="AutoShape 34">
              <a:extLst>
                <a:ext uri="{FF2B5EF4-FFF2-40B4-BE49-F238E27FC236}">
                  <a16:creationId xmlns:a16="http://schemas.microsoft.com/office/drawing/2014/main" id="{B0B345C2-3F06-4915-BC37-555397DE0088}"/>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a typeface="+mn-ea"/>
              </a:endParaRPr>
            </a:p>
          </p:txBody>
        </p:sp>
        <p:sp>
          <p:nvSpPr>
            <p:cNvPr id="16419" name="Freeform 35">
              <a:extLst>
                <a:ext uri="{FF2B5EF4-FFF2-40B4-BE49-F238E27FC236}">
                  <a16:creationId xmlns:a16="http://schemas.microsoft.com/office/drawing/2014/main" id="{C5379CB4-92C2-47DF-8329-578C4E6797A6}"/>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a typeface="+mn-ea"/>
              </a:endParaRPr>
            </a:p>
          </p:txBody>
        </p:sp>
        <p:sp>
          <p:nvSpPr>
            <p:cNvPr id="16420" name="Freeform 36">
              <a:extLst>
                <a:ext uri="{FF2B5EF4-FFF2-40B4-BE49-F238E27FC236}">
                  <a16:creationId xmlns:a16="http://schemas.microsoft.com/office/drawing/2014/main" id="{C9526CC7-898F-4F70-822E-62A82C70555D}"/>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a typeface="+mn-ea"/>
              </a:endParaRPr>
            </a:p>
          </p:txBody>
        </p:sp>
      </p:grpSp>
      <p:sp>
        <p:nvSpPr>
          <p:cNvPr id="16421" name="Rectangle 37">
            <a:extLst>
              <a:ext uri="{FF2B5EF4-FFF2-40B4-BE49-F238E27FC236}">
                <a16:creationId xmlns:a16="http://schemas.microsoft.com/office/drawing/2014/main" id="{58EBD5C6-039A-43BB-849B-77F835AEA30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a:extLst>
              <a:ext uri="{FF2B5EF4-FFF2-40B4-BE49-F238E27FC236}">
                <a16:creationId xmlns:a16="http://schemas.microsoft.com/office/drawing/2014/main" id="{3289E2FA-BD7D-4AEF-B783-464DFB6693AB}"/>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a:extLst>
              <a:ext uri="{FF2B5EF4-FFF2-40B4-BE49-F238E27FC236}">
                <a16:creationId xmlns:a16="http://schemas.microsoft.com/office/drawing/2014/main" id="{8B6073A0-8A45-4678-A555-55E77ABEA6BE}"/>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a:extLst>
              <a:ext uri="{FF2B5EF4-FFF2-40B4-BE49-F238E27FC236}">
                <a16:creationId xmlns:a16="http://schemas.microsoft.com/office/drawing/2014/main" id="{7A80E026-DE15-44F2-A8F4-3A64690D2074}"/>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a:extLst>
              <a:ext uri="{FF2B5EF4-FFF2-40B4-BE49-F238E27FC236}">
                <a16:creationId xmlns:a16="http://schemas.microsoft.com/office/drawing/2014/main" id="{3B9ADDF5-2BAD-4BDE-A209-15266BBFA559}"/>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panose="020B0604030504040204" pitchFamily="34" charset="0"/>
              </a:defRPr>
            </a:lvl1pPr>
          </a:lstStyle>
          <a:p>
            <a:fld id="{63825123-C159-474E-890D-6D02C1E2520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61" r:id="rId1"/>
    <p:sldLayoutId id="2147494862"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2EB8E43-A73B-4342-AC12-9308D7167178}"/>
              </a:ext>
            </a:extLst>
          </p:cNvPr>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6D766084-1473-4695-B18F-8E3CA07F30A4}"/>
              </a:ext>
            </a:extLst>
          </p:cNvPr>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8" name="Rectangle 4">
            <a:extLst>
              <a:ext uri="{FF2B5EF4-FFF2-40B4-BE49-F238E27FC236}">
                <a16:creationId xmlns:a16="http://schemas.microsoft.com/office/drawing/2014/main" id="{DC098C97-B531-4253-AB2C-A5D3EF7CC130}"/>
              </a:ext>
            </a:extLst>
          </p:cNvPr>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charset="0"/>
                <a:ea typeface="+mn-ea"/>
                <a:cs typeface="+mn-cs"/>
              </a:defRPr>
            </a:lvl1pPr>
          </a:lstStyle>
          <a:p>
            <a:pPr>
              <a:defRPr/>
            </a:pPr>
            <a:endParaRPr lang="en-US"/>
          </a:p>
        </p:txBody>
      </p:sp>
      <p:sp>
        <p:nvSpPr>
          <p:cNvPr id="6149" name="Rectangle 5">
            <a:extLst>
              <a:ext uri="{FF2B5EF4-FFF2-40B4-BE49-F238E27FC236}">
                <a16:creationId xmlns:a16="http://schemas.microsoft.com/office/drawing/2014/main" id="{857E6B29-1D7D-41C6-BB90-AC6E02B2EA8A}"/>
              </a:ext>
            </a:extLst>
          </p:cNvPr>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panose="02020603050405020304" pitchFamily="18" charset="0"/>
              </a:defRPr>
            </a:lvl1pPr>
          </a:lstStyle>
          <a:p>
            <a:fld id="{05A8DCA0-F5A9-4E44-BA6A-9D09C9FD537E}" type="slidenum">
              <a:rPr lang="en-US" altLang="en-US"/>
              <a:pPr/>
              <a:t>‹#›</a:t>
            </a:fld>
            <a:endParaRPr lang="en-US" altLang="en-US"/>
          </a:p>
        </p:txBody>
      </p:sp>
      <p:pic>
        <p:nvPicPr>
          <p:cNvPr id="88070" name="Picture 6" descr="strtegic1">
            <a:extLst>
              <a:ext uri="{FF2B5EF4-FFF2-40B4-BE49-F238E27FC236}">
                <a16:creationId xmlns:a16="http://schemas.microsoft.com/office/drawing/2014/main" id="{DDBE3B03-0968-400A-907A-447192BD72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7">
            <a:extLst>
              <a:ext uri="{FF2B5EF4-FFF2-40B4-BE49-F238E27FC236}">
                <a16:creationId xmlns:a16="http://schemas.microsoft.com/office/drawing/2014/main" id="{7F74909A-AE7B-4DA4-BEE7-5E4C9A977AB0}"/>
              </a:ext>
            </a:extLst>
          </p:cNvPr>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3" r:id="rId1"/>
    <p:sldLayoutId id="2147494864" r:id="rId2"/>
    <p:sldLayoutId id="2147494865" r:id="rId3"/>
    <p:sldLayoutId id="2147494866" r:id="rId4"/>
    <p:sldLayoutId id="2147494867" r:id="rId5"/>
    <p:sldLayoutId id="2147494868" r:id="rId6"/>
    <p:sldLayoutId id="2147494869" r:id="rId7"/>
    <p:sldLayoutId id="2147494870" r:id="rId8"/>
    <p:sldLayoutId id="2147494871" r:id="rId9"/>
    <p:sldLayoutId id="2147494872" r:id="rId10"/>
    <p:sldLayoutId id="214749487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a:extLst>
              <a:ext uri="{FF2B5EF4-FFF2-40B4-BE49-F238E27FC236}">
                <a16:creationId xmlns:a16="http://schemas.microsoft.com/office/drawing/2014/main" id="{27289793-A849-4CCD-87FB-C8DA8F181B5D}"/>
              </a:ext>
            </a:extLst>
          </p:cNvPr>
          <p:cNvGrpSpPr>
            <a:grpSpLocks/>
          </p:cNvGrpSpPr>
          <p:nvPr/>
        </p:nvGrpSpPr>
        <p:grpSpPr bwMode="auto">
          <a:xfrm>
            <a:off x="228600" y="228600"/>
            <a:ext cx="8686800" cy="5943600"/>
            <a:chOff x="144" y="144"/>
            <a:chExt cx="5472" cy="3744"/>
          </a:xfrm>
        </p:grpSpPr>
        <p:sp>
          <p:nvSpPr>
            <p:cNvPr id="89096" name="Rectangle 3">
              <a:extLst>
                <a:ext uri="{FF2B5EF4-FFF2-40B4-BE49-F238E27FC236}">
                  <a16:creationId xmlns:a16="http://schemas.microsoft.com/office/drawing/2014/main" id="{6A540E10-5C1E-4455-AB75-EB38088691EB}"/>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89097" name="Rectangle 4">
              <a:extLst>
                <a:ext uri="{FF2B5EF4-FFF2-40B4-BE49-F238E27FC236}">
                  <a16:creationId xmlns:a16="http://schemas.microsoft.com/office/drawing/2014/main" id="{E6FC9953-566E-482E-9EC3-8B73CE1EC42D}"/>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z="2400">
                <a:solidFill>
                  <a:srgbClr val="FFFFFF"/>
                </a:solidFill>
                <a:latin typeface="Times New Roman" pitchFamily="18" charset="0"/>
              </a:endParaRPr>
            </a:p>
          </p:txBody>
        </p:sp>
        <p:sp>
          <p:nvSpPr>
            <p:cNvPr id="89098" name="Line 5">
              <a:extLst>
                <a:ext uri="{FF2B5EF4-FFF2-40B4-BE49-F238E27FC236}">
                  <a16:creationId xmlns:a16="http://schemas.microsoft.com/office/drawing/2014/main" id="{DB167213-7A9F-4196-BE8F-6E43C8621D8C}"/>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89091" name="Rectangle 6">
            <a:extLst>
              <a:ext uri="{FF2B5EF4-FFF2-40B4-BE49-F238E27FC236}">
                <a16:creationId xmlns:a16="http://schemas.microsoft.com/office/drawing/2014/main" id="{9BA468DC-78E7-4513-9A3D-861368DDAC94}"/>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9092" name="Rectangle 7">
            <a:extLst>
              <a:ext uri="{FF2B5EF4-FFF2-40B4-BE49-F238E27FC236}">
                <a16:creationId xmlns:a16="http://schemas.microsoft.com/office/drawing/2014/main" id="{3DCB97E1-0AD0-4131-916F-2D2C3445B5AB}"/>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3B871F61-857C-4020-A934-D90E8B0498F4}"/>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a:extLst>
              <a:ext uri="{FF2B5EF4-FFF2-40B4-BE49-F238E27FC236}">
                <a16:creationId xmlns:a16="http://schemas.microsoft.com/office/drawing/2014/main" id="{452BF630-6B74-4501-A097-1D28A92B48BE}"/>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a:extLst>
              <a:ext uri="{FF2B5EF4-FFF2-40B4-BE49-F238E27FC236}">
                <a16:creationId xmlns:a16="http://schemas.microsoft.com/office/drawing/2014/main" id="{E50A929D-6CBB-416B-9DB3-AE988EAAE5E3}"/>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358F22DB-7254-48B6-97D9-290D6311305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74"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CAA3271-6B10-44A1-ADF3-2758A3332970}"/>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0115" name="Rectangle 3">
            <a:extLst>
              <a:ext uri="{FF2B5EF4-FFF2-40B4-BE49-F238E27FC236}">
                <a16:creationId xmlns:a16="http://schemas.microsoft.com/office/drawing/2014/main" id="{38D024FF-32B4-434B-AD49-9D31230CF3A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875010-A2A5-4F9A-A87C-C576191D04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AC08BD0-D59E-4F36-8EAC-D63B2B3A7D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83880ED-8D71-462E-9147-69C8F09987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789E7C03-EA76-4431-8062-380995625C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5" r:id="rId1"/>
    <p:sldLayoutId id="2147494876" r:id="rId2"/>
    <p:sldLayoutId id="2147494877" r:id="rId3"/>
    <p:sldLayoutId id="2147494878" r:id="rId4"/>
    <p:sldLayoutId id="2147494879" r:id="rId5"/>
    <p:sldLayoutId id="2147494880" r:id="rId6"/>
    <p:sldLayoutId id="2147494881" r:id="rId7"/>
    <p:sldLayoutId id="2147494882" r:id="rId8"/>
    <p:sldLayoutId id="2147494883" r:id="rId9"/>
    <p:sldLayoutId id="2147494884" r:id="rId10"/>
    <p:sldLayoutId id="2147494885" r:id="rId11"/>
    <p:sldLayoutId id="2147494886" r:id="rId12"/>
    <p:sldLayoutId id="21474948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Title Placeholder 1">
            <a:extLst>
              <a:ext uri="{FF2B5EF4-FFF2-40B4-BE49-F238E27FC236}">
                <a16:creationId xmlns:a16="http://schemas.microsoft.com/office/drawing/2014/main" id="{85650303-2F45-4E37-B0D9-D343E8D89DA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1139" name="Text Placeholder 2">
            <a:extLst>
              <a:ext uri="{FF2B5EF4-FFF2-40B4-BE49-F238E27FC236}">
                <a16:creationId xmlns:a16="http://schemas.microsoft.com/office/drawing/2014/main" id="{0152A3C1-2E77-4205-AB7C-3869B2E466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A3F7CDC-D3F9-4590-AB1D-75C6AAA5203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Arial" charset="0"/>
              </a:defRPr>
            </a:lvl1pPr>
          </a:lstStyle>
          <a:p>
            <a:pPr>
              <a:defRPr/>
            </a:pPr>
            <a:fld id="{72A55B93-0EDA-4CAB-9612-3AD847EB2AB1}" type="datetimeFigureOut">
              <a:rPr lang="en-US"/>
              <a:pPr>
                <a:defRPr/>
              </a:pPr>
              <a:t>12/11/24</a:t>
            </a:fld>
            <a:endParaRPr lang="en-US"/>
          </a:p>
        </p:txBody>
      </p:sp>
      <p:sp>
        <p:nvSpPr>
          <p:cNvPr id="5" name="Footer Placeholder 4">
            <a:extLst>
              <a:ext uri="{FF2B5EF4-FFF2-40B4-BE49-F238E27FC236}">
                <a16:creationId xmlns:a16="http://schemas.microsoft.com/office/drawing/2014/main" id="{75BC4ACA-05DC-42FE-9009-1763D4E00B6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0455EA0-9FA8-4A92-B18F-162029FD31D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A0360450-4DA3-4008-9132-3D1F43366B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88" r:id="rId1"/>
    <p:sldLayoutId id="2147494889" r:id="rId2"/>
    <p:sldLayoutId id="2147494890" r:id="rId3"/>
    <p:sldLayoutId id="2147494891" r:id="rId4"/>
    <p:sldLayoutId id="2147494892" r:id="rId5"/>
    <p:sldLayoutId id="2147494893" r:id="rId6"/>
    <p:sldLayoutId id="2147494894" r:id="rId7"/>
    <p:sldLayoutId id="2147494895" r:id="rId8"/>
    <p:sldLayoutId id="2147494896" r:id="rId9"/>
    <p:sldLayoutId id="2147494897" r:id="rId10"/>
    <p:sldLayoutId id="21474948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6A52F759-A23C-4559-A022-AA63B8017B42}"/>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E797AC80-BC19-4A93-BE20-C14D3B5CCA8B}"/>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E3DEBBD7-DE64-4DC0-956E-04A8A369F364}"/>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rebuchet MS" pitchFamily="-112" charset="0"/>
                <a:ea typeface="+mn-ea"/>
                <a:cs typeface="+mn-cs"/>
              </a:defRPr>
            </a:lvl1pPr>
          </a:lstStyle>
          <a:p>
            <a:pPr>
              <a:defRPr/>
            </a:pPr>
            <a:endParaRPr lang="en-US"/>
          </a:p>
        </p:txBody>
      </p:sp>
      <p:sp>
        <p:nvSpPr>
          <p:cNvPr id="379909" name="Rectangle 5">
            <a:extLst>
              <a:ext uri="{FF2B5EF4-FFF2-40B4-BE49-F238E27FC236}">
                <a16:creationId xmlns:a16="http://schemas.microsoft.com/office/drawing/2014/main" id="{7EE891E2-143F-46C6-9C1F-37A77917DF30}"/>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rebuchet MS" pitchFamily="-112" charset="0"/>
                <a:ea typeface="+mn-ea"/>
                <a:cs typeface="+mn-cs"/>
              </a:defRPr>
            </a:lvl1pPr>
          </a:lstStyle>
          <a:p>
            <a:pPr>
              <a:defRPr/>
            </a:pPr>
            <a:endParaRPr lang="en-US"/>
          </a:p>
        </p:txBody>
      </p:sp>
      <p:sp>
        <p:nvSpPr>
          <p:cNvPr id="379910" name="Rectangle 6">
            <a:extLst>
              <a:ext uri="{FF2B5EF4-FFF2-40B4-BE49-F238E27FC236}">
                <a16:creationId xmlns:a16="http://schemas.microsoft.com/office/drawing/2014/main" id="{7802212B-D150-4815-8094-B21600E47E76}"/>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rebuchet MS" panose="020B0603020202020204" pitchFamily="34" charset="0"/>
                <a:ea typeface="Osaka"/>
              </a:defRPr>
            </a:lvl1pPr>
          </a:lstStyle>
          <a:p>
            <a:fld id="{DD1226A9-6441-4AD4-8CA8-0E0B8400649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37" r:id="rId1"/>
    <p:sldLayoutId id="2147494538" r:id="rId2"/>
    <p:sldLayoutId id="2147494539" r:id="rId3"/>
    <p:sldLayoutId id="2147494540" r:id="rId4"/>
    <p:sldLayoutId id="2147494541" r:id="rId5"/>
    <p:sldLayoutId id="2147494542" r:id="rId6"/>
    <p:sldLayoutId id="2147494543" r:id="rId7"/>
    <p:sldLayoutId id="2147494544" r:id="rId8"/>
    <p:sldLayoutId id="2147494545" r:id="rId9"/>
    <p:sldLayoutId id="2147494546" r:id="rId10"/>
    <p:sldLayoutId id="21474945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AF9BE384-2D51-4FD0-A5EA-6BA7E399BBA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3187" name="Rectangle 3">
            <a:extLst>
              <a:ext uri="{FF2B5EF4-FFF2-40B4-BE49-F238E27FC236}">
                <a16:creationId xmlns:a16="http://schemas.microsoft.com/office/drawing/2014/main" id="{619F19EB-5934-47D6-BF06-883C3F87FFC0}"/>
              </a:ext>
            </a:extLst>
          </p:cNvPr>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Rectangle 4">
            <a:extLst>
              <a:ext uri="{FF2B5EF4-FFF2-40B4-BE49-F238E27FC236}">
                <a16:creationId xmlns:a16="http://schemas.microsoft.com/office/drawing/2014/main" id="{17F27DEB-A146-46CE-A8FE-B6ABE068E1C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Century Gothic" pitchFamily="-112" charset="0"/>
                <a:ea typeface="+mn-ea"/>
                <a:cs typeface="+mn-cs"/>
              </a:defRPr>
            </a:lvl1pPr>
          </a:lstStyle>
          <a:p>
            <a:pPr>
              <a:defRPr/>
            </a:pPr>
            <a:endParaRPr lang="en-US"/>
          </a:p>
        </p:txBody>
      </p:sp>
      <p:sp>
        <p:nvSpPr>
          <p:cNvPr id="402437" name="Rectangle 5">
            <a:extLst>
              <a:ext uri="{FF2B5EF4-FFF2-40B4-BE49-F238E27FC236}">
                <a16:creationId xmlns:a16="http://schemas.microsoft.com/office/drawing/2014/main" id="{50F5A038-470E-4AD3-809A-797985AC3FD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Century Gothic" pitchFamily="-112" charset="0"/>
                <a:ea typeface="+mn-ea"/>
                <a:cs typeface="+mn-cs"/>
              </a:defRPr>
            </a:lvl1pPr>
          </a:lstStyle>
          <a:p>
            <a:pPr>
              <a:defRPr/>
            </a:pPr>
            <a:endParaRPr lang="en-US"/>
          </a:p>
        </p:txBody>
      </p:sp>
      <p:sp>
        <p:nvSpPr>
          <p:cNvPr id="402438" name="Rectangle 6">
            <a:extLst>
              <a:ext uri="{FF2B5EF4-FFF2-40B4-BE49-F238E27FC236}">
                <a16:creationId xmlns:a16="http://schemas.microsoft.com/office/drawing/2014/main" id="{E4CA2258-7921-47E2-A0B2-3074EA62D6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Century Gothic" panose="020B0502020202020204" pitchFamily="34" charset="0"/>
                <a:ea typeface="Osaka"/>
              </a:defRPr>
            </a:lvl1pPr>
          </a:lstStyle>
          <a:p>
            <a:fld id="{8573F309-905F-4416-9463-C8B7DD5CAF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548" r:id="rId1"/>
    <p:sldLayoutId id="2147494549" r:id="rId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2pPr>
      <a:lvl3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3pPr>
      <a:lvl4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4pPr>
      <a:lvl5pPr algn="l" rtl="0" eaLnBrk="0" fontAlgn="base" hangingPunct="0">
        <a:spcBef>
          <a:spcPct val="0"/>
        </a:spcBef>
        <a:spcAft>
          <a:spcPct val="0"/>
        </a:spcAft>
        <a:defRPr sz="4400">
          <a:solidFill>
            <a:schemeClr val="tx2"/>
          </a:solidFill>
          <a:latin typeface="Century Gothic" pitchFamily="-112" charset="0"/>
          <a:ea typeface="Osaka" pitchFamily="-112" charset="-128"/>
          <a:cs typeface="Osaka" pitchFamily="-112" charset="-128"/>
        </a:defRPr>
      </a:lvl5pPr>
      <a:lvl6pPr marL="4572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6pPr>
      <a:lvl7pPr marL="9144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7pPr>
      <a:lvl8pPr marL="13716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8pPr>
      <a:lvl9pPr marL="1828800" algn="l" rtl="0" fontAlgn="base">
        <a:spcBef>
          <a:spcPct val="0"/>
        </a:spcBef>
        <a:spcAft>
          <a:spcPct val="0"/>
        </a:spcAft>
        <a:defRPr sz="4400">
          <a:solidFill>
            <a:schemeClr val="tx2"/>
          </a:solidFill>
          <a:latin typeface="Century Gothic"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lr>
          <a:srgbClr val="FF0000"/>
        </a:buClr>
        <a:buFont typeface="Monotype Sorts"/>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pitchFamily="-112"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17A2C8DE-AA66-4F9B-B070-A721EB00224E}"/>
              </a:ext>
            </a:extLst>
          </p:cNvPr>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a:extLst>
              <a:ext uri="{FF2B5EF4-FFF2-40B4-BE49-F238E27FC236}">
                <a16:creationId xmlns:a16="http://schemas.microsoft.com/office/drawing/2014/main" id="{489AA53E-232B-49F3-B1D8-474CC1DC5615}"/>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a:extLst>
              <a:ext uri="{FF2B5EF4-FFF2-40B4-BE49-F238E27FC236}">
                <a16:creationId xmlns:a16="http://schemas.microsoft.com/office/drawing/2014/main" id="{F66FD351-C4BE-4554-9A35-9A728AAA3E8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a:defRPr/>
            </a:pPr>
            <a:endParaRPr lang="en-US"/>
          </a:p>
        </p:txBody>
      </p:sp>
      <p:sp>
        <p:nvSpPr>
          <p:cNvPr id="455685" name="Rectangle 5">
            <a:extLst>
              <a:ext uri="{FF2B5EF4-FFF2-40B4-BE49-F238E27FC236}">
                <a16:creationId xmlns:a16="http://schemas.microsoft.com/office/drawing/2014/main" id="{5826C677-6931-4449-89ED-E2129A1E25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a:defRPr/>
            </a:pPr>
            <a:endParaRPr lang="en-US"/>
          </a:p>
        </p:txBody>
      </p:sp>
      <p:sp>
        <p:nvSpPr>
          <p:cNvPr id="455686" name="Rectangle 6">
            <a:extLst>
              <a:ext uri="{FF2B5EF4-FFF2-40B4-BE49-F238E27FC236}">
                <a16:creationId xmlns:a16="http://schemas.microsoft.com/office/drawing/2014/main" id="{F4C16FB1-A984-40B9-A410-7CD4F833921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fld id="{2FCA5D32-DE3B-49BC-860D-EC0627EB7FB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99"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F2DBB9D7-DD84-44E1-A3FC-761ECD097EFF}"/>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A6053F9D-C3C5-45DE-B0E1-3F3DCEB7A0A2}"/>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27E6F257-AA8D-4FA5-B40C-86575B488AD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a:extLst>
              <a:ext uri="{FF2B5EF4-FFF2-40B4-BE49-F238E27FC236}">
                <a16:creationId xmlns:a16="http://schemas.microsoft.com/office/drawing/2014/main" id="{5C6179AC-300C-437C-A80C-B10CB4C20E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a:extLst>
              <a:ext uri="{FF2B5EF4-FFF2-40B4-BE49-F238E27FC236}">
                <a16:creationId xmlns:a16="http://schemas.microsoft.com/office/drawing/2014/main" id="{FBD29189-D2C9-4ACE-AFA5-42C3C94BFCD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fld id="{60A98FAF-EC98-4E41-AED3-00780847BB5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0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424031B-C29D-4903-A175-1E22EE87F7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9219" name="Rectangle 3">
            <a:extLst>
              <a:ext uri="{FF2B5EF4-FFF2-40B4-BE49-F238E27FC236}">
                <a16:creationId xmlns:a16="http://schemas.microsoft.com/office/drawing/2014/main" id="{44A1B7D4-8822-4AB7-A2EA-82ED705E90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DC592D60-9024-4706-99DE-1F339779EFF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GB"/>
          </a:p>
        </p:txBody>
      </p:sp>
      <p:sp>
        <p:nvSpPr>
          <p:cNvPr id="1029" name="Rectangle 5">
            <a:extLst>
              <a:ext uri="{FF2B5EF4-FFF2-40B4-BE49-F238E27FC236}">
                <a16:creationId xmlns:a16="http://schemas.microsoft.com/office/drawing/2014/main" id="{DD7C24BD-84D3-46EF-8CA2-91929CBCDB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endParaRPr lang="en-GB"/>
          </a:p>
        </p:txBody>
      </p:sp>
      <p:sp>
        <p:nvSpPr>
          <p:cNvPr id="1030" name="Rectangle 6">
            <a:extLst>
              <a:ext uri="{FF2B5EF4-FFF2-40B4-BE49-F238E27FC236}">
                <a16:creationId xmlns:a16="http://schemas.microsoft.com/office/drawing/2014/main" id="{0CDA9F35-D605-400D-B9D3-259447B6DDA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D3F59581-D2D1-43D1-8BBC-E102ACC9F68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9459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786338BA-AAB0-49FE-BE84-84578771636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3">
            <a:extLst>
              <a:ext uri="{FF2B5EF4-FFF2-40B4-BE49-F238E27FC236}">
                <a16:creationId xmlns:a16="http://schemas.microsoft.com/office/drawing/2014/main" id="{64CA0267-DDD9-413C-87BC-FEE59055EBC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458A8D-D158-4581-B30C-A70CB2C63D5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a:extLst>
              <a:ext uri="{FF2B5EF4-FFF2-40B4-BE49-F238E27FC236}">
                <a16:creationId xmlns:a16="http://schemas.microsoft.com/office/drawing/2014/main" id="{C71BEDF6-3B06-49BC-B82A-9923B8C04EB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a:extLst>
              <a:ext uri="{FF2B5EF4-FFF2-40B4-BE49-F238E27FC236}">
                <a16:creationId xmlns:a16="http://schemas.microsoft.com/office/drawing/2014/main" id="{8CD6500E-6E51-4016-8C92-EB899328E76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CC69AA9-78D0-42F4-AE7D-8D1AF8CEED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901"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2">
            <a:extLst>
              <a:ext uri="{FF2B5EF4-FFF2-40B4-BE49-F238E27FC236}">
                <a16:creationId xmlns:a16="http://schemas.microsoft.com/office/drawing/2014/main" id="{A2553ABB-C04D-432B-8EA4-B6AB08D92B11}"/>
              </a:ext>
            </a:extLst>
          </p:cNvPr>
          <p:cNvGrpSpPr>
            <a:grpSpLocks/>
          </p:cNvGrpSpPr>
          <p:nvPr/>
        </p:nvGrpSpPr>
        <p:grpSpPr bwMode="auto">
          <a:xfrm>
            <a:off x="228600" y="228600"/>
            <a:ext cx="8686800" cy="5943600"/>
            <a:chOff x="144" y="144"/>
            <a:chExt cx="5472" cy="3744"/>
          </a:xfrm>
        </p:grpSpPr>
        <p:sp>
          <p:nvSpPr>
            <p:cNvPr id="97288" name="Rectangle 3">
              <a:extLst>
                <a:ext uri="{FF2B5EF4-FFF2-40B4-BE49-F238E27FC236}">
                  <a16:creationId xmlns:a16="http://schemas.microsoft.com/office/drawing/2014/main" id="{E3034B7C-7B14-4116-AA36-6740B143CEBE}"/>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a:solidFill>
                  <a:srgbClr val="FFFFFF"/>
                </a:solidFill>
              </a:endParaRPr>
            </a:p>
          </p:txBody>
        </p:sp>
        <p:sp>
          <p:nvSpPr>
            <p:cNvPr id="97289" name="Rectangle 4">
              <a:extLst>
                <a:ext uri="{FF2B5EF4-FFF2-40B4-BE49-F238E27FC236}">
                  <a16:creationId xmlns:a16="http://schemas.microsoft.com/office/drawing/2014/main" id="{1C1E3E90-9135-4EB3-ACCF-13E96AF39B3F}"/>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endParaRPr lang="en-US" altLang="en-US">
                <a:solidFill>
                  <a:srgbClr val="FFFFFF"/>
                </a:solidFill>
              </a:endParaRPr>
            </a:p>
          </p:txBody>
        </p:sp>
        <p:sp>
          <p:nvSpPr>
            <p:cNvPr id="97290" name="Line 5">
              <a:extLst>
                <a:ext uri="{FF2B5EF4-FFF2-40B4-BE49-F238E27FC236}">
                  <a16:creationId xmlns:a16="http://schemas.microsoft.com/office/drawing/2014/main" id="{C15EC257-BB17-4EEB-BC6F-B7F4E172059D}"/>
                </a:ext>
              </a:extLst>
            </p:cNvPr>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SG"/>
            </a:p>
          </p:txBody>
        </p:sp>
      </p:grpSp>
      <p:sp>
        <p:nvSpPr>
          <p:cNvPr id="97283" name="Rectangle 6">
            <a:extLst>
              <a:ext uri="{FF2B5EF4-FFF2-40B4-BE49-F238E27FC236}">
                <a16:creationId xmlns:a16="http://schemas.microsoft.com/office/drawing/2014/main" id="{0ECE043A-ED74-4BA6-B25E-1DBD3DA1AB9E}"/>
              </a:ext>
            </a:extLst>
          </p:cNvPr>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7284" name="Rectangle 7">
            <a:extLst>
              <a:ext uri="{FF2B5EF4-FFF2-40B4-BE49-F238E27FC236}">
                <a16:creationId xmlns:a16="http://schemas.microsoft.com/office/drawing/2014/main" id="{3A3DF94B-3C4D-4B43-9616-A3C0629C5B16}"/>
              </a:ext>
            </a:extLst>
          </p:cNvPr>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632" name="Rectangle 8">
            <a:extLst>
              <a:ext uri="{FF2B5EF4-FFF2-40B4-BE49-F238E27FC236}">
                <a16:creationId xmlns:a16="http://schemas.microsoft.com/office/drawing/2014/main" id="{D83AB7A8-BF36-4F0F-9998-87B8CCCBA7B2}"/>
              </a:ext>
            </a:extLst>
          </p:cNvPr>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a:extLst>
              <a:ext uri="{FF2B5EF4-FFF2-40B4-BE49-F238E27FC236}">
                <a16:creationId xmlns:a16="http://schemas.microsoft.com/office/drawing/2014/main" id="{C1A1D589-7414-4097-B8EE-E314A1B2244B}"/>
              </a:ext>
            </a:extLst>
          </p:cNvPr>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a:extLst>
              <a:ext uri="{FF2B5EF4-FFF2-40B4-BE49-F238E27FC236}">
                <a16:creationId xmlns:a16="http://schemas.microsoft.com/office/drawing/2014/main" id="{9FFDE755-2D3D-4B66-A4D2-731FC75AE21D}"/>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defRPr>
            </a:lvl1pPr>
          </a:lstStyle>
          <a:p>
            <a:fld id="{A88E0896-2C7A-4E5C-9C47-771B3DBB93F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02"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F84AAAE-C51D-4EA6-ADD5-1875EA40DDE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8307" name="Rectangle 3">
            <a:extLst>
              <a:ext uri="{FF2B5EF4-FFF2-40B4-BE49-F238E27FC236}">
                <a16:creationId xmlns:a16="http://schemas.microsoft.com/office/drawing/2014/main" id="{9ABF8578-0484-42D8-87F0-AB0D22D0D92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D7C105-0AAF-4516-A06C-64A3FE5FC2D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20B6AC47-F17A-44A9-B05C-BEAD07FE57C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EF5BF6B-6068-41D7-B6B2-56DF9AC519B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4FAF5B71-F24A-4FBD-B671-8BFC1D7116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903" r:id="rId1"/>
    <p:sldLayoutId id="2147494904" r:id="rId2"/>
    <p:sldLayoutId id="2147494905" r:id="rId3"/>
    <p:sldLayoutId id="2147494906" r:id="rId4"/>
    <p:sldLayoutId id="2147494907" r:id="rId5"/>
    <p:sldLayoutId id="2147494908" r:id="rId6"/>
    <p:sldLayoutId id="2147494909" r:id="rId7"/>
    <p:sldLayoutId id="2147494910" r:id="rId8"/>
    <p:sldLayoutId id="2147494911" r:id="rId9"/>
    <p:sldLayoutId id="2147494912" r:id="rId10"/>
    <p:sldLayoutId id="2147494913" r:id="rId11"/>
    <p:sldLayoutId id="2147494914" r:id="rId12"/>
    <p:sldLayoutId id="21474949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507460540"/>
      </p:ext>
    </p:extLst>
  </p:cSld>
  <p:clrMap bg1="lt1" tx1="dk1" bg2="lt2" tx2="dk2" accent1="accent1" accent2="accent2" accent3="accent3" accent4="accent4" accent5="accent5" accent6="accent6" hlink="hlink" folHlink="folHlink"/>
  <p:sldLayoutIdLst>
    <p:sldLayoutId id="2147494917" r:id="rId1"/>
    <p:sldLayoutId id="2147494918" r:id="rId2"/>
    <p:sldLayoutId id="2147494919" r:id="rId3"/>
    <p:sldLayoutId id="2147494920" r:id="rId4"/>
    <p:sldLayoutId id="2147494921" r:id="rId5"/>
    <p:sldLayoutId id="2147494922" r:id="rId6"/>
    <p:sldLayoutId id="2147494923" r:id="rId7"/>
    <p:sldLayoutId id="2147494924" r:id="rId8"/>
    <p:sldLayoutId id="2147494925" r:id="rId9"/>
    <p:sldLayoutId id="2147494926" r:id="rId10"/>
    <p:sldLayoutId id="21474949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945008765"/>
      </p:ext>
    </p:extLst>
  </p:cSld>
  <p:clrMap bg1="lt1" tx1="dk1" bg2="lt2" tx2="dk2" accent1="accent1" accent2="accent2" accent3="accent3" accent4="accent4" accent5="accent5" accent6="accent6" hlink="hlink" folHlink="folHlink"/>
  <p:sldLayoutIdLst>
    <p:sldLayoutId id="2147494943" r:id="rId1"/>
    <p:sldLayoutId id="2147494944" r:id="rId2"/>
    <p:sldLayoutId id="2147494945" r:id="rId3"/>
    <p:sldLayoutId id="2147494946" r:id="rId4"/>
    <p:sldLayoutId id="2147494947" r:id="rId5"/>
    <p:sldLayoutId id="2147494948" r:id="rId6"/>
    <p:sldLayoutId id="2147494949" r:id="rId7"/>
    <p:sldLayoutId id="2147494950" r:id="rId8"/>
    <p:sldLayoutId id="2147494951" r:id="rId9"/>
    <p:sldLayoutId id="2147494952" r:id="rId10"/>
    <p:sldLayoutId id="2147494953" r:id="rId11"/>
    <p:sldLayoutId id="2147494954" r:id="rId12"/>
    <p:sldLayoutId id="21474949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96593733"/>
      </p:ext>
    </p:extLst>
  </p:cSld>
  <p:clrMap bg1="lt1" tx1="dk1" bg2="lt2" tx2="dk2" accent1="accent1" accent2="accent2" accent3="accent3" accent4="accent4" accent5="accent5" accent6="accent6" hlink="hlink" folHlink="folHlink"/>
  <p:sldLayoutIdLst>
    <p:sldLayoutId id="2147494957" r:id="rId1"/>
    <p:sldLayoutId id="2147494958" r:id="rId2"/>
    <p:sldLayoutId id="2147494959" r:id="rId3"/>
    <p:sldLayoutId id="2147494960" r:id="rId4"/>
    <p:sldLayoutId id="2147494961" r:id="rId5"/>
    <p:sldLayoutId id="2147494962" r:id="rId6"/>
    <p:sldLayoutId id="2147494963" r:id="rId7"/>
    <p:sldLayoutId id="2147494964" r:id="rId8"/>
    <p:sldLayoutId id="2147494965" r:id="rId9"/>
    <p:sldLayoutId id="2147494966" r:id="rId10"/>
    <p:sldLayoutId id="21474949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694.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95.xml"/><Relationship Id="rId1" Type="http://schemas.openxmlformats.org/officeDocument/2006/relationships/slideLayout" Target="../slideLayouts/slideLayout625.xml"/><Relationship Id="rId4" Type="http://schemas.openxmlformats.org/officeDocument/2006/relationships/image" Target="../media/image149.gif"/></Relationships>
</file>

<file path=ppt/slides/_rels/slide102.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96.xml"/><Relationship Id="rId1" Type="http://schemas.openxmlformats.org/officeDocument/2006/relationships/slideLayout" Target="../slideLayouts/slideLayout233.xml"/><Relationship Id="rId4" Type="http://schemas.openxmlformats.org/officeDocument/2006/relationships/image" Target="../media/image150.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8.xml"/><Relationship Id="rId1" Type="http://schemas.openxmlformats.org/officeDocument/2006/relationships/slideLayout" Target="../slideLayouts/slideLayout243.xml"/><Relationship Id="rId4" Type="http://schemas.openxmlformats.org/officeDocument/2006/relationships/image" Target="/media/image189.jpe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9.xml"/><Relationship Id="rId1" Type="http://schemas.openxmlformats.org/officeDocument/2006/relationships/slideLayout" Target="../slideLayouts/slideLayout100.xml"/><Relationship Id="rId4" Type="http://schemas.openxmlformats.org/officeDocument/2006/relationships/image" Target="../media/image153.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0.xml"/><Relationship Id="rId1" Type="http://schemas.openxmlformats.org/officeDocument/2006/relationships/slideLayout" Target="../slideLayouts/slideLayout246.xml"/><Relationship Id="rId4" Type="http://schemas.openxmlformats.org/officeDocument/2006/relationships/image" Target="../media/image15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59.jpeg"/><Relationship Id="rId2" Type="http://schemas.openxmlformats.org/officeDocument/2006/relationships/notesSlide" Target="../notesSlides/notesSlide101.xml"/><Relationship Id="rId1" Type="http://schemas.openxmlformats.org/officeDocument/2006/relationships/slideLayout" Target="../slideLayouts/slideLayout244.xml"/><Relationship Id="rId6"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5" Type="http://schemas.openxmlformats.org/officeDocument/2006/relationships/image" Target="../media/image158.png"/><Relationship Id="rId4" Type="http://schemas.openxmlformats.org/officeDocument/2006/relationships/image" Target="../media/image15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2.xml"/><Relationship Id="rId1" Type="http://schemas.openxmlformats.org/officeDocument/2006/relationships/slideLayout" Target="../slideLayouts/slideLayout244.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3.xml"/><Relationship Id="rId1" Type="http://schemas.openxmlformats.org/officeDocument/2006/relationships/slideLayout" Target="../slideLayouts/slideLayout257.xml"/><Relationship Id="rId4" Type="http://schemas.openxmlformats.org/officeDocument/2006/relationships/image" Target="../media/image153.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7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4.xml"/><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5.xml"/><Relationship Id="rId1" Type="http://schemas.openxmlformats.org/officeDocument/2006/relationships/slideLayout" Target="../slideLayouts/slideLayout255.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106.xml"/><Relationship Id="rId1" Type="http://schemas.openxmlformats.org/officeDocument/2006/relationships/slideLayout" Target="../slideLayouts/slideLayout255.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7.xml"/><Relationship Id="rId1" Type="http://schemas.openxmlformats.org/officeDocument/2006/relationships/slideLayout" Target="../slideLayouts/slideLayout255.xml"/></Relationships>
</file>

<file path=ppt/slides/_rels/slide11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271.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9.xml"/><Relationship Id="rId1" Type="http://schemas.openxmlformats.org/officeDocument/2006/relationships/slideLayout" Target="../slideLayouts/slideLayout103.xml"/><Relationship Id="rId4" Type="http://schemas.openxmlformats.org/officeDocument/2006/relationships/image" Target="../media/image177.jpeg"/></Relationships>
</file>

<file path=ppt/slides/_rels/slide116.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notesSlide" Target="../notesSlides/notesSlide110.xml"/><Relationship Id="rId1" Type="http://schemas.openxmlformats.org/officeDocument/2006/relationships/slideLayout" Target="../slideLayouts/slideLayout271.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1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1.xml"/><Relationship Id="rId1" Type="http://schemas.openxmlformats.org/officeDocument/2006/relationships/slideLayout" Target="../slideLayouts/slideLayout271.xml"/><Relationship Id="rId4" Type="http://schemas.openxmlformats.org/officeDocument/2006/relationships/image" Target="../media/image18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12.xml"/><Relationship Id="rId1" Type="http://schemas.openxmlformats.org/officeDocument/2006/relationships/slideLayout" Target="../slideLayouts/slideLayout271.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3.xml"/><Relationship Id="rId1" Type="http://schemas.openxmlformats.org/officeDocument/2006/relationships/slideLayout" Target="../slideLayouts/slideLayout282.xml"/><Relationship Id="rId4" Type="http://schemas.openxmlformats.org/officeDocument/2006/relationships/image" Target="../media/image19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81.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114.xml"/><Relationship Id="rId1" Type="http://schemas.openxmlformats.org/officeDocument/2006/relationships/slideLayout" Target="../slideLayouts/slideLayout103.xml"/><Relationship Id="rId6" Type="http://schemas.openxmlformats.org/officeDocument/2006/relationships/image" Target="../media/image193.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4" Type="http://schemas.openxmlformats.org/officeDocument/2006/relationships/image" Target="../media/image19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15.xml"/><Relationship Id="rId1" Type="http://schemas.openxmlformats.org/officeDocument/2006/relationships/slideLayout" Target="../slideLayouts/slideLayout282.xml"/><Relationship Id="rId4" Type="http://schemas.openxmlformats.org/officeDocument/2006/relationships/image" Target="../media/image195.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3.xml"/></Relationships>
</file>

<file path=ppt/slides/_rels/slide123.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117.xml"/><Relationship Id="rId1" Type="http://schemas.openxmlformats.org/officeDocument/2006/relationships/slideLayout" Target="../slideLayouts/slideLayout304.xml"/><Relationship Id="rId4" Type="http://schemas.openxmlformats.org/officeDocument/2006/relationships/image" Target="../media/image150.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5.xml"/></Relationships>
</file>

<file path=ppt/slides/_rels/slide125.xml.rels><?xml version="1.0" encoding="UTF-8" standalone="yes"?>
<Relationships xmlns="http://schemas.openxmlformats.org/package/2006/relationships"><Relationship Id="rId3" Type="http://schemas.openxmlformats.org/officeDocument/2006/relationships/image" Target="../media/image196.gif"/><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97.wmf"/></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3.xml"/><Relationship Id="rId1" Type="http://schemas.openxmlformats.org/officeDocument/2006/relationships/slideLayout" Target="../slideLayouts/slideLayout31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34.xml"/></Relationships>
</file>

<file path=ppt/slides/_rels/slide13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4.xml"/><Relationship Id="rId1" Type="http://schemas.openxmlformats.org/officeDocument/2006/relationships/slideLayout" Target="../slideLayouts/slideLayout315.xml"/></Relationships>
</file>

<file path=ppt/slides/_rels/slide13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5.xml"/><Relationship Id="rId1" Type="http://schemas.openxmlformats.org/officeDocument/2006/relationships/slideLayout" Target="../slideLayouts/slideLayout315.xml"/></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26.xml"/><Relationship Id="rId1" Type="http://schemas.openxmlformats.org/officeDocument/2006/relationships/slideLayout" Target="../slideLayouts/slideLayout315.xml"/></Relationships>
</file>

<file path=ppt/slides/_rels/slide1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7.xml"/><Relationship Id="rId1" Type="http://schemas.openxmlformats.org/officeDocument/2006/relationships/slideLayout" Target="../slideLayouts/slideLayout3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71.xml"/></Relationships>
</file>

<file path=ppt/slides/_rels/slide13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0.xml"/><Relationship Id="rId1" Type="http://schemas.openxmlformats.org/officeDocument/2006/relationships/slideLayout" Target="../slideLayouts/slideLayout326.xml"/></Relationships>
</file>

<file path=ppt/slides/_rels/slide13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1.xml"/><Relationship Id="rId1" Type="http://schemas.openxmlformats.org/officeDocument/2006/relationships/slideLayout" Target="../slideLayouts/slideLayout505.xml"/></Relationships>
</file>

<file path=ppt/slides/_rels/slide13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32.xml"/><Relationship Id="rId1" Type="http://schemas.openxmlformats.org/officeDocument/2006/relationships/slideLayout" Target="../slideLayouts/slideLayout326.xml"/></Relationships>
</file>

<file path=ppt/slides/_rels/slide13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3.xml"/><Relationship Id="rId1" Type="http://schemas.openxmlformats.org/officeDocument/2006/relationships/slideLayout" Target="../slideLayouts/slideLayout50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4.xml"/></Relationships>
</file>

<file path=ppt/slides/_rels/slide14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4.xml"/><Relationship Id="rId1" Type="http://schemas.openxmlformats.org/officeDocument/2006/relationships/slideLayout" Target="../slideLayouts/slideLayout505.xml"/></Relationships>
</file>

<file path=ppt/slides/_rels/slide14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5.xml"/><Relationship Id="rId1" Type="http://schemas.openxmlformats.org/officeDocument/2006/relationships/slideLayout" Target="../slideLayouts/slideLayout326.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6.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7.xml"/><Relationship Id="rId1" Type="http://schemas.openxmlformats.org/officeDocument/2006/relationships/slideLayout" Target="../slideLayouts/slideLayout142.xml"/><Relationship Id="rId4" Type="http://schemas.openxmlformats.org/officeDocument/2006/relationships/image" Target="../media/image211.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3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9.xml"/><Relationship Id="rId1" Type="http://schemas.openxmlformats.org/officeDocument/2006/relationships/slideLayout" Target="../slideLayouts/slideLayout359.xml"/></Relationships>
</file>

<file path=ppt/slides/_rels/slide1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0.xml"/><Relationship Id="rId1" Type="http://schemas.openxmlformats.org/officeDocument/2006/relationships/slideLayout" Target="../slideLayouts/slideLayout618.xml"/></Relationships>
</file>

<file path=ppt/slides/_rels/slide14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1.xml"/><Relationship Id="rId1" Type="http://schemas.openxmlformats.org/officeDocument/2006/relationships/slideLayout" Target="../slideLayouts/slideLayout34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26.xml"/></Relationships>
</file>

<file path=ppt/slides/_rels/slide14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3.xml"/><Relationship Id="rId1" Type="http://schemas.openxmlformats.org/officeDocument/2006/relationships/slideLayout" Target="../slideLayouts/slideLayout50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70.xml"/></Relationships>
</file>

<file path=ppt/slides/_rels/slide15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4.xml"/><Relationship Id="rId1" Type="http://schemas.openxmlformats.org/officeDocument/2006/relationships/slideLayout" Target="../slideLayouts/slideLayout365.xml"/></Relationships>
</file>

<file path=ppt/slides/_rels/slide15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5.xml"/><Relationship Id="rId1" Type="http://schemas.openxmlformats.org/officeDocument/2006/relationships/slideLayout" Target="../slideLayouts/slideLayout37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7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70.xml"/></Relationships>
</file>

<file path=ppt/slides/_rels/slide154.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191.jpeg" TargetMode="External"/><Relationship Id="rId2" Type="http://schemas.openxmlformats.org/officeDocument/2006/relationships/notesSlide" Target="../notesSlides/notesSlide148.xml"/><Relationship Id="rId1" Type="http://schemas.openxmlformats.org/officeDocument/2006/relationships/slideLayout" Target="../slideLayouts/slideLayout365.xml"/><Relationship Id="rId6" Type="http://schemas.openxmlformats.org/officeDocument/2006/relationships/image" Target="../media/image219.jpeg"/><Relationship Id="rId5" Type="http://schemas.openxmlformats.org/officeDocument/2006/relationships/image" Target="/media/image180.jpeg" TargetMode="External"/><Relationship Id="rId4" Type="http://schemas.openxmlformats.org/officeDocument/2006/relationships/image" Target="../media/image21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49.xml"/><Relationship Id="rId1" Type="http://schemas.openxmlformats.org/officeDocument/2006/relationships/slideLayout" Target="../slideLayouts/slideLayout365.xml"/></Relationships>
</file>

<file path=ppt/slides/_rels/slide1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0.xml"/><Relationship Id="rId1" Type="http://schemas.openxmlformats.org/officeDocument/2006/relationships/slideLayout" Target="../slideLayouts/slideLayout365.xml"/></Relationships>
</file>

<file path=ppt/slides/_rels/slide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1.xml"/><Relationship Id="rId1" Type="http://schemas.openxmlformats.org/officeDocument/2006/relationships/slideLayout" Target="../slideLayouts/slideLayout386.xml"/><Relationship Id="rId6" Type="http://schemas.openxmlformats.org/officeDocument/2006/relationships/image" Target="../media/image41.jpeg"/><Relationship Id="rId5" Type="http://schemas.openxmlformats.org/officeDocument/2006/relationships/image" Target="../media/image42.jpeg"/><Relationship Id="rId4" Type="http://schemas.openxmlformats.org/officeDocument/2006/relationships/image" Target="../media/image40.jpeg"/></Relationships>
</file>

<file path=ppt/slides/_rels/slide158.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notesSlide" Target="../notesSlides/notesSlide152.xml"/><Relationship Id="rId1" Type="http://schemas.openxmlformats.org/officeDocument/2006/relationships/slideLayout" Target="../slideLayouts/slideLayout38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81.xml"/></Relationships>
</file>

<file path=ppt/slides/_rels/slide16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5.xml"/><Relationship Id="rId1" Type="http://schemas.openxmlformats.org/officeDocument/2006/relationships/slideLayout" Target="../slideLayouts/slideLayout605.xml"/></Relationships>
</file>

<file path=ppt/slides/_rels/slide16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6.xml"/><Relationship Id="rId1" Type="http://schemas.openxmlformats.org/officeDocument/2006/relationships/slideLayout" Target="../slideLayouts/slideLayout381.xml"/><Relationship Id="rId5" Type="http://schemas.openxmlformats.org/officeDocument/2006/relationships/image" Target="../media/image225.jpeg"/><Relationship Id="rId4" Type="http://schemas.openxmlformats.org/officeDocument/2006/relationships/image" Target="../media/image224.jpe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6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89.xml"/></Relationships>
</file>

<file path=ppt/slides/_rels/slide16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9.xml"/><Relationship Id="rId1" Type="http://schemas.openxmlformats.org/officeDocument/2006/relationships/slideLayout" Target="../slideLayouts/slideLayout400.xml"/></Relationships>
</file>

<file path=ppt/slides/_rels/slide16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0.xml"/><Relationship Id="rId1" Type="http://schemas.openxmlformats.org/officeDocument/2006/relationships/slideLayout" Target="../slideLayouts/slideLayout41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1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10.xml"/></Relationships>
</file>

<file path=ppt/slides/_rels/slide16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3.xml"/><Relationship Id="rId1" Type="http://schemas.openxmlformats.org/officeDocument/2006/relationships/slideLayout" Target="../slideLayouts/slideLayout4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16.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5.xml"/><Relationship Id="rId1" Type="http://schemas.openxmlformats.org/officeDocument/2006/relationships/slideLayout" Target="../slideLayouts/slideLayout38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1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22.xml"/></Relationships>
</file>

<file path=ppt/slides/_rels/slide17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8.xml"/><Relationship Id="rId1" Type="http://schemas.openxmlformats.org/officeDocument/2006/relationships/slideLayout" Target="../slideLayouts/slideLayout422.xml"/><Relationship Id="rId4" Type="http://schemas.openxmlformats.org/officeDocument/2006/relationships/image" Target="../media/image230.jpeg"/></Relationships>
</file>

<file path=ppt/slides/_rels/slide17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9.xml"/><Relationship Id="rId1" Type="http://schemas.openxmlformats.org/officeDocument/2006/relationships/slideLayout" Target="../slideLayouts/slideLayout42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1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3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7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4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49.xml"/></Relationships>
</file>

<file path=ppt/slides/_rels/slide18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4.xml"/><Relationship Id="rId1" Type="http://schemas.openxmlformats.org/officeDocument/2006/relationships/slideLayout" Target="../slideLayouts/slideLayout445.xml"/></Relationships>
</file>

<file path=ppt/slides/_rels/slide181.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18" Type="http://schemas.openxmlformats.org/officeDocument/2006/relationships/image" Target="../media/image248.png"/><Relationship Id="rId26" Type="http://schemas.openxmlformats.org/officeDocument/2006/relationships/image" Target="../media/image256.png"/><Relationship Id="rId3" Type="http://schemas.openxmlformats.org/officeDocument/2006/relationships/image" Target="../media/image233.wmf"/><Relationship Id="rId21" Type="http://schemas.openxmlformats.org/officeDocument/2006/relationships/image" Target="../media/image251.png"/><Relationship Id="rId7" Type="http://schemas.openxmlformats.org/officeDocument/2006/relationships/image" Target="../media/image237.png"/><Relationship Id="rId12" Type="http://schemas.openxmlformats.org/officeDocument/2006/relationships/image" Target="../media/image242.png"/><Relationship Id="rId17" Type="http://schemas.openxmlformats.org/officeDocument/2006/relationships/image" Target="../media/image247.png"/><Relationship Id="rId25" Type="http://schemas.openxmlformats.org/officeDocument/2006/relationships/image" Target="../media/image255.png"/><Relationship Id="rId2" Type="http://schemas.openxmlformats.org/officeDocument/2006/relationships/notesSlide" Target="../notesSlides/notesSlide175.xml"/><Relationship Id="rId16" Type="http://schemas.openxmlformats.org/officeDocument/2006/relationships/image" Target="../media/image246.png"/><Relationship Id="rId20" Type="http://schemas.openxmlformats.org/officeDocument/2006/relationships/image" Target="../media/image250.png"/><Relationship Id="rId29" Type="http://schemas.openxmlformats.org/officeDocument/2006/relationships/image" Target="../media/image259.png"/><Relationship Id="rId1" Type="http://schemas.openxmlformats.org/officeDocument/2006/relationships/slideLayout" Target="../slideLayouts/slideLayout446.xml"/><Relationship Id="rId6" Type="http://schemas.openxmlformats.org/officeDocument/2006/relationships/image" Target="../media/image236.png"/><Relationship Id="rId11" Type="http://schemas.openxmlformats.org/officeDocument/2006/relationships/image" Target="../media/image241.png"/><Relationship Id="rId24" Type="http://schemas.openxmlformats.org/officeDocument/2006/relationships/image" Target="../media/image254.png"/><Relationship Id="rId32" Type="http://schemas.openxmlformats.org/officeDocument/2006/relationships/image" Target="../media/image262.png"/><Relationship Id="rId5" Type="http://schemas.openxmlformats.org/officeDocument/2006/relationships/image" Target="../media/image235.png"/><Relationship Id="rId15" Type="http://schemas.openxmlformats.org/officeDocument/2006/relationships/image" Target="../media/image245.png"/><Relationship Id="rId23" Type="http://schemas.openxmlformats.org/officeDocument/2006/relationships/image" Target="../media/image253.png"/><Relationship Id="rId28" Type="http://schemas.openxmlformats.org/officeDocument/2006/relationships/image" Target="../media/image258.png"/><Relationship Id="rId10" Type="http://schemas.openxmlformats.org/officeDocument/2006/relationships/image" Target="../media/image240.png"/><Relationship Id="rId19" Type="http://schemas.openxmlformats.org/officeDocument/2006/relationships/image" Target="../media/image249.png"/><Relationship Id="rId31" Type="http://schemas.openxmlformats.org/officeDocument/2006/relationships/image" Target="../media/image261.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244.png"/><Relationship Id="rId22" Type="http://schemas.openxmlformats.org/officeDocument/2006/relationships/image" Target="../media/image252.png"/><Relationship Id="rId27" Type="http://schemas.openxmlformats.org/officeDocument/2006/relationships/image" Target="../media/image257.png"/><Relationship Id="rId30" Type="http://schemas.openxmlformats.org/officeDocument/2006/relationships/image" Target="../media/image260.png"/></Relationships>
</file>

<file path=ppt/slides/_rels/slide1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6.xml"/><Relationship Id="rId1" Type="http://schemas.openxmlformats.org/officeDocument/2006/relationships/slideLayout" Target="../slideLayouts/slideLayout528.xml"/></Relationships>
</file>

<file path=ppt/slides/_rels/slide18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7.xml"/><Relationship Id="rId1" Type="http://schemas.openxmlformats.org/officeDocument/2006/relationships/slideLayout" Target="../slideLayouts/slideLayout443.xml"/><Relationship Id="rId4" Type="http://schemas.openxmlformats.org/officeDocument/2006/relationships/image" Target="../media/image147.jpeg"/></Relationships>
</file>

<file path=ppt/slides/_rels/slide18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8.xml"/><Relationship Id="rId1" Type="http://schemas.openxmlformats.org/officeDocument/2006/relationships/slideLayout" Target="../slideLayouts/slideLayout443.xml"/><Relationship Id="rId5" Type="http://schemas.openxmlformats.org/officeDocument/2006/relationships/image" Target="../media/image225.jpeg"/><Relationship Id="rId4" Type="http://schemas.openxmlformats.org/officeDocument/2006/relationships/image" Target="../media/image224.jpeg"/></Relationships>
</file>

<file path=ppt/slides/_rels/slide1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9.xml"/><Relationship Id="rId1" Type="http://schemas.openxmlformats.org/officeDocument/2006/relationships/slideLayout" Target="../slideLayouts/slideLayout444.xml"/></Relationships>
</file>

<file path=ppt/slides/_rels/slide18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80.xml"/><Relationship Id="rId1" Type="http://schemas.openxmlformats.org/officeDocument/2006/relationships/slideLayout" Target="../slideLayouts/slideLayout445.xml"/></Relationships>
</file>

<file path=ppt/slides/_rels/slide187.xml.rels><?xml version="1.0" encoding="UTF-8" standalone="yes"?>
<Relationships xmlns="http://schemas.openxmlformats.org/package/2006/relationships"><Relationship Id="rId3" Type="http://schemas.openxmlformats.org/officeDocument/2006/relationships/image" Target="../media/image264.wmf"/><Relationship Id="rId2" Type="http://schemas.openxmlformats.org/officeDocument/2006/relationships/notesSlide" Target="../notesSlides/notesSlide181.xml"/><Relationship Id="rId1" Type="http://schemas.openxmlformats.org/officeDocument/2006/relationships/slideLayout" Target="../slideLayouts/slideLayout44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45.xml"/></Relationships>
</file>

<file path=ppt/slides/_rels/slide18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3.xml"/><Relationship Id="rId1" Type="http://schemas.openxmlformats.org/officeDocument/2006/relationships/slideLayout" Target="../slideLayouts/slideLayout44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74.xml"/></Relationships>
</file>

<file path=ppt/slides/_rels/slide19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84.xml"/><Relationship Id="rId1" Type="http://schemas.openxmlformats.org/officeDocument/2006/relationships/slideLayout" Target="../slideLayouts/slideLayout606.xml"/></Relationships>
</file>

<file path=ppt/slides/_rels/slide19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5.xml"/><Relationship Id="rId1" Type="http://schemas.openxmlformats.org/officeDocument/2006/relationships/slideLayout" Target="../slideLayouts/slideLayout448.xml"/></Relationships>
</file>

<file path=ppt/slides/_rels/slide19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86.xml"/><Relationship Id="rId1" Type="http://schemas.openxmlformats.org/officeDocument/2006/relationships/slideLayout" Target="../slideLayouts/slideLayout449.xml"/></Relationships>
</file>

<file path=ppt/slides/_rels/slide19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7.xml"/><Relationship Id="rId1" Type="http://schemas.openxmlformats.org/officeDocument/2006/relationships/slideLayout" Target="../slideLayouts/slideLayout445.xml"/></Relationships>
</file>

<file path=ppt/slides/_rels/slide19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8.xml"/><Relationship Id="rId1" Type="http://schemas.openxmlformats.org/officeDocument/2006/relationships/slideLayout" Target="../slideLayouts/slideLayout450.xml"/></Relationships>
</file>

<file path=ppt/slides/_rels/slide19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89.xml"/><Relationship Id="rId1" Type="http://schemas.openxmlformats.org/officeDocument/2006/relationships/slideLayout" Target="../slideLayouts/slideLayout450.xml"/></Relationships>
</file>

<file path=ppt/slides/_rels/slide196.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0.xml"/><Relationship Id="rId1" Type="http://schemas.openxmlformats.org/officeDocument/2006/relationships/slideLayout" Target="../slideLayouts/slideLayout521.xml"/></Relationships>
</file>

<file path=ppt/slides/_rels/slide19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1.xml"/><Relationship Id="rId1" Type="http://schemas.openxmlformats.org/officeDocument/2006/relationships/slideLayout" Target="../slideLayouts/slideLayout521.xml"/></Relationships>
</file>

<file path=ppt/slides/_rels/slide19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2.xml"/><Relationship Id="rId1" Type="http://schemas.openxmlformats.org/officeDocument/2006/relationships/slideLayout" Target="../slideLayouts/slideLayout451.xml"/></Relationships>
</file>

<file path=ppt/slides/_rels/slide19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3.xml"/><Relationship Id="rId1" Type="http://schemas.openxmlformats.org/officeDocument/2006/relationships/slideLayout" Target="../slideLayouts/slideLayout533.xml"/><Relationship Id="rId4" Type="http://schemas.openxmlformats.org/officeDocument/2006/relationships/image" Target="../media/image27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3.xml"/></Relationships>
</file>

<file path=ppt/slides/_rels/slide20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4.xml"/><Relationship Id="rId1" Type="http://schemas.openxmlformats.org/officeDocument/2006/relationships/slideLayout" Target="../slideLayouts/slideLayout370.xml"/></Relationships>
</file>

<file path=ppt/slides/_rels/slide20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95.xml"/><Relationship Id="rId1" Type="http://schemas.openxmlformats.org/officeDocument/2006/relationships/slideLayout" Target="../slideLayouts/slideLayout370.xml"/></Relationships>
</file>

<file path=ppt/slides/_rels/slide20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6.xml"/><Relationship Id="rId1" Type="http://schemas.openxmlformats.org/officeDocument/2006/relationships/slideLayout" Target="../slideLayouts/slideLayout533.xml"/></Relationships>
</file>

<file path=ppt/slides/_rels/slide20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97.xml"/><Relationship Id="rId1" Type="http://schemas.openxmlformats.org/officeDocument/2006/relationships/slideLayout" Target="../slideLayouts/slideLayout449.xml"/></Relationships>
</file>

<file path=ppt/slides/_rels/slide204.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8.xml"/><Relationship Id="rId1" Type="http://schemas.openxmlformats.org/officeDocument/2006/relationships/slideLayout" Target="../slideLayouts/slideLayout451.xml"/><Relationship Id="rId4" Type="http://schemas.openxmlformats.org/officeDocument/2006/relationships/image" Target="../media/image280.jpeg"/></Relationships>
</file>

<file path=ppt/slides/_rels/slide20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9.xml"/><Relationship Id="rId1" Type="http://schemas.openxmlformats.org/officeDocument/2006/relationships/slideLayout" Target="../slideLayouts/slideLayout449.xml"/></Relationships>
</file>

<file path=ppt/slides/_rels/slide20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0.xml"/><Relationship Id="rId1" Type="http://schemas.openxmlformats.org/officeDocument/2006/relationships/slideLayout" Target="../slideLayouts/slideLayout449.xml"/><Relationship Id="rId5" Type="http://schemas.openxmlformats.org/officeDocument/2006/relationships/image" Target="../media/image283.jpeg"/><Relationship Id="rId4" Type="http://schemas.openxmlformats.org/officeDocument/2006/relationships/image" Target="../media/image282.jpe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49.xml"/></Relationships>
</file>

<file path=ppt/slides/_rels/slide208.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notesSlide" Target="../notesSlides/notesSlide202.xml"/><Relationship Id="rId1" Type="http://schemas.openxmlformats.org/officeDocument/2006/relationships/slideLayout" Target="../slideLayouts/slideLayout712.xml"/><Relationship Id="rId4" Type="http://schemas.openxmlformats.org/officeDocument/2006/relationships/image" Target="../media/image285.png"/></Relationships>
</file>

<file path=ppt/slides/_rels/slide2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3.xml"/><Relationship Id="rId1" Type="http://schemas.openxmlformats.org/officeDocument/2006/relationships/slideLayout" Target="../slideLayouts/slideLayout63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notesSlide" Target="../notesSlides/notesSlide204.xml"/><Relationship Id="rId1" Type="http://schemas.openxmlformats.org/officeDocument/2006/relationships/slideLayout" Target="../slideLayouts/slideLayout712.xml"/><Relationship Id="rId4" Type="http://schemas.openxmlformats.org/officeDocument/2006/relationships/image" Target="../media/image28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8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8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8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3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9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8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7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58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0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tandem.org.nz/images/site/sections/309_full.jpg"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jpeg"/><Relationship Id="rId3" Type="http://schemas.openxmlformats.org/officeDocument/2006/relationships/image" Target="../media/image54.wmf"/><Relationship Id="rId21" Type="http://schemas.openxmlformats.org/officeDocument/2006/relationships/image" Target="../media/image72.png"/><Relationship Id="rId7" Type="http://schemas.openxmlformats.org/officeDocument/2006/relationships/image" Target="../media/image58.jpe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notesSlide" Target="../notesSlides/notesSlide39.xml"/><Relationship Id="rId16" Type="http://schemas.openxmlformats.org/officeDocument/2006/relationships/image" Target="../media/image67.jpe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64.xml"/><Relationship Id="rId6" Type="http://schemas.openxmlformats.org/officeDocument/2006/relationships/image" Target="../media/image57.jpe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5" Type="http://schemas.openxmlformats.org/officeDocument/2006/relationships/image" Target="../media/image56.jpeg"/><Relationship Id="rId15" Type="http://schemas.openxmlformats.org/officeDocument/2006/relationships/image" Target="../media/image66.jpe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5.wmf"/><Relationship Id="rId9" Type="http://schemas.openxmlformats.org/officeDocument/2006/relationships/image" Target="../media/image60.jpe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54.wmf"/><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jpeg"/><Relationship Id="rId25" Type="http://schemas.openxmlformats.org/officeDocument/2006/relationships/image" Target="../media/image105.jpeg"/><Relationship Id="rId2" Type="http://schemas.openxmlformats.org/officeDocument/2006/relationships/notesSlide" Target="../notesSlides/notesSlide43.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jpeg"/><Relationship Id="rId1" Type="http://schemas.openxmlformats.org/officeDocument/2006/relationships/slideLayout" Target="../slideLayouts/slideLayout64.xml"/><Relationship Id="rId6" Type="http://schemas.openxmlformats.org/officeDocument/2006/relationships/image" Target="../media/image86.jpe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jpeg"/><Relationship Id="rId5" Type="http://schemas.openxmlformats.org/officeDocument/2006/relationships/image" Target="../media/image85.png"/><Relationship Id="rId15" Type="http://schemas.openxmlformats.org/officeDocument/2006/relationships/image" Target="../media/image95.jpeg"/><Relationship Id="rId23" Type="http://schemas.openxmlformats.org/officeDocument/2006/relationships/image" Target="../media/image103.png"/><Relationship Id="rId28" Type="http://schemas.openxmlformats.org/officeDocument/2006/relationships/image" Target="../media/image108.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jpeg"/><Relationship Id="rId4" Type="http://schemas.openxmlformats.org/officeDocument/2006/relationships/image" Target="../media/image55.wmf"/><Relationship Id="rId9" Type="http://schemas.openxmlformats.org/officeDocument/2006/relationships/image" Target="../media/image89.jpe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620.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47.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464.xml"/></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7.xml"/><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8.xml"/><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92.xml"/><Relationship Id="rId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4.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2.xml"/><Relationship Id="rId1" Type="http://schemas.openxmlformats.org/officeDocument/2006/relationships/themeOverride" Target="../theme/themeOverride3.xml"/><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6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5.xml"/><Relationship Id="rId1" Type="http://schemas.openxmlformats.org/officeDocument/2006/relationships/slideLayout" Target="../slideLayouts/slideLayout95.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47.xml"/><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9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2.xml"/><Relationship Id="rId1" Type="http://schemas.openxmlformats.org/officeDocument/2006/relationships/slideLayout" Target="../slideLayouts/slideLayout618.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670.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4.xml"/><Relationship Id="rId1" Type="http://schemas.openxmlformats.org/officeDocument/2006/relationships/slideLayout" Target="../slideLayouts/slideLayout166.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46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47.xml"/><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46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2.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4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7.xml"/></Relationships>
</file>

<file path=ppt/slides/_rels/slide8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7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3.xml"/></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47.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6.xml"/><Relationship Id="rId1" Type="http://schemas.openxmlformats.org/officeDocument/2006/relationships/slideLayout" Target="../slideLayouts/slideLayout109.xml"/></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7.xml"/><Relationship Id="rId1" Type="http://schemas.openxmlformats.org/officeDocument/2006/relationships/slideLayout" Target="../slideLayouts/slideLayout109.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494.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8.xml"/><Relationship Id="rId1" Type="http://schemas.openxmlformats.org/officeDocument/2006/relationships/slideLayout" Target="../slideLayouts/slideLayout109.xml"/><Relationship Id="rId5" Type="http://schemas.openxmlformats.org/officeDocument/2006/relationships/image" Target="../media/image124.png"/><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4.xml"/></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494.xml"/></Relationships>
</file>

<file path=ppt/slides/_rels/slide9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1.xml"/><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2.xml"/><Relationship Id="rId1" Type="http://schemas.openxmlformats.org/officeDocument/2006/relationships/slideLayout" Target="../slideLayouts/slideLayout52.xml"/><Relationship Id="rId4" Type="http://schemas.openxmlformats.org/officeDocument/2006/relationships/image" Target="../media/image147.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122" name="Picture 2" descr="jaws2dvdl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5EFEF"/>
                </a:solidFill>
                <a:effectLst/>
                <a:uLnTx/>
                <a:uFillTx/>
                <a:latin typeface="Arial" charset="0"/>
                <a:ea typeface="ＭＳ Ｐゴシック" charset="0"/>
                <a:cs typeface="Arial" charset="0"/>
              </a:rPr>
              <a:t>约拿</a:t>
            </a:r>
            <a:endParaRPr kumimoji="0" lang="en-US" sz="6000" b="1" i="0" u="none" strike="noStrike" kern="1200" cap="none" spc="0" normalizeH="0" baseline="0" noProof="0" dirty="0">
              <a:ln>
                <a:noFill/>
              </a:ln>
              <a:solidFill>
                <a:srgbClr val="F5EFEF"/>
              </a:solidFill>
              <a:effectLst/>
              <a:uLnTx/>
              <a:uFillTx/>
              <a:latin typeface="Arial" charset="0"/>
              <a:ea typeface="ＭＳ Ｐゴシック" charset="0"/>
              <a:cs typeface="Arial"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新加坡神学院</a:t>
            </a:r>
            <a:endPar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32648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REMI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5">
            <a:extLst>
              <a:ext uri="{FF2B5EF4-FFF2-40B4-BE49-F238E27FC236}">
                <a16:creationId xmlns:a16="http://schemas.microsoft.com/office/drawing/2014/main" id="{5D66EA6A-0371-4B84-9FB7-FB1D49B42F94}"/>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ndParaRPr>
          </a:p>
        </p:txBody>
      </p:sp>
      <p:sp>
        <p:nvSpPr>
          <p:cNvPr id="483331" name="Rectangle 2">
            <a:extLst>
              <a:ext uri="{FF2B5EF4-FFF2-40B4-BE49-F238E27FC236}">
                <a16:creationId xmlns:a16="http://schemas.microsoft.com/office/drawing/2014/main" id="{2812CC10-9855-41CD-9F80-6A3040B49D1E}"/>
              </a:ext>
            </a:extLst>
          </p:cNvPr>
          <p:cNvSpPr>
            <a:spLocks noGrp="1" noChangeArrowheads="1"/>
          </p:cNvSpPr>
          <p:nvPr>
            <p:ph type="title"/>
          </p:nvPr>
        </p:nvSpPr>
        <p:spPr>
          <a:xfrm>
            <a:off x="381000" y="152400"/>
            <a:ext cx="1255713" cy="347663"/>
          </a:xfrm>
        </p:spPr>
        <p:txBody>
          <a:bodyPr/>
          <a:lstStyle/>
          <a:p>
            <a:pPr eaLnBrk="1" hangingPunct="1"/>
            <a:r>
              <a:rPr lang="en-US" altLang="en-US" sz="1600"/>
              <a:t>Book Chart</a:t>
            </a:r>
          </a:p>
        </p:txBody>
      </p:sp>
      <p:sp>
        <p:nvSpPr>
          <p:cNvPr id="483332" name="Rectangle 60">
            <a:extLst>
              <a:ext uri="{FF2B5EF4-FFF2-40B4-BE49-F238E27FC236}">
                <a16:creationId xmlns:a16="http://schemas.microsoft.com/office/drawing/2014/main" id="{186D8CF9-B593-4AB6-843C-B9FFA5732540}"/>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endParaRPr lang="en-US" altLang="en-US" sz="2400">
              <a:solidFill>
                <a:srgbClr val="000000"/>
              </a:solidFill>
              <a:latin typeface="Times New Roman" panose="02020603050405020304" pitchFamily="18" charset="0"/>
            </a:endParaRPr>
          </a:p>
        </p:txBody>
      </p:sp>
      <p:graphicFrame>
        <p:nvGraphicFramePr>
          <p:cNvPr id="488451" name="Group 3">
            <a:extLst>
              <a:ext uri="{FF2B5EF4-FFF2-40B4-BE49-F238E27FC236}">
                <a16:creationId xmlns:a16="http://schemas.microsoft.com/office/drawing/2014/main" id="{96181E37-DB14-457F-ACD3-0F700E596379}"/>
              </a:ext>
            </a:extLst>
          </p:cNvPr>
          <p:cNvGraphicFramePr>
            <a:graphicFrameLocks noGrp="1"/>
          </p:cNvGraphicFramePr>
          <p:nvPr/>
        </p:nvGraphicFramePr>
        <p:xfrm>
          <a:off x="0" y="0"/>
          <a:ext cx="9144000" cy="6978652"/>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483379" name="Text Box 61">
            <a:extLst>
              <a:ext uri="{FF2B5EF4-FFF2-40B4-BE49-F238E27FC236}">
                <a16:creationId xmlns:a16="http://schemas.microsoft.com/office/drawing/2014/main" id="{8E504E18-DEE7-40FD-A4A6-0E5B3DE06418}"/>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r>
              <a:rPr lang="en-US" altLang="en-US" sz="2400" b="1">
                <a:solidFill>
                  <a:srgbClr val="FFFFFF"/>
                </a:solidFill>
                <a:latin typeface="Arial" panose="020B0604020202020204" pitchFamily="34" charset="0"/>
                <a:cs typeface="Arial" panose="020B0604020202020204" pitchFamily="34" charset="0"/>
              </a:rPr>
              <a:t>599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a:extLst>
              <a:ext uri="{FF2B5EF4-FFF2-40B4-BE49-F238E27FC236}">
                <a16:creationId xmlns:a16="http://schemas.microsoft.com/office/drawing/2014/main" id="{B539032A-F31A-4FB4-BA2D-2F8C5700BDC6}"/>
              </a:ext>
            </a:extLst>
          </p:cNvPr>
          <p:cNvSpPr txBox="1">
            <a:spLocks noGrp="1"/>
          </p:cNvSpPr>
          <p:nvPr>
            <p:ph type="ctrTitle"/>
          </p:nvPr>
        </p:nvSpPr>
        <p:spPr>
          <a:xfrm>
            <a:off x="228600" y="1219200"/>
            <a:ext cx="8229600" cy="2895600"/>
          </a:xfrm>
          <a:effectLst>
            <a:outerShdw dist="35924" dir="2700000" algn="tl" rotWithShape="0">
              <a:srgbClr val="808080">
                <a:alpha val="75000"/>
              </a:srgbClr>
            </a:outerShdw>
          </a:effectLst>
        </p:spPr>
        <p:txBody>
          <a:bodyPr/>
          <a:lstStyle/>
          <a:p>
            <a:pPr marL="1116013" indent="-1116013" eaLnBrk="1">
              <a:spcBef>
                <a:spcPts val="1300"/>
              </a:spcBef>
              <a:buFontTx/>
              <a:buAutoNum type="romanUcPeriod" startAt="2"/>
            </a:pPr>
            <a:r>
              <a:rPr lang="zh-CN" altLang="en-US" sz="5400" b="1">
                <a:solidFill>
                  <a:srgbClr val="FFFFFF"/>
                </a:solidFill>
                <a:latin typeface="Arial" panose="020B0604020202020204" pitchFamily="34" charset="0"/>
                <a:ea typeface="SimSun" panose="02010600030101010101" pitchFamily="2" charset="-122"/>
              </a:rPr>
              <a:t>我们应该</a:t>
            </a:r>
            <a:r>
              <a:rPr lang="zh-CN" altLang="en-US" sz="5400" b="1">
                <a:solidFill>
                  <a:srgbClr val="FFFF00"/>
                </a:solidFill>
                <a:latin typeface="Arial" panose="020B0604020202020204" pitchFamily="34" charset="0"/>
                <a:ea typeface="SimSun" panose="02010600030101010101" pitchFamily="2" charset="-122"/>
              </a:rPr>
              <a:t>感谢</a:t>
            </a:r>
            <a:r>
              <a:rPr lang="zh-CN" altLang="en-US" sz="5400" b="1">
                <a:solidFill>
                  <a:srgbClr val="FFFFFF"/>
                </a:solidFill>
                <a:latin typeface="Arial" panose="020B0604020202020204" pitchFamily="34" charset="0"/>
                <a:ea typeface="SimSun" panose="02010600030101010101" pitchFamily="2" charset="-122"/>
              </a:rPr>
              <a:t>上帝，</a:t>
            </a:r>
            <a:br>
              <a:rPr altLang="ja-JP" sz="5400" b="1">
                <a:solidFill>
                  <a:srgbClr val="FFFFFF"/>
                </a:solidFill>
                <a:latin typeface="Arial" panose="020B0604020202020204" pitchFamily="34" charset="0"/>
                <a:ea typeface="SimSun" panose="02010600030101010101" pitchFamily="2" charset="-122"/>
              </a:rPr>
            </a:br>
            <a:r>
              <a:rPr lang="zh-CN" altLang="en-US" sz="5400" b="1">
                <a:solidFill>
                  <a:srgbClr val="FFFFFF"/>
                </a:solidFill>
                <a:latin typeface="Arial" panose="020B0604020202020204" pitchFamily="34" charset="0"/>
                <a:ea typeface="SimSun" panose="02010600030101010101" pitchFamily="2" charset="-122"/>
              </a:rPr>
              <a:t>尽管我们</a:t>
            </a:r>
            <a:r>
              <a:rPr lang="zh-CN" altLang="en-US" sz="5400" b="1">
                <a:solidFill>
                  <a:srgbClr val="FFFF00"/>
                </a:solidFill>
                <a:latin typeface="Arial" panose="020B0604020202020204" pitchFamily="34" charset="0"/>
                <a:ea typeface="SimSun" panose="02010600030101010101" pitchFamily="2" charset="-122"/>
              </a:rPr>
              <a:t>不顺服</a:t>
            </a:r>
            <a:br>
              <a:rPr altLang="ja-JP" sz="5400" b="1">
                <a:solidFill>
                  <a:srgbClr val="FFFF00"/>
                </a:solidFill>
                <a:latin typeface="Arial" panose="020B0604020202020204" pitchFamily="34" charset="0"/>
                <a:ea typeface="SimSun" panose="02010600030101010101" pitchFamily="2" charset="-122"/>
              </a:rPr>
            </a:br>
            <a:r>
              <a:rPr lang="zh-CN" altLang="en-US" sz="5400" b="1">
                <a:solidFill>
                  <a:srgbClr val="FFFFFF"/>
                </a:solidFill>
                <a:latin typeface="Arial" panose="020B0604020202020204" pitchFamily="34" charset="0"/>
                <a:ea typeface="SimSun" panose="02010600030101010101" pitchFamily="2" charset="-122"/>
              </a:rPr>
              <a:t>上帝也饶恕我们</a:t>
            </a:r>
            <a:endParaRPr altLang="en-US">
              <a:solidFill>
                <a:srgbClr val="FFFFFF"/>
              </a:solidFill>
              <a:latin typeface="Arial" panose="020B0604020202020204" pitchFamily="34" charset="0"/>
              <a:ea typeface="ＭＳ Ｐゴシック" panose="020B0600070205080204" pitchFamily="34" charset="-128"/>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490" name="Rectangle 2">
            <a:extLst>
              <a:ext uri="{FF2B5EF4-FFF2-40B4-BE49-F238E27FC236}">
                <a16:creationId xmlns:a16="http://schemas.microsoft.com/office/drawing/2014/main" id="{5ACEA896-028E-4600-B9E1-BCE7262EFC21}"/>
              </a:ext>
            </a:extLst>
          </p:cNvPr>
          <p:cNvSpPr>
            <a:spLocks noGrp="1" noChangeArrowheads="1"/>
          </p:cNvSpPr>
          <p:nvPr>
            <p:ph type="title"/>
          </p:nvPr>
        </p:nvSpPr>
        <p:spPr>
          <a:xfrm>
            <a:off x="539750" y="1076325"/>
            <a:ext cx="7543800" cy="1143000"/>
          </a:xfrm>
        </p:spPr>
        <p:txBody>
          <a:bodyPr/>
          <a:lstStyle/>
          <a:p>
            <a:pPr eaLnBrk="1" hangingPunct="1"/>
            <a:r>
              <a:rPr lang="zh-CN" altLang="en-US" b="1">
                <a:solidFill>
                  <a:srgbClr val="800000"/>
                </a:solidFill>
                <a:latin typeface="Arial" panose="020B0604020202020204" pitchFamily="34" charset="0"/>
                <a:ea typeface="ＭＳ Ｐゴシック" panose="020B0600070205080204" pitchFamily="34" charset="-128"/>
                <a:cs typeface="Arial" panose="020B0604020202020204" pitchFamily="34" charset="0"/>
              </a:rPr>
              <a:t>哪是更好的激励   </a:t>
            </a:r>
            <a:r>
              <a:rPr lang="en-US" altLang="zh-CN" b="1">
                <a:solidFill>
                  <a:srgbClr val="800000"/>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b="1">
              <a:solidFill>
                <a:srgbClr val="8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75491" name="Rectangle 4">
            <a:extLst>
              <a:ext uri="{FF2B5EF4-FFF2-40B4-BE49-F238E27FC236}">
                <a16:creationId xmlns:a16="http://schemas.microsoft.com/office/drawing/2014/main" id="{096C4295-4D64-462C-B59F-CA5DE291201E}"/>
              </a:ext>
            </a:extLst>
          </p:cNvPr>
          <p:cNvSpPr>
            <a:spLocks noGrp="1" noChangeArrowheads="1"/>
          </p:cNvSpPr>
          <p:nvPr>
            <p:ph type="body" sz="half" idx="1"/>
          </p:nvPr>
        </p:nvSpPr>
        <p:spPr>
          <a:xfrm>
            <a:off x="1676400" y="2524125"/>
            <a:ext cx="3352800" cy="1143000"/>
          </a:xfrm>
        </p:spPr>
        <p:txBody>
          <a:bodyPr/>
          <a:lstStyle/>
          <a:p>
            <a:pPr eaLnBrk="1" hangingPunct="1"/>
            <a:r>
              <a:rPr lang="zh-CN" altLang="en-US" sz="4400" b="1">
                <a:latin typeface="Arial" panose="020B0604020202020204" pitchFamily="34" charset="0"/>
                <a:ea typeface="ＭＳ Ｐゴシック" panose="020B0600070205080204" pitchFamily="34" charset="-128"/>
                <a:cs typeface="Arial" panose="020B0604020202020204" pitchFamily="34" charset="0"/>
              </a:rPr>
              <a:t>恩典</a:t>
            </a:r>
            <a:r>
              <a:rPr lang="en-US" altLang="zh-CN" sz="4400" b="1">
                <a:latin typeface="Arial" panose="020B0604020202020204" pitchFamily="34" charset="0"/>
                <a:ea typeface="ＭＳ Ｐゴシック" panose="020B0600070205080204" pitchFamily="34" charset="-128"/>
                <a:cs typeface="Arial" panose="020B0604020202020204" pitchFamily="34" charset="0"/>
              </a:rPr>
              <a:t>?   </a:t>
            </a:r>
            <a:r>
              <a:rPr lang="zh-CN" altLang="en-US" sz="4400" b="1">
                <a:latin typeface="Arial" panose="020B0604020202020204" pitchFamily="34" charset="0"/>
                <a:ea typeface="ＭＳ Ｐゴシック" panose="020B0600070205080204" pitchFamily="34" charset="-128"/>
                <a:cs typeface="Arial" panose="020B0604020202020204" pitchFamily="34" charset="0"/>
              </a:rPr>
              <a:t>或</a:t>
            </a:r>
          </a:p>
        </p:txBody>
      </p:sp>
      <p:sp>
        <p:nvSpPr>
          <p:cNvPr id="575492" name="Rectangle 5">
            <a:extLst>
              <a:ext uri="{FF2B5EF4-FFF2-40B4-BE49-F238E27FC236}">
                <a16:creationId xmlns:a16="http://schemas.microsoft.com/office/drawing/2014/main" id="{7EBD17F6-0BA6-4437-919E-4AF7DA82F216}"/>
              </a:ext>
            </a:extLst>
          </p:cNvPr>
          <p:cNvSpPr>
            <a:spLocks noGrp="1" noChangeArrowheads="1"/>
          </p:cNvSpPr>
          <p:nvPr>
            <p:ph type="body" sz="half" idx="2"/>
          </p:nvPr>
        </p:nvSpPr>
        <p:spPr>
          <a:xfrm>
            <a:off x="5105400" y="2524125"/>
            <a:ext cx="2590800" cy="1143000"/>
          </a:xfrm>
        </p:spPr>
        <p:txBody>
          <a:bodyPr/>
          <a:lstStyle/>
          <a:p>
            <a:pPr eaLnBrk="1" hangingPunct="1"/>
            <a:r>
              <a:rPr lang="zh-CN" altLang="en-US" sz="4400" b="1">
                <a:latin typeface="Arial" panose="020B0604020202020204" pitchFamily="34" charset="0"/>
                <a:ea typeface="ＭＳ Ｐゴシック" panose="020B0600070205080204" pitchFamily="34" charset="-128"/>
                <a:cs typeface="Arial" panose="020B0604020202020204" pitchFamily="34" charset="0"/>
              </a:rPr>
              <a:t>律法</a:t>
            </a:r>
            <a:r>
              <a:rPr lang="en-US" altLang="zh-CN" sz="4400" b="1">
                <a:latin typeface="Arial" panose="020B0604020202020204" pitchFamily="34" charset="0"/>
                <a:ea typeface="ＭＳ Ｐゴシック" panose="020B0600070205080204" pitchFamily="34" charset="-128"/>
                <a:cs typeface="Arial" panose="020B0604020202020204" pitchFamily="34" charset="0"/>
              </a:rPr>
              <a:t>?</a:t>
            </a:r>
          </a:p>
        </p:txBody>
      </p:sp>
      <p:sp>
        <p:nvSpPr>
          <p:cNvPr id="575493" name="Text Box 6">
            <a:extLst>
              <a:ext uri="{FF2B5EF4-FFF2-40B4-BE49-F238E27FC236}">
                <a16:creationId xmlns:a16="http://schemas.microsoft.com/office/drawing/2014/main" id="{EE8B9826-3B54-4F7E-B73D-61DC756BE330}"/>
              </a:ext>
            </a:extLst>
          </p:cNvPr>
          <p:cNvSpPr txBox="1">
            <a:spLocks noChangeArrowheads="1"/>
          </p:cNvSpPr>
          <p:nvPr/>
        </p:nvSpPr>
        <p:spPr bwMode="auto">
          <a:xfrm>
            <a:off x="2963863" y="3895725"/>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95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zh-CN" altLang="en-US" b="1" i="1">
                <a:solidFill>
                  <a:srgbClr val="000000"/>
                </a:solidFill>
                <a:latin typeface="Arial" panose="020B0604020202020204" pitchFamily="34" charset="0"/>
              </a:rPr>
              <a:t>支持你的答案</a:t>
            </a:r>
            <a:r>
              <a:rPr lang="en-US" altLang="zh-CN" b="1" i="1">
                <a:solidFill>
                  <a:srgbClr val="000000"/>
                </a:solidFill>
                <a:latin typeface="Arial" panose="020B0604020202020204" pitchFamily="34" charset="0"/>
              </a:rPr>
              <a:t>!</a:t>
            </a:r>
          </a:p>
        </p:txBody>
      </p:sp>
      <p:pic>
        <p:nvPicPr>
          <p:cNvPr id="575494" name="Picture 8" descr="j0336379">
            <a:extLst>
              <a:ext uri="{FF2B5EF4-FFF2-40B4-BE49-F238E27FC236}">
                <a16:creationId xmlns:a16="http://schemas.microsoft.com/office/drawing/2014/main" id="{4CFA01DC-A287-442F-8921-76D3AD74A9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5" name="Picture 9" descr="j0283182">
            <a:extLst>
              <a:ext uri="{FF2B5EF4-FFF2-40B4-BE49-F238E27FC236}">
                <a16:creationId xmlns:a16="http://schemas.microsoft.com/office/drawing/2014/main" id="{36E33E01-B728-417D-B609-CEC969973DF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1513" y="3382963"/>
            <a:ext cx="23272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6" name="Rectangle 8">
            <a:extLst>
              <a:ext uri="{FF2B5EF4-FFF2-40B4-BE49-F238E27FC236}">
                <a16:creationId xmlns:a16="http://schemas.microsoft.com/office/drawing/2014/main" id="{8B94648D-0845-42C9-A29B-02CBE9EEC7FD}"/>
              </a:ext>
            </a:extLst>
          </p:cNvPr>
          <p:cNvSpPr>
            <a:spLocks noChangeArrowheads="1"/>
          </p:cNvSpPr>
          <p:nvPr/>
        </p:nvSpPr>
        <p:spPr bwMode="auto">
          <a:xfrm>
            <a:off x="2541588" y="76200"/>
            <a:ext cx="35385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95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zh-CN" altLang="en-US" sz="4400" dirty="0">
                <a:solidFill>
                  <a:srgbClr val="000000"/>
                </a:solidFill>
                <a:latin typeface="Arial" panose="020B0604020202020204" pitchFamily="34" charset="0"/>
              </a:rPr>
              <a:t>测验时间</a:t>
            </a:r>
            <a:r>
              <a:rPr lang="en-US" altLang="zh-CN" sz="4400" dirty="0">
                <a:solidFill>
                  <a:srgbClr val="000000"/>
                </a:solidFill>
                <a:latin typeface="Arial" panose="020B0604020202020204" pitchFamily="34" charset="0"/>
              </a:rPr>
              <a:t>……</a:t>
            </a:r>
            <a:endParaRPr lang="en-US" altLang="en-US" sz="2400" dirty="0">
              <a:solidFill>
                <a:srgbClr val="000000"/>
              </a:solidFill>
              <a:latin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6">
            <a:extLst>
              <a:ext uri="{FF2B5EF4-FFF2-40B4-BE49-F238E27FC236}">
                <a16:creationId xmlns:a16="http://schemas.microsoft.com/office/drawing/2014/main" id="{09008C0E-B4D7-4DCD-8041-98F966FE0FB0}"/>
              </a:ext>
            </a:extLst>
          </p:cNvPr>
          <p:cNvSpPr>
            <a:spLocks noChangeArrowheads="1"/>
          </p:cNvSpPr>
          <p:nvPr/>
        </p:nvSpPr>
        <p:spPr bwMode="auto">
          <a:xfrm>
            <a:off x="0" y="0"/>
            <a:ext cx="94488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pic>
        <p:nvPicPr>
          <p:cNvPr id="576515" name="Picture 2" descr="FSLO-997122906-618457">
            <a:hlinkClick r:id="rId3"/>
            <a:extLst>
              <a:ext uri="{FF2B5EF4-FFF2-40B4-BE49-F238E27FC236}">
                <a16:creationId xmlns:a16="http://schemas.microsoft.com/office/drawing/2014/main" id="{F0A6850E-DE18-47FB-A11D-E83B7427CE18}"/>
              </a:ext>
            </a:extLst>
          </p:cNvPr>
          <p:cNvPicPr>
            <a:picLocks noChangeAspect="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7575"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2579" name="Rectangle 3">
            <a:extLst>
              <a:ext uri="{FF2B5EF4-FFF2-40B4-BE49-F238E27FC236}">
                <a16:creationId xmlns:a16="http://schemas.microsoft.com/office/drawing/2014/main" id="{C610C4C3-A75D-47CC-9598-E227A22C909B}"/>
              </a:ext>
            </a:extLst>
          </p:cNvPr>
          <p:cNvSpPr txBox="1">
            <a:spLocks noGrp="1"/>
          </p:cNvSpPr>
          <p:nvPr>
            <p:ph type="title"/>
          </p:nvPr>
        </p:nvSpPr>
        <p:spPr>
          <a:xfrm>
            <a:off x="381000" y="76200"/>
            <a:ext cx="8458200" cy="1139825"/>
          </a:xfrm>
          <a:effectLst>
            <a:outerShdw dist="25398" dir="5100209" algn="tl" rotWithShape="0">
              <a:srgbClr val="030201">
                <a:alpha val="75000"/>
              </a:srgbClr>
            </a:outerShdw>
          </a:effectLst>
        </p:spPr>
        <p:txBody>
          <a:bodyPr/>
          <a:lstStyle/>
          <a:p>
            <a:pPr eaLnBrk="1" hangingPunct="1">
              <a:defRPr/>
            </a:pPr>
            <a:r>
              <a:rPr lang="zh-CN" altLang="en-US" sz="4000" b="1" dirty="0">
                <a:solidFill>
                  <a:srgbClr val="FFFFFF"/>
                </a:solidFill>
                <a:effectLst>
                  <a:glow rad="127000">
                    <a:schemeClr val="tx1"/>
                  </a:glow>
                </a:effectLst>
                <a:latin typeface="Trebuchet MS" charset="0"/>
                <a:ea typeface="Osaka" charset="0"/>
              </a:rPr>
              <a:t>区别以下主要重点</a:t>
            </a:r>
            <a:r>
              <a:rPr altLang="ja-JP" sz="4000" b="1" dirty="0">
                <a:solidFill>
                  <a:srgbClr val="FFFFFF"/>
                </a:solidFill>
                <a:effectLst>
                  <a:glow rad="127000">
                    <a:schemeClr val="tx1"/>
                  </a:glow>
                </a:effectLst>
                <a:latin typeface="Trebuchet MS" charset="0"/>
                <a:ea typeface="Osaka" charset="0"/>
              </a:rPr>
              <a:t>…</a:t>
            </a:r>
            <a:endParaRPr sz="4000" b="1" dirty="0">
              <a:solidFill>
                <a:srgbClr val="FFFFFF"/>
              </a:solidFill>
              <a:effectLst>
                <a:glow rad="127000">
                  <a:schemeClr val="tx1"/>
                </a:glow>
              </a:effectLst>
              <a:latin typeface="Trebuchet MS" charset="0"/>
              <a:ea typeface="Osaka" charset="0"/>
            </a:endParaRPr>
          </a:p>
        </p:txBody>
      </p:sp>
      <p:sp>
        <p:nvSpPr>
          <p:cNvPr id="5" name="Rectangle 4">
            <a:extLst>
              <a:ext uri="{FF2B5EF4-FFF2-40B4-BE49-F238E27FC236}">
                <a16:creationId xmlns:a16="http://schemas.microsoft.com/office/drawing/2014/main" id="{CAF2AD29-0D38-498B-92A7-D7E92A201582}"/>
              </a:ext>
            </a:extLst>
          </p:cNvPr>
          <p:cNvSpPr txBox="1">
            <a:spLocks noGrp="1"/>
          </p:cNvSpPr>
          <p:nvPr>
            <p:ph idx="1"/>
          </p:nvPr>
        </p:nvSpPr>
        <p:spPr>
          <a:xfrm>
            <a:off x="914400" y="1371600"/>
            <a:ext cx="7543800" cy="5105400"/>
          </a:xfrm>
          <a:effectLst>
            <a:outerShdw dist="12703" dir="5100315" algn="tl" rotWithShape="0">
              <a:srgbClr val="030201">
                <a:alpha val="75000"/>
              </a:srgbClr>
            </a:outerShdw>
          </a:effectLst>
        </p:spPr>
        <p:txBody>
          <a:bodyPr/>
          <a:lstStyle>
            <a:lvl1pPr marL="800100">
              <a:defRPr sz="3200">
                <a:solidFill>
                  <a:srgbClr val="000000"/>
                </a:solidFill>
                <a:latin typeface="Trebuchet MS" charset="0"/>
                <a:ea typeface="Osaka" charset="0"/>
                <a:cs typeface="Osaka" charset="0"/>
              </a:defRPr>
            </a:lvl1pPr>
            <a:lvl2pPr>
              <a:defRPr sz="2800">
                <a:solidFill>
                  <a:srgbClr val="000000"/>
                </a:solidFill>
                <a:latin typeface="Trebuchet MS" charset="0"/>
                <a:ea typeface="Osaka" charset="0"/>
                <a:cs typeface="Osaka" charset="0"/>
              </a:defRPr>
            </a:lvl2pPr>
            <a:lvl3pPr>
              <a:defRPr sz="2400">
                <a:solidFill>
                  <a:srgbClr val="000000"/>
                </a:solidFill>
                <a:latin typeface="Trebuchet MS" charset="0"/>
                <a:ea typeface="Osaka" charset="0"/>
                <a:cs typeface="Osaka" charset="0"/>
              </a:defRPr>
            </a:lvl3pPr>
            <a:lvl4pPr>
              <a:defRPr sz="2000">
                <a:solidFill>
                  <a:srgbClr val="000000"/>
                </a:solidFill>
                <a:latin typeface="Trebuchet MS" charset="0"/>
                <a:ea typeface="Osaka" charset="0"/>
                <a:cs typeface="Osaka" charset="0"/>
              </a:defRPr>
            </a:lvl4pPr>
            <a:lvl5pPr>
              <a:defRPr sz="2000">
                <a:solidFill>
                  <a:srgbClr val="000000"/>
                </a:solidFill>
                <a:latin typeface="Trebuchet MS" charset="0"/>
                <a:ea typeface="Osaka" charset="0"/>
                <a:cs typeface="Osaka" charset="0"/>
              </a:defRPr>
            </a:lvl5pPr>
            <a:lvl6pPr>
              <a:defRPr sz="2000">
                <a:solidFill>
                  <a:srgbClr val="000000"/>
                </a:solidFill>
                <a:latin typeface="Trebuchet MS" charset="0"/>
                <a:ea typeface="Osaka" charset="0"/>
                <a:cs typeface="Osaka" charset="0"/>
              </a:defRPr>
            </a:lvl6pPr>
            <a:lvl7pPr>
              <a:defRPr sz="2000">
                <a:solidFill>
                  <a:srgbClr val="000000"/>
                </a:solidFill>
                <a:latin typeface="Trebuchet MS" charset="0"/>
                <a:ea typeface="Osaka" charset="0"/>
                <a:cs typeface="Osaka" charset="0"/>
              </a:defRPr>
            </a:lvl7pPr>
            <a:lvl8pPr>
              <a:defRPr sz="2000">
                <a:solidFill>
                  <a:srgbClr val="000000"/>
                </a:solidFill>
                <a:latin typeface="Trebuchet MS" charset="0"/>
                <a:ea typeface="Osaka" charset="0"/>
                <a:cs typeface="Osaka" charset="0"/>
              </a:defRPr>
            </a:lvl8pPr>
            <a:lvl9pPr>
              <a:defRPr sz="2000">
                <a:solidFill>
                  <a:srgbClr val="000000"/>
                </a:solidFill>
                <a:latin typeface="Trebuchet MS" charset="0"/>
                <a:ea typeface="Osaka" charset="0"/>
                <a:cs typeface="Osaka" charset="0"/>
              </a:defRPr>
            </a:lvl9pPr>
          </a:lstStyle>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恩典</a:t>
            </a:r>
            <a:r>
              <a:rPr altLang="ja-JP" sz="4000" b="1" dirty="0">
                <a:solidFill>
                  <a:srgbClr val="FFFF00"/>
                </a:solidFill>
                <a:effectLst>
                  <a:glow rad="127000">
                    <a:srgbClr val="000000"/>
                  </a:glow>
                </a:effectLst>
                <a:latin typeface="Trebuchet MS"/>
                <a:ea typeface="Osaka"/>
                <a:cs typeface="Osaka"/>
              </a:rPr>
              <a:t>:</a:t>
            </a:r>
            <a:r>
              <a:rPr lang="zh-CN" altLang="en-US" sz="4000" b="1" dirty="0">
                <a:solidFill>
                  <a:srgbClr val="FFFFFF"/>
                </a:solidFill>
                <a:effectLst>
                  <a:glow rad="127000">
                    <a:srgbClr val="000000"/>
                  </a:glow>
                </a:effectLst>
                <a:latin typeface="Trebuchet MS"/>
                <a:ea typeface="Osaka"/>
                <a:cs typeface="Osaka"/>
              </a:rPr>
              <a:t>上帝赐给我们所不应受的</a:t>
            </a:r>
            <a:endParaRPr altLang="ja-JP" sz="4000" b="1" dirty="0">
              <a:solidFill>
                <a:srgbClr val="FFFFFF"/>
              </a:solidFill>
              <a:effectLst>
                <a:glow rad="127000">
                  <a:srgbClr val="000000"/>
                </a:glow>
              </a:effectLst>
              <a:latin typeface="Trebuchet MS"/>
              <a:ea typeface="Osaka"/>
              <a:cs typeface="Osaka"/>
            </a:endParaRPr>
          </a:p>
          <a:p>
            <a:pPr eaLnBrk="1" hangingPunct="1">
              <a:spcBef>
                <a:spcPts val="1000"/>
              </a:spcBef>
              <a:buFont typeface="Times" charset="0"/>
              <a:buNone/>
              <a:defRPr/>
            </a:pPr>
            <a:endParaRPr sz="4000" b="1" dirty="0">
              <a:solidFill>
                <a:srgbClr val="FFFFFF"/>
              </a:solidFill>
            </a:endParaRPr>
          </a:p>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怜悯</a:t>
            </a:r>
            <a:r>
              <a:rPr altLang="ja-JP" sz="4000" b="1" dirty="0">
                <a:solidFill>
                  <a:srgbClr val="FFFF00"/>
                </a:solidFill>
                <a:effectLst>
                  <a:glow rad="127000">
                    <a:srgbClr val="000000"/>
                  </a:glow>
                </a:effectLst>
                <a:latin typeface="Trebuchet MS"/>
                <a:ea typeface="Osaka"/>
                <a:cs typeface="Osaka"/>
              </a:rPr>
              <a:t>:</a:t>
            </a:r>
            <a:r>
              <a:rPr altLang="ja-JP" sz="4000" b="1" dirty="0">
                <a:solidFill>
                  <a:srgbClr val="FFFFFF"/>
                </a:solidFill>
              </a:rPr>
              <a:t> </a:t>
            </a:r>
            <a:r>
              <a:rPr lang="zh-CN" altLang="en-US" sz="4000" b="1" dirty="0">
                <a:solidFill>
                  <a:srgbClr val="FFFFFF"/>
                </a:solidFill>
                <a:effectLst>
                  <a:glow rad="127000">
                    <a:srgbClr val="000000"/>
                  </a:glow>
                </a:effectLst>
                <a:latin typeface="Trebuchet MS"/>
                <a:ea typeface="Osaka"/>
                <a:cs typeface="Osaka"/>
              </a:rPr>
              <a:t>上帝不赐给我们所应受的</a:t>
            </a:r>
            <a:endParaRPr altLang="ja-JP" sz="4000" b="1" dirty="0">
              <a:solidFill>
                <a:srgbClr val="FFFFFF"/>
              </a:solidFill>
              <a:effectLst>
                <a:glow rad="127000">
                  <a:srgbClr val="000000"/>
                </a:glow>
              </a:effectLst>
              <a:latin typeface="Trebuchet MS"/>
              <a:ea typeface="Osaka"/>
              <a:cs typeface="Osaka"/>
            </a:endParaRPr>
          </a:p>
          <a:p>
            <a:pPr eaLnBrk="1" hangingPunct="1">
              <a:spcBef>
                <a:spcPts val="1000"/>
              </a:spcBef>
              <a:buFont typeface="Times" charset="0"/>
              <a:buNone/>
              <a:defRPr/>
            </a:pPr>
            <a:endParaRPr sz="4000" b="1" dirty="0">
              <a:solidFill>
                <a:srgbClr val="FFFFFF"/>
              </a:solidFill>
            </a:endParaRPr>
          </a:p>
          <a:p>
            <a:pPr eaLnBrk="1" hangingPunct="1">
              <a:spcBef>
                <a:spcPts val="1000"/>
              </a:spcBef>
              <a:buFont typeface="Times" charset="0"/>
              <a:buNone/>
              <a:defRPr/>
            </a:pPr>
            <a:r>
              <a:rPr lang="zh-CN" altLang="en-US" sz="4000" b="1" dirty="0">
                <a:solidFill>
                  <a:srgbClr val="FFFF00"/>
                </a:solidFill>
                <a:effectLst>
                  <a:glow rad="127000">
                    <a:srgbClr val="000000"/>
                  </a:glow>
                </a:effectLst>
                <a:latin typeface="Trebuchet MS"/>
                <a:ea typeface="Osaka"/>
                <a:cs typeface="Osaka"/>
              </a:rPr>
              <a:t>公正</a:t>
            </a:r>
            <a:r>
              <a:rPr altLang="ja-JP" sz="4000" b="1" dirty="0">
                <a:solidFill>
                  <a:srgbClr val="FFFF00"/>
                </a:solidFill>
                <a:effectLst>
                  <a:glow rad="127000">
                    <a:srgbClr val="000000"/>
                  </a:glow>
                </a:effectLst>
                <a:latin typeface="Trebuchet MS"/>
                <a:ea typeface="Osaka"/>
                <a:cs typeface="Osaka"/>
              </a:rPr>
              <a:t>: </a:t>
            </a:r>
            <a:r>
              <a:rPr lang="zh-CN" altLang="en-US" sz="4000" b="1" dirty="0">
                <a:solidFill>
                  <a:srgbClr val="FFFFFF"/>
                </a:solidFill>
                <a:effectLst>
                  <a:glow rad="127000">
                    <a:srgbClr val="000000"/>
                  </a:glow>
                </a:effectLst>
                <a:latin typeface="Trebuchet MS"/>
                <a:ea typeface="Osaka"/>
                <a:cs typeface="Osaka"/>
              </a:rPr>
              <a:t>上帝赐给我们所应受的</a:t>
            </a:r>
            <a:endParaRPr sz="4000" b="1" dirty="0">
              <a:solidFill>
                <a:srgbClr val="FFFFFF"/>
              </a:solidFill>
              <a:effectLst>
                <a:glow rad="127000">
                  <a:srgbClr val="000000"/>
                </a:glow>
              </a:effectLst>
              <a:latin typeface="Trebuchet MS"/>
              <a:ea typeface="Osaka"/>
              <a:cs typeface="Osak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5">
                                            <p:txEl>
                                              <p:pRg st="0" end="0"/>
                                            </p:txEl>
                                          </p:spTgt>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5">
                                            <p:txEl>
                                              <p:pRg st="0" end="0"/>
                                            </p:txEl>
                                          </p:spTgt>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5">
                                            <p:txEl>
                                              <p:pRg st="0" end="0"/>
                                            </p:txEl>
                                          </p:spTgt>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5">
                                            <p:txEl>
                                              <p:pRg st="0" end="0"/>
                                            </p:txEl>
                                          </p:spTgt>
                                        </p:tgtEl>
                                        <p:attrNameLst>
                                          <p:attrName>ppt_y</p:attrName>
                                        </p:attrNameLst>
                                      </p:cBhvr>
                                      <p:tavLst>
                                        <p:tav tm="0" fmla="#ppt_y-sin(pi*$)/81">
                                          <p:val>
                                            <p:strVal val="0"/>
                                          </p:val>
                                        </p:tav>
                                        <p:tav tm="100000">
                                          <p:val>
                                            <p:strVal val="1"/>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80">
                                          <p:stCondLst>
                                            <p:cond delay="0"/>
                                          </p:stCondLst>
                                        </p:cTn>
                                        <p:tgtEl>
                                          <p:spTgt spid="5">
                                            <p:txEl>
                                              <p:pRg st="2" end="2"/>
                                            </p:txEl>
                                          </p:spTgt>
                                        </p:tgtEl>
                                      </p:cBhvr>
                                    </p:animEffect>
                                    <p:anim calcmode="lin" valueType="num">
                                      <p:cBhvr>
                                        <p:cTn id="18" dur="1822">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19" dur="664">
                                          <p:stCondLst>
                                            <p:cond delay="0"/>
                                          </p:stCondLst>
                                        </p:cTn>
                                        <p:tgtEl>
                                          <p:spTgt spid="5">
                                            <p:txEl>
                                              <p:pRg st="2" end="2"/>
                                            </p:txEl>
                                          </p:spTgt>
                                        </p:tgtEl>
                                        <p:attrNameLst>
                                          <p:attrName>ppt_y</p:attrName>
                                        </p:attrNameLst>
                                      </p:cBhvr>
                                      <p:tavLst>
                                        <p:tav tm="0" fmla="#ppt_y-sin(pi*$)/3">
                                          <p:val>
                                            <p:strVal val="0.5"/>
                                          </p:val>
                                        </p:tav>
                                        <p:tav tm="100000">
                                          <p:val>
                                            <p:strVal val="1"/>
                                          </p:val>
                                        </p:tav>
                                      </p:tavLst>
                                    </p:anim>
                                    <p:anim calcmode="lin" valueType="num">
                                      <p:cBhvr>
                                        <p:cTn id="20" dur="664">
                                          <p:stCondLst>
                                            <p:cond delay="664"/>
                                          </p:stCondLst>
                                        </p:cTn>
                                        <p:tgtEl>
                                          <p:spTgt spid="5">
                                            <p:txEl>
                                              <p:pRg st="2" end="2"/>
                                            </p:txEl>
                                          </p:spTgt>
                                        </p:tgtEl>
                                        <p:attrNameLst>
                                          <p:attrName>ppt_y</p:attrName>
                                        </p:attrNameLst>
                                      </p:cBhvr>
                                      <p:tavLst>
                                        <p:tav tm="0" fmla="#ppt_y-sin(pi*$)/9">
                                          <p:val>
                                            <p:strVal val="0"/>
                                          </p:val>
                                        </p:tav>
                                        <p:tav tm="100000">
                                          <p:val>
                                            <p:strVal val="1"/>
                                          </p:val>
                                        </p:tav>
                                      </p:tavLst>
                                    </p:anim>
                                    <p:anim calcmode="lin" valueType="num">
                                      <p:cBhvr>
                                        <p:cTn id="21" dur="332">
                                          <p:stCondLst>
                                            <p:cond delay="1324"/>
                                          </p:stCondLst>
                                        </p:cTn>
                                        <p:tgtEl>
                                          <p:spTgt spid="5">
                                            <p:txEl>
                                              <p:pRg st="2" end="2"/>
                                            </p:txEl>
                                          </p:spTgt>
                                        </p:tgtEl>
                                        <p:attrNameLst>
                                          <p:attrName>ppt_y</p:attrName>
                                        </p:attrNameLst>
                                      </p:cBhvr>
                                      <p:tavLst>
                                        <p:tav tm="0" fmla="#ppt_y-sin(pi*$)/27">
                                          <p:val>
                                            <p:strVal val="0"/>
                                          </p:val>
                                        </p:tav>
                                        <p:tav tm="100000">
                                          <p:val>
                                            <p:strVal val="1"/>
                                          </p:val>
                                        </p:tav>
                                      </p:tavLst>
                                    </p:anim>
                                    <p:anim calcmode="lin" valueType="num">
                                      <p:cBhvr>
                                        <p:cTn id="22" dur="164">
                                          <p:stCondLst>
                                            <p:cond delay="1656"/>
                                          </p:stCondLst>
                                        </p:cTn>
                                        <p:tgtEl>
                                          <p:spTgt spid="5">
                                            <p:txEl>
                                              <p:pRg st="2" end="2"/>
                                            </p:txEl>
                                          </p:spTgt>
                                        </p:tgtEl>
                                        <p:attrNameLst>
                                          <p:attrName>ppt_y</p:attrName>
                                        </p:attrNameLst>
                                      </p:cBhvr>
                                      <p:tavLst>
                                        <p:tav tm="0" fmla="#ppt_y-sin(pi*$)/81">
                                          <p:val>
                                            <p:strVal val="0"/>
                                          </p:val>
                                        </p:tav>
                                        <p:tav tm="100000">
                                          <p:val>
                                            <p:str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80">
                                          <p:stCondLst>
                                            <p:cond delay="0"/>
                                          </p:stCondLst>
                                        </p:cTn>
                                        <p:tgtEl>
                                          <p:spTgt spid="5">
                                            <p:txEl>
                                              <p:pRg st="4" end="4"/>
                                            </p:txEl>
                                          </p:spTgt>
                                        </p:tgtEl>
                                      </p:cBhvr>
                                    </p:animEffect>
                                    <p:anim calcmode="lin" valueType="num">
                                      <p:cBhvr>
                                        <p:cTn id="28" dur="1822">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29" dur="664">
                                          <p:stCondLst>
                                            <p:cond delay="0"/>
                                          </p:stCondLst>
                                        </p:cTn>
                                        <p:tgtEl>
                                          <p:spTgt spid="5">
                                            <p:txEl>
                                              <p:pRg st="4" end="4"/>
                                            </p:txEl>
                                          </p:spTgt>
                                        </p:tgtEl>
                                        <p:attrNameLst>
                                          <p:attrName>ppt_y</p:attrName>
                                        </p:attrNameLst>
                                      </p:cBhvr>
                                      <p:tavLst>
                                        <p:tav tm="0" fmla="#ppt_y-sin(pi*$)/3">
                                          <p:val>
                                            <p:strVal val="0.5"/>
                                          </p:val>
                                        </p:tav>
                                        <p:tav tm="100000">
                                          <p:val>
                                            <p:strVal val="1"/>
                                          </p:val>
                                        </p:tav>
                                      </p:tavLst>
                                    </p:anim>
                                    <p:anim calcmode="lin" valueType="num">
                                      <p:cBhvr>
                                        <p:cTn id="30" dur="664">
                                          <p:stCondLst>
                                            <p:cond delay="664"/>
                                          </p:stCondLst>
                                        </p:cTn>
                                        <p:tgtEl>
                                          <p:spTgt spid="5">
                                            <p:txEl>
                                              <p:pRg st="4" end="4"/>
                                            </p:txEl>
                                          </p:spTgt>
                                        </p:tgtEl>
                                        <p:attrNameLst>
                                          <p:attrName>ppt_y</p:attrName>
                                        </p:attrNameLst>
                                      </p:cBhvr>
                                      <p:tavLst>
                                        <p:tav tm="0" fmla="#ppt_y-sin(pi*$)/9">
                                          <p:val>
                                            <p:strVal val="0"/>
                                          </p:val>
                                        </p:tav>
                                        <p:tav tm="100000">
                                          <p:val>
                                            <p:strVal val="1"/>
                                          </p:val>
                                        </p:tav>
                                      </p:tavLst>
                                    </p:anim>
                                    <p:anim calcmode="lin" valueType="num">
                                      <p:cBhvr>
                                        <p:cTn id="31" dur="332">
                                          <p:stCondLst>
                                            <p:cond delay="1324"/>
                                          </p:stCondLst>
                                        </p:cTn>
                                        <p:tgtEl>
                                          <p:spTgt spid="5">
                                            <p:txEl>
                                              <p:pRg st="4" end="4"/>
                                            </p:txEl>
                                          </p:spTgt>
                                        </p:tgtEl>
                                        <p:attrNameLst>
                                          <p:attrName>ppt_y</p:attrName>
                                        </p:attrNameLst>
                                      </p:cBhvr>
                                      <p:tavLst>
                                        <p:tav tm="0" fmla="#ppt_y-sin(pi*$)/27">
                                          <p:val>
                                            <p:strVal val="0"/>
                                          </p:val>
                                        </p:tav>
                                        <p:tav tm="100000">
                                          <p:val>
                                            <p:strVal val="1"/>
                                          </p:val>
                                        </p:tav>
                                      </p:tavLst>
                                    </p:anim>
                                    <p:anim calcmode="lin" valueType="num">
                                      <p:cBhvr>
                                        <p:cTn id="32" dur="164">
                                          <p:stCondLst>
                                            <p:cond delay="1656"/>
                                          </p:stCondLst>
                                        </p:cTn>
                                        <p:tgtEl>
                                          <p:spTgt spid="5">
                                            <p:txEl>
                                              <p:pRg st="4" end="4"/>
                                            </p:txEl>
                                          </p:spTgt>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67E0E4-0088-4D67-B923-034AD4D392B7}"/>
              </a:ext>
            </a:extLst>
          </p:cNvPr>
          <p:cNvSpPr>
            <a:spLocks noGrp="1"/>
          </p:cNvSpPr>
          <p:nvPr>
            <p:ph type="title" idx="4294967295"/>
          </p:nvPr>
        </p:nvSpPr>
        <p:spPr>
          <a:xfrm>
            <a:off x="0" y="0"/>
            <a:ext cx="2057400" cy="1143000"/>
          </a:xfrm>
        </p:spPr>
        <p:txBody>
          <a:bodyPr/>
          <a:lstStyle/>
          <a:p>
            <a:pPr>
              <a:defRPr/>
            </a:pPr>
            <a:r>
              <a:rPr lang="en-US" dirty="0"/>
              <a:t>Black</a:t>
            </a:r>
          </a:p>
        </p:txBody>
      </p:sp>
      <p:sp>
        <p:nvSpPr>
          <p:cNvPr id="577539" name="Rectangle 2">
            <a:extLst>
              <a:ext uri="{FF2B5EF4-FFF2-40B4-BE49-F238E27FC236}">
                <a16:creationId xmlns:a16="http://schemas.microsoft.com/office/drawing/2014/main" id="{961CCF05-92AF-4480-B47A-DEEDCF9B1C3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descr="Medium wood">
            <a:extLst>
              <a:ext uri="{FF2B5EF4-FFF2-40B4-BE49-F238E27FC236}">
                <a16:creationId xmlns:a16="http://schemas.microsoft.com/office/drawing/2014/main" id="{411DE0C5-3E03-417F-927D-71C5C12A82D4}"/>
              </a:ext>
            </a:extLst>
          </p:cNvPr>
          <p:cNvSpPr>
            <a:spLocks noChangeArrowheads="1"/>
          </p:cNvSpPr>
          <p:nvPr/>
        </p:nvSpPr>
        <p:spPr bwMode="auto">
          <a:xfrm>
            <a:off x="304800" y="228600"/>
            <a:ext cx="8534400" cy="6324600"/>
          </a:xfrm>
          <a:prstGeom prst="rect">
            <a:avLst/>
          </a:prstGeom>
          <a:blipFill dpi="0" rotWithShape="1">
            <a:blip r:embed="rId3" r:link="rId4"/>
            <a:srcRect/>
            <a:tile tx="0" ty="0" sx="100000" sy="100000" flip="none" algn="tl"/>
          </a:blipFill>
          <a:ln w="76196">
            <a:solidFill>
              <a:srgbClr val="000000"/>
            </a:solidFill>
            <a:miter lim="800000"/>
            <a:headEnd/>
            <a:tailEnd/>
          </a:ln>
        </p:spPr>
        <p:txBody>
          <a:bodyPr wrap="none" anchor="ctr" anchorCtr="1"/>
          <a:lstStyle>
            <a:lvl1pPr>
              <a:spcBef>
                <a:spcPts val="800"/>
              </a:spcBef>
              <a:buClr>
                <a:srgbClr val="FFFFCC"/>
              </a:buClr>
              <a:buSzPct val="75000"/>
              <a:buFont typeface="Wingdings" panose="05000000000000000000" pitchFamily="2" charset="2"/>
              <a:buChar char="l"/>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FFFF"/>
              </a:buClr>
              <a:buSzPct val="75000"/>
              <a:buFont typeface="Wingdings" panose="05000000000000000000" pitchFamily="2" charset="2"/>
              <a:buChar char="l"/>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666699"/>
              </a:buClr>
              <a:buSzPct val="75000"/>
              <a:buFont typeface="Wingdings" panose="05000000000000000000" pitchFamily="2" charset="2"/>
              <a:buChar char="l"/>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66"/>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3" name="Rectangle 3">
            <a:extLst>
              <a:ext uri="{FF2B5EF4-FFF2-40B4-BE49-F238E27FC236}">
                <a16:creationId xmlns:a16="http://schemas.microsoft.com/office/drawing/2014/main" id="{B9A8A5A7-2AE7-4B96-A00D-10D7180CA2DD}"/>
              </a:ext>
            </a:extLst>
          </p:cNvPr>
          <p:cNvSpPr txBox="1">
            <a:spLocks noGrp="1"/>
          </p:cNvSpPr>
          <p:nvPr>
            <p:ph type="ctrTitle"/>
          </p:nvPr>
        </p:nvSpPr>
        <p:spPr>
          <a:xfrm>
            <a:off x="685800" y="1873250"/>
            <a:ext cx="7772400" cy="1555750"/>
          </a:xfrm>
        </p:spPr>
        <p:txBody>
          <a:bodyPr numCol="1">
            <a:prstTxWarp prst="textNoShape">
              <a:avLst/>
            </a:prstTxWarp>
          </a:bodyPr>
          <a:lstStyle/>
          <a:p>
            <a:pPr eaLnBrk="1" hangingPunct="1">
              <a:defRPr/>
            </a:pPr>
            <a:r>
              <a:rPr lang="zh-CN" altLang="en-US" sz="8800">
                <a:solidFill>
                  <a:schemeClr val="bg1"/>
                </a:solidFill>
                <a:effectLst>
                  <a:outerShdw blurRad="38100" dist="38100" dir="2700000" algn="tl">
                    <a:srgbClr val="EEECE1"/>
                  </a:outerShdw>
                </a:effectLst>
                <a:latin typeface="Calibri" pitchFamily="34" charset="0"/>
                <a:ea typeface="SimSun" pitchFamily="2" charset="-122"/>
              </a:rPr>
              <a:t>这是我的人生</a:t>
            </a:r>
            <a:endParaRPr altLang="en-US" sz="8800">
              <a:solidFill>
                <a:schemeClr val="bg1"/>
              </a:solidFill>
              <a:effectLst>
                <a:outerShdw blurRad="38100" dist="38100" dir="2700000" algn="tl">
                  <a:srgbClr val="EEECE1"/>
                </a:outerShdw>
              </a:effectLst>
              <a:latin typeface="Calibri" pitchFamily="34" charset="0"/>
              <a:ea typeface="ＭＳ Ｐゴシック" pitchFamily="34" charset="-128"/>
            </a:endParaRPr>
          </a:p>
        </p:txBody>
      </p:sp>
      <p:sp>
        <p:nvSpPr>
          <p:cNvPr id="4" name="Rectangle 4">
            <a:extLst>
              <a:ext uri="{FF2B5EF4-FFF2-40B4-BE49-F238E27FC236}">
                <a16:creationId xmlns:a16="http://schemas.microsoft.com/office/drawing/2014/main" id="{A0F64607-A9EA-4A0B-B3FC-3B4D560E0BB4}"/>
              </a:ext>
            </a:extLst>
          </p:cNvPr>
          <p:cNvSpPr txBox="1">
            <a:spLocks noGrp="1"/>
          </p:cNvSpPr>
          <p:nvPr>
            <p:ph type="subTitle" idx="1"/>
          </p:nvPr>
        </p:nvSpPr>
        <p:spPr>
          <a:xfrm>
            <a:off x="1371600" y="3581400"/>
            <a:ext cx="6400800" cy="1752600"/>
          </a:xfrm>
        </p:spPr>
        <p:txBody>
          <a:bodyPr/>
          <a:lstStyle/>
          <a:p>
            <a:pPr eaLnBrk="1" hangingPunct="1">
              <a:spcBef>
                <a:spcPts val="1400"/>
              </a:spcBef>
              <a:defRPr/>
            </a:pPr>
            <a:r>
              <a:rPr lang="zh-CN" altLang="en-US" sz="6000" kern="1200" dirty="0">
                <a:effectLst>
                  <a:outerShdw blurRad="38100" dist="38100" dir="2700000" algn="tl">
                    <a:srgbClr val="000000"/>
                  </a:outerShdw>
                </a:effectLst>
                <a:latin typeface="Monotype Corsiva" charset="0"/>
              </a:rPr>
              <a:t>家庭相册</a:t>
            </a:r>
            <a:endParaRPr altLang="en-US" sz="6000" kern="1200" dirty="0">
              <a:effectLst>
                <a:outerShdw blurRad="38100" dist="38100" dir="2700000" algn="tl">
                  <a:srgbClr val="000000"/>
                </a:outerShdw>
              </a:effectLst>
              <a:latin typeface="Monotype Corsiva" charset="0"/>
            </a:endParaRPr>
          </a:p>
        </p:txBody>
      </p:sp>
    </p:spTree>
  </p:cSld>
  <p:clrMapOvr>
    <a:masterClrMapping/>
  </p:clrMapOvr>
  <p:transition advTm="10000">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4DB0CD8-83E5-4822-905C-13E9E712361D}"/>
              </a:ext>
            </a:extLst>
          </p:cNvPr>
          <p:cNvSpPr txBox="1">
            <a:spLocks noGrp="1"/>
          </p:cNvSpPr>
          <p:nvPr>
            <p:ph idx="1"/>
          </p:nvPr>
        </p:nvSpPr>
        <p:spPr>
          <a:xfrm>
            <a:off x="609600" y="5257800"/>
            <a:ext cx="2971800" cy="1600200"/>
          </a:xfrm>
        </p:spPr>
        <p:txBody>
          <a:bodyPr anchorCtr="1"/>
          <a:lstStyle/>
          <a:p>
            <a:pPr marL="0" indent="0" algn="ctr" hangingPunct="1">
              <a:buFont typeface="Wingdings" panose="05000000000000000000" pitchFamily="2" charset="2"/>
              <a:buNone/>
              <a:defRPr/>
            </a:pPr>
            <a:r>
              <a:rPr lang="zh-CN" altLang="en-US">
                <a:ea typeface="SimSun" pitchFamily="2" charset="-122"/>
              </a:rPr>
              <a:t>海军中尉</a:t>
            </a:r>
            <a:r>
              <a:rPr lang="en-US" altLang="ja-JP">
                <a:ea typeface="ＭＳ Ｐゴシック" pitchFamily="34" charset="-128"/>
              </a:rPr>
              <a:t>  </a:t>
            </a:r>
          </a:p>
          <a:p>
            <a:pPr marL="0" indent="0" algn="ctr" hangingPunct="1">
              <a:buFont typeface="Wingdings" panose="05000000000000000000" pitchFamily="2" charset="2"/>
              <a:buNone/>
              <a:defRPr/>
            </a:pPr>
            <a:r>
              <a:rPr lang="en-US" altLang="en-US">
                <a:ea typeface="ＭＳ Ｐゴシック" pitchFamily="34" charset="-128"/>
              </a:rPr>
              <a:t>Harold F. Griffith (</a:t>
            </a:r>
            <a:r>
              <a:rPr lang="zh-CN" altLang="en-US">
                <a:ea typeface="SimSun" pitchFamily="2" charset="-122"/>
              </a:rPr>
              <a:t>另称父亲</a:t>
            </a:r>
            <a:r>
              <a:rPr lang="en-US" altLang="ja-JP">
                <a:ea typeface="ＭＳ Ｐゴシック" pitchFamily="34" charset="-128"/>
              </a:rPr>
              <a:t>)</a:t>
            </a:r>
            <a:endParaRPr lang="en-US" altLang="en-US">
              <a:ea typeface="ＭＳ Ｐゴシック" pitchFamily="34" charset="-128"/>
            </a:endParaRPr>
          </a:p>
        </p:txBody>
      </p:sp>
      <p:pic>
        <p:nvPicPr>
          <p:cNvPr id="579587" name="Picture 3" descr="Dad 1969">
            <a:extLst>
              <a:ext uri="{FF2B5EF4-FFF2-40B4-BE49-F238E27FC236}">
                <a16:creationId xmlns:a16="http://schemas.microsoft.com/office/drawing/2014/main" id="{42E5E81D-13CE-4A62-8685-63E48E00B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588" name="Picture 4" descr="Mom">
            <a:extLst>
              <a:ext uri="{FF2B5EF4-FFF2-40B4-BE49-F238E27FC236}">
                <a16:creationId xmlns:a16="http://schemas.microsoft.com/office/drawing/2014/main" id="{1353D39C-933D-4499-98FD-EA3E1535B7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DBF92082-890A-4233-87A1-B66AFBD28AFF}"/>
              </a:ext>
            </a:extLst>
          </p:cNvPr>
          <p:cNvSpPr/>
          <p:nvPr/>
        </p:nvSpPr>
        <p:spPr>
          <a:xfrm>
            <a:off x="5943600" y="5257800"/>
            <a:ext cx="2971800" cy="1600200"/>
          </a:xfrm>
          <a:prstGeom prst="rect">
            <a:avLst/>
          </a:prstGeom>
          <a:noFill/>
          <a:ln>
            <a:noFill/>
            <a:prstDash val="solid"/>
          </a:ln>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700"/>
              </a:spcBef>
              <a:defRPr/>
            </a:pPr>
            <a:r>
              <a:rPr lang="zh-CN" altLang="en-US" sz="2800">
                <a:solidFill>
                  <a:srgbClr val="FFFFFF"/>
                </a:solidFill>
                <a:effectLst>
                  <a:outerShdw blurRad="38100" dist="38100" dir="2700000" algn="tl">
                    <a:srgbClr val="000000"/>
                  </a:outerShdw>
                </a:effectLst>
              </a:rPr>
              <a:t>海军少尉</a:t>
            </a:r>
          </a:p>
          <a:p>
            <a:pPr algn="ctr" eaLnBrk="1" hangingPunct="1">
              <a:spcBef>
                <a:spcPts val="700"/>
              </a:spcBef>
              <a:defRPr/>
            </a:pPr>
            <a:r>
              <a:rPr lang="en-US" altLang="en-US" sz="2800">
                <a:solidFill>
                  <a:srgbClr val="FFFFFF"/>
                </a:solidFill>
                <a:effectLst>
                  <a:outerShdw blurRad="38100" dist="38100" dir="2700000" algn="tl">
                    <a:srgbClr val="000000"/>
                  </a:outerShdw>
                </a:effectLst>
              </a:rPr>
              <a:t>Joyce I. Griffith </a:t>
            </a:r>
            <a:r>
              <a:rPr lang="zh-CN" altLang="en-US" sz="2800">
                <a:solidFill>
                  <a:srgbClr val="FFFFFF"/>
                </a:solidFill>
                <a:effectLst>
                  <a:outerShdw blurRad="38100" dist="38100" dir="2700000" algn="tl">
                    <a:srgbClr val="000000"/>
                  </a:outerShdw>
                </a:effectLst>
              </a:rPr>
              <a:t>（另称母亲</a:t>
            </a:r>
            <a:r>
              <a:rPr lang="en-US" altLang="ja-JP" sz="2800">
                <a:solidFill>
                  <a:srgbClr val="FFFFFF"/>
                </a:solidFill>
                <a:effectLst>
                  <a:outerShdw blurRad="38100" dist="38100" dir="2700000" algn="tl">
                    <a:srgbClr val="000000"/>
                  </a:outerShdw>
                </a:effectLst>
              </a:rPr>
              <a:t>)</a:t>
            </a:r>
            <a:endParaRPr lang="en-US" altLang="en-US" sz="2800">
              <a:solidFill>
                <a:srgbClr val="FFFFFF"/>
              </a:solidFill>
              <a:effectLst>
                <a:outerShdw blurRad="38100" dist="38100" dir="2700000" algn="tl">
                  <a:srgbClr val="000000"/>
                </a:outerShdw>
              </a:effectLst>
            </a:endParaRPr>
          </a:p>
        </p:txBody>
      </p:sp>
      <p:sp>
        <p:nvSpPr>
          <p:cNvPr id="6" name="AutoShape 6">
            <a:extLst>
              <a:ext uri="{FF2B5EF4-FFF2-40B4-BE49-F238E27FC236}">
                <a16:creationId xmlns:a16="http://schemas.microsoft.com/office/drawing/2014/main" id="{427B1F12-DF29-45E4-B519-A30E655164ED}"/>
              </a:ext>
            </a:extLst>
          </p:cNvPr>
          <p:cNvSpPr/>
          <p:nvPr/>
        </p:nvSpPr>
        <p:spPr>
          <a:xfrm>
            <a:off x="2438403" y="457200"/>
            <a:ext cx="4495803" cy="3505196"/>
          </a:xfrm>
          <a:custGeom>
            <a:avLst/>
            <a:gdLst>
              <a:gd name="f0" fmla="val 10800000"/>
              <a:gd name="f1" fmla="val 5400000"/>
              <a:gd name="f2" fmla="val 180"/>
              <a:gd name="f3" fmla="val w"/>
              <a:gd name="f4" fmla="val h"/>
              <a:gd name="f5" fmla="val 0"/>
              <a:gd name="f6" fmla="val 21600"/>
              <a:gd name="f7" fmla="val 10860"/>
              <a:gd name="f8" fmla="val 2187"/>
              <a:gd name="f9" fmla="val 10451"/>
              <a:gd name="f10" fmla="val 1746"/>
              <a:gd name="f11" fmla="val 9529"/>
              <a:gd name="f12" fmla="val 1018"/>
              <a:gd name="f13" fmla="val 9015"/>
              <a:gd name="f14" fmla="val 730"/>
              <a:gd name="f15" fmla="val 7865"/>
              <a:gd name="f16" fmla="val 152"/>
              <a:gd name="f17" fmla="val 6685"/>
              <a:gd name="f18" fmla="val 5415"/>
              <a:gd name="f19" fmla="val 4175"/>
              <a:gd name="f20" fmla="val 2995"/>
              <a:gd name="f21" fmla="val 575"/>
              <a:gd name="f22" fmla="val 1967"/>
              <a:gd name="f23" fmla="val 1305"/>
              <a:gd name="f24" fmla="val 1150"/>
              <a:gd name="f25" fmla="val 3222"/>
              <a:gd name="f26" fmla="val 242"/>
              <a:gd name="f27" fmla="val 4220"/>
              <a:gd name="f28" fmla="val 5410"/>
              <a:gd name="f29" fmla="val 6560"/>
              <a:gd name="f30" fmla="val 7597"/>
              <a:gd name="f31" fmla="val 20995"/>
              <a:gd name="f32" fmla="val 21480"/>
              <a:gd name="f33" fmla="val 21115"/>
              <a:gd name="f34" fmla="val 20420"/>
              <a:gd name="f35" fmla="val 19632"/>
              <a:gd name="f36" fmla="val 18575"/>
              <a:gd name="f37" fmla="val 17425"/>
              <a:gd name="f38" fmla="val 16275"/>
              <a:gd name="f39" fmla="val 15005"/>
              <a:gd name="f40" fmla="val 13735"/>
              <a:gd name="f41" fmla="val 12705"/>
              <a:gd name="f42" fmla="val 12176"/>
              <a:gd name="f43" fmla="val 11254"/>
              <a:gd name="f44" fmla="+- 0 0 -360"/>
              <a:gd name="f45" fmla="+- 0 0 -270"/>
              <a:gd name="f46" fmla="+- 0 0 -180"/>
              <a:gd name="f47" fmla="+- 0 0 -90"/>
              <a:gd name="f48" fmla="*/ f3 1 21600"/>
              <a:gd name="f49" fmla="*/ f4 1 21600"/>
              <a:gd name="f50" fmla="+- f6 0 f5"/>
              <a:gd name="f51" fmla="*/ f44 f0 1"/>
              <a:gd name="f52" fmla="*/ f45 f0 1"/>
              <a:gd name="f53" fmla="*/ f46 f0 1"/>
              <a:gd name="f54" fmla="*/ f47 f0 1"/>
              <a:gd name="f55" fmla="*/ f50 1 21600"/>
              <a:gd name="f56" fmla="*/ 10860 f50 1"/>
              <a:gd name="f57" fmla="*/ 2187 f50 1"/>
              <a:gd name="f58" fmla="*/ 2928 f50 1"/>
              <a:gd name="f59" fmla="*/ 10800 f50 1"/>
              <a:gd name="f60" fmla="*/ 21600 f50 1"/>
              <a:gd name="f61" fmla="*/ 18672 f50 1"/>
              <a:gd name="f62" fmla="*/ 5037 f50 1"/>
              <a:gd name="f63" fmla="*/ 2277 f50 1"/>
              <a:gd name="f64" fmla="*/ 16557 f50 1"/>
              <a:gd name="f65" fmla="*/ 13677 f50 1"/>
              <a:gd name="f66" fmla="*/ f51 1 f2"/>
              <a:gd name="f67" fmla="*/ f52 1 f2"/>
              <a:gd name="f68" fmla="*/ f53 1 f2"/>
              <a:gd name="f69" fmla="*/ f54 1 f2"/>
              <a:gd name="f70" fmla="*/ f56 1 21600"/>
              <a:gd name="f71" fmla="*/ f57 1 21600"/>
              <a:gd name="f72" fmla="*/ f58 1 21600"/>
              <a:gd name="f73" fmla="*/ f59 1 21600"/>
              <a:gd name="f74" fmla="*/ f60 1 21600"/>
              <a:gd name="f75" fmla="*/ f61 1 21600"/>
              <a:gd name="f76" fmla="*/ f62 1 21600"/>
              <a:gd name="f77" fmla="*/ f63 1 21600"/>
              <a:gd name="f78" fmla="*/ f64 1 21600"/>
              <a:gd name="f79" fmla="*/ f65 1 21600"/>
              <a:gd name="f80" fmla="+- f66 0 f1"/>
              <a:gd name="f81" fmla="+- f67 0 f1"/>
              <a:gd name="f82" fmla="+- f68 0 f1"/>
              <a:gd name="f83" fmla="+- f69 0 f1"/>
              <a:gd name="f84" fmla="*/ f70 1 f55"/>
              <a:gd name="f85" fmla="*/ f71 1 f55"/>
              <a:gd name="f86" fmla="*/ f72 1 f55"/>
              <a:gd name="f87" fmla="*/ f73 1 f55"/>
              <a:gd name="f88" fmla="*/ f74 1 f55"/>
              <a:gd name="f89" fmla="*/ f75 1 f55"/>
              <a:gd name="f90" fmla="*/ f76 1 f55"/>
              <a:gd name="f91" fmla="*/ f78 1 f55"/>
              <a:gd name="f92" fmla="*/ f77 1 f55"/>
              <a:gd name="f93" fmla="*/ f79 1 f55"/>
              <a:gd name="f94" fmla="*/ f90 f48 1"/>
              <a:gd name="f95" fmla="*/ f91 f48 1"/>
              <a:gd name="f96" fmla="*/ f93 f49 1"/>
              <a:gd name="f97" fmla="*/ f92 f49 1"/>
              <a:gd name="f98" fmla="*/ f84 f48 1"/>
              <a:gd name="f99" fmla="*/ f85 f49 1"/>
              <a:gd name="f100" fmla="*/ f86 f48 1"/>
              <a:gd name="f101" fmla="*/ f87 f49 1"/>
              <a:gd name="f102" fmla="*/ f88 f49 1"/>
              <a:gd name="f103" fmla="*/ f89 f48 1"/>
            </a:gdLst>
            <a:ahLst/>
            <a:cxnLst>
              <a:cxn ang="3cd4">
                <a:pos x="hc" y="t"/>
              </a:cxn>
              <a:cxn ang="0">
                <a:pos x="r" y="vc"/>
              </a:cxn>
              <a:cxn ang="cd4">
                <a:pos x="hc" y="b"/>
              </a:cxn>
              <a:cxn ang="cd2">
                <a:pos x="l" y="vc"/>
              </a:cxn>
              <a:cxn ang="f80">
                <a:pos x="f98" y="f99"/>
              </a:cxn>
              <a:cxn ang="f81">
                <a:pos x="f100" y="f101"/>
              </a:cxn>
              <a:cxn ang="f82">
                <a:pos x="f98" y="f102"/>
              </a:cxn>
              <a:cxn ang="f83">
                <a:pos x="f103" y="f101"/>
              </a:cxn>
            </a:cxnLst>
            <a:rect l="f94" t="f97" r="f95" b="f96"/>
            <a:pathLst>
              <a:path w="21600" h="21600">
                <a:moveTo>
                  <a:pt x="f7" y="f8"/>
                </a:moveTo>
                <a:cubicBezTo>
                  <a:pt x="f9" y="f10"/>
                  <a:pt x="f11" y="f12"/>
                  <a:pt x="f13" y="f14"/>
                </a:cubicBezTo>
                <a:cubicBezTo>
                  <a:pt x="f15" y="f16"/>
                  <a:pt x="f17" y="f5"/>
                  <a:pt x="f18" y="f5"/>
                </a:cubicBezTo>
                <a:cubicBezTo>
                  <a:pt x="f19" y="f16"/>
                  <a:pt x="f20" y="f21"/>
                  <a:pt x="f22" y="f23"/>
                </a:cubicBezTo>
                <a:cubicBezTo>
                  <a:pt x="f24" y="f8"/>
                  <a:pt x="f21" y="f25"/>
                  <a:pt x="f26" y="f27"/>
                </a:cubicBezTo>
                <a:cubicBezTo>
                  <a:pt x="f5" y="f28"/>
                  <a:pt x="f26" y="f29"/>
                  <a:pt x="f21" y="f30"/>
                </a:cubicBezTo>
                <a:lnTo>
                  <a:pt x="f7" y="f6"/>
                </a:lnTo>
                <a:lnTo>
                  <a:pt x="f31" y="f30"/>
                </a:lnTo>
                <a:cubicBezTo>
                  <a:pt x="f32" y="f29"/>
                  <a:pt x="f6" y="f28"/>
                  <a:pt x="f32" y="f27"/>
                </a:cubicBezTo>
                <a:cubicBezTo>
                  <a:pt x="f33" y="f25"/>
                  <a:pt x="f34" y="f8"/>
                  <a:pt x="f35" y="f23"/>
                </a:cubicBezTo>
                <a:cubicBezTo>
                  <a:pt x="f36" y="f21"/>
                  <a:pt x="f37" y="f16"/>
                  <a:pt x="f38" y="f5"/>
                </a:cubicBezTo>
                <a:cubicBezTo>
                  <a:pt x="f39" y="f5"/>
                  <a:pt x="f40" y="f16"/>
                  <a:pt x="f41" y="f14"/>
                </a:cubicBezTo>
                <a:cubicBezTo>
                  <a:pt x="f42" y="f12"/>
                  <a:pt x="f43" y="f10"/>
                  <a:pt x="f7" y="f8"/>
                </a:cubicBezTo>
                <a:close/>
              </a:path>
            </a:pathLst>
          </a:custGeom>
          <a:gradFill>
            <a:gsLst>
              <a:gs pos="0">
                <a:srgbClr val="FF99CC"/>
              </a:gs>
              <a:gs pos="100000">
                <a:srgbClr val="E086B3">
                  <a:alpha val="71001"/>
                </a:srgbClr>
              </a:gs>
            </a:gsLst>
            <a:path path="circle">
              <a:fillToRect l="50000" t="50000" r="50000" b="50000"/>
            </a:path>
          </a:gradFill>
          <a:ln w="9528">
            <a:solidFill>
              <a:srgbClr val="FFFFFF"/>
            </a:solidFill>
            <a:prstDash val="solid"/>
            <a:miter/>
          </a:ln>
        </p:spPr>
        <p:txBody>
          <a:bodyPr wrap="none"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a:defRPr/>
            </a:pPr>
            <a:endParaRPr lang="en-US" sz="2400">
              <a:solidFill>
                <a:srgbClr val="FFFFFF"/>
              </a:solidFill>
              <a:latin typeface="Times New Roman" charset="0"/>
            </a:endParaRPr>
          </a:p>
        </p:txBody>
      </p:sp>
      <p:sp>
        <p:nvSpPr>
          <p:cNvPr id="7" name="Rectangle 7">
            <a:extLst>
              <a:ext uri="{FF2B5EF4-FFF2-40B4-BE49-F238E27FC236}">
                <a16:creationId xmlns:a16="http://schemas.microsoft.com/office/drawing/2014/main" id="{2A0E74E2-19FC-4DC4-938D-3C635CF64E55}"/>
              </a:ext>
            </a:extLst>
          </p:cNvPr>
          <p:cNvSpPr txBox="1">
            <a:spLocks noGrp="1"/>
          </p:cNvSpPr>
          <p:nvPr>
            <p:ph type="title"/>
          </p:nvPr>
        </p:nvSpPr>
        <p:spPr>
          <a:xfrm>
            <a:off x="2266950" y="1074738"/>
            <a:ext cx="4754563" cy="949325"/>
          </a:xfrm>
        </p:spPr>
        <p:txBody>
          <a:bodyPr/>
          <a:lstStyle/>
          <a:p>
            <a:pPr hangingPunct="1">
              <a:defRPr/>
            </a:pPr>
            <a:r>
              <a:rPr lang="zh-CN" altLang="en-US" sz="6000" b="1">
                <a:latin typeface="Monotype Corsiva" pitchFamily="66" charset="0"/>
                <a:ea typeface="SimSun" pitchFamily="2" charset="-122"/>
              </a:rPr>
              <a:t>婚姻</a:t>
            </a:r>
          </a:p>
        </p:txBody>
      </p:sp>
    </p:spTree>
  </p:cSld>
  <p:clrMapOvr>
    <a:masterClrMapping/>
  </p:clrMapOvr>
  <p:transition advTm="11000">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0" name="Picture 2" descr="Baby">
            <a:extLst>
              <a:ext uri="{FF2B5EF4-FFF2-40B4-BE49-F238E27FC236}">
                <a16:creationId xmlns:a16="http://schemas.microsoft.com/office/drawing/2014/main" id="{ABCB1FA6-2037-4F67-A752-B374FA41765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4800600" cy="4800600"/>
          </a:xfrm>
        </p:spPr>
      </p:pic>
      <p:pic>
        <p:nvPicPr>
          <p:cNvPr id="580611" name="Picture 3" descr="Baby">
            <a:extLst>
              <a:ext uri="{FF2B5EF4-FFF2-40B4-BE49-F238E27FC236}">
                <a16:creationId xmlns:a16="http://schemas.microsoft.com/office/drawing/2014/main" id="{890FDE23-A49E-42DA-9BB3-B8D359D3836F}"/>
              </a:ext>
            </a:extLst>
          </p:cNvPr>
          <p:cNvPicPr>
            <a:picLocks noGrp="1" noChangeAspect="1"/>
          </p:cNvPicPr>
          <p:nvPr>
            <p:ph idx="2"/>
          </p:nvPr>
        </p:nvPicPr>
        <p:blipFill>
          <a:blip r:embed="rId4">
            <a:extLst>
              <a:ext uri="{28A0092B-C50C-407E-A947-70E740481C1C}">
                <a14:useLocalDpi xmlns:a14="http://schemas.microsoft.com/office/drawing/2010/main" val="0"/>
              </a:ext>
            </a:extLst>
          </a:blip>
          <a:srcRect/>
          <a:stretch>
            <a:fillRect/>
          </a:stretch>
        </p:blipFill>
        <p:spPr bwMode="auto">
          <a:xfrm>
            <a:off x="3962400" y="228600"/>
            <a:ext cx="5181600" cy="4995863"/>
          </a:xfrm>
        </p:spPr>
      </p:pic>
      <p:sp>
        <p:nvSpPr>
          <p:cNvPr id="4" name="Rectangle 4">
            <a:extLst>
              <a:ext uri="{FF2B5EF4-FFF2-40B4-BE49-F238E27FC236}">
                <a16:creationId xmlns:a16="http://schemas.microsoft.com/office/drawing/2014/main" id="{A622D62A-BB50-4223-AD28-195BD68DB648}"/>
              </a:ext>
            </a:extLst>
          </p:cNvPr>
          <p:cNvSpPr txBox="1">
            <a:spLocks noGrp="1"/>
          </p:cNvSpPr>
          <p:nvPr>
            <p:ph type="title"/>
          </p:nvPr>
        </p:nvSpPr>
        <p:spPr>
          <a:xfrm>
            <a:off x="304800" y="125413"/>
            <a:ext cx="4876800" cy="2617787"/>
          </a:xfrm>
        </p:spPr>
        <p:txBody>
          <a:bodyPr numCol="1">
            <a:prstTxWarp prst="textNoShape">
              <a:avLst/>
            </a:prstTxWarp>
          </a:bodyPr>
          <a:lstStyle/>
          <a:p>
            <a:pPr eaLnBrk="1" hangingPunct="1">
              <a:defRPr/>
            </a:pPr>
            <a:r>
              <a:rPr lang="zh-CN" altLang="en-US" sz="9600">
                <a:effectLst>
                  <a:outerShdw blurRad="38100" dist="38100" dir="2700000" algn="tl">
                    <a:srgbClr val="EEECE1"/>
                  </a:outerShdw>
                </a:effectLst>
                <a:latin typeface="Arial" charset="0"/>
                <a:ea typeface="SimSun" charset="0"/>
                <a:cs typeface="SimSun" charset="0"/>
              </a:rPr>
              <a:t>婴儿</a:t>
            </a:r>
            <a:r>
              <a:rPr altLang="ja-JP" sz="9600">
                <a:effectLst>
                  <a:outerShdw blurRad="38100" dist="38100" dir="2700000" algn="tl">
                    <a:srgbClr val="EEECE1"/>
                  </a:outerShdw>
                </a:effectLst>
                <a:latin typeface="Arial" charset="0"/>
                <a:ea typeface="SimSun" charset="0"/>
                <a:cs typeface="SimSun" charset="0"/>
              </a:rPr>
              <a:t> </a:t>
            </a:r>
            <a:br>
              <a:rPr altLang="ja-JP" sz="9600">
                <a:effectLst>
                  <a:outerShdw blurRad="38100" dist="38100" dir="2700000" algn="tl">
                    <a:srgbClr val="EEECE1"/>
                  </a:outerShdw>
                </a:effectLst>
                <a:latin typeface="Arial" charset="0"/>
                <a:ea typeface="SimSun" charset="0"/>
                <a:cs typeface="SimSun" charset="0"/>
              </a:rPr>
            </a:br>
            <a:r>
              <a:rPr lang="zh-CN" altLang="en-US" sz="9600">
                <a:effectLst>
                  <a:outerShdw blurRad="38100" dist="38100" dir="2700000" algn="tl">
                    <a:srgbClr val="EEECE1"/>
                  </a:outerShdw>
                </a:effectLst>
                <a:latin typeface="Arial" charset="0"/>
                <a:ea typeface="SimSun" charset="0"/>
                <a:cs typeface="SimSun" charset="0"/>
              </a:rPr>
              <a:t>里克</a:t>
            </a:r>
            <a:endParaRPr sz="9600">
              <a:effectLst>
                <a:outerShdw blurRad="38100" dist="38100" dir="2700000" algn="tl">
                  <a:srgbClr val="EEECE1"/>
                </a:outerShdw>
              </a:effectLst>
              <a:latin typeface="Arial" charset="0"/>
            </a:endParaRPr>
          </a:p>
        </p:txBody>
      </p:sp>
      <p:sp>
        <p:nvSpPr>
          <p:cNvPr id="5" name="Rectangle 5">
            <a:extLst>
              <a:ext uri="{FF2B5EF4-FFF2-40B4-BE49-F238E27FC236}">
                <a16:creationId xmlns:a16="http://schemas.microsoft.com/office/drawing/2014/main" id="{74A870A3-873B-4B47-B428-9FA8135615F8}"/>
              </a:ext>
            </a:extLst>
          </p:cNvPr>
          <p:cNvSpPr/>
          <p:nvPr/>
        </p:nvSpPr>
        <p:spPr>
          <a:xfrm>
            <a:off x="5105400" y="5105400"/>
            <a:ext cx="4038600" cy="1752600"/>
          </a:xfrm>
          <a:prstGeom prst="rect">
            <a:avLst/>
          </a:prstGeom>
          <a:noFill/>
          <a:ln>
            <a:noFill/>
            <a:prstDash val="solid"/>
          </a:ln>
        </p:spPr>
        <p:txBody>
          <a:bodyPr anchor="ct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zh-CN" altLang="en-US" sz="4400" i="1">
                <a:solidFill>
                  <a:srgbClr val="FFFFFF"/>
                </a:solidFill>
                <a:effectLst>
                  <a:outerShdw blurRad="38100" dist="38100" dir="2700000" algn="tl">
                    <a:srgbClr val="EEECE1"/>
                  </a:outerShdw>
                </a:effectLst>
                <a:ea typeface="SimSun" pitchFamily="2" charset="-122"/>
              </a:rPr>
              <a:t>东京</a:t>
            </a:r>
            <a:r>
              <a:rPr lang="en-US" altLang="ja-JP" sz="4400" i="1">
                <a:solidFill>
                  <a:srgbClr val="FFFFFF"/>
                </a:solidFill>
                <a:effectLst>
                  <a:outerShdw blurRad="38100" dist="38100" dir="2700000" algn="tl">
                    <a:srgbClr val="EEECE1"/>
                  </a:outerShdw>
                </a:effectLst>
                <a:ea typeface="SimSun" pitchFamily="2" charset="-122"/>
              </a:rPr>
              <a:t>, 1958</a:t>
            </a:r>
            <a:endParaRPr lang="en-US" altLang="en-US" sz="4400" i="1">
              <a:solidFill>
                <a:srgbClr val="FFFFFF"/>
              </a:solidFill>
              <a:effectLst>
                <a:outerShdw blurRad="38100" dist="38100" dir="2700000" algn="tl">
                  <a:srgbClr val="EEECE1"/>
                </a:outerShdw>
              </a:effectLst>
              <a:ea typeface="SimSun" pitchFamily="2" charset="-122"/>
            </a:endParaRPr>
          </a:p>
        </p:txBody>
      </p:sp>
      <p:sp>
        <p:nvSpPr>
          <p:cNvPr id="6" name="Rectangle 6">
            <a:extLst>
              <a:ext uri="{FF2B5EF4-FFF2-40B4-BE49-F238E27FC236}">
                <a16:creationId xmlns:a16="http://schemas.microsoft.com/office/drawing/2014/main" id="{31D918DC-0541-4405-99E9-830CDB8465CD}"/>
              </a:ext>
            </a:extLst>
          </p:cNvPr>
          <p:cNvSpPr>
            <a:spLocks noChangeArrowheads="1"/>
          </p:cNvSpPr>
          <p:nvPr/>
        </p:nvSpPr>
        <p:spPr bwMode="auto">
          <a:xfrm>
            <a:off x="0" y="4114800"/>
            <a:ext cx="5029200" cy="2286000"/>
          </a:xfrm>
          <a:prstGeom prst="rect">
            <a:avLst/>
          </a:prstGeom>
          <a:noFill/>
          <a:ln>
            <a:noFill/>
          </a:ln>
          <a:effectLst>
            <a:outerShdw dist="45794" dir="8778596" algn="tl" rotWithShape="0">
              <a:srgbClr val="FF33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eaLnBrk="1" hangingPunct="1">
              <a:defRPr/>
            </a:pPr>
            <a:r>
              <a:rPr lang="ja-JP" altLang="en-US" sz="480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zh-CN" altLang="en-US" sz="4400" b="1">
                <a:solidFill>
                  <a:srgbClr val="3333CC"/>
                </a:solidFill>
                <a:effectLst>
                  <a:outerShdw blurRad="38100" dist="38100" dir="2700000" algn="tl">
                    <a:srgbClr val="FFFFFF"/>
                  </a:outerShdw>
                </a:effectLst>
                <a:latin typeface="Arial" charset="0"/>
                <a:ea typeface="SimSun" charset="0"/>
                <a:cs typeface="SimSun" charset="0"/>
              </a:rPr>
              <a:t>因为有一婴孩为我们而生。。有一子赐给我们</a:t>
            </a:r>
            <a:r>
              <a:rPr lang="en-US" altLang="ja-JP" sz="4400">
                <a:solidFill>
                  <a:srgbClr val="FFFFFF"/>
                </a:solidFill>
                <a:effectLst>
                  <a:outerShdw blurRad="38100" dist="38100" dir="2700000" algn="tl">
                    <a:srgbClr val="EEECE1"/>
                  </a:outerShdw>
                </a:effectLst>
                <a:latin typeface="Arial" charset="0"/>
                <a:ea typeface="SimSun" charset="0"/>
                <a:cs typeface="SimSun" charset="0"/>
              </a:rPr>
              <a:t> </a:t>
            </a:r>
            <a:r>
              <a:rPr lang="en-US" sz="4400">
                <a:solidFill>
                  <a:srgbClr val="FFFFFF"/>
                </a:solidFill>
                <a:effectLst>
                  <a:outerShdw blurRad="38100" dist="38100" dir="2700000" algn="tl">
                    <a:srgbClr val="EEECE1"/>
                  </a:outerShdw>
                </a:effectLst>
                <a:latin typeface="Arial" charset="0"/>
                <a:ea typeface="SimSun" charset="0"/>
                <a:cs typeface="SimSun" charset="0"/>
              </a:rPr>
              <a:t>。。</a:t>
            </a:r>
            <a:r>
              <a:rPr lang="en-US" altLang="ja-JP" sz="4800">
                <a:solidFill>
                  <a:srgbClr val="000000"/>
                </a:solidFill>
                <a:effectLst>
                  <a:outerShdw blurRad="38100" dist="38100" dir="2700000" algn="tl">
                    <a:srgbClr val="FFFFFF"/>
                  </a:outerShdw>
                </a:effectLst>
                <a:latin typeface="Arial" charset="0"/>
                <a:ea typeface="SimSun" charset="0"/>
                <a:cs typeface="SimSun" charset="0"/>
              </a:rPr>
              <a:t>”</a:t>
            </a:r>
            <a:endParaRPr lang="en-US" sz="4800">
              <a:solidFill>
                <a:srgbClr val="000000"/>
              </a:solidFill>
              <a:effectLst>
                <a:outerShdw blurRad="38100" dist="38100" dir="2700000" algn="tl">
                  <a:srgbClr val="FFFFFF"/>
                </a:outerShdw>
              </a:effectLst>
              <a:latin typeface="Arial" charset="0"/>
              <a:ea typeface="SimSun" charset="0"/>
              <a:cs typeface="SimSun" charset="0"/>
            </a:endParaRPr>
          </a:p>
        </p:txBody>
      </p:sp>
    </p:spTree>
  </p:cSld>
  <p:clrMapOvr>
    <a:masterClrMapping/>
  </p:clrMapOvr>
  <p:transition advTm="9000">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18A116D-E73B-44E6-BA7D-D7E831846CF1}"/>
              </a:ext>
            </a:extLst>
          </p:cNvPr>
          <p:cNvSpPr txBox="1">
            <a:spLocks noGrp="1"/>
          </p:cNvSpPr>
          <p:nvPr>
            <p:ph type="title"/>
          </p:nvPr>
        </p:nvSpPr>
        <p:spPr>
          <a:xfrm>
            <a:off x="457200" y="277813"/>
            <a:ext cx="8229600" cy="865187"/>
          </a:xfrm>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charset="0"/>
                <a:ea typeface="SimSun" charset="0"/>
                <a:cs typeface="SimSun" charset="0"/>
              </a:rPr>
              <a:t>家庭的增加与移动居留</a:t>
            </a:r>
            <a:r>
              <a:rPr altLang="ja-JP">
                <a:effectLst>
                  <a:outerShdw blurRad="38100" dist="38100" dir="2700000" algn="tl">
                    <a:srgbClr val="EEECE1"/>
                  </a:outerShdw>
                </a:effectLst>
                <a:latin typeface="Arial" charset="0"/>
              </a:rPr>
              <a:t>…</a:t>
            </a:r>
            <a:endParaRPr>
              <a:effectLst>
                <a:outerShdw blurRad="38100" dist="38100" dir="2700000" algn="tl">
                  <a:srgbClr val="EEECE1"/>
                </a:outerShdw>
              </a:effectLst>
              <a:latin typeface="Arial" charset="0"/>
            </a:endParaRPr>
          </a:p>
        </p:txBody>
      </p:sp>
      <p:pic>
        <p:nvPicPr>
          <p:cNvPr id="581635" name="Picture 3" descr="Bill &amp; Me &amp; Kath">
            <a:extLst>
              <a:ext uri="{FF2B5EF4-FFF2-40B4-BE49-F238E27FC236}">
                <a16:creationId xmlns:a16="http://schemas.microsoft.com/office/drawing/2014/main" id="{5400073C-4659-4AE5-AE15-672DEAF30B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ill &amp; Me &amp; Kath">
            <a:extLst>
              <a:ext uri="{FF2B5EF4-FFF2-40B4-BE49-F238E27FC236}">
                <a16:creationId xmlns:a16="http://schemas.microsoft.com/office/drawing/2014/main" id="{26E6BDEA-AD82-4478-937F-022ACDF26B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19200"/>
            <a:ext cx="43434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37" name="Picture 5" descr="japan-map">
            <a:extLst>
              <a:ext uri="{FF2B5EF4-FFF2-40B4-BE49-F238E27FC236}">
                <a16:creationId xmlns:a16="http://schemas.microsoft.com/office/drawing/2014/main" id="{DFB2D960-3FBA-4D0E-9835-EE9AEC42F4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0"/>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alifornia">
            <a:hlinkClick r:id="rId6"/>
            <a:extLst>
              <a:ext uri="{FF2B5EF4-FFF2-40B4-BE49-F238E27FC236}">
                <a16:creationId xmlns:a16="http://schemas.microsoft.com/office/drawing/2014/main" id="{2295055A-8E32-4386-88A8-C387D64152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29338" y="3810000"/>
            <a:ext cx="30146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a:extLst>
              <a:ext uri="{FF2B5EF4-FFF2-40B4-BE49-F238E27FC236}">
                <a16:creationId xmlns:a16="http://schemas.microsoft.com/office/drawing/2014/main" id="{F497430F-8EBA-46CA-BB04-0EE6D0D1F6B8}"/>
              </a:ext>
            </a:extLst>
          </p:cNvPr>
          <p:cNvSpPr/>
          <p:nvPr/>
        </p:nvSpPr>
        <p:spPr>
          <a:xfrm>
            <a:off x="2362200" y="3962400"/>
            <a:ext cx="5562600" cy="1219200"/>
          </a:xfrm>
          <a:custGeom>
            <a:avLst/>
            <a:gdLst>
              <a:gd name="f0" fmla="val 10800000"/>
              <a:gd name="f1" fmla="val 5400000"/>
              <a:gd name="f2" fmla="val 16200000"/>
              <a:gd name="f3" fmla="val 180"/>
              <a:gd name="f4" fmla="val w"/>
              <a:gd name="f5" fmla="val h"/>
              <a:gd name="f6" fmla="val ss"/>
              <a:gd name="f7" fmla="val 0"/>
              <a:gd name="f8" fmla="*/ 5419351 1 1725033"/>
              <a:gd name="f9" fmla="val 91250"/>
              <a:gd name="f10" fmla="val 182500"/>
              <a:gd name="f11" fmla="val 33333"/>
              <a:gd name="f12" fmla="+- 0 0 -360"/>
              <a:gd name="f13" fmla="+- 0 0 -180"/>
              <a:gd name="f14" fmla="+- 0 0 -90"/>
              <a:gd name="f15" fmla="abs f4"/>
              <a:gd name="f16" fmla="abs f5"/>
              <a:gd name="f17" fmla="abs f6"/>
              <a:gd name="f18" fmla="*/ f12 f0 1"/>
              <a:gd name="f19" fmla="*/ f13 f0 1"/>
              <a:gd name="f20" fmla="*/ f14 f0 1"/>
              <a:gd name="f21" fmla="?: f15 f4 1"/>
              <a:gd name="f22" fmla="?: f16 f5 1"/>
              <a:gd name="f23" fmla="?: f17 f6 1"/>
              <a:gd name="f24" fmla="*/ f18 1 f3"/>
              <a:gd name="f25" fmla="*/ f19 1 f3"/>
              <a:gd name="f26" fmla="*/ f20 1 f3"/>
              <a:gd name="f27" fmla="*/ f21 1 21600"/>
              <a:gd name="f28" fmla="*/ f22 1 21600"/>
              <a:gd name="f29" fmla="*/ 21600 f21 1"/>
              <a:gd name="f30" fmla="*/ 21600 f22 1"/>
              <a:gd name="f31" fmla="+- f24 0 f1"/>
              <a:gd name="f32" fmla="+- f25 0 f1"/>
              <a:gd name="f33" fmla="+- f26 0 f1"/>
              <a:gd name="f34" fmla="min f28 f27"/>
              <a:gd name="f35" fmla="*/ f29 1 f23"/>
              <a:gd name="f36" fmla="*/ f30 1 f23"/>
              <a:gd name="f37" fmla="val f35"/>
              <a:gd name="f38" fmla="val f36"/>
              <a:gd name="f39" fmla="*/ f7 f34 1"/>
              <a:gd name="f40" fmla="+- f38 0 f7"/>
              <a:gd name="f41" fmla="+- f37 0 f7"/>
              <a:gd name="f42" fmla="*/ f37 f34 1"/>
              <a:gd name="f43" fmla="*/ f38 f34 1"/>
              <a:gd name="f44" fmla="*/ f41 1 2"/>
              <a:gd name="f45" fmla="min f41 f40"/>
              <a:gd name="f46" fmla="*/ f40 f40 1"/>
              <a:gd name="f47" fmla="*/ f40 f34 1"/>
              <a:gd name="f48" fmla="*/ f45 f9 1"/>
              <a:gd name="f49" fmla="*/ f45 f10 1"/>
              <a:gd name="f50" fmla="*/ f45 f11 1"/>
              <a:gd name="f51" fmla="*/ f48 1 100000"/>
              <a:gd name="f52" fmla="*/ f49 1 100000"/>
              <a:gd name="f53" fmla="*/ f50 1 100000"/>
              <a:gd name="f54" fmla="+- f51 f52 0"/>
              <a:gd name="f55" fmla="*/ f51 f51 1"/>
              <a:gd name="f56" fmla="*/ f53 f53 1"/>
              <a:gd name="f57" fmla="+- f52 0 f51"/>
              <a:gd name="f58" fmla="*/ f52 1 2"/>
              <a:gd name="f59" fmla="+- f38 0 f53"/>
              <a:gd name="f60" fmla="+- 0 0 f53"/>
              <a:gd name="f61" fmla="*/ f51 1 2"/>
              <a:gd name="f62" fmla="*/ f54 1 4"/>
              <a:gd name="f63" fmla="+- f46 0 f56"/>
              <a:gd name="f64" fmla="*/ f57 1 2"/>
              <a:gd name="f65" fmla="+- f37 0 f58"/>
              <a:gd name="f66" fmla="+- 0 0 f61"/>
              <a:gd name="f67" fmla="+- 0 0 f60"/>
              <a:gd name="f68" fmla="*/ f59 f34 1"/>
              <a:gd name="f69" fmla="*/ f61 f34 1"/>
              <a:gd name="f70" fmla="+- f44 0 f62"/>
              <a:gd name="f71" fmla="sqrt f63"/>
              <a:gd name="f72" fmla="+- 0 0 f66"/>
              <a:gd name="f73" fmla="*/ f65 f34 1"/>
              <a:gd name="f74" fmla="*/ f70 2 1"/>
              <a:gd name="f75" fmla="+- f70 f51 0"/>
              <a:gd name="f76" fmla="*/ f71 f70 1"/>
              <a:gd name="f77" fmla="*/ f70 f34 1"/>
              <a:gd name="f78" fmla="*/ f74 f74 1"/>
              <a:gd name="f79" fmla="*/ f76 1 f40"/>
              <a:gd name="f80" fmla="+- f70 f75 0"/>
              <a:gd name="f81" fmla="*/ f75 f34 1"/>
              <a:gd name="f82" fmla="+- f78 0 f55"/>
              <a:gd name="f83" fmla="+- f70 f79 0"/>
              <a:gd name="f84" fmla="+- f75 f79 0"/>
              <a:gd name="f85" fmla="+- 0 0 f79"/>
              <a:gd name="f86" fmla="*/ f80 1 2"/>
              <a:gd name="f87" fmla="sqrt f82"/>
              <a:gd name="f88" fmla="+- f83 0 f64"/>
              <a:gd name="f89" fmla="+- f84 f64 0"/>
              <a:gd name="f90" fmla="+- 0 0 f85"/>
              <a:gd name="f91" fmla="*/ f83 f34 1"/>
              <a:gd name="f92" fmla="*/ f86 f34 1"/>
              <a:gd name="f93" fmla="*/ f87 f40 1"/>
              <a:gd name="f94" fmla="at2 f67 f90"/>
              <a:gd name="f95" fmla="*/ f88 f34 1"/>
              <a:gd name="f96" fmla="*/ f89 f34 1"/>
              <a:gd name="f97" fmla="+- f94 f1 0"/>
              <a:gd name="f98" fmla="*/ f93 1 f74"/>
              <a:gd name="f99" fmla="*/ f97 f8 1"/>
              <a:gd name="f100" fmla="+- f38 0 f98"/>
              <a:gd name="f101" fmla="+- 0 0 f98"/>
              <a:gd name="f102" fmla="*/ f99 1 f0"/>
              <a:gd name="f103" fmla="+- 0 0 f101"/>
              <a:gd name="f104" fmla="*/ f100 f34 1"/>
              <a:gd name="f105" fmla="+- 0 0 f102"/>
              <a:gd name="f106" fmla="at2 f103 f72"/>
              <a:gd name="f107" fmla="val f105"/>
              <a:gd name="f108" fmla="+- f106 f1 0"/>
              <a:gd name="f109" fmla="+- 0 0 f107"/>
              <a:gd name="f110" fmla="*/ f108 f8 1"/>
              <a:gd name="f111" fmla="*/ f109 f0 1"/>
              <a:gd name="f112" fmla="*/ f110 1 f0"/>
              <a:gd name="f113" fmla="*/ f111 1 f8"/>
              <a:gd name="f114" fmla="+- 0 0 f112"/>
              <a:gd name="f115" fmla="+- f113 0 f1"/>
              <a:gd name="f116" fmla="val f114"/>
              <a:gd name="f117" fmla="+- 0 0 f116"/>
              <a:gd name="f118" fmla="+- 0 0 f115"/>
              <a:gd name="f119" fmla="+- f2 f115 0"/>
              <a:gd name="f120" fmla="*/ f117 f0 1"/>
              <a:gd name="f121" fmla="*/ f120 1 f8"/>
              <a:gd name="f122" fmla="+- f121 0 f1"/>
              <a:gd name="f123" fmla="+- f2 0 f122"/>
              <a:gd name="f124" fmla="+- f122 0 f1"/>
              <a:gd name="f125" fmla="+- f1 f122 0"/>
            </a:gdLst>
            <a:ahLst/>
            <a:cxnLst>
              <a:cxn ang="3cd4">
                <a:pos x="hc" y="t"/>
              </a:cxn>
              <a:cxn ang="0">
                <a:pos x="r" y="vc"/>
              </a:cxn>
              <a:cxn ang="cd4">
                <a:pos x="hc" y="b"/>
              </a:cxn>
              <a:cxn ang="cd2">
                <a:pos x="l" y="vc"/>
              </a:cxn>
              <a:cxn ang="f31">
                <a:pos x="f92" y="f39"/>
              </a:cxn>
              <a:cxn ang="f32">
                <a:pos x="f69" y="f43"/>
              </a:cxn>
              <a:cxn ang="f32">
                <a:pos x="f95" y="f68"/>
              </a:cxn>
              <a:cxn ang="f32">
                <a:pos x="f73" y="f43"/>
              </a:cxn>
              <a:cxn ang="f33">
                <a:pos x="f96" y="f68"/>
              </a:cxn>
            </a:cxnLst>
            <a:rect l="f39" t="f39" r="f42" b="f43"/>
            <a:pathLst>
              <a:path stroke="0">
                <a:moveTo>
                  <a:pt x="f73" y="f43"/>
                </a:moveTo>
                <a:lnTo>
                  <a:pt x="f95" y="f68"/>
                </a:lnTo>
                <a:lnTo>
                  <a:pt x="f91" y="f68"/>
                </a:lnTo>
                <a:arcTo wR="f77" hR="f47" stAng="f119" swAng="f118"/>
                <a:lnTo>
                  <a:pt x="f81" y="f39"/>
                </a:lnTo>
                <a:arcTo wR="f77" hR="f47" stAng="f2" swAng="f115"/>
                <a:lnTo>
                  <a:pt x="f96" y="f68"/>
                </a:lnTo>
                <a:close/>
              </a:path>
              <a:path stroke="0">
                <a:moveTo>
                  <a:pt x="f92" y="f104"/>
                </a:moveTo>
                <a:arcTo wR="f77" hR="f47" stAng="f123" swAng="f124"/>
                <a:lnTo>
                  <a:pt x="f39" y="f43"/>
                </a:lnTo>
                <a:arcTo wR="f77" hR="f47" stAng="f0" swAng="f125"/>
                <a:close/>
              </a:path>
              <a:path fill="none">
                <a:moveTo>
                  <a:pt x="f92" y="f104"/>
                </a:moveTo>
                <a:arcTo wR="f77" hR="f47" stAng="f123" swAng="f124"/>
                <a:lnTo>
                  <a:pt x="f39" y="f43"/>
                </a:lnTo>
                <a:arcTo wR="f77" hR="f47" stAng="f0" swAng="f1"/>
                <a:lnTo>
                  <a:pt x="f81" y="f39"/>
                </a:lnTo>
                <a:arcTo wR="f77" hR="f47" stAng="f2" swAng="f115"/>
                <a:lnTo>
                  <a:pt x="f96" y="f68"/>
                </a:lnTo>
                <a:lnTo>
                  <a:pt x="f73" y="f43"/>
                </a:lnTo>
                <a:lnTo>
                  <a:pt x="f95" y="f68"/>
                </a:lnTo>
                <a:lnTo>
                  <a:pt x="f91" y="f68"/>
                </a:lnTo>
                <a:arcTo wR="f77" hR="f47" stAng="f119" swAng="f118"/>
              </a:path>
            </a:pathLst>
          </a:custGeom>
          <a:solidFill>
            <a:srgbClr val="3333CC"/>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Tree>
  </p:cSld>
  <p:clrMapOvr>
    <a:masterClrMapping/>
  </p:clrMapOvr>
  <p:transition advTm="7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2" descr="bay-area-map-old">
            <a:extLst>
              <a:ext uri="{FF2B5EF4-FFF2-40B4-BE49-F238E27FC236}">
                <a16:creationId xmlns:a16="http://schemas.microsoft.com/office/drawing/2014/main" id="{9B7F8913-46E7-45D4-B11A-88FE474DA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35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3E4A34A4-3CF2-4CD4-92DF-BE27C3B93A02}"/>
              </a:ext>
            </a:extLst>
          </p:cNvPr>
          <p:cNvSpPr txBox="1">
            <a:spLocks noGrp="1"/>
          </p:cNvSpPr>
          <p:nvPr>
            <p:ph type="title"/>
          </p:nvPr>
        </p:nvSpPr>
        <p:spPr>
          <a:xfrm>
            <a:off x="3962400" y="228600"/>
            <a:ext cx="4876800" cy="1524000"/>
          </a:xfrm>
          <a:gradFill>
            <a:gsLst>
              <a:gs pos="0">
                <a:srgbClr val="18185E"/>
              </a:gs>
              <a:gs pos="50000">
                <a:srgbClr val="3333CC"/>
              </a:gs>
              <a:gs pos="100000">
                <a:srgbClr val="18185E"/>
              </a:gs>
            </a:gsLst>
            <a:lin ang="5400000"/>
          </a:gradFill>
        </p:spPr>
        <p:txBody>
          <a:bodyPr numCol="1">
            <a:prstTxWarp prst="textNoShape">
              <a:avLst/>
            </a:prstTxWarp>
          </a:bodyPr>
          <a:lstStyle/>
          <a:p>
            <a:pPr eaLnBrk="1" hangingPunct="1">
              <a:defRPr/>
            </a:pPr>
            <a:r>
              <a:rPr lang="zh-CN" altLang="en-US" sz="4800" b="1">
                <a:effectLst>
                  <a:outerShdw blurRad="38100" dist="38100" dir="2700000" algn="tl">
                    <a:srgbClr val="000000"/>
                  </a:outerShdw>
                </a:effectLst>
                <a:latin typeface="Arial" pitchFamily="34" charset="0"/>
                <a:ea typeface="SimSun" pitchFamily="2" charset="-122"/>
              </a:rPr>
              <a:t>旧金山湾区</a:t>
            </a:r>
            <a:endParaRPr altLang="en-US" sz="4800" b="1">
              <a:effectLst>
                <a:outerShdw blurRad="38100" dist="38100" dir="2700000" algn="tl">
                  <a:srgbClr val="000000"/>
                </a:outerShdw>
              </a:effectLst>
              <a:latin typeface="Arial" pitchFamily="34" charset="0"/>
              <a:ea typeface="ＭＳ Ｐゴシック" pitchFamily="34" charset="-128"/>
            </a:endParaRPr>
          </a:p>
        </p:txBody>
      </p:sp>
      <p:sp>
        <p:nvSpPr>
          <p:cNvPr id="4" name="Rectangle 4">
            <a:extLst>
              <a:ext uri="{FF2B5EF4-FFF2-40B4-BE49-F238E27FC236}">
                <a16:creationId xmlns:a16="http://schemas.microsoft.com/office/drawing/2014/main" id="{0DD0E443-F927-4E71-A6F7-21421AFA9424}"/>
              </a:ext>
            </a:extLst>
          </p:cNvPr>
          <p:cNvSpPr txBox="1">
            <a:spLocks noGrp="1"/>
          </p:cNvSpPr>
          <p:nvPr>
            <p:ph idx="1"/>
          </p:nvPr>
        </p:nvSpPr>
        <p:spPr>
          <a:xfrm>
            <a:off x="304800" y="2819400"/>
            <a:ext cx="1219200" cy="533400"/>
          </a:xfrm>
          <a:solidFill>
            <a:srgbClr val="000000"/>
          </a:solidFill>
        </p:spPr>
        <p:txBody>
          <a:bodyPr/>
          <a:lstStyle/>
          <a:p>
            <a:pPr eaLnBrk="1" hangingPunct="1">
              <a:lnSpc>
                <a:spcPct val="80000"/>
              </a:lnSpc>
              <a:spcBef>
                <a:spcPts val="600"/>
              </a:spcBef>
              <a:buFont typeface="Wingdings" panose="05000000000000000000" pitchFamily="2" charset="2"/>
              <a:buNone/>
              <a:defRPr/>
            </a:pPr>
            <a:r>
              <a:rPr lang="zh-CN" altLang="en-US" sz="2400" b="1">
                <a:effectLst>
                  <a:outerShdw blurRad="38100" dist="38100" dir="2700000" algn="tl">
                    <a:srgbClr val="EEECE1"/>
                  </a:outerShdw>
                </a:effectLst>
                <a:latin typeface="Arial" pitchFamily="34" charset="0"/>
                <a:ea typeface="SimSun" pitchFamily="2" charset="-122"/>
              </a:rPr>
              <a:t>旧金山</a:t>
            </a:r>
            <a:endParaRPr altLang="en-US" sz="2400" b="1">
              <a:effectLst>
                <a:outerShdw blurRad="38100" dist="38100" dir="2700000" algn="tl">
                  <a:srgbClr val="EEECE1"/>
                </a:outerShdw>
              </a:effectLst>
              <a:latin typeface="Arial" pitchFamily="34" charset="0"/>
              <a:ea typeface="ＭＳ Ｐゴシック" pitchFamily="34" charset="-128"/>
            </a:endParaRPr>
          </a:p>
        </p:txBody>
      </p:sp>
      <p:sp>
        <p:nvSpPr>
          <p:cNvPr id="5" name="Rectangle 5">
            <a:extLst>
              <a:ext uri="{FF2B5EF4-FFF2-40B4-BE49-F238E27FC236}">
                <a16:creationId xmlns:a16="http://schemas.microsoft.com/office/drawing/2014/main" id="{F23F7E35-CE14-4CF5-9E98-DE0CF27C2432}"/>
              </a:ext>
            </a:extLst>
          </p:cNvPr>
          <p:cNvSpPr/>
          <p:nvPr/>
        </p:nvSpPr>
        <p:spPr>
          <a:xfrm>
            <a:off x="2268538" y="2819400"/>
            <a:ext cx="3751262" cy="762000"/>
          </a:xfrm>
          <a:prstGeom prst="rect">
            <a:avLst/>
          </a:prstGeom>
          <a:solidFill>
            <a:srgbClr val="000000"/>
          </a:solidFill>
          <a:ln>
            <a:noFill/>
            <a:prstDash val="solid"/>
          </a:ln>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defRPr/>
            </a:pPr>
            <a:r>
              <a:rPr lang="zh-CN" altLang="en-US" sz="4400" b="1">
                <a:solidFill>
                  <a:srgbClr val="FFFFFF"/>
                </a:solidFill>
                <a:effectLst>
                  <a:outerShdw blurRad="38100" dist="38100" dir="2700000" algn="tl">
                    <a:srgbClr val="EEECE1"/>
                  </a:outerShdw>
                </a:effectLst>
                <a:ea typeface="SimSun" pitchFamily="2" charset="-122"/>
              </a:rPr>
              <a:t>卡斯特罗谷</a:t>
            </a:r>
            <a:endParaRPr lang="en-US" altLang="en-US" sz="4400" b="1">
              <a:solidFill>
                <a:srgbClr val="FFFFFF"/>
              </a:solidFill>
              <a:effectLst>
                <a:outerShdw blurRad="38100" dist="38100" dir="2700000" algn="tl">
                  <a:srgbClr val="EEECE1"/>
                </a:outerShdw>
              </a:effectLst>
            </a:endParaRPr>
          </a:p>
        </p:txBody>
      </p:sp>
      <p:sp>
        <p:nvSpPr>
          <p:cNvPr id="6" name="Rectangle 6">
            <a:extLst>
              <a:ext uri="{FF2B5EF4-FFF2-40B4-BE49-F238E27FC236}">
                <a16:creationId xmlns:a16="http://schemas.microsoft.com/office/drawing/2014/main" id="{A4C334AA-5AA1-479D-904A-7F0291A00E52}"/>
              </a:ext>
            </a:extLst>
          </p:cNvPr>
          <p:cNvSpPr/>
          <p:nvPr/>
        </p:nvSpPr>
        <p:spPr>
          <a:xfrm>
            <a:off x="2743200" y="3657600"/>
            <a:ext cx="2514600" cy="762000"/>
          </a:xfrm>
          <a:prstGeom prst="rect">
            <a:avLst/>
          </a:prstGeom>
          <a:solidFill>
            <a:srgbClr val="000000"/>
          </a:solidFill>
          <a:ln>
            <a:noFill/>
            <a:prstDash val="solid"/>
          </a:ln>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defRPr/>
            </a:pPr>
            <a:r>
              <a:rPr lang="zh-CN" altLang="en-US" sz="4400" b="1">
                <a:solidFill>
                  <a:srgbClr val="FFFFFF"/>
                </a:solidFill>
                <a:effectLst>
                  <a:outerShdw blurRad="38100" dist="38100" dir="2700000" algn="tl">
                    <a:srgbClr val="EEECE1"/>
                  </a:outerShdw>
                </a:effectLst>
                <a:ea typeface="SimSun" pitchFamily="2" charset="-122"/>
              </a:rPr>
              <a:t>海沃德</a:t>
            </a:r>
            <a:endParaRPr lang="en-US" altLang="en-US" sz="4400" b="1">
              <a:solidFill>
                <a:srgbClr val="FFFFFF"/>
              </a:solidFill>
              <a:effectLst>
                <a:outerShdw blurRad="38100" dist="38100" dir="2700000" algn="tl">
                  <a:srgbClr val="EEECE1"/>
                </a:outerShdw>
              </a:effectLst>
            </a:endParaRPr>
          </a:p>
        </p:txBody>
      </p:sp>
      <p:sp>
        <p:nvSpPr>
          <p:cNvPr id="7" name="Rectangle 7">
            <a:extLst>
              <a:ext uri="{FF2B5EF4-FFF2-40B4-BE49-F238E27FC236}">
                <a16:creationId xmlns:a16="http://schemas.microsoft.com/office/drawing/2014/main" id="{760CF15B-FB5B-4982-BA45-232CC2F8ABB6}"/>
              </a:ext>
            </a:extLst>
          </p:cNvPr>
          <p:cNvSpPr/>
          <p:nvPr/>
        </p:nvSpPr>
        <p:spPr>
          <a:xfrm>
            <a:off x="1828800" y="1981200"/>
            <a:ext cx="2514600" cy="762000"/>
          </a:xfrm>
          <a:prstGeom prst="rect">
            <a:avLst/>
          </a:prstGeom>
          <a:solidFill>
            <a:srgbClr val="000000"/>
          </a:solidFill>
          <a:ln>
            <a:noFill/>
            <a:prstDash val="solid"/>
          </a:ln>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defRPr/>
            </a:pPr>
            <a:r>
              <a:rPr lang="zh-CN" altLang="en-US" sz="4400" b="1">
                <a:solidFill>
                  <a:srgbClr val="FFFFFF"/>
                </a:solidFill>
                <a:effectLst>
                  <a:outerShdw blurRad="38100" dist="38100" dir="2700000" algn="tl">
                    <a:srgbClr val="EEECE1"/>
                  </a:outerShdw>
                </a:effectLst>
                <a:ea typeface="SimSun" pitchFamily="2" charset="-122"/>
              </a:rPr>
              <a:t>阿拉米达</a:t>
            </a:r>
            <a:endParaRPr lang="en-US" altLang="en-US" sz="4400" b="1">
              <a:solidFill>
                <a:srgbClr val="FFFFFF"/>
              </a:solidFill>
              <a:effectLst>
                <a:outerShdw blurRad="38100" dist="38100" dir="2700000" algn="tl">
                  <a:srgbClr val="EEECE1"/>
                </a:outerShdw>
              </a:effectLst>
            </a:endParaRPr>
          </a:p>
        </p:txBody>
      </p:sp>
    </p:spTree>
  </p:cSld>
  <p:clrMapOvr>
    <a:masterClrMapping/>
  </p:clrMapOvr>
  <p:transition advTm="7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B6966F-3828-4C0C-8756-D6D3457473DF}"/>
              </a:ext>
            </a:extLst>
          </p:cNvPr>
          <p:cNvSpPr txBox="1">
            <a:spLocks noGrp="1"/>
          </p:cNvSpPr>
          <p:nvPr>
            <p:ph idx="1"/>
          </p:nvPr>
        </p:nvSpPr>
        <p:spPr>
          <a:xfrm>
            <a:off x="457200" y="5257800"/>
            <a:ext cx="3276600" cy="1600200"/>
          </a:xfrm>
        </p:spPr>
        <p:txBody>
          <a:bodyPr anchorCtr="1"/>
          <a:lstStyle/>
          <a:p>
            <a:pPr marL="0" indent="0" algn="ctr" eaLnBrk="1" hangingPunct="1">
              <a:buFont typeface="Wingdings" panose="05000000000000000000" pitchFamily="2" charset="2"/>
              <a:buNone/>
              <a:defRPr/>
            </a:pPr>
            <a:r>
              <a:rPr lang="zh-CN" altLang="en-US">
                <a:effectLst>
                  <a:outerShdw blurRad="38100" dist="38100" dir="2700000" algn="tl">
                    <a:srgbClr val="EEECE1"/>
                  </a:outerShdw>
                </a:effectLst>
                <a:latin typeface="Arial" pitchFamily="34" charset="0"/>
                <a:ea typeface="SimSun" pitchFamily="2" charset="-122"/>
              </a:rPr>
              <a:t>海军司令</a:t>
            </a:r>
          </a:p>
          <a:p>
            <a:pPr marL="0" indent="0" algn="ctr" eaLnBrk="1" hangingPunct="1">
              <a:buFont typeface="Wingdings" panose="05000000000000000000" pitchFamily="2" charset="2"/>
              <a:buNone/>
              <a:defRPr/>
            </a:pPr>
            <a:r>
              <a:rPr altLang="en-US">
                <a:effectLst>
                  <a:outerShdw blurRad="38100" dist="38100" dir="2700000" algn="tl">
                    <a:srgbClr val="EEECE1"/>
                  </a:outerShdw>
                </a:effectLst>
                <a:latin typeface="Arial" pitchFamily="34" charset="0"/>
                <a:ea typeface="ＭＳ Ｐゴシック" pitchFamily="34" charset="-128"/>
              </a:rPr>
              <a:t>Harold F. Griffith </a:t>
            </a:r>
            <a:endParaRPr altLang="en-US">
              <a:effectLst>
                <a:outerShdw blurRad="38100" dist="38100" dir="2700000" algn="tl">
                  <a:srgbClr val="EEECE1"/>
                </a:outerShdw>
              </a:effectLst>
              <a:latin typeface="Arial" pitchFamily="34" charset="0"/>
              <a:ea typeface="SimSun" pitchFamily="2" charset="-122"/>
            </a:endParaRPr>
          </a:p>
          <a:p>
            <a:pPr marL="0" indent="0" algn="ctr" eaLnBrk="1" hangingPunct="1">
              <a:buFont typeface="Wingdings" panose="05000000000000000000" pitchFamily="2" charset="2"/>
              <a:buNone/>
              <a:defRPr/>
            </a:pPr>
            <a:r>
              <a:rPr lang="zh-CN" altLang="en-US">
                <a:effectLst>
                  <a:outerShdw blurRad="38100" dist="38100" dir="2700000" algn="tl">
                    <a:srgbClr val="EEECE1"/>
                  </a:outerShdw>
                </a:effectLst>
                <a:latin typeface="Arial" pitchFamily="34" charset="0"/>
                <a:ea typeface="SimSun" pitchFamily="2" charset="-122"/>
              </a:rPr>
              <a:t>（另称父亲</a:t>
            </a:r>
            <a:r>
              <a:rPr altLang="ja-JP">
                <a:effectLst>
                  <a:outerShdw blurRad="38100" dist="38100" dir="2700000" algn="tl">
                    <a:srgbClr val="EEECE1"/>
                  </a:outerShdw>
                </a:effectLst>
                <a:latin typeface="Arial" pitchFamily="34" charset="0"/>
                <a:ea typeface="ＭＳ Ｐゴシック" pitchFamily="34" charset="-128"/>
              </a:rPr>
              <a:t>)</a:t>
            </a:r>
            <a:endParaRPr altLang="en-US">
              <a:effectLst>
                <a:outerShdw blurRad="38100" dist="38100" dir="2700000" algn="tl">
                  <a:srgbClr val="EEECE1"/>
                </a:outerShdw>
              </a:effectLst>
              <a:latin typeface="Arial" pitchFamily="34" charset="0"/>
              <a:ea typeface="ＭＳ Ｐゴシック" pitchFamily="34" charset="-128"/>
            </a:endParaRPr>
          </a:p>
        </p:txBody>
      </p:sp>
      <p:pic>
        <p:nvPicPr>
          <p:cNvPr id="583683" name="Picture 3" descr="Dad 1969">
            <a:extLst>
              <a:ext uri="{FF2B5EF4-FFF2-40B4-BE49-F238E27FC236}">
                <a16:creationId xmlns:a16="http://schemas.microsoft.com/office/drawing/2014/main" id="{26FD90B1-300C-4ADD-AA7B-10AA420929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684" name="Picture 4" descr="Mom">
            <a:extLst>
              <a:ext uri="{FF2B5EF4-FFF2-40B4-BE49-F238E27FC236}">
                <a16:creationId xmlns:a16="http://schemas.microsoft.com/office/drawing/2014/main" id="{C9EE03C0-3AD3-4C4C-9EAE-6864516E33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a:extLst>
              <a:ext uri="{FF2B5EF4-FFF2-40B4-BE49-F238E27FC236}">
                <a16:creationId xmlns:a16="http://schemas.microsoft.com/office/drawing/2014/main" id="{E95094CF-DE55-4BF9-A4C0-C2469365AEA1}"/>
              </a:ext>
            </a:extLst>
          </p:cNvPr>
          <p:cNvSpPr/>
          <p:nvPr/>
        </p:nvSpPr>
        <p:spPr>
          <a:xfrm>
            <a:off x="2209800" y="0"/>
            <a:ext cx="5638800" cy="3048000"/>
          </a:xfrm>
          <a:custGeom>
            <a:avLst/>
            <a:gdLst>
              <a:gd name="f0" fmla="val 10800000"/>
              <a:gd name="f1" fmla="val 5400000"/>
              <a:gd name="f2" fmla="val 180"/>
              <a:gd name="f3" fmla="val w"/>
              <a:gd name="f4" fmla="val h"/>
              <a:gd name="f5" fmla="val 0"/>
              <a:gd name="f6" fmla="val 21600"/>
              <a:gd name="f7" fmla="val 10800000"/>
              <a:gd name="f8" fmla="val 5800"/>
              <a:gd name="f9" fmla="val 14522"/>
              <a:gd name="f10" fmla="val 14155"/>
              <a:gd name="f11" fmla="val 5325"/>
              <a:gd name="f12" fmla="val 18380"/>
              <a:gd name="f13" fmla="val 4457"/>
              <a:gd name="f14" fmla="val 16702"/>
              <a:gd name="f15" fmla="val 7315"/>
              <a:gd name="f16" fmla="val 21097"/>
              <a:gd name="f17" fmla="val 8137"/>
              <a:gd name="f18" fmla="val 17607"/>
              <a:gd name="f19" fmla="val 10475"/>
              <a:gd name="f20" fmla="val 13290"/>
              <a:gd name="f21" fmla="val 16837"/>
              <a:gd name="f22" fmla="val 12942"/>
              <a:gd name="f23" fmla="val 18145"/>
              <a:gd name="f24" fmla="val 18095"/>
              <a:gd name="f25" fmla="val 14020"/>
              <a:gd name="f26" fmla="val 14457"/>
              <a:gd name="f27" fmla="val 13247"/>
              <a:gd name="f28" fmla="val 19737"/>
              <a:gd name="f29" fmla="val 10532"/>
              <a:gd name="f30" fmla="val 14935"/>
              <a:gd name="f31" fmla="val 8485"/>
              <a:gd name="f32" fmla="val 7715"/>
              <a:gd name="f33" fmla="val 15627"/>
              <a:gd name="f34" fmla="val 4762"/>
              <a:gd name="f35" fmla="val 17617"/>
              <a:gd name="f36" fmla="val 5667"/>
              <a:gd name="f37" fmla="val 13937"/>
              <a:gd name="f38" fmla="val 135"/>
              <a:gd name="f39" fmla="val 14587"/>
              <a:gd name="f40" fmla="val 3722"/>
              <a:gd name="f41" fmla="val 11775"/>
              <a:gd name="f42" fmla="val 8615"/>
              <a:gd name="f43" fmla="val 4627"/>
              <a:gd name="f44" fmla="val 7617"/>
              <a:gd name="f45" fmla="val 370"/>
              <a:gd name="f46" fmla="val 2295"/>
              <a:gd name="f47" fmla="val 7312"/>
              <a:gd name="f48" fmla="val 6320"/>
              <a:gd name="f49" fmla="val 8352"/>
              <a:gd name="f50" fmla="+- 0 0 -360"/>
              <a:gd name="f51" fmla="+- 0 0 -270"/>
              <a:gd name="f52" fmla="+- 0 0 -180"/>
              <a:gd name="f53" fmla="+- 0 0 -90"/>
              <a:gd name="f54" fmla="*/ f3 1 21600"/>
              <a:gd name="f55" fmla="*/ f4 1 21600"/>
              <a:gd name="f56" fmla="+- f6 0 f5"/>
              <a:gd name="f57" fmla="*/ f50 f0 1"/>
              <a:gd name="f58" fmla="*/ f51 f0 1"/>
              <a:gd name="f59" fmla="*/ f52 f0 1"/>
              <a:gd name="f60" fmla="*/ f53 f0 1"/>
              <a:gd name="f61" fmla="*/ f56 1 21600"/>
              <a:gd name="f62" fmla="*/ f56 4627 1"/>
              <a:gd name="f63" fmla="*/ f56 8485 1"/>
              <a:gd name="f64" fmla="*/ f56 16702 1"/>
              <a:gd name="f65" fmla="*/ f56 14522 1"/>
              <a:gd name="f66" fmla="*/ f56 6320 1"/>
              <a:gd name="f67" fmla="*/ f56 8615 1"/>
              <a:gd name="f68" fmla="*/ f56 13937 1"/>
              <a:gd name="f69" fmla="*/ f56 13290 1"/>
              <a:gd name="f70" fmla="*/ f57 1 f2"/>
              <a:gd name="f71" fmla="*/ f58 1 f2"/>
              <a:gd name="f72" fmla="*/ f59 1 f2"/>
              <a:gd name="f73" fmla="*/ f60 1 f2"/>
              <a:gd name="f74" fmla="*/ f62 1 21600"/>
              <a:gd name="f75" fmla="*/ f63 1 21600"/>
              <a:gd name="f76" fmla="*/ f64 1 21600"/>
              <a:gd name="f77" fmla="*/ f65 1 21600"/>
              <a:gd name="f78" fmla="*/ f66 1 21600"/>
              <a:gd name="f79" fmla="*/ f67 1 21600"/>
              <a:gd name="f80" fmla="*/ f68 1 21600"/>
              <a:gd name="f81" fmla="*/ f69 1 21600"/>
              <a:gd name="f82" fmla="*/ f5 1 f61"/>
              <a:gd name="f83" fmla="*/ f6 1 f61"/>
              <a:gd name="f84" fmla="+- f70 0 f1"/>
              <a:gd name="f85" fmla="+- f71 0 f1"/>
              <a:gd name="f86" fmla="+- f72 0 f1"/>
              <a:gd name="f87" fmla="+- f73 0 f1"/>
              <a:gd name="f88" fmla="*/ f77 1 f61"/>
              <a:gd name="f89" fmla="*/ f79 1 f61"/>
              <a:gd name="f90" fmla="*/ f75 1 f61"/>
              <a:gd name="f91" fmla="*/ f81 1 f61"/>
              <a:gd name="f92" fmla="*/ f74 1 f61"/>
              <a:gd name="f93" fmla="*/ f76 1 f61"/>
              <a:gd name="f94" fmla="*/ f78 1 f61"/>
              <a:gd name="f95" fmla="*/ f80 1 f61"/>
              <a:gd name="f96" fmla="*/ f82 f55 1"/>
              <a:gd name="f97" fmla="*/ f82 f54 1"/>
              <a:gd name="f98" fmla="*/ f83 f55 1"/>
              <a:gd name="f99" fmla="*/ f83 f54 1"/>
              <a:gd name="f100" fmla="*/ f92 f54 1"/>
              <a:gd name="f101" fmla="*/ f93 f54 1"/>
              <a:gd name="f102" fmla="*/ f95 f55 1"/>
              <a:gd name="f103" fmla="*/ f94 f55 1"/>
              <a:gd name="f104" fmla="*/ f88 f54 1"/>
              <a:gd name="f105" fmla="*/ f89 f55 1"/>
              <a:gd name="f106" fmla="*/ f90 f54 1"/>
              <a:gd name="f107" fmla="*/ f91 f55 1"/>
            </a:gdLst>
            <a:ahLst/>
            <a:cxnLst>
              <a:cxn ang="3cd4">
                <a:pos x="hc" y="t"/>
              </a:cxn>
              <a:cxn ang="0">
                <a:pos x="r" y="vc"/>
              </a:cxn>
              <a:cxn ang="cd4">
                <a:pos x="hc" y="b"/>
              </a:cxn>
              <a:cxn ang="cd2">
                <a:pos x="l" y="vc"/>
              </a:cxn>
              <a:cxn ang="f84">
                <a:pos x="f104" y="f96"/>
              </a:cxn>
              <a:cxn ang="f85">
                <a:pos x="f97" y="f105"/>
              </a:cxn>
              <a:cxn ang="f86">
                <a:pos x="f106" y="f98"/>
              </a:cxn>
              <a:cxn ang="f87">
                <a:pos x="f99" y="f107"/>
              </a:cxn>
            </a:cxnLst>
            <a:rect l="f100" t="f103" r="f101" b="f102"/>
            <a:pathLst>
              <a:path w="21600" h="21600">
                <a:moveTo>
                  <a:pt x="f7" y="f8"/>
                </a:moveTo>
                <a:lnTo>
                  <a:pt x="f9" y="f5"/>
                </a:lnTo>
                <a:lnTo>
                  <a:pt x="f10" y="f11"/>
                </a:lnTo>
                <a:lnTo>
                  <a:pt x="f12" y="f13"/>
                </a:lnTo>
                <a:lnTo>
                  <a:pt x="f14" y="f15"/>
                </a:lnTo>
                <a:lnTo>
                  <a:pt x="f16" y="f17"/>
                </a:lnTo>
                <a:lnTo>
                  <a:pt x="f18" y="f19"/>
                </a:lnTo>
                <a:lnTo>
                  <a:pt x="f6" y="f20"/>
                </a:lnTo>
                <a:lnTo>
                  <a:pt x="f21" y="f22"/>
                </a:lnTo>
                <a:lnTo>
                  <a:pt x="f23" y="f24"/>
                </a:lnTo>
                <a:lnTo>
                  <a:pt x="f25" y="f26"/>
                </a:lnTo>
                <a:lnTo>
                  <a:pt x="f27" y="f28"/>
                </a:lnTo>
                <a:lnTo>
                  <a:pt x="f29" y="f30"/>
                </a:lnTo>
                <a:lnTo>
                  <a:pt x="f31" y="f6"/>
                </a:lnTo>
                <a:lnTo>
                  <a:pt x="f32" y="f33"/>
                </a:lnTo>
                <a:lnTo>
                  <a:pt x="f34" y="f35"/>
                </a:lnTo>
                <a:lnTo>
                  <a:pt x="f36" y="f37"/>
                </a:lnTo>
                <a:lnTo>
                  <a:pt x="f38" y="f39"/>
                </a:lnTo>
                <a:lnTo>
                  <a:pt x="f40" y="f41"/>
                </a:lnTo>
                <a:lnTo>
                  <a:pt x="f5" y="f42"/>
                </a:lnTo>
                <a:lnTo>
                  <a:pt x="f43" y="f44"/>
                </a:lnTo>
                <a:lnTo>
                  <a:pt x="f45" y="f46"/>
                </a:lnTo>
                <a:lnTo>
                  <a:pt x="f47" y="f48"/>
                </a:lnTo>
                <a:lnTo>
                  <a:pt x="f49" y="f46"/>
                </a:lnTo>
                <a:close/>
              </a:path>
            </a:pathLst>
          </a:custGeom>
          <a:solidFill>
            <a:srgbClr val="FF330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6" name="Rectangle 6">
            <a:extLst>
              <a:ext uri="{FF2B5EF4-FFF2-40B4-BE49-F238E27FC236}">
                <a16:creationId xmlns:a16="http://schemas.microsoft.com/office/drawing/2014/main" id="{3788BFA2-3E05-49C1-BA9C-649925E7E2C3}"/>
              </a:ext>
            </a:extLst>
          </p:cNvPr>
          <p:cNvSpPr txBox="1">
            <a:spLocks noGrp="1"/>
          </p:cNvSpPr>
          <p:nvPr>
            <p:ph type="title"/>
          </p:nvPr>
        </p:nvSpPr>
        <p:spPr>
          <a:xfrm>
            <a:off x="2895600" y="1143000"/>
            <a:ext cx="4125913" cy="881063"/>
          </a:xfrm>
        </p:spPr>
        <p:txBody>
          <a:bodyPr numCol="1">
            <a:prstTxWarp prst="textNoShape">
              <a:avLst/>
            </a:prstTxWarp>
          </a:bodyPr>
          <a:lstStyle/>
          <a:p>
            <a:pPr eaLnBrk="1" hangingPunct="1">
              <a:defRPr/>
            </a:pPr>
            <a:r>
              <a:rPr lang="zh-CN" altLang="en-US" sz="6000">
                <a:effectLst>
                  <a:outerShdw blurRad="38100" dist="38100" dir="2700000" algn="tl">
                    <a:srgbClr val="EEECE1"/>
                  </a:outerShdw>
                </a:effectLst>
                <a:latin typeface="Times New Roman" pitchFamily="18" charset="0"/>
                <a:ea typeface="SimSun" pitchFamily="2" charset="-122"/>
              </a:rPr>
              <a:t>离婚</a:t>
            </a:r>
          </a:p>
        </p:txBody>
      </p:sp>
      <p:sp>
        <p:nvSpPr>
          <p:cNvPr id="7" name="Rectangle 7">
            <a:extLst>
              <a:ext uri="{FF2B5EF4-FFF2-40B4-BE49-F238E27FC236}">
                <a16:creationId xmlns:a16="http://schemas.microsoft.com/office/drawing/2014/main" id="{D3E3DA0D-66A2-422D-A9DA-ABFB324D6D63}"/>
              </a:ext>
            </a:extLst>
          </p:cNvPr>
          <p:cNvSpPr/>
          <p:nvPr/>
        </p:nvSpPr>
        <p:spPr>
          <a:xfrm>
            <a:off x="5943600" y="5257800"/>
            <a:ext cx="2971800" cy="1600200"/>
          </a:xfrm>
          <a:prstGeom prst="rect">
            <a:avLst/>
          </a:prstGeom>
          <a:noFill/>
          <a:ln>
            <a:noFill/>
            <a:prstDash val="solid"/>
          </a:ln>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ts val="700"/>
              </a:spcBef>
              <a:defRPr/>
            </a:pPr>
            <a:r>
              <a:rPr lang="zh-CN" altLang="en-US" sz="2800">
                <a:solidFill>
                  <a:srgbClr val="FFFFFF"/>
                </a:solidFill>
                <a:effectLst>
                  <a:outerShdw blurRad="38100" dist="38100" dir="2700000" algn="tl">
                    <a:srgbClr val="EEECE1"/>
                  </a:outerShdw>
                </a:effectLst>
                <a:ea typeface="SimSun" pitchFamily="2" charset="-122"/>
              </a:rPr>
              <a:t>社会工作者</a:t>
            </a:r>
          </a:p>
          <a:p>
            <a:pPr algn="ctr" eaLnBrk="1" hangingPunct="1">
              <a:spcBef>
                <a:spcPts val="700"/>
              </a:spcBef>
              <a:defRPr/>
            </a:pPr>
            <a:r>
              <a:rPr lang="en-US" altLang="en-US" sz="2800">
                <a:solidFill>
                  <a:srgbClr val="FFFFFF"/>
                </a:solidFill>
                <a:effectLst>
                  <a:outerShdw blurRad="38100" dist="38100" dir="2700000" algn="tl">
                    <a:srgbClr val="EEECE1"/>
                  </a:outerShdw>
                </a:effectLst>
                <a:ea typeface="SimSun" pitchFamily="2" charset="-122"/>
              </a:rPr>
              <a:t>Joyce I. Griffith </a:t>
            </a:r>
          </a:p>
          <a:p>
            <a:pPr algn="ctr" eaLnBrk="1" hangingPunct="1">
              <a:spcBef>
                <a:spcPts val="700"/>
              </a:spcBef>
              <a:defRPr/>
            </a:pPr>
            <a:r>
              <a:rPr lang="en-US" altLang="en-US" sz="2800">
                <a:solidFill>
                  <a:srgbClr val="FFFFFF"/>
                </a:solidFill>
                <a:effectLst>
                  <a:outerShdw blurRad="38100" dist="38100" dir="2700000" algn="tl">
                    <a:srgbClr val="EEECE1"/>
                  </a:outerShdw>
                </a:effectLst>
                <a:ea typeface="SimSun" pitchFamily="2" charset="-122"/>
              </a:rPr>
              <a:t>(</a:t>
            </a:r>
            <a:r>
              <a:rPr lang="zh-CN" altLang="en-US" sz="2800">
                <a:solidFill>
                  <a:srgbClr val="FFFFFF"/>
                </a:solidFill>
                <a:effectLst>
                  <a:outerShdw blurRad="38100" dist="38100" dir="2700000" algn="tl">
                    <a:srgbClr val="EEECE1"/>
                  </a:outerShdw>
                </a:effectLst>
                <a:ea typeface="SimSun" pitchFamily="2" charset="-122"/>
              </a:rPr>
              <a:t>另称母亲</a:t>
            </a:r>
            <a:r>
              <a:rPr lang="en-US" altLang="ja-JP" sz="2800">
                <a:solidFill>
                  <a:srgbClr val="FFFFFF"/>
                </a:solidFill>
                <a:effectLst>
                  <a:outerShdw blurRad="38100" dist="38100" dir="2700000" algn="tl">
                    <a:srgbClr val="EEECE1"/>
                  </a:outerShdw>
                </a:effectLst>
                <a:ea typeface="SimSun" pitchFamily="2" charset="-122"/>
              </a:rPr>
              <a:t>)</a:t>
            </a:r>
            <a:endParaRPr lang="en-US" altLang="en-US" sz="2800">
              <a:solidFill>
                <a:srgbClr val="FFFFFF"/>
              </a:solidFill>
              <a:effectLst>
                <a:outerShdw blurRad="38100" dist="38100" dir="2700000" algn="tl">
                  <a:srgbClr val="EEECE1"/>
                </a:outerShdw>
              </a:effectLst>
              <a:ea typeface="SimSun" pitchFamily="2" charset="-122"/>
            </a:endParaRPr>
          </a:p>
        </p:txBody>
      </p:sp>
      <p:sp>
        <p:nvSpPr>
          <p:cNvPr id="8" name="Rectangle 8">
            <a:extLst>
              <a:ext uri="{FF2B5EF4-FFF2-40B4-BE49-F238E27FC236}">
                <a16:creationId xmlns:a16="http://schemas.microsoft.com/office/drawing/2014/main" id="{406AF9A0-AAC6-4949-94DE-68F817F2E5B7}"/>
              </a:ext>
            </a:extLst>
          </p:cNvPr>
          <p:cNvSpPr/>
          <p:nvPr/>
        </p:nvSpPr>
        <p:spPr>
          <a:xfrm>
            <a:off x="3886200" y="3048000"/>
            <a:ext cx="1981200" cy="1017588"/>
          </a:xfrm>
          <a:prstGeom prst="rect">
            <a:avLst/>
          </a:prstGeom>
          <a:noFill/>
          <a:ln>
            <a:noFill/>
            <a:prstDash val="solid"/>
          </a:ln>
        </p:spPr>
        <p:txBody>
          <a:bodyPr anchor="ctr" anchorCtr="1"/>
          <a:lstStyle/>
          <a:p>
            <a:pPr algn="ctr" eaLnBrk="1" hangingPunct="1">
              <a:defRPr/>
            </a:pPr>
            <a:r>
              <a:rPr lang="en-US" sz="4400" b="1">
                <a:solidFill>
                  <a:srgbClr val="FFFFFF"/>
                </a:solidFill>
                <a:effectLst>
                  <a:outerShdw blurRad="38100" dist="38100" dir="2700000" algn="tl">
                    <a:srgbClr val="EEECE1"/>
                  </a:outerShdw>
                </a:effectLst>
                <a:latin typeface="Arial" charset="0"/>
                <a:ea typeface="ＭＳ Ｐゴシック" charset="0"/>
                <a:cs typeface="ＭＳ Ｐゴシック" charset="0"/>
              </a:rPr>
              <a:t>1962</a:t>
            </a:r>
          </a:p>
        </p:txBody>
      </p:sp>
    </p:spTree>
  </p:cSld>
  <p:clrMapOvr>
    <a:masterClrMapping/>
  </p:clrMapOvr>
  <p:transition advTm="1200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1">
            <a:extLst>
              <a:ext uri="{FF2B5EF4-FFF2-40B4-BE49-F238E27FC236}">
                <a16:creationId xmlns:a16="http://schemas.microsoft.com/office/drawing/2014/main" id="{73DE9A60-DED5-40D0-ADB8-86B2669E21DC}"/>
              </a:ext>
            </a:extLst>
          </p:cNvPr>
          <p:cNvSpPr>
            <a:spLocks noGrp="1"/>
          </p:cNvSpPr>
          <p:nvPr>
            <p:ph type="title" idx="4294967295"/>
          </p:nvPr>
        </p:nvSpPr>
        <p:spPr>
          <a:xfrm>
            <a:off x="0" y="6381750"/>
            <a:ext cx="9144000" cy="476250"/>
          </a:xfrm>
          <a:solidFill>
            <a:schemeClr val="tx1"/>
          </a:solidFill>
        </p:spPr>
        <p:txBody>
          <a:bodyPr/>
          <a:lstStyle/>
          <a:p>
            <a:pPr algn="ctr" eaLnBrk="1" hangingPunct="1"/>
            <a:r>
              <a:rPr lang="en-US" altLang="en-US" sz="1800" b="1">
                <a:solidFill>
                  <a:schemeClr val="bg1"/>
                </a:solidFill>
                <a:latin typeface="Arial" panose="020B0604020202020204" pitchFamily="34" charset="0"/>
                <a:ea typeface="ＭＳ Ｐゴシック" panose="020B0600070205080204" pitchFamily="34" charset="-128"/>
                <a:cs typeface="Arial" panose="020B0604020202020204" pitchFamily="34" charset="0"/>
              </a:rPr>
              <a:t>Barry Huddleston, </a:t>
            </a:r>
            <a:r>
              <a:rPr lang="en-US" altLang="en-US" sz="1800" b="1" i="1">
                <a:solidFill>
                  <a:schemeClr val="bg1"/>
                </a:solidFill>
                <a:latin typeface="Arial" panose="020B0604020202020204" pitchFamily="34" charset="0"/>
                <a:ea typeface="ＭＳ Ｐゴシック" panose="020B0600070205080204" pitchFamily="34" charset="-128"/>
                <a:cs typeface="Arial" panose="020B0604020202020204" pitchFamily="34" charset="0"/>
              </a:rPr>
              <a:t>The Acrostic Summarized Bible</a:t>
            </a:r>
            <a:r>
              <a:rPr lang="en-US" altLang="en-US" sz="1800" b="1">
                <a:solidFill>
                  <a:schemeClr val="bg1"/>
                </a:solidFill>
                <a:latin typeface="Arial" panose="020B0604020202020204" pitchFamily="34" charset="0"/>
                <a:ea typeface="ＭＳ Ｐゴシック" panose="020B0600070205080204" pitchFamily="34" charset="-128"/>
                <a:cs typeface="Arial" panose="020B0604020202020204" pitchFamily="34" charset="0"/>
              </a:rPr>
              <a:t> (Grand Rapids: Baker, 1992)</a:t>
            </a:r>
          </a:p>
        </p:txBody>
      </p:sp>
      <p:sp>
        <p:nvSpPr>
          <p:cNvPr id="484355" name="TextBox 3">
            <a:extLst>
              <a:ext uri="{FF2B5EF4-FFF2-40B4-BE49-F238E27FC236}">
                <a16:creationId xmlns:a16="http://schemas.microsoft.com/office/drawing/2014/main" id="{58BD8CC8-D70B-4D51-ABEE-F97192D8DE98}"/>
              </a:ext>
            </a:extLst>
          </p:cNvPr>
          <p:cNvSpPr txBox="1">
            <a:spLocks noChangeArrowheads="1"/>
          </p:cNvSpPr>
          <p:nvPr/>
        </p:nvSpPr>
        <p:spPr bwMode="auto">
          <a:xfrm>
            <a:off x="-3233738" y="0"/>
            <a:ext cx="3025775"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1 Inception of the world</a:t>
            </a:r>
          </a:p>
          <a:p>
            <a:pPr eaLnBrk="1" hangingPunct="1">
              <a:spcBef>
                <a:spcPct val="0"/>
              </a:spcBef>
              <a:buClrTx/>
              <a:buSzTx/>
              <a:buFontTx/>
              <a:buNone/>
            </a:pPr>
            <a:r>
              <a:rPr lang="en-US" altLang="en-US" sz="1200">
                <a:solidFill>
                  <a:srgbClr val="000000"/>
                </a:solidFill>
                <a:latin typeface="Arial" panose="020B0604020202020204" pitchFamily="34" charset="0"/>
              </a:rPr>
              <a:t>2 </a:t>
            </a:r>
            <a:r>
              <a:rPr lang="en-US" altLang="en-US" sz="1200" b="1">
                <a:solidFill>
                  <a:srgbClr val="000000"/>
                </a:solidFill>
                <a:latin typeface="Arial" panose="020B0604020202020204" pitchFamily="34" charset="0"/>
              </a:rPr>
              <a:t>N</a:t>
            </a:r>
            <a:r>
              <a:rPr lang="en-US" altLang="en-US" sz="1200">
                <a:solidFill>
                  <a:srgbClr val="000000"/>
                </a:solidFill>
                <a:latin typeface="Arial" panose="020B0604020202020204" pitchFamily="34" charset="0"/>
              </a:rPr>
              <a:t>ewlyweds placed in Eden</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3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emptation and man</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fall</a:t>
            </a:r>
          </a:p>
          <a:p>
            <a:pPr eaLnBrk="1" hangingPunct="1">
              <a:spcBef>
                <a:spcPct val="0"/>
              </a:spcBef>
              <a:buClrTx/>
              <a:buSzTx/>
              <a:buFontTx/>
              <a:buNone/>
            </a:pPr>
            <a:r>
              <a:rPr lang="en-US" altLang="en-US" sz="1200">
                <a:solidFill>
                  <a:srgbClr val="000000"/>
                </a:solidFill>
                <a:latin typeface="Arial" panose="020B0604020202020204" pitchFamily="34" charset="0"/>
              </a:rPr>
              <a:t>4 </a:t>
            </a:r>
            <a:r>
              <a:rPr lang="en-US" altLang="en-US" sz="1200" b="1">
                <a:solidFill>
                  <a:srgbClr val="000000"/>
                </a:solidFill>
                <a:latin typeface="Arial" panose="020B0604020202020204" pitchFamily="34" charset="0"/>
              </a:rPr>
              <a:t>H</a:t>
            </a:r>
            <a:r>
              <a:rPr lang="en-US" altLang="en-US" sz="1200">
                <a:solidFill>
                  <a:srgbClr val="000000"/>
                </a:solidFill>
                <a:latin typeface="Arial" panose="020B0604020202020204" pitchFamily="34" charset="0"/>
              </a:rPr>
              <a:t>atred and first murder</a:t>
            </a:r>
          </a:p>
          <a:p>
            <a:pPr eaLnBrk="1" hangingPunct="1">
              <a:spcBef>
                <a:spcPct val="0"/>
              </a:spcBef>
              <a:buClrTx/>
              <a:buSzTx/>
              <a:buFontTx/>
              <a:buNone/>
            </a:pPr>
            <a:r>
              <a:rPr lang="en-US" altLang="en-US" sz="1200">
                <a:solidFill>
                  <a:srgbClr val="000000"/>
                </a:solidFill>
                <a:latin typeface="Arial" panose="020B0604020202020204" pitchFamily="34" charset="0"/>
              </a:rPr>
              <a:t>5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ntire genealogy of Adam</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6 </a:t>
            </a:r>
            <a:r>
              <a:rPr lang="en-US" altLang="en-US" sz="1200" b="1">
                <a:solidFill>
                  <a:srgbClr val="000000"/>
                </a:solidFill>
                <a:latin typeface="Arial" panose="020B0604020202020204" pitchFamily="34" charset="0"/>
              </a:rPr>
              <a:t>L</a:t>
            </a:r>
            <a:r>
              <a:rPr lang="en-US" altLang="en-US" sz="1200">
                <a:solidFill>
                  <a:srgbClr val="000000"/>
                </a:solidFill>
                <a:latin typeface="Arial" panose="020B0604020202020204" pitchFamily="34" charset="0"/>
              </a:rPr>
              <a:t>essons on proper priorities</a:t>
            </a:r>
          </a:p>
          <a:p>
            <a:pPr eaLnBrk="1" hangingPunct="1">
              <a:spcBef>
                <a:spcPct val="0"/>
              </a:spcBef>
              <a:buClrTx/>
              <a:buSzTx/>
              <a:buFontTx/>
              <a:buNone/>
            </a:pPr>
            <a:r>
              <a:rPr lang="en-US" altLang="en-US" sz="1200">
                <a:solidFill>
                  <a:srgbClr val="000000"/>
                </a:solidFill>
                <a:latin typeface="Arial" panose="020B0604020202020204" pitchFamily="34" charset="0"/>
              </a:rPr>
              <a:t>7 </a:t>
            </a:r>
            <a:r>
              <a:rPr lang="en-US" altLang="en-US" sz="1200" b="1">
                <a:solidFill>
                  <a:srgbClr val="000000"/>
                </a:solidFill>
                <a:latin typeface="Arial" panose="020B0604020202020204" pitchFamily="34" charset="0"/>
              </a:rPr>
              <a:t>O</a:t>
            </a:r>
            <a:r>
              <a:rPr lang="en-US" altLang="en-US" sz="1200">
                <a:solidFill>
                  <a:srgbClr val="000000"/>
                </a:solidFill>
                <a:latin typeface="Arial" panose="020B0604020202020204" pitchFamily="34" charset="0"/>
              </a:rPr>
              <a:t>utline for personal relationships</a:t>
            </a:r>
          </a:p>
          <a:p>
            <a:pPr eaLnBrk="1" hangingPunct="1">
              <a:spcBef>
                <a:spcPct val="0"/>
              </a:spcBef>
              <a:buClrTx/>
              <a:buSzTx/>
              <a:buFontTx/>
              <a:buNone/>
            </a:pPr>
            <a:r>
              <a:rPr lang="en-US" altLang="en-US" sz="1200">
                <a:solidFill>
                  <a:srgbClr val="000000"/>
                </a:solidFill>
                <a:latin typeface="Arial" panose="020B0604020202020204" pitchFamily="34" charset="0"/>
              </a:rPr>
              <a:t>8 </a:t>
            </a:r>
            <a:r>
              <a:rPr lang="en-US" altLang="en-US" sz="1200" b="1">
                <a:solidFill>
                  <a:srgbClr val="000000"/>
                </a:solidFill>
                <a:latin typeface="Arial" panose="020B0604020202020204" pitchFamily="34" charset="0"/>
              </a:rPr>
              <a:t>F</a:t>
            </a:r>
            <a:r>
              <a:rPr lang="en-US" altLang="en-US" sz="1200">
                <a:solidFill>
                  <a:srgbClr val="000000"/>
                </a:solidFill>
                <a:latin typeface="Arial" panose="020B0604020202020204" pitchFamily="34" charset="0"/>
              </a:rPr>
              <a:t>aith of the centurion</a:t>
            </a:r>
          </a:p>
        </p:txBody>
      </p:sp>
      <p:sp>
        <p:nvSpPr>
          <p:cNvPr id="484356" name="TextBox 4">
            <a:extLst>
              <a:ext uri="{FF2B5EF4-FFF2-40B4-BE49-F238E27FC236}">
                <a16:creationId xmlns:a16="http://schemas.microsoft.com/office/drawing/2014/main" id="{8EE8B754-815A-44FD-A26E-E5774DDA1453}"/>
              </a:ext>
            </a:extLst>
          </p:cNvPr>
          <p:cNvSpPr txBox="1">
            <a:spLocks noChangeArrowheads="1"/>
          </p:cNvSpPr>
          <p:nvPr/>
        </p:nvSpPr>
        <p:spPr bwMode="auto">
          <a:xfrm>
            <a:off x="-3071813" y="2076450"/>
            <a:ext cx="2700338"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  9 </a:t>
            </a:r>
            <a:r>
              <a:rPr lang="en-US" altLang="en-US" sz="1200" b="1">
                <a:solidFill>
                  <a:srgbClr val="000000"/>
                </a:solidFill>
                <a:latin typeface="Arial" panose="020B0604020202020204" pitchFamily="34" charset="0"/>
              </a:rPr>
              <a:t>M</a:t>
            </a:r>
            <a:r>
              <a:rPr lang="en-US" altLang="en-US" sz="1200">
                <a:solidFill>
                  <a:srgbClr val="000000"/>
                </a:solidFill>
                <a:latin typeface="Arial" panose="020B0604020202020204" pitchFamily="34" charset="0"/>
              </a:rPr>
              <a:t>atthew</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call from Jesus</a:t>
            </a:r>
          </a:p>
          <a:p>
            <a:pPr eaLnBrk="1" hangingPunct="1">
              <a:spcBef>
                <a:spcPct val="0"/>
              </a:spcBef>
              <a:buClrTx/>
              <a:buSzTx/>
              <a:buFontTx/>
              <a:buNone/>
            </a:pPr>
            <a:r>
              <a:rPr lang="en-US" altLang="en-US" sz="1200">
                <a:solidFill>
                  <a:srgbClr val="000000"/>
                </a:solidFill>
                <a:latin typeface="Arial" panose="020B0604020202020204" pitchFamily="34" charset="0"/>
              </a:rPr>
              <a:t>10 </a:t>
            </a:r>
            <a:r>
              <a:rPr lang="en-US" altLang="en-US" sz="1200" b="1">
                <a:solidFill>
                  <a:srgbClr val="000000"/>
                </a:solidFill>
                <a:latin typeface="Arial" panose="020B0604020202020204" pitchFamily="34" charset="0"/>
              </a:rPr>
              <a:t>A</a:t>
            </a:r>
            <a:r>
              <a:rPr lang="en-US" altLang="en-US" sz="1200">
                <a:solidFill>
                  <a:srgbClr val="000000"/>
                </a:solidFill>
                <a:latin typeface="Arial" panose="020B0604020202020204" pitchFamily="34" charset="0"/>
              </a:rPr>
              <a:t>postles sent to preach</a:t>
            </a:r>
          </a:p>
          <a:p>
            <a:pPr eaLnBrk="1" hangingPunct="1">
              <a:spcBef>
                <a:spcPct val="0"/>
              </a:spcBef>
              <a:buClrTx/>
              <a:buSzTx/>
              <a:buFontTx/>
              <a:buNone/>
            </a:pPr>
            <a:r>
              <a:rPr lang="en-US" altLang="en-US" sz="1200">
                <a:solidFill>
                  <a:srgbClr val="000000"/>
                </a:solidFill>
                <a:latin typeface="Arial" panose="020B0604020202020204" pitchFamily="34" charset="0"/>
              </a:rPr>
              <a:t>11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estimony about John</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message</a:t>
            </a:r>
          </a:p>
          <a:p>
            <a:pPr eaLnBrk="1" hangingPunct="1">
              <a:spcBef>
                <a:spcPct val="0"/>
              </a:spcBef>
              <a:buClrTx/>
              <a:buSzTx/>
              <a:buFontTx/>
              <a:buNone/>
            </a:pPr>
            <a:r>
              <a:rPr lang="en-US" altLang="en-US" sz="1200">
                <a:solidFill>
                  <a:srgbClr val="000000"/>
                </a:solidFill>
                <a:latin typeface="Arial" panose="020B0604020202020204" pitchFamily="34" charset="0"/>
              </a:rPr>
              <a:t>12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rue Messiah called demonic</a:t>
            </a:r>
          </a:p>
          <a:p>
            <a:pPr eaLnBrk="1" hangingPunct="1">
              <a:spcBef>
                <a:spcPct val="0"/>
              </a:spcBef>
              <a:buClrTx/>
              <a:buSzTx/>
              <a:buFontTx/>
              <a:buNone/>
            </a:pPr>
            <a:r>
              <a:rPr lang="en-US" altLang="en-US" sz="1200">
                <a:solidFill>
                  <a:srgbClr val="000000"/>
                </a:solidFill>
                <a:latin typeface="Arial" panose="020B0604020202020204" pitchFamily="34" charset="0"/>
              </a:rPr>
              <a:t>13 </a:t>
            </a:r>
            <a:r>
              <a:rPr lang="en-US" altLang="en-US" sz="1200" b="1">
                <a:solidFill>
                  <a:srgbClr val="000000"/>
                </a:solidFill>
                <a:latin typeface="Arial" panose="020B0604020202020204" pitchFamily="34" charset="0"/>
              </a:rPr>
              <a:t>H</a:t>
            </a:r>
            <a:r>
              <a:rPr lang="en-US" altLang="en-US" sz="1200">
                <a:solidFill>
                  <a:srgbClr val="000000"/>
                </a:solidFill>
                <a:latin typeface="Arial" panose="020B0604020202020204" pitchFamily="34" charset="0"/>
              </a:rPr>
              <a:t>idden message of parables</a:t>
            </a:r>
          </a:p>
          <a:p>
            <a:pPr eaLnBrk="1" hangingPunct="1">
              <a:spcBef>
                <a:spcPct val="0"/>
              </a:spcBef>
              <a:buClrTx/>
              <a:buSzTx/>
              <a:buFontTx/>
              <a:buNone/>
            </a:pPr>
            <a:r>
              <a:rPr lang="en-US" altLang="en-US" sz="1200">
                <a:solidFill>
                  <a:srgbClr val="000000"/>
                </a:solidFill>
                <a:latin typeface="Arial" panose="020B0604020202020204" pitchFamily="34" charset="0"/>
              </a:rPr>
              <a:t>14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xecution of the Baptist</a:t>
            </a:r>
          </a:p>
          <a:p>
            <a:pPr eaLnBrk="1" hangingPunct="1">
              <a:spcBef>
                <a:spcPct val="0"/>
              </a:spcBef>
              <a:buClrTx/>
              <a:buSzTx/>
              <a:buFontTx/>
              <a:buNone/>
            </a:pPr>
            <a:r>
              <a:rPr lang="en-US" altLang="en-US" sz="1200">
                <a:solidFill>
                  <a:srgbClr val="000000"/>
                </a:solidFill>
                <a:latin typeface="Arial" panose="020B0604020202020204" pitchFamily="34" charset="0"/>
              </a:rPr>
              <a:t>15 </a:t>
            </a:r>
            <a:r>
              <a:rPr lang="en-US" altLang="en-US" sz="1200" b="1">
                <a:solidFill>
                  <a:srgbClr val="000000"/>
                </a:solidFill>
                <a:latin typeface="Arial" panose="020B0604020202020204" pitchFamily="34" charset="0"/>
              </a:rPr>
              <a:t>W</a:t>
            </a:r>
            <a:r>
              <a:rPr lang="en-US" altLang="en-US" sz="1200">
                <a:solidFill>
                  <a:srgbClr val="000000"/>
                </a:solidFill>
                <a:latin typeface="Arial" panose="020B0604020202020204" pitchFamily="34" charset="0"/>
              </a:rPr>
              <a:t>isdom is answering Pharisees</a:t>
            </a:r>
          </a:p>
        </p:txBody>
      </p:sp>
      <p:sp>
        <p:nvSpPr>
          <p:cNvPr id="484357" name="TextBox 5">
            <a:extLst>
              <a:ext uri="{FF2B5EF4-FFF2-40B4-BE49-F238E27FC236}">
                <a16:creationId xmlns:a16="http://schemas.microsoft.com/office/drawing/2014/main" id="{09D53828-1BAE-49D2-93A6-4DDF074CF18B}"/>
              </a:ext>
            </a:extLst>
          </p:cNvPr>
          <p:cNvSpPr txBox="1">
            <a:spLocks noChangeArrowheads="1"/>
          </p:cNvSpPr>
          <p:nvPr/>
        </p:nvSpPr>
        <p:spPr bwMode="auto">
          <a:xfrm>
            <a:off x="-3071813" y="3706813"/>
            <a:ext cx="2663825" cy="1385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16 </a:t>
            </a:r>
            <a:r>
              <a:rPr lang="en-US" altLang="en-US" sz="1200" b="1">
                <a:solidFill>
                  <a:srgbClr val="000000"/>
                </a:solidFill>
                <a:latin typeface="Arial" panose="020B0604020202020204" pitchFamily="34" charset="0"/>
              </a:rPr>
              <a:t>K</a:t>
            </a:r>
            <a:r>
              <a:rPr lang="en-US" altLang="en-US" sz="1200">
                <a:solidFill>
                  <a:srgbClr val="000000"/>
                </a:solidFill>
                <a:latin typeface="Arial" panose="020B0604020202020204" pitchFamily="34" charset="0"/>
              </a:rPr>
              <a:t>eys of the kingdom</a:t>
            </a:r>
          </a:p>
          <a:p>
            <a:pPr eaLnBrk="1" hangingPunct="1">
              <a:spcBef>
                <a:spcPct val="0"/>
              </a:spcBef>
              <a:buClrTx/>
              <a:buSzTx/>
              <a:buFontTx/>
              <a:buNone/>
            </a:pPr>
            <a:r>
              <a:rPr lang="en-US" altLang="en-US" sz="1200">
                <a:solidFill>
                  <a:srgbClr val="000000"/>
                </a:solidFill>
                <a:latin typeface="Arial" panose="020B0604020202020204" pitchFamily="34" charset="0"/>
              </a:rPr>
              <a:t>17 </a:t>
            </a:r>
            <a:r>
              <a:rPr lang="en-US" altLang="en-US" sz="1200" b="1">
                <a:solidFill>
                  <a:srgbClr val="000000"/>
                </a:solidFill>
                <a:latin typeface="Arial" panose="020B0604020202020204" pitchFamily="34" charset="0"/>
              </a:rPr>
              <a:t>I</a:t>
            </a:r>
            <a:r>
              <a:rPr lang="en-US" altLang="en-US" sz="1200">
                <a:solidFill>
                  <a:srgbClr val="000000"/>
                </a:solidFill>
                <a:latin typeface="Arial" panose="020B0604020202020204" pitchFamily="34" charset="0"/>
              </a:rPr>
              <a:t>mpact of Jesus</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 transfiguration</a:t>
            </a:r>
          </a:p>
          <a:p>
            <a:pPr eaLnBrk="1" hangingPunct="1">
              <a:spcBef>
                <a:spcPct val="0"/>
              </a:spcBef>
              <a:buClrTx/>
              <a:buSzTx/>
              <a:buFontTx/>
              <a:buNone/>
            </a:pPr>
            <a:r>
              <a:rPr lang="en-US" altLang="en-US" sz="1200">
                <a:solidFill>
                  <a:srgbClr val="000000"/>
                </a:solidFill>
                <a:latin typeface="Arial" panose="020B0604020202020204" pitchFamily="34" charset="0"/>
              </a:rPr>
              <a:t>18 </a:t>
            </a:r>
            <a:r>
              <a:rPr lang="en-US" altLang="en-US" sz="1200" b="1">
                <a:solidFill>
                  <a:srgbClr val="000000"/>
                </a:solidFill>
                <a:latin typeface="Arial" panose="020B0604020202020204" pitchFamily="34" charset="0"/>
              </a:rPr>
              <a:t>N</a:t>
            </a:r>
            <a:r>
              <a:rPr lang="en-US" altLang="en-US" sz="1200">
                <a:solidFill>
                  <a:srgbClr val="000000"/>
                </a:solidFill>
                <a:latin typeface="Arial" panose="020B0604020202020204" pitchFamily="34" charset="0"/>
              </a:rPr>
              <a:t>eed for true forgiveness</a:t>
            </a:r>
          </a:p>
          <a:p>
            <a:pPr eaLnBrk="1" hangingPunct="1">
              <a:spcBef>
                <a:spcPct val="0"/>
              </a:spcBef>
              <a:buClrTx/>
              <a:buSzTx/>
              <a:buFontTx/>
              <a:buNone/>
            </a:pPr>
            <a:r>
              <a:rPr lang="en-US" altLang="en-US" sz="1200">
                <a:solidFill>
                  <a:srgbClr val="000000"/>
                </a:solidFill>
                <a:latin typeface="Arial" panose="020B0604020202020204" pitchFamily="34" charset="0"/>
              </a:rPr>
              <a:t>19 </a:t>
            </a:r>
            <a:r>
              <a:rPr lang="en-US" altLang="en-US" sz="1200" b="1">
                <a:solidFill>
                  <a:srgbClr val="000000"/>
                </a:solidFill>
                <a:latin typeface="Arial" panose="020B0604020202020204" pitchFamily="34" charset="0"/>
              </a:rPr>
              <a:t>G</a:t>
            </a:r>
            <a:r>
              <a:rPr lang="en-US" altLang="en-US" sz="1200">
                <a:solidFill>
                  <a:srgbClr val="000000"/>
                </a:solidFill>
                <a:latin typeface="Arial" panose="020B0604020202020204" pitchFamily="34" charset="0"/>
              </a:rPr>
              <a:t>rounds for divorce clarified</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20 </a:t>
            </a:r>
            <a:r>
              <a:rPr lang="en-US" altLang="en-US" sz="1200" b="1">
                <a:solidFill>
                  <a:srgbClr val="000000"/>
                </a:solidFill>
                <a:latin typeface="Arial" panose="020B0604020202020204" pitchFamily="34" charset="0"/>
              </a:rPr>
              <a:t>O</a:t>
            </a:r>
            <a:r>
              <a:rPr lang="en-US" altLang="en-US" sz="1200">
                <a:solidFill>
                  <a:srgbClr val="000000"/>
                </a:solidFill>
                <a:latin typeface="Arial" panose="020B0604020202020204" pitchFamily="34" charset="0"/>
              </a:rPr>
              <a:t>pportunities in the vineyard</a:t>
            </a:r>
          </a:p>
          <a:p>
            <a:pPr eaLnBrk="1" hangingPunct="1">
              <a:spcBef>
                <a:spcPct val="0"/>
              </a:spcBef>
              <a:buClrTx/>
              <a:buSzTx/>
              <a:buFontTx/>
              <a:buNone/>
            </a:pPr>
            <a:r>
              <a:rPr lang="en-US" altLang="en-US" sz="1200">
                <a:solidFill>
                  <a:srgbClr val="000000"/>
                </a:solidFill>
                <a:latin typeface="Arial" panose="020B0604020202020204" pitchFamily="34" charset="0"/>
              </a:rPr>
              <a:t>21 </a:t>
            </a:r>
            <a:r>
              <a:rPr lang="en-US" altLang="en-US" sz="1200" b="1">
                <a:solidFill>
                  <a:srgbClr val="000000"/>
                </a:solidFill>
                <a:latin typeface="Arial" panose="020B0604020202020204" pitchFamily="34" charset="0"/>
              </a:rPr>
              <a:t>F</a:t>
            </a:r>
            <a:r>
              <a:rPr lang="en-US" altLang="en-US" sz="1200">
                <a:solidFill>
                  <a:srgbClr val="000000"/>
                </a:solidFill>
                <a:latin typeface="Arial" panose="020B0604020202020204" pitchFamily="34" charset="0"/>
              </a:rPr>
              <a:t>ig tree is cursed</a:t>
            </a:r>
          </a:p>
        </p:txBody>
      </p:sp>
      <p:sp>
        <p:nvSpPr>
          <p:cNvPr id="484358" name="TextBox 6">
            <a:extLst>
              <a:ext uri="{FF2B5EF4-FFF2-40B4-BE49-F238E27FC236}">
                <a16:creationId xmlns:a16="http://schemas.microsoft.com/office/drawing/2014/main" id="{8132793F-45B7-43E1-B78E-3A0BB95B0CD2}"/>
              </a:ext>
            </a:extLst>
          </p:cNvPr>
          <p:cNvSpPr txBox="1">
            <a:spLocks noChangeArrowheads="1"/>
          </p:cNvSpPr>
          <p:nvPr/>
        </p:nvSpPr>
        <p:spPr bwMode="auto">
          <a:xfrm>
            <a:off x="-3071813" y="5337175"/>
            <a:ext cx="295275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742950" indent="-2857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marL="1143000"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marL="1600200"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marL="2057400"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marL="25146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marL="29718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marL="34290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marL="3886200"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eaLnBrk="1" hangingPunct="1">
              <a:spcBef>
                <a:spcPct val="0"/>
              </a:spcBef>
              <a:buClrTx/>
              <a:buSzTx/>
              <a:buFontTx/>
              <a:buNone/>
            </a:pPr>
            <a:r>
              <a:rPr lang="en-US" altLang="en-US" sz="1200">
                <a:solidFill>
                  <a:srgbClr val="000000"/>
                </a:solidFill>
                <a:latin typeface="Arial" panose="020B0604020202020204" pitchFamily="34" charset="0"/>
              </a:rPr>
              <a:t>22 </a:t>
            </a:r>
            <a:r>
              <a:rPr lang="en-US" altLang="en-US" sz="1200" b="1">
                <a:solidFill>
                  <a:srgbClr val="000000"/>
                </a:solidFill>
                <a:latin typeface="Arial" panose="020B0604020202020204" pitchFamily="34" charset="0"/>
              </a:rPr>
              <a:t>T</a:t>
            </a:r>
            <a:r>
              <a:rPr lang="en-US" altLang="en-US" sz="1200">
                <a:solidFill>
                  <a:srgbClr val="000000"/>
                </a:solidFill>
                <a:latin typeface="Arial" panose="020B0604020202020204" pitchFamily="34" charset="0"/>
              </a:rPr>
              <a:t>axes paid to Caesar</a:t>
            </a:r>
          </a:p>
          <a:p>
            <a:pPr eaLnBrk="1" hangingPunct="1">
              <a:spcBef>
                <a:spcPct val="0"/>
              </a:spcBef>
              <a:buClrTx/>
              <a:buSzTx/>
              <a:buFontTx/>
              <a:buNone/>
            </a:pPr>
            <a:r>
              <a:rPr lang="en-US" altLang="en-US" sz="1200">
                <a:solidFill>
                  <a:srgbClr val="000000"/>
                </a:solidFill>
                <a:latin typeface="Arial" panose="020B0604020202020204" pitchFamily="34" charset="0"/>
              </a:rPr>
              <a:t>23 </a:t>
            </a:r>
            <a:r>
              <a:rPr lang="en-US" altLang="en-US" sz="1200" b="1">
                <a:solidFill>
                  <a:srgbClr val="000000"/>
                </a:solidFill>
                <a:latin typeface="Arial" panose="020B0604020202020204" pitchFamily="34" charset="0"/>
              </a:rPr>
              <a:t>H</a:t>
            </a:r>
            <a:r>
              <a:rPr lang="en-US" altLang="en-US" sz="1200">
                <a:solidFill>
                  <a:srgbClr val="000000"/>
                </a:solidFill>
                <a:latin typeface="Arial" panose="020B0604020202020204" pitchFamily="34" charset="0"/>
              </a:rPr>
              <a:t>ypocrisy denounced by </a:t>
            </a:r>
            <a:r>
              <a:rPr lang="ru-RU"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woes</a:t>
            </a:r>
            <a:r>
              <a:rPr lang="ru-RU" altLang="en-US" sz="1200">
                <a:solidFill>
                  <a:srgbClr val="000000"/>
                </a:solidFill>
                <a:latin typeface="Arial" panose="020B0604020202020204" pitchFamily="34" charset="0"/>
              </a:rPr>
              <a:t>"</a:t>
            </a: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24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vents of second coming</a:t>
            </a:r>
          </a:p>
          <a:p>
            <a:pPr eaLnBrk="1" hangingPunct="1">
              <a:spcBef>
                <a:spcPct val="0"/>
              </a:spcBef>
              <a:buClrTx/>
              <a:buSzTx/>
              <a:buFontTx/>
              <a:buNone/>
            </a:pPr>
            <a:endParaRPr lang="en-US" altLang="en-US" sz="1200">
              <a:solidFill>
                <a:srgbClr val="000000"/>
              </a:solidFill>
              <a:latin typeface="Arial" panose="020B0604020202020204" pitchFamily="34" charset="0"/>
            </a:endParaRPr>
          </a:p>
          <a:p>
            <a:pPr eaLnBrk="1" hangingPunct="1">
              <a:spcBef>
                <a:spcPct val="0"/>
              </a:spcBef>
              <a:buClrTx/>
              <a:buSzTx/>
              <a:buFontTx/>
              <a:buNone/>
            </a:pPr>
            <a:r>
              <a:rPr lang="en-US" altLang="en-US" sz="1200">
                <a:solidFill>
                  <a:srgbClr val="000000"/>
                </a:solidFill>
                <a:latin typeface="Arial" panose="020B0604020202020204" pitchFamily="34" charset="0"/>
              </a:rPr>
              <a:t>25 </a:t>
            </a:r>
            <a:r>
              <a:rPr lang="en-US" altLang="en-US" sz="1200" b="1">
                <a:solidFill>
                  <a:srgbClr val="000000"/>
                </a:solidFill>
                <a:latin typeface="Arial" panose="020B0604020202020204" pitchFamily="34" charset="0"/>
              </a:rPr>
              <a:t>J</a:t>
            </a:r>
            <a:r>
              <a:rPr lang="en-US" altLang="en-US" sz="1200">
                <a:solidFill>
                  <a:srgbClr val="000000"/>
                </a:solidFill>
                <a:latin typeface="Arial" panose="020B0604020202020204" pitchFamily="34" charset="0"/>
              </a:rPr>
              <a:t>udgment of the nations</a:t>
            </a:r>
          </a:p>
          <a:p>
            <a:pPr eaLnBrk="1" hangingPunct="1">
              <a:spcBef>
                <a:spcPct val="0"/>
              </a:spcBef>
              <a:buClrTx/>
              <a:buSzTx/>
              <a:buFontTx/>
              <a:buNone/>
            </a:pPr>
            <a:r>
              <a:rPr lang="en-US" altLang="en-US" sz="1200">
                <a:solidFill>
                  <a:srgbClr val="000000"/>
                </a:solidFill>
                <a:latin typeface="Arial" panose="020B0604020202020204" pitchFamily="34" charset="0"/>
              </a:rPr>
              <a:t>26 </a:t>
            </a:r>
            <a:r>
              <a:rPr lang="en-US" altLang="en-US" sz="1200" b="1">
                <a:solidFill>
                  <a:srgbClr val="000000"/>
                </a:solidFill>
                <a:latin typeface="Arial" panose="020B0604020202020204" pitchFamily="34" charset="0"/>
              </a:rPr>
              <a:t>E</a:t>
            </a:r>
            <a:r>
              <a:rPr lang="en-US" altLang="en-US" sz="1200">
                <a:solidFill>
                  <a:srgbClr val="000000"/>
                </a:solidFill>
                <a:latin typeface="Arial" panose="020B0604020202020204" pitchFamily="34" charset="0"/>
              </a:rPr>
              <a:t>vents on Calvary</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eve</a:t>
            </a:r>
          </a:p>
          <a:p>
            <a:pPr eaLnBrk="1" hangingPunct="1">
              <a:spcBef>
                <a:spcPct val="0"/>
              </a:spcBef>
              <a:buClrTx/>
              <a:buSzTx/>
              <a:buFontTx/>
              <a:buNone/>
            </a:pPr>
            <a:r>
              <a:rPr lang="en-US" altLang="en-US" sz="1200">
                <a:solidFill>
                  <a:srgbClr val="000000"/>
                </a:solidFill>
                <a:latin typeface="Arial" panose="020B0604020202020204" pitchFamily="34" charset="0"/>
              </a:rPr>
              <a:t>27 </a:t>
            </a:r>
            <a:r>
              <a:rPr lang="en-US" altLang="en-US" sz="1200" b="1">
                <a:solidFill>
                  <a:srgbClr val="000000"/>
                </a:solidFill>
                <a:latin typeface="Arial" panose="020B0604020202020204" pitchFamily="34" charset="0"/>
              </a:rPr>
              <a:t>W</a:t>
            </a:r>
            <a:r>
              <a:rPr lang="en-US" altLang="en-US" sz="1200">
                <a:solidFill>
                  <a:srgbClr val="000000"/>
                </a:solidFill>
                <a:latin typeface="Arial" panose="020B0604020202020204" pitchFamily="34" charset="0"/>
              </a:rPr>
              <a:t>ay of the cross</a:t>
            </a:r>
          </a:p>
          <a:p>
            <a:pPr eaLnBrk="1" hangingPunct="1">
              <a:spcBef>
                <a:spcPct val="0"/>
              </a:spcBef>
              <a:buClrTx/>
              <a:buSzTx/>
              <a:buFontTx/>
              <a:buNone/>
            </a:pPr>
            <a:r>
              <a:rPr lang="en-US" altLang="en-US" sz="1200">
                <a:solidFill>
                  <a:srgbClr val="000000"/>
                </a:solidFill>
                <a:latin typeface="Arial" panose="020B0604020202020204" pitchFamily="34" charset="0"/>
              </a:rPr>
              <a:t>28 </a:t>
            </a:r>
            <a:r>
              <a:rPr lang="en-US" altLang="en-US" sz="1200" b="1">
                <a:solidFill>
                  <a:srgbClr val="000000"/>
                </a:solidFill>
                <a:latin typeface="Arial" panose="020B0604020202020204" pitchFamily="34" charset="0"/>
              </a:rPr>
              <a:t>S</a:t>
            </a:r>
            <a:r>
              <a:rPr lang="en-US" altLang="en-US" sz="1200">
                <a:solidFill>
                  <a:srgbClr val="000000"/>
                </a:solidFill>
                <a:latin typeface="Arial" panose="020B0604020202020204" pitchFamily="34" charset="0"/>
              </a:rPr>
              <a:t>avior</a:t>
            </a:r>
            <a:r>
              <a:rPr lang="uk-UA" altLang="en-US" sz="1200">
                <a:solidFill>
                  <a:srgbClr val="000000"/>
                </a:solidFill>
                <a:latin typeface="Arial" panose="020B0604020202020204" pitchFamily="34" charset="0"/>
              </a:rPr>
              <a:t>'</a:t>
            </a:r>
            <a:r>
              <a:rPr lang="en-US" altLang="en-US" sz="1200">
                <a:solidFill>
                  <a:srgbClr val="000000"/>
                </a:solidFill>
                <a:latin typeface="Arial" panose="020B0604020202020204" pitchFamily="34" charset="0"/>
              </a:rPr>
              <a:t>s resurrection and commission</a:t>
            </a:r>
          </a:p>
        </p:txBody>
      </p:sp>
      <p:sp>
        <p:nvSpPr>
          <p:cNvPr id="11" name="Rectangle 10">
            <a:extLst>
              <a:ext uri="{FF2B5EF4-FFF2-40B4-BE49-F238E27FC236}">
                <a16:creationId xmlns:a16="http://schemas.microsoft.com/office/drawing/2014/main" id="{CB32AE34-85FD-4D17-81B2-C8919D09B554}"/>
              </a:ext>
            </a:extLst>
          </p:cNvPr>
          <p:cNvSpPr/>
          <p:nvPr/>
        </p:nvSpPr>
        <p:spPr>
          <a:xfrm>
            <a:off x="1314450" y="2263775"/>
            <a:ext cx="184150" cy="276225"/>
          </a:xfrm>
          <a:prstGeom prst="rect">
            <a:avLst/>
          </a:prstGeom>
        </p:spPr>
        <p:txBody>
          <a:bodyPr wrap="none">
            <a:spAutoFit/>
          </a:bodyPr>
          <a:lstStyle/>
          <a:p>
            <a:pPr defTabSz="457200" eaLnBrk="1" fontAlgn="auto" hangingPunct="1">
              <a:spcBef>
                <a:spcPts val="0"/>
              </a:spcBef>
              <a:spcAft>
                <a:spcPts val="0"/>
              </a:spcAft>
              <a:defRPr/>
            </a:pPr>
            <a:r>
              <a:rPr lang="en-US" sz="1200">
                <a:solidFill>
                  <a:prstClr val="black"/>
                </a:solidFill>
                <a:latin typeface="Helvetica"/>
                <a:ea typeface="+mn-ea"/>
              </a:rPr>
              <a:t> </a:t>
            </a:r>
            <a:endParaRPr lang="en-US">
              <a:solidFill>
                <a:prstClr val="black"/>
              </a:solidFill>
              <a:latin typeface="Tw Cen MT"/>
              <a:ea typeface="+mn-ea"/>
            </a:endParaRPr>
          </a:p>
        </p:txBody>
      </p:sp>
      <p:sp>
        <p:nvSpPr>
          <p:cNvPr id="13" name="Rectangle 12">
            <a:extLst>
              <a:ext uri="{FF2B5EF4-FFF2-40B4-BE49-F238E27FC236}">
                <a16:creationId xmlns:a16="http://schemas.microsoft.com/office/drawing/2014/main" id="{AC5234ED-29C9-4C50-BDBF-7A2D9A1AF674}"/>
              </a:ext>
            </a:extLst>
          </p:cNvPr>
          <p:cNvSpPr/>
          <p:nvPr/>
        </p:nvSpPr>
        <p:spPr>
          <a:xfrm>
            <a:off x="0" y="-482600"/>
            <a:ext cx="3254375" cy="350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pic>
        <p:nvPicPr>
          <p:cNvPr id="484361" name="Picture 13" descr="00-Acrostic Bible Scanned (dragged).pdf">
            <a:extLst>
              <a:ext uri="{FF2B5EF4-FFF2-40B4-BE49-F238E27FC236}">
                <a16:creationId xmlns:a16="http://schemas.microsoft.com/office/drawing/2014/main" id="{A4FBF383-65A7-4351-8EAF-8CE49CBEC0A6}"/>
              </a:ext>
            </a:extLst>
          </p:cNvPr>
          <p:cNvPicPr>
            <a:picLocks noChangeAspect="1"/>
          </p:cNvPicPr>
          <p:nvPr/>
        </p:nvPicPr>
        <p:blipFill>
          <a:blip r:embed="rId2">
            <a:extLst>
              <a:ext uri="{28A0092B-C50C-407E-A947-70E740481C1C}">
                <a14:useLocalDpi xmlns:a14="http://schemas.microsoft.com/office/drawing/2010/main" val="0"/>
              </a:ext>
            </a:extLst>
          </a:blip>
          <a:srcRect l="17294" t="19318" b="3607"/>
          <a:stretch>
            <a:fillRect/>
          </a:stretch>
        </p:blipFill>
        <p:spPr bwMode="auto">
          <a:xfrm>
            <a:off x="4343400" y="0"/>
            <a:ext cx="48387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362" name="Picture 14" descr="00-Acrostic Bible Scanned (dragged).pdf">
            <a:extLst>
              <a:ext uri="{FF2B5EF4-FFF2-40B4-BE49-F238E27FC236}">
                <a16:creationId xmlns:a16="http://schemas.microsoft.com/office/drawing/2014/main" id="{03D18A93-964D-4697-8583-09C4D0EF0B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960438"/>
            <a:ext cx="4424363"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63" name="Title 1">
            <a:extLst>
              <a:ext uri="{FF2B5EF4-FFF2-40B4-BE49-F238E27FC236}">
                <a16:creationId xmlns:a16="http://schemas.microsoft.com/office/drawing/2014/main" id="{BF3F08D4-324F-4884-99AE-6B153A079438}"/>
              </a:ext>
            </a:extLst>
          </p:cNvPr>
          <p:cNvSpPr txBox="1">
            <a:spLocks/>
          </p:cNvSpPr>
          <p:nvPr/>
        </p:nvSpPr>
        <p:spPr bwMode="auto">
          <a:xfrm>
            <a:off x="-25400" y="0"/>
            <a:ext cx="6184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ＭＳ Ｐゴシック" panose="020B0600070205080204" pitchFamily="34" charset="-128"/>
              </a:defRPr>
            </a:lvl1pPr>
            <a:lvl2pPr marL="639763" indent="-273050" defTabSz="45720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ＭＳ Ｐゴシック" panose="020B0600070205080204" pitchFamily="34" charset="-128"/>
              </a:defRPr>
            </a:lvl2pPr>
            <a:lvl3pPr indent="-228600" defTabSz="4572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ＭＳ Ｐゴシック" panose="020B0600070205080204" pitchFamily="34" charset="-128"/>
              </a:defRPr>
            </a:lvl3pPr>
            <a:lvl4pPr indent="-228600" defTabSz="4572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4pPr>
            <a:lvl5pPr indent="-228600" defTabSz="4572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5pPr>
            <a:lvl6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6pPr>
            <a:lvl7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7pPr>
            <a:lvl8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8pPr>
            <a:lvl9pPr indent="-228600" defTabSz="4572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ＭＳ Ｐゴシック" panose="020B0600070205080204" pitchFamily="34" charset="-128"/>
              </a:defRPr>
            </a:lvl9pPr>
          </a:lstStyle>
          <a:p>
            <a:pPr algn="ctr" eaLnBrk="1" hangingPunct="1">
              <a:spcBef>
                <a:spcPct val="0"/>
              </a:spcBef>
              <a:buClrTx/>
              <a:buSzTx/>
              <a:buFontTx/>
              <a:buNone/>
            </a:pPr>
            <a:r>
              <a:rPr lang="ko-KR" altLang="en-US" sz="4800" b="1">
                <a:solidFill>
                  <a:srgbClr val="FFFFFF"/>
                </a:solidFill>
                <a:latin typeface="Arial" panose="020B0604020202020204" pitchFamily="34" charset="0"/>
                <a:cs typeface="Arial" panose="020B0604020202020204" pitchFamily="34" charset="0"/>
              </a:rPr>
              <a:t>约拿书</a:t>
            </a:r>
            <a:endParaRPr lang="en-US" altLang="en-US" sz="4800" b="1">
              <a:solidFill>
                <a:srgbClr val="FFFFFF"/>
              </a:solidFill>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B09B19ED-6787-9859-3F71-9C8EBA877473}"/>
              </a:ext>
            </a:extLst>
          </p:cNvPr>
          <p:cNvSpPr txBox="1"/>
          <p:nvPr/>
        </p:nvSpPr>
        <p:spPr>
          <a:xfrm>
            <a:off x="195706" y="960438"/>
            <a:ext cx="3984182" cy="1754326"/>
          </a:xfrm>
          <a:prstGeom prst="rect">
            <a:avLst/>
          </a:prstGeom>
          <a:solidFill>
            <a:schemeClr val="bg1"/>
          </a:solidFill>
        </p:spPr>
        <p:txBody>
          <a:bodyPr wrap="square" rtlCol="0">
            <a:spAutoFit/>
          </a:bodyPr>
          <a:lstStyle/>
          <a:p>
            <a:r>
              <a:rPr lang="zh-CN" altLang="en-US" dirty="0">
                <a:solidFill>
                  <a:srgbClr val="0E0E0E"/>
                </a:solidFill>
                <a:effectLst/>
                <a:latin typeface=".AppleSystemUIFont"/>
              </a:rPr>
              <a:t>翻译如下：</a:t>
            </a:r>
          </a:p>
          <a:p>
            <a:r>
              <a:rPr lang="en-US" altLang="zh-CN" dirty="0">
                <a:solidFill>
                  <a:srgbClr val="0E0E0E"/>
                </a:solidFill>
                <a:effectLst/>
                <a:latin typeface=".AppleSystemUIFont"/>
              </a:rPr>
              <a:t>1. </a:t>
            </a:r>
            <a:r>
              <a:rPr lang="zh-CN" altLang="en-US" b="1" dirty="0">
                <a:solidFill>
                  <a:srgbClr val="0E0E0E"/>
                </a:solidFill>
                <a:effectLst/>
                <a:latin typeface=".AppleSystemUIFont"/>
              </a:rPr>
              <a:t>逃离</a:t>
            </a:r>
            <a:r>
              <a:rPr lang="zh-CN" altLang="en-US" dirty="0">
                <a:solidFill>
                  <a:srgbClr val="0E0E0E"/>
                </a:solidFill>
                <a:effectLst/>
                <a:latin typeface=".AppleSystemUIFont"/>
              </a:rPr>
              <a:t>神的同在</a:t>
            </a:r>
          </a:p>
          <a:p>
            <a:r>
              <a:rPr lang="en-US" altLang="zh-CN" dirty="0">
                <a:solidFill>
                  <a:srgbClr val="0E0E0E"/>
                </a:solidFill>
                <a:effectLst/>
                <a:latin typeface=".AppleSystemUIFont"/>
              </a:rPr>
              <a:t>2. </a:t>
            </a:r>
            <a:r>
              <a:rPr lang="zh-CN" altLang="en-US" b="1" dirty="0">
                <a:solidFill>
                  <a:srgbClr val="0E0E0E"/>
                </a:solidFill>
                <a:effectLst/>
                <a:latin typeface=".AppleSystemUIFont"/>
              </a:rPr>
              <a:t>鱼腹</a:t>
            </a:r>
            <a:r>
              <a:rPr lang="zh-CN" altLang="en-US" dirty="0">
                <a:solidFill>
                  <a:srgbClr val="0E0E0E"/>
                </a:solidFill>
                <a:effectLst/>
                <a:latin typeface=".AppleSystemUIFont"/>
              </a:rPr>
              <a:t>中的代祷</a:t>
            </a:r>
          </a:p>
          <a:p>
            <a:r>
              <a:rPr lang="en-US" altLang="zh-CN" dirty="0">
                <a:solidFill>
                  <a:srgbClr val="0E0E0E"/>
                </a:solidFill>
                <a:effectLst/>
                <a:latin typeface=".AppleSystemUIFont"/>
              </a:rPr>
              <a:t>3. </a:t>
            </a:r>
            <a:r>
              <a:rPr lang="zh-CN" altLang="en-US" b="1" dirty="0">
                <a:solidFill>
                  <a:srgbClr val="0E0E0E"/>
                </a:solidFill>
                <a:effectLst/>
                <a:latin typeface=".AppleSystemUIFont"/>
              </a:rPr>
              <a:t>尼尼微</a:t>
            </a:r>
            <a:r>
              <a:rPr lang="zh-CN" altLang="en-US" dirty="0">
                <a:solidFill>
                  <a:srgbClr val="0E0E0E"/>
                </a:solidFill>
                <a:effectLst/>
                <a:latin typeface=".AppleSystemUIFont"/>
              </a:rPr>
              <a:t>人穿麻衣</a:t>
            </a:r>
          </a:p>
          <a:p>
            <a:r>
              <a:rPr lang="en-US" altLang="zh-CN" dirty="0">
                <a:solidFill>
                  <a:srgbClr val="0E0E0E"/>
                </a:solidFill>
                <a:effectLst/>
                <a:latin typeface=".AppleSystemUIFont"/>
              </a:rPr>
              <a:t>4. </a:t>
            </a:r>
            <a:r>
              <a:rPr lang="zh-CN" altLang="en-US" dirty="0">
                <a:solidFill>
                  <a:srgbClr val="0E0E0E"/>
                </a:solidFill>
                <a:effectLst/>
                <a:latin typeface=".AppleSystemUIFont"/>
              </a:rPr>
              <a:t>约拿的</a:t>
            </a:r>
            <a:r>
              <a:rPr lang="zh-CN" altLang="en-US" b="1" dirty="0">
                <a:solidFill>
                  <a:srgbClr val="0E0E0E"/>
                </a:solidFill>
                <a:effectLst/>
                <a:latin typeface=".AppleSystemUIFont"/>
              </a:rPr>
              <a:t>人性失败</a:t>
            </a:r>
            <a:endParaRPr lang="zh-CN" altLang="en-US" dirty="0">
              <a:solidFill>
                <a:srgbClr val="0E0E0E"/>
              </a:solidFill>
              <a:effectLst/>
              <a:latin typeface=".AppleSystemUIFont"/>
            </a:endParaRPr>
          </a:p>
          <a:p>
            <a:endParaRPr kumimoji="1" lang="zh-CN" alt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23E715E-D9B7-44DA-8418-A84B88512CFC}"/>
              </a:ext>
            </a:extLst>
          </p:cNvPr>
          <p:cNvSpPr txBox="1">
            <a:spLocks noGrp="1"/>
          </p:cNvSpPr>
          <p:nvPr>
            <p:ph type="title"/>
          </p:nvPr>
        </p:nvSpPr>
        <p:spPr>
          <a:xfrm>
            <a:off x="6172200" y="228600"/>
            <a:ext cx="2971800" cy="3303588"/>
          </a:xfrm>
        </p:spPr>
        <p:txBody>
          <a:bodyPr/>
          <a:lstStyle/>
          <a:p>
            <a:pPr hangingPunct="1">
              <a:defRPr/>
            </a:pPr>
            <a:r>
              <a:rPr lang="zh-CN" altLang="en-US" b="1">
                <a:ea typeface="SimSun" charset="0"/>
                <a:cs typeface="SimSun" charset="0"/>
              </a:rPr>
              <a:t>离婚对</a:t>
            </a:r>
            <a:br>
              <a:rPr lang="en-US" altLang="ja-JP" b="1">
                <a:ea typeface="SimSun" charset="0"/>
                <a:cs typeface="SimSun" charset="0"/>
              </a:rPr>
            </a:br>
            <a:r>
              <a:rPr lang="zh-CN" altLang="en-US" b="1">
                <a:ea typeface="SimSun" charset="0"/>
                <a:cs typeface="SimSun" charset="0"/>
              </a:rPr>
              <a:t>母亲是</a:t>
            </a:r>
            <a:r>
              <a:rPr lang="en-US" altLang="ja-JP" b="1">
                <a:ea typeface="SimSun" charset="0"/>
                <a:cs typeface="SimSun" charset="0"/>
              </a:rPr>
              <a:t> </a:t>
            </a:r>
            <a:br>
              <a:rPr lang="en-US" altLang="ja-JP" b="1">
                <a:ea typeface="SimSun" charset="0"/>
                <a:cs typeface="SimSun" charset="0"/>
              </a:rPr>
            </a:br>
            <a:r>
              <a:rPr lang="zh-CN" altLang="en-US" b="1">
                <a:ea typeface="SimSun" charset="0"/>
                <a:cs typeface="SimSun" charset="0"/>
              </a:rPr>
              <a:t>很</a:t>
            </a:r>
            <a:br>
              <a:rPr lang="en-US" altLang="ja-JP" b="1">
                <a:ea typeface="SimSun" charset="0"/>
                <a:cs typeface="SimSun" charset="0"/>
              </a:rPr>
            </a:br>
            <a:r>
              <a:rPr lang="zh-CN" altLang="en-US" b="1">
                <a:ea typeface="SimSun" charset="0"/>
                <a:cs typeface="SimSun" charset="0"/>
              </a:rPr>
              <a:t>艰难</a:t>
            </a:r>
            <a:r>
              <a:rPr lang="en-US" altLang="ja-JP" b="1">
                <a:ea typeface="ＭＳ Ｐゴシック" charset="0"/>
                <a:cs typeface="ＭＳ Ｐゴシック" charset="0"/>
              </a:rPr>
              <a:t>…</a:t>
            </a:r>
            <a:endParaRPr lang="en-US" b="1">
              <a:ea typeface="ＭＳ Ｐゴシック" charset="0"/>
              <a:cs typeface="ＭＳ Ｐゴシック" charset="0"/>
            </a:endParaRPr>
          </a:p>
        </p:txBody>
      </p:sp>
      <p:sp>
        <p:nvSpPr>
          <p:cNvPr id="3" name="Rectangle 3">
            <a:extLst>
              <a:ext uri="{FF2B5EF4-FFF2-40B4-BE49-F238E27FC236}">
                <a16:creationId xmlns:a16="http://schemas.microsoft.com/office/drawing/2014/main" id="{1747E04B-66ED-4199-B19C-86A3AFCE3A21}"/>
              </a:ext>
            </a:extLst>
          </p:cNvPr>
          <p:cNvSpPr txBox="1">
            <a:spLocks noGrp="1"/>
          </p:cNvSpPr>
          <p:nvPr>
            <p:ph idx="1"/>
          </p:nvPr>
        </p:nvSpPr>
        <p:spPr>
          <a:xfrm>
            <a:off x="6172200" y="3657600"/>
            <a:ext cx="3200400" cy="3200400"/>
          </a:xfrm>
        </p:spPr>
        <p:txBody>
          <a:bodyPr/>
          <a:lstStyle/>
          <a:p>
            <a:pPr hangingPunct="1">
              <a:spcBef>
                <a:spcPts val="1000"/>
              </a:spcBef>
              <a:defRPr/>
            </a:pPr>
            <a:r>
              <a:rPr lang="zh-CN" altLang="en-US" sz="4000" b="1">
                <a:ea typeface="SimSun" pitchFamily="2" charset="-122"/>
              </a:rPr>
              <a:t>鲍比</a:t>
            </a:r>
            <a:r>
              <a:rPr lang="en-US" altLang="ja-JP" sz="4000" b="1">
                <a:ea typeface="ＭＳ Ｐゴシック" pitchFamily="34" charset="-128"/>
              </a:rPr>
              <a:t>, 6</a:t>
            </a:r>
          </a:p>
          <a:p>
            <a:pPr hangingPunct="1">
              <a:spcBef>
                <a:spcPts val="1000"/>
              </a:spcBef>
              <a:defRPr/>
            </a:pPr>
            <a:r>
              <a:rPr lang="zh-CN" altLang="en-US" sz="4000" b="1">
                <a:ea typeface="SimSun" pitchFamily="2" charset="-122"/>
              </a:rPr>
              <a:t>里克</a:t>
            </a:r>
            <a:r>
              <a:rPr lang="en-US" altLang="ja-JP" sz="4000" b="1">
                <a:ea typeface="ＭＳ Ｐゴシック" pitchFamily="34" charset="-128"/>
              </a:rPr>
              <a:t>, 4</a:t>
            </a:r>
          </a:p>
          <a:p>
            <a:pPr hangingPunct="1">
              <a:spcBef>
                <a:spcPts val="1000"/>
              </a:spcBef>
              <a:defRPr/>
            </a:pPr>
            <a:r>
              <a:rPr lang="zh-CN" altLang="en-US" sz="4000" b="1">
                <a:ea typeface="SimSun" pitchFamily="2" charset="-122"/>
              </a:rPr>
              <a:t>克茜</a:t>
            </a:r>
            <a:r>
              <a:rPr lang="en-US" altLang="ja-JP" sz="4000" b="1">
                <a:ea typeface="ＭＳ Ｐゴシック" pitchFamily="34" charset="-128"/>
              </a:rPr>
              <a:t>, 3</a:t>
            </a:r>
          </a:p>
          <a:p>
            <a:pPr hangingPunct="1">
              <a:spcBef>
                <a:spcPts val="1000"/>
              </a:spcBef>
              <a:defRPr/>
            </a:pPr>
            <a:r>
              <a:rPr lang="zh-CN" altLang="en-US" sz="4000" b="1">
                <a:ea typeface="SimSun" pitchFamily="2" charset="-122"/>
              </a:rPr>
              <a:t>谈米</a:t>
            </a:r>
            <a:r>
              <a:rPr lang="en-US" altLang="ja-JP" sz="4000" b="1">
                <a:ea typeface="SimSun" pitchFamily="2" charset="-122"/>
              </a:rPr>
              <a:t>,</a:t>
            </a:r>
            <a:r>
              <a:rPr lang="en-US" altLang="ja-JP" sz="4000" b="1">
                <a:ea typeface="ＭＳ Ｐゴシック" pitchFamily="34" charset="-128"/>
              </a:rPr>
              <a:t> 1</a:t>
            </a:r>
            <a:endParaRPr lang="en-US" altLang="en-US" sz="4000" b="1">
              <a:ea typeface="ＭＳ Ｐゴシック" pitchFamily="34" charset="-128"/>
            </a:endParaRPr>
          </a:p>
        </p:txBody>
      </p:sp>
      <p:pic>
        <p:nvPicPr>
          <p:cNvPr id="584708" name="Picture 4" descr="Family of 5 &amp; Sucker">
            <a:extLst>
              <a:ext uri="{FF2B5EF4-FFF2-40B4-BE49-F238E27FC236}">
                <a16:creationId xmlns:a16="http://schemas.microsoft.com/office/drawing/2014/main" id="{B450A166-68AE-4203-8B8F-13365B21C6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00">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2031530-1507-4E5B-81B5-4900E1C2F771}"/>
              </a:ext>
            </a:extLst>
          </p:cNvPr>
          <p:cNvSpPr txBox="1">
            <a:spLocks noGrp="1"/>
          </p:cNvSpPr>
          <p:nvPr>
            <p:ph type="title"/>
          </p:nvPr>
        </p:nvSpPr>
        <p:spPr>
          <a:xfrm>
            <a:off x="3886200" y="152400"/>
            <a:ext cx="5486400" cy="762000"/>
          </a:xfrm>
        </p:spPr>
        <p:txBody>
          <a:bodyPr numCol="1">
            <a:prstTxWarp prst="textNoShape">
              <a:avLst/>
            </a:prstTxWarp>
          </a:bodyPr>
          <a:lstStyle/>
          <a:p>
            <a:pPr algn="r" eaLnBrk="1" hangingPunct="1">
              <a:defRPr/>
            </a:pPr>
            <a:r>
              <a:rPr lang="zh-CN" altLang="en-US">
                <a:effectLst>
                  <a:outerShdw blurRad="38100" dist="38100" dir="2700000" algn="tl">
                    <a:srgbClr val="EEECE1"/>
                  </a:outerShdw>
                </a:effectLst>
                <a:latin typeface="Arial" pitchFamily="34" charset="0"/>
                <a:ea typeface="SimSun" pitchFamily="2" charset="-122"/>
              </a:rPr>
              <a:t>在贝利下更新</a:t>
            </a:r>
            <a:endParaRPr altLang="en-US">
              <a:effectLst>
                <a:outerShdw blurRad="38100" dist="38100" dir="2700000" algn="tl">
                  <a:srgbClr val="EEECE1"/>
                </a:outerShdw>
              </a:effectLst>
              <a:latin typeface="Arial" pitchFamily="34" charset="0"/>
              <a:ea typeface="ＭＳ Ｐゴシック" pitchFamily="34" charset="-128"/>
            </a:endParaRPr>
          </a:p>
        </p:txBody>
      </p:sp>
      <p:pic>
        <p:nvPicPr>
          <p:cNvPr id="3" name="Picture 3" descr="Bill &amp; Me &amp; Kath">
            <a:extLst>
              <a:ext uri="{FF2B5EF4-FFF2-40B4-BE49-F238E27FC236}">
                <a16:creationId xmlns:a16="http://schemas.microsoft.com/office/drawing/2014/main" id="{59EF2A3E-D8C5-4994-8E89-A78EBD508A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544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ill's Wedding">
            <a:extLst>
              <a:ext uri="{FF2B5EF4-FFF2-40B4-BE49-F238E27FC236}">
                <a16:creationId xmlns:a16="http://schemas.microsoft.com/office/drawing/2014/main" id="{2E6D1BCB-CD6A-4F63-AB75-37C154D1FE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3434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ill's Wedding">
            <a:extLst>
              <a:ext uri="{FF2B5EF4-FFF2-40B4-BE49-F238E27FC236}">
                <a16:creationId xmlns:a16="http://schemas.microsoft.com/office/drawing/2014/main" id="{7EF94C7B-729C-47B7-A215-7BAB1856B9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267200"/>
            <a:ext cx="24542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ill's Wedding">
            <a:extLst>
              <a:ext uri="{FF2B5EF4-FFF2-40B4-BE49-F238E27FC236}">
                <a16:creationId xmlns:a16="http://schemas.microsoft.com/office/drawing/2014/main" id="{D70295B6-1E48-418E-A096-38021C9CE8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914400"/>
            <a:ext cx="54102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1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1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3000"/>
                            </p:stCondLst>
                            <p:childTnLst>
                              <p:par>
                                <p:cTn id="13" presetID="10" presetClass="entr" presetSubtype="1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4500"/>
                            </p:stCondLst>
                            <p:childTnLst>
                              <p:par>
                                <p:cTn id="17" presetID="10" presetClass="entr" presetSubtype="1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ater Skiing 1966">
            <a:extLst>
              <a:ext uri="{FF2B5EF4-FFF2-40B4-BE49-F238E27FC236}">
                <a16:creationId xmlns:a16="http://schemas.microsoft.com/office/drawing/2014/main" id="{B148F550-6739-4A22-9BCA-2CE17782E4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Griffith 4 (1960s)">
            <a:extLst>
              <a:ext uri="{FF2B5EF4-FFF2-40B4-BE49-F238E27FC236}">
                <a16:creationId xmlns:a16="http://schemas.microsoft.com/office/drawing/2014/main" id="{949A8077-C658-4009-8683-1D6945FC50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00200"/>
            <a:ext cx="4343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Water Skiing 1966">
            <a:extLst>
              <a:ext uri="{FF2B5EF4-FFF2-40B4-BE49-F238E27FC236}">
                <a16:creationId xmlns:a16="http://schemas.microsoft.com/office/drawing/2014/main" id="{62A3BFB8-632F-4345-A005-DC24A3ECAC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riffith 4 (1960s)">
            <a:extLst>
              <a:ext uri="{FF2B5EF4-FFF2-40B4-BE49-F238E27FC236}">
                <a16:creationId xmlns:a16="http://schemas.microsoft.com/office/drawing/2014/main" id="{A89875C7-31A5-46ED-9B11-3F4C13F9001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Griffith 4 (1960s)">
            <a:extLst>
              <a:ext uri="{FF2B5EF4-FFF2-40B4-BE49-F238E27FC236}">
                <a16:creationId xmlns:a16="http://schemas.microsoft.com/office/drawing/2014/main" id="{CAC92490-20BB-4B9B-8742-3D62AC6C40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066800"/>
            <a:ext cx="24542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EEA41AFC-2BF9-4018-A5B7-A0C3AEE961B5}"/>
              </a:ext>
            </a:extLst>
          </p:cNvPr>
          <p:cNvSpPr/>
          <p:nvPr/>
        </p:nvSpPr>
        <p:spPr>
          <a:xfrm>
            <a:off x="304800" y="5840413"/>
            <a:ext cx="3581400" cy="1017587"/>
          </a:xfrm>
          <a:prstGeom prst="rect">
            <a:avLst/>
          </a:prstGeom>
          <a:noFill/>
          <a:ln>
            <a:noFill/>
            <a:prstDash val="solid"/>
          </a:ln>
        </p:spPr>
        <p:txBody>
          <a:bodyPr anchor="ctr" anchorCtr="1"/>
          <a:lstStyle/>
          <a:p>
            <a:pPr algn="ctr" eaLnBrk="1" hangingPunct="1">
              <a:defRPr/>
            </a:pPr>
            <a:r>
              <a:rPr lang="en-US" sz="4400" b="1">
                <a:solidFill>
                  <a:srgbClr val="FFFFFF"/>
                </a:solidFill>
                <a:effectLst>
                  <a:outerShdw blurRad="38100" dist="38100" dir="2700000" algn="tl">
                    <a:srgbClr val="EEECE1"/>
                  </a:outerShdw>
                </a:effectLst>
                <a:latin typeface="Arial" charset="0"/>
                <a:ea typeface="ＭＳ Ｐゴシック" charset="0"/>
                <a:cs typeface="ＭＳ Ｐゴシック" charset="0"/>
              </a:rPr>
              <a:t>1966-1968</a:t>
            </a:r>
          </a:p>
        </p:txBody>
      </p:sp>
      <p:sp>
        <p:nvSpPr>
          <p:cNvPr id="8" name="Rectangle 8">
            <a:extLst>
              <a:ext uri="{FF2B5EF4-FFF2-40B4-BE49-F238E27FC236}">
                <a16:creationId xmlns:a16="http://schemas.microsoft.com/office/drawing/2014/main" id="{93CFB63D-F67E-4920-9A3F-E023508AD6D7}"/>
              </a:ext>
            </a:extLst>
          </p:cNvPr>
          <p:cNvSpPr/>
          <p:nvPr/>
        </p:nvSpPr>
        <p:spPr>
          <a:xfrm>
            <a:off x="5867400" y="304800"/>
            <a:ext cx="3505200" cy="1447800"/>
          </a:xfrm>
          <a:prstGeom prst="rect">
            <a:avLst/>
          </a:prstGeom>
          <a:noFill/>
          <a:ln>
            <a:noFill/>
            <a:prstDash val="solid"/>
          </a:ln>
        </p:spPr>
        <p:txBody>
          <a:bodyPr anchor="ctr" anchorCtr="1"/>
          <a:lstStyle/>
          <a:p>
            <a:pPr eaLnBrk="1" hangingPunct="1">
              <a:defRPr/>
            </a:pPr>
            <a:r>
              <a:rPr lang="zh-CN" altLang="en-US" sz="4400" b="1">
                <a:solidFill>
                  <a:srgbClr val="FFFFFF"/>
                </a:solidFill>
                <a:effectLst>
                  <a:outerShdw blurRad="38100" dist="38100" dir="2700000" algn="tl">
                    <a:srgbClr val="EEECE1"/>
                  </a:outerShdw>
                </a:effectLst>
                <a:latin typeface="Arial" charset="0"/>
                <a:ea typeface="SimSun" charset="0"/>
                <a:cs typeface="SimSun" charset="0"/>
              </a:rPr>
              <a:t>及另一年的</a:t>
            </a:r>
            <a:br>
              <a:rPr lang="en-US" altLang="ja-JP" sz="4400" b="1">
                <a:solidFill>
                  <a:srgbClr val="FFFFFF"/>
                </a:solidFill>
                <a:effectLst>
                  <a:outerShdw blurRad="38100" dist="38100" dir="2700000" algn="tl">
                    <a:srgbClr val="EEECE1"/>
                  </a:outerShdw>
                </a:effectLst>
                <a:latin typeface="Arial" charset="0"/>
                <a:ea typeface="SimSun" charset="0"/>
                <a:cs typeface="SimSun" charset="0"/>
              </a:rPr>
            </a:br>
            <a:r>
              <a:rPr lang="zh-CN" altLang="en-US" sz="4400" b="1">
                <a:solidFill>
                  <a:srgbClr val="FFFFFF"/>
                </a:solidFill>
                <a:effectLst>
                  <a:outerShdw blurRad="38100" dist="38100" dir="2700000" algn="tl">
                    <a:srgbClr val="EEECE1"/>
                  </a:outerShdw>
                </a:effectLst>
                <a:latin typeface="Arial" charset="0"/>
                <a:ea typeface="SimSun" charset="0"/>
                <a:cs typeface="SimSun" charset="0"/>
              </a:rPr>
              <a:t>教会</a:t>
            </a:r>
            <a:r>
              <a:rPr lang="en-US" altLang="ja-JP" sz="4400" b="1">
                <a:solidFill>
                  <a:srgbClr val="FFFFFF"/>
                </a:solidFill>
                <a:effectLst>
                  <a:outerShdw blurRad="38100" dist="38100" dir="2700000" algn="tl">
                    <a:srgbClr val="EEECE1"/>
                  </a:outerShdw>
                </a:effectLst>
                <a:latin typeface="Arial" charset="0"/>
                <a:ea typeface="SimSun" charset="0"/>
                <a:cs typeface="SimSun" charset="0"/>
              </a:rPr>
              <a:t>…</a:t>
            </a:r>
            <a:endParaRPr lang="en-US" sz="4400" b="1">
              <a:solidFill>
                <a:srgbClr val="FFFFFF"/>
              </a:solidFill>
              <a:effectLst>
                <a:outerShdw blurRad="38100" dist="38100" dir="2700000" algn="tl">
                  <a:srgbClr val="EEECE1"/>
                </a:outerShdw>
              </a:effectLst>
              <a:latin typeface="Arial" charset="0"/>
              <a:ea typeface="SimSun" charset="0"/>
              <a:cs typeface="SimSun" charset="0"/>
            </a:endParaRPr>
          </a:p>
        </p:txBody>
      </p:sp>
      <p:sp>
        <p:nvSpPr>
          <p:cNvPr id="9" name="Rectangle 9">
            <a:extLst>
              <a:ext uri="{FF2B5EF4-FFF2-40B4-BE49-F238E27FC236}">
                <a16:creationId xmlns:a16="http://schemas.microsoft.com/office/drawing/2014/main" id="{1A1FEFAD-21D8-40E4-8AEB-0C76CC013D87}"/>
              </a:ext>
            </a:extLst>
          </p:cNvPr>
          <p:cNvSpPr txBox="1">
            <a:spLocks noGrp="1"/>
          </p:cNvSpPr>
          <p:nvPr>
            <p:ph type="title"/>
          </p:nvPr>
        </p:nvSpPr>
        <p:spPr>
          <a:xfrm>
            <a:off x="-304800" y="685800"/>
            <a:ext cx="3962400" cy="1143000"/>
          </a:xfrm>
        </p:spPr>
        <p:txBody>
          <a:bodyPr numCol="1">
            <a:prstTxWarp prst="textNoShape">
              <a:avLst/>
            </a:prstTxWarp>
          </a:bodyPr>
          <a:lstStyle/>
          <a:p>
            <a:pPr algn="l" eaLnBrk="1" hangingPunct="1">
              <a:defRPr/>
            </a:pPr>
            <a:r>
              <a:rPr lang="zh-CN" altLang="en-US" b="1">
                <a:effectLst>
                  <a:outerShdw blurRad="38100" dist="38100" dir="2700000" algn="tl">
                    <a:srgbClr val="EEECE1"/>
                  </a:outerShdw>
                </a:effectLst>
                <a:latin typeface="Arial" charset="0"/>
                <a:ea typeface="SimSun" charset="0"/>
                <a:cs typeface="SimSun" charset="0"/>
              </a:rPr>
              <a:t>一年的</a:t>
            </a:r>
            <a:br>
              <a:rPr altLang="ja-JP" b="1">
                <a:effectLst>
                  <a:outerShdw blurRad="38100" dist="38100" dir="2700000" algn="tl">
                    <a:srgbClr val="EEECE1"/>
                  </a:outerShdw>
                </a:effectLst>
                <a:latin typeface="Arial" charset="0"/>
                <a:ea typeface="SimSun" charset="0"/>
                <a:cs typeface="SimSun" charset="0"/>
              </a:rPr>
            </a:br>
            <a:r>
              <a:rPr lang="zh-CN" altLang="en-US" b="1">
                <a:effectLst>
                  <a:outerShdw blurRad="38100" dist="38100" dir="2700000" algn="tl">
                    <a:srgbClr val="EEECE1"/>
                  </a:outerShdw>
                </a:effectLst>
                <a:latin typeface="Arial" charset="0"/>
                <a:ea typeface="SimSun" charset="0"/>
                <a:cs typeface="SimSun" charset="0"/>
              </a:rPr>
              <a:t>滑水</a:t>
            </a:r>
            <a:r>
              <a:rPr altLang="ja-JP" b="1">
                <a:effectLst>
                  <a:outerShdw blurRad="38100" dist="38100" dir="2700000" algn="tl">
                    <a:srgbClr val="EEECE1"/>
                  </a:outerShdw>
                </a:effectLst>
                <a:latin typeface="Arial" charset="0"/>
              </a:rPr>
              <a:t> …</a:t>
            </a:r>
            <a:endParaRPr b="1">
              <a:effectLst>
                <a:outerShdw blurRad="38100" dist="38100" dir="2700000" algn="tl">
                  <a:srgbClr val="EEECE1"/>
                </a:outerShdw>
              </a:effectLst>
              <a:latin typeface="Arial" charset="0"/>
            </a:endParaRPr>
          </a:p>
        </p:txBody>
      </p:sp>
    </p:spTree>
  </p:cSld>
  <p:clrMapOvr>
    <a:masterClrMapping/>
  </p:clrMapOvr>
  <p:transition advTm="7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ox(in)">
                                      <p:cBhvr>
                                        <p:cTn id="31" dur="500"/>
                                        <p:tgtEl>
                                          <p:spTgt spid="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D7E8870-2302-4C9B-B8C0-B24F0344C815}"/>
              </a:ext>
            </a:extLst>
          </p:cNvPr>
          <p:cNvSpPr txBox="1">
            <a:spLocks noGrp="1"/>
          </p:cNvSpPr>
          <p:nvPr>
            <p:ph type="title"/>
          </p:nvPr>
        </p:nvSpPr>
        <p:spPr/>
        <p:txBody>
          <a:bodyPr numCol="1">
            <a:prstTxWarp prst="textNoShape">
              <a:avLst/>
            </a:prstTxWarp>
          </a:bodyPr>
          <a:lstStyle/>
          <a:p>
            <a:pPr eaLnBrk="1" hangingPunct="1">
              <a:defRPr/>
            </a:pPr>
            <a:r>
              <a:rPr lang="zh-CN" altLang="en-US" b="1">
                <a:effectLst>
                  <a:outerShdw blurRad="38100" dist="38100" dir="2700000" algn="tl">
                    <a:srgbClr val="EEECE1"/>
                  </a:outerShdw>
                </a:effectLst>
                <a:latin typeface="Arial" charset="0"/>
                <a:ea typeface="SimSun" charset="0"/>
                <a:cs typeface="SimSun" charset="0"/>
              </a:rPr>
              <a:t>再次</a:t>
            </a:r>
            <a:r>
              <a:rPr altLang="ja-JP" b="1">
                <a:effectLst>
                  <a:outerShdw blurRad="38100" dist="38100" dir="2700000" algn="tl">
                    <a:srgbClr val="EEECE1"/>
                  </a:outerShdw>
                </a:effectLst>
                <a:latin typeface="Arial" charset="0"/>
              </a:rPr>
              <a:t> </a:t>
            </a:r>
            <a:r>
              <a:rPr lang="zh-CN" altLang="en-US" b="1">
                <a:effectLst>
                  <a:outerShdw blurRad="38100" dist="38100" dir="2700000" algn="tl">
                    <a:srgbClr val="EEECE1"/>
                  </a:outerShdw>
                </a:effectLst>
                <a:latin typeface="Arial" charset="0"/>
                <a:ea typeface="SimSun" charset="0"/>
                <a:cs typeface="SimSun" charset="0"/>
              </a:rPr>
              <a:t>离婚</a:t>
            </a:r>
            <a:r>
              <a:rPr altLang="ja-JP" b="1">
                <a:effectLst>
                  <a:outerShdw blurRad="38100" dist="38100" dir="2700000" algn="tl">
                    <a:srgbClr val="EEECE1"/>
                  </a:outerShdw>
                </a:effectLst>
                <a:latin typeface="Arial" charset="0"/>
              </a:rPr>
              <a:t>…</a:t>
            </a:r>
            <a:endParaRPr b="1">
              <a:effectLst>
                <a:outerShdw blurRad="38100" dist="38100" dir="2700000" algn="tl">
                  <a:srgbClr val="EEECE1"/>
                </a:outerShdw>
              </a:effectLst>
              <a:latin typeface="Arial" charset="0"/>
            </a:endParaRPr>
          </a:p>
        </p:txBody>
      </p:sp>
      <p:pic>
        <p:nvPicPr>
          <p:cNvPr id="587779" name="Picture 3" descr="Bill's Wedding">
            <a:extLst>
              <a:ext uri="{FF2B5EF4-FFF2-40B4-BE49-F238E27FC236}">
                <a16:creationId xmlns:a16="http://schemas.microsoft.com/office/drawing/2014/main" id="{DE8E16CC-43A6-4869-9C13-99FAFC7B8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48498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4">
            <a:extLst>
              <a:ext uri="{FF2B5EF4-FFF2-40B4-BE49-F238E27FC236}">
                <a16:creationId xmlns:a16="http://schemas.microsoft.com/office/drawing/2014/main" id="{202FA5D3-2EB6-42F1-ADCF-24A9784BD459}"/>
              </a:ext>
            </a:extLst>
          </p:cNvPr>
          <p:cNvSpPr/>
          <p:nvPr/>
        </p:nvSpPr>
        <p:spPr>
          <a:xfrm>
            <a:off x="4119563" y="-271463"/>
            <a:ext cx="752475" cy="7575551"/>
          </a:xfrm>
          <a:custGeom>
            <a:avLst/>
            <a:gdLst>
              <a:gd name="f0" fmla="val 10800000"/>
              <a:gd name="f1" fmla="val 5400000"/>
              <a:gd name="f2" fmla="val 360"/>
              <a:gd name="f3" fmla="val 180"/>
              <a:gd name="f4" fmla="val w"/>
              <a:gd name="f5" fmla="val h"/>
              <a:gd name="f6" fmla="val 0"/>
              <a:gd name="f7" fmla="val 474"/>
              <a:gd name="f8" fmla="val 4772"/>
              <a:gd name="f9" fmla="val 131"/>
              <a:gd name="f10" fmla="val 46"/>
              <a:gd name="f11" fmla="val 119"/>
              <a:gd name="f12" fmla="val 47"/>
              <a:gd name="f13" fmla="val 160"/>
              <a:gd name="f14" fmla="val 94"/>
              <a:gd name="f15" fmla="val 173"/>
              <a:gd name="f16" fmla="val 109"/>
              <a:gd name="f17" fmla="val 199"/>
              <a:gd name="f18" fmla="val 101"/>
              <a:gd name="f19" fmla="val 218"/>
              <a:gd name="f20" fmla="val 104"/>
              <a:gd name="f21" fmla="val 188"/>
              <a:gd name="f22" fmla="val 15000"/>
              <a:gd name="f23" fmla="val 142"/>
              <a:gd name="f24" fmla="val 112"/>
              <a:gd name="f25" fmla="val 219"/>
              <a:gd name="f26" fmla="val 124"/>
              <a:gd name="f27" fmla="val 255"/>
              <a:gd name="f28" fmla="val 149"/>
              <a:gd name="f29" fmla="val 274"/>
              <a:gd name="f30" fmla="val 170"/>
              <a:gd name="f31" fmla="val 305"/>
              <a:gd name="f32" fmla="val 315"/>
              <a:gd name="f33" fmla="val 174"/>
              <a:gd name="f34" fmla="val 325"/>
              <a:gd name="f35" fmla="val 179"/>
              <a:gd name="f36" fmla="val 334"/>
              <a:gd name="f37" fmla="val 184"/>
              <a:gd name="f38" fmla="val 342"/>
              <a:gd name="f39" fmla="val 202"/>
              <a:gd name="f40" fmla="val 344"/>
              <a:gd name="f41" fmla="val 353"/>
              <a:gd name="f42" fmla="val 196"/>
              <a:gd name="f43" fmla="val 363"/>
              <a:gd name="f44" fmla="val 358"/>
              <a:gd name="f45" fmla="val 368"/>
              <a:gd name="f46" fmla="val 152"/>
              <a:gd name="f47" fmla="val 377"/>
              <a:gd name="f48" fmla="val 141"/>
              <a:gd name="f49" fmla="val 382"/>
              <a:gd name="f50" fmla="val 122"/>
              <a:gd name="f51" fmla="val 390"/>
              <a:gd name="f52" fmla="val 83"/>
              <a:gd name="f53" fmla="val 401"/>
              <a:gd name="f54" fmla="val 520"/>
              <a:gd name="f55" fmla="val 37"/>
              <a:gd name="f56" fmla="val 601"/>
              <a:gd name="f57" fmla="val 151"/>
              <a:gd name="f58" fmla="val 622"/>
              <a:gd name="f59" fmla="val 139"/>
              <a:gd name="f60" fmla="val 655"/>
              <a:gd name="f61" fmla="val 137"/>
              <a:gd name="f62" fmla="val 683"/>
              <a:gd name="f63" fmla="val 709"/>
              <a:gd name="f64" fmla="val 99"/>
              <a:gd name="f65" fmla="val 766"/>
              <a:gd name="f66" fmla="val 61"/>
              <a:gd name="f67" fmla="val 840"/>
              <a:gd name="f68" fmla="val 862"/>
              <a:gd name="f69" fmla="val 72"/>
              <a:gd name="f70" fmla="val 902"/>
              <a:gd name="f71" fmla="val 43"/>
              <a:gd name="f72" fmla="val 926"/>
              <a:gd name="f73" fmla="val 93"/>
              <a:gd name="f74" fmla="val 1025"/>
              <a:gd name="f75" fmla="val 102"/>
              <a:gd name="f76" fmla="val 1042"/>
              <a:gd name="f77" fmla="val 132"/>
              <a:gd name="f78" fmla="val 1032"/>
              <a:gd name="f79" fmla="val 1035"/>
              <a:gd name="f80" fmla="val 146"/>
              <a:gd name="f81" fmla="val 1067"/>
              <a:gd name="f82" fmla="val 1105"/>
              <a:gd name="f83" fmla="val 1131"/>
              <a:gd name="f84" fmla="val 120"/>
              <a:gd name="f85" fmla="val 1145"/>
              <a:gd name="f86" fmla="val 52"/>
              <a:gd name="f87" fmla="val 1197"/>
              <a:gd name="f88" fmla="val 35"/>
              <a:gd name="f89" fmla="val 1208"/>
              <a:gd name="f90" fmla="val 30"/>
              <a:gd name="f91" fmla="val 1225"/>
              <a:gd name="f92" fmla="val 1279"/>
              <a:gd name="f93" fmla="val 26"/>
              <a:gd name="f94" fmla="val 1294"/>
              <a:gd name="f95" fmla="val 51"/>
              <a:gd name="f96" fmla="val 1309"/>
              <a:gd name="f97" fmla="val 84"/>
              <a:gd name="f98" fmla="val 1304"/>
              <a:gd name="f99" fmla="val 1313"/>
              <a:gd name="f100" fmla="val 159"/>
              <a:gd name="f101" fmla="val 1360"/>
              <a:gd name="f102" fmla="val 1337"/>
              <a:gd name="f103" fmla="val 1381"/>
              <a:gd name="f104" fmla="val 164"/>
              <a:gd name="f105" fmla="val 1390"/>
              <a:gd name="f106" fmla="val 156"/>
              <a:gd name="f107" fmla="val 1399"/>
              <a:gd name="f108" fmla="val 1409"/>
              <a:gd name="f109" fmla="val 143"/>
              <a:gd name="f110" fmla="val 1428"/>
              <a:gd name="f111" fmla="val 1467"/>
              <a:gd name="f112" fmla="val 158"/>
              <a:gd name="f113" fmla="val 1546"/>
              <a:gd name="f114" fmla="val 1432"/>
              <a:gd name="f115" fmla="val 208"/>
              <a:gd name="f116" fmla="val 1505"/>
              <a:gd name="f117" fmla="val 221"/>
              <a:gd name="f118" fmla="val 1515"/>
              <a:gd name="f119" fmla="val 212"/>
              <a:gd name="f120" fmla="val 1538"/>
              <a:gd name="f121" fmla="val 1553"/>
              <a:gd name="f122" fmla="val 222"/>
              <a:gd name="f123" fmla="val 1561"/>
              <a:gd name="f124" fmla="val 231"/>
              <a:gd name="f125" fmla="val 1566"/>
              <a:gd name="f126" fmla="val 237"/>
              <a:gd name="f127" fmla="val 1573"/>
              <a:gd name="f128" fmla="val 238"/>
              <a:gd name="f129" fmla="val 1578"/>
              <a:gd name="f130" fmla="val 252"/>
              <a:gd name="f131" fmla="val 1665"/>
              <a:gd name="f132" fmla="val 256"/>
              <a:gd name="f133" fmla="val 1669"/>
              <a:gd name="f134" fmla="val 272"/>
              <a:gd name="f135" fmla="val 1685"/>
              <a:gd name="f136" fmla="val 301"/>
              <a:gd name="f137" fmla="val 1680"/>
              <a:gd name="f138" fmla="val 323"/>
              <a:gd name="f139" fmla="val 1688"/>
              <a:gd name="f140" fmla="val 393"/>
              <a:gd name="f141" fmla="val 1754"/>
              <a:gd name="f142" fmla="val 1630"/>
              <a:gd name="f143" fmla="val 352"/>
              <a:gd name="f144" fmla="val 1861"/>
              <a:gd name="f145" fmla="val 1883"/>
              <a:gd name="f146" fmla="val 391"/>
              <a:gd name="f147" fmla="val 1886"/>
              <a:gd name="f148" fmla="val 410"/>
              <a:gd name="f149" fmla="val 1899"/>
              <a:gd name="f150" fmla="val 420"/>
              <a:gd name="f151" fmla="val 1905"/>
              <a:gd name="f152" fmla="val 439"/>
              <a:gd name="f153" fmla="val 1918"/>
              <a:gd name="f154" fmla="val 1971"/>
              <a:gd name="f155" fmla="val 468"/>
              <a:gd name="f156" fmla="val 1976"/>
              <a:gd name="f157" fmla="val 448"/>
              <a:gd name="f158" fmla="val 2033"/>
              <a:gd name="f159" fmla="val 445"/>
              <a:gd name="f160" fmla="val 2056"/>
              <a:gd name="f161" fmla="val 449"/>
              <a:gd name="f162" fmla="val 2080"/>
              <a:gd name="f163" fmla="val 2101"/>
              <a:gd name="f164" fmla="val 435"/>
              <a:gd name="f165" fmla="val 2110"/>
              <a:gd name="f166" fmla="val 419"/>
              <a:gd name="f167" fmla="val 2106"/>
              <a:gd name="f168" fmla="val 2126"/>
              <a:gd name="f169" fmla="val 2147"/>
              <a:gd name="f170" fmla="val 333"/>
              <a:gd name="f171" fmla="val 2158"/>
              <a:gd name="f172" fmla="val 330"/>
              <a:gd name="f173" fmla="val 2190"/>
              <a:gd name="f174" fmla="val 2224"/>
              <a:gd name="f175" fmla="val 2254"/>
              <a:gd name="f176" fmla="val 320"/>
              <a:gd name="f177" fmla="val 2263"/>
              <a:gd name="f178" fmla="val 302"/>
              <a:gd name="f179" fmla="val 2257"/>
              <a:gd name="f180" fmla="val 295"/>
              <a:gd name="f181" fmla="val 2264"/>
              <a:gd name="f182" fmla="val 288"/>
              <a:gd name="f183" fmla="val 2271"/>
              <a:gd name="f184" fmla="val 2283"/>
              <a:gd name="f185" fmla="val 285"/>
              <a:gd name="f186" fmla="val 2293"/>
              <a:gd name="f187" fmla="val 2299"/>
              <a:gd name="f188" fmla="val 304"/>
              <a:gd name="f189" fmla="val 2307"/>
              <a:gd name="f190" fmla="val 314"/>
              <a:gd name="f191" fmla="val 2312"/>
              <a:gd name="f192" fmla="val 2316"/>
              <a:gd name="f193" fmla="val 2311"/>
              <a:gd name="f194" fmla="val 343"/>
              <a:gd name="f195" fmla="val 2321"/>
              <a:gd name="f196" fmla="val 347"/>
              <a:gd name="f197" fmla="val 2351"/>
              <a:gd name="f198" fmla="val 2379"/>
              <a:gd name="f199" fmla="val 2408"/>
              <a:gd name="f200" fmla="val 322"/>
              <a:gd name="f201" fmla="val 2479"/>
              <a:gd name="f202" fmla="val 310"/>
              <a:gd name="f203" fmla="val 2494"/>
              <a:gd name="f204" fmla="val 371"/>
              <a:gd name="f205" fmla="val 2513"/>
              <a:gd name="f206" fmla="val 385"/>
              <a:gd name="f207" fmla="val 2607"/>
              <a:gd name="f208" fmla="val 378"/>
              <a:gd name="f209" fmla="val 2590"/>
              <a:gd name="f210" fmla="val 2648"/>
              <a:gd name="f211" fmla="val 451"/>
              <a:gd name="f212" fmla="val 2686"/>
              <a:gd name="f213" fmla="val 447"/>
              <a:gd name="f214" fmla="val 2697"/>
              <a:gd name="f215" fmla="val 2725"/>
              <a:gd name="f216" fmla="val 428"/>
              <a:gd name="f217" fmla="val 2758"/>
              <a:gd name="f218" fmla="val 438"/>
              <a:gd name="f219" fmla="val 2789"/>
              <a:gd name="f220" fmla="val 2821"/>
              <a:gd name="f221" fmla="val 2843"/>
              <a:gd name="f222" fmla="val 2868"/>
              <a:gd name="f223" fmla="val 2888"/>
              <a:gd name="f224" fmla="val 434"/>
              <a:gd name="f225" fmla="val 2897"/>
              <a:gd name="f226" fmla="val 416"/>
              <a:gd name="f227" fmla="val 2889"/>
              <a:gd name="f228" fmla="val 402"/>
              <a:gd name="f229" fmla="val 2907"/>
              <a:gd name="f230" fmla="val 404"/>
              <a:gd name="f231" fmla="val 2923"/>
              <a:gd name="f232" fmla="val 400"/>
              <a:gd name="f233" fmla="val 2936"/>
              <a:gd name="f234" fmla="val 392"/>
              <a:gd name="f235" fmla="val 2965"/>
              <a:gd name="f236" fmla="val 3022"/>
              <a:gd name="f237" fmla="val 3069"/>
              <a:gd name="f238" fmla="val 386"/>
              <a:gd name="f239" fmla="val 3103"/>
              <a:gd name="f240" fmla="val 3147"/>
              <a:gd name="f241" fmla="val 3234"/>
              <a:gd name="f242" fmla="val 381"/>
              <a:gd name="f243" fmla="val 3321"/>
              <a:gd name="f244" fmla="val 3406"/>
              <a:gd name="f245" fmla="val 328"/>
              <a:gd name="f246" fmla="val 3460"/>
              <a:gd name="f247" fmla="val 455"/>
              <a:gd name="f248" fmla="val 3371"/>
              <a:gd name="f249" fmla="val 3483"/>
              <a:gd name="f250" fmla="val 327"/>
              <a:gd name="f251" fmla="val 3499"/>
              <a:gd name="f252" fmla="val 3531"/>
              <a:gd name="f253" fmla="val 317"/>
              <a:gd name="f254" fmla="val 3602"/>
              <a:gd name="f255" fmla="val 3520"/>
              <a:gd name="f256" fmla="val 3579"/>
              <a:gd name="f257" fmla="val 351"/>
              <a:gd name="f258" fmla="val 3601"/>
              <a:gd name="f259" fmla="val 3641"/>
              <a:gd name="f260" fmla="val 362"/>
              <a:gd name="f261" fmla="val 3665"/>
              <a:gd name="f262" fmla="val 373"/>
              <a:gd name="f263" fmla="val 3683"/>
              <a:gd name="f264" fmla="val 394"/>
              <a:gd name="f265" fmla="val 3693"/>
              <a:gd name="f266" fmla="val 3704"/>
              <a:gd name="f267" fmla="val 407"/>
              <a:gd name="f268" fmla="val 3726"/>
              <a:gd name="f269" fmla="val 412"/>
              <a:gd name="f270" fmla="val 3752"/>
              <a:gd name="f271" fmla="val 3771"/>
              <a:gd name="f272" fmla="val 388"/>
              <a:gd name="f273" fmla="val 3790"/>
              <a:gd name="f274" fmla="val 3796"/>
              <a:gd name="f275" fmla="val 3809"/>
              <a:gd name="f276" fmla="val 3820"/>
              <a:gd name="f277" fmla="val 3842"/>
              <a:gd name="f278" fmla="val 3857"/>
              <a:gd name="f279" fmla="val 277"/>
              <a:gd name="f280" fmla="val 3944"/>
              <a:gd name="f281" fmla="val 336"/>
              <a:gd name="f282" fmla="val 4043"/>
              <a:gd name="f283" fmla="val 266"/>
              <a:gd name="f284" fmla="val 4117"/>
              <a:gd name="f285" fmla="val 251"/>
              <a:gd name="f286" fmla="val 4158"/>
              <a:gd name="f287" fmla="val 4151"/>
              <a:gd name="f288" fmla="val 4193"/>
              <a:gd name="f289" fmla="val 230"/>
              <a:gd name="f290" fmla="val 4233"/>
              <a:gd name="f291" fmla="val 271"/>
              <a:gd name="f292" fmla="val 4272"/>
              <a:gd name="f293" fmla="val 4309"/>
              <a:gd name="f294" fmla="val 307"/>
              <a:gd name="f295" fmla="val 4328"/>
              <a:gd name="f296" fmla="val 4366"/>
              <a:gd name="f297" fmla="val 4404"/>
              <a:gd name="f298" fmla="val 316"/>
              <a:gd name="f299" fmla="val 4456"/>
              <a:gd name="f300" fmla="val 4491"/>
              <a:gd name="f301" fmla="val 290"/>
              <a:gd name="f302" fmla="val 4499"/>
              <a:gd name="f303" fmla="val 281"/>
              <a:gd name="f304" fmla="val 4503"/>
              <a:gd name="f305" fmla="val 275"/>
              <a:gd name="f306" fmla="val 4510"/>
              <a:gd name="f307" fmla="val 4570"/>
              <a:gd name="f308" fmla="val 4641"/>
              <a:gd name="f309" fmla="val 4712"/>
              <a:gd name="f310" fmla="val 171"/>
              <a:gd name="f311" fmla="val 4769"/>
              <a:gd name="f312" fmla="+- 0 0 -90"/>
              <a:gd name="f313" fmla="*/ f4 1 474"/>
              <a:gd name="f314" fmla="*/ f5 1 4772"/>
              <a:gd name="f315" fmla="+- f8 0 f6"/>
              <a:gd name="f316" fmla="+- f7 0 f6"/>
              <a:gd name="f317" fmla="*/ f312 f0 1"/>
              <a:gd name="f318" fmla="*/ f316 1 474"/>
              <a:gd name="f319" fmla="*/ f315 1 4772"/>
              <a:gd name="f320" fmla="*/ 160 f316 1"/>
              <a:gd name="f321" fmla="*/ 94 f315 1"/>
              <a:gd name="f322" fmla="*/ 112 f316 1"/>
              <a:gd name="f323" fmla="*/ 219 f315 1"/>
              <a:gd name="f324" fmla="*/ 179 f316 1"/>
              <a:gd name="f325" fmla="*/ 334 f315 1"/>
              <a:gd name="f326" fmla="*/ 170 f316 1"/>
              <a:gd name="f327" fmla="*/ 363 f315 1"/>
              <a:gd name="f328" fmla="*/ 83 f316 1"/>
              <a:gd name="f329" fmla="*/ 401 f315 1"/>
              <a:gd name="f330" fmla="*/ 709 f315 1"/>
              <a:gd name="f331" fmla="*/ 93 f316 1"/>
              <a:gd name="f332" fmla="*/ 1025 f315 1"/>
              <a:gd name="f333" fmla="*/ 131 f316 1"/>
              <a:gd name="f334" fmla="*/ 1131 f315 1"/>
              <a:gd name="f335" fmla="*/ 26 f316 1"/>
              <a:gd name="f336" fmla="*/ 1294 f315 1"/>
              <a:gd name="f337" fmla="*/ 1381 f315 1"/>
              <a:gd name="f338" fmla="*/ 1467 f315 1"/>
              <a:gd name="f339" fmla="*/ 218 f316 1"/>
              <a:gd name="f340" fmla="*/ 1553 f315 1"/>
              <a:gd name="f341" fmla="*/ 256 f316 1"/>
              <a:gd name="f342" fmla="*/ 1669 f315 1"/>
              <a:gd name="f343" fmla="*/ 352 f316 1"/>
              <a:gd name="f344" fmla="*/ 1861 f315 1"/>
              <a:gd name="f345" fmla="*/ 439 f316 1"/>
              <a:gd name="f346" fmla="*/ 1918 f315 1"/>
              <a:gd name="f347" fmla="*/ 2101 f315 1"/>
              <a:gd name="f348" fmla="*/ 333 f316 1"/>
              <a:gd name="f349" fmla="*/ 2158 f315 1"/>
              <a:gd name="f350" fmla="*/ 295 f316 1"/>
              <a:gd name="f351" fmla="*/ 2264 f315 1"/>
              <a:gd name="f352" fmla="*/ 314 f316 1"/>
              <a:gd name="f353" fmla="*/ 2312 f315 1"/>
              <a:gd name="f354" fmla="*/ 2408 f315 1"/>
              <a:gd name="f355" fmla="*/ 2648 f315 1"/>
              <a:gd name="f356" fmla="*/ 448 f316 1"/>
              <a:gd name="f357" fmla="*/ 2821 f315 1"/>
              <a:gd name="f358" fmla="*/ 410 f316 1"/>
              <a:gd name="f359" fmla="*/ 2897 f315 1"/>
              <a:gd name="f360" fmla="*/ 371 f316 1"/>
              <a:gd name="f361" fmla="*/ 3022 f315 1"/>
              <a:gd name="f362" fmla="*/ 3406 f315 1"/>
              <a:gd name="f363" fmla="*/ 3531 f315 1"/>
              <a:gd name="f364" fmla="*/ 362 f316 1"/>
              <a:gd name="f365" fmla="*/ 3665 f315 1"/>
              <a:gd name="f366" fmla="*/ 400 f316 1"/>
              <a:gd name="f367" fmla="*/ 3771 f315 1"/>
              <a:gd name="f368" fmla="*/ 304 f316 1"/>
              <a:gd name="f369" fmla="*/ 3857 f315 1"/>
              <a:gd name="f370" fmla="*/ 4193 f315 1"/>
              <a:gd name="f371" fmla="*/ 4366 f315 1"/>
              <a:gd name="f372" fmla="*/ 275 f316 1"/>
              <a:gd name="f373" fmla="*/ 4510 f315 1"/>
              <a:gd name="f374" fmla="*/ 4769 f315 1"/>
              <a:gd name="f375" fmla="*/ 0 f316 1"/>
              <a:gd name="f376" fmla="*/ 0 f315 1"/>
              <a:gd name="f377" fmla="*/ 474 f316 1"/>
              <a:gd name="f378" fmla="*/ 4772 f315 1"/>
              <a:gd name="f379" fmla="*/ f317 1 f3"/>
              <a:gd name="f380" fmla="*/ f320 1 474"/>
              <a:gd name="f381" fmla="*/ f321 1 4772"/>
              <a:gd name="f382" fmla="*/ f322 1 474"/>
              <a:gd name="f383" fmla="*/ f323 1 4772"/>
              <a:gd name="f384" fmla="*/ f324 1 474"/>
              <a:gd name="f385" fmla="*/ f325 1 4772"/>
              <a:gd name="f386" fmla="*/ f326 1 474"/>
              <a:gd name="f387" fmla="*/ f327 1 4772"/>
              <a:gd name="f388" fmla="*/ f328 1 474"/>
              <a:gd name="f389" fmla="*/ f329 1 4772"/>
              <a:gd name="f390" fmla="*/ f330 1 4772"/>
              <a:gd name="f391" fmla="*/ f331 1 474"/>
              <a:gd name="f392" fmla="*/ f332 1 4772"/>
              <a:gd name="f393" fmla="*/ f333 1 474"/>
              <a:gd name="f394" fmla="*/ f334 1 4772"/>
              <a:gd name="f395" fmla="*/ f335 1 474"/>
              <a:gd name="f396" fmla="*/ f336 1 4772"/>
              <a:gd name="f397" fmla="*/ f337 1 4772"/>
              <a:gd name="f398" fmla="*/ f338 1 4772"/>
              <a:gd name="f399" fmla="*/ f339 1 474"/>
              <a:gd name="f400" fmla="*/ f340 1 4772"/>
              <a:gd name="f401" fmla="*/ f341 1 474"/>
              <a:gd name="f402" fmla="*/ f342 1 4772"/>
              <a:gd name="f403" fmla="*/ f343 1 474"/>
              <a:gd name="f404" fmla="*/ f344 1 4772"/>
              <a:gd name="f405" fmla="*/ f345 1 474"/>
              <a:gd name="f406" fmla="*/ f346 1 4772"/>
              <a:gd name="f407" fmla="*/ f347 1 4772"/>
              <a:gd name="f408" fmla="*/ f348 1 474"/>
              <a:gd name="f409" fmla="*/ f349 1 4772"/>
              <a:gd name="f410" fmla="*/ f350 1 474"/>
              <a:gd name="f411" fmla="*/ f351 1 4772"/>
              <a:gd name="f412" fmla="*/ f352 1 474"/>
              <a:gd name="f413" fmla="*/ f353 1 4772"/>
              <a:gd name="f414" fmla="*/ f354 1 4772"/>
              <a:gd name="f415" fmla="*/ f355 1 4772"/>
              <a:gd name="f416" fmla="*/ f356 1 474"/>
              <a:gd name="f417" fmla="*/ f357 1 4772"/>
              <a:gd name="f418" fmla="*/ f358 1 474"/>
              <a:gd name="f419" fmla="*/ f359 1 4772"/>
              <a:gd name="f420" fmla="*/ f360 1 474"/>
              <a:gd name="f421" fmla="*/ f361 1 4772"/>
              <a:gd name="f422" fmla="*/ f362 1 4772"/>
              <a:gd name="f423" fmla="*/ f363 1 4772"/>
              <a:gd name="f424" fmla="*/ f364 1 474"/>
              <a:gd name="f425" fmla="*/ f365 1 4772"/>
              <a:gd name="f426" fmla="*/ f366 1 474"/>
              <a:gd name="f427" fmla="*/ f367 1 4772"/>
              <a:gd name="f428" fmla="*/ f368 1 474"/>
              <a:gd name="f429" fmla="*/ f369 1 4772"/>
              <a:gd name="f430" fmla="*/ f370 1 4772"/>
              <a:gd name="f431" fmla="*/ f371 1 4772"/>
              <a:gd name="f432" fmla="*/ f372 1 474"/>
              <a:gd name="f433" fmla="*/ f373 1 4772"/>
              <a:gd name="f434" fmla="*/ f374 1 4772"/>
              <a:gd name="f435" fmla="*/ f375 1 474"/>
              <a:gd name="f436" fmla="*/ f376 1 4772"/>
              <a:gd name="f437" fmla="*/ f377 1 474"/>
              <a:gd name="f438" fmla="*/ f378 1 4772"/>
              <a:gd name="f439" fmla="+- f379 0 f1"/>
              <a:gd name="f440" fmla="*/ f380 1 f318"/>
              <a:gd name="f441" fmla="*/ f381 1 f319"/>
              <a:gd name="f442" fmla="*/ f382 1 f318"/>
              <a:gd name="f443" fmla="*/ f383 1 f319"/>
              <a:gd name="f444" fmla="*/ f384 1 f318"/>
              <a:gd name="f445" fmla="*/ f385 1 f319"/>
              <a:gd name="f446" fmla="*/ f386 1 f318"/>
              <a:gd name="f447" fmla="*/ f387 1 f319"/>
              <a:gd name="f448" fmla="*/ f388 1 f318"/>
              <a:gd name="f449" fmla="*/ f389 1 f319"/>
              <a:gd name="f450" fmla="*/ f390 1 f319"/>
              <a:gd name="f451" fmla="*/ f391 1 f318"/>
              <a:gd name="f452" fmla="*/ f392 1 f319"/>
              <a:gd name="f453" fmla="*/ f393 1 f318"/>
              <a:gd name="f454" fmla="*/ f394 1 f319"/>
              <a:gd name="f455" fmla="*/ f395 1 f318"/>
              <a:gd name="f456" fmla="*/ f396 1 f319"/>
              <a:gd name="f457" fmla="*/ f397 1 f319"/>
              <a:gd name="f458" fmla="*/ f398 1 f319"/>
              <a:gd name="f459" fmla="*/ f399 1 f318"/>
              <a:gd name="f460" fmla="*/ f400 1 f319"/>
              <a:gd name="f461" fmla="*/ f401 1 f318"/>
              <a:gd name="f462" fmla="*/ f402 1 f319"/>
              <a:gd name="f463" fmla="*/ f403 1 f318"/>
              <a:gd name="f464" fmla="*/ f404 1 f319"/>
              <a:gd name="f465" fmla="*/ f405 1 f318"/>
              <a:gd name="f466" fmla="*/ f406 1 f319"/>
              <a:gd name="f467" fmla="*/ f407 1 f319"/>
              <a:gd name="f468" fmla="*/ f408 1 f318"/>
              <a:gd name="f469" fmla="*/ f409 1 f319"/>
              <a:gd name="f470" fmla="*/ f410 1 f318"/>
              <a:gd name="f471" fmla="*/ f411 1 f319"/>
              <a:gd name="f472" fmla="*/ f412 1 f318"/>
              <a:gd name="f473" fmla="*/ f413 1 f319"/>
              <a:gd name="f474" fmla="*/ f414 1 f319"/>
              <a:gd name="f475" fmla="*/ f415 1 f319"/>
              <a:gd name="f476" fmla="*/ f416 1 f318"/>
              <a:gd name="f477" fmla="*/ f417 1 f319"/>
              <a:gd name="f478" fmla="*/ f418 1 f318"/>
              <a:gd name="f479" fmla="*/ f419 1 f319"/>
              <a:gd name="f480" fmla="*/ f420 1 f318"/>
              <a:gd name="f481" fmla="*/ f421 1 f319"/>
              <a:gd name="f482" fmla="*/ f422 1 f319"/>
              <a:gd name="f483" fmla="*/ f423 1 f319"/>
              <a:gd name="f484" fmla="*/ f424 1 f318"/>
              <a:gd name="f485" fmla="*/ f425 1 f319"/>
              <a:gd name="f486" fmla="*/ f426 1 f318"/>
              <a:gd name="f487" fmla="*/ f427 1 f319"/>
              <a:gd name="f488" fmla="*/ f428 1 f318"/>
              <a:gd name="f489" fmla="*/ f429 1 f319"/>
              <a:gd name="f490" fmla="*/ f430 1 f319"/>
              <a:gd name="f491" fmla="*/ f431 1 f319"/>
              <a:gd name="f492" fmla="*/ f432 1 f318"/>
              <a:gd name="f493" fmla="*/ f433 1 f319"/>
              <a:gd name="f494" fmla="*/ f434 1 f319"/>
              <a:gd name="f495" fmla="*/ f435 1 f318"/>
              <a:gd name="f496" fmla="*/ f437 1 f318"/>
              <a:gd name="f497" fmla="*/ f436 1 f319"/>
              <a:gd name="f498" fmla="*/ f438 1 f319"/>
              <a:gd name="f499" fmla="*/ f495 f313 1"/>
              <a:gd name="f500" fmla="*/ f496 f313 1"/>
              <a:gd name="f501" fmla="*/ f498 f314 1"/>
              <a:gd name="f502" fmla="*/ f497 f314 1"/>
              <a:gd name="f503" fmla="*/ f440 f313 1"/>
              <a:gd name="f504" fmla="*/ f441 f314 1"/>
              <a:gd name="f505" fmla="*/ f442 f313 1"/>
              <a:gd name="f506" fmla="*/ f443 f314 1"/>
              <a:gd name="f507" fmla="*/ f444 f313 1"/>
              <a:gd name="f508" fmla="*/ f445 f314 1"/>
              <a:gd name="f509" fmla="*/ f446 f313 1"/>
              <a:gd name="f510" fmla="*/ f447 f314 1"/>
              <a:gd name="f511" fmla="*/ f448 f313 1"/>
              <a:gd name="f512" fmla="*/ f449 f314 1"/>
              <a:gd name="f513" fmla="*/ f450 f314 1"/>
              <a:gd name="f514" fmla="*/ f451 f313 1"/>
              <a:gd name="f515" fmla="*/ f452 f314 1"/>
              <a:gd name="f516" fmla="*/ f453 f313 1"/>
              <a:gd name="f517" fmla="*/ f454 f314 1"/>
              <a:gd name="f518" fmla="*/ f455 f313 1"/>
              <a:gd name="f519" fmla="*/ f456 f314 1"/>
              <a:gd name="f520" fmla="*/ f457 f314 1"/>
              <a:gd name="f521" fmla="*/ f458 f314 1"/>
              <a:gd name="f522" fmla="*/ f459 f313 1"/>
              <a:gd name="f523" fmla="*/ f460 f314 1"/>
              <a:gd name="f524" fmla="*/ f461 f313 1"/>
              <a:gd name="f525" fmla="*/ f462 f314 1"/>
              <a:gd name="f526" fmla="*/ f463 f313 1"/>
              <a:gd name="f527" fmla="*/ f464 f314 1"/>
              <a:gd name="f528" fmla="*/ f465 f313 1"/>
              <a:gd name="f529" fmla="*/ f466 f314 1"/>
              <a:gd name="f530" fmla="*/ f467 f314 1"/>
              <a:gd name="f531" fmla="*/ f468 f313 1"/>
              <a:gd name="f532" fmla="*/ f469 f314 1"/>
              <a:gd name="f533" fmla="*/ f470 f313 1"/>
              <a:gd name="f534" fmla="*/ f471 f314 1"/>
              <a:gd name="f535" fmla="*/ f472 f313 1"/>
              <a:gd name="f536" fmla="*/ f473 f314 1"/>
              <a:gd name="f537" fmla="*/ f474 f314 1"/>
              <a:gd name="f538" fmla="*/ f475 f314 1"/>
              <a:gd name="f539" fmla="*/ f476 f313 1"/>
              <a:gd name="f540" fmla="*/ f477 f314 1"/>
              <a:gd name="f541" fmla="*/ f478 f313 1"/>
              <a:gd name="f542" fmla="*/ f479 f314 1"/>
              <a:gd name="f543" fmla="*/ f480 f313 1"/>
              <a:gd name="f544" fmla="*/ f481 f314 1"/>
              <a:gd name="f545" fmla="*/ f482 f314 1"/>
              <a:gd name="f546" fmla="*/ f483 f314 1"/>
              <a:gd name="f547" fmla="*/ f484 f313 1"/>
              <a:gd name="f548" fmla="*/ f485 f314 1"/>
              <a:gd name="f549" fmla="*/ f486 f313 1"/>
              <a:gd name="f550" fmla="*/ f487 f314 1"/>
              <a:gd name="f551" fmla="*/ f488 f313 1"/>
              <a:gd name="f552" fmla="*/ f489 f314 1"/>
              <a:gd name="f553" fmla="*/ f490 f314 1"/>
              <a:gd name="f554" fmla="*/ f491 f314 1"/>
              <a:gd name="f555" fmla="*/ f492 f313 1"/>
              <a:gd name="f556" fmla="*/ f493 f314 1"/>
              <a:gd name="f557" fmla="*/ f494 f314 1"/>
            </a:gdLst>
            <a:ahLst/>
            <a:cxnLst>
              <a:cxn ang="3cd4">
                <a:pos x="hc" y="t"/>
              </a:cxn>
              <a:cxn ang="0">
                <a:pos x="r" y="vc"/>
              </a:cxn>
              <a:cxn ang="cd4">
                <a:pos x="hc" y="b"/>
              </a:cxn>
              <a:cxn ang="cd2">
                <a:pos x="l" y="vc"/>
              </a:cxn>
              <a:cxn ang="f439">
                <a:pos x="f503" y="f504"/>
              </a:cxn>
              <a:cxn ang="f439">
                <a:pos x="f505" y="f506"/>
              </a:cxn>
              <a:cxn ang="f439">
                <a:pos x="f507" y="f508"/>
              </a:cxn>
              <a:cxn ang="f439">
                <a:pos x="f509" y="f510"/>
              </a:cxn>
              <a:cxn ang="f439">
                <a:pos x="f511" y="f512"/>
              </a:cxn>
              <a:cxn ang="f439">
                <a:pos x="f505" y="f513"/>
              </a:cxn>
              <a:cxn ang="f439">
                <a:pos x="f514" y="f515"/>
              </a:cxn>
              <a:cxn ang="f439">
                <a:pos x="f516" y="f517"/>
              </a:cxn>
              <a:cxn ang="f439">
                <a:pos x="f518" y="f519"/>
              </a:cxn>
              <a:cxn ang="f439">
                <a:pos x="f509" y="f520"/>
              </a:cxn>
              <a:cxn ang="f439">
                <a:pos x="f516" y="f521"/>
              </a:cxn>
              <a:cxn ang="f439">
                <a:pos x="f522" y="f523"/>
              </a:cxn>
              <a:cxn ang="f439">
                <a:pos x="f524" y="f525"/>
              </a:cxn>
              <a:cxn ang="f439">
                <a:pos x="f526" y="f527"/>
              </a:cxn>
              <a:cxn ang="f439">
                <a:pos x="f528" y="f529"/>
              </a:cxn>
              <a:cxn ang="f439">
                <a:pos x="f528" y="f530"/>
              </a:cxn>
              <a:cxn ang="f439">
                <a:pos x="f531" y="f532"/>
              </a:cxn>
              <a:cxn ang="f439">
                <a:pos x="f533" y="f534"/>
              </a:cxn>
              <a:cxn ang="f439">
                <a:pos x="f535" y="f536"/>
              </a:cxn>
              <a:cxn ang="f439">
                <a:pos x="f535" y="f537"/>
              </a:cxn>
              <a:cxn ang="f439">
                <a:pos x="f528" y="f538"/>
              </a:cxn>
              <a:cxn ang="f439">
                <a:pos x="f539" y="f540"/>
              </a:cxn>
              <a:cxn ang="f439">
                <a:pos x="f541" y="f542"/>
              </a:cxn>
              <a:cxn ang="f439">
                <a:pos x="f543" y="f544"/>
              </a:cxn>
              <a:cxn ang="f439">
                <a:pos x="f541" y="f545"/>
              </a:cxn>
              <a:cxn ang="f439">
                <a:pos x="f533" y="f546"/>
              </a:cxn>
              <a:cxn ang="f439">
                <a:pos x="f547" y="f548"/>
              </a:cxn>
              <a:cxn ang="f439">
                <a:pos x="f549" y="f550"/>
              </a:cxn>
              <a:cxn ang="f439">
                <a:pos x="f551" y="f552"/>
              </a:cxn>
              <a:cxn ang="f439">
                <a:pos x="f522" y="f553"/>
              </a:cxn>
              <a:cxn ang="f439">
                <a:pos x="f531" y="f554"/>
              </a:cxn>
              <a:cxn ang="f439">
                <a:pos x="f555" y="f556"/>
              </a:cxn>
              <a:cxn ang="f439">
                <a:pos x="f507" y="f557"/>
              </a:cxn>
            </a:cxnLst>
            <a:rect l="f499" t="f502" r="f500" b="f501"/>
            <a:pathLst>
              <a:path w="474" h="4772">
                <a:moveTo>
                  <a:pt x="f9" y="f10"/>
                </a:moveTo>
                <a:cubicBezTo>
                  <a:pt x="f3" y="f6"/>
                  <a:pt x="f11" y="f12"/>
                  <a:pt x="f13" y="f14"/>
                </a:cubicBezTo>
                <a:cubicBezTo>
                  <a:pt x="f15" y="f16"/>
                  <a:pt x="f17" y="f18"/>
                  <a:pt x="f19" y="f20"/>
                </a:cubicBezTo>
                <a:cubicBezTo>
                  <a:pt x="f21" y="f22"/>
                  <a:pt x="f23" y="f15"/>
                  <a:pt x="f24" y="f25"/>
                </a:cubicBezTo>
                <a:cubicBezTo>
                  <a:pt x="f26" y="f27"/>
                  <a:pt x="f28" y="f29"/>
                  <a:pt x="f30" y="f31"/>
                </a:cubicBezTo>
                <a:cubicBezTo>
                  <a:pt x="f15" y="f32"/>
                  <a:pt x="f33" y="f34"/>
                  <a:pt x="f35" y="f36"/>
                </a:cubicBezTo>
                <a:cubicBezTo>
                  <a:pt x="f37" y="f38"/>
                  <a:pt x="f39" y="f40"/>
                  <a:pt x="f17" y="f41"/>
                </a:cubicBezTo>
                <a:cubicBezTo>
                  <a:pt x="f42" y="f43"/>
                  <a:pt x="f35" y="f44"/>
                  <a:pt x="f30" y="f43"/>
                </a:cubicBezTo>
                <a:cubicBezTo>
                  <a:pt x="f13" y="f45"/>
                  <a:pt x="f46" y="f47"/>
                  <a:pt x="f48" y="f49"/>
                </a:cubicBezTo>
                <a:cubicBezTo>
                  <a:pt x="f50" y="f51"/>
                  <a:pt x="f52" y="f53"/>
                  <a:pt x="f52" y="f53"/>
                </a:cubicBezTo>
                <a:cubicBezTo>
                  <a:pt x="f10" y="f54"/>
                  <a:pt x="f55" y="f56"/>
                  <a:pt x="f57" y="f58"/>
                </a:cubicBezTo>
                <a:cubicBezTo>
                  <a:pt x="f59" y="f60"/>
                  <a:pt x="f61" y="f62"/>
                  <a:pt x="f24" y="f63"/>
                </a:cubicBezTo>
                <a:cubicBezTo>
                  <a:pt x="f64" y="f65"/>
                  <a:pt x="f66" y="f67"/>
                  <a:pt x="f9" y="f68"/>
                </a:cubicBezTo>
                <a:cubicBezTo>
                  <a:pt x="f69" y="f70"/>
                  <a:pt x="f71" y="f72"/>
                  <a:pt x="f73" y="f74"/>
                </a:cubicBezTo>
                <a:cubicBezTo>
                  <a:pt x="f75" y="f76"/>
                  <a:pt x="f77" y="f78"/>
                  <a:pt x="f57" y="f79"/>
                </a:cubicBezTo>
                <a:cubicBezTo>
                  <a:pt x="f80" y="f81"/>
                  <a:pt x="f57" y="f82"/>
                  <a:pt x="f9" y="f83"/>
                </a:cubicBezTo>
                <a:cubicBezTo>
                  <a:pt x="f84" y="f85"/>
                  <a:pt x="f86" y="f87"/>
                  <a:pt x="f88" y="f89"/>
                </a:cubicBezTo>
                <a:cubicBezTo>
                  <a:pt x="f90" y="f91"/>
                  <a:pt x="f6" y="f92"/>
                  <a:pt x="f93" y="f94"/>
                </a:cubicBezTo>
                <a:cubicBezTo>
                  <a:pt x="f95" y="f96"/>
                  <a:pt x="f97" y="f98"/>
                  <a:pt x="f24" y="f99"/>
                </a:cubicBezTo>
                <a:cubicBezTo>
                  <a:pt x="f100" y="f101"/>
                  <a:pt x="f48" y="f102"/>
                  <a:pt x="f30" y="f103"/>
                </a:cubicBezTo>
                <a:cubicBezTo>
                  <a:pt x="f104" y="f105"/>
                  <a:pt x="f106" y="f107"/>
                  <a:pt x="f57" y="f108"/>
                </a:cubicBezTo>
                <a:cubicBezTo>
                  <a:pt x="f109" y="f110"/>
                  <a:pt x="f9" y="f111"/>
                  <a:pt x="f9" y="f111"/>
                </a:cubicBezTo>
                <a:cubicBezTo>
                  <a:pt x="f112" y="f113"/>
                  <a:pt x="f16" y="f114"/>
                  <a:pt x="f115" y="f116"/>
                </a:cubicBezTo>
                <a:cubicBezTo>
                  <a:pt x="f117" y="f118"/>
                  <a:pt x="f119" y="f120"/>
                  <a:pt x="f19" y="f121"/>
                </a:cubicBezTo>
                <a:cubicBezTo>
                  <a:pt x="f122" y="f123"/>
                  <a:pt x="f124" y="f125"/>
                  <a:pt x="f126" y="f127"/>
                </a:cubicBezTo>
                <a:cubicBezTo>
                  <a:pt x="f128" y="f129"/>
                  <a:pt x="f130" y="f131"/>
                  <a:pt x="f132" y="f133"/>
                </a:cubicBezTo>
                <a:cubicBezTo>
                  <a:pt x="f134" y="f135"/>
                  <a:pt x="f136" y="f137"/>
                  <a:pt x="f138" y="f139"/>
                </a:cubicBezTo>
                <a:cubicBezTo>
                  <a:pt x="f140" y="f141"/>
                  <a:pt x="f134" y="f142"/>
                  <a:pt x="f143" y="f144"/>
                </a:cubicBezTo>
                <a:cubicBezTo>
                  <a:pt x="f2" y="f145"/>
                  <a:pt x="f146" y="f147"/>
                  <a:pt x="f148" y="f149"/>
                </a:cubicBezTo>
                <a:cubicBezTo>
                  <a:pt x="f150" y="f151"/>
                  <a:pt x="f152" y="f153"/>
                  <a:pt x="f152" y="f153"/>
                </a:cubicBezTo>
                <a:cubicBezTo>
                  <a:pt x="f7" y="f154"/>
                  <a:pt x="f155" y="f156"/>
                  <a:pt x="f157" y="f158"/>
                </a:cubicBezTo>
                <a:cubicBezTo>
                  <a:pt x="f159" y="f160"/>
                  <a:pt x="f161" y="f162"/>
                  <a:pt x="f152" y="f163"/>
                </a:cubicBezTo>
                <a:cubicBezTo>
                  <a:pt x="f164" y="f165"/>
                  <a:pt x="f166" y="f167"/>
                  <a:pt x="f148" y="f165"/>
                </a:cubicBezTo>
                <a:cubicBezTo>
                  <a:pt x="f47" y="f168"/>
                  <a:pt x="f45" y="f169"/>
                  <a:pt x="f170" y="f171"/>
                </a:cubicBezTo>
                <a:cubicBezTo>
                  <a:pt x="f172" y="f173"/>
                  <a:pt x="f36" y="f174"/>
                  <a:pt x="f138" y="f175"/>
                </a:cubicBezTo>
                <a:cubicBezTo>
                  <a:pt x="f176" y="f177"/>
                  <a:pt x="f178" y="f179"/>
                  <a:pt x="f180" y="f181"/>
                </a:cubicBezTo>
                <a:cubicBezTo>
                  <a:pt x="f182" y="f183"/>
                  <a:pt x="f182" y="f184"/>
                  <a:pt x="f185" y="f186"/>
                </a:cubicBezTo>
                <a:cubicBezTo>
                  <a:pt x="f180" y="f187"/>
                  <a:pt x="f188" y="f189"/>
                  <a:pt x="f190" y="f191"/>
                </a:cubicBezTo>
                <a:cubicBezTo>
                  <a:pt x="f138" y="f192"/>
                  <a:pt x="f38" y="f193"/>
                  <a:pt x="f194" y="f195"/>
                </a:cubicBezTo>
                <a:cubicBezTo>
                  <a:pt x="f196" y="f197"/>
                  <a:pt x="f138" y="f198"/>
                  <a:pt x="f190" y="f199"/>
                </a:cubicBezTo>
                <a:cubicBezTo>
                  <a:pt x="f200" y="f201"/>
                  <a:pt x="f202" y="f203"/>
                  <a:pt x="f204" y="f205"/>
                </a:cubicBezTo>
                <a:cubicBezTo>
                  <a:pt x="f206" y="f207"/>
                  <a:pt x="f208" y="f209"/>
                  <a:pt x="f152" y="f210"/>
                </a:cubicBezTo>
                <a:cubicBezTo>
                  <a:pt x="f211" y="f212"/>
                  <a:pt x="f213" y="f214"/>
                  <a:pt x="f166" y="f215"/>
                </a:cubicBezTo>
                <a:cubicBezTo>
                  <a:pt x="f216" y="f217"/>
                  <a:pt x="f218" y="f219"/>
                  <a:pt x="f157" y="f220"/>
                </a:cubicBezTo>
                <a:cubicBezTo>
                  <a:pt x="f159" y="f221"/>
                  <a:pt x="f161" y="f222"/>
                  <a:pt x="f152" y="f223"/>
                </a:cubicBezTo>
                <a:cubicBezTo>
                  <a:pt x="f224" y="f225"/>
                  <a:pt x="f226" y="f227"/>
                  <a:pt x="f148" y="f225"/>
                </a:cubicBezTo>
                <a:cubicBezTo>
                  <a:pt x="f228" y="f229"/>
                  <a:pt x="f230" y="f231"/>
                  <a:pt x="f232" y="f233"/>
                </a:cubicBezTo>
                <a:cubicBezTo>
                  <a:pt x="f234" y="f235"/>
                  <a:pt x="f204" y="f236"/>
                  <a:pt x="f204" y="f236"/>
                </a:cubicBezTo>
                <a:cubicBezTo>
                  <a:pt x="f208" y="f237"/>
                  <a:pt x="f238" y="f239"/>
                  <a:pt x="f232" y="f240"/>
                </a:cubicBezTo>
                <a:cubicBezTo>
                  <a:pt x="f234" y="f241"/>
                  <a:pt x="f242" y="f243"/>
                  <a:pt x="f148" y="f244"/>
                </a:cubicBezTo>
                <a:cubicBezTo>
                  <a:pt x="f245" y="f246"/>
                  <a:pt x="f247" y="f248"/>
                  <a:pt x="f194" y="f249"/>
                </a:cubicBezTo>
                <a:cubicBezTo>
                  <a:pt x="f250" y="f251"/>
                  <a:pt x="f180" y="f252"/>
                  <a:pt x="f180" y="f252"/>
                </a:cubicBezTo>
                <a:cubicBezTo>
                  <a:pt x="f253" y="f254"/>
                  <a:pt x="f185" y="f255"/>
                  <a:pt x="f170" y="f256"/>
                </a:cubicBezTo>
                <a:cubicBezTo>
                  <a:pt x="f257" y="f258"/>
                  <a:pt x="f196" y="f259"/>
                  <a:pt x="f260" y="f261"/>
                </a:cubicBezTo>
                <a:cubicBezTo>
                  <a:pt x="f262" y="f263"/>
                  <a:pt x="f264" y="f265"/>
                  <a:pt x="f148" y="f266"/>
                </a:cubicBezTo>
                <a:cubicBezTo>
                  <a:pt x="f267" y="f268"/>
                  <a:pt x="f269" y="f270"/>
                  <a:pt x="f232" y="f271"/>
                </a:cubicBezTo>
                <a:cubicBezTo>
                  <a:pt x="f272" y="f273"/>
                  <a:pt x="f260" y="f274"/>
                  <a:pt x="f194" y="f275"/>
                </a:cubicBezTo>
                <a:cubicBezTo>
                  <a:pt x="f250" y="f276"/>
                  <a:pt x="f190" y="f277"/>
                  <a:pt x="f188" y="f278"/>
                </a:cubicBezTo>
                <a:cubicBezTo>
                  <a:pt x="f279" y="f280"/>
                  <a:pt x="f281" y="f282"/>
                  <a:pt x="f283" y="f284"/>
                </a:cubicBezTo>
                <a:cubicBezTo>
                  <a:pt x="f285" y="f286"/>
                  <a:pt x="f124" y="f287"/>
                  <a:pt x="f19" y="f288"/>
                </a:cubicBezTo>
                <a:cubicBezTo>
                  <a:pt x="f289" y="f290"/>
                  <a:pt x="f291" y="f292"/>
                  <a:pt x="f180" y="f293"/>
                </a:cubicBezTo>
                <a:cubicBezTo>
                  <a:pt x="f294" y="f295"/>
                  <a:pt x="f170" y="f296"/>
                  <a:pt x="f170" y="f296"/>
                </a:cubicBezTo>
                <a:cubicBezTo>
                  <a:pt x="f138" y="f297"/>
                  <a:pt x="f298" y="f299"/>
                  <a:pt x="f180" y="f300"/>
                </a:cubicBezTo>
                <a:cubicBezTo>
                  <a:pt x="f301" y="f302"/>
                  <a:pt x="f303" y="f304"/>
                  <a:pt x="f305" y="f306"/>
                </a:cubicBezTo>
                <a:cubicBezTo>
                  <a:pt x="f289" y="f307"/>
                  <a:pt x="f37" y="f308"/>
                  <a:pt x="f13" y="f309"/>
                </a:cubicBezTo>
                <a:cubicBezTo>
                  <a:pt x="f310" y="f8"/>
                  <a:pt x="f57" y="f311"/>
                  <a:pt x="f35" y="f311"/>
                </a:cubicBezTo>
              </a:path>
            </a:pathLst>
          </a:custGeom>
          <a:noFill/>
          <a:ln w="76196">
            <a:solidFill>
              <a:srgbClr val="FFFFFF"/>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Tree>
  </p:cSld>
  <p:clrMapOvr>
    <a:masterClrMapping/>
  </p:clrMapOvr>
  <p:transition advTm="5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DBBEB5-A8E8-4F90-BF7C-85A9EFCA38AD}"/>
              </a:ext>
            </a:extLst>
          </p:cNvPr>
          <p:cNvSpPr txBox="1">
            <a:spLocks noGrp="1"/>
          </p:cNvSpPr>
          <p:nvPr>
            <p:ph type="title" idx="4294967295"/>
          </p:nvPr>
        </p:nvSpPr>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charset="0"/>
                <a:ea typeface="SimSun" charset="0"/>
                <a:cs typeface="SimSun" charset="0"/>
              </a:rPr>
              <a:t>但是我们拥有对方</a:t>
            </a:r>
            <a:r>
              <a:rPr altLang="ja-JP">
                <a:effectLst>
                  <a:outerShdw blurRad="38100" dist="38100" dir="2700000" algn="tl">
                    <a:srgbClr val="EEECE1"/>
                  </a:outerShdw>
                </a:effectLst>
                <a:latin typeface="Arial" charset="0"/>
                <a:ea typeface="SimSun" charset="0"/>
                <a:cs typeface="SimSun" charset="0"/>
              </a:rPr>
              <a:t>…</a:t>
            </a:r>
            <a:endParaRPr>
              <a:effectLst>
                <a:outerShdw blurRad="38100" dist="38100" dir="2700000" algn="tl">
                  <a:srgbClr val="EEECE1"/>
                </a:outerShdw>
              </a:effectLst>
              <a:latin typeface="Arial" charset="0"/>
              <a:ea typeface="SimSun" charset="0"/>
              <a:cs typeface="SimSun" charset="0"/>
            </a:endParaRPr>
          </a:p>
        </p:txBody>
      </p:sp>
      <p:pic>
        <p:nvPicPr>
          <p:cNvPr id="3" name="Picture 3" descr="Griffith 4 (1960s)">
            <a:extLst>
              <a:ext uri="{FF2B5EF4-FFF2-40B4-BE49-F238E27FC236}">
                <a16:creationId xmlns:a16="http://schemas.microsoft.com/office/drawing/2014/main" id="{518022D0-C55B-44C9-8BBC-05FD5E8C5F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3248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Griffith 4 (1960s)">
            <a:extLst>
              <a:ext uri="{FF2B5EF4-FFF2-40B4-BE49-F238E27FC236}">
                <a16:creationId xmlns:a16="http://schemas.microsoft.com/office/drawing/2014/main" id="{E2422A2E-821C-4A8C-B5B6-35D3983C89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47800"/>
            <a:ext cx="2133600"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riffith 4 (1960s)">
            <a:extLst>
              <a:ext uri="{FF2B5EF4-FFF2-40B4-BE49-F238E27FC236}">
                <a16:creationId xmlns:a16="http://schemas.microsoft.com/office/drawing/2014/main" id="{F974521D-B8BE-4077-8913-B42C506346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133600"/>
            <a:ext cx="33401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ill &amp; Me &amp; Kath">
            <a:extLst>
              <a:ext uri="{FF2B5EF4-FFF2-40B4-BE49-F238E27FC236}">
                <a16:creationId xmlns:a16="http://schemas.microsoft.com/office/drawing/2014/main" id="{F9AEFB29-EC1C-4426-AAFC-41FDA42CB3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886200"/>
            <a:ext cx="2895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6" name="Picture 2" descr="Kids &amp; Mom 19720001">
            <a:extLst>
              <a:ext uri="{FF2B5EF4-FFF2-40B4-BE49-F238E27FC236}">
                <a16:creationId xmlns:a16="http://schemas.microsoft.com/office/drawing/2014/main" id="{E74D3B16-B204-4A42-A0DF-09F253080D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163"/>
            <a:ext cx="9220200" cy="842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4B390EAD-756F-43DF-AB10-A14D62E6ED52}"/>
              </a:ext>
            </a:extLst>
          </p:cNvPr>
          <p:cNvSpPr txBox="1">
            <a:spLocks noGrp="1"/>
          </p:cNvSpPr>
          <p:nvPr>
            <p:ph type="title" idx="4294967295"/>
          </p:nvPr>
        </p:nvSpPr>
        <p:spPr>
          <a:xfrm>
            <a:off x="457200" y="3175"/>
            <a:ext cx="8229600" cy="1139825"/>
          </a:xfrm>
        </p:spPr>
        <p:txBody>
          <a:bodyPr/>
          <a:lstStyle/>
          <a:p>
            <a:pPr hangingPunct="1">
              <a:defRPr/>
            </a:pPr>
            <a:r>
              <a:rPr lang="zh-CN" altLang="en-US">
                <a:ea typeface="SimSun" charset="0"/>
                <a:cs typeface="SimSun" charset="0"/>
              </a:rPr>
              <a:t>一家五口</a:t>
            </a:r>
            <a:r>
              <a:rPr lang="en-US" altLang="ja-JP">
                <a:ea typeface="ＭＳ Ｐゴシック" charset="0"/>
                <a:cs typeface="ＭＳ Ｐゴシック" charset="0"/>
              </a:rPr>
              <a:t>(1972)</a:t>
            </a:r>
            <a:endParaRPr lang="en-US">
              <a:ea typeface="ＭＳ Ｐゴシック" charset="0"/>
              <a:cs typeface="ＭＳ Ｐゴシック" charset="0"/>
            </a:endParaRPr>
          </a:p>
        </p:txBody>
      </p:sp>
      <p:pic>
        <p:nvPicPr>
          <p:cNvPr id="4" name="Picture 4" descr="Dad &amp; Jeanne">
            <a:extLst>
              <a:ext uri="{FF2B5EF4-FFF2-40B4-BE49-F238E27FC236}">
                <a16:creationId xmlns:a16="http://schemas.microsoft.com/office/drawing/2014/main" id="{DB7650AE-F8A3-4181-89D4-E07F36F996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886200"/>
            <a:ext cx="3124200" cy="2971800"/>
          </a:xfrm>
          <a:prstGeom prst="rect">
            <a:avLst/>
          </a:prstGeom>
          <a:noFill/>
          <a:ln w="76196">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8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519CFAB-0793-404F-B0B6-18CC87377845}"/>
              </a:ext>
            </a:extLst>
          </p:cNvPr>
          <p:cNvSpPr txBox="1">
            <a:spLocks noGrp="1"/>
          </p:cNvSpPr>
          <p:nvPr>
            <p:ph type="title" idx="4294967295"/>
          </p:nvPr>
        </p:nvSpPr>
        <p:spPr/>
        <p:txBody>
          <a:bodyPr numCol="1">
            <a:prstTxWarp prst="textNoShape">
              <a:avLst/>
            </a:prstTxWarp>
          </a:bodyPr>
          <a:lstStyle/>
          <a:p>
            <a:pPr eaLnBrk="1" hangingPunct="1">
              <a:defRPr/>
            </a:pPr>
            <a:r>
              <a:rPr>
                <a:effectLst>
                  <a:outerShdw blurRad="38100" dist="38100" dir="2700000" algn="tl">
                    <a:srgbClr val="EEECE1"/>
                  </a:outerShdw>
                </a:effectLst>
                <a:latin typeface="Arial" charset="0"/>
              </a:rPr>
              <a:t>School Pictures</a:t>
            </a:r>
          </a:p>
        </p:txBody>
      </p:sp>
      <p:pic>
        <p:nvPicPr>
          <p:cNvPr id="3" name="Picture 3" descr="School Pics 62-76">
            <a:extLst>
              <a:ext uri="{FF2B5EF4-FFF2-40B4-BE49-F238E27FC236}">
                <a16:creationId xmlns:a16="http://schemas.microsoft.com/office/drawing/2014/main" id="{9A09AE36-D225-4FBA-8820-3B19153A74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11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chool Pics 62-760001">
            <a:extLst>
              <a:ext uri="{FF2B5EF4-FFF2-40B4-BE49-F238E27FC236}">
                <a16:creationId xmlns:a16="http://schemas.microsoft.com/office/drawing/2014/main" id="{93FE5764-B00F-4A74-92FC-DAAC604F82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2530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F5BE3F2-7AE9-47B6-A4CB-6C9945977A07}"/>
              </a:ext>
            </a:extLst>
          </p:cNvPr>
          <p:cNvSpPr txBox="1">
            <a:spLocks noGrp="1"/>
          </p:cNvSpPr>
          <p:nvPr>
            <p:ph type="body" idx="4294967295"/>
          </p:nvPr>
        </p:nvSpPr>
        <p:spPr>
          <a:xfrm>
            <a:off x="-76200" y="2819400"/>
            <a:ext cx="2590800" cy="533400"/>
          </a:xfrm>
        </p:spPr>
        <p:txBody>
          <a:bodyPr anchorCtr="1"/>
          <a:lstStyle/>
          <a:p>
            <a:pPr algn="ctr" eaLnBrk="1" hangingPunct="1">
              <a:lnSpc>
                <a:spcPct val="90000"/>
              </a:lnSpc>
              <a:spcBef>
                <a:spcPts val="700"/>
              </a:spcBef>
              <a:buFont typeface="Wingdings" panose="05000000000000000000" pitchFamily="2" charset="2"/>
              <a:buNone/>
              <a:defRPr/>
            </a:pPr>
            <a:r>
              <a:rPr lang="zh-CN" altLang="en-US" sz="2800" b="1">
                <a:effectLst>
                  <a:outerShdw blurRad="38100" dist="38100" dir="2700000" algn="tl">
                    <a:srgbClr val="EEECE1"/>
                  </a:outerShdw>
                </a:effectLst>
                <a:latin typeface="Arial" pitchFamily="34" charset="0"/>
                <a:ea typeface="SimSun" pitchFamily="2" charset="-122"/>
              </a:rPr>
              <a:t>幼稚园</a:t>
            </a:r>
          </a:p>
        </p:txBody>
      </p:sp>
      <p:pic>
        <p:nvPicPr>
          <p:cNvPr id="6" name="Picture 6" descr="School Pics 62-76">
            <a:extLst>
              <a:ext uri="{FF2B5EF4-FFF2-40B4-BE49-F238E27FC236}">
                <a16:creationId xmlns:a16="http://schemas.microsoft.com/office/drawing/2014/main" id="{AD1471FB-3297-4A08-9E44-1AEF57A597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0"/>
            <a:ext cx="254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F2DA80F1-050B-4208-A208-A5C5E03F9753}"/>
              </a:ext>
            </a:extLst>
          </p:cNvPr>
          <p:cNvSpPr/>
          <p:nvPr/>
        </p:nvSpPr>
        <p:spPr>
          <a:xfrm>
            <a:off x="2362200" y="28194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一年级</a:t>
            </a:r>
          </a:p>
        </p:txBody>
      </p:sp>
      <p:sp>
        <p:nvSpPr>
          <p:cNvPr id="8" name="Rectangle 8">
            <a:extLst>
              <a:ext uri="{FF2B5EF4-FFF2-40B4-BE49-F238E27FC236}">
                <a16:creationId xmlns:a16="http://schemas.microsoft.com/office/drawing/2014/main" id="{11A4A0BB-4039-4833-92E7-2BF11E089F82}"/>
              </a:ext>
            </a:extLst>
          </p:cNvPr>
          <p:cNvSpPr/>
          <p:nvPr/>
        </p:nvSpPr>
        <p:spPr>
          <a:xfrm>
            <a:off x="4953000" y="28194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二年级</a:t>
            </a:r>
          </a:p>
        </p:txBody>
      </p:sp>
      <p:pic>
        <p:nvPicPr>
          <p:cNvPr id="9" name="Picture 9" descr="School Pics 62-760002">
            <a:extLst>
              <a:ext uri="{FF2B5EF4-FFF2-40B4-BE49-F238E27FC236}">
                <a16:creationId xmlns:a16="http://schemas.microsoft.com/office/drawing/2014/main" id="{EC55A1BC-B3C0-47C4-9808-F69B81AC3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2232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chool Pics 62-760002">
            <a:extLst>
              <a:ext uri="{FF2B5EF4-FFF2-40B4-BE49-F238E27FC236}">
                <a16:creationId xmlns:a16="http://schemas.microsoft.com/office/drawing/2014/main" id="{F894C8FF-C4BF-4A0D-8B05-8DE37442EF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429000"/>
            <a:ext cx="24860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School Pics 62-760002">
            <a:extLst>
              <a:ext uri="{FF2B5EF4-FFF2-40B4-BE49-F238E27FC236}">
                <a16:creationId xmlns:a16="http://schemas.microsoft.com/office/drawing/2014/main" id="{11A9E3FF-6BD4-41B3-BB0D-6879E9866D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429000"/>
            <a:ext cx="2689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a:extLst>
              <a:ext uri="{FF2B5EF4-FFF2-40B4-BE49-F238E27FC236}">
                <a16:creationId xmlns:a16="http://schemas.microsoft.com/office/drawing/2014/main" id="{D559BF15-CF7C-4FA4-929F-967F177561B7}"/>
              </a:ext>
            </a:extLst>
          </p:cNvPr>
          <p:cNvSpPr/>
          <p:nvPr/>
        </p:nvSpPr>
        <p:spPr>
          <a:xfrm>
            <a:off x="76200" y="64008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三年级</a:t>
            </a:r>
          </a:p>
        </p:txBody>
      </p:sp>
      <p:sp>
        <p:nvSpPr>
          <p:cNvPr id="13" name="Rectangle 13">
            <a:extLst>
              <a:ext uri="{FF2B5EF4-FFF2-40B4-BE49-F238E27FC236}">
                <a16:creationId xmlns:a16="http://schemas.microsoft.com/office/drawing/2014/main" id="{765C96D5-3479-4993-8457-1E452C230592}"/>
              </a:ext>
            </a:extLst>
          </p:cNvPr>
          <p:cNvSpPr/>
          <p:nvPr/>
        </p:nvSpPr>
        <p:spPr>
          <a:xfrm>
            <a:off x="2438400" y="64008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四年级</a:t>
            </a:r>
          </a:p>
        </p:txBody>
      </p:sp>
      <p:sp>
        <p:nvSpPr>
          <p:cNvPr id="14" name="Rectangle 14">
            <a:extLst>
              <a:ext uri="{FF2B5EF4-FFF2-40B4-BE49-F238E27FC236}">
                <a16:creationId xmlns:a16="http://schemas.microsoft.com/office/drawing/2014/main" id="{82022304-03BA-4AF9-B974-AD4C2DDBFC30}"/>
              </a:ext>
            </a:extLst>
          </p:cNvPr>
          <p:cNvSpPr/>
          <p:nvPr/>
        </p:nvSpPr>
        <p:spPr>
          <a:xfrm>
            <a:off x="5029200" y="6400800"/>
            <a:ext cx="2133600" cy="4572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ts val="700"/>
              </a:spcBef>
              <a:defRPr/>
            </a:pPr>
            <a:r>
              <a:rPr lang="zh-CN" altLang="en-US" sz="2800" b="1">
                <a:solidFill>
                  <a:srgbClr val="FFFFFF"/>
                </a:solidFill>
                <a:effectLst>
                  <a:outerShdw blurRad="38100" dist="38100" dir="2700000" algn="tl">
                    <a:srgbClr val="EEECE1"/>
                  </a:outerShdw>
                </a:effectLst>
                <a:ea typeface="SimSun" pitchFamily="2" charset="-122"/>
              </a:rPr>
              <a:t>五年级</a:t>
            </a:r>
          </a:p>
        </p:txBody>
      </p:sp>
    </p:spTree>
  </p:cSld>
  <p:clrMapOvr>
    <a:masterClrMapping/>
  </p:clrMapOvr>
  <p:transition advTm="12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0"/>
                                          </p:val>
                                        </p:tav>
                                        <p:tav tm="100000">
                                          <p:val>
                                            <p:strVal val="#ppt_h"/>
                                          </p:val>
                                        </p:tav>
                                      </p:tavLst>
                                    </p:anim>
                                    <p:anim calcmode="lin" valueType="num">
                                      <p:cBhvr>
                                        <p:cTn id="9" dur="1000" fill="hold"/>
                                        <p:tgtEl>
                                          <p:spTgt spid="5">
                                            <p:txEl>
                                              <p:pRg st="0" end="0"/>
                                            </p:txEl>
                                          </p:spTgt>
                                        </p:tgtEl>
                                        <p:attrNameLst>
                                          <p:attrName>ppt_x</p:attrName>
                                        </p:attrNameLst>
                                      </p:cBhvr>
                                      <p:tavLst>
                                        <p:tav tm="0" fmla="#ppt_x+(cos(-2*pi*(1-$))*-#ppt_x-sin(-2*pi*(1-$))*(1-#ppt_y))*(1-$)">
                                          <p:val>
                                            <p:strVal val="0"/>
                                          </p:val>
                                        </p:tav>
                                        <p:tav tm="100000">
                                          <p:val>
                                            <p:strVal val="1"/>
                                          </p:val>
                                        </p:tav>
                                      </p:tavLst>
                                    </p:anim>
                                    <p:anim calcmode="lin" valueType="num">
                                      <p:cBhvr>
                                        <p:cTn id="10" dur="1000" fill="hold"/>
                                        <p:tgtEl>
                                          <p:spTgt spid="5">
                                            <p:txEl>
                                              <p:pRg st="0" end="0"/>
                                            </p:txEl>
                                          </p:spTgt>
                                        </p:tgtEl>
                                        <p:attrNameLst>
                                          <p:attrName>ppt_y</p:attrName>
                                        </p:attrNameLst>
                                      </p:cBhvr>
                                      <p:tavLst>
                                        <p:tav tm="0" fmla="#ppt_y+(sin(-2*pi*(1-$))*-#ppt_x+cos(-2*pi*(1-$))*(1-#ppt_y))*(1-$)">
                                          <p:val>
                                            <p:strVal val="0"/>
                                          </p:val>
                                        </p:tav>
                                        <p:tav tm="100000">
                                          <p:val>
                                            <p:str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0"/>
                                          </p:val>
                                        </p:tav>
                                        <p:tav tm="100000">
                                          <p:val>
                                            <p:strVal val="#ppt_w"/>
                                          </p:val>
                                        </p:tav>
                                      </p:tavLst>
                                    </p:anim>
                                    <p:anim calcmode="lin" valueType="num">
                                      <p:cBhvr>
                                        <p:cTn id="14" dur="1000" fill="hold"/>
                                        <p:tgtEl>
                                          <p:spTgt spid="3"/>
                                        </p:tgtEl>
                                        <p:attrNameLst>
                                          <p:attrName>ppt_h</p:attrName>
                                        </p:attrNameLst>
                                      </p:cBhvr>
                                      <p:tavLst>
                                        <p:tav tm="0">
                                          <p:val>
                                            <p:str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strVal val="0"/>
                                          </p:val>
                                        </p:tav>
                                        <p:tav tm="100000">
                                          <p:val>
                                            <p:strVal val="1"/>
                                          </p:val>
                                        </p:tav>
                                      </p:tavLst>
                                    </p:anim>
                                    <p:anim calcmode="lin" valueType="num">
                                      <p:cBhvr>
                                        <p:cTn id="16" dur="1000" fill="hold"/>
                                        <p:tgtEl>
                                          <p:spTgt spid="3"/>
                                        </p:tgtEl>
                                        <p:attrNameLst>
                                          <p:attrName>ppt_y</p:attrName>
                                        </p:attrNameLst>
                                      </p:cBhvr>
                                      <p:tavLst>
                                        <p:tav tm="0" fmla="#ppt_y+(sin(-2*pi*(1-$))*-#ppt_x+cos(-2*pi*(1-$))*(1-#ppt_y))*(1-$)">
                                          <p:val>
                                            <p:strVal val="0"/>
                                          </p:val>
                                        </p:tav>
                                        <p:tav tm="100000">
                                          <p:val>
                                            <p:str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0"/>
                                          </p:val>
                                        </p:tav>
                                        <p:tav tm="100000">
                                          <p:val>
                                            <p:strVal val="#ppt_w"/>
                                          </p:val>
                                        </p:tav>
                                      </p:tavLst>
                                    </p:anim>
                                    <p:anim calcmode="lin" valueType="num">
                                      <p:cBhvr>
                                        <p:cTn id="21" dur="1000" fill="hold"/>
                                        <p:tgtEl>
                                          <p:spTgt spid="7"/>
                                        </p:tgtEl>
                                        <p:attrNameLst>
                                          <p:attrName>ppt_h</p:attrName>
                                        </p:attrNameLst>
                                      </p:cBhvr>
                                      <p:tavLst>
                                        <p:tav tm="0">
                                          <p:val>
                                            <p:strVal val="0"/>
                                          </p:val>
                                        </p:tav>
                                        <p:tav tm="100000">
                                          <p:val>
                                            <p:strVal val="#ppt_h"/>
                                          </p:val>
                                        </p:tav>
                                      </p:tavLst>
                                    </p:anim>
                                    <p:anim calcmode="lin" valueType="num">
                                      <p:cBhvr>
                                        <p:cTn id="22" dur="1000" fill="hold"/>
                                        <p:tgtEl>
                                          <p:spTgt spid="7"/>
                                        </p:tgtEl>
                                        <p:attrNameLst>
                                          <p:attrName>ppt_x</p:attrName>
                                        </p:attrNameLst>
                                      </p:cBhvr>
                                      <p:tavLst>
                                        <p:tav tm="0" fmla="#ppt_x+(cos(-2*pi*(1-$))*-#ppt_x-sin(-2*pi*(1-$))*(1-#ppt_y))*(1-$)">
                                          <p:val>
                                            <p:strVal val="0"/>
                                          </p:val>
                                        </p:tav>
                                        <p:tav tm="100000">
                                          <p:val>
                                            <p:strVal val="1"/>
                                          </p:val>
                                        </p:tav>
                                      </p:tavLst>
                                    </p:anim>
                                    <p:anim calcmode="lin" valueType="num">
                                      <p:cBhvr>
                                        <p:cTn id="23" dur="1000" fill="hold"/>
                                        <p:tgtEl>
                                          <p:spTgt spid="7"/>
                                        </p:tgtEl>
                                        <p:attrNameLst>
                                          <p:attrName>ppt_y</p:attrName>
                                        </p:attrNameLst>
                                      </p:cBhvr>
                                      <p:tavLst>
                                        <p:tav tm="0" fmla="#ppt_y+(sin(-2*pi*(1-$))*-#ppt_x+cos(-2*pi*(1-$))*(1-#ppt_y))*(1-$)">
                                          <p:val>
                                            <p:strVal val="0"/>
                                          </p:val>
                                        </p:tav>
                                        <p:tav tm="100000">
                                          <p:val>
                                            <p:str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0"/>
                                          </p:val>
                                        </p:tav>
                                        <p:tav tm="100000">
                                          <p:val>
                                            <p:strVal val="#ppt_w"/>
                                          </p:val>
                                        </p:tav>
                                      </p:tavLst>
                                    </p:anim>
                                    <p:anim calcmode="lin" valueType="num">
                                      <p:cBhvr>
                                        <p:cTn id="27" dur="1000" fill="hold"/>
                                        <p:tgtEl>
                                          <p:spTgt spid="4"/>
                                        </p:tgtEl>
                                        <p:attrNameLst>
                                          <p:attrName>ppt_h</p:attrName>
                                        </p:attrNameLst>
                                      </p:cBhvr>
                                      <p:tavLst>
                                        <p:tav tm="0">
                                          <p:val>
                                            <p:str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strVal val="0"/>
                                          </p:val>
                                        </p:tav>
                                        <p:tav tm="100000">
                                          <p:val>
                                            <p:strVal val="1"/>
                                          </p:val>
                                        </p:tav>
                                      </p:tavLst>
                                    </p:anim>
                                    <p:anim calcmode="lin" valueType="num">
                                      <p:cBhvr>
                                        <p:cTn id="29" dur="1000" fill="hold"/>
                                        <p:tgtEl>
                                          <p:spTgt spid="4"/>
                                        </p:tgtEl>
                                        <p:attrNameLst>
                                          <p:attrName>ppt_y</p:attrName>
                                        </p:attrNameLst>
                                      </p:cBhvr>
                                      <p:tavLst>
                                        <p:tav tm="0" fmla="#ppt_y+(sin(-2*pi*(1-$))*-#ppt_x+cos(-2*pi*(1-$))*(1-#ppt_y))*(1-$)">
                                          <p:val>
                                            <p:strVal val="0"/>
                                          </p:val>
                                        </p:tav>
                                        <p:tav tm="100000">
                                          <p:val>
                                            <p:str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0"/>
                                          </p:val>
                                        </p:tav>
                                        <p:tav tm="100000">
                                          <p:val>
                                            <p:strVal val="#ppt_w"/>
                                          </p:val>
                                        </p:tav>
                                      </p:tavLst>
                                    </p:anim>
                                    <p:anim calcmode="lin" valueType="num">
                                      <p:cBhvr>
                                        <p:cTn id="34" dur="1000" fill="hold"/>
                                        <p:tgtEl>
                                          <p:spTgt spid="8"/>
                                        </p:tgtEl>
                                        <p:attrNameLst>
                                          <p:attrName>ppt_h</p:attrName>
                                        </p:attrNameLst>
                                      </p:cBhvr>
                                      <p:tavLst>
                                        <p:tav tm="0">
                                          <p:val>
                                            <p:str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strVal val="0"/>
                                          </p:val>
                                        </p:tav>
                                        <p:tav tm="100000">
                                          <p:val>
                                            <p:strVal val="1"/>
                                          </p:val>
                                        </p:tav>
                                      </p:tavLst>
                                    </p:anim>
                                    <p:anim calcmode="lin" valueType="num">
                                      <p:cBhvr>
                                        <p:cTn id="36" dur="1000" fill="hold"/>
                                        <p:tgtEl>
                                          <p:spTgt spid="8"/>
                                        </p:tgtEl>
                                        <p:attrNameLst>
                                          <p:attrName>ppt_y</p:attrName>
                                        </p:attrNameLst>
                                      </p:cBhvr>
                                      <p:tavLst>
                                        <p:tav tm="0" fmla="#ppt_y+(sin(-2*pi*(1-$))*-#ppt_x+cos(-2*pi*(1-$))*(1-#ppt_y))*(1-$)">
                                          <p:val>
                                            <p:strVal val="0"/>
                                          </p:val>
                                        </p:tav>
                                        <p:tav tm="100000">
                                          <p:val>
                                            <p:str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strVal val="0"/>
                                          </p:val>
                                        </p:tav>
                                        <p:tav tm="100000">
                                          <p:val>
                                            <p:strVal val="#ppt_w"/>
                                          </p:val>
                                        </p:tav>
                                      </p:tavLst>
                                    </p:anim>
                                    <p:anim calcmode="lin" valueType="num">
                                      <p:cBhvr>
                                        <p:cTn id="40" dur="1000" fill="hold"/>
                                        <p:tgtEl>
                                          <p:spTgt spid="6"/>
                                        </p:tgtEl>
                                        <p:attrNameLst>
                                          <p:attrName>ppt_h</p:attrName>
                                        </p:attrNameLst>
                                      </p:cBhvr>
                                      <p:tavLst>
                                        <p:tav tm="0">
                                          <p:val>
                                            <p:str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strVal val="0"/>
                                          </p:val>
                                        </p:tav>
                                        <p:tav tm="100000">
                                          <p:val>
                                            <p:strVal val="1"/>
                                          </p:val>
                                        </p:tav>
                                      </p:tavLst>
                                    </p:anim>
                                    <p:anim calcmode="lin" valueType="num">
                                      <p:cBhvr>
                                        <p:cTn id="42" dur="1000" fill="hold"/>
                                        <p:tgtEl>
                                          <p:spTgt spid="6"/>
                                        </p:tgtEl>
                                        <p:attrNameLst>
                                          <p:attrName>ppt_y</p:attrName>
                                        </p:attrNameLst>
                                      </p:cBhvr>
                                      <p:tavLst>
                                        <p:tav tm="0" fmla="#ppt_y+(sin(-2*pi*(1-$))*-#ppt_x+cos(-2*pi*(1-$))*(1-#ppt_y))*(1-$)">
                                          <p:val>
                                            <p:strVal val="0"/>
                                          </p:val>
                                        </p:tav>
                                        <p:tav tm="100000">
                                          <p:val>
                                            <p:str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0"/>
                                          </p:val>
                                        </p:tav>
                                        <p:tav tm="100000">
                                          <p:val>
                                            <p:strVal val="#ppt_w"/>
                                          </p:val>
                                        </p:tav>
                                      </p:tavLst>
                                    </p:anim>
                                    <p:anim calcmode="lin" valueType="num">
                                      <p:cBhvr>
                                        <p:cTn id="47" dur="1000" fill="hold"/>
                                        <p:tgtEl>
                                          <p:spTgt spid="12"/>
                                        </p:tgtEl>
                                        <p:attrNameLst>
                                          <p:attrName>ppt_h</p:attrName>
                                        </p:attrNameLst>
                                      </p:cBhvr>
                                      <p:tavLst>
                                        <p:tav tm="0">
                                          <p:val>
                                            <p:strVal val="0"/>
                                          </p:val>
                                        </p:tav>
                                        <p:tav tm="100000">
                                          <p:val>
                                            <p:strVal val="#ppt_h"/>
                                          </p:val>
                                        </p:tav>
                                      </p:tavLst>
                                    </p:anim>
                                    <p:anim calcmode="lin" valueType="num">
                                      <p:cBhvr>
                                        <p:cTn id="48" dur="1000" fill="hold"/>
                                        <p:tgtEl>
                                          <p:spTgt spid="12"/>
                                        </p:tgtEl>
                                        <p:attrNameLst>
                                          <p:attrName>ppt_x</p:attrName>
                                        </p:attrNameLst>
                                      </p:cBhvr>
                                      <p:tavLst>
                                        <p:tav tm="0" fmla="#ppt_x+(cos(-2*pi*(1-$))*-#ppt_x-sin(-2*pi*(1-$))*(1-#ppt_y))*(1-$)">
                                          <p:val>
                                            <p:strVal val="0"/>
                                          </p:val>
                                        </p:tav>
                                        <p:tav tm="100000">
                                          <p:val>
                                            <p:strVal val="1"/>
                                          </p:val>
                                        </p:tav>
                                      </p:tavLst>
                                    </p:anim>
                                    <p:anim calcmode="lin" valueType="num">
                                      <p:cBhvr>
                                        <p:cTn id="49" dur="1000" fill="hold"/>
                                        <p:tgtEl>
                                          <p:spTgt spid="12"/>
                                        </p:tgtEl>
                                        <p:attrNameLst>
                                          <p:attrName>ppt_y</p:attrName>
                                        </p:attrNameLst>
                                      </p:cBhvr>
                                      <p:tavLst>
                                        <p:tav tm="0" fmla="#ppt_y+(sin(-2*pi*(1-$))*-#ppt_x+cos(-2*pi*(1-$))*(1-#ppt_y))*(1-$)">
                                          <p:val>
                                            <p:strVal val="0"/>
                                          </p:val>
                                        </p:tav>
                                        <p:tav tm="100000">
                                          <p:val>
                                            <p:str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strVal val="0"/>
                                          </p:val>
                                        </p:tav>
                                        <p:tav tm="100000">
                                          <p:val>
                                            <p:strVal val="#ppt_w"/>
                                          </p:val>
                                        </p:tav>
                                      </p:tavLst>
                                    </p:anim>
                                    <p:anim calcmode="lin" valueType="num">
                                      <p:cBhvr>
                                        <p:cTn id="53" dur="1000" fill="hold"/>
                                        <p:tgtEl>
                                          <p:spTgt spid="9"/>
                                        </p:tgtEl>
                                        <p:attrNameLst>
                                          <p:attrName>ppt_h</p:attrName>
                                        </p:attrNameLst>
                                      </p:cBhvr>
                                      <p:tavLst>
                                        <p:tav tm="0">
                                          <p:val>
                                            <p:strVal val="0"/>
                                          </p:val>
                                        </p:tav>
                                        <p:tav tm="100000">
                                          <p:val>
                                            <p:strVal val="#ppt_h"/>
                                          </p:val>
                                        </p:tav>
                                      </p:tavLst>
                                    </p:anim>
                                    <p:anim calcmode="lin" valueType="num">
                                      <p:cBhvr>
                                        <p:cTn id="54" dur="1000" fill="hold"/>
                                        <p:tgtEl>
                                          <p:spTgt spid="9"/>
                                        </p:tgtEl>
                                        <p:attrNameLst>
                                          <p:attrName>ppt_x</p:attrName>
                                        </p:attrNameLst>
                                      </p:cBhvr>
                                      <p:tavLst>
                                        <p:tav tm="0" fmla="#ppt_x+(cos(-2*pi*(1-$))*-#ppt_x-sin(-2*pi*(1-$))*(1-#ppt_y))*(1-$)">
                                          <p:val>
                                            <p:strVal val="0"/>
                                          </p:val>
                                        </p:tav>
                                        <p:tav tm="100000">
                                          <p:val>
                                            <p:strVal val="1"/>
                                          </p:val>
                                        </p:tav>
                                      </p:tavLst>
                                    </p:anim>
                                    <p:anim calcmode="lin" valueType="num">
                                      <p:cBhvr>
                                        <p:cTn id="55" dur="1000" fill="hold"/>
                                        <p:tgtEl>
                                          <p:spTgt spid="9"/>
                                        </p:tgtEl>
                                        <p:attrNameLst>
                                          <p:attrName>ppt_y</p:attrName>
                                        </p:attrNameLst>
                                      </p:cBhvr>
                                      <p:tavLst>
                                        <p:tav tm="0" fmla="#ppt_y+(sin(-2*pi*(1-$))*-#ppt_x+cos(-2*pi*(1-$))*(1-#ppt_y))*(1-$)">
                                          <p:val>
                                            <p:strVal val="0"/>
                                          </p:val>
                                        </p:tav>
                                        <p:tav tm="100000">
                                          <p:val>
                                            <p:str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strVal val="0"/>
                                          </p:val>
                                        </p:tav>
                                        <p:tav tm="100000">
                                          <p:val>
                                            <p:strVal val="#ppt_w"/>
                                          </p:val>
                                        </p:tav>
                                      </p:tavLst>
                                    </p:anim>
                                    <p:anim calcmode="lin" valueType="num">
                                      <p:cBhvr>
                                        <p:cTn id="60" dur="1000" fill="hold"/>
                                        <p:tgtEl>
                                          <p:spTgt spid="13"/>
                                        </p:tgtEl>
                                        <p:attrNameLst>
                                          <p:attrName>ppt_h</p:attrName>
                                        </p:attrNameLst>
                                      </p:cBhvr>
                                      <p:tavLst>
                                        <p:tav tm="0">
                                          <p:val>
                                            <p:strVal val="0"/>
                                          </p:val>
                                        </p:tav>
                                        <p:tav tm="100000">
                                          <p:val>
                                            <p:strVal val="#ppt_h"/>
                                          </p:val>
                                        </p:tav>
                                      </p:tavLst>
                                    </p:anim>
                                    <p:anim calcmode="lin" valueType="num">
                                      <p:cBhvr>
                                        <p:cTn id="61" dur="1000" fill="hold"/>
                                        <p:tgtEl>
                                          <p:spTgt spid="13"/>
                                        </p:tgtEl>
                                        <p:attrNameLst>
                                          <p:attrName>ppt_x</p:attrName>
                                        </p:attrNameLst>
                                      </p:cBhvr>
                                      <p:tavLst>
                                        <p:tav tm="0" fmla="#ppt_x+(cos(-2*pi*(1-$))*-#ppt_x-sin(-2*pi*(1-$))*(1-#ppt_y))*(1-$)">
                                          <p:val>
                                            <p:strVal val="0"/>
                                          </p:val>
                                        </p:tav>
                                        <p:tav tm="100000">
                                          <p:val>
                                            <p:strVal val="1"/>
                                          </p:val>
                                        </p:tav>
                                      </p:tavLst>
                                    </p:anim>
                                    <p:anim calcmode="lin" valueType="num">
                                      <p:cBhvr>
                                        <p:cTn id="62" dur="1000" fill="hold"/>
                                        <p:tgtEl>
                                          <p:spTgt spid="13"/>
                                        </p:tgtEl>
                                        <p:attrNameLst>
                                          <p:attrName>ppt_y</p:attrName>
                                        </p:attrNameLst>
                                      </p:cBhvr>
                                      <p:tavLst>
                                        <p:tav tm="0" fmla="#ppt_y+(sin(-2*pi*(1-$))*-#ppt_x+cos(-2*pi*(1-$))*(1-#ppt_y))*(1-$)">
                                          <p:val>
                                            <p:strVal val="0"/>
                                          </p:val>
                                        </p:tav>
                                        <p:tav tm="100000">
                                          <p:val>
                                            <p:str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0"/>
                                          </p:val>
                                        </p:tav>
                                        <p:tav tm="100000">
                                          <p:val>
                                            <p:strVal val="#ppt_w"/>
                                          </p:val>
                                        </p:tav>
                                      </p:tavLst>
                                    </p:anim>
                                    <p:anim calcmode="lin" valueType="num">
                                      <p:cBhvr>
                                        <p:cTn id="66" dur="1000" fill="hold"/>
                                        <p:tgtEl>
                                          <p:spTgt spid="10"/>
                                        </p:tgtEl>
                                        <p:attrNameLst>
                                          <p:attrName>ppt_h</p:attrName>
                                        </p:attrNameLst>
                                      </p:cBhvr>
                                      <p:tavLst>
                                        <p:tav tm="0">
                                          <p:val>
                                            <p:strVal val="0"/>
                                          </p:val>
                                        </p:tav>
                                        <p:tav tm="100000">
                                          <p:val>
                                            <p:strVal val="#ppt_h"/>
                                          </p:val>
                                        </p:tav>
                                      </p:tavLst>
                                    </p:anim>
                                    <p:anim calcmode="lin" valueType="num">
                                      <p:cBhvr>
                                        <p:cTn id="67" dur="1000" fill="hold"/>
                                        <p:tgtEl>
                                          <p:spTgt spid="10"/>
                                        </p:tgtEl>
                                        <p:attrNameLst>
                                          <p:attrName>ppt_x</p:attrName>
                                        </p:attrNameLst>
                                      </p:cBhvr>
                                      <p:tavLst>
                                        <p:tav tm="0" fmla="#ppt_x+(cos(-2*pi*(1-$))*-#ppt_x-sin(-2*pi*(1-$))*(1-#ppt_y))*(1-$)">
                                          <p:val>
                                            <p:strVal val="0"/>
                                          </p:val>
                                        </p:tav>
                                        <p:tav tm="100000">
                                          <p:val>
                                            <p:strVal val="1"/>
                                          </p:val>
                                        </p:tav>
                                      </p:tavLst>
                                    </p:anim>
                                    <p:anim calcmode="lin" valueType="num">
                                      <p:cBhvr>
                                        <p:cTn id="68" dur="1000" fill="hold"/>
                                        <p:tgtEl>
                                          <p:spTgt spid="10"/>
                                        </p:tgtEl>
                                        <p:attrNameLst>
                                          <p:attrName>ppt_y</p:attrName>
                                        </p:attrNameLst>
                                      </p:cBhvr>
                                      <p:tavLst>
                                        <p:tav tm="0" fmla="#ppt_y+(sin(-2*pi*(1-$))*-#ppt_x+cos(-2*pi*(1-$))*(1-#ppt_y))*(1-$)">
                                          <p:val>
                                            <p:strVal val="0"/>
                                          </p:val>
                                        </p:tav>
                                        <p:tav tm="100000">
                                          <p:val>
                                            <p:str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1000" fill="hold"/>
                                        <p:tgtEl>
                                          <p:spTgt spid="14"/>
                                        </p:tgtEl>
                                        <p:attrNameLst>
                                          <p:attrName>ppt_w</p:attrName>
                                        </p:attrNameLst>
                                      </p:cBhvr>
                                      <p:tavLst>
                                        <p:tav tm="0">
                                          <p:val>
                                            <p:strVal val="0"/>
                                          </p:val>
                                        </p:tav>
                                        <p:tav tm="100000">
                                          <p:val>
                                            <p:strVal val="#ppt_w"/>
                                          </p:val>
                                        </p:tav>
                                      </p:tavLst>
                                    </p:anim>
                                    <p:anim calcmode="lin" valueType="num">
                                      <p:cBhvr>
                                        <p:cTn id="73" dur="1000" fill="hold"/>
                                        <p:tgtEl>
                                          <p:spTgt spid="14"/>
                                        </p:tgtEl>
                                        <p:attrNameLst>
                                          <p:attrName>ppt_h</p:attrName>
                                        </p:attrNameLst>
                                      </p:cBhvr>
                                      <p:tavLst>
                                        <p:tav tm="0">
                                          <p:val>
                                            <p:strVal val="0"/>
                                          </p:val>
                                        </p:tav>
                                        <p:tav tm="100000">
                                          <p:val>
                                            <p:strVal val="#ppt_h"/>
                                          </p:val>
                                        </p:tav>
                                      </p:tavLst>
                                    </p:anim>
                                    <p:anim calcmode="lin" valueType="num">
                                      <p:cBhvr>
                                        <p:cTn id="74" dur="1000" fill="hold"/>
                                        <p:tgtEl>
                                          <p:spTgt spid="14"/>
                                        </p:tgtEl>
                                        <p:attrNameLst>
                                          <p:attrName>ppt_x</p:attrName>
                                        </p:attrNameLst>
                                      </p:cBhvr>
                                      <p:tavLst>
                                        <p:tav tm="0" fmla="#ppt_x+(cos(-2*pi*(1-$))*-#ppt_x-sin(-2*pi*(1-$))*(1-#ppt_y))*(1-$)">
                                          <p:val>
                                            <p:strVal val="0"/>
                                          </p:val>
                                        </p:tav>
                                        <p:tav tm="100000">
                                          <p:val>
                                            <p:strVal val="1"/>
                                          </p:val>
                                        </p:tav>
                                      </p:tavLst>
                                    </p:anim>
                                    <p:anim calcmode="lin" valueType="num">
                                      <p:cBhvr>
                                        <p:cTn id="75" dur="1000" fill="hold"/>
                                        <p:tgtEl>
                                          <p:spTgt spid="14"/>
                                        </p:tgtEl>
                                        <p:attrNameLst>
                                          <p:attrName>ppt_y</p:attrName>
                                        </p:attrNameLst>
                                      </p:cBhvr>
                                      <p:tavLst>
                                        <p:tav tm="0" fmla="#ppt_y+(sin(-2*pi*(1-$))*-#ppt_x+cos(-2*pi*(1-$))*(1-#ppt_y))*(1-$)">
                                          <p:val>
                                            <p:strVal val="0"/>
                                          </p:val>
                                        </p:tav>
                                        <p:tav tm="100000">
                                          <p:val>
                                            <p:str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1000" fill="hold"/>
                                        <p:tgtEl>
                                          <p:spTgt spid="11"/>
                                        </p:tgtEl>
                                        <p:attrNameLst>
                                          <p:attrName>ppt_w</p:attrName>
                                        </p:attrNameLst>
                                      </p:cBhvr>
                                      <p:tavLst>
                                        <p:tav tm="0">
                                          <p:val>
                                            <p:strVal val="0"/>
                                          </p:val>
                                        </p:tav>
                                        <p:tav tm="100000">
                                          <p:val>
                                            <p:strVal val="#ppt_w"/>
                                          </p:val>
                                        </p:tav>
                                      </p:tavLst>
                                    </p:anim>
                                    <p:anim calcmode="lin" valueType="num">
                                      <p:cBhvr>
                                        <p:cTn id="79" dur="1000" fill="hold"/>
                                        <p:tgtEl>
                                          <p:spTgt spid="11"/>
                                        </p:tgtEl>
                                        <p:attrNameLst>
                                          <p:attrName>ppt_h</p:attrName>
                                        </p:attrNameLst>
                                      </p:cBhvr>
                                      <p:tavLst>
                                        <p:tav tm="0">
                                          <p:val>
                                            <p:strVal val="0"/>
                                          </p:val>
                                        </p:tav>
                                        <p:tav tm="100000">
                                          <p:val>
                                            <p:strVal val="#ppt_h"/>
                                          </p:val>
                                        </p:tav>
                                      </p:tavLst>
                                    </p:anim>
                                    <p:anim calcmode="lin" valueType="num">
                                      <p:cBhvr>
                                        <p:cTn id="80" dur="1000" fill="hold"/>
                                        <p:tgtEl>
                                          <p:spTgt spid="11"/>
                                        </p:tgtEl>
                                        <p:attrNameLst>
                                          <p:attrName>ppt_x</p:attrName>
                                        </p:attrNameLst>
                                      </p:cBhvr>
                                      <p:tavLst>
                                        <p:tav tm="0" fmla="#ppt_x+(cos(-2*pi*(1-$))*-#ppt_x-sin(-2*pi*(1-$))*(1-#ppt_y))*(1-$)">
                                          <p:val>
                                            <p:strVal val="0"/>
                                          </p:val>
                                        </p:tav>
                                        <p:tav tm="100000">
                                          <p:val>
                                            <p:strVal val="1"/>
                                          </p:val>
                                        </p:tav>
                                      </p:tavLst>
                                    </p:anim>
                                    <p:anim calcmode="lin" valueType="num">
                                      <p:cBhvr>
                                        <p:cTn id="81" dur="1000" fill="hold"/>
                                        <p:tgtEl>
                                          <p:spTgt spid="11"/>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P spid="12" grpId="0"/>
      <p:bldP spid="13" grpId="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descr="Baseball Rick">
            <a:extLst>
              <a:ext uri="{FF2B5EF4-FFF2-40B4-BE49-F238E27FC236}">
                <a16:creationId xmlns:a16="http://schemas.microsoft.com/office/drawing/2014/main" id="{328C0220-3C2F-4CB7-997C-F7F7583492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ED4010-B553-4EFF-A252-BD4D560824DE}"/>
              </a:ext>
            </a:extLst>
          </p:cNvPr>
          <p:cNvSpPr txBox="1">
            <a:spLocks noGrp="1"/>
          </p:cNvSpPr>
          <p:nvPr>
            <p:ph type="title" idx="4294967295"/>
          </p:nvPr>
        </p:nvSpPr>
        <p:spPr>
          <a:xfrm>
            <a:off x="3276600" y="5791200"/>
            <a:ext cx="3200400" cy="1017588"/>
          </a:xfrm>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棒球</a:t>
            </a:r>
          </a:p>
        </p:txBody>
      </p:sp>
      <p:pic>
        <p:nvPicPr>
          <p:cNvPr id="591876" name="Picture 4" descr="Capt Grif">
            <a:extLst>
              <a:ext uri="{FF2B5EF4-FFF2-40B4-BE49-F238E27FC236}">
                <a16:creationId xmlns:a16="http://schemas.microsoft.com/office/drawing/2014/main" id="{71EC409C-D523-4DF9-8E8F-C5E64D46C755}"/>
              </a:ext>
            </a:extLst>
          </p:cNvPr>
          <p:cNvPicPr>
            <a:picLocks noChangeAspect="1"/>
          </p:cNvPicPr>
          <p:nvPr/>
        </p:nvPicPr>
        <p:blipFill>
          <a:blip r:embed="rId4">
            <a:extLst>
              <a:ext uri="{28A0092B-C50C-407E-A947-70E740481C1C}">
                <a14:useLocalDpi xmlns:a14="http://schemas.microsoft.com/office/drawing/2010/main" val="0"/>
              </a:ext>
            </a:extLst>
          </a:blip>
          <a:srcRect r="-2383"/>
          <a:stretch>
            <a:fillRect/>
          </a:stretch>
        </p:blipFill>
        <p:spPr bwMode="auto">
          <a:xfrm>
            <a:off x="6661150" y="3810000"/>
            <a:ext cx="29400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pe">
            <a:extLst>
              <a:ext uri="{FF2B5EF4-FFF2-40B4-BE49-F238E27FC236}">
                <a16:creationId xmlns:a16="http://schemas.microsoft.com/office/drawing/2014/main" id="{B2499D37-DD82-477C-9C3E-4DE452F264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epe">
            <a:extLst>
              <a:ext uri="{FF2B5EF4-FFF2-40B4-BE49-F238E27FC236}">
                <a16:creationId xmlns:a16="http://schemas.microsoft.com/office/drawing/2014/main" id="{559E154C-BBC9-4740-AFE6-823D9FE81F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24200"/>
            <a:ext cx="33512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epe">
            <a:extLst>
              <a:ext uri="{FF2B5EF4-FFF2-40B4-BE49-F238E27FC236}">
                <a16:creationId xmlns:a16="http://schemas.microsoft.com/office/drawing/2014/main" id="{B35EFF42-C828-4E42-9080-E058F07292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525" y="2743200"/>
            <a:ext cx="4003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epe">
            <a:extLst>
              <a:ext uri="{FF2B5EF4-FFF2-40B4-BE49-F238E27FC236}">
                <a16:creationId xmlns:a16="http://schemas.microsoft.com/office/drawing/2014/main" id="{F8BEF4A3-64CE-4CA0-AC69-0F6B8FD3F3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76200"/>
            <a:ext cx="3543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DAF10E76-3FE6-4859-A17C-10268CCDA6BC}"/>
              </a:ext>
            </a:extLst>
          </p:cNvPr>
          <p:cNvSpPr txBox="1">
            <a:spLocks noGrp="1"/>
          </p:cNvSpPr>
          <p:nvPr>
            <p:ph type="title" idx="4294967295"/>
          </p:nvPr>
        </p:nvSpPr>
        <p:spPr>
          <a:xfrm>
            <a:off x="2895600" y="2895600"/>
            <a:ext cx="3810000" cy="1246188"/>
          </a:xfrm>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贝比的运动</a:t>
            </a:r>
          </a:p>
        </p:txBody>
      </p:sp>
    </p:spTree>
  </p:cSld>
  <p:clrMapOvr>
    <a:masterClrMapping/>
  </p:clrMapOvr>
  <p:transition advTm="13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10"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2000"/>
                            </p:stCondLst>
                            <p:childTnLst>
                              <p:par>
                                <p:cTn id="9" presetID="10" presetClass="entr" presetSubtype="10" fill="hold"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4000"/>
                            </p:stCondLst>
                            <p:childTnLst>
                              <p:par>
                                <p:cTn id="13" presetID="10" presetClass="entr" presetSubtype="10" fill="hold" nodeType="afterEffect">
                                  <p:stCondLst>
                                    <p:cond delay="1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6000"/>
                            </p:stCondLst>
                            <p:childTnLst>
                              <p:par>
                                <p:cTn id="17" presetID="10" presetClass="entr" presetSubtype="10" fill="hold" nodeType="afterEffect">
                                  <p:stCondLst>
                                    <p:cond delay="1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78C13D7-2697-4A11-AF85-A8222AE495A5}"/>
              </a:ext>
            </a:extLst>
          </p:cNvPr>
          <p:cNvSpPr txBox="1">
            <a:spLocks noGrp="1"/>
          </p:cNvSpPr>
          <p:nvPr>
            <p:ph type="title" idx="4294967295"/>
          </p:nvPr>
        </p:nvSpPr>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我的属灵旅程</a:t>
            </a:r>
          </a:p>
        </p:txBody>
      </p:sp>
      <p:sp>
        <p:nvSpPr>
          <p:cNvPr id="3" name="Rectangle 3">
            <a:extLst>
              <a:ext uri="{FF2B5EF4-FFF2-40B4-BE49-F238E27FC236}">
                <a16:creationId xmlns:a16="http://schemas.microsoft.com/office/drawing/2014/main" id="{DBD4D2BF-890C-44BE-971B-42EE142B3111}"/>
              </a:ext>
            </a:extLst>
          </p:cNvPr>
          <p:cNvSpPr txBox="1">
            <a:spLocks noGrp="1"/>
          </p:cNvSpPr>
          <p:nvPr>
            <p:ph type="body" idx="4294967295"/>
          </p:nvPr>
        </p:nvSpPr>
        <p:spPr>
          <a:xfrm>
            <a:off x="457200" y="1600200"/>
            <a:ext cx="8229600" cy="990600"/>
          </a:xfrm>
        </p:spPr>
        <p:txBody>
          <a:bodyPr/>
          <a:lstStyle/>
          <a:p>
            <a:pPr eaLnBrk="1">
              <a:buFont typeface="Wingdings" charset="0"/>
              <a:buChar char="l"/>
              <a:defRPr/>
            </a:pPr>
            <a:endParaRPr>
              <a:effectLst>
                <a:outerShdw blurRad="38100" dist="38100" dir="2700000" algn="tl">
                  <a:srgbClr val="EEECE1"/>
                </a:outerShdw>
              </a:effectLst>
              <a:latin typeface="Arial" charset="0"/>
            </a:endParaRPr>
          </a:p>
        </p:txBody>
      </p:sp>
      <p:pic>
        <p:nvPicPr>
          <p:cNvPr id="4" name="Picture 4" descr="Capt Grif">
            <a:extLst>
              <a:ext uri="{FF2B5EF4-FFF2-40B4-BE49-F238E27FC236}">
                <a16:creationId xmlns:a16="http://schemas.microsoft.com/office/drawing/2014/main" id="{F7BD17A3-629D-4E95-9CDC-F9278369E6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432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25" name="Picture 5" descr="Capt Grif">
            <a:extLst>
              <a:ext uri="{FF2B5EF4-FFF2-40B4-BE49-F238E27FC236}">
                <a16:creationId xmlns:a16="http://schemas.microsoft.com/office/drawing/2014/main" id="{1960FFA9-484D-4935-AD00-3D7FB5CA41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3289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5378" name="Picture 1">
            <a:extLst>
              <a:ext uri="{FF2B5EF4-FFF2-40B4-BE49-F238E27FC236}">
                <a16:creationId xmlns:a16="http://schemas.microsoft.com/office/drawing/2014/main" id="{32143A0C-207C-4393-9D80-C4448AB703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EF405ABE-6FC4-4CCB-A2FF-CA2DD22CE142}"/>
              </a:ext>
            </a:extLst>
          </p:cNvPr>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3EB0BEEA-230D-49CB-A4A3-4B19202EC6E9}"/>
              </a:ext>
            </a:extLst>
          </p:cNvPr>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作个关怀他人的人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a:extLst>
              <a:ext uri="{FF2B5EF4-FFF2-40B4-BE49-F238E27FC236}">
                <a16:creationId xmlns:a16="http://schemas.microsoft.com/office/drawing/2014/main" id="{0E1DA34B-7A06-424C-99BE-FFEFD51F3481}"/>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ve">
            <a:hlinkClick r:id="rId3"/>
            <a:extLst>
              <a:ext uri="{FF2B5EF4-FFF2-40B4-BE49-F238E27FC236}">
                <a16:creationId xmlns:a16="http://schemas.microsoft.com/office/drawing/2014/main" id="{F44BA605-E0A8-4CC2-B1DB-93D93621F2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3962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5AFD9396-297A-4296-8C89-A826EF5F91CB}"/>
              </a:ext>
            </a:extLst>
          </p:cNvPr>
          <p:cNvSpPr>
            <a:spLocks noGrp="1"/>
          </p:cNvSpPr>
          <p:nvPr>
            <p:ph type="title" idx="4294967295"/>
          </p:nvPr>
        </p:nvSpPr>
        <p:spPr>
          <a:effectLst>
            <a:outerShdw dist="107757" dir="8100000" algn="tl" rotWithShape="0">
              <a:srgbClr val="FF99CC">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hangingPunct="1">
              <a:defRPr/>
            </a:pPr>
            <a:r>
              <a:rPr lang="zh-CN" altLang="en-US" sz="6000">
                <a:ea typeface="SimSun" charset="0"/>
                <a:cs typeface="SimSun" charset="0"/>
              </a:rPr>
              <a:t>在</a:t>
            </a:r>
            <a:r>
              <a:rPr lang="en-US" altLang="ja-JP" sz="6000">
                <a:ea typeface="SimSun" charset="0"/>
                <a:cs typeface="SimSun" charset="0"/>
              </a:rPr>
              <a:t>70</a:t>
            </a:r>
            <a:r>
              <a:rPr lang="zh-CN" altLang="en-US" sz="6000">
                <a:ea typeface="SimSun" charset="0"/>
                <a:cs typeface="SimSun" charset="0"/>
              </a:rPr>
              <a:t>年代中寻找</a:t>
            </a:r>
            <a:r>
              <a:rPr lang="en-US" altLang="ja-JP" sz="6000">
                <a:ea typeface="SimSun" charset="0"/>
                <a:cs typeface="SimSun" charset="0"/>
              </a:rPr>
              <a:t>…</a:t>
            </a:r>
            <a:endParaRPr lang="en-US" sz="6000">
              <a:ea typeface="SimSun" charset="0"/>
              <a:cs typeface="SimSun" charset="0"/>
            </a:endParaRPr>
          </a:p>
        </p:txBody>
      </p:sp>
      <p:sp>
        <p:nvSpPr>
          <p:cNvPr id="594948" name="WordArt 4">
            <a:extLst>
              <a:ext uri="{FF2B5EF4-FFF2-40B4-BE49-F238E27FC236}">
                <a16:creationId xmlns:a16="http://schemas.microsoft.com/office/drawing/2014/main" id="{1DD5600F-F620-44FB-AD44-F0E0738C9857}"/>
              </a:ext>
            </a:extLst>
          </p:cNvPr>
          <p:cNvSpPr>
            <a:spLocks noChangeArrowheads="1" noChangeShapeType="1" noTextEdit="1"/>
          </p:cNvSpPr>
          <p:nvPr/>
        </p:nvSpPr>
        <p:spPr bwMode="auto">
          <a:xfrm>
            <a:off x="838200" y="2590800"/>
            <a:ext cx="3109913" cy="2141538"/>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en-SG" sz="3600" kern="10">
                <a:ln w="12701">
                  <a:solidFill>
                    <a:srgbClr val="000000"/>
                  </a:solidFill>
                  <a:round/>
                  <a:headEnd/>
                  <a:tailEnd/>
                </a:ln>
                <a:noFill/>
                <a:effectLst>
                  <a:outerShdw dist="45794" dir="2021404" algn="tl" rotWithShape="0">
                    <a:srgbClr val="808080">
                      <a:alpha val="79999"/>
                    </a:srgbClr>
                  </a:outerShdw>
                </a:effectLst>
                <a:latin typeface="Arial Black" panose="020B0A04020102020204" pitchFamily="34" charset="0"/>
              </a:rPr>
              <a:t>Love</a:t>
            </a:r>
          </a:p>
        </p:txBody>
      </p:sp>
      <p:pic>
        <p:nvPicPr>
          <p:cNvPr id="5" name="Picture 5" descr="peacesign640">
            <a:hlinkClick r:id="rId5"/>
            <a:extLst>
              <a:ext uri="{FF2B5EF4-FFF2-40B4-BE49-F238E27FC236}">
                <a16:creationId xmlns:a16="http://schemas.microsoft.com/office/drawing/2014/main" id="{14CD98D1-FF17-4056-A8C9-24620F1F0A8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286000"/>
            <a:ext cx="432435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r</p:attrName>
                                        </p:attrNameLst>
                                      </p:cBhvr>
                                      <p:tavLst>
                                        <p:tav tm="0">
                                          <p:val>
                                            <p:strVal val="720"/>
                                          </p:val>
                                        </p:tav>
                                        <p:tav tm="100000">
                                          <p:val>
                                            <p:strVal val="0"/>
                                          </p:val>
                                        </p:tav>
                                      </p:tavLst>
                                    </p:anim>
                                    <p:anim calcmode="lin" valueType="num">
                                      <p:cBhvr>
                                        <p:cTn id="9" dur="2000" fill="hold"/>
                                        <p:tgtEl>
                                          <p:spTgt spid="2"/>
                                        </p:tgtEl>
                                        <p:attrNameLst>
                                          <p:attrName>ppt_h</p:attrName>
                                        </p:attrNameLst>
                                      </p:cBhvr>
                                      <p:tavLst>
                                        <p:tav tm="0">
                                          <p:val>
                                            <p:strVal val="0"/>
                                          </p:val>
                                        </p:tav>
                                        <p:tav tm="100000">
                                          <p:val>
                                            <p:strVal val="#ppt_h"/>
                                          </p:val>
                                        </p:tav>
                                      </p:tavLst>
                                    </p:anim>
                                    <p:anim calcmode="lin" valueType="num">
                                      <p:cBhvr>
                                        <p:cTn id="10" dur="2000" fill="hold"/>
                                        <p:tgtEl>
                                          <p:spTgt spid="2"/>
                                        </p:tgtEl>
                                        <p:attrNameLst>
                                          <p:attrName>ppt_w</p:attrName>
                                        </p:attrNameLst>
                                      </p:cBhvr>
                                      <p:tavLst>
                                        <p:tav tm="0">
                                          <p:val>
                                            <p:str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r</p:attrName>
                                        </p:attrNameLst>
                                      </p:cBhvr>
                                      <p:tavLst>
                                        <p:tav tm="0">
                                          <p:val>
                                            <p:strVal val="720"/>
                                          </p:val>
                                        </p:tav>
                                        <p:tav tm="100000">
                                          <p:val>
                                            <p:strVal val="0"/>
                                          </p:val>
                                        </p:tav>
                                      </p:tavLst>
                                    </p:anim>
                                    <p:anim calcmode="lin" valueType="num">
                                      <p:cBhvr>
                                        <p:cTn id="16" dur="2000" fill="hold"/>
                                        <p:tgtEl>
                                          <p:spTgt spid="5"/>
                                        </p:tgtEl>
                                        <p:attrNameLst>
                                          <p:attrName>ppt_h</p:attrName>
                                        </p:attrNameLst>
                                      </p:cBhvr>
                                      <p:tavLst>
                                        <p:tav tm="0">
                                          <p:val>
                                            <p:strVal val="0"/>
                                          </p:val>
                                        </p:tav>
                                        <p:tav tm="100000">
                                          <p:val>
                                            <p:strVal val="#ppt_h"/>
                                          </p:val>
                                        </p:tav>
                                      </p:tavLst>
                                    </p:anim>
                                    <p:anim calcmode="lin" valueType="num">
                                      <p:cBhvr>
                                        <p:cTn id="17" dur="2000" fill="hold"/>
                                        <p:tgtEl>
                                          <p:spTgt spid="5"/>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50953D-3290-4269-A237-BC2DE29D7560}"/>
              </a:ext>
            </a:extLst>
          </p:cNvPr>
          <p:cNvSpPr txBox="1">
            <a:spLocks noGrp="1"/>
          </p:cNvSpPr>
          <p:nvPr>
            <p:ph type="title" idx="4294967295"/>
          </p:nvPr>
        </p:nvSpPr>
        <p:spPr/>
        <p:txBody>
          <a:bodyPr numCol="1">
            <a:prstTxWarp prst="textNoShape">
              <a:avLst/>
            </a:prstTxWarp>
          </a:bodyPr>
          <a:lstStyle/>
          <a:p>
            <a:pPr eaLnBrk="1" hangingPunct="1">
              <a:defRPr/>
            </a:pPr>
            <a:r>
              <a:rPr lang="zh-CN" altLang="en-US">
                <a:effectLst>
                  <a:outerShdw blurRad="38100" dist="38100" dir="2700000" algn="tl">
                    <a:srgbClr val="EEECE1"/>
                  </a:outerShdw>
                </a:effectLst>
                <a:latin typeface="Arial" pitchFamily="34" charset="0"/>
                <a:ea typeface="SimSun" pitchFamily="2" charset="-122"/>
              </a:rPr>
              <a:t>朋友的影响</a:t>
            </a:r>
          </a:p>
        </p:txBody>
      </p:sp>
      <p:pic>
        <p:nvPicPr>
          <p:cNvPr id="595971" name="Picture 3" descr="Terry &amp; John">
            <a:extLst>
              <a:ext uri="{FF2B5EF4-FFF2-40B4-BE49-F238E27FC236}">
                <a16:creationId xmlns:a16="http://schemas.microsoft.com/office/drawing/2014/main" id="{4CAB90BB-D6E3-4116-AB20-EE0BDBC4A9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76400"/>
            <a:ext cx="3238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5972" name="Picture 4" descr="Terry &amp; John">
            <a:extLst>
              <a:ext uri="{FF2B5EF4-FFF2-40B4-BE49-F238E27FC236}">
                <a16:creationId xmlns:a16="http://schemas.microsoft.com/office/drawing/2014/main" id="{717CE34B-A3CE-463B-B807-B12920AF85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00200"/>
            <a:ext cx="335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C498CA6-CCF7-41AB-A6EA-6AA15625C3EB}"/>
              </a:ext>
            </a:extLst>
          </p:cNvPr>
          <p:cNvSpPr txBox="1">
            <a:spLocks noGrp="1"/>
          </p:cNvSpPr>
          <p:nvPr>
            <p:ph type="body" idx="4294967295"/>
          </p:nvPr>
        </p:nvSpPr>
        <p:spPr>
          <a:xfrm>
            <a:off x="1828800" y="6019800"/>
            <a:ext cx="1524000" cy="762000"/>
          </a:xfrm>
        </p:spPr>
        <p:txBody>
          <a:bodyPr anchorCtr="1"/>
          <a:lstStyle/>
          <a:p>
            <a:pPr algn="ctr" eaLnBrk="1" hangingPunct="1">
              <a:buFont typeface="Wingdings" panose="05000000000000000000" pitchFamily="2" charset="2"/>
              <a:buNone/>
              <a:defRPr/>
            </a:pPr>
            <a:r>
              <a:rPr lang="zh-CN" altLang="en-US" b="1">
                <a:effectLst>
                  <a:outerShdw blurRad="38100" dist="38100" dir="2700000" algn="tl">
                    <a:srgbClr val="EEECE1"/>
                  </a:outerShdw>
                </a:effectLst>
                <a:latin typeface="Arial" pitchFamily="34" charset="0"/>
                <a:ea typeface="SimSun" pitchFamily="2" charset="-122"/>
              </a:rPr>
              <a:t>约翰</a:t>
            </a:r>
          </a:p>
        </p:txBody>
      </p:sp>
      <p:sp>
        <p:nvSpPr>
          <p:cNvPr id="6" name="Rectangle 6">
            <a:extLst>
              <a:ext uri="{FF2B5EF4-FFF2-40B4-BE49-F238E27FC236}">
                <a16:creationId xmlns:a16="http://schemas.microsoft.com/office/drawing/2014/main" id="{7AD41C37-0824-4916-BD56-CE7749FBD9F4}"/>
              </a:ext>
            </a:extLst>
          </p:cNvPr>
          <p:cNvSpPr/>
          <p:nvPr/>
        </p:nvSpPr>
        <p:spPr>
          <a:xfrm>
            <a:off x="5715000" y="6019800"/>
            <a:ext cx="1524000" cy="762000"/>
          </a:xfrm>
          <a:prstGeom prst="rect">
            <a:avLst/>
          </a:prstGeom>
          <a:noFill/>
          <a:ln>
            <a:noFill/>
            <a:prstDash val="solid"/>
          </a:ln>
        </p:spPr>
        <p:txBody>
          <a:bodyPr anchorCtr="1"/>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900"/>
              </a:spcBef>
              <a:defRPr/>
            </a:pPr>
            <a:r>
              <a:rPr lang="zh-CN" altLang="en-US" sz="3600" b="1">
                <a:solidFill>
                  <a:srgbClr val="FFFFFF"/>
                </a:solidFill>
                <a:effectLst>
                  <a:outerShdw blurRad="38100" dist="38100" dir="2700000" algn="tl">
                    <a:srgbClr val="EEECE1"/>
                  </a:outerShdw>
                </a:effectLst>
                <a:ea typeface="SimSun" pitchFamily="2" charset="-122"/>
              </a:rPr>
              <a:t>得利</a:t>
            </a:r>
          </a:p>
        </p:txBody>
      </p:sp>
    </p:spTree>
  </p:cSld>
  <p:clrMapOvr>
    <a:masterClrMapping/>
  </p:clrMapOvr>
  <p:transition advTm="20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a:extLst>
              <a:ext uri="{FF2B5EF4-FFF2-40B4-BE49-F238E27FC236}">
                <a16:creationId xmlns:a16="http://schemas.microsoft.com/office/drawing/2014/main" id="{F50C7DD9-E90E-4BF5-BDE3-B880677D6CE8}"/>
              </a:ext>
            </a:extLst>
          </p:cNvPr>
          <p:cNvSpPr txBox="1">
            <a:spLocks noGrp="1"/>
          </p:cNvSpPr>
          <p:nvPr>
            <p:ph type="title" idx="4294967295"/>
          </p:nvPr>
        </p:nvSpPr>
        <p:spPr/>
        <p:txBody>
          <a:bodyPr/>
          <a:lstStyle/>
          <a:p>
            <a:pPr eaLnBrk="1" hangingPunct="1"/>
            <a:r>
              <a:rPr lang="zh-CN" altLang="en-US">
                <a:latin typeface="Times New Roman" panose="02020603050405020304" pitchFamily="18" charset="0"/>
                <a:ea typeface="SimSun" panose="02010600030101010101" pitchFamily="2" charset="-122"/>
              </a:rPr>
              <a:t>我终于明白</a:t>
            </a:r>
          </a:p>
        </p:txBody>
      </p:sp>
      <p:sp>
        <p:nvSpPr>
          <p:cNvPr id="596995" name="Rectangle 3">
            <a:extLst>
              <a:ext uri="{FF2B5EF4-FFF2-40B4-BE49-F238E27FC236}">
                <a16:creationId xmlns:a16="http://schemas.microsoft.com/office/drawing/2014/main" id="{E8515BE0-65EF-4837-850B-C939CE363B3F}"/>
              </a:ext>
            </a:extLst>
          </p:cNvPr>
          <p:cNvSpPr txBox="1">
            <a:spLocks noGrp="1"/>
          </p:cNvSpPr>
          <p:nvPr>
            <p:ph type="body" idx="4294967295"/>
          </p:nvPr>
        </p:nvSpPr>
        <p:spPr>
          <a:xfrm>
            <a:off x="500063" y="5181600"/>
            <a:ext cx="8215312" cy="1219200"/>
          </a:xfrm>
        </p:spPr>
        <p:txBody>
          <a:bodyPr/>
          <a:lstStyle/>
          <a:p>
            <a:pPr eaLnBrk="1" hangingPunct="1"/>
            <a:r>
              <a:rPr lang="zh-CN" altLang="en-US" b="1">
                <a:latin typeface="Arial" panose="020B0604020202020204" pitchFamily="34" charset="0"/>
                <a:ea typeface="SimSun" panose="02010600030101010101" pitchFamily="2" charset="-122"/>
              </a:rPr>
              <a:t>上帝的恩典把我从“自我为义”中释放出来</a:t>
            </a:r>
          </a:p>
        </p:txBody>
      </p:sp>
      <p:sp>
        <p:nvSpPr>
          <p:cNvPr id="4" name="WordArt 4">
            <a:extLst>
              <a:ext uri="{FF2B5EF4-FFF2-40B4-BE49-F238E27FC236}">
                <a16:creationId xmlns:a16="http://schemas.microsoft.com/office/drawing/2014/main" id="{8E3D6B0C-7C08-4179-9A02-B6FDD1A200A3}"/>
              </a:ext>
            </a:extLst>
          </p:cNvPr>
          <p:cNvSpPr>
            <a:spLocks noChangeArrowheads="1" noChangeShapeType="1" noTextEdit="1"/>
          </p:cNvSpPr>
          <p:nvPr/>
        </p:nvSpPr>
        <p:spPr bwMode="auto">
          <a:xfrm>
            <a:off x="381000" y="838200"/>
            <a:ext cx="8153400" cy="4191000"/>
          </a:xfrm>
          <a:prstGeom prst="rect">
            <a:avLst/>
          </a:prstGeom>
        </p:spPr>
        <p:txBody>
          <a:bodyPr wrap="none" fromWordArt="1">
            <a:prstTxWarp prst="textPlain">
              <a:avLst>
                <a:gd name="adj" fmla="val 50000"/>
              </a:avLst>
            </a:prstTxWarp>
            <a:scene3d>
              <a:camera prst="legacyPerspectiveFront">
                <a:rot lat="20519976"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恩典</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5" name="WordArt 5">
            <a:extLst>
              <a:ext uri="{FF2B5EF4-FFF2-40B4-BE49-F238E27FC236}">
                <a16:creationId xmlns:a16="http://schemas.microsoft.com/office/drawing/2014/main" id="{E3142656-41A4-45F9-8B5A-69E7F36C0A6F}"/>
              </a:ext>
            </a:extLst>
          </p:cNvPr>
          <p:cNvSpPr>
            <a:spLocks noChangeArrowheads="1" noChangeShapeType="1" noTextEdit="1"/>
          </p:cNvSpPr>
          <p:nvPr/>
        </p:nvSpPr>
        <p:spPr bwMode="auto">
          <a:xfrm>
            <a:off x="5943600" y="3200400"/>
            <a:ext cx="2667000" cy="1295400"/>
          </a:xfrm>
          <a:prstGeom prst="rect">
            <a:avLst/>
          </a:prstGeom>
        </p:spPr>
        <p:txBody>
          <a:bodyPr wrap="none" fromWordArt="1">
            <a:prstTxWarp prst="textPlain">
              <a:avLst>
                <a:gd name="adj" fmla="val 50000"/>
              </a:avLst>
            </a:prstTxWarp>
            <a:scene3d>
              <a:camera prst="legacyPerspectiveFront">
                <a:rot lat="20519976"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与我</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Tree>
  </p:cSld>
  <p:clrMapOvr>
    <a:masterClrMapping/>
  </p:clrMapOvr>
  <p:transition advTm="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4"/>
                                        </p:tgtEl>
                                        <p:attrNameLst>
                                          <p:attrName>r</p:attrName>
                                        </p:attrNameLst>
                                      </p:cBhvr>
                                    </p:animRot>
                                  </p:childTnLst>
                                </p:cTn>
                              </p:par>
                            </p:childTnLst>
                          </p:cTn>
                        </p:par>
                        <p:par>
                          <p:cTn id="7" fill="hold" nodeType="afterGroup">
                            <p:stCondLst>
                              <p:cond delay="2000"/>
                            </p:stCondLst>
                            <p:childTnLst>
                              <p:par>
                                <p:cTn id="8" presetID="15"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0"/>
                                          </p:val>
                                        </p:tav>
                                        <p:tav tm="100000">
                                          <p:val>
                                            <p:strVal val="#ppt_w"/>
                                          </p:val>
                                        </p:tav>
                                      </p:tavLst>
                                    </p:anim>
                                    <p:anim calcmode="lin" valueType="num">
                                      <p:cBhvr>
                                        <p:cTn id="11" dur="1000" fill="hold"/>
                                        <p:tgtEl>
                                          <p:spTgt spid="5"/>
                                        </p:tgtEl>
                                        <p:attrNameLst>
                                          <p:attrName>ppt_h</p:attrName>
                                        </p:attrNameLst>
                                      </p:cBhvr>
                                      <p:tavLst>
                                        <p:tav tm="0">
                                          <p:val>
                                            <p:str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strVal val="0"/>
                                          </p:val>
                                        </p:tav>
                                        <p:tav tm="100000">
                                          <p:val>
                                            <p:strVal val="1"/>
                                          </p:val>
                                        </p:tav>
                                      </p:tavLst>
                                    </p:anim>
                                    <p:anim calcmode="lin" valueType="num">
                                      <p:cBhvr>
                                        <p:cTn id="13" dur="1000" fill="hold"/>
                                        <p:tgtEl>
                                          <p:spTgt spid="5"/>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2" descr="FSLO-997122906-618457">
            <a:hlinkClick r:id="rId3"/>
            <a:extLst>
              <a:ext uri="{FF2B5EF4-FFF2-40B4-BE49-F238E27FC236}">
                <a16:creationId xmlns:a16="http://schemas.microsoft.com/office/drawing/2014/main" id="{9758DE9A-C6D6-4B83-8933-8384DDD554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67786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19" name="Rectangle 3">
            <a:extLst>
              <a:ext uri="{FF2B5EF4-FFF2-40B4-BE49-F238E27FC236}">
                <a16:creationId xmlns:a16="http://schemas.microsoft.com/office/drawing/2014/main" id="{778A4F7D-C33C-4BA5-8371-4E6D0E635826}"/>
              </a:ext>
            </a:extLst>
          </p:cNvPr>
          <p:cNvSpPr txBox="1">
            <a:spLocks noGrp="1"/>
          </p:cNvSpPr>
          <p:nvPr>
            <p:ph type="title" idx="4294967295"/>
          </p:nvPr>
        </p:nvSpPr>
        <p:spPr>
          <a:xfrm>
            <a:off x="381000" y="76200"/>
            <a:ext cx="8458200" cy="1139825"/>
          </a:xfrm>
        </p:spPr>
        <p:txBody>
          <a:bodyPr/>
          <a:lstStyle/>
          <a:p>
            <a:pPr eaLnBrk="1" hangingPunct="1"/>
            <a:r>
              <a:rPr lang="zh-CN" altLang="en-US" b="1">
                <a:latin typeface="Times New Roman" panose="02020603050405020304" pitchFamily="18" charset="0"/>
                <a:ea typeface="SimSun" panose="02010600030101010101" pitchFamily="2" charset="-122"/>
              </a:rPr>
              <a:t>在过去我学习到的</a:t>
            </a:r>
            <a:r>
              <a:rPr altLang="ja-JP" b="1">
                <a:latin typeface="Times New Roman" panose="02020603050405020304" pitchFamily="18" charset="0"/>
                <a:ea typeface="SimSun" panose="02010600030101010101" pitchFamily="2" charset="-122"/>
              </a:rPr>
              <a:t>…</a:t>
            </a:r>
            <a:endParaRPr altLang="en-US" b="1">
              <a:latin typeface="Times New Roman" panose="02020603050405020304" pitchFamily="18" charset="0"/>
              <a:ea typeface="SimSun" panose="02010600030101010101" pitchFamily="2" charset="-122"/>
            </a:endParaRPr>
          </a:p>
        </p:txBody>
      </p:sp>
      <p:sp>
        <p:nvSpPr>
          <p:cNvPr id="598020" name="Rectangle 4">
            <a:extLst>
              <a:ext uri="{FF2B5EF4-FFF2-40B4-BE49-F238E27FC236}">
                <a16:creationId xmlns:a16="http://schemas.microsoft.com/office/drawing/2014/main" id="{4B1A5CCB-4BCC-4C7E-9DF9-DD9077E87750}"/>
              </a:ext>
            </a:extLst>
          </p:cNvPr>
          <p:cNvSpPr txBox="1">
            <a:spLocks noGrp="1"/>
          </p:cNvSpPr>
          <p:nvPr>
            <p:ph type="body" idx="4294967295"/>
          </p:nvPr>
        </p:nvSpPr>
        <p:spPr/>
        <p:txBody>
          <a:bodyPr/>
          <a:lstStyle/>
          <a:p>
            <a:pPr marL="800100" eaLnBrk="1" hangingPunct="1">
              <a:spcBef>
                <a:spcPts val="1100"/>
              </a:spcBef>
              <a:buFont typeface="Wingdings" panose="05000000000000000000" pitchFamily="2" charset="2"/>
              <a:buNone/>
            </a:pPr>
            <a:r>
              <a:rPr lang="zh-CN" altLang="en-US" sz="4400" b="1">
                <a:latin typeface="Arial" panose="020B0604020202020204" pitchFamily="34" charset="0"/>
                <a:ea typeface="SimSun" panose="02010600030101010101" pitchFamily="2" charset="-122"/>
              </a:rPr>
              <a:t>完全</a:t>
            </a:r>
          </a:p>
          <a:p>
            <a:pPr marL="800100" eaLnBrk="1" hangingPunct="1">
              <a:spcBef>
                <a:spcPts val="800"/>
              </a:spcBef>
            </a:pPr>
            <a:r>
              <a:rPr lang="zh-CN" altLang="en-US" sz="3500">
                <a:latin typeface="Arial" panose="020B0604020202020204" pitchFamily="34" charset="0"/>
                <a:ea typeface="SimSun" panose="02010600030101010101" pitchFamily="2" charset="-122"/>
              </a:rPr>
              <a:t>我自己</a:t>
            </a:r>
          </a:p>
          <a:p>
            <a:pPr marL="800100" eaLnBrk="1" hangingPunct="1">
              <a:spcBef>
                <a:spcPts val="800"/>
              </a:spcBef>
            </a:pPr>
            <a:r>
              <a:rPr lang="zh-CN" altLang="en-US" sz="3500">
                <a:latin typeface="Arial" panose="020B0604020202020204" pitchFamily="34" charset="0"/>
                <a:ea typeface="SimSun" panose="02010600030101010101" pitchFamily="2" charset="-122"/>
              </a:rPr>
              <a:t>我所拥有的</a:t>
            </a:r>
          </a:p>
          <a:p>
            <a:pPr marL="800100" eaLnBrk="1" hangingPunct="1">
              <a:spcBef>
                <a:spcPts val="800"/>
              </a:spcBef>
            </a:pPr>
            <a:r>
              <a:rPr lang="zh-CN" altLang="en-US" sz="3500">
                <a:latin typeface="Arial" panose="020B0604020202020204" pitchFamily="34" charset="0"/>
                <a:ea typeface="SimSun" panose="02010600030101010101" pitchFamily="2" charset="-122"/>
              </a:rPr>
              <a:t>我所能做到的</a:t>
            </a:r>
          </a:p>
          <a:p>
            <a:pPr marL="800100" eaLnBrk="1" hangingPunct="1">
              <a:spcBef>
                <a:spcPts val="1100"/>
              </a:spcBef>
              <a:buFont typeface="Wingdings" panose="05000000000000000000" pitchFamily="2" charset="2"/>
              <a:buNone/>
            </a:pPr>
            <a:r>
              <a:rPr lang="zh-CN" altLang="en-US" sz="4400" b="1">
                <a:latin typeface="Arial" panose="020B0604020202020204" pitchFamily="34" charset="0"/>
                <a:ea typeface="SimSun" panose="02010600030101010101" pitchFamily="2" charset="-122"/>
              </a:rPr>
              <a:t>完全是靠主的恩典</a:t>
            </a:r>
            <a:r>
              <a:rPr altLang="ja-JP" sz="4400" b="1">
                <a:latin typeface="Arial" panose="020B0604020202020204" pitchFamily="34" charset="0"/>
                <a:ea typeface="ＭＳ Ｐゴシック" panose="020B0600070205080204" pitchFamily="34" charset="-128"/>
              </a:rPr>
              <a:t>!</a:t>
            </a:r>
            <a:endParaRPr altLang="en-US" sz="4400" b="1">
              <a:latin typeface="Arial" panose="020B0604020202020204" pitchFamily="34" charset="0"/>
              <a:ea typeface="ＭＳ Ｐゴシック" panose="020B0600070205080204" pitchFamily="34" charset="-128"/>
            </a:endParaRPr>
          </a:p>
        </p:txBody>
      </p:sp>
    </p:spTree>
  </p:cSld>
  <p:clrMapOvr>
    <a:masterClrMapping/>
  </p:clrMapOvr>
  <p:transition advTm="16000">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itle 2">
            <a:extLst>
              <a:ext uri="{FF2B5EF4-FFF2-40B4-BE49-F238E27FC236}">
                <a16:creationId xmlns:a16="http://schemas.microsoft.com/office/drawing/2014/main" id="{C83FF94E-2481-40C0-A0E4-C873E2BA6974}"/>
              </a:ext>
            </a:extLst>
          </p:cNvPr>
          <p:cNvSpPr>
            <a:spLocks noGrp="1"/>
          </p:cNvSpPr>
          <p:nvPr>
            <p:ph type="title" idx="4294967295"/>
          </p:nvPr>
        </p:nvSpPr>
        <p:spPr>
          <a:xfrm>
            <a:off x="0" y="0"/>
            <a:ext cx="2057400" cy="1143000"/>
          </a:xfrm>
        </p:spPr>
        <p:txBody>
          <a:bodyPr/>
          <a:lstStyle/>
          <a:p>
            <a:r>
              <a:rPr lang="en-US" altLang="en-US">
                <a:ea typeface="ＭＳ Ｐゴシック" panose="020B0600070205080204" pitchFamily="34" charset="-128"/>
              </a:rPr>
              <a:t>Black</a:t>
            </a:r>
          </a:p>
        </p:txBody>
      </p:sp>
      <p:sp>
        <p:nvSpPr>
          <p:cNvPr id="599043" name="Rectangle 2">
            <a:extLst>
              <a:ext uri="{FF2B5EF4-FFF2-40B4-BE49-F238E27FC236}">
                <a16:creationId xmlns:a16="http://schemas.microsoft.com/office/drawing/2014/main" id="{D15E9457-0C5B-4798-8158-73B30B4A57F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97A76076-6D15-4E51-BF87-CE4F77E5AF57}"/>
              </a:ext>
            </a:extLst>
          </p:cNvPr>
          <p:cNvSpPr txBox="1">
            <a:spLocks noChangeArrowheads="1"/>
          </p:cNvSpPr>
          <p:nvPr/>
        </p:nvSpPr>
        <p:spPr bwMode="auto">
          <a:xfrm>
            <a:off x="1371600" y="2590800"/>
            <a:ext cx="6400800" cy="1920875"/>
          </a:xfrm>
          <a:prstGeom prst="rect">
            <a:avLst/>
          </a:prstGeom>
          <a:noFill/>
          <a:ln>
            <a:noFill/>
          </a:ln>
          <a:effectLst>
            <a:outerShdw blurRad="63500" dist="35924" dir="2700000"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8F4EC"/>
                </a:solidFill>
                <a:latin typeface="Verdana" charset="0"/>
                <a:ea typeface="ＭＳ Ｐゴシック" charset="0"/>
                <a:cs typeface="ＭＳ Ｐゴシック" charset="0"/>
              </a:defRPr>
            </a:lvl1pPr>
            <a:lvl2pPr>
              <a:defRPr sz="2800">
                <a:solidFill>
                  <a:srgbClr val="F8F4EC"/>
                </a:solidFill>
                <a:latin typeface="Verdana" charset="0"/>
                <a:ea typeface="ＭＳ Ｐゴシック" charset="0"/>
              </a:defRPr>
            </a:lvl2pPr>
            <a:lvl3pPr>
              <a:defRPr sz="2400">
                <a:solidFill>
                  <a:srgbClr val="F8F4EC"/>
                </a:solidFill>
                <a:latin typeface="Verdana" charset="0"/>
                <a:ea typeface="ＭＳ Ｐゴシック" charset="0"/>
              </a:defRPr>
            </a:lvl3pPr>
            <a:lvl4pPr>
              <a:defRPr sz="2000">
                <a:solidFill>
                  <a:srgbClr val="F8F4EC"/>
                </a:solidFill>
                <a:latin typeface="Verdana" charset="0"/>
                <a:ea typeface="ＭＳ Ｐゴシック" charset="0"/>
              </a:defRPr>
            </a:lvl4pPr>
            <a:lvl5pPr>
              <a:defRPr sz="2000">
                <a:solidFill>
                  <a:srgbClr val="F8F4EC"/>
                </a:solidFill>
                <a:latin typeface="Verdana" charset="0"/>
                <a:ea typeface="ＭＳ Ｐゴシック" charset="0"/>
              </a:defRPr>
            </a:lvl5pPr>
            <a:lvl6pPr>
              <a:defRPr sz="2000">
                <a:solidFill>
                  <a:srgbClr val="F8F4EC"/>
                </a:solidFill>
                <a:latin typeface="Verdana" charset="0"/>
                <a:ea typeface="ＭＳ Ｐゴシック" charset="0"/>
              </a:defRPr>
            </a:lvl6pPr>
            <a:lvl7pPr>
              <a:defRPr sz="2000">
                <a:solidFill>
                  <a:srgbClr val="F8F4EC"/>
                </a:solidFill>
                <a:latin typeface="Verdana" charset="0"/>
                <a:ea typeface="ＭＳ Ｐゴシック" charset="0"/>
              </a:defRPr>
            </a:lvl7pPr>
            <a:lvl8pPr>
              <a:defRPr sz="2000">
                <a:solidFill>
                  <a:srgbClr val="F8F4EC"/>
                </a:solidFill>
                <a:latin typeface="Verdana" charset="0"/>
                <a:ea typeface="ＭＳ Ｐゴシック" charset="0"/>
              </a:defRPr>
            </a:lvl8pPr>
            <a:lvl9pPr>
              <a:defRPr sz="2000">
                <a:solidFill>
                  <a:srgbClr val="F8F4EC"/>
                </a:solidFill>
                <a:latin typeface="Verdana" charset="0"/>
                <a:ea typeface="ＭＳ Ｐゴシック" charset="0"/>
              </a:defRPr>
            </a:lvl9pPr>
          </a:lstStyle>
          <a:p>
            <a:pPr eaLnBrk="1" hangingPunct="1">
              <a:defRPr/>
            </a:pPr>
            <a:r>
              <a:rPr lang="zh-CN" altLang="en-US" sz="6000" b="1">
                <a:solidFill>
                  <a:srgbClr val="FFFFFF"/>
                </a:solidFill>
                <a:latin typeface="Arial" charset="0"/>
                <a:ea typeface="SimSun" charset="0"/>
                <a:cs typeface="SimSun" charset="0"/>
              </a:rPr>
              <a:t>上帝的慈爱</a:t>
            </a:r>
          </a:p>
          <a:p>
            <a:pPr eaLnBrk="1" hangingPunct="1">
              <a:defRPr/>
            </a:pPr>
            <a:r>
              <a:rPr lang="zh-CN" altLang="en-US" sz="6000" b="1">
                <a:solidFill>
                  <a:srgbClr val="FFFFFF"/>
                </a:solidFill>
                <a:latin typeface="Arial" charset="0"/>
                <a:ea typeface="SimSun" charset="0"/>
                <a:cs typeface="SimSun" charset="0"/>
              </a:rPr>
              <a:t>遮掩他的公义</a:t>
            </a:r>
          </a:p>
        </p:txBody>
      </p:sp>
      <p:pic>
        <p:nvPicPr>
          <p:cNvPr id="3" name="Picture 5" descr="j0282740">
            <a:extLst>
              <a:ext uri="{FF2B5EF4-FFF2-40B4-BE49-F238E27FC236}">
                <a16:creationId xmlns:a16="http://schemas.microsoft.com/office/drawing/2014/main" id="{064EF036-5C00-4085-87D8-BCEC949437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800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j0237266">
            <a:extLst>
              <a:ext uri="{FF2B5EF4-FFF2-40B4-BE49-F238E27FC236}">
                <a16:creationId xmlns:a16="http://schemas.microsoft.com/office/drawing/2014/main" id="{8A494092-5B48-43EA-BA84-21B9E073B3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133600"/>
            <a:ext cx="22891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9" name="WordArt 7">
            <a:extLst>
              <a:ext uri="{FF2B5EF4-FFF2-40B4-BE49-F238E27FC236}">
                <a16:creationId xmlns:a16="http://schemas.microsoft.com/office/drawing/2014/main" id="{364B3045-F514-4239-BEC8-C9680A98C6BD}"/>
              </a:ext>
            </a:extLst>
          </p:cNvPr>
          <p:cNvSpPr>
            <a:spLocks noChangeArrowheads="1" noChangeShapeType="1" noTextEdit="1"/>
          </p:cNvSpPr>
          <p:nvPr/>
        </p:nvSpPr>
        <p:spPr bwMode="auto">
          <a:xfrm>
            <a:off x="468313" y="404813"/>
            <a:ext cx="3167062" cy="1800225"/>
          </a:xfrm>
          <a:prstGeom prst="rect">
            <a:avLst/>
          </a:prstGeom>
        </p:spPr>
        <p:txBody>
          <a:bodyPr wrap="none" fromWordArt="1">
            <a:prstTxWarp prst="textPlain">
              <a:avLst>
                <a:gd name="adj" fmla="val 50000"/>
              </a:avLst>
            </a:prstTxWarp>
          </a:bodyPr>
          <a:lstStyle/>
          <a:p>
            <a:pPr algn="ctr"/>
            <a:r>
              <a:rPr lang="zh-CN" altLang="en-US" sz="3600" kern="10">
                <a:ln w="9528">
                  <a:solidFill>
                    <a:srgbClr val="CC99FF"/>
                  </a:solidFill>
                  <a:round/>
                  <a:headEnd/>
                  <a:tailEnd/>
                </a:ln>
                <a:gradFill rotWithShape="1">
                  <a:gsLst>
                    <a:gs pos="0">
                      <a:srgbClr val="6600CC"/>
                    </a:gs>
                    <a:gs pos="100000">
                      <a:srgbClr val="CC00CC"/>
                    </a:gs>
                  </a:gsLst>
                  <a:lin ang="5400000"/>
                </a:gradFill>
                <a:effectLst>
                  <a:outerShdw dist="53886" dir="2700000" algn="tl" rotWithShape="0">
                    <a:srgbClr val="9999FF">
                      <a:alpha val="79999"/>
                    </a:srgbClr>
                  </a:outerShdw>
                </a:effectLst>
                <a:latin typeface="ＭＳ Ｐゴシック" panose="020B0600070205080204" pitchFamily="34" charset="-128"/>
              </a:rPr>
              <a:t>大概念</a:t>
            </a:r>
            <a:endParaRPr lang="en-SG" sz="3600" kern="10">
              <a:ln w="9528">
                <a:solidFill>
                  <a:srgbClr val="CC99FF"/>
                </a:solidFill>
                <a:round/>
                <a:headEnd/>
                <a:tailEnd/>
              </a:ln>
              <a:gradFill rotWithShape="1">
                <a:gsLst>
                  <a:gs pos="0">
                    <a:srgbClr val="6600CC"/>
                  </a:gs>
                  <a:gs pos="100000">
                    <a:srgbClr val="CC00CC"/>
                  </a:gs>
                </a:gsLst>
                <a:lin ang="5400000"/>
              </a:gradFill>
              <a:effectLst>
                <a:outerShdw dist="53886" dir="2700000" algn="tl" rotWithShape="0">
                  <a:srgbClr val="9999FF">
                    <a:alpha val="79999"/>
                  </a:srgbClr>
                </a:outerShdw>
              </a:effectLst>
              <a:latin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0-#ppt_h/2"/>
                                          </p:val>
                                        </p:tav>
                                        <p:tav tm="100000">
                                          <p:val>
                                            <p:strVal val="#ppt_y"/>
                                          </p:val>
                                        </p:tav>
                                      </p:tavLst>
                                    </p:anim>
                                  </p:childTnLst>
                                </p:cTn>
                              </p:par>
                              <p:par>
                                <p:cTn id="15" presetID="3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r</p:attrName>
                                        </p:attrNameLst>
                                      </p:cBhvr>
                                      <p:tavLst>
                                        <p:tav tm="0">
                                          <p:val>
                                            <p:strVal val="720"/>
                                          </p:val>
                                        </p:tav>
                                        <p:tav tm="100000">
                                          <p:val>
                                            <p:strVal val="0"/>
                                          </p:val>
                                        </p:tav>
                                      </p:tavLst>
                                    </p:anim>
                                    <p:anim calcmode="lin" valueType="num">
                                      <p:cBhvr>
                                        <p:cTn id="19" dur="2000" fill="hold"/>
                                        <p:tgtEl>
                                          <p:spTgt spid="3"/>
                                        </p:tgtEl>
                                        <p:attrNameLst>
                                          <p:attrName>ppt_h</p:attrName>
                                        </p:attrNameLst>
                                      </p:cBhvr>
                                      <p:tavLst>
                                        <p:tav tm="0">
                                          <p:val>
                                            <p:strVal val="0"/>
                                          </p:val>
                                        </p:tav>
                                        <p:tav tm="100000">
                                          <p:val>
                                            <p:strVal val="#ppt_h"/>
                                          </p:val>
                                        </p:tav>
                                      </p:tavLst>
                                    </p:anim>
                                    <p:anim calcmode="lin" valueType="num">
                                      <p:cBhvr>
                                        <p:cTn id="20" dur="2000" fill="hold"/>
                                        <p:tgtEl>
                                          <p:spTgt spid="3"/>
                                        </p:tgtEl>
                                        <p:attrNameLst>
                                          <p:attrName>ppt_w</p:attrName>
                                        </p:attrNameLst>
                                      </p:cBhvr>
                                      <p:tavLst>
                                        <p:tav tm="0">
                                          <p:val>
                                            <p:strVal val="0"/>
                                          </p:val>
                                        </p:tav>
                                        <p:tav tm="100000">
                                          <p:val>
                                            <p:strVal val="#ppt_w"/>
                                          </p:val>
                                        </p:tav>
                                      </p:tavLst>
                                    </p:anim>
                                  </p:childTnLst>
                                </p:cTn>
                              </p:par>
                              <p:par>
                                <p:cTn id="21" presetID="35"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r</p:attrName>
                                        </p:attrNameLst>
                                      </p:cBhvr>
                                      <p:tavLst>
                                        <p:tav tm="0">
                                          <p:val>
                                            <p:strVal val="720"/>
                                          </p:val>
                                        </p:tav>
                                        <p:tav tm="100000">
                                          <p:val>
                                            <p:strVal val="0"/>
                                          </p:val>
                                        </p:tav>
                                      </p:tavLst>
                                    </p:anim>
                                    <p:anim calcmode="lin" valueType="num">
                                      <p:cBhvr>
                                        <p:cTn id="25" dur="2000" fill="hold"/>
                                        <p:tgtEl>
                                          <p:spTgt spid="4"/>
                                        </p:tgtEl>
                                        <p:attrNameLst>
                                          <p:attrName>ppt_h</p:attrName>
                                        </p:attrNameLst>
                                      </p:cBhvr>
                                      <p:tavLst>
                                        <p:tav tm="0">
                                          <p:val>
                                            <p:strVal val="0"/>
                                          </p:val>
                                        </p:tav>
                                        <p:tav tm="100000">
                                          <p:val>
                                            <p:strVal val="#ppt_h"/>
                                          </p:val>
                                        </p:tav>
                                      </p:tavLst>
                                    </p:anim>
                                    <p:anim calcmode="lin" valueType="num">
                                      <p:cBhvr>
                                        <p:cTn id="26" dur="2000" fill="hold"/>
                                        <p:tgtEl>
                                          <p:spTgt spid="4"/>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F4E57-37C4-4F5C-98D8-D039230992E8}"/>
              </a:ext>
            </a:extLst>
          </p:cNvPr>
          <p:cNvSpPr>
            <a:spLocks noGrp="1"/>
          </p:cNvSpPr>
          <p:nvPr>
            <p:ph type="title" idx="4294967295"/>
          </p:nvPr>
        </p:nvSpPr>
        <p:spPr>
          <a:xfrm>
            <a:off x="0" y="0"/>
            <a:ext cx="2057400" cy="1143000"/>
          </a:xfrm>
        </p:spPr>
        <p:txBody>
          <a:bodyPr/>
          <a:lstStyle/>
          <a:p>
            <a:pPr>
              <a:defRPr/>
            </a:pPr>
            <a:r>
              <a:rPr lang="en-US"/>
              <a:t>Black</a:t>
            </a:r>
          </a:p>
        </p:txBody>
      </p:sp>
      <p:sp>
        <p:nvSpPr>
          <p:cNvPr id="601091" name="Rectangle 2">
            <a:extLst>
              <a:ext uri="{FF2B5EF4-FFF2-40B4-BE49-F238E27FC236}">
                <a16:creationId xmlns:a16="http://schemas.microsoft.com/office/drawing/2014/main" id="{5F5602F4-F8B5-4F44-BC1B-D51C466D854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32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Wingdings" panose="05000000000000000000" pitchFamily="2" charset="2"/>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Verdana" panose="020B0604030504040204" pitchFamily="34" charset="0"/>
                <a:ea typeface="ＭＳ Ｐゴシック" panose="020B0600070205080204" pitchFamily="34" charset="-128"/>
                <a:cs typeface="Geneva"/>
              </a:defRPr>
            </a:lvl3pPr>
            <a:lvl4pPr marL="1600200" indent="-228600">
              <a:spcBef>
                <a:spcPct val="20000"/>
              </a:spcBef>
              <a:buFont typeface="Wingdings" panose="05000000000000000000" pitchFamily="2" charset="2"/>
              <a:buChar char=""/>
              <a:defRPr sz="2000">
                <a:solidFill>
                  <a:schemeClr val="tx1"/>
                </a:solidFill>
                <a:latin typeface="Verdana" panose="020B0604030504040204" pitchFamily="34" charset="0"/>
                <a:ea typeface="Geneva"/>
                <a:cs typeface="Geneva"/>
              </a:defRPr>
            </a:lvl4pPr>
            <a:lvl5pPr marL="2057400" indent="-228600">
              <a:spcBef>
                <a:spcPct val="20000"/>
              </a:spcBef>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Verdana" panose="020B0604030504040204" pitchFamily="34" charset="0"/>
                <a:ea typeface="ＭＳ Ｐゴシック" panose="020B0600070205080204" pitchFamily="34" charset="-128"/>
                <a:cs typeface="ＭＳ Ｐゴシック" panose="020B0600070205080204" pitchFamily="34" charset="-128"/>
              </a:defRPr>
            </a:lvl9pPr>
          </a:lstStyle>
          <a:p>
            <a:pPr algn="ctr">
              <a:spcBef>
                <a:spcPct val="0"/>
              </a:spcBef>
              <a:buFontTx/>
              <a:buNone/>
            </a:pPr>
            <a:endParaRPr lang="en-US" altLang="en-US" sz="2400">
              <a:solidFill>
                <a:srgbClr val="F8F4EC"/>
              </a:solidFill>
              <a:latin typeface="Times New Roman" panose="02020603050405020304" pitchFamily="18" charset="0"/>
            </a:endParaRP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Title 1">
            <a:extLst>
              <a:ext uri="{FF2B5EF4-FFF2-40B4-BE49-F238E27FC236}">
                <a16:creationId xmlns:a16="http://schemas.microsoft.com/office/drawing/2014/main" id="{2177AA88-782B-49EE-AC1F-289C3F02557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8" name="Rectangle 1030">
            <a:extLst>
              <a:ext uri="{FF2B5EF4-FFF2-40B4-BE49-F238E27FC236}">
                <a16:creationId xmlns:a16="http://schemas.microsoft.com/office/drawing/2014/main" id="{657C6D59-C346-44EF-95A5-0175052D3D66}"/>
              </a:ext>
            </a:extLst>
          </p:cNvPr>
          <p:cNvSpPr>
            <a:spLocks noGrp="1" noChangeArrowheads="1"/>
          </p:cNvSpPr>
          <p:nvPr>
            <p:ph type="title" idx="4294967295"/>
          </p:nvPr>
        </p:nvSpPr>
        <p:spPr>
          <a:xfrm>
            <a:off x="457200" y="228600"/>
            <a:ext cx="8229600" cy="609600"/>
          </a:xfrm>
        </p:spPr>
        <p:txBody>
          <a:bodyPr/>
          <a:lstStyle/>
          <a:p>
            <a:pPr>
              <a:defRPr/>
            </a:pPr>
            <a:r>
              <a:rPr lang="zh-CN" altLang="en-US" b="1">
                <a:solidFill>
                  <a:srgbClr val="B8FFFF"/>
                </a:solidFill>
                <a:latin typeface="KaiTi" charset="0"/>
                <a:ea typeface="KaiTi" charset="0"/>
                <a:cs typeface="KaiTi" charset="0"/>
              </a:rPr>
              <a:t>约拿书第</a:t>
            </a:r>
            <a:r>
              <a:rPr lang="en-US" altLang="zh-CN" b="1">
                <a:latin typeface="KaiTi" charset="0"/>
                <a:ea typeface="KaiTi" charset="0"/>
                <a:cs typeface="KaiTi" charset="0"/>
              </a:rPr>
              <a:t>2</a:t>
            </a:r>
            <a:r>
              <a:rPr lang="zh-CN" altLang="en-US" b="1">
                <a:latin typeface="KaiTi" charset="0"/>
                <a:ea typeface="KaiTi" charset="0"/>
                <a:cs typeface="KaiTi" charset="0"/>
              </a:rPr>
              <a:t>章小组问题</a:t>
            </a:r>
            <a:endParaRPr lang="en-US">
              <a:ea typeface="ＭＳ Ｐゴシック" charset="0"/>
              <a:cs typeface="ＭＳ Ｐゴシック" charset="0"/>
            </a:endParaRPr>
          </a:p>
        </p:txBody>
      </p:sp>
      <p:sp>
        <p:nvSpPr>
          <p:cNvPr id="602116" name="Rectangle 4">
            <a:extLst>
              <a:ext uri="{FF2B5EF4-FFF2-40B4-BE49-F238E27FC236}">
                <a16:creationId xmlns:a16="http://schemas.microsoft.com/office/drawing/2014/main" id="{5F37901F-3BEF-4B31-B2FB-6AD76A278170}"/>
              </a:ext>
            </a:extLst>
          </p:cNvPr>
          <p:cNvSpPr>
            <a:spLocks noChangeArrowheads="1"/>
          </p:cNvSpPr>
          <p:nvPr/>
        </p:nvSpPr>
        <p:spPr bwMode="auto">
          <a:xfrm>
            <a:off x="685800" y="1752600"/>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eaLnBrk="1">
              <a:spcBef>
                <a:spcPts val="400"/>
              </a:spcBef>
              <a:buClrTx/>
              <a:buSzTx/>
              <a:buFontTx/>
              <a:buNone/>
            </a:pPr>
            <a:r>
              <a:rPr lang="zh-CN" altLang="en-US" sz="3600">
                <a:latin typeface="Times New Roman" panose="02020603050405020304" pitchFamily="18" charset="0"/>
              </a:rPr>
              <a:t>“</a:t>
            </a:r>
            <a:r>
              <a:rPr lang="zh-CN" altLang="en-US" sz="4000">
                <a:latin typeface="KaiTi" panose="02010609060101010101" pitchFamily="49" charset="-122"/>
                <a:ea typeface="KaiTi" panose="02010609060101010101" pitchFamily="49" charset="-122"/>
              </a:rPr>
              <a:t>感谢上帝，他的慈悲笼罩他的正义” 对你个人的看法是什么？</a:t>
            </a:r>
            <a:endParaRPr lang="en-US" altLang="en-US" sz="4000">
              <a:latin typeface="KaiTi" panose="02010609060101010101" pitchFamily="49" charset="-122"/>
              <a:ea typeface="KaiTi" panose="02010609060101010101" pitchFamily="49" charset="-122"/>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Title 1">
            <a:extLst>
              <a:ext uri="{FF2B5EF4-FFF2-40B4-BE49-F238E27FC236}">
                <a16:creationId xmlns:a16="http://schemas.microsoft.com/office/drawing/2014/main" id="{61F79F20-E6AD-4C53-8F38-1A64254AC7F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A0923F-7A8E-4482-9F89-D8124225D481}"/>
              </a:ext>
            </a:extLst>
          </p:cNvPr>
          <p:cNvSpPr txBox="1"/>
          <p:nvPr/>
        </p:nvSpPr>
        <p:spPr>
          <a:xfrm>
            <a:off x="304800" y="1295400"/>
            <a:ext cx="8839200" cy="5386388"/>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sz="3200" b="1">
                <a:solidFill>
                  <a:srgbClr val="FFFFFF"/>
                </a:solidFill>
                <a:effectLst>
                  <a:outerShdw blurRad="38100" dist="38100" dir="2700000" algn="tl">
                    <a:srgbClr val="000000"/>
                  </a:outerShdw>
                </a:effectLst>
                <a:cs typeface="Arial" charset="0"/>
              </a:rPr>
              <a:t>1</a:t>
            </a:r>
            <a:r>
              <a:rPr lang="en-US" sz="2800" b="1">
                <a:solidFill>
                  <a:srgbClr val="FFFFFF"/>
                </a:solidFill>
                <a:effectLst>
                  <a:outerShdw blurRad="38100" dist="38100" dir="2700000" algn="tl">
                    <a:srgbClr val="000000"/>
                  </a:outerShdw>
                </a:effectLst>
                <a:cs typeface="Arial" charset="0"/>
              </a:rPr>
              <a:t> </a:t>
            </a:r>
            <a:r>
              <a:rPr lang="zh-CN" altLang="en-US" sz="3600">
                <a:latin typeface="KaiTi" charset="0"/>
                <a:ea typeface="KaiTi" charset="0"/>
                <a:cs typeface="KaiTi" charset="0"/>
              </a:rPr>
              <a:t>你用哪些不同的方式来回应你生活中上</a:t>
            </a:r>
            <a:endParaRPr lang="en-US" altLang="zh-CN" sz="3600">
              <a:latin typeface="KaiTi" charset="0"/>
              <a:ea typeface="KaiTi" charset="0"/>
              <a:cs typeface="KaiTi" charset="0"/>
            </a:endParaRPr>
          </a:p>
          <a:p>
            <a:pPr eaLnBrk="1" hangingPunct="1">
              <a:defRPr/>
            </a:pPr>
            <a:r>
              <a:rPr lang="zh-CN" altLang="en-US" sz="3600">
                <a:latin typeface="KaiTi" charset="0"/>
                <a:ea typeface="KaiTi" charset="0"/>
                <a:cs typeface="KaiTi" charset="0"/>
              </a:rPr>
              <a:t>帝允许的困难？</a:t>
            </a:r>
            <a:endParaRPr lang="en-US" altLang="ja-JP" sz="3600">
              <a:latin typeface="KaiTi" charset="0"/>
              <a:ea typeface="KaiTi" charset="0"/>
              <a:cs typeface="KaiTi" charset="0"/>
            </a:endParaRPr>
          </a:p>
          <a:p>
            <a:pPr>
              <a:defRPr/>
            </a:pPr>
            <a:r>
              <a:rPr lang="en-US" sz="3600" b="1">
                <a:effectLst>
                  <a:outerShdw blurRad="38100" dist="38100" dir="2700000" algn="tl">
                    <a:srgbClr val="000000"/>
                  </a:outerShdw>
                </a:effectLst>
                <a:latin typeface="KaiTi" charset="0"/>
                <a:cs typeface="Arial" charset="0"/>
              </a:rPr>
              <a:t>2.</a:t>
            </a:r>
            <a:r>
              <a:rPr lang="zh-SG" sz="3600">
                <a:latin typeface="KaiTi" charset="0"/>
                <a:ea typeface="KaiTi" charset="0"/>
                <a:cs typeface="KaiTi" charset="0"/>
              </a:rPr>
              <a:t>解释</a:t>
            </a:r>
            <a:r>
              <a:rPr lang="zh-CN" altLang="en-US" sz="3600">
                <a:latin typeface="KaiTi" charset="0"/>
                <a:ea typeface="KaiTi" charset="0"/>
                <a:cs typeface="KaiTi" charset="0"/>
              </a:rPr>
              <a:t>“感谢上帝，他的慈悲笼罩他的正义”对你本人有什么看法？</a:t>
            </a:r>
            <a:endParaRPr lang="en-US" altLang="ja-JP" sz="2800" b="1">
              <a:solidFill>
                <a:srgbClr val="FFFFFF"/>
              </a:solidFill>
              <a:effectLst>
                <a:outerShdw blurRad="38100" dist="38100" dir="2700000" algn="tl">
                  <a:srgbClr val="000000"/>
                </a:outerShdw>
              </a:effectLst>
              <a:cs typeface="Arial" charset="0"/>
            </a:endParaRPr>
          </a:p>
          <a:p>
            <a:pPr>
              <a:defRPr/>
            </a:pPr>
            <a:r>
              <a:rPr lang="en-US" sz="2800" b="1">
                <a:solidFill>
                  <a:srgbClr val="FFFFFF"/>
                </a:solidFill>
                <a:effectLst>
                  <a:outerShdw blurRad="38100" dist="38100" dir="2700000" algn="tl">
                    <a:srgbClr val="000000"/>
                  </a:outerShdw>
                </a:effectLst>
                <a:cs typeface="Arial" charset="0"/>
              </a:rPr>
              <a:t> </a:t>
            </a:r>
          </a:p>
          <a:p>
            <a:pPr>
              <a:defRPr/>
            </a:pPr>
            <a:r>
              <a:rPr lang="en-US" sz="2800" b="1">
                <a:solidFill>
                  <a:srgbClr val="FFFFFF"/>
                </a:solidFill>
                <a:effectLst>
                  <a:outerShdw blurRad="38100" dist="38100" dir="2700000" algn="tl">
                    <a:srgbClr val="000000"/>
                  </a:outerShdw>
                </a:effectLst>
                <a:cs typeface="Arial" charset="0"/>
              </a:rPr>
              <a:t>3.	</a:t>
            </a:r>
            <a:r>
              <a:rPr lang="zh-CN" altLang="en-US" sz="3600">
                <a:latin typeface="KaiTi" charset="0"/>
                <a:ea typeface="KaiTi" charset="0"/>
                <a:cs typeface="KaiTi" charset="0"/>
              </a:rPr>
              <a:t>描述你认为还没成为一个基督徒时的生活将会是怎么样的呢？</a:t>
            </a:r>
            <a:endParaRPr lang="en-US" altLang="ja-JP" sz="2800" b="1">
              <a:solidFill>
                <a:srgbClr val="FFFFFF"/>
              </a:solidFill>
              <a:effectLst>
                <a:outerShdw blurRad="38100" dist="38100" dir="2700000" algn="tl">
                  <a:srgbClr val="000000"/>
                </a:outerShdw>
              </a:effectLst>
              <a:cs typeface="Arial" charset="0"/>
            </a:endParaRPr>
          </a:p>
          <a:p>
            <a:pPr>
              <a:defRPr/>
            </a:pPr>
            <a:r>
              <a:rPr lang="en-US" sz="2800" b="1">
                <a:solidFill>
                  <a:srgbClr val="FFFFFF"/>
                </a:solidFill>
                <a:effectLst>
                  <a:outerShdw blurRad="38100" dist="38100" dir="2700000" algn="tl">
                    <a:srgbClr val="000000"/>
                  </a:outerShdw>
                </a:effectLst>
                <a:cs typeface="Arial" charset="0"/>
              </a:rPr>
              <a:t> </a:t>
            </a:r>
          </a:p>
          <a:p>
            <a:pPr>
              <a:buFontTx/>
              <a:buAutoNum type="arabicPeriod" startAt="4"/>
              <a:defRPr/>
            </a:pPr>
            <a:r>
              <a:rPr lang="zh-CN" altLang="en-US" sz="3600">
                <a:latin typeface="KaiTi" charset="0"/>
                <a:ea typeface="KaiTi" charset="0"/>
                <a:cs typeface="KaiTi" charset="0"/>
              </a:rPr>
              <a:t>你能用什么具体的方式来回应上帝对你的要求“与他人分享他”吗？</a:t>
            </a:r>
            <a:endParaRPr lang="en-US" sz="3600" b="1">
              <a:effectLst>
                <a:outerShdw blurRad="38100" dist="38100" dir="2700000" algn="tl">
                  <a:srgbClr val="000000"/>
                </a:outerShdw>
              </a:effectLst>
              <a:latin typeface="KaiTi" charset="0"/>
              <a:cs typeface="Arial" charset="0"/>
            </a:endParaRPr>
          </a:p>
        </p:txBody>
      </p:sp>
      <p:sp>
        <p:nvSpPr>
          <p:cNvPr id="505862" name="Rectangle 1030">
            <a:extLst>
              <a:ext uri="{FF2B5EF4-FFF2-40B4-BE49-F238E27FC236}">
                <a16:creationId xmlns:a16="http://schemas.microsoft.com/office/drawing/2014/main" id="{C3359DC4-9917-4D42-9BA2-624615F9A0C2}"/>
              </a:ext>
            </a:extLst>
          </p:cNvPr>
          <p:cNvSpPr>
            <a:spLocks noGrp="1" noChangeArrowheads="1"/>
          </p:cNvSpPr>
          <p:nvPr>
            <p:ph type="title" idx="4294967295"/>
          </p:nvPr>
        </p:nvSpPr>
        <p:spPr>
          <a:xfrm>
            <a:off x="457200" y="0"/>
            <a:ext cx="8229600" cy="990600"/>
          </a:xfrm>
        </p:spPr>
        <p:txBody>
          <a:bodyPr/>
          <a:lstStyle/>
          <a:p>
            <a:pPr>
              <a:defRPr/>
            </a:pPr>
            <a:r>
              <a:rPr lang="zh-CN" altLang="en-US" b="1">
                <a:solidFill>
                  <a:srgbClr val="B8FFFF"/>
                </a:solidFill>
                <a:latin typeface="KaiTi" charset="0"/>
                <a:ea typeface="KaiTi" charset="0"/>
                <a:cs typeface="KaiTi" charset="0"/>
              </a:rPr>
              <a:t>约拿书第</a:t>
            </a:r>
            <a:r>
              <a:rPr lang="en-US" altLang="zh-CN" b="1">
                <a:latin typeface="KaiTi" charset="0"/>
                <a:ea typeface="KaiTi" charset="0"/>
                <a:cs typeface="KaiTi" charset="0"/>
              </a:rPr>
              <a:t>2</a:t>
            </a:r>
            <a:r>
              <a:rPr lang="zh-CN" altLang="en-US" b="1">
                <a:latin typeface="KaiTi" charset="0"/>
                <a:ea typeface="KaiTi" charset="0"/>
                <a:cs typeface="KaiTi" charset="0"/>
              </a:rPr>
              <a:t>章小组问题</a:t>
            </a:r>
            <a:endParaRPr lang="en-US">
              <a:ea typeface="ＭＳ Ｐゴシック" charset="0"/>
              <a:cs typeface="ＭＳ Ｐゴシック" charset="0"/>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04162" name="Picture 2" descr="bx0gxi90">
            <a:extLst>
              <a:ext uri="{FF2B5EF4-FFF2-40B4-BE49-F238E27FC236}">
                <a16:creationId xmlns:a16="http://schemas.microsoft.com/office/drawing/2014/main" id="{42F8AD3C-8F76-48C6-A085-F1973D82335A}"/>
              </a:ext>
            </a:extLst>
          </p:cNvPr>
          <p:cNvPicPr>
            <a:picLocks noChangeAspect="1"/>
          </p:cNvPicPr>
          <p:nvPr/>
        </p:nvPicPr>
        <p:blipFill>
          <a:blip r:embed="rId3">
            <a:extLst>
              <a:ext uri="{28A0092B-C50C-407E-A947-70E740481C1C}">
                <a14:useLocalDpi xmlns:a14="http://schemas.microsoft.com/office/drawing/2010/main" val="0"/>
              </a:ext>
            </a:extLst>
          </a:blip>
          <a:srcRect l="1575"/>
          <a:stretch>
            <a:fillRect/>
          </a:stretch>
        </p:blipFill>
        <p:spPr bwMode="auto">
          <a:xfrm>
            <a:off x="2057400" y="-53340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3" name="Rectangle 3">
            <a:extLst>
              <a:ext uri="{FF2B5EF4-FFF2-40B4-BE49-F238E27FC236}">
                <a16:creationId xmlns:a16="http://schemas.microsoft.com/office/drawing/2014/main" id="{0E2BC19E-53A3-409C-9A79-2B6344407442}"/>
              </a:ext>
            </a:extLst>
          </p:cNvPr>
          <p:cNvSpPr>
            <a:spLocks noChangeArrowheads="1"/>
          </p:cNvSpPr>
          <p:nvPr/>
        </p:nvSpPr>
        <p:spPr bwMode="auto">
          <a:xfrm>
            <a:off x="2020888" y="6338888"/>
            <a:ext cx="4313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a:spcBef>
                <a:spcPct val="0"/>
              </a:spcBef>
              <a:buSzTx/>
              <a:buFontTx/>
              <a:buNone/>
            </a:pPr>
            <a:r>
              <a:rPr lang="zh-CN" altLang="en-US" sz="2800">
                <a:solidFill>
                  <a:srgbClr val="CDCBBF"/>
                </a:solidFill>
                <a:latin typeface="Arial" panose="020B0604020202020204" pitchFamily="34" charset="0"/>
                <a:ea typeface="SimSun" panose="02010600030101010101" pitchFamily="2" charset="-122"/>
              </a:rPr>
              <a:t>字和词由</a:t>
            </a:r>
            <a:r>
              <a:rPr lang="en-US" altLang="ja-JP" sz="2800">
                <a:solidFill>
                  <a:srgbClr val="CDCBBF"/>
                </a:solidFill>
                <a:latin typeface="Arial" panose="020B0604020202020204" pitchFamily="34" charset="0"/>
                <a:ea typeface="SimSun" panose="02010600030101010101" pitchFamily="2" charset="-122"/>
              </a:rPr>
              <a:t> Gerrit Gustafson</a:t>
            </a:r>
            <a:endParaRPr lang="en-US" altLang="en-US" sz="2800">
              <a:solidFill>
                <a:srgbClr val="CDCBBF"/>
              </a:solidFill>
              <a:latin typeface="Arial" panose="020B0604020202020204" pitchFamily="34" charset="0"/>
              <a:ea typeface="SimSun" panose="02010600030101010101" pitchFamily="2" charset="-122"/>
            </a:endParaRPr>
          </a:p>
        </p:txBody>
      </p:sp>
      <p:sp>
        <p:nvSpPr>
          <p:cNvPr id="604164" name="Rectangle 3">
            <a:extLst>
              <a:ext uri="{FF2B5EF4-FFF2-40B4-BE49-F238E27FC236}">
                <a16:creationId xmlns:a16="http://schemas.microsoft.com/office/drawing/2014/main" id="{9781C46D-1FE1-47FD-B56D-F2C52E2052BA}"/>
              </a:ext>
            </a:extLst>
          </p:cNvPr>
          <p:cNvSpPr>
            <a:spLocks noChangeArrowheads="1"/>
          </p:cNvSpPr>
          <p:nvPr/>
        </p:nvSpPr>
        <p:spPr bwMode="auto">
          <a:xfrm>
            <a:off x="3571875" y="5214938"/>
            <a:ext cx="3000375" cy="946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800">
                <a:solidFill>
                  <a:srgbClr val="CDCBBF"/>
                </a:solidFill>
                <a:latin typeface="Arial" panose="020B0604020202020204" pitchFamily="34" charset="0"/>
                <a:ea typeface="SimSun" panose="02010600030101010101" pitchFamily="2" charset="-122"/>
              </a:rPr>
              <a:t>唯有依靠神恩典</a:t>
            </a:r>
            <a:r>
              <a:rPr lang="en-US" altLang="ja-JP" sz="2800">
                <a:solidFill>
                  <a:srgbClr val="CDCBBF"/>
                </a:solidFill>
                <a:latin typeface="Arial" panose="020B0604020202020204" pitchFamily="34" charset="0"/>
                <a:ea typeface="SimSun" panose="02010600030101010101" pitchFamily="2" charset="-122"/>
              </a:rPr>
              <a:t>, </a:t>
            </a:r>
            <a:r>
              <a:rPr lang="zh-CN" altLang="en-US" sz="2800">
                <a:solidFill>
                  <a:srgbClr val="CDCBBF"/>
                </a:solidFill>
                <a:latin typeface="Arial" panose="020B0604020202020204" pitchFamily="34" charset="0"/>
                <a:ea typeface="SimSun" panose="02010600030101010101" pitchFamily="2" charset="-122"/>
              </a:rPr>
              <a:t>我们才能进入</a:t>
            </a:r>
            <a:endParaRPr lang="en-US" altLang="en-US" sz="2800">
              <a:solidFill>
                <a:srgbClr val="CDCBBF"/>
              </a:solidFill>
              <a:latin typeface="Arial" panose="020B0604020202020204" pitchFamily="34" charset="0"/>
              <a:ea typeface="SimSun"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1">
            <a:extLst>
              <a:ext uri="{FF2B5EF4-FFF2-40B4-BE49-F238E27FC236}">
                <a16:creationId xmlns:a16="http://schemas.microsoft.com/office/drawing/2014/main" id="{EFBE8373-44F8-4CC3-B0F4-DFF8CDE3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6667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32E21-3DE7-4FF4-BBBD-BC358A85C8BD}"/>
              </a:ext>
            </a:extLst>
          </p:cNvPr>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上帝如何让我们回应</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不悔改</a:t>
            </a:r>
            <a:r>
              <a:rPr lang="zh-CN" altLang="en-US" sz="5400" b="1" dirty="0">
                <a:effectLst>
                  <a:glow rad="127000">
                    <a:schemeClr val="tx1"/>
                  </a:glow>
                </a:effectLst>
                <a:latin typeface="Arial" charset="0"/>
                <a:ea typeface="ＭＳ Ｐゴシック" charset="0"/>
                <a:cs typeface="ＭＳ Ｐゴシック" charset="0"/>
              </a:rPr>
              <a:t>的人呢？</a:t>
            </a:r>
            <a:br>
              <a:rPr lang="zh-CN" altLang="en-US" sz="5400" dirty="0">
                <a:latin typeface="Times New Roman" pitchFamily="18" charset="0"/>
                <a:ea typeface="ＭＳ Ｐゴシック" pitchFamily="34" charset="-128"/>
              </a:rPr>
            </a:b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a:extLst>
              <a:ext uri="{FF2B5EF4-FFF2-40B4-BE49-F238E27FC236}">
                <a16:creationId xmlns:a16="http://schemas.microsoft.com/office/drawing/2014/main" id="{63A3BFF9-A35F-4DEA-9608-FD3200029165}"/>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3">
            <a:extLst>
              <a:ext uri="{FF2B5EF4-FFF2-40B4-BE49-F238E27FC236}">
                <a16:creationId xmlns:a16="http://schemas.microsoft.com/office/drawing/2014/main" id="{C84ABD96-F947-422D-BB7E-573B1EB636C8}"/>
              </a:ext>
            </a:extLst>
          </p:cNvPr>
          <p:cNvSpPr>
            <a:spLocks noChangeArrowheads="1"/>
          </p:cNvSpPr>
          <p:nvPr/>
        </p:nvSpPr>
        <p:spPr bwMode="auto">
          <a:xfrm>
            <a:off x="1908175" y="3381375"/>
            <a:ext cx="5543550" cy="3751263"/>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p>
            <a:pPr algn="ctr" eaLnBrk="1">
              <a:defRPr/>
            </a:pPr>
            <a:r>
              <a:rPr lang="zh-CN" altLang="en-US" sz="4800" b="1" dirty="0">
                <a:solidFill>
                  <a:schemeClr val="bg1"/>
                </a:solidFill>
                <a:latin typeface="Times New Roman" charset="0"/>
                <a:ea typeface="SimSun" charset="0"/>
                <a:cs typeface="SimSun" charset="0"/>
              </a:rPr>
              <a:t>惟有依靠耶稣恩典</a:t>
            </a:r>
          </a:p>
          <a:p>
            <a:pPr algn="ctr" eaLnBrk="1">
              <a:defRPr/>
            </a:pPr>
            <a:r>
              <a:rPr lang="zh-CN" altLang="en-US" sz="4800" b="1" dirty="0">
                <a:solidFill>
                  <a:schemeClr val="bg1"/>
                </a:solidFill>
                <a:latin typeface="Times New Roman" charset="0"/>
                <a:ea typeface="SimSun" charset="0"/>
                <a:cs typeface="SimSun" charset="0"/>
              </a:rPr>
              <a:t>我们来到宝座前</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不是依靠人的成全</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乃是羔羊的宝血</a:t>
            </a:r>
            <a:endParaRPr lang="en-US" altLang="ja-JP" sz="4800" b="1" dirty="0">
              <a:solidFill>
                <a:schemeClr val="bg1"/>
              </a:solidFill>
              <a:latin typeface="Times New Roman" charset="0"/>
              <a:ea typeface="SimSun" charset="0"/>
              <a:cs typeface="SimSun" charset="0"/>
            </a:endParaRPr>
          </a:p>
          <a:p>
            <a:pPr algn="ctr" eaLnBrk="1">
              <a:defRPr/>
            </a:pPr>
            <a:endParaRPr lang="en-US" sz="4800" dirty="0">
              <a:solidFill>
                <a:schemeClr val="bg1"/>
              </a:solidFill>
              <a:latin typeface="Times New Roman" charset="0"/>
              <a:ea typeface="SimSun" charset="0"/>
              <a:cs typeface="SimSun"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2">
            <a:extLst>
              <a:ext uri="{FF2B5EF4-FFF2-40B4-BE49-F238E27FC236}">
                <a16:creationId xmlns:a16="http://schemas.microsoft.com/office/drawing/2014/main" id="{D2DB9D96-879F-45A8-9979-85809C49B423}"/>
              </a:ext>
            </a:extLst>
          </p:cNvPr>
          <p:cNvPicPr>
            <a:picLocks noChangeAspect="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ectangle 3">
            <a:extLst>
              <a:ext uri="{FF2B5EF4-FFF2-40B4-BE49-F238E27FC236}">
                <a16:creationId xmlns:a16="http://schemas.microsoft.com/office/drawing/2014/main" id="{0887340D-8A1F-4D4B-AA6D-70460C7652D2}"/>
              </a:ext>
            </a:extLst>
          </p:cNvPr>
          <p:cNvSpPr>
            <a:spLocks noChangeArrowheads="1"/>
          </p:cNvSpPr>
          <p:nvPr/>
        </p:nvSpPr>
        <p:spPr bwMode="auto">
          <a:xfrm>
            <a:off x="1619250" y="1773238"/>
            <a:ext cx="6624638" cy="3751262"/>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p>
            <a:pPr algn="ctr" eaLnBrk="1">
              <a:defRPr/>
            </a:pPr>
            <a:r>
              <a:rPr lang="zh-CN" altLang="en-US" sz="4800" b="1" dirty="0">
                <a:solidFill>
                  <a:schemeClr val="bg1"/>
                </a:solidFill>
                <a:latin typeface="Times New Roman" charset="0"/>
                <a:ea typeface="SimSun" charset="0"/>
                <a:cs typeface="SimSun" charset="0"/>
              </a:rPr>
              <a:t>祢呼召我 </a:t>
            </a:r>
            <a:r>
              <a:rPr lang="en-US" sz="4800" b="1" dirty="0">
                <a:solidFill>
                  <a:schemeClr val="bg1"/>
                </a:solidFill>
                <a:latin typeface="Times New Roman" charset="0"/>
                <a:ea typeface="SimSun" charset="0"/>
                <a:cs typeface="SimSun" charset="0"/>
              </a:rPr>
              <a:t>   </a:t>
            </a:r>
            <a:r>
              <a:rPr lang="zh-CN" altLang="en-US" sz="4800" b="1" dirty="0">
                <a:solidFill>
                  <a:schemeClr val="bg1"/>
                </a:solidFill>
                <a:latin typeface="Times New Roman" charset="0"/>
                <a:ea typeface="SimSun" charset="0"/>
                <a:cs typeface="SimSun" charset="0"/>
              </a:rPr>
              <a:t>与我同在</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祢呼召我来</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领我前来 </a:t>
            </a:r>
            <a:r>
              <a:rPr lang="en-US" sz="4800" b="1" dirty="0">
                <a:solidFill>
                  <a:schemeClr val="bg1"/>
                </a:solidFill>
                <a:latin typeface="Times New Roman" charset="0"/>
                <a:ea typeface="SimSun" charset="0"/>
                <a:cs typeface="SimSun" charset="0"/>
              </a:rPr>
              <a:t>  </a:t>
            </a:r>
            <a:r>
              <a:rPr lang="zh-CN" altLang="en-US" sz="4800" b="1" dirty="0">
                <a:solidFill>
                  <a:schemeClr val="bg1"/>
                </a:solidFill>
                <a:latin typeface="Times New Roman" charset="0"/>
                <a:ea typeface="SimSun" charset="0"/>
                <a:cs typeface="SimSun" charset="0"/>
              </a:rPr>
              <a:t>与我同在</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是靠主恩典我来</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靠主恩典我来</a:t>
            </a:r>
            <a:endParaRPr lang="en-US" sz="4800" b="1" dirty="0">
              <a:solidFill>
                <a:schemeClr val="bg1"/>
              </a:solidFill>
              <a:latin typeface="Times New Roman" charset="0"/>
              <a:ea typeface="SimSun" charset="0"/>
              <a:cs typeface="SimSun"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4" name="Picture 2">
            <a:extLst>
              <a:ext uri="{FF2B5EF4-FFF2-40B4-BE49-F238E27FC236}">
                <a16:creationId xmlns:a16="http://schemas.microsoft.com/office/drawing/2014/main" id="{8DBF3432-23FB-4D1E-9155-CA78FA68382D}"/>
              </a:ext>
            </a:extLst>
          </p:cNvPr>
          <p:cNvPicPr>
            <a:picLocks noChangeAspect="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Rectangle 3">
            <a:extLst>
              <a:ext uri="{FF2B5EF4-FFF2-40B4-BE49-F238E27FC236}">
                <a16:creationId xmlns:a16="http://schemas.microsoft.com/office/drawing/2014/main" id="{A6BF7247-BFEF-47F6-8BBC-EC7B903D0E3F}"/>
              </a:ext>
            </a:extLst>
          </p:cNvPr>
          <p:cNvSpPr>
            <a:spLocks noChangeArrowheads="1"/>
          </p:cNvSpPr>
          <p:nvPr/>
        </p:nvSpPr>
        <p:spPr bwMode="auto">
          <a:xfrm>
            <a:off x="533400" y="2070100"/>
            <a:ext cx="8420100" cy="3019425"/>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p>
            <a:pPr algn="ctr" eaLnBrk="1">
              <a:defRPr/>
            </a:pPr>
            <a:r>
              <a:rPr lang="zh-CN" altLang="en-US" sz="4800" b="1" dirty="0">
                <a:solidFill>
                  <a:schemeClr val="bg1"/>
                </a:solidFill>
                <a:latin typeface="Times New Roman" charset="0"/>
                <a:ea typeface="SimSun" charset="0"/>
                <a:cs typeface="SimSun" charset="0"/>
              </a:rPr>
              <a:t>主若数算罪恶</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无人能得救</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感谢主恩</a:t>
            </a:r>
            <a:endParaRPr lang="en-US" altLang="ja-JP" sz="4800" b="1" dirty="0">
              <a:solidFill>
                <a:schemeClr val="bg1"/>
              </a:solidFill>
              <a:latin typeface="Times New Roman" charset="0"/>
              <a:ea typeface="SimSun" charset="0"/>
              <a:cs typeface="SimSun" charset="0"/>
            </a:endParaRPr>
          </a:p>
          <a:p>
            <a:pPr algn="ctr" eaLnBrk="1">
              <a:defRPr/>
            </a:pPr>
            <a:r>
              <a:rPr lang="zh-CN" altLang="en-US" sz="4800" b="1" dirty="0">
                <a:solidFill>
                  <a:schemeClr val="bg1"/>
                </a:solidFill>
                <a:latin typeface="Times New Roman" charset="0"/>
                <a:ea typeface="SimSun" charset="0"/>
                <a:cs typeface="SimSun" charset="0"/>
              </a:rPr>
              <a:t>得洁净完全靠祢宝血</a:t>
            </a:r>
            <a:endParaRPr lang="en-US" sz="4800" b="1" dirty="0">
              <a:solidFill>
                <a:schemeClr val="bg1"/>
              </a:solidFill>
              <a:latin typeface="Times New Roman" charset="0"/>
              <a:ea typeface="SimSun" charset="0"/>
              <a:cs typeface="SimSun"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a:extLst>
              <a:ext uri="{FF2B5EF4-FFF2-40B4-BE49-F238E27FC236}">
                <a16:creationId xmlns:a16="http://schemas.microsoft.com/office/drawing/2014/main" id="{C8FD16F4-B6B0-41EE-85E7-293E035A8A2D}"/>
              </a:ext>
            </a:extLst>
          </p:cNvPr>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Rectangle 3">
            <a:extLst>
              <a:ext uri="{FF2B5EF4-FFF2-40B4-BE49-F238E27FC236}">
                <a16:creationId xmlns:a16="http://schemas.microsoft.com/office/drawing/2014/main" id="{20654C84-645C-4BF1-936A-CBE27EE0D3B6}"/>
              </a:ext>
            </a:extLst>
          </p:cNvPr>
          <p:cNvSpPr>
            <a:spLocks noChangeArrowheads="1"/>
          </p:cNvSpPr>
          <p:nvPr/>
        </p:nvSpPr>
        <p:spPr bwMode="auto">
          <a:xfrm>
            <a:off x="4513263" y="3733800"/>
            <a:ext cx="184150" cy="823913"/>
          </a:xfrm>
          <a:prstGeom prst="rect">
            <a:avLst/>
          </a:prstGeom>
          <a:noFill/>
          <a:ln>
            <a:noFill/>
          </a:ln>
          <a:effectLst>
            <a:outerShdw blurRad="63500" dist="53886"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p>
            <a:pPr algn="ctr" eaLnBrk="1">
              <a:defRPr/>
            </a:pPr>
            <a:endParaRPr lang="en-US" sz="4800">
              <a:solidFill>
                <a:srgbClr val="CDCBBF"/>
              </a:solidFill>
              <a:latin typeface="Times New Roman" charset="0"/>
              <a:ea typeface="Osaka" charset="0"/>
              <a:cs typeface="Osaka" charset="0"/>
            </a:endParaRPr>
          </a:p>
        </p:txBody>
      </p:sp>
      <p:sp>
        <p:nvSpPr>
          <p:cNvPr id="608260" name="Rectangle 4">
            <a:extLst>
              <a:ext uri="{FF2B5EF4-FFF2-40B4-BE49-F238E27FC236}">
                <a16:creationId xmlns:a16="http://schemas.microsoft.com/office/drawing/2014/main" id="{0DC9AF43-58D4-4247-B30D-453934A49715}"/>
              </a:ext>
            </a:extLst>
          </p:cNvPr>
          <p:cNvSpPr>
            <a:spLocks noChangeArrowheads="1"/>
          </p:cNvSpPr>
          <p:nvPr/>
        </p:nvSpPr>
        <p:spPr bwMode="auto">
          <a:xfrm>
            <a:off x="2124075" y="2565400"/>
            <a:ext cx="532765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惟有依靠耶稣恩典</a:t>
            </a:r>
          </a:p>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是靠主恩典我来</a:t>
            </a:r>
            <a:endParaRPr lang="en-GB" altLang="ja-JP"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靠主恩典我来</a:t>
            </a:r>
            <a:endParaRPr lang="en-US" altLang="ja-JP"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r>
              <a:rPr lang="zh-CN" altLang="en-US" sz="4800" b="1">
                <a:solidFill>
                  <a:schemeClr val="bg1"/>
                </a:solidFill>
                <a:latin typeface="Times New Roman" panose="02020603050405020304" pitchFamily="18" charset="0"/>
                <a:ea typeface="SimSun" panose="02010600030101010101" pitchFamily="2" charset="-122"/>
              </a:rPr>
              <a:t>靠主恩典我来</a:t>
            </a:r>
            <a:endParaRPr lang="en-US" altLang="ja-JP"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GB" altLang="en-US"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GB" altLang="en-US" sz="48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GB" altLang="en-US" sz="2400" b="1">
              <a:solidFill>
                <a:schemeClr val="bg1"/>
              </a:solidFill>
              <a:latin typeface="Times New Roman" panose="02020603050405020304" pitchFamily="18" charset="0"/>
              <a:ea typeface="SimSun" panose="02010600030101010101" pitchFamily="2" charset="-122"/>
            </a:endParaRPr>
          </a:p>
          <a:p>
            <a:pPr algn="ctr" eaLnBrk="1">
              <a:spcBef>
                <a:spcPct val="0"/>
              </a:spcBef>
              <a:buSzTx/>
              <a:buFontTx/>
              <a:buNone/>
            </a:pPr>
            <a:endParaRPr lang="en-US" altLang="en-US" sz="2400" b="1">
              <a:solidFill>
                <a:schemeClr val="bg1"/>
              </a:solidFill>
              <a:latin typeface="Times New Roman" panose="02020603050405020304" pitchFamily="18" charset="0"/>
              <a:ea typeface="SimSun" panose="02010600030101010101" pitchFamily="2" charset="-122"/>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EA0D7-9731-4F25-9960-498C425B8954}"/>
              </a:ext>
            </a:extLst>
          </p:cNvPr>
          <p:cNvSpPr>
            <a:spLocks noGrp="1"/>
          </p:cNvSpPr>
          <p:nvPr>
            <p:ph type="title" idx="4294967295"/>
          </p:nvPr>
        </p:nvSpPr>
        <p:spPr>
          <a:xfrm>
            <a:off x="0" y="0"/>
            <a:ext cx="2057400" cy="1143000"/>
          </a:xfrm>
        </p:spPr>
        <p:txBody>
          <a:bodyPr/>
          <a:lstStyle/>
          <a:p>
            <a:pPr>
              <a:defRPr/>
            </a:pPr>
            <a:r>
              <a:rPr lang="en-US"/>
              <a:t>Black</a:t>
            </a:r>
          </a:p>
        </p:txBody>
      </p:sp>
      <p:sp>
        <p:nvSpPr>
          <p:cNvPr id="609283" name="Rectangle 2">
            <a:extLst>
              <a:ext uri="{FF2B5EF4-FFF2-40B4-BE49-F238E27FC236}">
                <a16:creationId xmlns:a16="http://schemas.microsoft.com/office/drawing/2014/main" id="{A6163A92-484B-4015-9816-A3F9FF896DF8}"/>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7D530EA7-EEEE-4236-BE3F-1DDBDA76E485}"/>
              </a:ext>
            </a:extLst>
          </p:cNvPr>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23907" name="Rectangle 3">
            <a:extLst>
              <a:ext uri="{FF2B5EF4-FFF2-40B4-BE49-F238E27FC236}">
                <a16:creationId xmlns:a16="http://schemas.microsoft.com/office/drawing/2014/main" id="{83ADD881-5ABC-46DA-B1AA-F28B48BDB364}"/>
              </a:ext>
            </a:extLst>
          </p:cNvPr>
          <p:cNvSpPr>
            <a:spLocks noGrp="1" noChangeArrowheads="1"/>
          </p:cNvSpPr>
          <p:nvPr>
            <p:ph type="title" idx="4294967295"/>
          </p:nvPr>
        </p:nvSpPr>
        <p:spPr>
          <a:xfrm>
            <a:off x="179388" y="2971800"/>
            <a:ext cx="8763000" cy="3886200"/>
          </a:xfrm>
        </p:spPr>
        <p:txBody>
          <a:bodyPr/>
          <a:lstStyle/>
          <a:p>
            <a:pPr algn="ctr" eaLnBrk="1" hangingPunct="1">
              <a:defRPr/>
            </a:pPr>
            <a:r>
              <a:rPr lang="mr-IN" altLang="ja-JP" sz="8000" dirty="0">
                <a:solidFill>
                  <a:srgbClr val="FFFFFF"/>
                </a:solidFill>
                <a:latin typeface="Arial" pitchFamily="34" charset="0"/>
                <a:ea typeface="ＭＳ Ｐゴシック" pitchFamily="34" charset="-128"/>
                <a:cs typeface="Arial" pitchFamily="34" charset="0"/>
              </a:rPr>
              <a:t>“</a:t>
            </a:r>
            <a:r>
              <a:rPr lang="zh-CN" altLang="en-US" sz="8000" dirty="0">
                <a:solidFill>
                  <a:srgbClr val="FFFFFF"/>
                </a:solidFill>
                <a:latin typeface="Arial" pitchFamily="34" charset="0"/>
                <a:ea typeface="ＭＳ Ｐゴシック" pitchFamily="34" charset="-128"/>
                <a:cs typeface="Arial" pitchFamily="34" charset="0"/>
              </a:rPr>
              <a:t>去！哟！哇！”</a:t>
            </a:r>
            <a:br>
              <a:rPr lang="zh-CN" altLang="en-US" sz="8000" dirty="0">
                <a:latin typeface="Calibri" pitchFamily="34" charset="0"/>
                <a:ea typeface="ＭＳ Ｐゴシック" pitchFamily="34" charset="-128"/>
              </a:rPr>
            </a:br>
            <a:br>
              <a:rPr lang="en-US" altLang="en-US" sz="8000" dirty="0">
                <a:solidFill>
                  <a:srgbClr val="FFFFFF"/>
                </a:solidFill>
                <a:latin typeface="Arial" pitchFamily="34" charset="0"/>
                <a:ea typeface="ＭＳ Ｐゴシック" pitchFamily="34" charset="-128"/>
                <a:cs typeface="Arial" pitchFamily="34" charset="0"/>
              </a:rPr>
            </a:br>
            <a:r>
              <a:rPr lang="ko-KR" altLang="en-US" sz="8000" dirty="0">
                <a:solidFill>
                  <a:srgbClr val="FFFFFF"/>
                </a:solidFill>
                <a:latin typeface="Arial" pitchFamily="34" charset="0"/>
                <a:ea typeface="ＭＳ Ｐゴシック" pitchFamily="34" charset="-128"/>
                <a:cs typeface="Arial" pitchFamily="34" charset="0"/>
              </a:rPr>
              <a:t>约拿书</a:t>
            </a:r>
            <a:r>
              <a:rPr lang="en-US" altLang="en-US" sz="8000" dirty="0">
                <a:solidFill>
                  <a:srgbClr val="FFFFFF"/>
                </a:solidFill>
                <a:latin typeface="Arial" pitchFamily="34" charset="0"/>
                <a:ea typeface="ＭＳ Ｐゴシック" pitchFamily="34" charset="-128"/>
                <a:cs typeface="Arial" pitchFamily="34" charset="0"/>
              </a:rPr>
              <a:t> 3</a:t>
            </a:r>
            <a:endParaRPr lang="en-US" altLang="en-US" sz="8000" dirty="0">
              <a:latin typeface="Arial" pitchFamily="34" charset="0"/>
              <a:ea typeface="ＭＳ Ｐゴシック" pitchFamily="34" charset="-128"/>
              <a:cs typeface="Arial" pitchFamily="34" charset="0"/>
            </a:endParaRPr>
          </a:p>
        </p:txBody>
      </p:sp>
      <p:sp>
        <p:nvSpPr>
          <p:cNvPr id="5" name="Rectangle 3">
            <a:extLst>
              <a:ext uri="{FF2B5EF4-FFF2-40B4-BE49-F238E27FC236}">
                <a16:creationId xmlns:a16="http://schemas.microsoft.com/office/drawing/2014/main" id="{CCAC5261-7FEC-435A-9E5A-85B68FA1FCBD}"/>
              </a:ext>
            </a:extLst>
          </p:cNvPr>
          <p:cNvSpPr txBox="1">
            <a:spLocks noChangeArrowheads="1"/>
          </p:cNvSpPr>
          <p:nvPr/>
        </p:nvSpPr>
        <p:spPr bwMode="auto">
          <a:xfrm>
            <a:off x="0" y="0"/>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分享上帝的信息，因为人们都有</a:t>
            </a:r>
            <a:r>
              <a:rPr kumimoji="0" lang="zh-CN" alt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回应</a:t>
            </a: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a:t>
            </a:r>
          </a:p>
        </p:txBody>
      </p:sp>
    </p:spTree>
    <p:extLst>
      <p:ext uri="{BB962C8B-B14F-4D97-AF65-F5344CB8AC3E}">
        <p14:creationId xmlns:p14="http://schemas.microsoft.com/office/powerpoint/2010/main" val="376957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itle 2">
            <a:extLst>
              <a:ext uri="{FF2B5EF4-FFF2-40B4-BE49-F238E27FC236}">
                <a16:creationId xmlns:a16="http://schemas.microsoft.com/office/drawing/2014/main" id="{32A0EC21-1980-4074-A94B-5681E695D51E}"/>
              </a:ext>
            </a:extLst>
          </p:cNvPr>
          <p:cNvSpPr txBox="1">
            <a:spLocks noGrp="1"/>
          </p:cNvSpPr>
          <p:nvPr>
            <p:ph type="title" idx="4294967295"/>
          </p:nvPr>
        </p:nvSpPr>
        <p:spPr>
          <a:xfrm>
            <a:off x="762000" y="1371600"/>
            <a:ext cx="2057400" cy="1143000"/>
          </a:xfrm>
        </p:spPr>
        <p:txBody>
          <a:bodyPr/>
          <a:lstStyle/>
          <a:p>
            <a:pPr eaLnBrk="1">
              <a:defRPr/>
            </a:pPr>
            <a:r>
              <a:rPr>
                <a:latin typeface="Trebuchet MS" charset="0"/>
                <a:ea typeface="Osaka" charset="0"/>
              </a:rPr>
              <a:t>Success - Failure</a:t>
            </a:r>
          </a:p>
        </p:txBody>
      </p:sp>
      <p:sp>
        <p:nvSpPr>
          <p:cNvPr id="611331" name="Rectangle 2">
            <a:extLst>
              <a:ext uri="{FF2B5EF4-FFF2-40B4-BE49-F238E27FC236}">
                <a16:creationId xmlns:a16="http://schemas.microsoft.com/office/drawing/2014/main" id="{24196D4A-FD34-4FF2-9536-B795CD1C003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1332" name="Picture 3" descr="failure-success.jpg">
            <a:extLst>
              <a:ext uri="{FF2B5EF4-FFF2-40B4-BE49-F238E27FC236}">
                <a16:creationId xmlns:a16="http://schemas.microsoft.com/office/drawing/2014/main" id="{166BB4B2-F97C-4D9C-8C8D-852CA85BC0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005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3" name="TextBox 5">
            <a:extLst>
              <a:ext uri="{FF2B5EF4-FFF2-40B4-BE49-F238E27FC236}">
                <a16:creationId xmlns:a16="http://schemas.microsoft.com/office/drawing/2014/main" id="{C22B3235-69A4-42C4-90EB-A039F7A99813}"/>
              </a:ext>
            </a:extLst>
          </p:cNvPr>
          <p:cNvSpPr txBox="1">
            <a:spLocks noChangeArrowheads="1"/>
          </p:cNvSpPr>
          <p:nvPr/>
        </p:nvSpPr>
        <p:spPr bwMode="auto">
          <a:xfrm rot="-648330">
            <a:off x="2403475" y="1598613"/>
            <a:ext cx="4113213"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r>
              <a:rPr lang="zh-CN" altLang="en-US" sz="4400" b="1">
                <a:solidFill>
                  <a:srgbClr val="FFFFFF"/>
                </a:solidFill>
                <a:latin typeface="Calibri" panose="020F0502020204030204" pitchFamily="34" charset="0"/>
                <a:ea typeface="SimSun" panose="02010600030101010101" pitchFamily="2" charset="-122"/>
              </a:rPr>
              <a:t>成功</a:t>
            </a:r>
            <a:endParaRPr lang="en-US" altLang="en-US" sz="1800" b="1">
              <a:solidFill>
                <a:schemeClr val="tx1"/>
              </a:solidFill>
              <a:latin typeface="Calibri" panose="020F0502020204030204" pitchFamily="34" charset="0"/>
              <a:ea typeface="ＭＳ Ｐゴシック" panose="020B0600070205080204" pitchFamily="34" charset="-128"/>
            </a:endParaRPr>
          </a:p>
        </p:txBody>
      </p:sp>
      <p:sp>
        <p:nvSpPr>
          <p:cNvPr id="611334" name="TextBox 6">
            <a:extLst>
              <a:ext uri="{FF2B5EF4-FFF2-40B4-BE49-F238E27FC236}">
                <a16:creationId xmlns:a16="http://schemas.microsoft.com/office/drawing/2014/main" id="{4E8B6F1B-C55C-4537-9848-79C1E9B661DB}"/>
              </a:ext>
            </a:extLst>
          </p:cNvPr>
          <p:cNvSpPr txBox="1">
            <a:spLocks noChangeArrowheads="1"/>
          </p:cNvSpPr>
          <p:nvPr/>
        </p:nvSpPr>
        <p:spPr bwMode="auto">
          <a:xfrm rot="-420274">
            <a:off x="2168525" y="3676650"/>
            <a:ext cx="41148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r>
              <a:rPr lang="zh-CN" altLang="en-US" sz="4400" b="1" dirty="0">
                <a:solidFill>
                  <a:srgbClr val="FFFFFF"/>
                </a:solidFill>
                <a:latin typeface="Calibri" panose="020F0502020204030204" pitchFamily="34" charset="0"/>
                <a:ea typeface="SimSun" panose="02010600030101010101" pitchFamily="2" charset="-122"/>
              </a:rPr>
              <a:t>失败</a:t>
            </a:r>
            <a:endParaRPr lang="en-US" altLang="en-US" sz="1800" b="1" dirty="0">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FD9A4-00ED-492E-90F8-A72A6872B103}"/>
              </a:ext>
            </a:extLst>
          </p:cNvPr>
          <p:cNvSpPr>
            <a:spLocks noGrp="1"/>
          </p:cNvSpPr>
          <p:nvPr>
            <p:ph type="title" idx="4294967295"/>
          </p:nvPr>
        </p:nvSpPr>
        <p:spPr>
          <a:xfrm>
            <a:off x="6172200" y="838200"/>
            <a:ext cx="2057400" cy="1143000"/>
          </a:xfrm>
        </p:spPr>
        <p:txBody>
          <a:bodyPr/>
          <a:lstStyle/>
          <a:p>
            <a:pPr>
              <a:defRPr/>
            </a:pPr>
            <a:r>
              <a:rPr lang="en-US"/>
              <a:t>Failure of Logic</a:t>
            </a:r>
          </a:p>
        </p:txBody>
      </p:sp>
      <p:sp>
        <p:nvSpPr>
          <p:cNvPr id="612355" name="Rectangle 2">
            <a:extLst>
              <a:ext uri="{FF2B5EF4-FFF2-40B4-BE49-F238E27FC236}">
                <a16:creationId xmlns:a16="http://schemas.microsoft.com/office/drawing/2014/main" id="{5681F447-04BF-4A2D-9A11-88BA443D1CE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12356" name="Picture 3" descr="failure-of-logic-fail-demotivational-poster-1209989155.jpg">
            <a:extLst>
              <a:ext uri="{FF2B5EF4-FFF2-40B4-BE49-F238E27FC236}">
                <a16:creationId xmlns:a16="http://schemas.microsoft.com/office/drawing/2014/main" id="{5566EA7E-6DE9-464C-A3AC-EA873AAC29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1BC904DC-A7BC-4610-9358-8C917514AF94}"/>
              </a:ext>
            </a:extLst>
          </p:cNvPr>
          <p:cNvSpPr txBox="1">
            <a:spLocks/>
          </p:cNvSpPr>
          <p:nvPr/>
        </p:nvSpPr>
        <p:spPr bwMode="auto">
          <a:xfrm>
            <a:off x="0" y="6284913"/>
            <a:ext cx="5580063" cy="4572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2000" b="1" dirty="0">
                <a:solidFill>
                  <a:srgbClr val="FFFFFF"/>
                </a:solidFill>
                <a:latin typeface="Arial" pitchFamily="34" charset="0"/>
                <a:cs typeface="Arial" pitchFamily="34" charset="0"/>
              </a:rPr>
              <a:t>这就是为什么我们不能拥有好看的东西的理由</a:t>
            </a:r>
            <a:endParaRPr lang="en-US" altLang="en-US" sz="4400" b="1" dirty="0">
              <a:solidFill>
                <a:srgbClr val="FFFFFF"/>
              </a:solidFill>
              <a:latin typeface="Arial" pitchFamily="34" charset="0"/>
              <a:cs typeface="Arial" pitchFamily="34" charset="0"/>
            </a:endParaRPr>
          </a:p>
        </p:txBody>
      </p:sp>
      <p:sp>
        <p:nvSpPr>
          <p:cNvPr id="6" name="Title 2">
            <a:extLst>
              <a:ext uri="{FF2B5EF4-FFF2-40B4-BE49-F238E27FC236}">
                <a16:creationId xmlns:a16="http://schemas.microsoft.com/office/drawing/2014/main" id="{EED2F075-64CE-481A-B37A-1CF7CCE4FF3D}"/>
              </a:ext>
            </a:extLst>
          </p:cNvPr>
          <p:cNvSpPr txBox="1">
            <a:spLocks/>
          </p:cNvSpPr>
          <p:nvPr/>
        </p:nvSpPr>
        <p:spPr bwMode="auto">
          <a:xfrm>
            <a:off x="0" y="5732463"/>
            <a:ext cx="5580063" cy="649287"/>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4000" b="1" dirty="0">
                <a:solidFill>
                  <a:srgbClr val="FFFFFF"/>
                </a:solidFill>
                <a:cs typeface="Times New Roman" pitchFamily="18" charset="0"/>
              </a:rPr>
              <a:t>逻辑的失败</a:t>
            </a:r>
            <a:endParaRPr lang="en-US" altLang="en-US" sz="7200" b="1" dirty="0">
              <a:solidFill>
                <a:srgbClr val="FFFFFF"/>
              </a:solidFill>
              <a:cs typeface="Times New Roman" pitchFamily="18" charset="0"/>
            </a:endParaRP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a:extLst>
              <a:ext uri="{FF2B5EF4-FFF2-40B4-BE49-F238E27FC236}">
                <a16:creationId xmlns:a16="http://schemas.microsoft.com/office/drawing/2014/main" id="{E2F38B68-F5CC-4AD9-AD6C-8E7DE524BB74}"/>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3379" name="Picture 3" descr="failure-bestnot goodenough.gif">
            <a:extLst>
              <a:ext uri="{FF2B5EF4-FFF2-40B4-BE49-F238E27FC236}">
                <a16:creationId xmlns:a16="http://schemas.microsoft.com/office/drawing/2014/main" id="{23C89434-2A13-4F14-B6D8-163E3B120D44}"/>
              </a:ext>
            </a:extLst>
          </p:cNvPr>
          <p:cNvPicPr>
            <a:picLocks noChangeAspect="1"/>
          </p:cNvPicPr>
          <p:nvPr/>
        </p:nvPicPr>
        <p:blipFill>
          <a:blip r:embed="rId3">
            <a:extLst>
              <a:ext uri="{28A0092B-C50C-407E-A947-70E740481C1C}">
                <a14:useLocalDpi xmlns:a14="http://schemas.microsoft.com/office/drawing/2010/main" val="0"/>
              </a:ext>
            </a:extLst>
          </a:blip>
          <a:srcRect t="3108" b="3642"/>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2" name="Title 2">
            <a:extLst>
              <a:ext uri="{FF2B5EF4-FFF2-40B4-BE49-F238E27FC236}">
                <a16:creationId xmlns:a16="http://schemas.microsoft.com/office/drawing/2014/main" id="{530B49CB-885D-49F5-9C49-E00D4456CDAB}"/>
              </a:ext>
            </a:extLst>
          </p:cNvPr>
          <p:cNvSpPr txBox="1">
            <a:spLocks noGrp="1"/>
          </p:cNvSpPr>
          <p:nvPr>
            <p:ph type="title" idx="4294967295"/>
          </p:nvPr>
        </p:nvSpPr>
        <p:spPr>
          <a:xfrm>
            <a:off x="228600" y="6400800"/>
            <a:ext cx="5334000" cy="457200"/>
          </a:xfrm>
          <a:solidFill>
            <a:schemeClr val="tx1"/>
          </a:solidFill>
        </p:spPr>
        <p:txBody>
          <a:bodyPr/>
          <a:lstStyle/>
          <a:p>
            <a:pPr eaLnBrk="1">
              <a:defRPr/>
            </a:pPr>
            <a:r>
              <a:rPr sz="2000">
                <a:solidFill>
                  <a:srgbClr val="FFFFFF"/>
                </a:solidFill>
                <a:latin typeface="Copperplate" charset="0"/>
                <a:ea typeface="Osaka" charset="0"/>
              </a:rPr>
              <a:t>When your best isn</a:t>
            </a:r>
            <a:r>
              <a:rPr lang="ja-JP" altLang="en-US" sz="2000">
                <a:solidFill>
                  <a:srgbClr val="FFFFFF"/>
                </a:solidFill>
                <a:latin typeface="Copperplate" charset="0"/>
                <a:ea typeface="Osaka" charset="0"/>
              </a:rPr>
              <a:t>’</a:t>
            </a:r>
            <a:r>
              <a:rPr altLang="ja-JP" sz="2000">
                <a:solidFill>
                  <a:srgbClr val="FFFFFF"/>
                </a:solidFill>
                <a:latin typeface="Copperplate" charset="0"/>
                <a:ea typeface="Osaka" charset="0"/>
              </a:rPr>
              <a:t>t good enough</a:t>
            </a:r>
            <a:endParaRPr>
              <a:solidFill>
                <a:srgbClr val="FFFFFF"/>
              </a:solidFill>
              <a:latin typeface="Trebuchet MS" charset="0"/>
              <a:ea typeface="Osaka" charset="0"/>
            </a:endParaRPr>
          </a:p>
        </p:txBody>
      </p:sp>
      <p:sp>
        <p:nvSpPr>
          <p:cNvPr id="613381" name="TextBox 4">
            <a:extLst>
              <a:ext uri="{FF2B5EF4-FFF2-40B4-BE49-F238E27FC236}">
                <a16:creationId xmlns:a16="http://schemas.microsoft.com/office/drawing/2014/main" id="{5E759141-77FC-4F41-9465-5679FB45BF00}"/>
              </a:ext>
            </a:extLst>
          </p:cNvPr>
          <p:cNvSpPr txBox="1">
            <a:spLocks noChangeArrowheads="1"/>
          </p:cNvSpPr>
          <p:nvPr/>
        </p:nvSpPr>
        <p:spPr bwMode="auto">
          <a:xfrm>
            <a:off x="457200" y="5534025"/>
            <a:ext cx="7620000" cy="1323975"/>
          </a:xfrm>
          <a:prstGeom prst="rect">
            <a:avLst/>
          </a:prstGeom>
          <a:solidFill>
            <a:srgbClr val="00060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r>
              <a:rPr lang="zh-CN" altLang="en-US" sz="4400">
                <a:solidFill>
                  <a:srgbClr val="FFFFFF"/>
                </a:solidFill>
                <a:latin typeface="Calibri" panose="020F0502020204030204" pitchFamily="34" charset="0"/>
                <a:ea typeface="SimSun" panose="02010600030101010101" pitchFamily="2" charset="-122"/>
              </a:rPr>
              <a:t>失败</a:t>
            </a:r>
            <a:r>
              <a:rPr lang="en-US" altLang="zh-CN" sz="4400">
                <a:solidFill>
                  <a:srgbClr val="FFFFFF"/>
                </a:solidFill>
                <a:latin typeface="Calibri" panose="020F0502020204030204" pitchFamily="34" charset="0"/>
                <a:ea typeface="SimSun" panose="02010600030101010101" pitchFamily="2" charset="-122"/>
              </a:rPr>
              <a:t>-</a:t>
            </a:r>
            <a:r>
              <a:rPr lang="zh-CN" altLang="en-US" sz="4400">
                <a:solidFill>
                  <a:srgbClr val="FFFFFF"/>
                </a:solidFill>
                <a:latin typeface="Calibri" panose="020F0502020204030204" pitchFamily="34" charset="0"/>
                <a:ea typeface="SimSun" panose="02010600030101010101" pitchFamily="2" charset="-122"/>
              </a:rPr>
              <a:t> 有时是尽了力还的不够</a:t>
            </a:r>
            <a:endParaRPr lang="en-US" altLang="ja-JP" sz="44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0AE90-38BD-496B-B0C8-62DE87DB2ED4}"/>
              </a:ext>
            </a:extLst>
          </p:cNvPr>
          <p:cNvSpPr>
            <a:spLocks noGrp="1"/>
          </p:cNvSpPr>
          <p:nvPr>
            <p:ph type="title" idx="4294967295"/>
          </p:nvPr>
        </p:nvSpPr>
        <p:spPr>
          <a:xfrm>
            <a:off x="0" y="0"/>
            <a:ext cx="2057400" cy="1143000"/>
          </a:xfrm>
        </p:spPr>
        <p:txBody>
          <a:bodyPr/>
          <a:lstStyle/>
          <a:p>
            <a:pPr>
              <a:defRPr/>
            </a:pPr>
            <a:r>
              <a:rPr lang="en-US" sz="2000">
                <a:solidFill>
                  <a:srgbClr val="FFFFFF"/>
                </a:solidFill>
                <a:latin typeface="Copperplate" charset="0"/>
              </a:rPr>
              <a:t>If at first you don</a:t>
            </a:r>
            <a:r>
              <a:rPr lang="fr-FR" altLang="ja-JP" sz="2000">
                <a:solidFill>
                  <a:srgbClr val="FFFFFF"/>
                </a:solidFill>
                <a:latin typeface="Copperplate" charset="0"/>
              </a:rPr>
              <a:t>'</a:t>
            </a:r>
            <a:r>
              <a:rPr lang="en-US" sz="2000">
                <a:solidFill>
                  <a:srgbClr val="FFFFFF"/>
                </a:solidFill>
                <a:latin typeface="Copperplate" charset="0"/>
              </a:rPr>
              <a:t>t succeed, </a:t>
            </a:r>
            <a:br>
              <a:rPr lang="en-US" sz="2000">
                <a:solidFill>
                  <a:srgbClr val="FFFFFF"/>
                </a:solidFill>
                <a:latin typeface="Copperplate" charset="0"/>
              </a:rPr>
            </a:br>
            <a:r>
              <a:rPr lang="en-US" sz="2000">
                <a:solidFill>
                  <a:srgbClr val="FFFFFF"/>
                </a:solidFill>
                <a:latin typeface="Copperplate" charset="0"/>
              </a:rPr>
              <a:t>failure may be your style </a:t>
            </a:r>
            <a:endParaRPr lang="en-US"/>
          </a:p>
        </p:txBody>
      </p:sp>
      <p:sp>
        <p:nvSpPr>
          <p:cNvPr id="614403" name="Rectangle 2">
            <a:extLst>
              <a:ext uri="{FF2B5EF4-FFF2-40B4-BE49-F238E27FC236}">
                <a16:creationId xmlns:a16="http://schemas.microsoft.com/office/drawing/2014/main" id="{8AA4E299-5DE0-4545-A2A3-A804B796B65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14404" name="Picture 3" descr="failure.jpg">
            <a:extLst>
              <a:ext uri="{FF2B5EF4-FFF2-40B4-BE49-F238E27FC236}">
                <a16:creationId xmlns:a16="http://schemas.microsoft.com/office/drawing/2014/main" id="{EE3A4877-C3BE-4F0F-BE66-94453E2A8C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988"/>
            <a:ext cx="89916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5" name="TextBox 4">
            <a:extLst>
              <a:ext uri="{FF2B5EF4-FFF2-40B4-BE49-F238E27FC236}">
                <a16:creationId xmlns:a16="http://schemas.microsoft.com/office/drawing/2014/main" id="{ACBD7AF0-A9E1-48D5-878E-7C0203BA561E}"/>
              </a:ext>
            </a:extLst>
          </p:cNvPr>
          <p:cNvSpPr txBox="1">
            <a:spLocks noChangeArrowheads="1"/>
          </p:cNvSpPr>
          <p:nvPr/>
        </p:nvSpPr>
        <p:spPr bwMode="auto">
          <a:xfrm>
            <a:off x="1981200" y="6172200"/>
            <a:ext cx="57150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en-US" altLang="en-US" sz="2000">
                <a:solidFill>
                  <a:srgbClr val="FFFFFF"/>
                </a:solidFill>
                <a:latin typeface="Copperplate"/>
                <a:ea typeface="ＭＳ Ｐゴシック" panose="020B0600070205080204" pitchFamily="34" charset="-128"/>
              </a:rPr>
              <a:t>If at first you don</a:t>
            </a:r>
            <a:r>
              <a:rPr lang="fr-FR" altLang="ja-JP" sz="2000">
                <a:solidFill>
                  <a:srgbClr val="FFFFFF"/>
                </a:solidFill>
                <a:latin typeface="Copperplate"/>
              </a:rPr>
              <a:t>'</a:t>
            </a:r>
            <a:r>
              <a:rPr lang="en-US" altLang="en-US" sz="2000">
                <a:solidFill>
                  <a:srgbClr val="FFFFFF"/>
                </a:solidFill>
                <a:latin typeface="Copperplate"/>
              </a:rPr>
              <a:t>t succeed, </a:t>
            </a:r>
            <a:br>
              <a:rPr lang="en-US" altLang="en-US" sz="2000">
                <a:solidFill>
                  <a:srgbClr val="FFFFFF"/>
                </a:solidFill>
                <a:latin typeface="Copperplate"/>
              </a:rPr>
            </a:br>
            <a:r>
              <a:rPr lang="en-US" altLang="en-US" sz="2000">
                <a:solidFill>
                  <a:srgbClr val="FFFFFF"/>
                </a:solidFill>
                <a:latin typeface="Copperplate"/>
              </a:rPr>
              <a:t>failure may be your style </a:t>
            </a:r>
          </a:p>
        </p:txBody>
      </p:sp>
      <p:sp>
        <p:nvSpPr>
          <p:cNvPr id="6" name="Title 2">
            <a:extLst>
              <a:ext uri="{FF2B5EF4-FFF2-40B4-BE49-F238E27FC236}">
                <a16:creationId xmlns:a16="http://schemas.microsoft.com/office/drawing/2014/main" id="{809E6B20-8802-458E-A9AC-4561855902ED}"/>
              </a:ext>
            </a:extLst>
          </p:cNvPr>
          <p:cNvSpPr txBox="1">
            <a:spLocks/>
          </p:cNvSpPr>
          <p:nvPr/>
        </p:nvSpPr>
        <p:spPr bwMode="auto">
          <a:xfrm>
            <a:off x="290513" y="6092825"/>
            <a:ext cx="8740775" cy="701675"/>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dirty="0">
                <a:solidFill>
                  <a:srgbClr val="FFFFFF"/>
                </a:solidFill>
                <a:latin typeface="Copperplate" charset="0"/>
              </a:rPr>
              <a:t>若一开始你就不成功，</a:t>
            </a:r>
            <a:br>
              <a:rPr lang="en-US" altLang="en-US" dirty="0">
                <a:solidFill>
                  <a:srgbClr val="FFFFFF"/>
                </a:solidFill>
                <a:latin typeface="Copperplate" charset="0"/>
              </a:rPr>
            </a:br>
            <a:r>
              <a:rPr lang="zh-CN" altLang="en-US" dirty="0">
                <a:solidFill>
                  <a:srgbClr val="FFFFFF"/>
                </a:solidFill>
                <a:latin typeface="Copperplate" charset="0"/>
              </a:rPr>
              <a:t>那么失败或许是你的风格</a:t>
            </a:r>
            <a:endParaRPr lang="en-US" altLang="en-US" sz="4800" dirty="0">
              <a:solidFill>
                <a:srgbClr val="FFFFFF"/>
              </a:solidFill>
              <a:latin typeface="Trebuchet MS" pitchFamily="34" charset="0"/>
            </a:endParaRPr>
          </a:p>
        </p:txBody>
      </p:sp>
      <p:sp>
        <p:nvSpPr>
          <p:cNvPr id="7" name="Title 2">
            <a:extLst>
              <a:ext uri="{FF2B5EF4-FFF2-40B4-BE49-F238E27FC236}">
                <a16:creationId xmlns:a16="http://schemas.microsoft.com/office/drawing/2014/main" id="{B83B4832-8239-4E92-A810-9E9EC2D2FE67}"/>
              </a:ext>
            </a:extLst>
          </p:cNvPr>
          <p:cNvSpPr txBox="1">
            <a:spLocks/>
          </p:cNvSpPr>
          <p:nvPr/>
        </p:nvSpPr>
        <p:spPr bwMode="auto">
          <a:xfrm>
            <a:off x="0" y="5229225"/>
            <a:ext cx="9144000" cy="936625"/>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6600" b="1" dirty="0">
                <a:solidFill>
                  <a:srgbClr val="FFFFFF"/>
                </a:solidFill>
                <a:cs typeface="Times New Roman" pitchFamily="18" charset="0"/>
              </a:rPr>
              <a:t>输</a:t>
            </a:r>
            <a:endParaRPr lang="en-US" altLang="en-US" sz="13800" b="1" dirty="0">
              <a:solidFill>
                <a:srgbClr val="FFFFFF"/>
              </a:solidFill>
              <a:cs typeface="Times New Roman"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a:extLst>
              <a:ext uri="{FF2B5EF4-FFF2-40B4-BE49-F238E27FC236}">
                <a16:creationId xmlns:a16="http://schemas.microsoft.com/office/drawing/2014/main" id="{B92DECA8-DDC9-4D43-99A1-F13266EC935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15427" name="Picture 3" descr="failure0400.jpg">
            <a:extLst>
              <a:ext uri="{FF2B5EF4-FFF2-40B4-BE49-F238E27FC236}">
                <a16:creationId xmlns:a16="http://schemas.microsoft.com/office/drawing/2014/main" id="{BE335E15-F3FA-4F93-B28C-B977AB16EF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C0EFBC9-3BD8-444B-B059-486DA72A62EA}"/>
              </a:ext>
            </a:extLst>
          </p:cNvPr>
          <p:cNvSpPr>
            <a:spLocks noGrp="1"/>
          </p:cNvSpPr>
          <p:nvPr>
            <p:ph type="title" idx="4294967295"/>
          </p:nvPr>
        </p:nvSpPr>
        <p:spPr>
          <a:xfrm>
            <a:off x="762000" y="5943600"/>
            <a:ext cx="7696200" cy="914400"/>
          </a:xfrm>
          <a:solidFill>
            <a:schemeClr val="tx1"/>
          </a:solidFill>
          <a:effectLst/>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zh-CN" altLang="en-US" sz="2800">
                <a:solidFill>
                  <a:srgbClr val="FFFFFF"/>
                </a:solidFill>
                <a:latin typeface="Copperplate"/>
                <a:ea typeface="Copperplate"/>
                <a:cs typeface="Copperplate"/>
              </a:rPr>
              <a:t>我们无法少一个“</a:t>
            </a:r>
            <a:r>
              <a:rPr lang="en-US" altLang="zh-CN" sz="2800">
                <a:solidFill>
                  <a:srgbClr val="FFFFFF"/>
                </a:solidFill>
                <a:latin typeface="Copperplate"/>
                <a:ea typeface="Copperplate"/>
                <a:cs typeface="Copperplate"/>
              </a:rPr>
              <a:t>U</a:t>
            </a:r>
            <a:r>
              <a:rPr lang="zh-CN" altLang="en-US" sz="2800">
                <a:solidFill>
                  <a:srgbClr val="FFFFFF"/>
                </a:solidFill>
                <a:latin typeface="Copperplate"/>
                <a:ea typeface="Copperplate"/>
                <a:cs typeface="Copperplate"/>
              </a:rPr>
              <a:t>”字母拼“</a:t>
            </a:r>
            <a:r>
              <a:rPr lang="en-US" altLang="zh-CN" sz="2800">
                <a:solidFill>
                  <a:srgbClr val="FFFFFF"/>
                </a:solidFill>
                <a:latin typeface="Copperplate"/>
                <a:ea typeface="Copperplate"/>
                <a:cs typeface="Copperplate"/>
              </a:rPr>
              <a:t>failure”(</a:t>
            </a:r>
            <a:r>
              <a:rPr lang="zh-CN" altLang="en-US" sz="2800">
                <a:solidFill>
                  <a:srgbClr val="FFFFFF"/>
                </a:solidFill>
                <a:latin typeface="Copperplate"/>
                <a:ea typeface="Copperplate"/>
                <a:cs typeface="Copperplate"/>
              </a:rPr>
              <a:t>失败）这个字</a:t>
            </a:r>
            <a:endParaRPr lang="en-US" altLang="en-US" sz="2800">
              <a:solidFill>
                <a:srgbClr val="FFFFFF"/>
              </a:solidFill>
              <a:latin typeface="Copperplate"/>
              <a:ea typeface="Copperplate"/>
              <a:cs typeface="Copperplate"/>
            </a:endParaRPr>
          </a:p>
        </p:txBody>
      </p:sp>
      <p:sp>
        <p:nvSpPr>
          <p:cNvPr id="5" name="Title 2">
            <a:extLst>
              <a:ext uri="{FF2B5EF4-FFF2-40B4-BE49-F238E27FC236}">
                <a16:creationId xmlns:a16="http://schemas.microsoft.com/office/drawing/2014/main" id="{468DA78F-7A7B-4D8A-ADC4-5D79A8321340}"/>
              </a:ext>
            </a:extLst>
          </p:cNvPr>
          <p:cNvSpPr txBox="1">
            <a:spLocks/>
          </p:cNvSpPr>
          <p:nvPr/>
        </p:nvSpPr>
        <p:spPr bwMode="auto">
          <a:xfrm>
            <a:off x="1728788" y="5157788"/>
            <a:ext cx="5580062" cy="647700"/>
          </a:xfrm>
          <a:prstGeom prst="rect">
            <a:avLst/>
          </a:prstGeom>
          <a:solidFill>
            <a:schemeClr val="tx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25400" dir="5100233" algn="ctr" rotWithShape="0">
                    <a:srgbClr val="FFFFFF">
                      <a:alpha val="75000"/>
                    </a:srgbClr>
                  </a:outerShdw>
                </a:effectLst>
              </a14:hiddenEffects>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lgn="ctr">
              <a:defRPr/>
            </a:pPr>
            <a:r>
              <a:rPr lang="zh-CN" altLang="en-US" sz="6000" b="1" dirty="0">
                <a:solidFill>
                  <a:srgbClr val="FFFFFF"/>
                </a:solidFill>
                <a:cs typeface="Times New Roman" pitchFamily="18" charset="0"/>
              </a:rPr>
              <a:t>失败</a:t>
            </a:r>
            <a:endParaRPr lang="en-US" altLang="en-US" sz="11500" b="1" dirty="0">
              <a:solidFill>
                <a:srgbClr val="FFFFFF"/>
              </a:solidFill>
              <a:cs typeface="Times New Roman" pitchFamily="18" charset="0"/>
            </a:endParaRPr>
          </a:p>
        </p:txBody>
      </p:sp>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a:extLst>
              <a:ext uri="{FF2B5EF4-FFF2-40B4-BE49-F238E27FC236}">
                <a16:creationId xmlns:a16="http://schemas.microsoft.com/office/drawing/2014/main" id="{DF55950B-3496-4F3E-821E-2A154230BA68}"/>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pic>
        <p:nvPicPr>
          <p:cNvPr id="616451" name="Picture 3" descr="failureshumlu.jpg">
            <a:extLst>
              <a:ext uri="{FF2B5EF4-FFF2-40B4-BE49-F238E27FC236}">
                <a16:creationId xmlns:a16="http://schemas.microsoft.com/office/drawing/2014/main" id="{C9679507-4593-4648-9AA6-619238F4C9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38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4" name="Title 2">
            <a:extLst>
              <a:ext uri="{FF2B5EF4-FFF2-40B4-BE49-F238E27FC236}">
                <a16:creationId xmlns:a16="http://schemas.microsoft.com/office/drawing/2014/main" id="{2755DF38-E3DF-4438-8542-9F88FEA52659}"/>
              </a:ext>
            </a:extLst>
          </p:cNvPr>
          <p:cNvSpPr txBox="1">
            <a:spLocks noGrp="1"/>
          </p:cNvSpPr>
          <p:nvPr>
            <p:ph type="title" idx="4294967295"/>
          </p:nvPr>
        </p:nvSpPr>
        <p:spPr>
          <a:xfrm>
            <a:off x="0" y="6415088"/>
            <a:ext cx="9144000" cy="519112"/>
          </a:xfrm>
          <a:solidFill>
            <a:schemeClr val="tx1"/>
          </a:solidFill>
        </p:spPr>
        <p:txBody>
          <a:bodyPr anchor="t">
            <a:spAutoFit/>
          </a:bodyPr>
          <a:lstStyle/>
          <a:p>
            <a:pPr eaLnBrk="1">
              <a:defRPr/>
            </a:pPr>
            <a:r>
              <a:rPr sz="2800">
                <a:solidFill>
                  <a:srgbClr val="FFFFFF"/>
                </a:solidFill>
                <a:latin typeface="Copperplate" charset="0"/>
                <a:ea typeface="Osaka" charset="0"/>
              </a:rPr>
              <a:t>Sometimes you just don’t have an excuse</a:t>
            </a:r>
          </a:p>
        </p:txBody>
      </p:sp>
      <p:sp>
        <p:nvSpPr>
          <p:cNvPr id="616453" name="TextBox 4">
            <a:extLst>
              <a:ext uri="{FF2B5EF4-FFF2-40B4-BE49-F238E27FC236}">
                <a16:creationId xmlns:a16="http://schemas.microsoft.com/office/drawing/2014/main" id="{31214370-34FE-4CA6-A5E3-B77143968B31}"/>
              </a:ext>
            </a:extLst>
          </p:cNvPr>
          <p:cNvSpPr txBox="1">
            <a:spLocks noChangeArrowheads="1"/>
          </p:cNvSpPr>
          <p:nvPr/>
        </p:nvSpPr>
        <p:spPr bwMode="auto">
          <a:xfrm>
            <a:off x="1295400" y="5534025"/>
            <a:ext cx="7010400" cy="1323975"/>
          </a:xfrm>
          <a:prstGeom prst="rect">
            <a:avLst/>
          </a:prstGeom>
          <a:solidFill>
            <a:srgbClr val="00060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r>
              <a:rPr lang="zh-CN" altLang="en-US" sz="4400">
                <a:solidFill>
                  <a:srgbClr val="FFFFFF"/>
                </a:solidFill>
                <a:latin typeface="Calibri" panose="020F0502020204030204" pitchFamily="34" charset="0"/>
                <a:ea typeface="SimSun" panose="02010600030101010101" pitchFamily="2" charset="-122"/>
              </a:rPr>
              <a:t>失败</a:t>
            </a:r>
            <a:r>
              <a:rPr lang="en-US" altLang="zh-CN" sz="4400">
                <a:solidFill>
                  <a:srgbClr val="FFFFFF"/>
                </a:solidFill>
                <a:latin typeface="Calibri" panose="020F0502020204030204" pitchFamily="34" charset="0"/>
                <a:ea typeface="SimSun" panose="02010600030101010101" pitchFamily="2" charset="-122"/>
              </a:rPr>
              <a:t>-</a:t>
            </a:r>
            <a:r>
              <a:rPr lang="zh-CN" altLang="en-US" sz="4400">
                <a:solidFill>
                  <a:srgbClr val="FFFFFF"/>
                </a:solidFill>
                <a:latin typeface="Calibri" panose="020F0502020204030204" pitchFamily="34" charset="0"/>
                <a:ea typeface="SimSun" panose="02010600030101010101" pitchFamily="2" charset="-122"/>
              </a:rPr>
              <a:t> 有时是的没有借口</a:t>
            </a:r>
            <a:endParaRPr lang="en-US" altLang="ja-JP" sz="44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rgbClr val="FFFFFF"/>
              </a:solidFill>
              <a:latin typeface="Calibri" panose="020F0502020204030204" pitchFamily="34" charset="0"/>
              <a:ea typeface="ＭＳ Ｐゴシック" panose="020B0600070205080204" pitchFamily="34" charset="-128"/>
            </a:endParaRPr>
          </a:p>
          <a:p>
            <a:pPr eaLnBrk="1" hangingPunct="1">
              <a:spcBef>
                <a:spcPct val="0"/>
              </a:spcBef>
              <a:buSzTx/>
              <a:buFontTx/>
              <a:buNone/>
            </a:pPr>
            <a:endParaRPr lang="en-US" altLang="en-US" sz="1800">
              <a:solidFill>
                <a:schemeClr val="tx1"/>
              </a:solidFill>
              <a:latin typeface="Calibri" panose="020F0502020204030204" pitchFamily="34" charset="0"/>
              <a:ea typeface="ＭＳ Ｐゴシック" panose="020B0600070205080204" pitchFamily="34" charset="-128"/>
            </a:endParaRP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29DDED86-A448-44F2-9052-5EDAE0BE54E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t>你害怕失败吗？</a:t>
            </a:r>
            <a:endParaRPr lang="en-US" altLang="en-US" sz="2400">
              <a:solidFill>
                <a:srgbClr val="000000"/>
              </a:solidFill>
              <a:latin typeface="Times New Roman" panose="02020603050405020304" pitchFamily="18" charset="0"/>
            </a:endParaRPr>
          </a:p>
        </p:txBody>
      </p:sp>
      <p:sp>
        <p:nvSpPr>
          <p:cNvPr id="3" name="Title 2">
            <a:extLst>
              <a:ext uri="{FF2B5EF4-FFF2-40B4-BE49-F238E27FC236}">
                <a16:creationId xmlns:a16="http://schemas.microsoft.com/office/drawing/2014/main" id="{1C937C21-17C6-4B1F-9C95-4C53E88AF51B}"/>
              </a:ext>
            </a:extLst>
          </p:cNvPr>
          <p:cNvSpPr>
            <a:spLocks noGrp="1"/>
          </p:cNvSpPr>
          <p:nvPr>
            <p:ph type="title" idx="4294967295"/>
          </p:nvPr>
        </p:nvSpPr>
        <p:spPr>
          <a:xfrm>
            <a:off x="1447800" y="685800"/>
            <a:ext cx="2743200" cy="1219200"/>
          </a:xfrm>
        </p:spPr>
        <p:txBody>
          <a:bodyPr/>
          <a:lstStyle/>
          <a:p>
            <a:pPr algn="l">
              <a:defRPr/>
            </a:pPr>
            <a:r>
              <a:rPr lang="zh-CN" altLang="en-US">
                <a:solidFill>
                  <a:srgbClr val="FFFFFF"/>
                </a:solidFill>
              </a:rPr>
              <a:t>你害</a:t>
            </a:r>
            <a:endParaRPr lang="en-US">
              <a:solidFill>
                <a:srgbClr val="FFFFFF"/>
              </a:solidFill>
            </a:endParaRPr>
          </a:p>
        </p:txBody>
      </p:sp>
      <p:sp>
        <p:nvSpPr>
          <p:cNvPr id="4" name="Title 2">
            <a:extLst>
              <a:ext uri="{FF2B5EF4-FFF2-40B4-BE49-F238E27FC236}">
                <a16:creationId xmlns:a16="http://schemas.microsoft.com/office/drawing/2014/main" id="{EC8F650B-7C35-4055-846E-3D228BA5727C}"/>
              </a:ext>
            </a:extLst>
          </p:cNvPr>
          <p:cNvSpPr txBox="1">
            <a:spLocks/>
          </p:cNvSpPr>
          <p:nvPr/>
        </p:nvSpPr>
        <p:spPr bwMode="auto">
          <a:xfrm>
            <a:off x="3124200" y="762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怕</a:t>
            </a:r>
            <a:endParaRPr lang="en-US" sz="4400">
              <a:solidFill>
                <a:srgbClr val="FFFFFF"/>
              </a:solidFill>
              <a:latin typeface="Trebuchet MS" charset="0"/>
              <a:ea typeface="Osaka" charset="0"/>
              <a:cs typeface="Osaka" charset="0"/>
            </a:endParaRPr>
          </a:p>
        </p:txBody>
      </p:sp>
      <p:sp>
        <p:nvSpPr>
          <p:cNvPr id="8" name="Title 2">
            <a:extLst>
              <a:ext uri="{FF2B5EF4-FFF2-40B4-BE49-F238E27FC236}">
                <a16:creationId xmlns:a16="http://schemas.microsoft.com/office/drawing/2014/main" id="{1E00E6F4-EA4D-4952-9426-1A4F2A8528D3}"/>
              </a:ext>
            </a:extLst>
          </p:cNvPr>
          <p:cNvSpPr txBox="1">
            <a:spLocks/>
          </p:cNvSpPr>
          <p:nvPr/>
        </p:nvSpPr>
        <p:spPr bwMode="auto">
          <a:xfrm>
            <a:off x="4267200" y="2286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失</a:t>
            </a:r>
            <a:endParaRPr lang="en-US" sz="4400">
              <a:solidFill>
                <a:srgbClr val="FFFFFF"/>
              </a:solidFill>
              <a:latin typeface="Trebuchet MS" charset="0"/>
              <a:ea typeface="Osaka" charset="0"/>
              <a:cs typeface="Osaka" charset="0"/>
            </a:endParaRPr>
          </a:p>
        </p:txBody>
      </p:sp>
      <p:sp>
        <p:nvSpPr>
          <p:cNvPr id="12" name="Title 2">
            <a:extLst>
              <a:ext uri="{FF2B5EF4-FFF2-40B4-BE49-F238E27FC236}">
                <a16:creationId xmlns:a16="http://schemas.microsoft.com/office/drawing/2014/main" id="{FEB67A7D-F49A-4E13-AF4D-E61FD1A97E44}"/>
              </a:ext>
            </a:extLst>
          </p:cNvPr>
          <p:cNvSpPr txBox="1">
            <a:spLocks/>
          </p:cNvSpPr>
          <p:nvPr/>
        </p:nvSpPr>
        <p:spPr bwMode="auto">
          <a:xfrm>
            <a:off x="51816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败</a:t>
            </a:r>
            <a:endParaRPr lang="en-US" sz="4400">
              <a:solidFill>
                <a:srgbClr val="FFFFFF"/>
              </a:solidFill>
              <a:latin typeface="Trebuchet MS" charset="0"/>
              <a:ea typeface="Osaka" charset="0"/>
              <a:cs typeface="Osaka" charset="0"/>
            </a:endParaRPr>
          </a:p>
        </p:txBody>
      </p:sp>
      <p:sp>
        <p:nvSpPr>
          <p:cNvPr id="13" name="Title 2">
            <a:extLst>
              <a:ext uri="{FF2B5EF4-FFF2-40B4-BE49-F238E27FC236}">
                <a16:creationId xmlns:a16="http://schemas.microsoft.com/office/drawing/2014/main" id="{8A1A0B64-070F-44DD-9C48-4356D2CA8D95}"/>
              </a:ext>
            </a:extLst>
          </p:cNvPr>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defRPr/>
            </a:pPr>
            <a:r>
              <a:rPr lang="zh-CN" altLang="en-US" sz="4400">
                <a:solidFill>
                  <a:srgbClr val="FFFFFF"/>
                </a:solidFill>
                <a:latin typeface="Trebuchet MS" charset="0"/>
                <a:ea typeface="Osaka" charset="0"/>
                <a:cs typeface="Osaka" charset="0"/>
              </a:rPr>
              <a:t>吗</a:t>
            </a:r>
            <a:endParaRPr lang="en-US" sz="4400">
              <a:solidFill>
                <a:srgbClr val="FFFFFF"/>
              </a:solidFill>
              <a:latin typeface="Trebuchet MS" charset="0"/>
              <a:ea typeface="Osaka" charset="0"/>
              <a:cs typeface="Osaka" charset="0"/>
            </a:endParaRPr>
          </a:p>
        </p:txBody>
      </p:sp>
      <p:sp>
        <p:nvSpPr>
          <p:cNvPr id="14" name="Title 2">
            <a:extLst>
              <a:ext uri="{FF2B5EF4-FFF2-40B4-BE49-F238E27FC236}">
                <a16:creationId xmlns:a16="http://schemas.microsoft.com/office/drawing/2014/main" id="{12263DEE-AD3C-4D16-A426-F0B39D26F4FF}"/>
              </a:ext>
            </a:extLst>
          </p:cNvPr>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lgn="ctr">
              <a:defRPr/>
            </a:pPr>
            <a:r>
              <a:rPr lang="en-US" sz="4400">
                <a:solidFill>
                  <a:srgbClr val="FFFFFF"/>
                </a:solidFill>
                <a:latin typeface="+mn-lt"/>
                <a:ea typeface="+mn-ea"/>
              </a:rPr>
              <a:t>?</a:t>
            </a:r>
          </a:p>
        </p:txBody>
      </p:sp>
      <p:pic>
        <p:nvPicPr>
          <p:cNvPr id="617481" name="Picture 14" descr="failureshirt.jpg">
            <a:extLst>
              <a:ext uri="{FF2B5EF4-FFF2-40B4-BE49-F238E27FC236}">
                <a16:creationId xmlns:a16="http://schemas.microsoft.com/office/drawing/2014/main" id="{393D6C50-CB54-4A4A-A4E6-44B46B40FB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27300"/>
            <a:ext cx="250983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82" name="Rectangle 14">
            <a:extLst>
              <a:ext uri="{FF2B5EF4-FFF2-40B4-BE49-F238E27FC236}">
                <a16:creationId xmlns:a16="http://schemas.microsoft.com/office/drawing/2014/main" id="{AE799C26-1D7B-4121-A8B5-D55AFA2DBE36}"/>
              </a:ext>
            </a:extLst>
          </p:cNvPr>
          <p:cNvSpPr>
            <a:spLocks noChangeArrowheads="1"/>
          </p:cNvSpPr>
          <p:nvPr/>
        </p:nvSpPr>
        <p:spPr bwMode="auto">
          <a:xfrm>
            <a:off x="10210800" y="3048000"/>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a:solidFill>
                  <a:srgbClr val="FFFFFF"/>
                </a:solidFill>
              </a:rPr>
              <a:t>你害？</a:t>
            </a:r>
            <a:endParaRPr lang="en-US" alt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3" grpId="0"/>
      <p:bldP spid="1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descr="EvangelismTraining">
            <a:extLst>
              <a:ext uri="{FF2B5EF4-FFF2-40B4-BE49-F238E27FC236}">
                <a16:creationId xmlns:a16="http://schemas.microsoft.com/office/drawing/2014/main" id="{364A2D2F-0200-41A9-9C05-0979D481F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924">
            <a:off x="-420688" y="-149225"/>
            <a:ext cx="91392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499" name="Rectangle 3">
            <a:extLst>
              <a:ext uri="{FF2B5EF4-FFF2-40B4-BE49-F238E27FC236}">
                <a16:creationId xmlns:a16="http://schemas.microsoft.com/office/drawing/2014/main" id="{729A7B37-2AD6-4E53-A6D8-14D0B263E272}"/>
              </a:ext>
            </a:extLst>
          </p:cNvPr>
          <p:cNvSpPr>
            <a:spLocks noGrp="1" noChangeArrowheads="1"/>
          </p:cNvSpPr>
          <p:nvPr>
            <p:ph type="title" idx="4294967295"/>
          </p:nvPr>
        </p:nvSpPr>
        <p:spPr>
          <a:xfrm>
            <a:off x="304800" y="457200"/>
            <a:ext cx="7772400" cy="762000"/>
          </a:xfrm>
          <a:solidFill>
            <a:srgbClr val="000000"/>
          </a:solidFill>
        </p:spPr>
        <p:txBody>
          <a:bodyPr/>
          <a:lstStyle/>
          <a:p>
            <a:pPr eaLnBrk="1" hangingPunct="1"/>
            <a:r>
              <a:rPr lang="zh-CN" altLang="en-US">
                <a:latin typeface="KaiTi" panose="02010609060101010101" pitchFamily="49" charset="-122"/>
                <a:ea typeface="KaiTi" panose="02010609060101010101" pitchFamily="49" charset="-122"/>
              </a:rPr>
              <a:t>许多人害怕传福音 </a:t>
            </a:r>
            <a:endParaRPr lang="en-US" altLang="en-US">
              <a:ea typeface="ＭＳ Ｐゴシック" panose="020B0600070205080204" pitchFamily="34" charset="-128"/>
            </a:endParaRPr>
          </a:p>
        </p:txBody>
      </p:sp>
      <p:pic>
        <p:nvPicPr>
          <p:cNvPr id="618500" name="Picture 2" descr="EvangelismTraining">
            <a:extLst>
              <a:ext uri="{FF2B5EF4-FFF2-40B4-BE49-F238E27FC236}">
                <a16:creationId xmlns:a16="http://schemas.microsoft.com/office/drawing/2014/main" id="{20DD563C-E3A7-4E2D-A39C-923A21B98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457200"/>
            <a:ext cx="457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01" name="TextBox 1">
            <a:extLst>
              <a:ext uri="{FF2B5EF4-FFF2-40B4-BE49-F238E27FC236}">
                <a16:creationId xmlns:a16="http://schemas.microsoft.com/office/drawing/2014/main" id="{70E786D4-C42D-4B5C-9687-B8CBE0D4E6B5}"/>
              </a:ext>
            </a:extLst>
          </p:cNvPr>
          <p:cNvSpPr txBox="1">
            <a:spLocks noChangeArrowheads="1"/>
          </p:cNvSpPr>
          <p:nvPr/>
        </p:nvSpPr>
        <p:spPr bwMode="auto">
          <a:xfrm rot="-482567">
            <a:off x="823913" y="5160963"/>
            <a:ext cx="7988300" cy="1460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zh-CN" altLang="en-US" sz="2800"/>
              <a:t>小时候，我会跑到他人家的门前，按下门铃，然后快跑。如今，我仍是这样做，但我们的教会称这为“拓展训练”。</a:t>
            </a:r>
            <a:endParaRPr lang="en-US" altLang="en-US" sz="2800"/>
          </a:p>
        </p:txBody>
      </p:sp>
    </p:spTree>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4">
            <a:extLst>
              <a:ext uri="{FF2B5EF4-FFF2-40B4-BE49-F238E27FC236}">
                <a16:creationId xmlns:a16="http://schemas.microsoft.com/office/drawing/2014/main" id="{5F0368D3-A809-43D1-A4C6-FA51EF56ED0A}"/>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66"/>
                </a:solidFill>
                <a:latin typeface="Tahoma" charset="0"/>
                <a:ea typeface="ＭＳ Ｐゴシック" charset="0"/>
                <a:cs typeface="ＭＳ Ｐゴシック" charset="0"/>
              </a:defRPr>
            </a:lvl1pPr>
            <a:lvl2pPr>
              <a:defRPr sz="2800">
                <a:solidFill>
                  <a:srgbClr val="FFFF66"/>
                </a:solidFill>
                <a:latin typeface="Tahoma" charset="0"/>
                <a:ea typeface="ＭＳ Ｐゴシック" charset="0"/>
              </a:defRPr>
            </a:lvl2pPr>
            <a:lvl3pPr>
              <a:defRPr sz="2400">
                <a:solidFill>
                  <a:srgbClr val="FFFF66"/>
                </a:solidFill>
                <a:latin typeface="Tahoma" charset="0"/>
                <a:ea typeface="ＭＳ Ｐゴシック" charset="0"/>
              </a:defRPr>
            </a:lvl3pPr>
            <a:lvl4pPr>
              <a:defRPr sz="2000">
                <a:solidFill>
                  <a:srgbClr val="FFFF66"/>
                </a:solidFill>
                <a:latin typeface="Tahoma" charset="0"/>
                <a:ea typeface="ＭＳ Ｐゴシック" charset="0"/>
              </a:defRPr>
            </a:lvl4pPr>
            <a:lvl5pPr>
              <a:defRPr sz="2000">
                <a:solidFill>
                  <a:srgbClr val="FFFF66"/>
                </a:solidFill>
                <a:latin typeface="Tahoma" charset="0"/>
                <a:ea typeface="ＭＳ Ｐゴシック" charset="0"/>
              </a:defRPr>
            </a:lvl5pPr>
            <a:lvl6pPr>
              <a:defRPr sz="2000">
                <a:solidFill>
                  <a:srgbClr val="FFFF66"/>
                </a:solidFill>
                <a:latin typeface="Tahoma" charset="0"/>
                <a:ea typeface="ＭＳ Ｐゴシック" charset="0"/>
              </a:defRPr>
            </a:lvl6pPr>
            <a:lvl7pPr>
              <a:defRPr sz="2000">
                <a:solidFill>
                  <a:srgbClr val="FFFF66"/>
                </a:solidFill>
                <a:latin typeface="Tahoma" charset="0"/>
                <a:ea typeface="ＭＳ Ｐゴシック" charset="0"/>
              </a:defRPr>
            </a:lvl7pPr>
            <a:lvl8pPr>
              <a:defRPr sz="2000">
                <a:solidFill>
                  <a:srgbClr val="FFFF66"/>
                </a:solidFill>
                <a:latin typeface="Tahoma" charset="0"/>
                <a:ea typeface="ＭＳ Ｐゴシック" charset="0"/>
              </a:defRPr>
            </a:lvl8pPr>
            <a:lvl9pPr>
              <a:defRPr sz="2000">
                <a:solidFill>
                  <a:srgbClr val="FFFF66"/>
                </a:solidFill>
                <a:latin typeface="Tahoma" charset="0"/>
                <a:ea typeface="ＭＳ Ｐゴシック" charset="0"/>
              </a:defRPr>
            </a:lvl9pPr>
          </a:lstStyle>
          <a:p>
            <a:pPr eaLnBrk="1">
              <a:defRPr/>
            </a:pPr>
            <a:r>
              <a:rPr lang="zh-CN" altLang="en-US" sz="1400"/>
              <a:t>日起：</a:t>
            </a:r>
            <a:endParaRPr lang="en-US" sz="1400"/>
          </a:p>
        </p:txBody>
      </p:sp>
      <p:sp>
        <p:nvSpPr>
          <p:cNvPr id="407555" name="Rectangle 5">
            <a:extLst>
              <a:ext uri="{FF2B5EF4-FFF2-40B4-BE49-F238E27FC236}">
                <a16:creationId xmlns:a16="http://schemas.microsoft.com/office/drawing/2014/main" id="{6522A289-B368-4ED4-9D42-FA260D5629F3}"/>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rgbClr val="FFFF66"/>
                </a:solidFill>
                <a:latin typeface="Tahoma" charset="0"/>
                <a:ea typeface="ＭＳ Ｐゴシック" charset="0"/>
                <a:cs typeface="ＭＳ Ｐゴシック" charset="0"/>
              </a:defRPr>
            </a:lvl1pPr>
            <a:lvl2pPr>
              <a:defRPr sz="2800">
                <a:solidFill>
                  <a:srgbClr val="FFFF66"/>
                </a:solidFill>
                <a:latin typeface="Tahoma" charset="0"/>
                <a:ea typeface="ＭＳ Ｐゴシック" charset="0"/>
              </a:defRPr>
            </a:lvl2pPr>
            <a:lvl3pPr>
              <a:defRPr sz="2400">
                <a:solidFill>
                  <a:srgbClr val="FFFF66"/>
                </a:solidFill>
                <a:latin typeface="Tahoma" charset="0"/>
                <a:ea typeface="ＭＳ Ｐゴシック" charset="0"/>
              </a:defRPr>
            </a:lvl3pPr>
            <a:lvl4pPr>
              <a:defRPr sz="2000">
                <a:solidFill>
                  <a:srgbClr val="FFFF66"/>
                </a:solidFill>
                <a:latin typeface="Tahoma" charset="0"/>
                <a:ea typeface="ＭＳ Ｐゴシック" charset="0"/>
              </a:defRPr>
            </a:lvl4pPr>
            <a:lvl5pPr>
              <a:defRPr sz="2000">
                <a:solidFill>
                  <a:srgbClr val="FFFF66"/>
                </a:solidFill>
                <a:latin typeface="Tahoma" charset="0"/>
                <a:ea typeface="ＭＳ Ｐゴシック" charset="0"/>
              </a:defRPr>
            </a:lvl5pPr>
            <a:lvl6pPr>
              <a:defRPr sz="2000">
                <a:solidFill>
                  <a:srgbClr val="FFFF66"/>
                </a:solidFill>
                <a:latin typeface="Tahoma" charset="0"/>
                <a:ea typeface="ＭＳ Ｐゴシック" charset="0"/>
              </a:defRPr>
            </a:lvl6pPr>
            <a:lvl7pPr>
              <a:defRPr sz="2000">
                <a:solidFill>
                  <a:srgbClr val="FFFF66"/>
                </a:solidFill>
                <a:latin typeface="Tahoma" charset="0"/>
                <a:ea typeface="ＭＳ Ｐゴシック" charset="0"/>
              </a:defRPr>
            </a:lvl7pPr>
            <a:lvl8pPr>
              <a:defRPr sz="2000">
                <a:solidFill>
                  <a:srgbClr val="FFFF66"/>
                </a:solidFill>
                <a:latin typeface="Tahoma" charset="0"/>
                <a:ea typeface="ＭＳ Ｐゴシック" charset="0"/>
              </a:defRPr>
            </a:lvl8pPr>
            <a:lvl9pPr>
              <a:defRPr sz="2000">
                <a:solidFill>
                  <a:srgbClr val="FFFF66"/>
                </a:solidFill>
                <a:latin typeface="Tahoma" charset="0"/>
                <a:ea typeface="ＭＳ Ｐゴシック" charset="0"/>
              </a:defRPr>
            </a:lvl9pPr>
          </a:lstStyle>
          <a:p>
            <a:pPr algn="ctr" eaLnBrk="1">
              <a:defRPr/>
            </a:pPr>
            <a:endParaRPr lang="en-US" sz="1400"/>
          </a:p>
        </p:txBody>
      </p:sp>
      <p:sp>
        <p:nvSpPr>
          <p:cNvPr id="407556" name="Rectangle 2">
            <a:extLst>
              <a:ext uri="{FF2B5EF4-FFF2-40B4-BE49-F238E27FC236}">
                <a16:creationId xmlns:a16="http://schemas.microsoft.com/office/drawing/2014/main" id="{FA32CFE6-F7AF-41F1-AF09-6091E573AD23}"/>
              </a:ext>
            </a:extLst>
          </p:cNvPr>
          <p:cNvSpPr txBox="1">
            <a:spLocks noGrp="1"/>
          </p:cNvSpPr>
          <p:nvPr>
            <p:ph type="title" idx="4294967295"/>
          </p:nvPr>
        </p:nvSpPr>
        <p:spPr>
          <a:xfrm>
            <a:off x="142875" y="1676400"/>
            <a:ext cx="8858250" cy="3352800"/>
          </a:xfrm>
        </p:spPr>
        <p:txBody>
          <a:bodyPr/>
          <a:lstStyle/>
          <a:p>
            <a:pPr eaLnBrk="1" hangingPunct="1">
              <a:defRPr/>
            </a:pPr>
            <a:r>
              <a:rPr lang="zh-CN" altLang="en-US" sz="5400" b="1">
                <a:latin typeface="Tahoma" pitchFamily="34" charset="0"/>
                <a:ea typeface="SimSun" pitchFamily="2" charset="-122"/>
              </a:rPr>
              <a:t>神如何看待失败</a:t>
            </a:r>
            <a:r>
              <a:rPr altLang="ja-JP" sz="5400" b="1">
                <a:latin typeface="Tahoma" pitchFamily="34" charset="0"/>
                <a:ea typeface="SimSun" pitchFamily="2" charset="-122"/>
              </a:rPr>
              <a:t>—</a:t>
            </a:r>
            <a:r>
              <a:rPr lang="zh-CN" altLang="en-US" sz="5400" b="1">
                <a:latin typeface="Tahoma" pitchFamily="34" charset="0"/>
                <a:ea typeface="SimSun" pitchFamily="2" charset="-122"/>
              </a:rPr>
              <a:t>由其是传福音</a:t>
            </a:r>
            <a:r>
              <a:rPr altLang="ja-JP" sz="5400" b="1">
                <a:latin typeface="Tahoma" pitchFamily="34" charset="0"/>
                <a:ea typeface="ＭＳ Ｐゴシック" pitchFamily="34" charset="-128"/>
              </a:rPr>
              <a:t>?</a:t>
            </a:r>
            <a:endParaRPr altLang="en-US" b="1">
              <a:latin typeface="Tahoma" pitchFamily="34" charset="0"/>
              <a:ea typeface="ＭＳ Ｐゴシック" pitchFamily="34" charset="-128"/>
            </a:endParaRPr>
          </a:p>
        </p:txBody>
      </p:sp>
    </p:spTree>
  </p:cSld>
  <p:clrMapOvr>
    <a:masterClrMapping/>
  </p:clrMapOvr>
  <p:transition advTm="5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a:extLst>
              <a:ext uri="{FF2B5EF4-FFF2-40B4-BE49-F238E27FC236}">
                <a16:creationId xmlns:a16="http://schemas.microsoft.com/office/drawing/2014/main" id="{1FD39517-ABBC-43EC-9846-94D5BE89FF5C}"/>
              </a:ext>
            </a:extLst>
          </p:cNvPr>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620547" name="Rectangle 3">
            <a:extLst>
              <a:ext uri="{FF2B5EF4-FFF2-40B4-BE49-F238E27FC236}">
                <a16:creationId xmlns:a16="http://schemas.microsoft.com/office/drawing/2014/main" id="{BF101FDF-1DBF-4ABF-815E-25CB25CB7937}"/>
              </a:ext>
            </a:extLst>
          </p:cNvPr>
          <p:cNvSpPr txBox="1">
            <a:spLocks noGrp="1"/>
          </p:cNvSpPr>
          <p:nvPr>
            <p:ph type="title" idx="4294967295"/>
          </p:nvPr>
        </p:nvSpPr>
        <p:spPr>
          <a:xfrm>
            <a:off x="228600" y="381000"/>
            <a:ext cx="2133600" cy="5257800"/>
          </a:xfrm>
        </p:spPr>
        <p:txBody>
          <a:bodyPr anchorCtr="1"/>
          <a:lstStyle/>
          <a:p>
            <a:pPr algn="ctr" eaLnBrk="1" hangingPunct="1"/>
            <a:r>
              <a:rPr lang="zh-CN" altLang="en-US" sz="5400">
                <a:latin typeface="Times New Roman" panose="02020603050405020304" pitchFamily="18" charset="0"/>
                <a:ea typeface="SimSun" panose="02010600030101010101" pitchFamily="2" charset="-122"/>
              </a:rPr>
              <a:t>约拿没服从命令</a:t>
            </a:r>
            <a:endParaRPr altLang="en-US" sz="5400">
              <a:latin typeface="Times New Roman" panose="02020603050405020304" pitchFamily="18" charset="0"/>
              <a:ea typeface="SimSun" panose="02010600030101010101" pitchFamily="2" charset="-122"/>
            </a:endParaRPr>
          </a:p>
        </p:txBody>
      </p:sp>
      <p:pic>
        <p:nvPicPr>
          <p:cNvPr id="620548" name="Picture 4">
            <a:extLst>
              <a:ext uri="{FF2B5EF4-FFF2-40B4-BE49-F238E27FC236}">
                <a16:creationId xmlns:a16="http://schemas.microsoft.com/office/drawing/2014/main" id="{8DF8B67B-190F-4840-AB1F-9B801121A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0"/>
            <a:ext cx="6792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5">
            <a:extLst>
              <a:ext uri="{FF2B5EF4-FFF2-40B4-BE49-F238E27FC236}">
                <a16:creationId xmlns:a16="http://schemas.microsoft.com/office/drawing/2014/main" id="{0B1E56FA-DFB8-4D36-9FCD-32D93B79EF30}"/>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ndParaRPr>
          </a:p>
        </p:txBody>
      </p:sp>
      <p:sp>
        <p:nvSpPr>
          <p:cNvPr id="621571" name="Rectangle 2">
            <a:extLst>
              <a:ext uri="{FF2B5EF4-FFF2-40B4-BE49-F238E27FC236}">
                <a16:creationId xmlns:a16="http://schemas.microsoft.com/office/drawing/2014/main" id="{405DF657-4A1E-4BFA-B573-D2283933D5AB}"/>
              </a:ext>
            </a:extLst>
          </p:cNvPr>
          <p:cNvSpPr>
            <a:spLocks noGrp="1" noChangeArrowheads="1"/>
          </p:cNvSpPr>
          <p:nvPr>
            <p:ph type="title"/>
          </p:nvPr>
        </p:nvSpPr>
        <p:spPr>
          <a:xfrm>
            <a:off x="381000" y="152400"/>
            <a:ext cx="1255713" cy="347663"/>
          </a:xfrm>
        </p:spPr>
        <p:txBody>
          <a:bodyPr/>
          <a:lstStyle/>
          <a:p>
            <a:pPr eaLnBrk="1" hangingPunct="1"/>
            <a:r>
              <a:rPr lang="en-US" altLang="en-US" sz="1600"/>
              <a:t>Book Chart</a:t>
            </a:r>
          </a:p>
        </p:txBody>
      </p:sp>
      <p:sp>
        <p:nvSpPr>
          <p:cNvPr id="621572" name="Rectangle 60">
            <a:extLst>
              <a:ext uri="{FF2B5EF4-FFF2-40B4-BE49-F238E27FC236}">
                <a16:creationId xmlns:a16="http://schemas.microsoft.com/office/drawing/2014/main" id="{9B2C4211-255C-466B-BAA9-CE37ABCEF737}"/>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endParaRPr lang="en-US" altLang="en-US" sz="2400">
              <a:solidFill>
                <a:srgbClr val="000000"/>
              </a:solidFill>
              <a:latin typeface="Times New Roman" panose="02020603050405020304" pitchFamily="18" charset="0"/>
            </a:endParaRPr>
          </a:p>
        </p:txBody>
      </p:sp>
      <p:graphicFrame>
        <p:nvGraphicFramePr>
          <p:cNvPr id="488451" name="Group 3">
            <a:extLst>
              <a:ext uri="{FF2B5EF4-FFF2-40B4-BE49-F238E27FC236}">
                <a16:creationId xmlns:a16="http://schemas.microsoft.com/office/drawing/2014/main" id="{74C4C626-BD9B-49A2-BCA5-93B5D558E965}"/>
              </a:ext>
            </a:extLst>
          </p:cNvPr>
          <p:cNvGraphicFramePr>
            <a:graphicFrameLocks noGrp="1"/>
          </p:cNvGraphicFramePr>
          <p:nvPr/>
        </p:nvGraphicFramePr>
        <p:xfrm>
          <a:off x="0" y="0"/>
          <a:ext cx="9144000" cy="6978652"/>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621619" name="Text Box 61">
            <a:extLst>
              <a:ext uri="{FF2B5EF4-FFF2-40B4-BE49-F238E27FC236}">
                <a16:creationId xmlns:a16="http://schemas.microsoft.com/office/drawing/2014/main" id="{72905707-4BB5-4E9A-904B-F7A180534706}"/>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r>
              <a:rPr lang="en-US" altLang="en-US" sz="2400" b="1">
                <a:solidFill>
                  <a:srgbClr val="FFFFFF"/>
                </a:solidFill>
                <a:latin typeface="Arial" panose="020B0604020202020204" pitchFamily="34" charset="0"/>
                <a:cs typeface="Arial" panose="020B0604020202020204" pitchFamily="34" charset="0"/>
              </a:rPr>
              <a:t>599</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B37498B8-DAD7-4B8C-A6A1-00203D2DFD80}"/>
              </a:ext>
            </a:extLst>
          </p:cNvPr>
          <p:cNvSpPr txBox="1">
            <a:spLocks noGrp="1"/>
          </p:cNvSpPr>
          <p:nvPr>
            <p:ph type="title" idx="4294967295"/>
          </p:nvPr>
        </p:nvSpPr>
        <p:spPr>
          <a:xfrm>
            <a:off x="5257800" y="533400"/>
            <a:ext cx="3657600" cy="990600"/>
          </a:xfrm>
        </p:spPr>
        <p:txBody>
          <a:bodyPr anchorCtr="0"/>
          <a:lstStyle/>
          <a:p>
            <a:pPr algn="l" eaLnBrk="1" hangingPunct="1">
              <a:defRPr/>
            </a:pPr>
            <a:r>
              <a:rPr lang="zh-CN" altLang="en-US">
                <a:latin typeface="Arial" pitchFamily="34" charset="0"/>
                <a:ea typeface="SimSun" pitchFamily="2" charset="-122"/>
              </a:rPr>
              <a:t>约拿书第</a:t>
            </a:r>
            <a:r>
              <a:rPr altLang="ja-JP">
                <a:latin typeface="Arial" pitchFamily="34" charset="0"/>
                <a:ea typeface="ＭＳ Ｐゴシック" pitchFamily="34" charset="-128"/>
              </a:rPr>
              <a:t>3</a:t>
            </a:r>
            <a:r>
              <a:rPr lang="zh-CN" altLang="en-US">
                <a:latin typeface="Arial" pitchFamily="34" charset="0"/>
                <a:ea typeface="ＭＳ Ｐゴシック" pitchFamily="34" charset="-128"/>
              </a:rPr>
              <a:t>章</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410627" name="Rectangle 3">
            <a:extLst>
              <a:ext uri="{FF2B5EF4-FFF2-40B4-BE49-F238E27FC236}">
                <a16:creationId xmlns:a16="http://schemas.microsoft.com/office/drawing/2014/main" id="{6C969667-03D9-4315-BF44-169409ED7803}"/>
              </a:ext>
            </a:extLst>
          </p:cNvPr>
          <p:cNvSpPr txBox="1">
            <a:spLocks noGrp="1"/>
          </p:cNvSpPr>
          <p:nvPr>
            <p:ph type="body" idx="4294967295"/>
          </p:nvPr>
        </p:nvSpPr>
        <p:spPr>
          <a:xfrm>
            <a:off x="5410200" y="1828800"/>
            <a:ext cx="3276600" cy="4343400"/>
          </a:xfrm>
        </p:spPr>
        <p:txBody>
          <a:bodyPr/>
          <a:lstStyle/>
          <a:p>
            <a:pPr marL="625475" indent="-625475" eaLnBrk="1" hangingPunct="1">
              <a:spcBef>
                <a:spcPts val="900"/>
              </a:spcBef>
              <a:buFont typeface="Arial" pitchFamily="34" charset="0"/>
              <a:buAutoNum type="romanUcPeriod"/>
              <a:defRPr/>
            </a:pPr>
            <a:r>
              <a:rPr lang="zh-CN" altLang="en-US" sz="3600" u="sng">
                <a:latin typeface="Arial" pitchFamily="34" charset="0"/>
                <a:ea typeface="SimSun" pitchFamily="2" charset="-122"/>
              </a:rPr>
              <a:t>去</a:t>
            </a:r>
            <a:r>
              <a:rPr altLang="ja-JP" sz="3600" u="sng">
                <a:latin typeface="Arial" pitchFamily="34" charset="0"/>
                <a:ea typeface="ＭＳ Ｐゴシック" pitchFamily="34" charset="-128"/>
              </a:rPr>
              <a:t>!</a:t>
            </a:r>
            <a:r>
              <a:rPr altLang="ja-JP" sz="3600">
                <a:latin typeface="Arial" pitchFamily="34" charset="0"/>
                <a:ea typeface="ＭＳ Ｐゴシック" pitchFamily="34" charset="-128"/>
              </a:rPr>
              <a:t>  </a:t>
            </a:r>
            <a:r>
              <a:rPr lang="zh-CN" altLang="en-US" sz="3600">
                <a:latin typeface="Arial" pitchFamily="34" charset="0"/>
                <a:ea typeface="SimSun" pitchFamily="2" charset="-122"/>
              </a:rPr>
              <a:t>神是怜悯的神。他给不忠心的先知第二次机会。</a:t>
            </a:r>
            <a:endParaRPr altLang="en-US" sz="3600">
              <a:latin typeface="Arial" pitchFamily="34" charset="0"/>
              <a:ea typeface="ＭＳ Ｐゴシック" pitchFamily="34" charset="-128"/>
            </a:endParaRPr>
          </a:p>
        </p:txBody>
      </p:sp>
      <p:pic>
        <p:nvPicPr>
          <p:cNvPr id="622596" name="Picture 1029">
            <a:extLst>
              <a:ext uri="{FF2B5EF4-FFF2-40B4-BE49-F238E27FC236}">
                <a16:creationId xmlns:a16="http://schemas.microsoft.com/office/drawing/2014/main" id="{5D1F37B4-928C-4258-BADC-50DC7A4E7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17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9ADBEE77-143B-461B-B006-11C0F56CCB8D}"/>
              </a:ext>
            </a:extLst>
          </p:cNvPr>
          <p:cNvSpPr txBox="1">
            <a:spLocks noGrp="1"/>
          </p:cNvSpPr>
          <p:nvPr>
            <p:ph type="title" idx="4294967295"/>
          </p:nvPr>
        </p:nvSpPr>
        <p:spPr>
          <a:xfrm>
            <a:off x="1752600" y="1828800"/>
            <a:ext cx="7010400" cy="2362200"/>
          </a:xfrm>
        </p:spPr>
        <p:txBody>
          <a:bodyPr/>
          <a:lstStyle/>
          <a:p>
            <a:pPr eaLnBrk="1" hangingPunct="1">
              <a:defRPr/>
            </a:pPr>
            <a:r>
              <a:rPr lang="ja-JP" altLang="en-US">
                <a:latin typeface="Trebuchet MS" charset="0"/>
                <a:ea typeface="Osaka" charset="0"/>
              </a:rPr>
              <a:t>“</a:t>
            </a:r>
            <a:r>
              <a:rPr lang="zh-CN" altLang="en-US">
                <a:latin typeface="Trebuchet MS" charset="0"/>
                <a:ea typeface="SimSun" charset="0"/>
                <a:cs typeface="SimSun" charset="0"/>
              </a:rPr>
              <a:t>你无法在经文中找到被差遣的人会遭遇到失败</a:t>
            </a:r>
            <a:r>
              <a:rPr altLang="ja-JP">
                <a:latin typeface="Trebuchet MS" charset="0"/>
                <a:ea typeface="Osaka" charset="0"/>
              </a:rPr>
              <a:t>”</a:t>
            </a:r>
            <a:endParaRPr>
              <a:latin typeface="Trebuchet MS" charset="0"/>
              <a:ea typeface="Osaka" charset="0"/>
            </a:endParaRPr>
          </a:p>
        </p:txBody>
      </p:sp>
      <p:sp>
        <p:nvSpPr>
          <p:cNvPr id="411651" name="Rectangle 3">
            <a:extLst>
              <a:ext uri="{FF2B5EF4-FFF2-40B4-BE49-F238E27FC236}">
                <a16:creationId xmlns:a16="http://schemas.microsoft.com/office/drawing/2014/main" id="{60D48D65-B5DE-445A-8E66-11E7425B965A}"/>
              </a:ext>
            </a:extLst>
          </p:cNvPr>
          <p:cNvSpPr txBox="1">
            <a:spLocks noGrp="1"/>
          </p:cNvSpPr>
          <p:nvPr>
            <p:ph type="subTitle" idx="4294967295"/>
          </p:nvPr>
        </p:nvSpPr>
        <p:spPr>
          <a:xfrm>
            <a:off x="6019800" y="5181600"/>
            <a:ext cx="2743200" cy="533400"/>
          </a:xfrm>
        </p:spPr>
        <p:txBody>
          <a:bodyPr anchorCtr="1"/>
          <a:lstStyle>
            <a:lvl1pPr algn="ctr">
              <a:defRPr sz="3200">
                <a:solidFill>
                  <a:srgbClr val="000000"/>
                </a:solidFill>
                <a:latin typeface="Trebuchet MS" charset="0"/>
                <a:ea typeface="Osaka" charset="0"/>
                <a:cs typeface="Osaka" charset="0"/>
              </a:defRPr>
            </a:lvl1pPr>
            <a:lvl2pPr algn="ctr">
              <a:defRPr sz="2800">
                <a:solidFill>
                  <a:srgbClr val="000000"/>
                </a:solidFill>
                <a:latin typeface="Trebuchet MS" charset="0"/>
                <a:ea typeface="Osaka" charset="0"/>
                <a:cs typeface="Osaka" charset="0"/>
              </a:defRPr>
            </a:lvl2pPr>
            <a:lvl3pPr algn="ctr">
              <a:defRPr sz="2400">
                <a:solidFill>
                  <a:srgbClr val="000000"/>
                </a:solidFill>
                <a:latin typeface="Trebuchet MS" charset="0"/>
                <a:ea typeface="Osaka" charset="0"/>
                <a:cs typeface="Osaka" charset="0"/>
              </a:defRPr>
            </a:lvl3pPr>
            <a:lvl4pPr algn="ctr">
              <a:defRPr sz="2000">
                <a:solidFill>
                  <a:srgbClr val="000000"/>
                </a:solidFill>
                <a:latin typeface="Trebuchet MS" charset="0"/>
                <a:ea typeface="Osaka" charset="0"/>
                <a:cs typeface="Osaka" charset="0"/>
              </a:defRPr>
            </a:lvl4pPr>
            <a:lvl5pPr algn="ctr">
              <a:defRPr sz="2000">
                <a:solidFill>
                  <a:srgbClr val="000000"/>
                </a:solidFill>
                <a:latin typeface="Trebuchet MS" charset="0"/>
                <a:ea typeface="Osaka" charset="0"/>
                <a:cs typeface="Osaka" charset="0"/>
              </a:defRPr>
            </a:lvl5pPr>
            <a:lvl6pPr algn="ctr">
              <a:defRPr sz="2000">
                <a:solidFill>
                  <a:srgbClr val="000000"/>
                </a:solidFill>
                <a:latin typeface="Trebuchet MS" charset="0"/>
                <a:ea typeface="Osaka" charset="0"/>
                <a:cs typeface="Osaka" charset="0"/>
              </a:defRPr>
            </a:lvl6pPr>
            <a:lvl7pPr algn="ctr">
              <a:defRPr sz="2000">
                <a:solidFill>
                  <a:srgbClr val="000000"/>
                </a:solidFill>
                <a:latin typeface="Trebuchet MS" charset="0"/>
                <a:ea typeface="Osaka" charset="0"/>
                <a:cs typeface="Osaka" charset="0"/>
              </a:defRPr>
            </a:lvl7pPr>
            <a:lvl8pPr algn="ctr">
              <a:defRPr sz="2000">
                <a:solidFill>
                  <a:srgbClr val="000000"/>
                </a:solidFill>
                <a:latin typeface="Trebuchet MS" charset="0"/>
                <a:ea typeface="Osaka" charset="0"/>
                <a:cs typeface="Osaka" charset="0"/>
              </a:defRPr>
            </a:lvl8pPr>
            <a:lvl9pPr algn="ctr">
              <a:defRPr sz="2000">
                <a:solidFill>
                  <a:srgbClr val="000000"/>
                </a:solidFill>
                <a:latin typeface="Trebuchet MS" charset="0"/>
                <a:ea typeface="Osaka" charset="0"/>
                <a:cs typeface="Osaka" charset="0"/>
              </a:defRPr>
            </a:lvl9pPr>
          </a:lstStyle>
          <a:p>
            <a:pPr marL="0" indent="0" eaLnBrk="1" hangingPunct="1">
              <a:buFont typeface="Times" charset="0"/>
              <a:buNone/>
              <a:defRPr/>
            </a:pPr>
            <a:r>
              <a:rPr i="1"/>
              <a:t>--</a:t>
            </a:r>
            <a:r>
              <a:rPr lang="zh-CN" altLang="en-US" i="1"/>
              <a:t>穆迪</a:t>
            </a:r>
            <a:endParaRPr i="1"/>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5" descr="Acclaim_Images_comp_0355-0609-2315-4838.jpg">
            <a:extLst>
              <a:ext uri="{FF2B5EF4-FFF2-40B4-BE49-F238E27FC236}">
                <a16:creationId xmlns:a16="http://schemas.microsoft.com/office/drawing/2014/main" id="{0C62529D-8FCA-4EA5-A499-2A8999AE09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AE49942-CEFA-4565-9DD8-8A26CD30DA59}"/>
              </a:ext>
            </a:extLst>
          </p:cNvPr>
          <p:cNvSpPr>
            <a:spLocks noGrp="1"/>
          </p:cNvSpPr>
          <p:nvPr>
            <p:ph type="title" idx="4294967295"/>
          </p:nvPr>
        </p:nvSpPr>
        <p:spPr>
          <a:xfrm>
            <a:off x="0" y="4572000"/>
            <a:ext cx="9144000" cy="2286000"/>
          </a:xfrm>
          <a:solidFill>
            <a:schemeClr val="tx1"/>
          </a:solidFill>
        </p:spPr>
        <p:txBody>
          <a:bodyPr/>
          <a:lstStyle/>
          <a:p>
            <a:pPr>
              <a:defRPr/>
            </a:pPr>
            <a:r>
              <a:rPr lang="zh-CN" altLang="en-US" sz="3600" b="1">
                <a:solidFill>
                  <a:srgbClr val="FFFFFF"/>
                </a:solidFill>
              </a:rPr>
              <a:t>“经验是个美好的东西。当你重犯一个错误的时候，它帮助你认出来。”</a:t>
            </a:r>
            <a:endParaRPr lang="en-US" sz="3600">
              <a:solidFill>
                <a:srgbClr val="FFFFFF"/>
              </a:solidFill>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66E4E76A-746B-432E-9A15-92FDA5FD556E}"/>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pic>
        <p:nvPicPr>
          <p:cNvPr id="488451" name="Picture 1" descr="jonah getting swallowed.tiff">
            <a:extLst>
              <a:ext uri="{FF2B5EF4-FFF2-40B4-BE49-F238E27FC236}">
                <a16:creationId xmlns:a16="http://schemas.microsoft.com/office/drawing/2014/main" id="{219C2D37-1A8A-4EF5-BD6D-57B4DBF0B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336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8C987C76-79FF-402E-B574-9A864BB190C9}"/>
              </a:ext>
            </a:extLst>
          </p:cNvPr>
          <p:cNvSpPr>
            <a:spLocks noGrp="1" noChangeArrowheads="1"/>
          </p:cNvSpPr>
          <p:nvPr>
            <p:ph type="title" idx="4294967295"/>
          </p:nvPr>
        </p:nvSpPr>
        <p:spPr>
          <a:xfrm>
            <a:off x="0" y="3744913"/>
            <a:ext cx="9144000" cy="3068637"/>
          </a:xfrm>
        </p:spPr>
        <p:txBody>
          <a:bodyPr/>
          <a:lstStyle/>
          <a:p>
            <a:pPr algn="ctr" eaLnBrk="1" hangingPunct="1">
              <a:defRPr/>
            </a:pPr>
            <a:r>
              <a:rPr lang="mr-IN" altLang="ja-JP"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囖</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a:t>
            </a:r>
            <a:r>
              <a:rPr lang="ko-KR" altLang="en-US" sz="8000" b="1" dirty="0">
                <a:solidFill>
                  <a:srgbClr val="FFFFFF"/>
                </a:solidFill>
                <a:effectLst>
                  <a:outerShdw blurRad="38100" dist="38100" dir="2700000" algn="tl">
                    <a:srgbClr val="000000"/>
                  </a:outerShdw>
                </a:effectLst>
                <a:latin typeface="Arial" pitchFamily="34" charset="0"/>
                <a:cs typeface="Arial" pitchFamily="34" charset="0"/>
              </a:rPr>
              <a:t>约拿书</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2</a:t>
            </a:r>
            <a:endParaRPr lang="en-US" altLang="en-US" sz="8000" b="1" dirty="0">
              <a:effectLst>
                <a:outerShdw blurRad="38100" dist="38100" dir="2700000" algn="tl">
                  <a:srgbClr val="FFFFFF"/>
                </a:outerShdw>
              </a:effectLst>
              <a:latin typeface="Arial" pitchFamily="34" charset="0"/>
              <a:cs typeface="Arial" pitchFamily="34" charset="0"/>
            </a:endParaRPr>
          </a:p>
        </p:txBody>
      </p:sp>
      <p:sp>
        <p:nvSpPr>
          <p:cNvPr id="7" name="Rectangle 3">
            <a:extLst>
              <a:ext uri="{FF2B5EF4-FFF2-40B4-BE49-F238E27FC236}">
                <a16:creationId xmlns:a16="http://schemas.microsoft.com/office/drawing/2014/main" id="{DEE0ACB4-75CE-4A20-AD3C-F249DEA26A61}"/>
              </a:ext>
            </a:extLst>
          </p:cNvPr>
          <p:cNvSpPr txBox="1">
            <a:spLocks noChangeArrowheads="1"/>
          </p:cNvSpPr>
          <p:nvPr/>
        </p:nvSpPr>
        <p:spPr bwMode="auto">
          <a:xfrm>
            <a:off x="0" y="-51792"/>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sz="4800" b="1" i="1" dirty="0">
                <a:solidFill>
                  <a:srgbClr val="FFFF00"/>
                </a:solidFill>
                <a:effectLst>
                  <a:glow rad="355600">
                    <a:srgbClr val="000000"/>
                  </a:glow>
                </a:effectLst>
                <a:latin typeface="Arial"/>
                <a:cs typeface="Arial"/>
              </a:rPr>
              <a:t>感谢</a:t>
            </a:r>
            <a:r>
              <a:rPr lang="zh-CN" altLang="en-US" sz="4800" b="1" i="1" dirty="0">
                <a:solidFill>
                  <a:srgbClr val="FFFFFF"/>
                </a:solidFill>
                <a:effectLst>
                  <a:glow rad="355600">
                    <a:srgbClr val="000000"/>
                  </a:glow>
                </a:effectLst>
                <a:latin typeface="Arial"/>
                <a:cs typeface="Arial"/>
              </a:rPr>
              <a:t>上帝对你的怜悯 </a:t>
            </a:r>
            <a:r>
              <a:rPr lang="en-US" altLang="zh-CN" sz="4800" b="1" i="1" dirty="0">
                <a:solidFill>
                  <a:srgbClr val="FFFFFF"/>
                </a:solidFill>
                <a:effectLst>
                  <a:glow rad="355600">
                    <a:srgbClr val="000000"/>
                  </a:glow>
                </a:effectLst>
                <a:latin typeface="Arial"/>
                <a:cs typeface="Arial"/>
              </a:rPr>
              <a:t>- </a:t>
            </a:r>
            <a:r>
              <a:rPr lang="zh-CN" altLang="en-US" sz="4800" b="1" i="1" dirty="0">
                <a:solidFill>
                  <a:srgbClr val="FFFFFF"/>
                </a:solidFill>
                <a:effectLst>
                  <a:glow rad="355600">
                    <a:srgbClr val="000000"/>
                  </a:glow>
                </a:effectLst>
                <a:latin typeface="Arial"/>
                <a:cs typeface="Arial"/>
              </a:rPr>
              <a:t>尽管你犯了罪。</a:t>
            </a:r>
          </a:p>
        </p:txBody>
      </p:sp>
    </p:spTree>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6" name="Picture 3" descr="sunshore04O.JPG">
            <a:extLst>
              <a:ext uri="{FF2B5EF4-FFF2-40B4-BE49-F238E27FC236}">
                <a16:creationId xmlns:a16="http://schemas.microsoft.com/office/drawing/2014/main" id="{09132FF5-7C00-49BA-94CB-FE80F1110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76200"/>
            <a:ext cx="964882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9" name="Title 1">
            <a:extLst>
              <a:ext uri="{FF2B5EF4-FFF2-40B4-BE49-F238E27FC236}">
                <a16:creationId xmlns:a16="http://schemas.microsoft.com/office/drawing/2014/main" id="{6CBAA758-095F-4699-A0B1-78323FC8A7DC}"/>
              </a:ext>
            </a:extLst>
          </p:cNvPr>
          <p:cNvSpPr txBox="1">
            <a:spLocks noGrp="1"/>
          </p:cNvSpPr>
          <p:nvPr>
            <p:ph type="title"/>
          </p:nvPr>
        </p:nvSpPr>
        <p:spPr>
          <a:xfrm>
            <a:off x="-304800" y="-76200"/>
            <a:ext cx="9601200" cy="1143000"/>
          </a:xfrm>
        </p:spPr>
        <p:txBody>
          <a:bodyPr/>
          <a:lstStyle/>
          <a:p>
            <a:pPr eaLnBrk="1">
              <a:defRPr/>
            </a:pPr>
            <a:r>
              <a:rPr lang="zh-CN" altLang="en-US" sz="4800" dirty="0">
                <a:solidFill>
                  <a:schemeClr val="bg1">
                    <a:lumMod val="20000"/>
                    <a:lumOff val="80000"/>
                  </a:schemeClr>
                </a:solidFill>
                <a:effectLst>
                  <a:glow rad="152400">
                    <a:schemeClr val="tx1"/>
                  </a:glow>
                </a:effectLst>
                <a:latin typeface="+mj-lt"/>
                <a:ea typeface="+mj-ea"/>
                <a:cs typeface="+mj-cs"/>
              </a:rPr>
              <a:t>给第二个机会的神</a:t>
            </a:r>
            <a:endParaRPr sz="4800" dirty="0">
              <a:solidFill>
                <a:schemeClr val="bg1">
                  <a:lumMod val="20000"/>
                  <a:lumOff val="80000"/>
                </a:schemeClr>
              </a:solidFill>
              <a:effectLst>
                <a:glow rad="152400">
                  <a:schemeClr val="tx1"/>
                </a:glow>
              </a:effectLst>
              <a:latin typeface="+mj-lt"/>
              <a:ea typeface="+mj-ea"/>
              <a:cs typeface="+mj-cs"/>
            </a:endParaRPr>
          </a:p>
        </p:txBody>
      </p:sp>
      <p:sp>
        <p:nvSpPr>
          <p:cNvPr id="413700" name="Content Placeholder 2">
            <a:extLst>
              <a:ext uri="{FF2B5EF4-FFF2-40B4-BE49-F238E27FC236}">
                <a16:creationId xmlns:a16="http://schemas.microsoft.com/office/drawing/2014/main" id="{0F406BB6-C1B7-4FFD-821A-2F7BB52597C7}"/>
              </a:ext>
            </a:extLst>
          </p:cNvPr>
          <p:cNvSpPr txBox="1">
            <a:spLocks noChangeArrowheads="1"/>
          </p:cNvSpPr>
          <p:nvPr/>
        </p:nvSpPr>
        <p:spPr bwMode="auto">
          <a:xfrm>
            <a:off x="1295400" y="1828800"/>
            <a:ext cx="8305800" cy="4343400"/>
          </a:xfrm>
          <a:prstGeom prst="rect">
            <a:avLst/>
          </a:prstGeom>
          <a:noFill/>
          <a:ln>
            <a:noFill/>
          </a:ln>
          <a:effectLst>
            <a:outerShdw blurRad="63500"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亚伯拉罕</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摩西</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大卫</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保罗</a:t>
            </a:r>
            <a:endParaRPr lang="en-US" altLang="ja-JP" sz="4800" kern="0" dirty="0">
              <a:solidFill>
                <a:srgbClr val="FFFFFF"/>
              </a:solidFill>
              <a:latin typeface="Trebuchet MS"/>
              <a:ea typeface="Osaka"/>
              <a:cs typeface="Osaka"/>
            </a:endParaRPr>
          </a:p>
          <a:p>
            <a:pPr>
              <a:spcBef>
                <a:spcPct val="20000"/>
              </a:spcBef>
              <a:buSzPct val="100000"/>
              <a:buFont typeface="Times" pitchFamily="-112" charset="0"/>
              <a:buChar char="•"/>
              <a:defRPr/>
            </a:pPr>
            <a:r>
              <a:rPr lang="zh-CN" altLang="en-US" sz="4800" kern="0" dirty="0">
                <a:solidFill>
                  <a:srgbClr val="FFFFFF"/>
                </a:solidFill>
                <a:latin typeface="Trebuchet MS"/>
                <a:ea typeface="Osaka"/>
                <a:cs typeface="Osaka"/>
              </a:rPr>
              <a:t>约翰马可</a:t>
            </a:r>
            <a:endParaRPr lang="en-US" sz="4800" kern="0" dirty="0">
              <a:solidFill>
                <a:srgbClr val="FFFFFF"/>
              </a:solidFill>
              <a:latin typeface="Trebuchet MS"/>
              <a:ea typeface="Osaka"/>
              <a:cs typeface="Osaka"/>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a:extLst>
              <a:ext uri="{FF2B5EF4-FFF2-40B4-BE49-F238E27FC236}">
                <a16:creationId xmlns:a16="http://schemas.microsoft.com/office/drawing/2014/main" id="{F10F8289-7152-4CC0-9D05-5AE60281E900}"/>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414723" name="Title 2">
            <a:extLst>
              <a:ext uri="{FF2B5EF4-FFF2-40B4-BE49-F238E27FC236}">
                <a16:creationId xmlns:a16="http://schemas.microsoft.com/office/drawing/2014/main" id="{1B1508F3-B58C-4B7F-AE3F-8C17DB87275B}"/>
              </a:ext>
            </a:extLst>
          </p:cNvPr>
          <p:cNvSpPr txBox="1">
            <a:spLocks noGrp="1"/>
          </p:cNvSpPr>
          <p:nvPr>
            <p:ph type="title" idx="4294967295"/>
          </p:nvPr>
        </p:nvSpPr>
        <p:spPr>
          <a:xfrm>
            <a:off x="0" y="457200"/>
            <a:ext cx="9144000" cy="3733800"/>
          </a:xfrm>
        </p:spPr>
        <p:txBody>
          <a:bodyPr/>
          <a:lstStyle/>
          <a:p>
            <a:pPr eaLnBrk="1">
              <a:defRPr/>
            </a:pPr>
            <a:r>
              <a:rPr lang="zh-CN" altLang="en-US">
                <a:solidFill>
                  <a:srgbClr val="FFFFFF"/>
                </a:solidFill>
                <a:latin typeface="Trebuchet MS" charset="0"/>
                <a:ea typeface="Osaka" charset="0"/>
                <a:cs typeface="Osaka" charset="0"/>
              </a:rPr>
              <a:t>失败是一件事</a:t>
            </a:r>
            <a:r>
              <a:rPr altLang="ja-JP">
                <a:solidFill>
                  <a:srgbClr val="FFFFFF"/>
                </a:solidFill>
                <a:latin typeface="Trebuchet MS" charset="0"/>
                <a:ea typeface="Osaka" charset="0"/>
                <a:cs typeface="Osaka" charset="0"/>
              </a:rPr>
              <a:t> </a:t>
            </a:r>
            <a:r>
              <a:rPr lang="zh-CN" altLang="en-US">
                <a:solidFill>
                  <a:srgbClr val="FFFFFF"/>
                </a:solidFill>
                <a:latin typeface="Trebuchet MS" charset="0"/>
                <a:ea typeface="Osaka" charset="0"/>
                <a:cs typeface="Osaka" charset="0"/>
              </a:rPr>
              <a:t>而</a:t>
            </a:r>
            <a:r>
              <a:rPr altLang="ja-JP">
                <a:solidFill>
                  <a:srgbClr val="FFFFFF"/>
                </a:solidFill>
                <a:latin typeface="Trebuchet MS" charset="0"/>
                <a:ea typeface="Osaka" charset="0"/>
                <a:cs typeface="Osaka" charset="0"/>
              </a:rPr>
              <a:t> </a:t>
            </a:r>
            <a:r>
              <a:rPr lang="zh-CN" altLang="en-US">
                <a:solidFill>
                  <a:srgbClr val="FFFFFF"/>
                </a:solidFill>
                <a:latin typeface="Trebuchet MS" charset="0"/>
                <a:ea typeface="Osaka" charset="0"/>
                <a:cs typeface="Osaka" charset="0"/>
              </a:rPr>
              <a:t>不是一个人</a:t>
            </a:r>
            <a:endParaRPr>
              <a:solidFill>
                <a:srgbClr val="FFFFFF"/>
              </a:solidFill>
              <a:latin typeface="Trebuchet MS" charset="0"/>
              <a:ea typeface="Osaka" charset="0"/>
              <a:cs typeface="Osaka" charset="0"/>
            </a:endParaRPr>
          </a:p>
        </p:txBody>
      </p:sp>
      <p:pic>
        <p:nvPicPr>
          <p:cNvPr id="626692" name="Picture 3" descr="system-failure.jpg">
            <a:extLst>
              <a:ext uri="{FF2B5EF4-FFF2-40B4-BE49-F238E27FC236}">
                <a16:creationId xmlns:a16="http://schemas.microsoft.com/office/drawing/2014/main" id="{6718A75D-7605-4CB0-A75A-07D4E52EE9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4098925"/>
            <a:ext cx="36798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7CCC440B-FC8D-42D8-A750-725062802D7E}"/>
              </a:ext>
            </a:extLst>
          </p:cNvPr>
          <p:cNvSpPr txBox="1">
            <a:spLocks noGrp="1"/>
          </p:cNvSpPr>
          <p:nvPr>
            <p:ph type="title"/>
          </p:nvPr>
        </p:nvSpPr>
        <p:spPr>
          <a:xfrm>
            <a:off x="609600" y="533400"/>
            <a:ext cx="7772400" cy="990600"/>
          </a:xfrm>
          <a:solidFill>
            <a:srgbClr val="000000"/>
          </a:solidFill>
        </p:spPr>
        <p:txBody>
          <a:bodyPr/>
          <a:lstStyle/>
          <a:p>
            <a:pPr eaLnBrk="1" hangingPunct="1">
              <a:defRPr/>
            </a:pPr>
            <a:r>
              <a:rPr lang="zh-CN" altLang="en-US">
                <a:latin typeface="KaiTi" pitchFamily="49" charset="-122"/>
                <a:ea typeface="KaiTi" pitchFamily="49" charset="-122"/>
              </a:rPr>
              <a:t>约拿书第三章</a:t>
            </a:r>
            <a:r>
              <a:rPr altLang="ja-JP">
                <a:latin typeface="KaiTi" pitchFamily="49" charset="-122"/>
                <a:ea typeface="KaiTi" pitchFamily="49" charset="-122"/>
              </a:rPr>
              <a:t>: </a:t>
            </a:r>
            <a:r>
              <a:rPr lang="zh-CN" altLang="en-US">
                <a:latin typeface="KaiTi" pitchFamily="49" charset="-122"/>
                <a:ea typeface="KaiTi" pitchFamily="49" charset="-122"/>
              </a:rPr>
              <a:t>去</a:t>
            </a:r>
            <a:r>
              <a:rPr altLang="ja-JP">
                <a:latin typeface="KaiTi" pitchFamily="49" charset="-122"/>
                <a:ea typeface="KaiTi" pitchFamily="49" charset="-122"/>
              </a:rPr>
              <a:t>!</a:t>
            </a:r>
            <a:r>
              <a:rPr lang="zh-CN" altLang="en-US">
                <a:solidFill>
                  <a:schemeClr val="bg1"/>
                </a:solidFill>
                <a:latin typeface="KaiTi" pitchFamily="49" charset="-122"/>
                <a:ea typeface="KaiTi" pitchFamily="49" charset="-122"/>
              </a:rPr>
              <a:t>哟</a:t>
            </a:r>
            <a:r>
              <a:rPr altLang="ja-JP">
                <a:latin typeface="KaiTi" pitchFamily="49" charset="-122"/>
                <a:ea typeface="KaiTi" pitchFamily="49" charset="-122"/>
              </a:rPr>
              <a:t>!</a:t>
            </a:r>
            <a:endParaRPr altLang="en-US">
              <a:latin typeface="KaiTi" pitchFamily="49" charset="-122"/>
              <a:ea typeface="KaiTi" pitchFamily="49" charset="-122"/>
            </a:endParaRPr>
          </a:p>
        </p:txBody>
      </p:sp>
      <p:sp>
        <p:nvSpPr>
          <p:cNvPr id="415747" name="Rectangle 3">
            <a:extLst>
              <a:ext uri="{FF2B5EF4-FFF2-40B4-BE49-F238E27FC236}">
                <a16:creationId xmlns:a16="http://schemas.microsoft.com/office/drawing/2014/main" id="{55C12647-47DB-4794-B85C-DC39A2B47CED}"/>
              </a:ext>
            </a:extLst>
          </p:cNvPr>
          <p:cNvSpPr txBox="1">
            <a:spLocks noChangeArrowheads="1"/>
          </p:cNvSpPr>
          <p:nvPr/>
        </p:nvSpPr>
        <p:spPr bwMode="auto">
          <a:xfrm>
            <a:off x="228600" y="1981200"/>
            <a:ext cx="8534400" cy="4343400"/>
          </a:xfrm>
          <a:prstGeom prst="rect">
            <a:avLst/>
          </a:prstGeom>
          <a:noFill/>
          <a:ln>
            <a:noFill/>
          </a:ln>
          <a:effectLst>
            <a:outerShdw blurRad="63500" dist="25403" dir="16980073"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a:spcBef>
                <a:spcPts val="800"/>
              </a:spcBef>
              <a:buClr>
                <a:srgbClr val="00CCFF"/>
              </a:buClr>
              <a:buSzPct val="65000"/>
              <a:buFont typeface="Wingdings" pitchFamily="2" charset="2"/>
              <a:buChar char="n"/>
              <a:defRPr sz="32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buChar char="n"/>
              <a:defRPr sz="28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buChar char="n"/>
              <a:defRPr sz="24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buChar char="n"/>
              <a:defRPr sz="2000">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9pPr>
          </a:lstStyle>
          <a:p>
            <a:pPr eaLnBrk="1" hangingPunct="1">
              <a:buFont typeface="Arial" pitchFamily="34" charset="0"/>
              <a:buChar char="•"/>
              <a:defRPr/>
            </a:pPr>
            <a:r>
              <a:rPr lang="zh-CN" altLang="en-US">
                <a:latin typeface="SimSun" pitchFamily="2" charset="-122"/>
                <a:ea typeface="SimSun" pitchFamily="2" charset="-122"/>
              </a:rPr>
              <a:t>去</a:t>
            </a:r>
            <a:r>
              <a:rPr lang="en-US" altLang="ja-JP">
                <a:latin typeface="Calibri" pitchFamily="34" charset="0"/>
                <a:ea typeface="SimSun" pitchFamily="2" charset="-122"/>
              </a:rPr>
              <a:t>!  </a:t>
            </a:r>
            <a:r>
              <a:rPr lang="zh-CN" altLang="en-US">
                <a:latin typeface="SimSun" pitchFamily="2" charset="-122"/>
                <a:ea typeface="SimSun" pitchFamily="2" charset="-122"/>
              </a:rPr>
              <a:t>神给第二个机会给不信的使者</a:t>
            </a:r>
            <a:r>
              <a:rPr lang="en-US" altLang="ja-JP">
                <a:latin typeface="Calibri" pitchFamily="34" charset="0"/>
                <a:ea typeface="SimSun" pitchFamily="2" charset="-122"/>
              </a:rPr>
              <a:t> (1-2).</a:t>
            </a:r>
          </a:p>
          <a:p>
            <a:pPr eaLnBrk="1" hangingPunct="1">
              <a:buFont typeface="Arial" pitchFamily="34" charset="0"/>
              <a:buChar char="•"/>
              <a:defRPr/>
            </a:pPr>
            <a:endParaRPr lang="en-US" altLang="en-US">
              <a:latin typeface="Calibri" pitchFamily="34" charset="0"/>
              <a:ea typeface="SimSun" pitchFamily="2" charset="-122"/>
            </a:endParaRPr>
          </a:p>
          <a:p>
            <a:pPr eaLnBrk="1" hangingPunct="1">
              <a:buFont typeface="Arial" pitchFamily="34" charset="0"/>
              <a:buChar char="•"/>
              <a:defRPr/>
            </a:pPr>
            <a:r>
              <a:rPr lang="zh-SG" altLang="en-US">
                <a:latin typeface="SimSun" pitchFamily="2" charset="-122"/>
                <a:ea typeface="SimSun" pitchFamily="2" charset="-122"/>
              </a:rPr>
              <a:t>你</a:t>
            </a:r>
            <a:r>
              <a:rPr lang="en-US" altLang="ja-JP">
                <a:latin typeface="Calibri" pitchFamily="34" charset="0"/>
                <a:ea typeface="SimSun" pitchFamily="2" charset="-122"/>
              </a:rPr>
              <a:t>!</a:t>
            </a:r>
            <a:r>
              <a:rPr lang="zh-SG" altLang="ja-JP">
                <a:latin typeface="SimSun" pitchFamily="2" charset="-122"/>
                <a:ea typeface="SimSun" pitchFamily="2" charset="-122"/>
              </a:rPr>
              <a:t> </a:t>
            </a:r>
            <a:r>
              <a:rPr lang="zh-CN" altLang="en-US">
                <a:latin typeface="SimSun" pitchFamily="2" charset="-122"/>
                <a:ea typeface="SimSun" pitchFamily="2" charset="-122"/>
              </a:rPr>
              <a:t>神的子民更应该宣传神的信息给那些从没听过的人</a:t>
            </a:r>
            <a:r>
              <a:rPr lang="en-US" altLang="ja-JP">
                <a:latin typeface="Calibri" pitchFamily="34" charset="0"/>
                <a:ea typeface="SimSun" pitchFamily="2" charset="-122"/>
              </a:rPr>
              <a:t> (3-4).</a:t>
            </a:r>
            <a:endParaRPr lang="en-US" altLang="en-US">
              <a:latin typeface="Calibri" pitchFamily="34" charset="0"/>
              <a:ea typeface="SimSun" pitchFamily="2" charset="-122"/>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itle 2">
            <a:extLst>
              <a:ext uri="{FF2B5EF4-FFF2-40B4-BE49-F238E27FC236}">
                <a16:creationId xmlns:a16="http://schemas.microsoft.com/office/drawing/2014/main" id="{2F9D5A58-3AB7-49FD-84ED-115494E4179B}"/>
              </a:ext>
            </a:extLst>
          </p:cNvPr>
          <p:cNvSpPr txBox="1">
            <a:spLocks noGrp="1"/>
          </p:cNvSpPr>
          <p:nvPr>
            <p:ph type="title" idx="4294967295"/>
          </p:nvPr>
        </p:nvSpPr>
        <p:spPr>
          <a:xfrm>
            <a:off x="0" y="0"/>
            <a:ext cx="2057400" cy="1143000"/>
          </a:xfrm>
        </p:spPr>
        <p:txBody>
          <a:bodyPr/>
          <a:lstStyle/>
          <a:p>
            <a:pPr eaLnBrk="1">
              <a:defRPr/>
            </a:pPr>
            <a:r>
              <a:rPr>
                <a:latin typeface="Trebuchet MS" charset="0"/>
                <a:ea typeface="Osaka" charset="0"/>
                <a:cs typeface="Osaka" charset="0"/>
              </a:rPr>
              <a:t>Black</a:t>
            </a:r>
          </a:p>
        </p:txBody>
      </p:sp>
      <p:sp>
        <p:nvSpPr>
          <p:cNvPr id="628739" name="Rectangle 2">
            <a:extLst>
              <a:ext uri="{FF2B5EF4-FFF2-40B4-BE49-F238E27FC236}">
                <a16:creationId xmlns:a16="http://schemas.microsoft.com/office/drawing/2014/main" id="{C95DE5A3-5C42-4A5A-9FF2-945151B567E3}"/>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629762" name="Group 22">
            <a:extLst>
              <a:ext uri="{FF2B5EF4-FFF2-40B4-BE49-F238E27FC236}">
                <a16:creationId xmlns:a16="http://schemas.microsoft.com/office/drawing/2014/main" id="{B6B16F68-5B9E-43A3-BA00-1C1015EB7E05}"/>
              </a:ext>
            </a:extLst>
          </p:cNvPr>
          <p:cNvGrpSpPr>
            <a:grpSpLocks/>
          </p:cNvGrpSpPr>
          <p:nvPr/>
        </p:nvGrpSpPr>
        <p:grpSpPr bwMode="auto">
          <a:xfrm>
            <a:off x="-34925" y="152400"/>
            <a:ext cx="10093325" cy="6772275"/>
            <a:chOff x="-76" y="286"/>
            <a:chExt cx="6358" cy="4266"/>
          </a:xfrm>
        </p:grpSpPr>
        <p:sp>
          <p:nvSpPr>
            <p:cNvPr id="629789" name="Freeform 19">
              <a:extLst>
                <a:ext uri="{FF2B5EF4-FFF2-40B4-BE49-F238E27FC236}">
                  <a16:creationId xmlns:a16="http://schemas.microsoft.com/office/drawing/2014/main" id="{E559D68B-6714-4806-B887-EFC4B94FC78A}"/>
                </a:ext>
              </a:extLst>
            </p:cNvPr>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90" name="Freeform 20">
              <a:extLst>
                <a:ext uri="{FF2B5EF4-FFF2-40B4-BE49-F238E27FC236}">
                  <a16:creationId xmlns:a16="http://schemas.microsoft.com/office/drawing/2014/main" id="{313BC5B6-B600-4DF1-902E-8266BF26A39D}"/>
                </a:ext>
              </a:extLst>
            </p:cNvPr>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91" name="Freeform 21">
              <a:extLst>
                <a:ext uri="{FF2B5EF4-FFF2-40B4-BE49-F238E27FC236}">
                  <a16:creationId xmlns:a16="http://schemas.microsoft.com/office/drawing/2014/main" id="{7CAB6002-E317-4764-A490-F8FFA2A521B1}"/>
                </a:ext>
              </a:extLst>
            </p:cNvPr>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sp>
        <p:nvSpPr>
          <p:cNvPr id="2" name="Rectangle 5">
            <a:extLst>
              <a:ext uri="{FF2B5EF4-FFF2-40B4-BE49-F238E27FC236}">
                <a16:creationId xmlns:a16="http://schemas.microsoft.com/office/drawing/2014/main" id="{EFB6259F-6D14-4201-8DF9-EB9745ED21C2}"/>
              </a:ext>
            </a:extLst>
          </p:cNvPr>
          <p:cNvSpPr>
            <a:spLocks noChangeArrowheads="1"/>
          </p:cNvSpPr>
          <p:nvPr/>
        </p:nvSpPr>
        <p:spPr bwMode="auto">
          <a:xfrm>
            <a:off x="4886325" y="2517775"/>
            <a:ext cx="1524000" cy="6096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endParaRPr lang="en-US" sz="2400" b="1">
              <a:solidFill>
                <a:srgbClr val="000000"/>
              </a:solidFill>
              <a:latin typeface="Times New Roman" charset="0"/>
              <a:ea typeface="Osaka" charset="0"/>
              <a:cs typeface="Osaka" charset="0"/>
            </a:endParaRPr>
          </a:p>
        </p:txBody>
      </p:sp>
      <p:sp>
        <p:nvSpPr>
          <p:cNvPr id="3" name="Rectangle 6">
            <a:extLst>
              <a:ext uri="{FF2B5EF4-FFF2-40B4-BE49-F238E27FC236}">
                <a16:creationId xmlns:a16="http://schemas.microsoft.com/office/drawing/2014/main" id="{14473205-4904-43A4-879F-F2CA6246C48A}"/>
              </a:ext>
            </a:extLst>
          </p:cNvPr>
          <p:cNvSpPr>
            <a:spLocks noChangeArrowheads="1"/>
          </p:cNvSpPr>
          <p:nvPr/>
        </p:nvSpPr>
        <p:spPr bwMode="auto">
          <a:xfrm>
            <a:off x="2371725" y="231775"/>
            <a:ext cx="2895600" cy="838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endParaRPr lang="en-US" sz="2400" b="1">
              <a:solidFill>
                <a:srgbClr val="000000"/>
              </a:solidFill>
              <a:latin typeface="Times New Roman" charset="0"/>
              <a:ea typeface="Osaka" charset="0"/>
              <a:cs typeface="Osaka" charset="0"/>
            </a:endParaRPr>
          </a:p>
        </p:txBody>
      </p:sp>
      <p:grpSp>
        <p:nvGrpSpPr>
          <p:cNvPr id="4" name="Group 12">
            <a:extLst>
              <a:ext uri="{FF2B5EF4-FFF2-40B4-BE49-F238E27FC236}">
                <a16:creationId xmlns:a16="http://schemas.microsoft.com/office/drawing/2014/main" id="{3A8B8E6D-389B-4D13-9622-4822ECB146FD}"/>
              </a:ext>
            </a:extLst>
          </p:cNvPr>
          <p:cNvGrpSpPr>
            <a:grpSpLocks/>
          </p:cNvGrpSpPr>
          <p:nvPr/>
        </p:nvGrpSpPr>
        <p:grpSpPr bwMode="auto">
          <a:xfrm>
            <a:off x="1990725" y="536575"/>
            <a:ext cx="3048000" cy="5429250"/>
            <a:chOff x="1904997" y="838203"/>
            <a:chExt cx="3047996" cy="5429229"/>
          </a:xfrm>
        </p:grpSpPr>
        <p:sp>
          <p:nvSpPr>
            <p:cNvPr id="629786" name="AutoShape 8" descr="Green marble">
              <a:extLst>
                <a:ext uri="{FF2B5EF4-FFF2-40B4-BE49-F238E27FC236}">
                  <a16:creationId xmlns:a16="http://schemas.microsoft.com/office/drawing/2014/main" id="{346E4575-D6F0-4AC6-A7C4-9D8DA5A7F50F}"/>
                </a:ext>
              </a:extLst>
            </p:cNvPr>
            <p:cNvSpPr>
              <a:spLocks/>
            </p:cNvSpPr>
            <p:nvPr/>
          </p:nvSpPr>
          <p:spPr bwMode="auto">
            <a:xfrm rot="532266">
              <a:off x="1904997" y="838203"/>
              <a:ext cx="3047996" cy="2057392"/>
            </a:xfrm>
            <a:custGeom>
              <a:avLst/>
              <a:gdLst>
                <a:gd name="T0" fmla="*/ 1523998 w 3047996"/>
                <a:gd name="T1" fmla="*/ 0 h 2057392"/>
                <a:gd name="T2" fmla="*/ 3047996 w 3047996"/>
                <a:gd name="T3" fmla="*/ 1028696 h 2057392"/>
                <a:gd name="T4" fmla="*/ 1523998 w 3047996"/>
                <a:gd name="T5" fmla="*/ 2057392 h 2057392"/>
                <a:gd name="T6" fmla="*/ 0 w 3047996"/>
                <a:gd name="T7" fmla="*/ 1028696 h 2057392"/>
                <a:gd name="T8" fmla="*/ 1523998 w 3047996"/>
                <a:gd name="T9" fmla="*/ 0 h 2057392"/>
                <a:gd name="T10" fmla="*/ 761999 w 3047996"/>
                <a:gd name="T11" fmla="*/ 1028696 h 2057392"/>
                <a:gd name="T12" fmla="*/ 0 w 3047996"/>
                <a:gd name="T13" fmla="*/ 2057392 h 2057392"/>
                <a:gd name="T14" fmla="*/ 1523998 w 3047996"/>
                <a:gd name="T15" fmla="*/ 2057392 h 2057392"/>
                <a:gd name="T16" fmla="*/ 3047996 w 3047996"/>
                <a:gd name="T17" fmla="*/ 2057392 h 2057392"/>
                <a:gd name="T18" fmla="*/ 2285997 w 3047996"/>
                <a:gd name="T19" fmla="*/ 1028696 h 2057392"/>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761999 w 3047996"/>
                <a:gd name="T31" fmla="*/ 1028696 h 2057392"/>
                <a:gd name="T32" fmla="*/ 2285997 w 3047996"/>
                <a:gd name="T33" fmla="*/ 2057392 h 20573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7996" h="2057392">
                  <a:moveTo>
                    <a:pt x="0" y="2057392"/>
                  </a:moveTo>
                  <a:lnTo>
                    <a:pt x="1523998" y="0"/>
                  </a:lnTo>
                  <a:lnTo>
                    <a:pt x="3047996" y="2057392"/>
                  </a:lnTo>
                  <a:lnTo>
                    <a:pt x="0" y="2057392"/>
                  </a:lnTo>
                  <a:close/>
                </a:path>
              </a:pathLst>
            </a:custGeom>
            <a:blipFill dpi="0" rotWithShape="1">
              <a:blip r:embed="rId4" r:link="rId5"/>
              <a:srcRect/>
              <a:tile tx="0" ty="0" sx="100000" sy="100000" flip="none" algn="tl"/>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29787" name="AutoShape 10" descr="Green marble">
              <a:extLst>
                <a:ext uri="{FF2B5EF4-FFF2-40B4-BE49-F238E27FC236}">
                  <a16:creationId xmlns:a16="http://schemas.microsoft.com/office/drawing/2014/main" id="{3123AE74-CE21-4B4B-A9C7-E8FD7B24DF81}"/>
                </a:ext>
              </a:extLst>
            </p:cNvPr>
            <p:cNvSpPr>
              <a:spLocks/>
            </p:cNvSpPr>
            <p:nvPr/>
          </p:nvSpPr>
          <p:spPr bwMode="auto">
            <a:xfrm rot="-10459775">
              <a:off x="2593971" y="2971795"/>
              <a:ext cx="2054222" cy="3295637"/>
            </a:xfrm>
            <a:custGeom>
              <a:avLst/>
              <a:gdLst>
                <a:gd name="T0" fmla="*/ 1027111 w 2054222"/>
                <a:gd name="T1" fmla="*/ 0 h 3295637"/>
                <a:gd name="T2" fmla="*/ 2054222 w 2054222"/>
                <a:gd name="T3" fmla="*/ 1647819 h 3295637"/>
                <a:gd name="T4" fmla="*/ 1027111 w 2054222"/>
                <a:gd name="T5" fmla="*/ 3295637 h 3295637"/>
                <a:gd name="T6" fmla="*/ 0 w 2054222"/>
                <a:gd name="T7" fmla="*/ 1647819 h 3295637"/>
                <a:gd name="T8" fmla="*/ 1027111 w 2054222"/>
                <a:gd name="T9" fmla="*/ 0 h 3295637"/>
                <a:gd name="T10" fmla="*/ 513556 w 2054222"/>
                <a:gd name="T11" fmla="*/ 1647819 h 3295637"/>
                <a:gd name="T12" fmla="*/ 0 w 2054222"/>
                <a:gd name="T13" fmla="*/ 3295637 h 3295637"/>
                <a:gd name="T14" fmla="*/ 1027111 w 2054222"/>
                <a:gd name="T15" fmla="*/ 3295637 h 3295637"/>
                <a:gd name="T16" fmla="*/ 2054222 w 2054222"/>
                <a:gd name="T17" fmla="*/ 3295637 h 3295637"/>
                <a:gd name="T18" fmla="*/ 1540667 w 2054222"/>
                <a:gd name="T19" fmla="*/ 1647819 h 3295637"/>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513556 w 2054222"/>
                <a:gd name="T31" fmla="*/ 1647819 h 3295637"/>
                <a:gd name="T32" fmla="*/ 1540667 w 2054222"/>
                <a:gd name="T33" fmla="*/ 3295637 h 32956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4222" h="3295637">
                  <a:moveTo>
                    <a:pt x="0" y="3295637"/>
                  </a:moveTo>
                  <a:lnTo>
                    <a:pt x="1027111" y="0"/>
                  </a:lnTo>
                  <a:lnTo>
                    <a:pt x="2054222" y="3295637"/>
                  </a:lnTo>
                  <a:lnTo>
                    <a:pt x="0" y="3295637"/>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29788" name="AutoShape 11" descr="Green marble">
              <a:extLst>
                <a:ext uri="{FF2B5EF4-FFF2-40B4-BE49-F238E27FC236}">
                  <a16:creationId xmlns:a16="http://schemas.microsoft.com/office/drawing/2014/main" id="{4BE5B0E2-4802-415D-9750-958787A1B915}"/>
                </a:ext>
              </a:extLst>
            </p:cNvPr>
            <p:cNvSpPr>
              <a:spLocks/>
            </p:cNvSpPr>
            <p:nvPr/>
          </p:nvSpPr>
          <p:spPr bwMode="auto">
            <a:xfrm rot="10354975">
              <a:off x="1981197" y="2516185"/>
              <a:ext cx="2514597" cy="3732198"/>
            </a:xfrm>
            <a:custGeom>
              <a:avLst/>
              <a:gdLst>
                <a:gd name="T0" fmla="*/ 1257299 w 2514597"/>
                <a:gd name="T1" fmla="*/ 0 h 3732198"/>
                <a:gd name="T2" fmla="*/ 2514597 w 2514597"/>
                <a:gd name="T3" fmla="*/ 1866099 h 3732198"/>
                <a:gd name="T4" fmla="*/ 1257299 w 2514597"/>
                <a:gd name="T5" fmla="*/ 3732198 h 3732198"/>
                <a:gd name="T6" fmla="*/ 0 w 2514597"/>
                <a:gd name="T7" fmla="*/ 1866099 h 3732198"/>
                <a:gd name="T8" fmla="*/ 1257299 w 2514597"/>
                <a:gd name="T9" fmla="*/ 0 h 3732198"/>
                <a:gd name="T10" fmla="*/ 628649 w 2514597"/>
                <a:gd name="T11" fmla="*/ 1866099 h 3732198"/>
                <a:gd name="T12" fmla="*/ 0 w 2514597"/>
                <a:gd name="T13" fmla="*/ 3732198 h 3732198"/>
                <a:gd name="T14" fmla="*/ 1257299 w 2514597"/>
                <a:gd name="T15" fmla="*/ 3732198 h 3732198"/>
                <a:gd name="T16" fmla="*/ 2514597 w 2514597"/>
                <a:gd name="T17" fmla="*/ 3732198 h 3732198"/>
                <a:gd name="T18" fmla="*/ 1885948 w 2514597"/>
                <a:gd name="T19" fmla="*/ 1866099 h 3732198"/>
                <a:gd name="T20" fmla="*/ 17694720 60000 65536"/>
                <a:gd name="T21" fmla="*/ 0 60000 65536"/>
                <a:gd name="T22" fmla="*/ 5898240 60000 65536"/>
                <a:gd name="T23" fmla="*/ 11796480 60000 65536"/>
                <a:gd name="T24" fmla="*/ 17694720 60000 65536"/>
                <a:gd name="T25" fmla="*/ 11796480 60000 65536"/>
                <a:gd name="T26" fmla="*/ 5898240 60000 65536"/>
                <a:gd name="T27" fmla="*/ 5898240 60000 65536"/>
                <a:gd name="T28" fmla="*/ 5898240 60000 65536"/>
                <a:gd name="T29" fmla="*/ 0 60000 65536"/>
                <a:gd name="T30" fmla="*/ 628649 w 2514597"/>
                <a:gd name="T31" fmla="*/ 1866099 h 3732198"/>
                <a:gd name="T32" fmla="*/ 1885948 w 2514597"/>
                <a:gd name="T33" fmla="*/ 3732198 h 3732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4597" h="3732198">
                  <a:moveTo>
                    <a:pt x="0" y="3732198"/>
                  </a:moveTo>
                  <a:lnTo>
                    <a:pt x="1257299" y="0"/>
                  </a:lnTo>
                  <a:lnTo>
                    <a:pt x="2514597" y="3732198"/>
                  </a:lnTo>
                  <a:lnTo>
                    <a:pt x="0" y="3732198"/>
                  </a:lnTo>
                  <a:close/>
                </a:path>
              </a:pathLst>
            </a:custGeom>
            <a:blipFill dpi="0" rotWithShape="1">
              <a:blip r:embed="rId4" r:link="rId5"/>
              <a:srcRect/>
              <a:stretch>
                <a:fillRect/>
              </a:stretch>
            </a:blip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629766" name="Rectangle 13">
            <a:extLst>
              <a:ext uri="{FF2B5EF4-FFF2-40B4-BE49-F238E27FC236}">
                <a16:creationId xmlns:a16="http://schemas.microsoft.com/office/drawing/2014/main" id="{C0D23ABA-DC29-4604-8EBE-E6670519B266}"/>
              </a:ext>
            </a:extLst>
          </p:cNvPr>
          <p:cNvSpPr>
            <a:spLocks noChangeArrowheads="1"/>
          </p:cNvSpPr>
          <p:nvPr/>
        </p:nvSpPr>
        <p:spPr bwMode="auto">
          <a:xfrm rot="3574535">
            <a:off x="1685925" y="2365375"/>
            <a:ext cx="609600" cy="304800"/>
          </a:xfrm>
          <a:prstGeom prst="rect">
            <a:avLst/>
          </a:prstGeom>
          <a:solidFill>
            <a:srgbClr val="FFFF00"/>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9" name="AutoShape 15">
            <a:extLst>
              <a:ext uri="{FF2B5EF4-FFF2-40B4-BE49-F238E27FC236}">
                <a16:creationId xmlns:a16="http://schemas.microsoft.com/office/drawing/2014/main" id="{F8B516CD-6CCC-4A01-A33F-2E16D607AF8B}"/>
              </a:ext>
            </a:extLst>
          </p:cNvPr>
          <p:cNvSpPr/>
          <p:nvPr/>
        </p:nvSpPr>
        <p:spPr>
          <a:xfrm rot="7872818">
            <a:off x="3335338" y="639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0" name="AutoShape 16">
            <a:extLst>
              <a:ext uri="{FF2B5EF4-FFF2-40B4-BE49-F238E27FC236}">
                <a16:creationId xmlns:a16="http://schemas.microsoft.com/office/drawing/2014/main" id="{79C05514-BB31-4BDD-807B-F6C8CF3716E0}"/>
              </a:ext>
            </a:extLst>
          </p:cNvPr>
          <p:cNvSpPr/>
          <p:nvPr/>
        </p:nvSpPr>
        <p:spPr>
          <a:xfrm rot="7872818">
            <a:off x="3335338" y="5592762"/>
            <a:ext cx="514350" cy="307975"/>
          </a:xfrm>
          <a:custGeom>
            <a:avLst/>
            <a:gdLst>
              <a:gd name="f0" fmla="val 10800000"/>
              <a:gd name="f1" fmla="val 5400000"/>
              <a:gd name="f2" fmla="val 180"/>
              <a:gd name="f3" fmla="val w"/>
              <a:gd name="f4" fmla="val h"/>
              <a:gd name="f5" fmla="val ss"/>
              <a:gd name="f6" fmla="val 0"/>
              <a:gd name="f7" fmla="val 41753"/>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1" name="AutoShape 17">
            <a:extLst>
              <a:ext uri="{FF2B5EF4-FFF2-40B4-BE49-F238E27FC236}">
                <a16:creationId xmlns:a16="http://schemas.microsoft.com/office/drawing/2014/main" id="{B8380119-7550-4E6B-AC6D-6CC65A486367}"/>
              </a:ext>
            </a:extLst>
          </p:cNvPr>
          <p:cNvSpPr/>
          <p:nvPr/>
        </p:nvSpPr>
        <p:spPr>
          <a:xfrm rot="7872818">
            <a:off x="4510088" y="2646363"/>
            <a:ext cx="381000" cy="304800"/>
          </a:xfrm>
          <a:custGeom>
            <a:avLst/>
            <a:gdLst>
              <a:gd name="f0" fmla="val 10800000"/>
              <a:gd name="f1" fmla="val 5400000"/>
              <a:gd name="f2" fmla="val 180"/>
              <a:gd name="f3" fmla="val w"/>
              <a:gd name="f4" fmla="val h"/>
              <a:gd name="f5" fmla="val ss"/>
              <a:gd name="f6" fmla="val 0"/>
              <a:gd name="f7" fmla="val 3125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FFFF00"/>
          </a:soli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629770" name="Rectangle 2" descr="Purple mesh">
            <a:extLst>
              <a:ext uri="{FF2B5EF4-FFF2-40B4-BE49-F238E27FC236}">
                <a16:creationId xmlns:a16="http://schemas.microsoft.com/office/drawing/2014/main" id="{33F4DC7F-9F10-422D-9E08-3EF6CE7F0C28}"/>
              </a:ext>
            </a:extLst>
          </p:cNvPr>
          <p:cNvSpPr txBox="1">
            <a:spLocks noGrp="1"/>
          </p:cNvSpPr>
          <p:nvPr>
            <p:ph type="title"/>
          </p:nvPr>
        </p:nvSpPr>
        <p:spPr>
          <a:xfrm>
            <a:off x="5410200" y="5181600"/>
            <a:ext cx="3733800" cy="838200"/>
          </a:xfrm>
          <a:blipFill dpi="0" rotWithShape="1">
            <a:blip r:embed="rId6" r:link="rId7"/>
            <a:srcRect/>
            <a:stretch>
              <a:fillRect/>
            </a:stretch>
          </a:blipFill>
          <a:ln w="9528">
            <a:solidFill>
              <a:srgbClr val="0000FF"/>
            </a:solidFill>
            <a:miter lim="800000"/>
            <a:headEnd/>
            <a:tailEnd/>
          </a:ln>
          <a:effectLst>
            <a:outerShdw dist="28400" dir="12393903" algn="tl" rotWithShape="0">
              <a:srgbClr val="030201">
                <a:alpha val="75000"/>
              </a:srgbClr>
            </a:outerShdw>
          </a:effectLst>
        </p:spPr>
        <p:txBody>
          <a:bodyPr/>
          <a:lstStyle/>
          <a:p>
            <a:pPr eaLnBrk="1" hangingPunct="1"/>
            <a:r>
              <a:rPr lang="zh-CN" altLang="en-US" b="1">
                <a:solidFill>
                  <a:srgbClr val="FFFF00"/>
                </a:solidFill>
                <a:latin typeface="Trebuchet MS" panose="020B0603020202020204" pitchFamily="34" charset="0"/>
                <a:ea typeface="SimSun" panose="02010600030101010101" pitchFamily="2" charset="-122"/>
              </a:rPr>
              <a:t>尼尼微城</a:t>
            </a:r>
            <a:endParaRPr altLang="en-US" b="1">
              <a:solidFill>
                <a:srgbClr val="FFFF00"/>
              </a:solidFill>
              <a:latin typeface="Trebuchet MS" panose="020B0603020202020204" pitchFamily="34" charset="0"/>
            </a:endParaRPr>
          </a:p>
        </p:txBody>
      </p:sp>
      <p:sp>
        <p:nvSpPr>
          <p:cNvPr id="629771" name="Text Box 24">
            <a:extLst>
              <a:ext uri="{FF2B5EF4-FFF2-40B4-BE49-F238E27FC236}">
                <a16:creationId xmlns:a16="http://schemas.microsoft.com/office/drawing/2014/main" id="{0DA06DF8-F79C-4325-9568-FF860F39AD46}"/>
              </a:ext>
            </a:extLst>
          </p:cNvPr>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2400" b="1">
                <a:latin typeface="Times New Roman" panose="02020603050405020304" pitchFamily="18" charset="0"/>
              </a:rPr>
              <a:t>602</a:t>
            </a:r>
            <a:endParaRPr lang="en-US" altLang="en-US" sz="2400">
              <a:latin typeface="Times New Roman" panose="02020603050405020304" pitchFamily="18" charset="0"/>
            </a:endParaRPr>
          </a:p>
        </p:txBody>
      </p:sp>
      <p:sp>
        <p:nvSpPr>
          <p:cNvPr id="25" name="Text Box 29">
            <a:extLst>
              <a:ext uri="{FF2B5EF4-FFF2-40B4-BE49-F238E27FC236}">
                <a16:creationId xmlns:a16="http://schemas.microsoft.com/office/drawing/2014/main" id="{316ADBF9-534B-414A-A122-5AA43C48DE92}"/>
              </a:ext>
            </a:extLst>
          </p:cNvPr>
          <p:cNvSpPr txBox="1">
            <a:spLocks noChangeArrowheads="1"/>
          </p:cNvSpPr>
          <p:nvPr/>
        </p:nvSpPr>
        <p:spPr bwMode="auto">
          <a:xfrm>
            <a:off x="5343525" y="688975"/>
            <a:ext cx="204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000" b="1">
                <a:solidFill>
                  <a:srgbClr val="FF0000"/>
                </a:solidFill>
                <a:latin typeface="Times New Roman" panose="02020603050405020304" pitchFamily="18" charset="0"/>
                <a:ea typeface="SimSun" panose="02010600030101010101" pitchFamily="2" charset="-122"/>
              </a:rPr>
              <a:t>新加坡的面积</a:t>
            </a:r>
          </a:p>
          <a:p>
            <a:pPr algn="ctr" eaLnBrk="1">
              <a:spcBef>
                <a:spcPct val="0"/>
              </a:spcBef>
              <a:buSzTx/>
              <a:buFontTx/>
              <a:buNone/>
            </a:pPr>
            <a:endParaRPr lang="en-US" altLang="en-US" sz="2400" b="1">
              <a:solidFill>
                <a:srgbClr val="FF0000"/>
              </a:solidFill>
              <a:latin typeface="Times New Roman" panose="02020603050405020304" pitchFamily="18" charset="0"/>
              <a:ea typeface="SimSun" panose="02010600030101010101" pitchFamily="2" charset="-122"/>
            </a:endParaRPr>
          </a:p>
        </p:txBody>
      </p:sp>
      <p:cxnSp>
        <p:nvCxnSpPr>
          <p:cNvPr id="629773" name="Straight Connector 26">
            <a:extLst>
              <a:ext uri="{FF2B5EF4-FFF2-40B4-BE49-F238E27FC236}">
                <a16:creationId xmlns:a16="http://schemas.microsoft.com/office/drawing/2014/main" id="{0AFA9A03-0C25-4CEE-97DB-A34DC72C534F}"/>
              </a:ext>
            </a:extLst>
          </p:cNvPr>
          <p:cNvCxnSpPr>
            <a:cxnSpLocks noChangeShapeType="1"/>
          </p:cNvCxnSpPr>
          <p:nvPr/>
        </p:nvCxnSpPr>
        <p:spPr bwMode="auto">
          <a:xfrm>
            <a:off x="5638800" y="6400800"/>
            <a:ext cx="2667000" cy="1588"/>
          </a:xfrm>
          <a:prstGeom prst="straightConnector1">
            <a:avLst/>
          </a:prstGeom>
          <a:noFill/>
          <a:ln w="57150">
            <a:solidFill>
              <a:srgbClr val="000000"/>
            </a:solidFill>
            <a:round/>
            <a:headEnd/>
            <a:tailEnd/>
          </a:ln>
          <a:extLst>
            <a:ext uri="{909E8E84-426E-40DD-AFC4-6F175D3DCCD1}">
              <a14:hiddenFill xmlns:a14="http://schemas.microsoft.com/office/drawing/2010/main">
                <a:noFill/>
              </a14:hiddenFill>
            </a:ext>
          </a:extLst>
        </p:spPr>
      </p:cxnSp>
      <p:sp>
        <p:nvSpPr>
          <p:cNvPr id="27" name="Text Box 23">
            <a:extLst>
              <a:ext uri="{FF2B5EF4-FFF2-40B4-BE49-F238E27FC236}">
                <a16:creationId xmlns:a16="http://schemas.microsoft.com/office/drawing/2014/main" id="{F5F29CD5-2DF2-4F45-B2FE-B3F2C59B36FC}"/>
              </a:ext>
            </a:extLst>
          </p:cNvPr>
          <p:cNvSpPr txBox="1"/>
          <p:nvPr/>
        </p:nvSpPr>
        <p:spPr>
          <a:xfrm>
            <a:off x="5410200" y="6326188"/>
            <a:ext cx="609600" cy="457200"/>
          </a:xfrm>
          <a:prstGeom prst="rect">
            <a:avLst/>
          </a:prstGeom>
          <a:noFill/>
          <a:ln>
            <a:noFill/>
          </a:ln>
        </p:spPr>
        <p:txBody>
          <a:bodyPr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000000"/>
                </a:solidFill>
                <a:latin typeface="Times New Roman"/>
                <a:ea typeface="Osaka"/>
                <a:cs typeface="Osaka"/>
              </a:rPr>
              <a:t>0</a:t>
            </a:r>
          </a:p>
        </p:txBody>
      </p:sp>
      <p:sp>
        <p:nvSpPr>
          <p:cNvPr id="28" name="Text Box 23">
            <a:extLst>
              <a:ext uri="{FF2B5EF4-FFF2-40B4-BE49-F238E27FC236}">
                <a16:creationId xmlns:a16="http://schemas.microsoft.com/office/drawing/2014/main" id="{D05AA959-39B6-4F04-80E8-04325DBC0BF1}"/>
              </a:ext>
            </a:extLst>
          </p:cNvPr>
          <p:cNvSpPr txBox="1"/>
          <p:nvPr/>
        </p:nvSpPr>
        <p:spPr>
          <a:xfrm>
            <a:off x="7924800" y="6326188"/>
            <a:ext cx="609600" cy="457200"/>
          </a:xfrm>
          <a:prstGeom prst="rect">
            <a:avLst/>
          </a:prstGeom>
          <a:noFill/>
          <a:ln>
            <a:noFill/>
          </a:ln>
        </p:spPr>
        <p:txBody>
          <a:bodyPr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000000"/>
                </a:solidFill>
                <a:latin typeface="Times New Roman"/>
                <a:ea typeface="Osaka"/>
                <a:cs typeface="Osaka"/>
              </a:rPr>
              <a:t>20</a:t>
            </a:r>
          </a:p>
        </p:txBody>
      </p:sp>
      <p:sp>
        <p:nvSpPr>
          <p:cNvPr id="629776" name="Text Box 23">
            <a:extLst>
              <a:ext uri="{FF2B5EF4-FFF2-40B4-BE49-F238E27FC236}">
                <a16:creationId xmlns:a16="http://schemas.microsoft.com/office/drawing/2014/main" id="{DCC1C357-1E9C-4A14-BD95-F1B651618988}"/>
              </a:ext>
            </a:extLst>
          </p:cNvPr>
          <p:cNvSpPr txBox="1">
            <a:spLocks noChangeArrowheads="1"/>
          </p:cNvSpPr>
          <p:nvPr/>
        </p:nvSpPr>
        <p:spPr bwMode="auto">
          <a:xfrm>
            <a:off x="7620000" y="6367463"/>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1600" b="1">
                <a:latin typeface="Times New Roman" panose="02020603050405020304" pitchFamily="18" charset="0"/>
              </a:rPr>
              <a:t>公里</a:t>
            </a:r>
            <a:endParaRPr lang="en-US" altLang="en-US" sz="1600" b="1">
              <a:latin typeface="Times New Roman" panose="02020603050405020304" pitchFamily="18" charset="0"/>
            </a:endParaRPr>
          </a:p>
        </p:txBody>
      </p:sp>
      <p:sp>
        <p:nvSpPr>
          <p:cNvPr id="30" name="Rectangle 3">
            <a:extLst>
              <a:ext uri="{FF2B5EF4-FFF2-40B4-BE49-F238E27FC236}">
                <a16:creationId xmlns:a16="http://schemas.microsoft.com/office/drawing/2014/main" id="{3A05C68C-E8F9-4FEA-BB47-936619F34003}"/>
              </a:ext>
            </a:extLst>
          </p:cNvPr>
          <p:cNvSpPr txBox="1">
            <a:spLocks noChangeArrowheads="1"/>
          </p:cNvSpPr>
          <p:nvPr/>
        </p:nvSpPr>
        <p:spPr bwMode="auto">
          <a:xfrm>
            <a:off x="2362200" y="2212975"/>
            <a:ext cx="2124075" cy="1825625"/>
          </a:xfrm>
          <a:prstGeom prst="rect">
            <a:avLst/>
          </a:prstGeom>
          <a:noFill/>
          <a:ln>
            <a:noFill/>
          </a:ln>
          <a:effectLst>
            <a:outerShdw dist="12703" dir="5100315"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ts val="800"/>
              </a:spcBef>
              <a:defRPr/>
            </a:pPr>
            <a:r>
              <a:rPr lang="zh-CN" altLang="en-US" sz="4400" b="1">
                <a:solidFill>
                  <a:schemeClr val="bg1"/>
                </a:solidFill>
                <a:latin typeface="SimSun" charset="0"/>
                <a:ea typeface="SimSun" charset="0"/>
                <a:cs typeface="SimSun" charset="0"/>
              </a:rPr>
              <a:t>尼尼微</a:t>
            </a:r>
            <a:r>
              <a:rPr lang="zh-SG" sz="4400">
                <a:solidFill>
                  <a:schemeClr val="bg1"/>
                </a:solidFill>
                <a:latin typeface="SimSun" charset="0"/>
                <a:ea typeface="SimSun" charset="0"/>
                <a:cs typeface="SimSun" charset="0"/>
              </a:rPr>
              <a:t>大</a:t>
            </a:r>
            <a:r>
              <a:rPr lang="zh-CN" altLang="en-US" sz="4400" b="1">
                <a:solidFill>
                  <a:schemeClr val="bg1"/>
                </a:solidFill>
                <a:latin typeface="SimSun" charset="0"/>
                <a:ea typeface="SimSun" charset="0"/>
                <a:cs typeface="SimSun" charset="0"/>
              </a:rPr>
              <a:t>城市</a:t>
            </a:r>
            <a:endParaRPr lang="en-US" sz="4400" b="1">
              <a:solidFill>
                <a:schemeClr val="bg1"/>
              </a:solidFill>
              <a:effectLst>
                <a:outerShdw blurRad="38100" dist="38100" dir="2700000" algn="tl">
                  <a:srgbClr val="DDDDDD"/>
                </a:outerShdw>
              </a:effectLst>
              <a:latin typeface="Calibri" charset="0"/>
              <a:ea typeface="Osaka" charset="0"/>
              <a:cs typeface="Osaka" charset="0"/>
            </a:endParaRPr>
          </a:p>
        </p:txBody>
      </p:sp>
      <p:sp>
        <p:nvSpPr>
          <p:cNvPr id="33" name="Rectangle 4">
            <a:extLst>
              <a:ext uri="{FF2B5EF4-FFF2-40B4-BE49-F238E27FC236}">
                <a16:creationId xmlns:a16="http://schemas.microsoft.com/office/drawing/2014/main" id="{DB5254D1-DB5A-446C-8BE7-D201C457232E}"/>
              </a:ext>
            </a:extLst>
          </p:cNvPr>
          <p:cNvSpPr>
            <a:spLocks noChangeArrowheads="1"/>
          </p:cNvSpPr>
          <p:nvPr/>
        </p:nvSpPr>
        <p:spPr bwMode="auto">
          <a:xfrm>
            <a:off x="2219325" y="460375"/>
            <a:ext cx="1295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利河伯</a:t>
            </a:r>
            <a:endParaRPr lang="en-US" altLang="ja-JP" sz="2400" b="1">
              <a:solidFill>
                <a:srgbClr val="000000"/>
              </a:solidFill>
              <a:latin typeface="Times New Roman" charset="0"/>
              <a:ea typeface="SimSun" charset="0"/>
              <a:cs typeface="SimSun" charset="0"/>
            </a:endParaRPr>
          </a:p>
          <a:p>
            <a:pPr eaLnBrk="1">
              <a:defRPr/>
            </a:pPr>
            <a:endParaRPr lang="en-US" sz="2400" b="1">
              <a:solidFill>
                <a:srgbClr val="002060"/>
              </a:solidFill>
              <a:latin typeface="Times New Roman" charset="0"/>
              <a:ea typeface="SimSun" charset="0"/>
              <a:cs typeface="SimSun" charset="0"/>
            </a:endParaRPr>
          </a:p>
        </p:txBody>
      </p:sp>
      <p:sp>
        <p:nvSpPr>
          <p:cNvPr id="34" name="Rectangle 4">
            <a:extLst>
              <a:ext uri="{FF2B5EF4-FFF2-40B4-BE49-F238E27FC236}">
                <a16:creationId xmlns:a16="http://schemas.microsoft.com/office/drawing/2014/main" id="{2A87FCD1-027C-432C-A52E-DB391376FF72}"/>
              </a:ext>
            </a:extLst>
          </p:cNvPr>
          <p:cNvSpPr>
            <a:spLocks noChangeArrowheads="1"/>
          </p:cNvSpPr>
          <p:nvPr/>
        </p:nvSpPr>
        <p:spPr bwMode="auto">
          <a:xfrm>
            <a:off x="85725" y="6099175"/>
            <a:ext cx="19812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000" b="1" i="1">
                <a:solidFill>
                  <a:srgbClr val="000000"/>
                </a:solidFill>
                <a:latin typeface="Times New Roman" charset="0"/>
                <a:ea typeface="SimSun" charset="0"/>
                <a:cs typeface="SimSun" charset="0"/>
              </a:rPr>
              <a:t>创世记</a:t>
            </a:r>
            <a:r>
              <a:rPr lang="en-US" altLang="ja-JP" sz="2000" b="1" i="1">
                <a:solidFill>
                  <a:srgbClr val="000000"/>
                </a:solidFill>
                <a:latin typeface="Times New Roman" charset="0"/>
                <a:ea typeface="SimSun" charset="0"/>
                <a:cs typeface="SimSun" charset="0"/>
              </a:rPr>
              <a:t> 10:11-12</a:t>
            </a:r>
          </a:p>
          <a:p>
            <a:pPr eaLnBrk="1">
              <a:defRPr/>
            </a:pPr>
            <a:endParaRPr lang="en-US" sz="2400" b="1">
              <a:solidFill>
                <a:srgbClr val="002060"/>
              </a:solidFill>
              <a:latin typeface="Times New Roman" charset="0"/>
              <a:ea typeface="SimSun" charset="0"/>
              <a:cs typeface="SimSun" charset="0"/>
            </a:endParaRPr>
          </a:p>
        </p:txBody>
      </p:sp>
      <p:sp>
        <p:nvSpPr>
          <p:cNvPr id="17" name="Rectangle 4">
            <a:extLst>
              <a:ext uri="{FF2B5EF4-FFF2-40B4-BE49-F238E27FC236}">
                <a16:creationId xmlns:a16="http://schemas.microsoft.com/office/drawing/2014/main" id="{930E82D2-7738-4496-97BD-116AA70F856C}"/>
              </a:ext>
            </a:extLst>
          </p:cNvPr>
          <p:cNvSpPr>
            <a:spLocks noChangeArrowheads="1"/>
          </p:cNvSpPr>
          <p:nvPr/>
        </p:nvSpPr>
        <p:spPr bwMode="auto">
          <a:xfrm>
            <a:off x="4886325" y="2593975"/>
            <a:ext cx="9144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亚述</a:t>
            </a:r>
            <a:endParaRPr lang="en-US" altLang="ja-JP" sz="2400" b="1">
              <a:solidFill>
                <a:srgbClr val="000000"/>
              </a:solidFill>
              <a:latin typeface="Calibri" charset="0"/>
              <a:ea typeface="ＭＳ Ｐゴシック" charset="0"/>
              <a:cs typeface="ＭＳ Ｐゴシック" charset="0"/>
            </a:endParaRPr>
          </a:p>
          <a:p>
            <a:pPr eaLnBrk="1">
              <a:defRPr/>
            </a:pPr>
            <a:endParaRPr lang="en-US" sz="2400" b="1">
              <a:solidFill>
                <a:srgbClr val="002060"/>
              </a:solidFill>
              <a:latin typeface="Times New Roman" charset="0"/>
              <a:ea typeface="ＭＳ Ｐゴシック" charset="0"/>
              <a:cs typeface="ＭＳ Ｐゴシック" charset="0"/>
            </a:endParaRPr>
          </a:p>
        </p:txBody>
      </p:sp>
      <p:sp>
        <p:nvSpPr>
          <p:cNvPr id="35" name="Rectangle 4">
            <a:extLst>
              <a:ext uri="{FF2B5EF4-FFF2-40B4-BE49-F238E27FC236}">
                <a16:creationId xmlns:a16="http://schemas.microsoft.com/office/drawing/2014/main" id="{60531391-E673-4645-8A36-CA503E77F594}"/>
              </a:ext>
            </a:extLst>
          </p:cNvPr>
          <p:cNvSpPr>
            <a:spLocks noChangeArrowheads="1"/>
          </p:cNvSpPr>
          <p:nvPr/>
        </p:nvSpPr>
        <p:spPr bwMode="auto">
          <a:xfrm>
            <a:off x="2676525" y="5870575"/>
            <a:ext cx="990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2060"/>
                </a:solidFill>
                <a:latin typeface="Calibri" charset="0"/>
                <a:ea typeface="SimSun" charset="0"/>
                <a:cs typeface="SimSun" charset="0"/>
              </a:rPr>
              <a:t>迦 拉</a:t>
            </a:r>
            <a:endParaRPr lang="en-US" sz="2400" b="1">
              <a:solidFill>
                <a:srgbClr val="002060"/>
              </a:solidFill>
              <a:latin typeface="Times New Roman" charset="0"/>
              <a:ea typeface="SimSun" charset="0"/>
              <a:cs typeface="SimSun" charset="0"/>
            </a:endParaRPr>
          </a:p>
        </p:txBody>
      </p:sp>
      <p:grpSp>
        <p:nvGrpSpPr>
          <p:cNvPr id="32" name="Group 28">
            <a:extLst>
              <a:ext uri="{FF2B5EF4-FFF2-40B4-BE49-F238E27FC236}">
                <a16:creationId xmlns:a16="http://schemas.microsoft.com/office/drawing/2014/main" id="{A301A23D-DD10-48EB-B37E-D035E160A0EB}"/>
              </a:ext>
            </a:extLst>
          </p:cNvPr>
          <p:cNvGrpSpPr>
            <a:grpSpLocks/>
          </p:cNvGrpSpPr>
          <p:nvPr/>
        </p:nvGrpSpPr>
        <p:grpSpPr bwMode="auto">
          <a:xfrm>
            <a:off x="419100" y="311150"/>
            <a:ext cx="7770813" cy="5419725"/>
            <a:chOff x="210" y="386"/>
            <a:chExt cx="4895" cy="3414"/>
          </a:xfrm>
        </p:grpSpPr>
        <p:sp>
          <p:nvSpPr>
            <p:cNvPr id="629783" name="Freeform 25">
              <a:extLst>
                <a:ext uri="{FF2B5EF4-FFF2-40B4-BE49-F238E27FC236}">
                  <a16:creationId xmlns:a16="http://schemas.microsoft.com/office/drawing/2014/main" id="{B38CF602-F9B6-4194-88C1-108A7811C7CE}"/>
                </a:ext>
              </a:extLst>
            </p:cNvPr>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84" name="Freeform 26">
              <a:extLst>
                <a:ext uri="{FF2B5EF4-FFF2-40B4-BE49-F238E27FC236}">
                  <a16:creationId xmlns:a16="http://schemas.microsoft.com/office/drawing/2014/main" id="{6AF4153F-B37B-45EA-BAFC-327B97E1FEB2}"/>
                </a:ext>
              </a:extLst>
            </p:cNvPr>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9785" name="Freeform 27">
              <a:extLst>
                <a:ext uri="{FF2B5EF4-FFF2-40B4-BE49-F238E27FC236}">
                  <a16:creationId xmlns:a16="http://schemas.microsoft.com/office/drawing/2014/main" id="{EA54D678-3012-4378-89E9-13DE16CEA3D7}"/>
                </a:ext>
              </a:extLst>
            </p:cNvPr>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nodePh="1">
                                  <p:stCondLst>
                                    <p:cond delay="100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0"/>
                                          </p:val>
                                        </p:tav>
                                        <p:tav tm="100000">
                                          <p:val>
                                            <p:strVal val="#ppt_w"/>
                                          </p:val>
                                        </p:tav>
                                      </p:tavLst>
                                    </p:anim>
                                    <p:anim calcmode="lin" valueType="num">
                                      <p:cBhvr>
                                        <p:cTn id="23" dur="1000" fill="hold"/>
                                        <p:tgtEl>
                                          <p:spTgt spid="4"/>
                                        </p:tgtEl>
                                        <p:attrNameLst>
                                          <p:attrName>ppt_h</p:attrName>
                                        </p:attrNameLst>
                                      </p:cBhvr>
                                      <p:tavLst>
                                        <p:tav tm="0">
                                          <p:val>
                                            <p:strVal val="0"/>
                                          </p:val>
                                        </p:tav>
                                        <p:tav tm="100000">
                                          <p:val>
                                            <p:strVal val="#ppt_h"/>
                                          </p:val>
                                        </p:tav>
                                      </p:tavLst>
                                    </p:anim>
                                    <p:anim calcmode="lin" valueType="num">
                                      <p:cBhvr>
                                        <p:cTn id="24" dur="1000" fill="hold"/>
                                        <p:tgtEl>
                                          <p:spTgt spid="4"/>
                                        </p:tgtEl>
                                        <p:attrNameLst>
                                          <p:attrName>r</p:attrName>
                                        </p:attrNameLst>
                                      </p:cBhvr>
                                      <p:tavLst>
                                        <p:tav tm="0">
                                          <p:val>
                                            <p:strVal val="90"/>
                                          </p:val>
                                        </p:tav>
                                        <p:tav tm="100000">
                                          <p:val>
                                            <p:strVal val="0"/>
                                          </p:val>
                                        </p:tav>
                                      </p:tavLst>
                                    </p:anim>
                                    <p:animEffect transition="in" filter="fade">
                                      <p:cBhvr>
                                        <p:cTn id="25" dur="1000"/>
                                        <p:tgtEl>
                                          <p:spTgt spid="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nodeType="afterGroup">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34"/>
                                        </p:tgtEl>
                                        <p:attrNameLst>
                                          <p:attrName>style.visibility</p:attrName>
                                        </p:attrNameLst>
                                      </p:cBhvr>
                                      <p:to>
                                        <p:strVal val="visible"/>
                                      </p:to>
                                    </p:set>
                                  </p:childTnLst>
                                </p:cTn>
                              </p:par>
                            </p:childTnLst>
                          </p:cTn>
                        </p:par>
                        <p:par>
                          <p:cTn id="36" fill="hold" nodeType="afterGroup">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4"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from="(-#ppt_w/2)" to="(#ppt_x)" calcmode="lin" valueType="num">
                                      <p:cBhvr>
                                        <p:cTn id="43" dur="600" fill="hold">
                                          <p:stCondLst>
                                            <p:cond delay="0"/>
                                          </p:stCondLst>
                                        </p:cTn>
                                        <p:tgtEl>
                                          <p:spTgt spid="32"/>
                                        </p:tgtEl>
                                        <p:attrNameLst>
                                          <p:attrName>ppt_x</p:attrName>
                                        </p:attrNameLst>
                                      </p:cBhvr>
                                    </p:anim>
                                    <p:anim from="0" to="-1.0" calcmode="lin" valueType="num">
                                      <p:cBhvr>
                                        <p:cTn id="44" dur="200" decel="50000" autoRev="1" fill="hold">
                                          <p:stCondLst>
                                            <p:cond delay="600"/>
                                          </p:stCondLst>
                                        </p:cTn>
                                        <p:tgtEl>
                                          <p:spTgt spid="32"/>
                                        </p:tgtEl>
                                        <p:attrNameLst>
                                          <p:attrName>xshear</p:attrName>
                                        </p:attrNameLst>
                                      </p:cBhvr>
                                    </p:anim>
                                    <p:animScale>
                                      <p:cBhvr>
                                        <p:cTn id="45" dur="200" decel="100000" autoRev="1" fill="hold">
                                          <p:stCondLst>
                                            <p:cond delay="600"/>
                                          </p:stCondLst>
                                        </p:cTn>
                                        <p:tgtEl>
                                          <p:spTgt spid="32"/>
                                        </p:tgtEl>
                                      </p:cBhvr>
                                      <p:from x="100000" y="100000"/>
                                      <p:to x="80000" y="100000"/>
                                    </p:animScale>
                                    <p:anim by="(#ppt_h/3+#ppt_w*0.1)" calcmode="lin" valueType="num">
                                      <p:cBhvr additive="sum">
                                        <p:cTn id="46"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 grpId="0"/>
      <p:bldP spid="30" grpId="0"/>
      <p:bldP spid="33" grpId="0"/>
      <p:bldP spid="34" grpId="0"/>
      <p:bldP spid="17" grpId="0"/>
      <p:bldP spid="3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5">
            <a:extLst>
              <a:ext uri="{FF2B5EF4-FFF2-40B4-BE49-F238E27FC236}">
                <a16:creationId xmlns:a16="http://schemas.microsoft.com/office/drawing/2014/main" id="{73F4E912-CB53-4B2B-A842-325EF04B9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87" name="Rectangle 2">
            <a:extLst>
              <a:ext uri="{FF2B5EF4-FFF2-40B4-BE49-F238E27FC236}">
                <a16:creationId xmlns:a16="http://schemas.microsoft.com/office/drawing/2014/main" id="{BDDE2205-756B-4115-BC99-7FA0F59BA35B}"/>
              </a:ext>
            </a:extLst>
          </p:cNvPr>
          <p:cNvSpPr txBox="1">
            <a:spLocks noGrp="1"/>
          </p:cNvSpPr>
          <p:nvPr>
            <p:ph type="title"/>
          </p:nvPr>
        </p:nvSpPr>
        <p:spPr>
          <a:xfrm>
            <a:off x="4343400" y="0"/>
            <a:ext cx="4800600" cy="5486400"/>
          </a:xfrm>
          <a:solidFill>
            <a:srgbClr val="000000"/>
          </a:solidFill>
          <a:effectLst>
            <a:outerShdw dist="71848" dir="2700000" algn="tl" rotWithShape="0">
              <a:srgbClr val="030201">
                <a:alpha val="75000"/>
              </a:srgbClr>
            </a:outerShdw>
          </a:effectLst>
        </p:spPr>
        <p:txBody>
          <a:bodyPr/>
          <a:lstStyle/>
          <a:p>
            <a:pPr eaLnBrk="1" hangingPunct="1"/>
            <a:r>
              <a:rPr lang="ja-JP" altLang="en-US" b="1">
                <a:solidFill>
                  <a:srgbClr val="FFFFFF"/>
                </a:solidFill>
                <a:latin typeface="Trebuchet MS" panose="020B0603020202020204" pitchFamily="34" charset="0"/>
              </a:rPr>
              <a:t>“</a:t>
            </a:r>
            <a:r>
              <a:rPr lang="zh-CN" altLang="en-US" sz="4000">
                <a:solidFill>
                  <a:schemeClr val="bg1"/>
                </a:solidFill>
                <a:latin typeface="SimSun" panose="02010600030101010101" pitchFamily="2" charset="-122"/>
                <a:ea typeface="SimSun" panose="02010600030101010101" pitchFamily="2" charset="-122"/>
              </a:rPr>
              <a:t>再等四十日，尼尼微必倾覆了</a:t>
            </a:r>
            <a:r>
              <a:rPr altLang="zh-CN" sz="4000">
                <a:solidFill>
                  <a:schemeClr val="bg1"/>
                </a:solidFill>
                <a:latin typeface="SimSun" panose="02010600030101010101" pitchFamily="2" charset="-122"/>
                <a:ea typeface="SimSun" panose="02010600030101010101" pitchFamily="2" charset="-122"/>
              </a:rPr>
              <a:t>”</a:t>
            </a:r>
            <a:br>
              <a:rPr altLang="zh-CN" sz="3200">
                <a:solidFill>
                  <a:schemeClr val="bg1"/>
                </a:solidFill>
                <a:latin typeface="SimSun" panose="02010600030101010101" pitchFamily="2" charset="-122"/>
                <a:ea typeface="SimSun" panose="02010600030101010101" pitchFamily="2" charset="-122"/>
              </a:rPr>
            </a:br>
            <a:br>
              <a:rPr altLang="zh-CN" sz="3200">
                <a:solidFill>
                  <a:schemeClr val="bg1"/>
                </a:solidFill>
                <a:latin typeface="SimSun" panose="02010600030101010101" pitchFamily="2" charset="-122"/>
                <a:ea typeface="SimSun" panose="02010600030101010101" pitchFamily="2" charset="-122"/>
              </a:rPr>
            </a:br>
            <a:r>
              <a:rPr altLang="zh-CN" sz="2000">
                <a:solidFill>
                  <a:schemeClr val="bg1"/>
                </a:solidFill>
                <a:latin typeface="SimSun" panose="02010600030101010101" pitchFamily="2" charset="-122"/>
                <a:ea typeface="SimSun" panose="02010600030101010101" pitchFamily="2" charset="-122"/>
              </a:rPr>
              <a:t>(</a:t>
            </a:r>
            <a:r>
              <a:rPr lang="zh-SG" altLang="en-US" sz="2000" b="1">
                <a:solidFill>
                  <a:schemeClr val="bg1"/>
                </a:solidFill>
                <a:latin typeface="SimSun" panose="02010600030101010101" pitchFamily="2" charset="-122"/>
                <a:ea typeface="SimSun" panose="02010600030101010101" pitchFamily="2" charset="-122"/>
              </a:rPr>
              <a:t>希伯來</a:t>
            </a:r>
            <a:r>
              <a:rPr lang="zh-CN" altLang="en-US" sz="2000" b="1">
                <a:solidFill>
                  <a:schemeClr val="bg1"/>
                </a:solidFill>
                <a:latin typeface="SimSun" panose="02010600030101010101" pitchFamily="2" charset="-122"/>
                <a:ea typeface="SimSun" panose="02010600030101010101" pitchFamily="2" charset="-122"/>
              </a:rPr>
              <a:t>语只用五个字</a:t>
            </a:r>
            <a:r>
              <a:rPr altLang="zh-CN" sz="2000" b="1">
                <a:solidFill>
                  <a:schemeClr val="bg1"/>
                </a:solidFill>
                <a:latin typeface="SimSun" panose="02010600030101010101" pitchFamily="2" charset="-122"/>
                <a:ea typeface="SimSun" panose="02010600030101010101" pitchFamily="2" charset="-122"/>
              </a:rPr>
              <a:t>)</a:t>
            </a:r>
            <a:br>
              <a:rPr lang="zh-SG" altLang="ja-JP" sz="2000" b="1">
                <a:solidFill>
                  <a:schemeClr val="bg1"/>
                </a:solidFill>
                <a:latin typeface="SimSun" panose="02010600030101010101" pitchFamily="2" charset="-122"/>
                <a:ea typeface="SimSun" panose="02010600030101010101" pitchFamily="2" charset="-122"/>
              </a:rPr>
            </a:br>
            <a:endParaRPr altLang="en-US" sz="2000">
              <a:solidFill>
                <a:srgbClr val="FFFFFF"/>
              </a:solidFill>
              <a:latin typeface="Trebuchet MS" panose="020B0603020202020204" pitchFamily="34" charset="0"/>
            </a:endParaRPr>
          </a:p>
        </p:txBody>
      </p:sp>
      <p:sp>
        <p:nvSpPr>
          <p:cNvPr id="630788" name="Text Box 7">
            <a:extLst>
              <a:ext uri="{FF2B5EF4-FFF2-40B4-BE49-F238E27FC236}">
                <a16:creationId xmlns:a16="http://schemas.microsoft.com/office/drawing/2014/main" id="{6863767F-19BE-47BD-A544-EBFDD4586078}"/>
              </a:ext>
            </a:extLst>
          </p:cNvPr>
          <p:cNvSpPr txBox="1">
            <a:spLocks noChangeArrowheads="1"/>
          </p:cNvSpPr>
          <p:nvPr/>
        </p:nvSpPr>
        <p:spPr bwMode="auto">
          <a:xfrm>
            <a:off x="0" y="5491163"/>
            <a:ext cx="9144000" cy="1343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6600">
                <a:solidFill>
                  <a:srgbClr val="FFFFFF"/>
                </a:solidFill>
                <a:latin typeface="Bwhebb"/>
              </a:rPr>
              <a:t>`tk,P'(h.n&lt; hwEßn&gt;ynI)w&gt; ~Ayë ~y[iäB'r&gt;a; dA[</a:t>
            </a:r>
          </a:p>
          <a:p>
            <a:pPr algn="ctr" eaLnBrk="1">
              <a:spcBef>
                <a:spcPct val="0"/>
              </a:spcBef>
              <a:buSzTx/>
              <a:buFontTx/>
              <a:buNone/>
            </a:pPr>
            <a:endParaRPr lang="en-US" altLang="en-US" sz="1600">
              <a:solidFill>
                <a:srgbClr val="FFFFFF"/>
              </a:solidFill>
              <a:latin typeface="Bwhebb"/>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4">
            <a:extLst>
              <a:ext uri="{FF2B5EF4-FFF2-40B4-BE49-F238E27FC236}">
                <a16:creationId xmlns:a16="http://schemas.microsoft.com/office/drawing/2014/main" id="{A79053FF-A4EF-4D06-8BA2-8C2333F82C18}"/>
              </a:ext>
            </a:extLst>
          </p:cNvPr>
          <p:cNvSpPr>
            <a:spLocks noChangeArrowheads="1"/>
          </p:cNvSpPr>
          <p:nvPr/>
        </p:nvSpPr>
        <p:spPr bwMode="auto">
          <a:xfrm>
            <a:off x="0" y="0"/>
            <a:ext cx="9144000" cy="6858000"/>
          </a:xfrm>
          <a:prstGeom prst="rect">
            <a:avLst/>
          </a:prstGeom>
          <a:solidFill>
            <a:srgbClr val="000000"/>
          </a:solidFill>
          <a:ln w="12701">
            <a:solidFill>
              <a:srgbClr val="000000"/>
            </a:solidFill>
            <a:round/>
            <a:headEnd/>
            <a:tailEnd/>
          </a:ln>
        </p:spPr>
        <p:txBody>
          <a:bodyPr wrap="none"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hangingPunct="1">
              <a:spcBef>
                <a:spcPct val="0"/>
              </a:spcBef>
              <a:buSzTx/>
              <a:buFontTx/>
              <a:buNone/>
            </a:pPr>
            <a:endParaRPr lang="en-US" altLang="en-US" sz="2400">
              <a:latin typeface="Times New Roman" panose="02020603050405020304" pitchFamily="18" charset="0"/>
            </a:endParaRPr>
          </a:p>
        </p:txBody>
      </p:sp>
      <p:sp>
        <p:nvSpPr>
          <p:cNvPr id="3" name="Title 1">
            <a:extLst>
              <a:ext uri="{FF2B5EF4-FFF2-40B4-BE49-F238E27FC236}">
                <a16:creationId xmlns:a16="http://schemas.microsoft.com/office/drawing/2014/main" id="{78392CCB-BDB1-4E80-B930-6AEE546761E9}"/>
              </a:ext>
            </a:extLst>
          </p:cNvPr>
          <p:cNvSpPr txBox="1">
            <a:spLocks noGrp="1"/>
          </p:cNvSpPr>
          <p:nvPr>
            <p:ph type="title"/>
          </p:nvPr>
        </p:nvSpPr>
        <p:spPr>
          <a:xfrm>
            <a:off x="685800" y="76200"/>
            <a:ext cx="7772400" cy="1143000"/>
          </a:xfrm>
          <a:gradFill>
            <a:gsLst>
              <a:gs pos="0">
                <a:srgbClr val="660066"/>
              </a:gs>
              <a:gs pos="100000">
                <a:srgbClr val="000000"/>
              </a:gs>
            </a:gsLst>
            <a:lin ang="0"/>
          </a:gradFill>
        </p:spPr>
        <p:txBody>
          <a:bodyPr/>
          <a:lstStyle/>
          <a:p>
            <a:pPr eaLnBrk="1" hangingPunct="1">
              <a:defRPr/>
            </a:pPr>
            <a:r>
              <a:rPr lang="zh-CN" altLang="en-US">
                <a:solidFill>
                  <a:schemeClr val="bg1"/>
                </a:solidFill>
                <a:latin typeface="Trebuchet MS" pitchFamily="34" charset="0"/>
              </a:rPr>
              <a:t>更大的诫命</a:t>
            </a:r>
            <a:r>
              <a:rPr altLang="zh-CN">
                <a:solidFill>
                  <a:schemeClr val="bg1"/>
                </a:solidFill>
                <a:latin typeface="Trebuchet MS" pitchFamily="34" charset="0"/>
              </a:rPr>
              <a:t>?</a:t>
            </a:r>
            <a:endParaRPr altLang="en-US">
              <a:solidFill>
                <a:srgbClr val="FFFFFF"/>
              </a:solidFill>
              <a:effectLst>
                <a:outerShdw blurRad="38100" dist="38100" dir="2700000" algn="tl">
                  <a:srgbClr val="000000"/>
                </a:outerShdw>
              </a:effectLst>
              <a:latin typeface="Arial" pitchFamily="34" charset="0"/>
              <a:ea typeface="ＭＳ Ｐゴシック" pitchFamily="34" charset="-128"/>
            </a:endParaRPr>
          </a:p>
        </p:txBody>
      </p:sp>
      <p:pic>
        <p:nvPicPr>
          <p:cNvPr id="631812" name="Picture 6" descr="190520_light_bulb_1.jpg">
            <a:extLst>
              <a:ext uri="{FF2B5EF4-FFF2-40B4-BE49-F238E27FC236}">
                <a16:creationId xmlns:a16="http://schemas.microsoft.com/office/drawing/2014/main" id="{EE34E733-2C37-43D7-AC17-61CE94354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3" name="Content Placeholder 2">
            <a:extLst>
              <a:ext uri="{FF2B5EF4-FFF2-40B4-BE49-F238E27FC236}">
                <a16:creationId xmlns:a16="http://schemas.microsoft.com/office/drawing/2014/main" id="{1E5DBCCD-D36F-4ED2-8CD1-620D283D3915}"/>
              </a:ext>
            </a:extLst>
          </p:cNvPr>
          <p:cNvSpPr txBox="1">
            <a:spLocks noChangeArrowheads="1"/>
          </p:cNvSpPr>
          <p:nvPr/>
        </p:nvSpPr>
        <p:spPr bwMode="auto">
          <a:xfrm>
            <a:off x="381000" y="1676400"/>
            <a:ext cx="845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r>
              <a:rPr lang="zh-TW" altLang="en-US" b="1">
                <a:solidFill>
                  <a:srgbClr val="FFFFFF"/>
                </a:solidFill>
                <a:latin typeface="Calibri" panose="020F0502020204030204" pitchFamily="34" charset="0"/>
                <a:ea typeface="PMingLiU" panose="02020500000000000000" pitchFamily="18" charset="-120"/>
              </a:rPr>
              <a:t>馬 可 福 音 </a:t>
            </a:r>
            <a:r>
              <a:rPr lang="en-US" altLang="zh-TW" sz="2800">
                <a:solidFill>
                  <a:srgbClr val="FFFFFF"/>
                </a:solidFill>
                <a:latin typeface="Calibri" panose="020F0502020204030204" pitchFamily="34" charset="0"/>
                <a:ea typeface="PMingLiU" panose="02020500000000000000" pitchFamily="18" charset="-120"/>
              </a:rPr>
              <a:t>12: 29-31</a:t>
            </a:r>
            <a:endParaRPr lang="en-US" altLang="zh-TW">
              <a:solidFill>
                <a:srgbClr val="FFFFFF"/>
              </a:solidFill>
              <a:latin typeface="Calibri" panose="020F0502020204030204" pitchFamily="34" charset="0"/>
              <a:ea typeface="PMingLiU" panose="02020500000000000000" pitchFamily="18" charset="-120"/>
            </a:endParaRPr>
          </a:p>
          <a:p>
            <a:pPr eaLnBrk="1" hangingPunct="1">
              <a:spcBef>
                <a:spcPct val="0"/>
              </a:spcBef>
              <a:buSzTx/>
              <a:buFontTx/>
              <a:buNone/>
            </a:pPr>
            <a:r>
              <a:rPr lang="en-US" altLang="zh-CN" baseline="30000">
                <a:solidFill>
                  <a:srgbClr val="FFFFFF"/>
                </a:solidFill>
                <a:latin typeface="Calibri" panose="020F0502020204030204" pitchFamily="34" charset="0"/>
                <a:ea typeface="SimSun" panose="02010600030101010101" pitchFamily="2" charset="-122"/>
              </a:rPr>
              <a:t>29</a:t>
            </a:r>
            <a:r>
              <a:rPr lang="zh-CN" altLang="en-US">
                <a:solidFill>
                  <a:srgbClr val="FFFFFF"/>
                </a:solidFill>
                <a:latin typeface="Calibri" panose="020F0502020204030204" pitchFamily="34" charset="0"/>
                <a:ea typeface="SimSun" panose="02010600030101010101" pitchFamily="2" charset="-122"/>
              </a:rPr>
              <a:t> 耶 稣 回 答 说 ：第 一 要 紧 的 就 是 说 ： 以 色 列 阿 ，你 要 听 ，主 ─ 我 们 神 是 独 一 的 主 。 </a:t>
            </a:r>
          </a:p>
          <a:p>
            <a:pPr eaLnBrk="1" hangingPunct="1">
              <a:spcBef>
                <a:spcPct val="0"/>
              </a:spcBef>
              <a:buSzTx/>
              <a:buFontTx/>
              <a:buNone/>
            </a:pPr>
            <a:r>
              <a:rPr lang="zh-CN" altLang="en-US">
                <a:solidFill>
                  <a:srgbClr val="FFFFFF"/>
                </a:solidFill>
                <a:latin typeface="Calibri" panose="020F0502020204030204" pitchFamily="34" charset="0"/>
                <a:ea typeface="SimSun" panose="02010600030101010101" pitchFamily="2" charset="-122"/>
              </a:rPr>
              <a:t> </a:t>
            </a:r>
            <a:r>
              <a:rPr lang="en-US" altLang="zh-CN" baseline="30000">
                <a:solidFill>
                  <a:srgbClr val="FFFFFF"/>
                </a:solidFill>
                <a:latin typeface="Calibri" panose="020F0502020204030204" pitchFamily="34" charset="0"/>
                <a:ea typeface="SimSun" panose="02010600030101010101" pitchFamily="2" charset="-122"/>
              </a:rPr>
              <a:t>30</a:t>
            </a:r>
            <a:r>
              <a:rPr lang="zh-CN" altLang="en-US">
                <a:solidFill>
                  <a:srgbClr val="FFFFFF"/>
                </a:solidFill>
                <a:latin typeface="Calibri" panose="020F0502020204030204" pitchFamily="34" charset="0"/>
                <a:ea typeface="SimSun" panose="02010600030101010101" pitchFamily="2" charset="-122"/>
              </a:rPr>
              <a:t> 你 要 尽 心 、尽 性 、尽 意 、尽 力 </a:t>
            </a:r>
            <a:r>
              <a:rPr lang="zh-CN" altLang="en-US">
                <a:solidFill>
                  <a:srgbClr val="FFFF00"/>
                </a:solidFill>
                <a:latin typeface="Calibri" panose="020F0502020204030204" pitchFamily="34" charset="0"/>
                <a:ea typeface="SimSun" panose="02010600030101010101" pitchFamily="2" charset="-122"/>
              </a:rPr>
              <a:t>爱 主</a:t>
            </a:r>
            <a:r>
              <a:rPr lang="zh-CN" altLang="en-US">
                <a:solidFill>
                  <a:srgbClr val="FFFFFF"/>
                </a:solidFill>
                <a:latin typeface="Calibri" panose="020F0502020204030204" pitchFamily="34" charset="0"/>
                <a:ea typeface="SimSun" panose="02010600030101010101" pitchFamily="2" charset="-122"/>
              </a:rPr>
              <a:t> ─ 你 的 神 。 </a:t>
            </a:r>
          </a:p>
          <a:p>
            <a:pPr eaLnBrk="1" hangingPunct="1">
              <a:spcBef>
                <a:spcPct val="0"/>
              </a:spcBef>
              <a:buSzTx/>
              <a:buFontTx/>
              <a:buNone/>
            </a:pPr>
            <a:r>
              <a:rPr lang="zh-CN" altLang="en-US">
                <a:solidFill>
                  <a:srgbClr val="FFFFFF"/>
                </a:solidFill>
                <a:latin typeface="Calibri" panose="020F0502020204030204" pitchFamily="34" charset="0"/>
                <a:ea typeface="SimSun" panose="02010600030101010101" pitchFamily="2" charset="-122"/>
              </a:rPr>
              <a:t> </a:t>
            </a:r>
            <a:r>
              <a:rPr lang="en-US" altLang="zh-CN" baseline="30000">
                <a:solidFill>
                  <a:srgbClr val="FFFFFF"/>
                </a:solidFill>
                <a:latin typeface="Calibri" panose="020F0502020204030204" pitchFamily="34" charset="0"/>
                <a:ea typeface="SimSun" panose="02010600030101010101" pitchFamily="2" charset="-122"/>
              </a:rPr>
              <a:t>31</a:t>
            </a:r>
            <a:r>
              <a:rPr lang="zh-CN" altLang="en-US">
                <a:solidFill>
                  <a:srgbClr val="FFFFFF"/>
                </a:solidFill>
                <a:latin typeface="Calibri" panose="020F0502020204030204" pitchFamily="34" charset="0"/>
                <a:ea typeface="SimSun" panose="02010600030101010101" pitchFamily="2" charset="-122"/>
              </a:rPr>
              <a:t> 其 次 就 是 说 ：要 </a:t>
            </a:r>
            <a:r>
              <a:rPr lang="zh-CN" altLang="en-US">
                <a:solidFill>
                  <a:srgbClr val="FFFF00"/>
                </a:solidFill>
                <a:latin typeface="Calibri" panose="020F0502020204030204" pitchFamily="34" charset="0"/>
                <a:ea typeface="SimSun" panose="02010600030101010101" pitchFamily="2" charset="-122"/>
              </a:rPr>
              <a:t>爱 人</a:t>
            </a:r>
            <a:r>
              <a:rPr lang="zh-CN" altLang="en-US">
                <a:solidFill>
                  <a:srgbClr val="FFFFFF"/>
                </a:solidFill>
                <a:latin typeface="Calibri" panose="020F0502020204030204" pitchFamily="34" charset="0"/>
                <a:ea typeface="SimSun" panose="02010600030101010101" pitchFamily="2" charset="-122"/>
              </a:rPr>
              <a:t> 如 己 。再 没 有 比 这 两 条 诫 命 更 大 的 了 。</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3">
            <a:extLst>
              <a:ext uri="{FF2B5EF4-FFF2-40B4-BE49-F238E27FC236}">
                <a16:creationId xmlns:a16="http://schemas.microsoft.com/office/drawing/2014/main" id="{033A5576-A236-4703-84F6-2CF21B364690}"/>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endParaRPr lang="en-US" altLang="en-US" sz="2400">
              <a:ea typeface="Osaka"/>
              <a:cs typeface="Osaka"/>
            </a:endParaRPr>
          </a:p>
        </p:txBody>
      </p:sp>
      <p:sp>
        <p:nvSpPr>
          <p:cNvPr id="632835" name="Title 1">
            <a:extLst>
              <a:ext uri="{FF2B5EF4-FFF2-40B4-BE49-F238E27FC236}">
                <a16:creationId xmlns:a16="http://schemas.microsoft.com/office/drawing/2014/main" id="{BB282F6B-D15E-444C-9AE3-FDA087B4BE34}"/>
              </a:ext>
            </a:extLst>
          </p:cNvPr>
          <p:cNvSpPr txBox="1">
            <a:spLocks noGrp="1"/>
          </p:cNvSpPr>
          <p:nvPr>
            <p:ph type="title"/>
          </p:nvPr>
        </p:nvSpPr>
        <p:spPr>
          <a:xfrm>
            <a:off x="1600200" y="457200"/>
            <a:ext cx="5791200" cy="533400"/>
          </a:xfrm>
        </p:spPr>
        <p:txBody>
          <a:bodyPr anchorCtr="0"/>
          <a:lstStyle/>
          <a:p>
            <a:pPr algn="l" eaLnBrk="1" hangingPunct="1"/>
            <a:r>
              <a:rPr lang="zh-SG" altLang="en-US" sz="3200" b="1">
                <a:solidFill>
                  <a:srgbClr val="C00000"/>
                </a:solidFill>
                <a:latin typeface="SimSun" panose="02010600030101010101" pitchFamily="2" charset="-122"/>
                <a:ea typeface="SimSun" panose="02010600030101010101" pitchFamily="2" charset="-122"/>
              </a:rPr>
              <a:t>教会</a:t>
            </a:r>
            <a:r>
              <a:rPr lang="zh-CN" altLang="en-US" sz="3200" b="1">
                <a:solidFill>
                  <a:srgbClr val="C00000"/>
                </a:solidFill>
                <a:latin typeface="SimSun" panose="02010600030101010101" pitchFamily="2" charset="-122"/>
                <a:ea typeface="SimSun" panose="02010600030101010101" pitchFamily="2" charset="-122"/>
              </a:rPr>
              <a:t>的异像</a:t>
            </a:r>
            <a:r>
              <a:rPr lang="zh-SG" altLang="ja-JP" sz="3200" b="1">
                <a:solidFill>
                  <a:srgbClr val="C00000"/>
                </a:solidFill>
                <a:latin typeface="SimSun" panose="02010600030101010101" pitchFamily="2" charset="-122"/>
                <a:ea typeface="SimSun" panose="02010600030101010101" pitchFamily="2" charset="-122"/>
              </a:rPr>
              <a:t> </a:t>
            </a:r>
            <a:r>
              <a:rPr altLang="ja-JP" sz="3200" b="1">
                <a:solidFill>
                  <a:srgbClr val="C00000"/>
                </a:solidFill>
                <a:latin typeface="SimSun" panose="02010600030101010101" pitchFamily="2" charset="-122"/>
                <a:ea typeface="SimSun" panose="02010600030101010101" pitchFamily="2" charset="-122"/>
              </a:rPr>
              <a:t>…</a:t>
            </a:r>
            <a:endParaRPr altLang="en-US" sz="3200" b="1" i="1">
              <a:solidFill>
                <a:srgbClr val="C00000"/>
              </a:solidFill>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632836" name="Picture 4" descr="Crossroads-Logo.gif">
            <a:extLst>
              <a:ext uri="{FF2B5EF4-FFF2-40B4-BE49-F238E27FC236}">
                <a16:creationId xmlns:a16="http://schemas.microsoft.com/office/drawing/2014/main" id="{3E8EC656-ECFB-4EE6-B3FC-CCE799F98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a:extLst>
              <a:ext uri="{FF2B5EF4-FFF2-40B4-BE49-F238E27FC236}">
                <a16:creationId xmlns:a16="http://schemas.microsoft.com/office/drawing/2014/main" id="{7EBE1CF5-D160-421A-967B-26BA06393087}"/>
              </a:ext>
            </a:extLst>
          </p:cNvPr>
          <p:cNvGrpSpPr>
            <a:grpSpLocks/>
          </p:cNvGrpSpPr>
          <p:nvPr/>
        </p:nvGrpSpPr>
        <p:grpSpPr bwMode="auto">
          <a:xfrm>
            <a:off x="2971800" y="990600"/>
            <a:ext cx="3048000" cy="3048000"/>
            <a:chOff x="2971800" y="1143000"/>
            <a:chExt cx="3047996" cy="3047996"/>
          </a:xfrm>
        </p:grpSpPr>
        <p:pic>
          <p:nvPicPr>
            <p:cNvPr id="632848" name="Picture 6" descr="lovecloud.jpg">
              <a:extLst>
                <a:ext uri="{FF2B5EF4-FFF2-40B4-BE49-F238E27FC236}">
                  <a16:creationId xmlns:a16="http://schemas.microsoft.com/office/drawing/2014/main" id="{0BB45980-BAD2-4ACE-8FAB-2789D81307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4996"/>
              <a:ext cx="30479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49" name="Title 1">
              <a:extLst>
                <a:ext uri="{FF2B5EF4-FFF2-40B4-BE49-F238E27FC236}">
                  <a16:creationId xmlns:a16="http://schemas.microsoft.com/office/drawing/2014/main" id="{5C18656F-B9A3-401E-825A-0F74F66E53FD}"/>
                </a:ext>
              </a:extLst>
            </p:cNvPr>
            <p:cNvSpPr txBox="1">
              <a:spLocks noChangeArrowheads="1"/>
            </p:cNvSpPr>
            <p:nvPr/>
          </p:nvSpPr>
          <p:spPr bwMode="auto">
            <a:xfrm>
              <a:off x="2971800" y="1143000"/>
              <a:ext cx="2971796"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r>
                <a:rPr lang="zh-CN" altLang="en-US" sz="4400" b="1">
                  <a:solidFill>
                    <a:srgbClr val="C00000"/>
                  </a:solidFill>
                  <a:latin typeface="SimSun" panose="02010600030101010101" pitchFamily="2" charset="-122"/>
                  <a:ea typeface="SimSun" panose="02010600030101010101" pitchFamily="2" charset="-122"/>
                </a:rPr>
                <a:t>爱神</a:t>
              </a:r>
              <a:endParaRPr lang="en-US" altLang="en-US" sz="4400" b="1">
                <a:solidFill>
                  <a:srgbClr val="800000"/>
                </a:solidFill>
                <a:latin typeface="Calibri" panose="020F050202020403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D6BC623A-F7B6-40CF-B571-3F6BE7DD7133}"/>
              </a:ext>
            </a:extLst>
          </p:cNvPr>
          <p:cNvSpPr txBox="1">
            <a:spLocks noChangeArrowheads="1"/>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r>
              <a:rPr lang="zh-CN" altLang="en-US" sz="4400" b="1">
                <a:solidFill>
                  <a:srgbClr val="C00000"/>
                </a:solidFill>
                <a:latin typeface="SimSun" panose="02010600030101010101" pitchFamily="2" charset="-122"/>
                <a:ea typeface="SimSun" panose="02010600030101010101" pitchFamily="2" charset="-122"/>
              </a:rPr>
              <a:t>爱</a:t>
            </a:r>
            <a:r>
              <a:rPr lang="zh-SG" altLang="en-US" sz="4400" b="1">
                <a:solidFill>
                  <a:srgbClr val="C00000"/>
                </a:solidFill>
                <a:latin typeface="SimSun" panose="02010600030101010101" pitchFamily="2" charset="-122"/>
                <a:ea typeface="SimSun" panose="02010600030101010101" pitchFamily="2" charset="-122"/>
              </a:rPr>
              <a:t>国家</a:t>
            </a:r>
            <a:r>
              <a:rPr lang="zh-SG" altLang="ja-JP" sz="4400" b="1">
                <a:solidFill>
                  <a:srgbClr val="C00000"/>
                </a:solidFill>
                <a:latin typeface="Calibri" panose="020F0502020204030204" pitchFamily="34" charset="0"/>
                <a:ea typeface="SimSun" panose="02010600030101010101" pitchFamily="2" charset="-122"/>
              </a:rPr>
              <a:t> </a:t>
            </a:r>
            <a:endParaRPr lang="en-US" altLang="en-US" sz="4400" b="1">
              <a:solidFill>
                <a:srgbClr val="800000"/>
              </a:solidFill>
              <a:latin typeface="Arial" panose="020B0604020202020204" pitchFamily="34" charset="0"/>
              <a:ea typeface="Osaka"/>
              <a:cs typeface="Osaka"/>
            </a:endParaRPr>
          </a:p>
        </p:txBody>
      </p:sp>
      <p:grpSp>
        <p:nvGrpSpPr>
          <p:cNvPr id="9" name="Group 14">
            <a:extLst>
              <a:ext uri="{FF2B5EF4-FFF2-40B4-BE49-F238E27FC236}">
                <a16:creationId xmlns:a16="http://schemas.microsoft.com/office/drawing/2014/main" id="{349BE24D-0951-41FA-8D5C-24CB130728AF}"/>
              </a:ext>
            </a:extLst>
          </p:cNvPr>
          <p:cNvGrpSpPr>
            <a:grpSpLocks/>
          </p:cNvGrpSpPr>
          <p:nvPr/>
        </p:nvGrpSpPr>
        <p:grpSpPr bwMode="auto">
          <a:xfrm>
            <a:off x="0" y="3352800"/>
            <a:ext cx="3048000" cy="3352800"/>
            <a:chOff x="0" y="3505199"/>
            <a:chExt cx="3047996" cy="3352800"/>
          </a:xfrm>
        </p:grpSpPr>
        <p:sp>
          <p:nvSpPr>
            <p:cNvPr id="632846" name="Title 1">
              <a:extLst>
                <a:ext uri="{FF2B5EF4-FFF2-40B4-BE49-F238E27FC236}">
                  <a16:creationId xmlns:a16="http://schemas.microsoft.com/office/drawing/2014/main" id="{F8B14138-E026-4174-847E-74CE16B135D5}"/>
                </a:ext>
              </a:extLst>
            </p:cNvPr>
            <p:cNvSpPr txBox="1">
              <a:spLocks noChangeArrowheads="1"/>
            </p:cNvSpPr>
            <p:nvPr/>
          </p:nvSpPr>
          <p:spPr bwMode="auto">
            <a:xfrm>
              <a:off x="0" y="3505199"/>
              <a:ext cx="3047996"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SzTx/>
                <a:buFontTx/>
                <a:buNone/>
              </a:pPr>
              <a:r>
                <a:rPr lang="zh-CN" altLang="en-US" sz="4400" b="1">
                  <a:solidFill>
                    <a:srgbClr val="C00000"/>
                  </a:solidFill>
                  <a:latin typeface="SimSun" panose="02010600030101010101" pitchFamily="2" charset="-122"/>
                  <a:ea typeface="SimSun" panose="02010600030101010101" pitchFamily="2" charset="-122"/>
                </a:rPr>
                <a:t>爱</a:t>
              </a:r>
              <a:r>
                <a:rPr lang="zh-SG" altLang="en-US" sz="4400" b="1">
                  <a:solidFill>
                    <a:srgbClr val="C00000"/>
                  </a:solidFill>
                  <a:latin typeface="SimSun" panose="02010600030101010101" pitchFamily="2" charset="-122"/>
                  <a:ea typeface="SimSun" panose="02010600030101010101" pitchFamily="2" charset="-122"/>
                </a:rPr>
                <a:t>教会</a:t>
              </a:r>
              <a:r>
                <a:rPr lang="zh-SG" altLang="ja-JP" sz="4400" b="1">
                  <a:latin typeface="SimSun" panose="02010600030101010101" pitchFamily="2" charset="-122"/>
                  <a:ea typeface="SimSun" panose="02010600030101010101" pitchFamily="2" charset="-122"/>
                </a:rPr>
                <a:t> </a:t>
              </a:r>
              <a:endParaRPr lang="en-US" altLang="en-US" sz="4400" b="1">
                <a:solidFill>
                  <a:srgbClr val="800000"/>
                </a:solidFill>
                <a:latin typeface="Calibri" panose="020F0502020204030204" pitchFamily="34" charset="0"/>
                <a:cs typeface="Arial" panose="020B0604020202020204" pitchFamily="34" charset="0"/>
              </a:endParaRPr>
            </a:p>
          </p:txBody>
        </p:sp>
        <p:pic>
          <p:nvPicPr>
            <p:cNvPr id="632847" name="Picture 12" descr="body_of_Christ2.jpg">
              <a:extLst>
                <a:ext uri="{FF2B5EF4-FFF2-40B4-BE49-F238E27FC236}">
                  <a16:creationId xmlns:a16="http://schemas.microsoft.com/office/drawing/2014/main" id="{7653BB00-5AA6-4D58-B9A0-E06D59834B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72210"/>
              <a:ext cx="3047996" cy="22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Content Placeholder 3" descr="People on the Globe.jpg">
            <a:extLst>
              <a:ext uri="{FF2B5EF4-FFF2-40B4-BE49-F238E27FC236}">
                <a16:creationId xmlns:a16="http://schemas.microsoft.com/office/drawing/2014/main" id="{6C7B6688-3C09-4630-A2E7-30D17161FC14}"/>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632841" name="TextBox 15">
            <a:extLst>
              <a:ext uri="{FF2B5EF4-FFF2-40B4-BE49-F238E27FC236}">
                <a16:creationId xmlns:a16="http://schemas.microsoft.com/office/drawing/2014/main" id="{A4D20A6E-7A5C-4585-9068-3BBB1A7097C8}"/>
              </a:ext>
            </a:extLst>
          </p:cNvPr>
          <p:cNvSpPr txBox="1">
            <a:spLocks noChangeArrowheads="1"/>
          </p:cNvSpPr>
          <p:nvPr/>
        </p:nvSpPr>
        <p:spPr bwMode="auto">
          <a:xfrm>
            <a:off x="76200" y="5943600"/>
            <a:ext cx="1143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r>
              <a:rPr lang="zh-SG" altLang="en-US" sz="1600" b="1">
                <a:solidFill>
                  <a:srgbClr val="FFFFFF"/>
                </a:solidFill>
                <a:latin typeface="Calibri" panose="020F0502020204030204" pitchFamily="34" charset="0"/>
                <a:ea typeface="SimSun" panose="02010600030101010101" pitchFamily="2" charset="-122"/>
              </a:rPr>
              <a:t>多</a:t>
            </a:r>
            <a:r>
              <a:rPr lang="zh-SG" altLang="en-US" sz="1600" b="1">
                <a:solidFill>
                  <a:srgbClr val="FFFFFF"/>
                </a:solidFill>
                <a:latin typeface="SimSun" panose="02010600030101010101" pitchFamily="2" charset="-122"/>
                <a:ea typeface="SimSun" panose="02010600030101010101" pitchFamily="2" charset="-122"/>
              </a:rPr>
              <a:t>员</a:t>
            </a:r>
            <a:r>
              <a:rPr lang="zh-CN" altLang="en-US" sz="1600" b="1">
                <a:solidFill>
                  <a:srgbClr val="FFFFFF"/>
                </a:solidFill>
                <a:latin typeface="SimSun" panose="02010600030101010101" pitchFamily="2" charset="-122"/>
                <a:ea typeface="SimSun" panose="02010600030101010101" pitchFamily="2" charset="-122"/>
              </a:rPr>
              <a:t>一</a:t>
            </a:r>
            <a:r>
              <a:rPr lang="zh-SG" altLang="en-US" sz="1600" b="1">
                <a:solidFill>
                  <a:srgbClr val="FFFFFF"/>
                </a:solidFill>
                <a:latin typeface="Calibri" panose="020F0502020204030204" pitchFamily="34" charset="0"/>
                <a:ea typeface="SimSun" panose="02010600030101010101" pitchFamily="2" charset="-122"/>
              </a:rPr>
              <a:t>体</a:t>
            </a:r>
            <a:endParaRPr lang="en-US" altLang="ja-JP" sz="1600" b="1">
              <a:solidFill>
                <a:srgbClr val="FFFFFF"/>
              </a:solidFill>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600">
              <a:latin typeface="Calibri" panose="020F0502020204030204" pitchFamily="34" charset="0"/>
              <a:ea typeface="SimSun" panose="02010600030101010101" pitchFamily="2" charset="-122"/>
            </a:endParaRPr>
          </a:p>
        </p:txBody>
      </p:sp>
      <p:sp>
        <p:nvSpPr>
          <p:cNvPr id="632842" name="TextBox 16">
            <a:extLst>
              <a:ext uri="{FF2B5EF4-FFF2-40B4-BE49-F238E27FC236}">
                <a16:creationId xmlns:a16="http://schemas.microsoft.com/office/drawing/2014/main" id="{D3C1219C-92F5-480D-8A98-8902304B7C5A}"/>
              </a:ext>
            </a:extLst>
          </p:cNvPr>
          <p:cNvSpPr txBox="1">
            <a:spLocks noChangeArrowheads="1"/>
          </p:cNvSpPr>
          <p:nvPr/>
        </p:nvSpPr>
        <p:spPr bwMode="auto">
          <a:xfrm>
            <a:off x="0" y="14478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r>
              <a:rPr lang="zh-SG" altLang="en-US" sz="1800">
                <a:latin typeface="Calibri" panose="020F0502020204030204" pitchFamily="34" charset="0"/>
                <a:ea typeface="SimSun" panose="02010600030101010101" pitchFamily="2" charset="-122"/>
              </a:rPr>
              <a:t>交叉路国际教会</a:t>
            </a:r>
            <a:endParaRPr lang="en-US" altLang="en-US" sz="1800">
              <a:latin typeface="Calibri" panose="020F0502020204030204" pitchFamily="34" charset="0"/>
              <a:ea typeface="SimSun" panose="02010600030101010101" pitchFamily="2" charset="-122"/>
            </a:endParaRPr>
          </a:p>
        </p:txBody>
      </p:sp>
      <p:sp>
        <p:nvSpPr>
          <p:cNvPr id="18" name="Right Arrow 17">
            <a:extLst>
              <a:ext uri="{FF2B5EF4-FFF2-40B4-BE49-F238E27FC236}">
                <a16:creationId xmlns:a16="http://schemas.microsoft.com/office/drawing/2014/main" id="{0F6BAB41-A2F4-41B6-95E8-6A6EC5619F71}"/>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endParaRPr lang="en-US" altLang="en-US" sz="1800">
              <a:solidFill>
                <a:srgbClr val="800000"/>
              </a:solidFill>
              <a:latin typeface="Arial" panose="020B0604020202020204" pitchFamily="34" charset="0"/>
            </a:endParaRPr>
          </a:p>
        </p:txBody>
      </p:sp>
      <p:sp>
        <p:nvSpPr>
          <p:cNvPr id="19" name="Right Arrow 18">
            <a:extLst>
              <a:ext uri="{FF2B5EF4-FFF2-40B4-BE49-F238E27FC236}">
                <a16:creationId xmlns:a16="http://schemas.microsoft.com/office/drawing/2014/main" id="{4071C3F2-DF39-42BC-BF40-EF7FEE6B82A4}"/>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endParaRPr lang="en-US" altLang="en-US" sz="1800">
              <a:solidFill>
                <a:srgbClr val="800000"/>
              </a:solidFill>
              <a:latin typeface="Arial" panose="020B0604020202020204" pitchFamily="34" charset="0"/>
            </a:endParaRPr>
          </a:p>
        </p:txBody>
      </p:sp>
      <p:sp>
        <p:nvSpPr>
          <p:cNvPr id="20" name="Right Arrow 19">
            <a:extLst>
              <a:ext uri="{FF2B5EF4-FFF2-40B4-BE49-F238E27FC236}">
                <a16:creationId xmlns:a16="http://schemas.microsoft.com/office/drawing/2014/main" id="{C1415022-71F4-474A-B6E5-8CB12B5CEA12}"/>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cs typeface="Geneva"/>
              </a:defRPr>
            </a:lvl3pPr>
            <a:lvl4pPr marL="1600200" indent="-228600">
              <a:spcBef>
                <a:spcPts val="500"/>
              </a:spcBef>
              <a:buSzPct val="100000"/>
              <a:buChar char="–"/>
              <a:defRPr sz="2000">
                <a:solidFill>
                  <a:srgbClr val="000000"/>
                </a:solidFill>
                <a:latin typeface="Times New Roman" panose="02020603050405020304" pitchFamily="18" charset="0"/>
                <a:ea typeface="Geneva"/>
                <a:cs typeface="Geneva"/>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SzTx/>
              <a:buFontTx/>
              <a:buNone/>
            </a:pPr>
            <a:endParaRPr lang="en-US" altLang="en-US" sz="1800">
              <a:solidFill>
                <a:srgbClr val="800000"/>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3">
            <a:extLst>
              <a:ext uri="{FF2B5EF4-FFF2-40B4-BE49-F238E27FC236}">
                <a16:creationId xmlns:a16="http://schemas.microsoft.com/office/drawing/2014/main" id="{EF8B58D5-579B-4181-AB71-0D9522C168F9}"/>
              </a:ext>
            </a:extLst>
          </p:cNvPr>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a:ea typeface="Osaka"/>
                <a:cs typeface="Osaka"/>
              </a:rPr>
              <a:t>Judgment for Exploitation</a:t>
            </a:r>
            <a:r>
              <a:rPr lang="en-US" altLang="en-US" sz="1400">
                <a:ea typeface="Osaka"/>
                <a:cs typeface="Osaka"/>
              </a:rPr>
              <a:t> </a:t>
            </a:r>
            <a:endParaRPr lang="en-US" altLang="en-US" sz="2400">
              <a:ea typeface="Osaka"/>
              <a:cs typeface="Osaka"/>
            </a:endParaRPr>
          </a:p>
        </p:txBody>
      </p:sp>
      <p:sp>
        <p:nvSpPr>
          <p:cNvPr id="633859" name="Rectangle 4">
            <a:extLst>
              <a:ext uri="{FF2B5EF4-FFF2-40B4-BE49-F238E27FC236}">
                <a16:creationId xmlns:a16="http://schemas.microsoft.com/office/drawing/2014/main" id="{104D8367-D5EC-45F2-9695-A42F8A3D86C4}"/>
              </a:ext>
            </a:extLst>
          </p:cNvPr>
          <p:cNvSpPr>
            <a:spLocks noChangeArrowheads="1"/>
          </p:cNvSpPr>
          <p:nvPr/>
        </p:nvSpPr>
        <p:spPr bwMode="auto">
          <a:xfrm>
            <a:off x="0" y="32766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Times New Roman" panose="02020603050405020304" pitchFamily="18"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Times New Roman" panose="02020603050405020304" pitchFamily="18"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Times New Roman" panose="02020603050405020304" pitchFamily="18"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a:ea typeface="Osaka"/>
                <a:cs typeface="Osaka"/>
              </a:rPr>
              <a:t>Judgment for Exploitation</a:t>
            </a:r>
            <a:r>
              <a:rPr lang="en-US" altLang="en-US" sz="1400">
                <a:ea typeface="Osaka"/>
                <a:cs typeface="Osaka"/>
              </a:rPr>
              <a:t> </a:t>
            </a:r>
            <a:endParaRPr lang="en-US" altLang="en-US" sz="2400">
              <a:ea typeface="Osaka"/>
              <a:cs typeface="Osaka"/>
            </a:endParaRPr>
          </a:p>
        </p:txBody>
      </p:sp>
      <p:pic>
        <p:nvPicPr>
          <p:cNvPr id="633860" name="Picture 6" descr="candle">
            <a:extLst>
              <a:ext uri="{FF2B5EF4-FFF2-40B4-BE49-F238E27FC236}">
                <a16:creationId xmlns:a16="http://schemas.microsoft.com/office/drawing/2014/main" id="{A43442E8-A099-4A32-A498-5BFC079A67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4457700"/>
            <a:ext cx="5191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61" name="Rectangle 9">
            <a:extLst>
              <a:ext uri="{FF2B5EF4-FFF2-40B4-BE49-F238E27FC236}">
                <a16:creationId xmlns:a16="http://schemas.microsoft.com/office/drawing/2014/main" id="{EA4E61B5-EB37-41A1-BA48-9B8EABCAF7E7}"/>
              </a:ext>
            </a:extLst>
          </p:cNvPr>
          <p:cNvSpPr txBox="1">
            <a:spLocks noGrp="1"/>
          </p:cNvSpPr>
          <p:nvPr>
            <p:ph type="title" idx="4294967295"/>
          </p:nvPr>
        </p:nvSpPr>
        <p:spPr>
          <a:xfrm>
            <a:off x="609600" y="5791200"/>
            <a:ext cx="8001000" cy="914400"/>
          </a:xfrm>
        </p:spPr>
        <p:txBody>
          <a:bodyPr/>
          <a:lstStyle/>
          <a:p>
            <a:pPr eaLnBrk="1" hangingPunct="1"/>
            <a:r>
              <a:rPr lang="zh-CN" altLang="en-US" sz="4800">
                <a:solidFill>
                  <a:srgbClr val="FFFFFF"/>
                </a:solidFill>
                <a:latin typeface="KaiTi" panose="02010609060101010101" pitchFamily="49" charset="-122"/>
                <a:ea typeface="KaiTi" panose="02010609060101010101" pitchFamily="49" charset="-122"/>
              </a:rPr>
              <a:t>蜡烛</a:t>
            </a:r>
            <a:endParaRPr altLang="en-US" sz="4800">
              <a:latin typeface="KaiTi" panose="02010609060101010101" pitchFamily="49" charset="-122"/>
              <a:ea typeface="KaiTi" panose="02010609060101010101" pitchFamily="49" charset="-122"/>
            </a:endParaRPr>
          </a:p>
        </p:txBody>
      </p:sp>
    </p:spTree>
  </p:cSld>
  <p:clrMapOvr>
    <a:masterClrMapping/>
  </p:clrMapOvr>
  <p:transition>
    <p:fade thruBlk="1"/>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a:extLst>
              <a:ext uri="{FF2B5EF4-FFF2-40B4-BE49-F238E27FC236}">
                <a16:creationId xmlns:a16="http://schemas.microsoft.com/office/drawing/2014/main" id="{DCA7B5E5-85A5-4F45-B723-74FC3E31A23A}"/>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422915" name="Title 2">
            <a:extLst>
              <a:ext uri="{FF2B5EF4-FFF2-40B4-BE49-F238E27FC236}">
                <a16:creationId xmlns:a16="http://schemas.microsoft.com/office/drawing/2014/main" id="{DC362435-C782-4B0A-BCA9-672DEF756FA6}"/>
              </a:ext>
            </a:extLst>
          </p:cNvPr>
          <p:cNvSpPr txBox="1">
            <a:spLocks noGrp="1"/>
          </p:cNvSpPr>
          <p:nvPr>
            <p:ph type="title" idx="4294967295"/>
          </p:nvPr>
        </p:nvSpPr>
        <p:spPr>
          <a:xfrm>
            <a:off x="0" y="0"/>
            <a:ext cx="7467600" cy="1905000"/>
          </a:xfrm>
        </p:spPr>
        <p:txBody>
          <a:bodyPr/>
          <a:lstStyle/>
          <a:p>
            <a:pPr eaLnBrk="1">
              <a:defRPr/>
            </a:pPr>
            <a:r>
              <a:rPr lang="zh-CN" altLang="en-US" sz="5400">
                <a:solidFill>
                  <a:srgbClr val="FFFFFF"/>
                </a:solidFill>
                <a:latin typeface="KaiTi" pitchFamily="49" charset="-122"/>
                <a:ea typeface="KaiTi" pitchFamily="49" charset="-122"/>
              </a:rPr>
              <a:t>最佳的福音传教士</a:t>
            </a:r>
            <a:r>
              <a:rPr altLang="zh-CN" sz="5400">
                <a:solidFill>
                  <a:srgbClr val="FFFFFF"/>
                </a:solidFill>
                <a:latin typeface="KaiTi" pitchFamily="49" charset="-122"/>
                <a:ea typeface="KaiTi" pitchFamily="49" charset="-122"/>
              </a:rPr>
              <a:t>...</a:t>
            </a:r>
            <a:endParaRPr altLang="en-US" sz="5400">
              <a:solidFill>
                <a:srgbClr val="FFFFFF"/>
              </a:solidFill>
              <a:latin typeface="KaiTi" pitchFamily="49" charset="-122"/>
              <a:ea typeface="KaiTi" pitchFamily="49"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7D530EA7-EEEE-4236-BE3F-1DDBDA76E485}"/>
              </a:ext>
            </a:extLst>
          </p:cNvPr>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ct val="20000"/>
              </a:spcBef>
              <a:buSzPct val="80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SzPct val="8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SzPct val="80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SzPct val="8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80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SzTx/>
              <a:buFontTx/>
              <a:buNone/>
            </a:pPr>
            <a:endParaRPr lang="en-US" altLang="en-US" sz="2400">
              <a:solidFill>
                <a:srgbClr val="FFFFFF"/>
              </a:solidFill>
              <a:latin typeface="Times New Roman" panose="02020603050405020304" pitchFamily="18" charset="0"/>
            </a:endParaRPr>
          </a:p>
        </p:txBody>
      </p:sp>
      <p:sp>
        <p:nvSpPr>
          <p:cNvPr id="123907" name="Rectangle 3">
            <a:extLst>
              <a:ext uri="{FF2B5EF4-FFF2-40B4-BE49-F238E27FC236}">
                <a16:creationId xmlns:a16="http://schemas.microsoft.com/office/drawing/2014/main" id="{83ADD881-5ABC-46DA-B1AA-F28B48BDB364}"/>
              </a:ext>
            </a:extLst>
          </p:cNvPr>
          <p:cNvSpPr>
            <a:spLocks noGrp="1" noChangeArrowheads="1"/>
          </p:cNvSpPr>
          <p:nvPr>
            <p:ph type="title" idx="4294967295"/>
          </p:nvPr>
        </p:nvSpPr>
        <p:spPr>
          <a:xfrm>
            <a:off x="179388" y="2971800"/>
            <a:ext cx="8763000" cy="3886200"/>
          </a:xfrm>
        </p:spPr>
        <p:txBody>
          <a:bodyPr/>
          <a:lstStyle/>
          <a:p>
            <a:pPr algn="ctr" eaLnBrk="1" hangingPunct="1">
              <a:defRPr/>
            </a:pPr>
            <a:r>
              <a:rPr lang="mr-IN" altLang="ja-JP" sz="8000" dirty="0">
                <a:solidFill>
                  <a:srgbClr val="FFFFFF"/>
                </a:solidFill>
                <a:latin typeface="Arial" pitchFamily="34" charset="0"/>
                <a:ea typeface="ＭＳ Ｐゴシック" pitchFamily="34" charset="-128"/>
                <a:cs typeface="Arial" pitchFamily="34" charset="0"/>
              </a:rPr>
              <a:t>“</a:t>
            </a:r>
            <a:r>
              <a:rPr lang="zh-CN" altLang="en-US" sz="8000" dirty="0">
                <a:solidFill>
                  <a:srgbClr val="FFFFFF"/>
                </a:solidFill>
                <a:latin typeface="Arial" pitchFamily="34" charset="0"/>
                <a:ea typeface="ＭＳ Ｐゴシック" pitchFamily="34" charset="-128"/>
                <a:cs typeface="Arial" pitchFamily="34" charset="0"/>
              </a:rPr>
              <a:t>去！哟！哇！”</a:t>
            </a:r>
            <a:br>
              <a:rPr lang="zh-CN" altLang="en-US" sz="8000" dirty="0">
                <a:latin typeface="Calibri" pitchFamily="34" charset="0"/>
                <a:ea typeface="ＭＳ Ｐゴシック" pitchFamily="34" charset="-128"/>
              </a:rPr>
            </a:br>
            <a:br>
              <a:rPr lang="en-US" altLang="en-US" sz="8000" dirty="0">
                <a:solidFill>
                  <a:srgbClr val="FFFFFF"/>
                </a:solidFill>
                <a:latin typeface="Arial" pitchFamily="34" charset="0"/>
                <a:ea typeface="ＭＳ Ｐゴシック" pitchFamily="34" charset="-128"/>
                <a:cs typeface="Arial" pitchFamily="34" charset="0"/>
              </a:rPr>
            </a:br>
            <a:r>
              <a:rPr lang="ko-KR" altLang="en-US" sz="8000" dirty="0">
                <a:solidFill>
                  <a:srgbClr val="FFFFFF"/>
                </a:solidFill>
                <a:latin typeface="Arial" pitchFamily="34" charset="0"/>
                <a:ea typeface="ＭＳ Ｐゴシック" pitchFamily="34" charset="-128"/>
                <a:cs typeface="Arial" pitchFamily="34" charset="0"/>
              </a:rPr>
              <a:t>约拿书</a:t>
            </a:r>
            <a:r>
              <a:rPr lang="en-US" altLang="en-US" sz="8000" dirty="0">
                <a:solidFill>
                  <a:srgbClr val="FFFFFF"/>
                </a:solidFill>
                <a:latin typeface="Arial" pitchFamily="34" charset="0"/>
                <a:ea typeface="ＭＳ Ｐゴシック" pitchFamily="34" charset="-128"/>
                <a:cs typeface="Arial" pitchFamily="34" charset="0"/>
              </a:rPr>
              <a:t> 3</a:t>
            </a:r>
            <a:endParaRPr lang="en-US" altLang="en-US" sz="8000" dirty="0">
              <a:latin typeface="Arial" pitchFamily="34" charset="0"/>
              <a:ea typeface="ＭＳ Ｐゴシック" pitchFamily="34" charset="-128"/>
              <a:cs typeface="Arial" pitchFamily="34" charset="0"/>
            </a:endParaRPr>
          </a:p>
        </p:txBody>
      </p:sp>
      <p:sp>
        <p:nvSpPr>
          <p:cNvPr id="5" name="Rectangle 3">
            <a:extLst>
              <a:ext uri="{FF2B5EF4-FFF2-40B4-BE49-F238E27FC236}">
                <a16:creationId xmlns:a16="http://schemas.microsoft.com/office/drawing/2014/main" id="{CCAC5261-7FEC-435A-9E5A-85B68FA1FCBD}"/>
              </a:ext>
            </a:extLst>
          </p:cNvPr>
          <p:cNvSpPr txBox="1">
            <a:spLocks noChangeArrowheads="1"/>
          </p:cNvSpPr>
          <p:nvPr/>
        </p:nvSpPr>
        <p:spPr bwMode="auto">
          <a:xfrm>
            <a:off x="0" y="0"/>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sz="4800" b="1" i="1" kern="0" dirty="0">
                <a:solidFill>
                  <a:srgbClr val="FFFFFF"/>
                </a:solidFill>
                <a:effectLst>
                  <a:glow rad="355600">
                    <a:srgbClr val="000000"/>
                  </a:glow>
                </a:effectLst>
                <a:latin typeface="Arial"/>
                <a:ea typeface="Osaka" charset="0"/>
                <a:cs typeface="Arial"/>
              </a:rPr>
              <a:t>分享上帝的信息，因为人们都有</a:t>
            </a:r>
            <a:r>
              <a:rPr lang="zh-CN" altLang="en-US" sz="4800" b="1" i="1" kern="0" dirty="0">
                <a:solidFill>
                  <a:srgbClr val="FFFF00"/>
                </a:solidFill>
                <a:effectLst>
                  <a:glow rad="355600">
                    <a:srgbClr val="000000"/>
                  </a:glow>
                </a:effectLst>
                <a:latin typeface="Arial"/>
                <a:ea typeface="Osaka" charset="0"/>
                <a:cs typeface="Arial"/>
              </a:rPr>
              <a:t>回应</a:t>
            </a:r>
            <a:r>
              <a:rPr lang="zh-CN" altLang="en-US" sz="4800" b="1" i="1" kern="0" dirty="0">
                <a:solidFill>
                  <a:srgbClr val="FFFFFF"/>
                </a:solidFill>
                <a:effectLst>
                  <a:glow rad="355600">
                    <a:srgbClr val="000000"/>
                  </a:glow>
                </a:effectLst>
                <a:latin typeface="Arial"/>
                <a:ea typeface="Osaka" charset="0"/>
                <a:cs typeface="Arial"/>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AEB625-1C0B-411C-B81C-95195CC136F9}"/>
              </a:ext>
            </a:extLst>
          </p:cNvPr>
          <p:cNvSpPr txBox="1">
            <a:spLocks noGrp="1"/>
          </p:cNvSpPr>
          <p:nvPr>
            <p:ph type="title" idx="4294967295"/>
          </p:nvPr>
        </p:nvSpPr>
        <p:spPr>
          <a:xfrm>
            <a:off x="609600" y="533400"/>
            <a:ext cx="7772400" cy="990600"/>
          </a:xfrm>
          <a:solidFill>
            <a:schemeClr val="tx1">
              <a:lumMod val="85000"/>
              <a:lumOff val="15000"/>
            </a:schemeClr>
          </a:solidFill>
        </p:spPr>
        <p:txBody>
          <a:bodyPr/>
          <a:lstStyle/>
          <a:p>
            <a:pPr eaLnBrk="1" hangingPunct="1">
              <a:defRPr/>
            </a:pPr>
            <a:r>
              <a:rPr lang="zh-CN" altLang="en-US">
                <a:latin typeface="SimSun" pitchFamily="2" charset="-122"/>
                <a:ea typeface="SimSun" pitchFamily="2" charset="-122"/>
              </a:rPr>
              <a:t>约拿书第</a:t>
            </a:r>
            <a:r>
              <a:rPr altLang="ja-JP">
                <a:latin typeface="Arial" pitchFamily="34" charset="0"/>
                <a:ea typeface="ＭＳ Ｐゴシック" pitchFamily="34" charset="-128"/>
              </a:rPr>
              <a:t>3</a:t>
            </a:r>
            <a:r>
              <a:rPr lang="zh-CN" altLang="en-US">
                <a:latin typeface="Arial" pitchFamily="34" charset="0"/>
                <a:ea typeface="ＭＳ Ｐゴシック" pitchFamily="34" charset="-128"/>
              </a:rPr>
              <a:t>章</a:t>
            </a:r>
            <a:r>
              <a:rPr altLang="ja-JP">
                <a:latin typeface="Arial" pitchFamily="34" charset="0"/>
                <a:ea typeface="ＭＳ Ｐゴシック" pitchFamily="34" charset="-128"/>
              </a:rPr>
              <a:t>: </a:t>
            </a:r>
            <a:r>
              <a:rPr lang="zh-CN" altLang="en-US">
                <a:latin typeface="SimSun" pitchFamily="2" charset="-122"/>
                <a:ea typeface="SimSun" pitchFamily="2" charset="-122"/>
              </a:rPr>
              <a:t>去</a:t>
            </a:r>
            <a:r>
              <a:rPr altLang="ja-JP">
                <a:latin typeface="Arial" pitchFamily="34" charset="0"/>
                <a:ea typeface="ＭＳ Ｐゴシック" pitchFamily="34" charset="-128"/>
              </a:rPr>
              <a:t>! </a:t>
            </a:r>
            <a:endParaRPr altLang="en-US">
              <a:latin typeface="Arial" pitchFamily="34" charset="0"/>
              <a:ea typeface="ＭＳ Ｐゴシック" pitchFamily="34" charset="-128"/>
            </a:endParaRPr>
          </a:p>
        </p:txBody>
      </p:sp>
      <p:sp>
        <p:nvSpPr>
          <p:cNvPr id="423939" name="Rectangle 3">
            <a:extLst>
              <a:ext uri="{FF2B5EF4-FFF2-40B4-BE49-F238E27FC236}">
                <a16:creationId xmlns:a16="http://schemas.microsoft.com/office/drawing/2014/main" id="{6EE0200C-9427-4C68-BDF4-46C9934B9732}"/>
              </a:ext>
            </a:extLst>
          </p:cNvPr>
          <p:cNvSpPr txBox="1">
            <a:spLocks noGrp="1"/>
          </p:cNvSpPr>
          <p:nvPr>
            <p:ph type="body" idx="4294967295"/>
          </p:nvPr>
        </p:nvSpPr>
        <p:spPr>
          <a:xfrm>
            <a:off x="533400" y="1828800"/>
            <a:ext cx="8153400" cy="4343400"/>
          </a:xfrm>
        </p:spPr>
        <p:txBody>
          <a:bodyPr/>
          <a:lstStyle/>
          <a:p>
            <a:pPr marL="812800" indent="-812800" eaLnBrk="1" hangingPunct="1">
              <a:spcBef>
                <a:spcPts val="900"/>
              </a:spcBef>
              <a:buFont typeface="Arial" pitchFamily="34" charset="0"/>
              <a:buAutoNum type="romanUcPeriod"/>
              <a:defRPr/>
            </a:pPr>
            <a:r>
              <a:rPr lang="zh-CN" altLang="en-US" u="sng">
                <a:latin typeface="Arial" pitchFamily="34" charset="0"/>
                <a:ea typeface="SimSun" pitchFamily="2" charset="-122"/>
              </a:rPr>
              <a:t>去</a:t>
            </a:r>
            <a:r>
              <a:rPr altLang="ja-JP" u="sng">
                <a:latin typeface="Arial" pitchFamily="34" charset="0"/>
                <a:ea typeface="ＭＳ Ｐゴシック" pitchFamily="34" charset="-128"/>
              </a:rPr>
              <a:t>!</a:t>
            </a:r>
            <a:r>
              <a:rPr lang="zh-CN" altLang="en-US" sz="3600">
                <a:latin typeface="Arial" pitchFamily="34" charset="0"/>
                <a:ea typeface="SimSun" pitchFamily="2" charset="-122"/>
              </a:rPr>
              <a:t>神是怜悯的神。他给不忠心的先知第二次机会 </a:t>
            </a:r>
            <a:r>
              <a:rPr altLang="zh-CN" sz="2400">
                <a:latin typeface="Arial" pitchFamily="34" charset="0"/>
                <a:ea typeface="SimSun" pitchFamily="2" charset="-122"/>
              </a:rPr>
              <a:t>(1-2)</a:t>
            </a:r>
            <a:endParaRPr altLang="ja-JP" sz="2400">
              <a:latin typeface="Arial" pitchFamily="34" charset="0"/>
              <a:ea typeface="ＭＳ Ｐゴシック" pitchFamily="34" charset="-128"/>
            </a:endParaRPr>
          </a:p>
          <a:p>
            <a:pPr marL="812800" indent="-812800" eaLnBrk="1" hangingPunct="1">
              <a:buFont typeface="Arial" pitchFamily="34" charset="0"/>
              <a:buAutoNum type="romanUcPeriod"/>
              <a:defRPr/>
            </a:pPr>
            <a:r>
              <a:rPr lang="zh-CN" altLang="en-US">
                <a:latin typeface="Arial" pitchFamily="34" charset="0"/>
                <a:ea typeface="SimSun" pitchFamily="2" charset="-122"/>
              </a:rPr>
              <a:t>神的子民应该把上帝的信息传给还</a:t>
            </a:r>
            <a:r>
              <a:rPr lang="zh-CN" altLang="en-US">
                <a:solidFill>
                  <a:srgbClr val="FFFF00"/>
                </a:solidFill>
                <a:latin typeface="Arial" pitchFamily="34" charset="0"/>
                <a:ea typeface="SimSun" pitchFamily="2" charset="-122"/>
              </a:rPr>
              <a:t>没听见</a:t>
            </a:r>
            <a:r>
              <a:rPr lang="zh-CN" altLang="en-US">
                <a:latin typeface="Arial" pitchFamily="34" charset="0"/>
                <a:ea typeface="SimSun" pitchFamily="2" charset="-122"/>
              </a:rPr>
              <a:t>的人 </a:t>
            </a:r>
            <a:r>
              <a:rPr altLang="zh-CN" sz="2400">
                <a:latin typeface="Arial" pitchFamily="34" charset="0"/>
                <a:ea typeface="SimSun" pitchFamily="2" charset="-122"/>
              </a:rPr>
              <a:t>(3-4)</a:t>
            </a:r>
            <a:endParaRPr altLang="ja-JP">
              <a:latin typeface="Arial" pitchFamily="34" charset="0"/>
              <a:ea typeface="ＭＳ Ｐゴシック" pitchFamily="34" charset="-128"/>
            </a:endParaRPr>
          </a:p>
          <a:p>
            <a:pPr marL="812800" indent="-812800" eaLnBrk="1" hangingPunct="1">
              <a:buFont typeface="Arial" pitchFamily="34" charset="0"/>
              <a:buAutoNum type="romanUcPeriod"/>
              <a:defRPr/>
            </a:pPr>
            <a:r>
              <a:rPr lang="zh-CN" altLang="en-US">
                <a:latin typeface="Arial" pitchFamily="34" charset="0"/>
                <a:ea typeface="SimSun" pitchFamily="2" charset="-122"/>
              </a:rPr>
              <a:t>热诚分享上帝会常带来意想不到的</a:t>
            </a:r>
            <a:r>
              <a:rPr lang="zh-CN" altLang="en-US">
                <a:solidFill>
                  <a:srgbClr val="FFFF00"/>
                </a:solidFill>
                <a:latin typeface="Arial" pitchFamily="34" charset="0"/>
                <a:ea typeface="SimSun" pitchFamily="2" charset="-122"/>
              </a:rPr>
              <a:t>好的</a:t>
            </a:r>
            <a:r>
              <a:rPr lang="zh-CN" altLang="en-US">
                <a:latin typeface="Arial" pitchFamily="34" charset="0"/>
                <a:ea typeface="SimSun" pitchFamily="2" charset="-122"/>
              </a:rPr>
              <a:t>结果 </a:t>
            </a:r>
            <a:r>
              <a:rPr altLang="zh-CN" sz="2400">
                <a:latin typeface="Arial" pitchFamily="34" charset="0"/>
                <a:ea typeface="SimSun" pitchFamily="2" charset="-122"/>
              </a:rPr>
              <a:t>(5-10)</a:t>
            </a:r>
            <a:endParaRPr altLang="en-US">
              <a:solidFill>
                <a:srgbClr val="FFFF00"/>
              </a:solidFill>
              <a:latin typeface="Arial" pitchFamily="34" charset="0"/>
              <a:ea typeface="ＭＳ Ｐゴシック" pitchFamily="34" charset="-128"/>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9" descr="074JON">
            <a:extLst>
              <a:ext uri="{FF2B5EF4-FFF2-40B4-BE49-F238E27FC236}">
                <a16:creationId xmlns:a16="http://schemas.microsoft.com/office/drawing/2014/main" id="{EC9DA338-37EB-4111-A8F7-6F3EA4861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19400"/>
            <a:ext cx="32527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DCB618B1-FE5C-41D0-BAE1-A3E098E011A3}"/>
              </a:ext>
            </a:extLst>
          </p:cNvPr>
          <p:cNvSpPr>
            <a:spLocks noGrp="1"/>
          </p:cNvSpPr>
          <p:nvPr>
            <p:ph type="title" idx="4294967295"/>
          </p:nvPr>
        </p:nvSpPr>
        <p:spPr>
          <a:xfrm>
            <a:off x="5715000" y="5562600"/>
            <a:ext cx="2819400" cy="838200"/>
          </a:xfrm>
        </p:spPr>
        <p:txBody>
          <a:bodyPr/>
          <a:lstStyle/>
          <a:p>
            <a:pPr>
              <a:defRPr/>
            </a:pPr>
            <a:r>
              <a:rPr lang="zh-SG" sz="4800">
                <a:latin typeface="KaiTi" charset="0"/>
                <a:ea typeface="KaiTi" charset="0"/>
                <a:cs typeface="KaiTi" charset="0"/>
              </a:rPr>
              <a:t>历史性</a:t>
            </a:r>
            <a:endParaRPr lang="en-US" sz="4800">
              <a:latin typeface="KaiTi" charset="0"/>
              <a:ea typeface="KaiTi" charset="0"/>
              <a:cs typeface="KaiTi" charset="0"/>
            </a:endParaRPr>
          </a:p>
        </p:txBody>
      </p:sp>
    </p:spTree>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63E38086-48D8-4946-A5CD-651400800DF8}"/>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pic>
        <p:nvPicPr>
          <p:cNvPr id="3" name="Picture 3" descr="cow.jpg">
            <a:extLst>
              <a:ext uri="{FF2B5EF4-FFF2-40B4-BE49-F238E27FC236}">
                <a16:creationId xmlns:a16="http://schemas.microsoft.com/office/drawing/2014/main" id="{4C69210A-ABD9-42AC-BD3B-6910D1849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7956" name="Group 8">
            <a:extLst>
              <a:ext uri="{FF2B5EF4-FFF2-40B4-BE49-F238E27FC236}">
                <a16:creationId xmlns:a16="http://schemas.microsoft.com/office/drawing/2014/main" id="{49B6DB7E-9321-4F78-BC61-10DD9F169855}"/>
              </a:ext>
            </a:extLst>
          </p:cNvPr>
          <p:cNvGrpSpPr>
            <a:grpSpLocks/>
          </p:cNvGrpSpPr>
          <p:nvPr/>
        </p:nvGrpSpPr>
        <p:grpSpPr bwMode="auto">
          <a:xfrm>
            <a:off x="5181600" y="3048000"/>
            <a:ext cx="3733800" cy="3733800"/>
            <a:chOff x="5181603" y="3047996"/>
            <a:chExt cx="3733796" cy="3733796"/>
          </a:xfrm>
        </p:grpSpPr>
        <p:sp>
          <p:nvSpPr>
            <p:cNvPr id="637961" name="Picture 6" descr="sackcloth.jpg">
              <a:extLst>
                <a:ext uri="{FF2B5EF4-FFF2-40B4-BE49-F238E27FC236}">
                  <a16:creationId xmlns:a16="http://schemas.microsoft.com/office/drawing/2014/main" id="{A5E78BFE-8A8F-4094-8D3A-501E63744B2E}"/>
                </a:ext>
              </a:extLst>
            </p:cNvPr>
            <p:cNvSpPr>
              <a:spLocks noChangeAspect="1"/>
            </p:cNvSpPr>
            <p:nvPr/>
          </p:nvSpPr>
          <p:spPr bwMode="auto">
            <a:xfrm>
              <a:off x="5181603" y="3047996"/>
              <a:ext cx="3733796" cy="37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637962" name="Picture 7" descr="sackclth.jpg">
              <a:extLst>
                <a:ext uri="{FF2B5EF4-FFF2-40B4-BE49-F238E27FC236}">
                  <a16:creationId xmlns:a16="http://schemas.microsoft.com/office/drawing/2014/main" id="{13B1E7C1-BB37-4931-BF06-1B2ABAEC9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796"/>
              <a:ext cx="2135188" cy="25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loud Callout 4">
            <a:extLst>
              <a:ext uri="{FF2B5EF4-FFF2-40B4-BE49-F238E27FC236}">
                <a16:creationId xmlns:a16="http://schemas.microsoft.com/office/drawing/2014/main" id="{E471AF23-5B7E-413E-8BCF-63BC2FF57666}"/>
              </a:ext>
            </a:extLst>
          </p:cNvPr>
          <p:cNvSpPr/>
          <p:nvPr/>
        </p:nvSpPr>
        <p:spPr>
          <a:xfrm>
            <a:off x="3429000" y="304800"/>
            <a:ext cx="5715000" cy="3048000"/>
          </a:xfrm>
          <a:custGeom>
            <a:avLst>
              <a:gd name="f0" fmla="val -2756"/>
              <a:gd name="f1" fmla="val 16045"/>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363636"/>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8" name="Rectangle 3">
            <a:extLst>
              <a:ext uri="{FF2B5EF4-FFF2-40B4-BE49-F238E27FC236}">
                <a16:creationId xmlns:a16="http://schemas.microsoft.com/office/drawing/2014/main" id="{12459D35-15F6-4E97-9101-A952FED64A9E}"/>
              </a:ext>
            </a:extLst>
          </p:cNvPr>
          <p:cNvSpPr txBox="1">
            <a:spLocks noGrp="1"/>
          </p:cNvSpPr>
          <p:nvPr>
            <p:ph type="title" idx="4294967295"/>
          </p:nvPr>
        </p:nvSpPr>
        <p:spPr>
          <a:xfrm>
            <a:off x="3810000" y="304800"/>
            <a:ext cx="5105400" cy="2133600"/>
          </a:xfrm>
        </p:spPr>
        <p:txBody>
          <a:bodyPr/>
          <a:lstStyle/>
          <a:p>
            <a:pPr eaLnBrk="1" hangingPunct="1">
              <a:defRPr/>
            </a:pPr>
            <a:r>
              <a:rPr lang="ja-JP" altLang="en-US" sz="4800">
                <a:solidFill>
                  <a:srgbClr val="FFFFFF"/>
                </a:solidFill>
                <a:latin typeface="Arial" pitchFamily="34" charset="0"/>
                <a:ea typeface="ＭＳ Ｐゴシック" pitchFamily="34" charset="-128"/>
              </a:rPr>
              <a:t>“</a:t>
            </a:r>
            <a:r>
              <a:rPr lang="zh-CN" altLang="en-US" sz="6000">
                <a:solidFill>
                  <a:srgbClr val="FFFF00"/>
                </a:solidFill>
                <a:latin typeface="Arial" pitchFamily="34" charset="0"/>
                <a:ea typeface="ＭＳ Ｐゴシック" pitchFamily="34" charset="-128"/>
              </a:rPr>
              <a:t>我</a:t>
            </a:r>
            <a:r>
              <a:rPr lang="zh-CN" altLang="en-US" sz="4800">
                <a:solidFill>
                  <a:srgbClr val="FFFFFF"/>
                </a:solidFill>
                <a:latin typeface="Arial" pitchFamily="34" charset="0"/>
                <a:ea typeface="ＭＳ Ｐゴシック" pitchFamily="34" charset="-128"/>
              </a:rPr>
              <a:t>做了什么</a:t>
            </a:r>
            <a:r>
              <a:rPr altLang="ja-JP" sz="4800">
                <a:solidFill>
                  <a:srgbClr val="FFFFFF"/>
                </a:solidFill>
                <a:latin typeface="Arial" pitchFamily="34" charset="0"/>
                <a:ea typeface="ＭＳ Ｐゴシック" pitchFamily="34" charset="-128"/>
              </a:rPr>
              <a:t>?”</a:t>
            </a:r>
            <a:endParaRPr altLang="en-US" sz="4800">
              <a:latin typeface="Arial" pitchFamily="34" charset="0"/>
              <a:ea typeface="ＭＳ Ｐゴシック" pitchFamily="34" charset="-128"/>
            </a:endParaRPr>
          </a:p>
        </p:txBody>
      </p:sp>
      <p:pic>
        <p:nvPicPr>
          <p:cNvPr id="9" name="Picture 5" descr="sackclothPatch6-08Ck.300.jpg">
            <a:extLst>
              <a:ext uri="{FF2B5EF4-FFF2-40B4-BE49-F238E27FC236}">
                <a16:creationId xmlns:a16="http://schemas.microsoft.com/office/drawing/2014/main" id="{BCFE89DB-B243-4908-BD05-CB8AC583A1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9D8EBE24-8397-4A39-827E-B142D809AAC6}"/>
              </a:ext>
            </a:extLst>
          </p:cNvPr>
          <p:cNvSpPr txBox="1">
            <a:spLocks noChangeArrowheads="1"/>
          </p:cNvSpPr>
          <p:nvPr/>
        </p:nvSpPr>
        <p:spPr bwMode="auto">
          <a:xfrm>
            <a:off x="5257800" y="6172200"/>
            <a:ext cx="3505200" cy="685800"/>
          </a:xfrm>
          <a:prstGeom prst="rect">
            <a:avLst/>
          </a:prstGeom>
          <a:noFill/>
          <a:ln>
            <a:noFill/>
          </a:ln>
          <a:effectLst>
            <a:outerShdw dist="35904" dir="16979749"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a:solidFill>
                  <a:srgbClr val="FFFFFF"/>
                </a:solidFill>
                <a:effectLst>
                  <a:outerShdw blurRad="38100" dist="38100" dir="2700000" algn="tl">
                    <a:srgbClr val="DDDDDD"/>
                  </a:outerShdw>
                </a:effectLst>
                <a:latin typeface="SimSun" charset="0"/>
                <a:ea typeface="SimSun" charset="0"/>
                <a:cs typeface="SimSun" charset="0"/>
              </a:rPr>
              <a:t>约拿书</a:t>
            </a:r>
            <a:r>
              <a:rPr lang="en-US" altLang="zh-CN" sz="3600">
                <a:solidFill>
                  <a:srgbClr val="FFFFFF"/>
                </a:solidFill>
                <a:effectLst>
                  <a:outerShdw blurRad="38100" dist="38100" dir="2700000" algn="tl">
                    <a:srgbClr val="DDDDDD"/>
                  </a:outerShdw>
                </a:effectLst>
                <a:latin typeface="SimSun" charset="0"/>
                <a:ea typeface="SimSun" charset="0"/>
                <a:cs typeface="SimSun" charset="0"/>
              </a:rPr>
              <a:t>3:5-10</a:t>
            </a:r>
            <a:endParaRPr lang="en-US" sz="3600" i="1">
              <a:solidFill>
                <a:srgbClr val="FFFFFF"/>
              </a:solidFill>
              <a:effectLst>
                <a:outerShdw blurRad="38100" dist="38100" dir="2700000" algn="tl">
                  <a:srgbClr val="DDDDDD"/>
                </a:outerShdw>
              </a:effectLst>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Picture 6">
            <a:extLst>
              <a:ext uri="{FF2B5EF4-FFF2-40B4-BE49-F238E27FC236}">
                <a16:creationId xmlns:a16="http://schemas.microsoft.com/office/drawing/2014/main" id="{466A58AC-A3D9-48F1-8893-A53A11AFA2D5}"/>
              </a:ext>
            </a:extLst>
          </p:cNvPr>
          <p:cNvSpPr>
            <a:spLocks noChangeAspect="1"/>
          </p:cNvSpPr>
          <p:nvPr/>
        </p:nvSpPr>
        <p:spPr bwMode="auto">
          <a:xfrm>
            <a:off x="5715000" y="0"/>
            <a:ext cx="544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eaLnBrk="1" hangingPunct="1">
              <a:spcBef>
                <a:spcPct val="0"/>
              </a:spcBef>
              <a:buSzTx/>
              <a:buFontTx/>
              <a:buNone/>
            </a:pPr>
            <a:endParaRPr lang="en-US" altLang="en-US" sz="1800">
              <a:solidFill>
                <a:schemeClr val="tx1"/>
              </a:solidFill>
              <a:latin typeface="Arial" panose="020B0604020202020204" pitchFamily="34" charset="0"/>
              <a:ea typeface="ＭＳ Ｐゴシック" panose="020B0600070205080204" pitchFamily="34" charset="-128"/>
            </a:endParaRPr>
          </a:p>
        </p:txBody>
      </p:sp>
      <p:sp>
        <p:nvSpPr>
          <p:cNvPr id="638979" name="Rectangle 2">
            <a:extLst>
              <a:ext uri="{FF2B5EF4-FFF2-40B4-BE49-F238E27FC236}">
                <a16:creationId xmlns:a16="http://schemas.microsoft.com/office/drawing/2014/main" id="{51A7B1AF-A943-4E59-BED9-23A23747478F}"/>
              </a:ext>
            </a:extLst>
          </p:cNvPr>
          <p:cNvSpPr txBox="1">
            <a:spLocks noGrp="1"/>
          </p:cNvSpPr>
          <p:nvPr>
            <p:ph type="title"/>
          </p:nvPr>
        </p:nvSpPr>
        <p:spPr>
          <a:xfrm>
            <a:off x="0" y="0"/>
            <a:ext cx="5638800" cy="2057400"/>
          </a:xfrm>
          <a:solidFill>
            <a:srgbClr val="000000"/>
          </a:solidFill>
          <a:effectLst>
            <a:outerShdw dist="71848" dir="2700000" algn="tl" rotWithShape="0">
              <a:srgbClr val="030201">
                <a:alpha val="75000"/>
              </a:srgbClr>
            </a:outerShdw>
          </a:effectLst>
        </p:spPr>
        <p:txBody>
          <a:bodyPr/>
          <a:lstStyle/>
          <a:p>
            <a:pPr eaLnBrk="1" hangingPunct="1"/>
            <a:r>
              <a:rPr lang="zh-CN" altLang="en-US" sz="4800">
                <a:solidFill>
                  <a:schemeClr val="bg1"/>
                </a:solidFill>
                <a:latin typeface="KaiTi" panose="02010609060101010101" pitchFamily="49" charset="-122"/>
                <a:ea typeface="KaiTi" panose="02010609060101010101" pitchFamily="49" charset="-122"/>
              </a:rPr>
              <a:t>约拿在乐园</a:t>
            </a:r>
            <a:r>
              <a:rPr lang="zh-CN" altLang="en-US" sz="4800">
                <a:latin typeface="KaiTi" panose="02010609060101010101" pitchFamily="49" charset="-122"/>
                <a:ea typeface="KaiTi" panose="02010609060101010101" pitchFamily="49" charset="-122"/>
              </a:rPr>
              <a:t> </a:t>
            </a:r>
            <a:r>
              <a:rPr altLang="ja-JP" sz="4800" b="1">
                <a:solidFill>
                  <a:srgbClr val="FFFFFF"/>
                </a:solidFill>
                <a:latin typeface="KaiTi" panose="02010609060101010101" pitchFamily="49" charset="-122"/>
                <a:ea typeface="KaiTi" panose="02010609060101010101" pitchFamily="49" charset="-122"/>
              </a:rPr>
              <a:t>?</a:t>
            </a:r>
            <a:endParaRPr altLang="en-US" sz="4800">
              <a:solidFill>
                <a:srgbClr val="FFFFFF"/>
              </a:solidFill>
              <a:latin typeface="KaiTi" panose="02010609060101010101" pitchFamily="49" charset="-122"/>
              <a:ea typeface="KaiTi" panose="02010609060101010101" pitchFamily="49" charset="-122"/>
            </a:endParaRPr>
          </a:p>
        </p:txBody>
      </p:sp>
      <p:sp>
        <p:nvSpPr>
          <p:cNvPr id="425988" name="Rectangle 2">
            <a:extLst>
              <a:ext uri="{FF2B5EF4-FFF2-40B4-BE49-F238E27FC236}">
                <a16:creationId xmlns:a16="http://schemas.microsoft.com/office/drawing/2014/main" id="{6D6FCDAD-C952-4CA6-9526-37AEC671C9E4}"/>
              </a:ext>
            </a:extLst>
          </p:cNvPr>
          <p:cNvSpPr txBox="1">
            <a:spLocks noChangeArrowheads="1"/>
          </p:cNvSpPr>
          <p:nvPr/>
        </p:nvSpPr>
        <p:spPr bwMode="auto">
          <a:xfrm>
            <a:off x="0" y="2057400"/>
            <a:ext cx="5638800" cy="4800600"/>
          </a:xfrm>
          <a:prstGeom prst="rect">
            <a:avLst/>
          </a:prstGeom>
          <a:solidFill>
            <a:srgbClr val="000000"/>
          </a:solidFill>
          <a:ln>
            <a:noFill/>
          </a:ln>
          <a:effectLst>
            <a:outerShdw blurRad="63500" dist="71848" dir="2700000" algn="tl" rotWithShape="0">
              <a:srgbClr val="030201">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Font typeface="Times"/>
              <a:buChar char="•"/>
              <a:defRPr sz="3200">
                <a:solidFill>
                  <a:srgbClr val="000000"/>
                </a:solidFill>
                <a:latin typeface="Trebuchet MS" pitchFamily="34" charset="0"/>
                <a:ea typeface="Osaka"/>
                <a:cs typeface="Osaka"/>
              </a:defRPr>
            </a:lvl1pPr>
            <a:lvl2pPr marL="742950" indent="-285750">
              <a:spcBef>
                <a:spcPts val="700"/>
              </a:spcBef>
              <a:buSzPct val="100000"/>
              <a:buFont typeface="Times"/>
              <a:buChar char="•"/>
              <a:defRPr sz="2800">
                <a:solidFill>
                  <a:srgbClr val="000000"/>
                </a:solidFill>
                <a:latin typeface="Trebuchet MS" pitchFamily="34" charset="0"/>
                <a:ea typeface="Osaka"/>
                <a:cs typeface="Osaka"/>
              </a:defRPr>
            </a:lvl2pPr>
            <a:lvl3pPr marL="1143000" indent="-228600">
              <a:spcBef>
                <a:spcPts val="600"/>
              </a:spcBef>
              <a:buSzPct val="100000"/>
              <a:buFont typeface="Times"/>
              <a:buChar char="•"/>
              <a:defRPr sz="2400">
                <a:solidFill>
                  <a:srgbClr val="000000"/>
                </a:solidFill>
                <a:latin typeface="Trebuchet MS" pitchFamily="34" charset="0"/>
                <a:ea typeface="Osaka"/>
                <a:cs typeface="Osaka"/>
              </a:defRPr>
            </a:lvl3pPr>
            <a:lvl4pPr marL="1600200" indent="-228600">
              <a:spcBef>
                <a:spcPts val="500"/>
              </a:spcBef>
              <a:buSzPct val="100000"/>
              <a:buFont typeface="Times"/>
              <a:buChar char="•"/>
              <a:defRPr sz="2000">
                <a:solidFill>
                  <a:srgbClr val="000000"/>
                </a:solidFill>
                <a:latin typeface="Trebuchet MS" pitchFamily="34" charset="0"/>
                <a:ea typeface="Osaka"/>
                <a:cs typeface="Osaka"/>
              </a:defRPr>
            </a:lvl4pPr>
            <a:lvl5pPr marL="2057400" indent="-228600">
              <a:spcBef>
                <a:spcPts val="500"/>
              </a:spcBef>
              <a:buSzPct val="100000"/>
              <a:buFont typeface="Times"/>
              <a:buChar char="•"/>
              <a:defRPr sz="2000">
                <a:solidFill>
                  <a:srgbClr val="000000"/>
                </a:solidFill>
                <a:latin typeface="Trebuchet MS" pitchFamily="34" charset="0"/>
                <a:ea typeface="Osaka"/>
                <a:cs typeface="Osaka"/>
              </a:defRPr>
            </a:lvl5pPr>
            <a:lvl6pPr marL="25146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6pPr>
            <a:lvl7pPr marL="29718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7pPr>
            <a:lvl8pPr marL="34290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8pPr>
            <a:lvl9pPr marL="3886200" indent="-228600" eaLnBrk="0" fontAlgn="base" hangingPunct="0">
              <a:spcBef>
                <a:spcPts val="500"/>
              </a:spcBef>
              <a:spcAft>
                <a:spcPct val="0"/>
              </a:spcAft>
              <a:buSzPct val="100000"/>
              <a:buFont typeface="Times"/>
              <a:buChar char="•"/>
              <a:defRPr sz="2000">
                <a:solidFill>
                  <a:srgbClr val="000000"/>
                </a:solidFill>
                <a:latin typeface="Trebuchet MS" pitchFamily="34" charset="0"/>
                <a:ea typeface="Osaka"/>
                <a:cs typeface="Osaka"/>
              </a:defRPr>
            </a:lvl9pPr>
          </a:lstStyle>
          <a:p>
            <a:pPr algn="ctr" eaLnBrk="1" hangingPunct="1">
              <a:spcBef>
                <a:spcPct val="0"/>
              </a:spcBef>
              <a:buSzTx/>
              <a:buFontTx/>
              <a:buNone/>
              <a:defRPr/>
            </a:pPr>
            <a:r>
              <a:rPr lang="ja-JP" altLang="en-US" sz="2400">
                <a:solidFill>
                  <a:srgbClr val="FFFFFF"/>
                </a:solidFill>
                <a:latin typeface="Arial" pitchFamily="34" charset="0"/>
              </a:rPr>
              <a:t>“</a:t>
            </a:r>
            <a:r>
              <a:rPr lang="zh-CN" altLang="en-US" sz="2400">
                <a:solidFill>
                  <a:srgbClr val="FFFFFF"/>
                </a:solidFill>
                <a:latin typeface="Arial" pitchFamily="34" charset="0"/>
              </a:rPr>
              <a:t>他宣告后的效果是那么的奇妙</a:t>
            </a:r>
            <a:r>
              <a:rPr lang="en-US" altLang="ja-JP" sz="2400">
                <a:solidFill>
                  <a:srgbClr val="FFFFFF"/>
                </a:solidFill>
                <a:latin typeface="Arial" pitchFamily="34" charset="0"/>
                <a:ea typeface="ＭＳ Ｐゴシック" pitchFamily="34" charset="-128"/>
                <a:cs typeface="Arial" pitchFamily="34" charset="0"/>
              </a:rPr>
              <a:t>!  </a:t>
            </a:r>
            <a:r>
              <a:rPr lang="zh-CN" altLang="en-US" sz="2400">
                <a:solidFill>
                  <a:srgbClr val="FFFFFF"/>
                </a:solidFill>
                <a:latin typeface="Arial" pitchFamily="34" charset="0"/>
                <a:ea typeface="ＭＳ Ｐゴシック" pitchFamily="34" charset="-128"/>
              </a:rPr>
              <a:t>连以色列最伟大的</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先知也还未达到像他这样的效果</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我们就</a:t>
            </a:r>
            <a:r>
              <a:rPr lang="zh-CN" altLang="en-US" sz="2400">
                <a:solidFill>
                  <a:srgbClr val="FFFFFF"/>
                </a:solidFill>
                <a:latin typeface="KaiTi" pitchFamily="49" charset="-122"/>
                <a:ea typeface="KaiTi" pitchFamily="49" charset="-122"/>
              </a:rPr>
              <a:t>在仙境！</a:t>
            </a:r>
            <a:r>
              <a:rPr lang="zh-CN" altLang="en-US" sz="2400">
                <a:solidFill>
                  <a:srgbClr val="FFFFFF"/>
                </a:solidFill>
                <a:latin typeface="Arial" pitchFamily="34" charset="0"/>
                <a:ea typeface="KaiTi" pitchFamily="49" charset="-122"/>
              </a:rPr>
              <a:t>当然这不是</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记录实际的历史</a:t>
            </a:r>
            <a:r>
              <a:rPr lang="en-US" altLang="ja-JP" sz="2400">
                <a:solidFill>
                  <a:srgbClr val="FFFFFF"/>
                </a:solidFill>
                <a:latin typeface="Arial" pitchFamily="34" charset="0"/>
                <a:ea typeface="ＭＳ Ｐゴシック" pitchFamily="34" charset="-128"/>
              </a:rPr>
              <a:t> </a:t>
            </a:r>
            <a:r>
              <a:rPr lang="zh-CN" altLang="en-US" sz="2400">
                <a:solidFill>
                  <a:srgbClr val="FFFFFF"/>
                </a:solidFill>
                <a:latin typeface="Arial" pitchFamily="34" charset="0"/>
                <a:ea typeface="ＭＳ Ｐゴシック" pitchFamily="34" charset="-128"/>
              </a:rPr>
              <a:t>事件也不打算这样做。我们把他的作品</a:t>
            </a:r>
            <a:r>
              <a:rPr lang="zh-CN" altLang="en-US" sz="2400">
                <a:solidFill>
                  <a:srgbClr val="FFFFFF"/>
                </a:solidFill>
                <a:latin typeface="Arial" pitchFamily="34" charset="0"/>
                <a:ea typeface="KaiTi" pitchFamily="49" charset="-122"/>
              </a:rPr>
              <a:t>当成散文而作者是要做詩，这是得罪了作者。</a:t>
            </a:r>
            <a:r>
              <a:rPr lang="en-US" altLang="ja-JP" sz="2400">
                <a:solidFill>
                  <a:srgbClr val="FFFFFF"/>
                </a:solidFill>
                <a:latin typeface="Arial" pitchFamily="34" charset="0"/>
                <a:ea typeface="ＭＳ Ｐゴシック" pitchFamily="34" charset="-128"/>
              </a:rPr>
              <a:t>”</a:t>
            </a:r>
          </a:p>
          <a:p>
            <a:pPr algn="ctr" eaLnBrk="1" hangingPunct="1">
              <a:spcBef>
                <a:spcPct val="0"/>
              </a:spcBef>
              <a:buSzTx/>
              <a:buFontTx/>
              <a:buNone/>
              <a:defRPr/>
            </a:pPr>
            <a:endParaRPr lang="en-US" altLang="en-US" sz="2000">
              <a:solidFill>
                <a:srgbClr val="FFFFFF"/>
              </a:solidFill>
              <a:latin typeface="Arial" pitchFamily="34" charset="0"/>
              <a:ea typeface="ＭＳ Ｐゴシック" pitchFamily="34" charset="-128"/>
            </a:endParaRPr>
          </a:p>
          <a:p>
            <a:pPr algn="ctr" eaLnBrk="1" hangingPunct="1">
              <a:spcBef>
                <a:spcPct val="0"/>
              </a:spcBef>
              <a:buSzTx/>
              <a:buFontTx/>
              <a:buNone/>
              <a:defRPr/>
            </a:pPr>
            <a:r>
              <a:rPr lang="en-US" altLang="en-US" sz="2000">
                <a:solidFill>
                  <a:srgbClr val="FFFFFF"/>
                </a:solidFill>
                <a:latin typeface="Arial" pitchFamily="34" charset="0"/>
                <a:ea typeface="ＭＳ Ｐゴシック" pitchFamily="34" charset="-128"/>
              </a:rPr>
              <a:t>(Julius A. Bewer, </a:t>
            </a:r>
            <a:r>
              <a:rPr lang="en-US" altLang="en-US" sz="2000" i="1">
                <a:solidFill>
                  <a:srgbClr val="FFFFFF"/>
                </a:solidFill>
                <a:latin typeface="Arial" pitchFamily="34" charset="0"/>
                <a:ea typeface="ＭＳ Ｐゴシック" pitchFamily="34" charset="-128"/>
              </a:rPr>
              <a:t>A Critical and Exegetical Commentary on </a:t>
            </a:r>
            <a:r>
              <a:rPr lang="ko-KR" altLang="en-US" sz="2000" i="1">
                <a:solidFill>
                  <a:srgbClr val="FFFFFF"/>
                </a:solidFill>
                <a:latin typeface="Arial" pitchFamily="34" charset="0"/>
                <a:ea typeface="ＭＳ Ｐゴシック" pitchFamily="34" charset="-128"/>
              </a:rPr>
              <a:t>约拿书</a:t>
            </a:r>
            <a:r>
              <a:rPr lang="en-US" altLang="en-US" sz="2000">
                <a:solidFill>
                  <a:srgbClr val="FFFFFF"/>
                </a:solidFill>
                <a:latin typeface="Arial" pitchFamily="34" charset="0"/>
                <a:ea typeface="ＭＳ Ｐゴシック" pitchFamily="34" charset="-128"/>
              </a:rPr>
              <a:t>, ICC, 3-4). </a:t>
            </a:r>
            <a:endParaRPr lang="en-US" altLang="en-US" sz="2400">
              <a:solidFill>
                <a:srgbClr val="FFFFFF"/>
              </a:solidFill>
              <a:latin typeface="Arial" pitchFamily="34" charset="0"/>
              <a:ea typeface="ＭＳ Ｐゴシック" pitchFamily="34" charset="-128"/>
            </a:endParaRPr>
          </a:p>
        </p:txBody>
      </p:sp>
      <p:cxnSp>
        <p:nvCxnSpPr>
          <p:cNvPr id="638981" name="Straight Connector 8">
            <a:extLst>
              <a:ext uri="{FF2B5EF4-FFF2-40B4-BE49-F238E27FC236}">
                <a16:creationId xmlns:a16="http://schemas.microsoft.com/office/drawing/2014/main" id="{8A160BD5-A80C-49A2-AA71-F92368561030}"/>
              </a:ext>
            </a:extLst>
          </p:cNvPr>
          <p:cNvCxnSpPr>
            <a:cxnSpLocks noChangeShapeType="1"/>
          </p:cNvCxnSpPr>
          <p:nvPr/>
        </p:nvCxnSpPr>
        <p:spPr bwMode="auto">
          <a:xfrm>
            <a:off x="914400" y="1752600"/>
            <a:ext cx="3733800" cy="1588"/>
          </a:xfrm>
          <a:prstGeom prst="straightConnector1">
            <a:avLst/>
          </a:prstGeom>
          <a:noFill/>
          <a:ln w="9528">
            <a:solidFill>
              <a:srgbClr val="FFFFFF"/>
            </a:solidFill>
            <a:round/>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6206354D-0EAF-4F6A-9320-D85A10B219E3}"/>
              </a:ext>
            </a:extLst>
          </p:cNvPr>
          <p:cNvSpPr txBox="1">
            <a:spLocks noGrp="1"/>
          </p:cNvSpPr>
          <p:nvPr>
            <p:ph type="title"/>
          </p:nvPr>
        </p:nvSpPr>
        <p:spPr/>
        <p:txBody>
          <a:bodyPr/>
          <a:lstStyle/>
          <a:p>
            <a:pPr eaLnBrk="1" hangingPunct="1">
              <a:defRPr/>
            </a:pPr>
            <a:r>
              <a:rPr lang="zh-CN" altLang="en-US" sz="5400" b="1">
                <a:latin typeface="SimSun" pitchFamily="2" charset="-122"/>
                <a:ea typeface="SimSun" pitchFamily="2" charset="-122"/>
              </a:rPr>
              <a:t>预备认罪</a:t>
            </a:r>
            <a:r>
              <a:rPr altLang="ja-JP" sz="5400" b="1">
                <a:latin typeface="Trebuchet MS" pitchFamily="34" charset="0"/>
              </a:rPr>
              <a:t>?</a:t>
            </a:r>
            <a:endParaRPr altLang="en-US" sz="5400">
              <a:latin typeface="Trebuchet MS" pitchFamily="34" charset="0"/>
            </a:endParaRPr>
          </a:p>
        </p:txBody>
      </p:sp>
      <p:sp>
        <p:nvSpPr>
          <p:cNvPr id="3" name="Text Box 5">
            <a:extLst>
              <a:ext uri="{FF2B5EF4-FFF2-40B4-BE49-F238E27FC236}">
                <a16:creationId xmlns:a16="http://schemas.microsoft.com/office/drawing/2014/main" id="{DE2574DC-ACFA-4A26-ACD2-4D61716A2FB2}"/>
              </a:ext>
            </a:extLst>
          </p:cNvPr>
          <p:cNvSpPr txBox="1">
            <a:spLocks noChangeArrowheads="1"/>
          </p:cNvSpPr>
          <p:nvPr/>
        </p:nvSpPr>
        <p:spPr bwMode="auto">
          <a:xfrm>
            <a:off x="1066800" y="1905000"/>
            <a:ext cx="7010400" cy="41544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Wingdings" panose="05000000000000000000" pitchFamily="2" charset="2"/>
              <a:buChar char="s"/>
              <a:defRPr sz="3200">
                <a:solidFill>
                  <a:srgbClr val="000000"/>
                </a:solidFill>
                <a:latin typeface="Trebuchet MS" panose="020B0603020202020204" pitchFamily="34" charset="0"/>
                <a:ea typeface="ヒラギノ角ゴ Pro W3"/>
                <a:cs typeface="ヒラギノ角ゴ Pro W3"/>
              </a:defRPr>
            </a:lvl1pPr>
            <a:lvl2pPr marL="742950" indent="-285750">
              <a:spcBef>
                <a:spcPts val="700"/>
              </a:spcBef>
              <a:buSzPct val="100000"/>
              <a:buFont typeface="Wingdings" panose="05000000000000000000" pitchFamily="2" charset="2"/>
              <a:buChar char="s"/>
              <a:defRPr sz="2800">
                <a:solidFill>
                  <a:srgbClr val="000000"/>
                </a:solidFill>
                <a:latin typeface="Trebuchet MS" panose="020B0603020202020204" pitchFamily="34" charset="0"/>
                <a:ea typeface="ヒラギノ角ゴ Pro W3"/>
                <a:cs typeface="ヒラギノ角ゴ Pro W3"/>
              </a:defRPr>
            </a:lvl2pPr>
            <a:lvl3pPr marL="1143000" indent="-228600">
              <a:spcBef>
                <a:spcPts val="600"/>
              </a:spcBef>
              <a:buSzPct val="100000"/>
              <a:buFont typeface="Wingdings" panose="05000000000000000000" pitchFamily="2" charset="2"/>
              <a:buChar char="s"/>
              <a:defRPr sz="2400">
                <a:solidFill>
                  <a:srgbClr val="000000"/>
                </a:solidFill>
                <a:latin typeface="Trebuchet MS" panose="020B0603020202020204" pitchFamily="34" charset="0"/>
                <a:ea typeface="ヒラギノ角ゴ Pro W3"/>
                <a:cs typeface="ヒラギノ角ゴ Pro W3"/>
              </a:defRPr>
            </a:lvl3pPr>
            <a:lvl4pPr marL="1600200" indent="-228600">
              <a:spcBef>
                <a:spcPts val="500"/>
              </a:spcBef>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4pPr>
            <a:lvl5pPr marL="2057400" indent="-228600">
              <a:spcBef>
                <a:spcPts val="500"/>
              </a:spcBef>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5pPr>
            <a:lvl6pPr marL="25146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6pPr>
            <a:lvl7pPr marL="29718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7pPr>
            <a:lvl8pPr marL="34290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8pPr>
            <a:lvl9pPr marL="3886200" indent="-228600" eaLnBrk="0" fontAlgn="base" hangingPunct="0">
              <a:spcBef>
                <a:spcPts val="500"/>
              </a:spcBef>
              <a:spcAft>
                <a:spcPct val="0"/>
              </a:spcAft>
              <a:buSzPct val="100000"/>
              <a:buFont typeface="Wingdings" panose="05000000000000000000" pitchFamily="2" charset="2"/>
              <a:buChar char="s"/>
              <a:defRPr sz="2000">
                <a:solidFill>
                  <a:srgbClr val="000000"/>
                </a:solidFill>
                <a:latin typeface="Trebuchet MS" panose="020B0603020202020204" pitchFamily="34" charset="0"/>
                <a:ea typeface="ヒラギノ角ゴ Pro W3"/>
                <a:cs typeface="ヒラギノ角ゴ Pro W3"/>
              </a:defRPr>
            </a:lvl9pPr>
          </a:lstStyle>
          <a:p>
            <a:pPr eaLnBrk="1">
              <a:spcBef>
                <a:spcPct val="0"/>
              </a:spcBef>
              <a:buSzTx/>
              <a:buFontTx/>
              <a:buNone/>
            </a:pPr>
            <a:r>
              <a:rPr lang="zh-CN" altLang="en-US" sz="2400" b="1">
                <a:solidFill>
                  <a:srgbClr val="FFFFFF"/>
                </a:solidFill>
                <a:latin typeface="KaiTi" panose="02010609060101010101" pitchFamily="49" charset="-122"/>
                <a:ea typeface="KaiTi" panose="02010609060101010101" pitchFamily="49" charset="-122"/>
              </a:rPr>
              <a:t>导致尼尼微在公元前</a:t>
            </a:r>
            <a:r>
              <a:rPr lang="en-US" altLang="zh-CN" sz="2400" b="1">
                <a:solidFill>
                  <a:srgbClr val="FFFFFF"/>
                </a:solidFill>
                <a:latin typeface="KaiTi" panose="02010609060101010101" pitchFamily="49" charset="-122"/>
                <a:ea typeface="KaiTi" panose="02010609060101010101" pitchFamily="49" charset="-122"/>
              </a:rPr>
              <a:t>758</a:t>
            </a:r>
            <a:r>
              <a:rPr lang="zh-CN" altLang="en-US" sz="2400" b="1">
                <a:solidFill>
                  <a:srgbClr val="FFFFFF"/>
                </a:solidFill>
                <a:latin typeface="KaiTi" panose="02010609060101010101" pitchFamily="49" charset="-122"/>
                <a:ea typeface="KaiTi" panose="02010609060101010101" pitchFamily="49" charset="-122"/>
              </a:rPr>
              <a:t>认罪的事件</a:t>
            </a:r>
            <a:r>
              <a:rPr lang="en-US" altLang="ja-JP" sz="2400" b="1">
                <a:solidFill>
                  <a:srgbClr val="FFFFFF"/>
                </a:solidFill>
                <a:latin typeface="KaiTi" panose="02010609060101010101" pitchFamily="49" charset="-122"/>
                <a:ea typeface="KaiTi" panose="02010609060101010101" pitchFamily="49" charset="-122"/>
              </a:rPr>
              <a:t>:</a:t>
            </a:r>
          </a:p>
          <a:p>
            <a:pPr eaLnBrk="1">
              <a:spcBef>
                <a:spcPct val="0"/>
              </a:spcBef>
              <a:buSzTx/>
              <a:buFontTx/>
              <a:buNone/>
            </a:pPr>
            <a:endParaRPr lang="en-US" altLang="en-US"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787 </a:t>
            </a:r>
            <a:r>
              <a:rPr lang="zh-CN" altLang="en-US" sz="2400" b="1">
                <a:solidFill>
                  <a:srgbClr val="FFFFFF"/>
                </a:solidFill>
                <a:latin typeface="KaiTi" panose="02010609060101010101" pitchFamily="49" charset="-122"/>
                <a:ea typeface="KaiTi" panose="02010609060101010101" pitchFamily="49" charset="-122"/>
              </a:rPr>
              <a:t>  开始单一崇拜尼布</a:t>
            </a:r>
            <a:r>
              <a:rPr lang="en-US" altLang="ja-JP" sz="2400" b="1">
                <a:solidFill>
                  <a:srgbClr val="FFFFFF"/>
                </a:solidFill>
                <a:latin typeface="KaiTi" panose="02010609060101010101" pitchFamily="49" charset="-122"/>
                <a:ea typeface="KaiTi" panose="02010609060101010101" pitchFamily="49" charset="-122"/>
              </a:rPr>
              <a:t> </a:t>
            </a: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765</a:t>
            </a:r>
            <a:r>
              <a:rPr lang="zh-CN" altLang="en-US" sz="2400" b="1">
                <a:solidFill>
                  <a:srgbClr val="FFFFFF"/>
                </a:solidFill>
                <a:latin typeface="KaiTi" panose="02010609060101010101" pitchFamily="49" charset="-122"/>
                <a:ea typeface="KaiTi" panose="02010609060101010101" pitchFamily="49" charset="-122"/>
              </a:rPr>
              <a:t>   疫瘟在亚述散布</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763	</a:t>
            </a:r>
            <a:r>
              <a:rPr lang="zh-CN" altLang="en-US" sz="2400" b="1">
                <a:solidFill>
                  <a:srgbClr val="FFFFFF"/>
                </a:solidFill>
                <a:latin typeface="KaiTi" panose="02010609060101010101" pitchFamily="49" charset="-122"/>
                <a:ea typeface="KaiTi" panose="02010609060101010101" pitchFamily="49" charset="-122"/>
              </a:rPr>
              <a:t>亚述人在城市里造反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763	</a:t>
            </a:r>
            <a:r>
              <a:rPr lang="zh-CN" altLang="en-US" sz="2400" b="1">
                <a:solidFill>
                  <a:srgbClr val="FFFFFF"/>
                </a:solidFill>
                <a:latin typeface="KaiTi" panose="02010609060101010101" pitchFamily="49" charset="-122"/>
                <a:ea typeface="KaiTi" panose="02010609060101010101" pitchFamily="49" charset="-122"/>
              </a:rPr>
              <a:t>日蚀</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762	</a:t>
            </a:r>
            <a:r>
              <a:rPr lang="zh-CN" altLang="en-US" sz="2400" b="1">
                <a:solidFill>
                  <a:srgbClr val="FFFFFF"/>
                </a:solidFill>
                <a:latin typeface="KaiTi" panose="02010609060101010101" pitchFamily="49" charset="-122"/>
                <a:ea typeface="KaiTi" panose="02010609060101010101" pitchFamily="49" charset="-122"/>
              </a:rPr>
              <a:t>亚述人在城市里造反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761	</a:t>
            </a:r>
            <a:r>
              <a:rPr lang="zh-CN" altLang="en-US" sz="2400" b="1">
                <a:solidFill>
                  <a:srgbClr val="FFFFFF"/>
                </a:solidFill>
                <a:latin typeface="KaiTi" panose="02010609060101010101" pitchFamily="49" charset="-122"/>
                <a:ea typeface="KaiTi" panose="02010609060101010101" pitchFamily="49" charset="-122"/>
              </a:rPr>
              <a:t>亚拉发城市里造反</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760	</a:t>
            </a:r>
            <a:r>
              <a:rPr lang="zh-CN" altLang="en-US" sz="2400" b="1">
                <a:solidFill>
                  <a:srgbClr val="FFFFFF"/>
                </a:solidFill>
                <a:latin typeface="KaiTi" panose="02010609060101010101" pitchFamily="49" charset="-122"/>
                <a:ea typeface="KaiTi" panose="02010609060101010101" pitchFamily="49" charset="-122"/>
              </a:rPr>
              <a:t>亚拉发城市里造反</a:t>
            </a:r>
            <a:endParaRPr lang="en-US" altLang="ja-JP" sz="2400" b="1">
              <a:solidFill>
                <a:srgbClr val="FF0000"/>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759	</a:t>
            </a:r>
            <a:r>
              <a:rPr lang="zh-CN" altLang="en-US" sz="2400" b="1">
                <a:solidFill>
                  <a:srgbClr val="FFFFFF"/>
                </a:solidFill>
                <a:latin typeface="KaiTi" panose="02010609060101010101" pitchFamily="49" charset="-122"/>
                <a:ea typeface="KaiTi" panose="02010609060101010101" pitchFamily="49" charset="-122"/>
              </a:rPr>
              <a:t>另一个疫瘟</a:t>
            </a:r>
            <a:endParaRPr lang="en-US" altLang="ja-JP" sz="2400" b="1">
              <a:solidFill>
                <a:srgbClr val="FFFFFF"/>
              </a:solidFill>
              <a:latin typeface="KaiTi" panose="02010609060101010101" pitchFamily="49" charset="-122"/>
              <a:ea typeface="KaiTi" panose="02010609060101010101" pitchFamily="49" charset="-122"/>
            </a:endParaRPr>
          </a:p>
          <a:p>
            <a:pPr eaLnBrk="1">
              <a:spcBef>
                <a:spcPct val="0"/>
              </a:spcBef>
              <a:buSzTx/>
              <a:buFontTx/>
              <a:buNone/>
            </a:pPr>
            <a:r>
              <a:rPr lang="en-US" altLang="en-US" sz="2400" b="1">
                <a:solidFill>
                  <a:srgbClr val="FFFFFF"/>
                </a:solidFill>
                <a:latin typeface="KaiTi" panose="02010609060101010101" pitchFamily="49" charset="-122"/>
                <a:ea typeface="KaiTi" panose="02010609060101010101" pitchFamily="49" charset="-122"/>
              </a:rPr>
              <a:t>758	</a:t>
            </a:r>
            <a:r>
              <a:rPr lang="ja-JP" altLang="en-US" sz="2400" b="1">
                <a:solidFill>
                  <a:srgbClr val="FFFFFF"/>
                </a:solidFill>
                <a:latin typeface="KaiTi" panose="02010609060101010101" pitchFamily="49" charset="-122"/>
                <a:ea typeface="KaiTi" panose="02010609060101010101" pitchFamily="49" charset="-122"/>
              </a:rPr>
              <a:t>“</a:t>
            </a:r>
            <a:r>
              <a:rPr lang="zh-CN" altLang="en-US" sz="2400" b="1">
                <a:solidFill>
                  <a:srgbClr val="FFFFFF"/>
                </a:solidFill>
                <a:latin typeface="KaiTi" panose="02010609060101010101" pitchFamily="49" charset="-122"/>
                <a:ea typeface="KaiTi" panose="02010609060101010101" pitchFamily="49" charset="-122"/>
              </a:rPr>
              <a:t>天下太平</a:t>
            </a:r>
            <a:r>
              <a:rPr lang="en-US" altLang="ja-JP" sz="2400" b="1">
                <a:solidFill>
                  <a:srgbClr val="FFFFFF"/>
                </a:solidFill>
                <a:latin typeface="KaiTi" panose="02010609060101010101" pitchFamily="49" charset="-122"/>
                <a:ea typeface="KaiTi" panose="02010609060101010101" pitchFamily="49" charset="-122"/>
              </a:rPr>
              <a:t>” (</a:t>
            </a:r>
            <a:r>
              <a:rPr lang="zh-CN" altLang="en-US" sz="2400" b="1">
                <a:solidFill>
                  <a:srgbClr val="FFFFFF"/>
                </a:solidFill>
                <a:latin typeface="KaiTi" panose="02010609060101010101" pitchFamily="49" charset="-122"/>
                <a:ea typeface="KaiTi" panose="02010609060101010101" pitchFamily="49" charset="-122"/>
              </a:rPr>
              <a:t>在</a:t>
            </a:r>
            <a:r>
              <a:rPr lang="zh-CN" altLang="en-US" sz="2400">
                <a:solidFill>
                  <a:srgbClr val="FFFFFF"/>
                </a:solidFill>
                <a:latin typeface="KaiTi" panose="02010609060101010101" pitchFamily="49" charset="-122"/>
                <a:ea typeface="KaiTi" panose="02010609060101010101" pitchFamily="49" charset="-122"/>
              </a:rPr>
              <a:t>约拿的引导下认</a:t>
            </a:r>
            <a:r>
              <a:rPr lang="zh-CN" altLang="en-US" sz="2400" b="1">
                <a:solidFill>
                  <a:srgbClr val="FFFFFF"/>
                </a:solidFill>
                <a:latin typeface="KaiTi" panose="02010609060101010101" pitchFamily="49" charset="-122"/>
                <a:ea typeface="KaiTi" panose="02010609060101010101" pitchFamily="49" charset="-122"/>
              </a:rPr>
              <a:t>罪</a:t>
            </a:r>
            <a:r>
              <a:rPr lang="en-US" altLang="ja-JP" sz="2400" b="1">
                <a:solidFill>
                  <a:srgbClr val="FFFFFF"/>
                </a:solidFill>
                <a:latin typeface="KaiTi" panose="02010609060101010101" pitchFamily="49" charset="-122"/>
                <a:ea typeface="KaiTi" panose="02010609060101010101" pitchFamily="49" charset="-122"/>
              </a:rPr>
              <a:t>?</a:t>
            </a:r>
            <a:r>
              <a:rPr lang="en-US" altLang="ja-JP" sz="2400" b="1">
                <a:solidFill>
                  <a:srgbClr val="FFFFFF"/>
                </a:solidFill>
                <a:latin typeface="Times New Roman" panose="02020603050405020304" pitchFamily="18" charset="0"/>
                <a:ea typeface="KaiTi" panose="02010609060101010101" pitchFamily="49" charset="-122"/>
              </a:rPr>
              <a:t>)</a:t>
            </a:r>
            <a:endParaRPr lang="en-US" altLang="en-US" sz="2400" b="1">
              <a:solidFill>
                <a:srgbClr val="FFFFFF"/>
              </a:solidFill>
              <a:latin typeface="Times New Roman" panose="02020603050405020304" pitchFamily="18" charset="0"/>
              <a:ea typeface="KaiTi" panose="02010609060101010101" pitchFamily="49" charset="-122"/>
            </a:endParaRPr>
          </a:p>
        </p:txBody>
      </p:sp>
      <p:sp>
        <p:nvSpPr>
          <p:cNvPr id="4" name="Text Box 6">
            <a:extLst>
              <a:ext uri="{FF2B5EF4-FFF2-40B4-BE49-F238E27FC236}">
                <a16:creationId xmlns:a16="http://schemas.microsoft.com/office/drawing/2014/main" id="{87826A96-E205-4405-A99E-1E8A9EB5D10B}"/>
              </a:ext>
            </a:extLst>
          </p:cNvPr>
          <p:cNvSpPr txBox="1"/>
          <p:nvPr/>
        </p:nvSpPr>
        <p:spPr>
          <a:xfrm>
            <a:off x="8426450" y="76200"/>
            <a:ext cx="6413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a:ea typeface="ヒラギノ角ゴ Pro W3"/>
                <a:cs typeface="ヒラギノ角ゴ Pro W3"/>
              </a:rPr>
              <a:t>605</a:t>
            </a:r>
          </a:p>
        </p:txBody>
      </p:sp>
      <p:sp>
        <p:nvSpPr>
          <p:cNvPr id="5" name="AutoShape 7">
            <a:extLst>
              <a:ext uri="{FF2B5EF4-FFF2-40B4-BE49-F238E27FC236}">
                <a16:creationId xmlns:a16="http://schemas.microsoft.com/office/drawing/2014/main" id="{83B3BA6F-419E-407D-A4B5-F22E5C134E5A}"/>
              </a:ext>
            </a:extLst>
          </p:cNvPr>
          <p:cNvSpPr/>
          <p:nvPr/>
        </p:nvSpPr>
        <p:spPr>
          <a:xfrm>
            <a:off x="533400" y="5562600"/>
            <a:ext cx="609600" cy="533400"/>
          </a:xfrm>
          <a:custGeom>
            <a:avLst>
              <a:gd name="f0" fmla="val 17520"/>
            </a:avLst>
            <a:gdLst>
              <a:gd name="f1" fmla="val 10800000"/>
              <a:gd name="f2" fmla="val 5400000"/>
              <a:gd name="f3" fmla="val 180"/>
              <a:gd name="f4" fmla="val w"/>
              <a:gd name="f5" fmla="val h"/>
              <a:gd name="f6" fmla="val 0"/>
              <a:gd name="f7" fmla="val 21600"/>
              <a:gd name="f8" fmla="*/ 5419351 1 1725033"/>
              <a:gd name="f9" fmla="val 15510"/>
              <a:gd name="f10" fmla="val 17520"/>
              <a:gd name="f11" fmla="*/ 10800 10800 1"/>
              <a:gd name="f12" fmla="+- 0 0 23592960"/>
              <a:gd name="f13" fmla="val 10800"/>
              <a:gd name="f14" fmla="*/ 1165 1165 1"/>
              <a:gd name="f15" fmla="val 1165"/>
              <a:gd name="f16" fmla="val 4870"/>
              <a:gd name="f17" fmla="val 8680"/>
              <a:gd name="f18" fmla="val 12920"/>
              <a:gd name="f19" fmla="val 16730"/>
              <a:gd name="f20" fmla="val -2147483647"/>
              <a:gd name="f21" fmla="val 2147483647"/>
              <a:gd name="f22" fmla="+- 0 0 0"/>
              <a:gd name="f23" fmla="+- 0 0 180"/>
              <a:gd name="f24" fmla="*/ f4 1 21600"/>
              <a:gd name="f25" fmla="*/ f5 1 21600"/>
              <a:gd name="f26" fmla="val f6"/>
              <a:gd name="f27" fmla="val f7"/>
              <a:gd name="f28" fmla="*/ 0 f8 1"/>
              <a:gd name="f29" fmla="*/ f6 f1 1"/>
              <a:gd name="f30" fmla="*/ f12 f1 1"/>
              <a:gd name="f31" fmla="pin 15510 f0 17520"/>
              <a:gd name="f32" fmla="*/ f22 f1 1"/>
              <a:gd name="f33" fmla="*/ f23 f1 1"/>
              <a:gd name="f34" fmla="+- f27 0 f26"/>
              <a:gd name="f35" fmla="val f31"/>
              <a:gd name="f36" fmla="*/ f28 1 f3"/>
              <a:gd name="f37" fmla="*/ f29 1 f3"/>
              <a:gd name="f38" fmla="*/ f30 1 f3"/>
              <a:gd name="f39" fmla="*/ f31 f25 1"/>
              <a:gd name="f40" fmla="*/ f32 1 f3"/>
              <a:gd name="f41" fmla="*/ f33 1 f3"/>
              <a:gd name="f42" fmla="*/ f34 1 21600"/>
              <a:gd name="f43" fmla="+- f35 0 15510"/>
              <a:gd name="f44" fmla="+- 0 0 f36"/>
              <a:gd name="f45" fmla="+- f37 0 f2"/>
              <a:gd name="f46" fmla="+- f38 0 f2"/>
              <a:gd name="f47" fmla="+- f40 0 f2"/>
              <a:gd name="f48" fmla="+- f41 0 f2"/>
              <a:gd name="f49" fmla="*/ 10800 f42 1"/>
              <a:gd name="f50" fmla="*/ 3200 f42 1"/>
              <a:gd name="f51" fmla="*/ 18400 f42 1"/>
              <a:gd name="f52" fmla="*/ 3160 f42 1"/>
              <a:gd name="f53" fmla="*/ 18440 f42 1"/>
              <a:gd name="f54" fmla="+- 17520 0 f43"/>
              <a:gd name="f55" fmla="+- 15510 f43 0"/>
              <a:gd name="f56" fmla="*/ f44 f1 1"/>
              <a:gd name="f57" fmla="+- f46 0 f45"/>
              <a:gd name="f58" fmla="*/ f56 1 f8"/>
              <a:gd name="f59" fmla="*/ f49 1 f42"/>
              <a:gd name="f60" fmla="*/ f52 1 f42"/>
              <a:gd name="f61" fmla="*/ f53 1 f42"/>
              <a:gd name="f62" fmla="*/ f50 1 f42"/>
              <a:gd name="f63" fmla="*/ f51 1 f42"/>
              <a:gd name="f64" fmla="+- f58 0 f2"/>
              <a:gd name="f65" fmla="*/ f59 f24 1"/>
              <a:gd name="f66" fmla="*/ f62 f24 1"/>
              <a:gd name="f67" fmla="*/ f63 f24 1"/>
              <a:gd name="f68" fmla="*/ f63 f25 1"/>
              <a:gd name="f69" fmla="*/ f62 f25 1"/>
              <a:gd name="f70" fmla="*/ f60 f24 1"/>
              <a:gd name="f71" fmla="*/ f60 f25 1"/>
              <a:gd name="f72" fmla="*/ f61 f25 1"/>
              <a:gd name="f73" fmla="*/ f61 f24 1"/>
              <a:gd name="f74" fmla="+- f64 f2 0"/>
              <a:gd name="f75" fmla="*/ f74 f8 1"/>
              <a:gd name="f76" fmla="*/ f75 1 f1"/>
              <a:gd name="f77" fmla="+- 0 0 f76"/>
              <a:gd name="f78" fmla="+- 0 0 f77"/>
              <a:gd name="f79" fmla="*/ f78 f1 1"/>
              <a:gd name="f80" fmla="*/ f79 1 f8"/>
              <a:gd name="f81" fmla="+- f80 0 f2"/>
              <a:gd name="f82" fmla="cos 1 f81"/>
              <a:gd name="f83" fmla="sin 1 f81"/>
              <a:gd name="f84" fmla="+- 0 0 f82"/>
              <a:gd name="f85" fmla="+- 0 0 f83"/>
              <a:gd name="f86" fmla="+- 0 0 f84"/>
              <a:gd name="f87" fmla="+- 0 0 f85"/>
              <a:gd name="f88" fmla="val f86"/>
              <a:gd name="f89" fmla="val f87"/>
              <a:gd name="f90" fmla="+- 0 0 f88"/>
              <a:gd name="f91" fmla="+- 0 0 f89"/>
              <a:gd name="f92" fmla="*/ 10800 f90 1"/>
              <a:gd name="f93" fmla="*/ 10800 f91 1"/>
              <a:gd name="f94" fmla="*/ 1165 f90 1"/>
              <a:gd name="f95" fmla="*/ 1165 f91 1"/>
              <a:gd name="f96" fmla="*/ f92 f92 1"/>
              <a:gd name="f97" fmla="*/ f93 f93 1"/>
              <a:gd name="f98" fmla="*/ f94 f94 1"/>
              <a:gd name="f99" fmla="*/ f95 f95 1"/>
              <a:gd name="f100" fmla="+- f96 f97 0"/>
              <a:gd name="f101" fmla="+- f98 f99 0"/>
              <a:gd name="f102" fmla="sqrt f100"/>
              <a:gd name="f103" fmla="sqrt f101"/>
              <a:gd name="f104" fmla="*/ f11 1 f102"/>
              <a:gd name="f105" fmla="*/ f14 1 f103"/>
              <a:gd name="f106" fmla="*/ f90 f104 1"/>
              <a:gd name="f107" fmla="*/ f91 f104 1"/>
              <a:gd name="f108" fmla="*/ f90 f105 1"/>
              <a:gd name="f109" fmla="*/ f91 f105 1"/>
              <a:gd name="f110" fmla="+- 10800 0 f106"/>
              <a:gd name="f111" fmla="+- 10800 0 f107"/>
              <a:gd name="f112" fmla="+- 7305 0 f108"/>
              <a:gd name="f113" fmla="+- 7515 0 f109"/>
              <a:gd name="f114" fmla="+- 14295 0 f108"/>
            </a:gdLst>
            <a:ahLst>
              <a:ahXY gdRefY="f0" minY="f9" maxY="f10">
                <a:pos x="f65" y="f39"/>
              </a:ahXY>
            </a:ahLst>
            <a:cxnLst>
              <a:cxn ang="3cd4">
                <a:pos x="hc" y="t"/>
              </a:cxn>
              <a:cxn ang="0">
                <a:pos x="r" y="vc"/>
              </a:cxn>
              <a:cxn ang="cd4">
                <a:pos x="hc" y="b"/>
              </a:cxn>
              <a:cxn ang="cd2">
                <a:pos x="l" y="vc"/>
              </a:cxn>
              <a:cxn ang="f47">
                <a:pos x="f70" y="f71"/>
              </a:cxn>
              <a:cxn ang="f48">
                <a:pos x="f70" y="f72"/>
              </a:cxn>
              <a:cxn ang="f48">
                <a:pos x="f73" y="f72"/>
              </a:cxn>
              <a:cxn ang="f47">
                <a:pos x="f73" y="f71"/>
              </a:cxn>
            </a:cxnLst>
            <a:rect l="f66" t="f69" r="f67" b="f68"/>
            <a:pathLst>
              <a:path w="21600" h="21600">
                <a:moveTo>
                  <a:pt x="f110" y="f111"/>
                </a:moveTo>
                <a:arcTo wR="f13" hR="f13" stAng="f45" swAng="f57"/>
                <a:close/>
              </a:path>
              <a:path w="21600" h="21600">
                <a:moveTo>
                  <a:pt x="f112" y="f113"/>
                </a:moveTo>
                <a:arcTo wR="f15" hR="f15" stAng="f45" swAng="f57"/>
                <a:close/>
              </a:path>
              <a:path w="21600" h="21600">
                <a:moveTo>
                  <a:pt x="f114" y="f113"/>
                </a:moveTo>
                <a:arcTo wR="f15" hR="f15" stAng="f45" swAng="f57"/>
                <a:close/>
              </a:path>
              <a:path w="21600" h="21600" fill="none">
                <a:moveTo>
                  <a:pt x="f16" y="f54"/>
                </a:moveTo>
                <a:cubicBezTo>
                  <a:pt x="f17" y="f55"/>
                  <a:pt x="f18" y="f55"/>
                  <a:pt x="f19" y="f54"/>
                </a:cubicBezTo>
              </a:path>
            </a:pathLst>
          </a:custGeom>
          <a:solidFill>
            <a:srgbClr val="00FFFF"/>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ヒラギノ角ゴ Pro W3"/>
              <a:cs typeface="ヒラギノ角ゴ Pro W3"/>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decel="100000"/>
                                        <p:tgtEl>
                                          <p:spTgt spid="3"/>
                                        </p:tgtEl>
                                      </p:cBhvr>
                                    </p:animEffect>
                                    <p:anim calcmode="lin" valueType="num">
                                      <p:cBhvr>
                                        <p:cTn id="8" dur="400" decel="100000" fill="hold"/>
                                        <p:tgtEl>
                                          <p:spTgt spid="3"/>
                                        </p:tgtEl>
                                        <p:attrNameLst>
                                          <p:attrName>r</p:attrName>
                                        </p:attrNameLst>
                                      </p:cBhvr>
                                      <p:tavLst>
                                        <p:tav tm="0">
                                          <p:val>
                                            <p:strVal val="-90"/>
                                          </p:val>
                                        </p:tav>
                                        <p:tav tm="100000">
                                          <p:val>
                                            <p:strVal val="0"/>
                                          </p:val>
                                        </p:tav>
                                      </p:tavLst>
                                    </p:anim>
                                    <p:anim calcmode="lin" valueType="num">
                                      <p:cBhvr>
                                        <p:cTn id="9" dur="400" decel="100000" fill="hold"/>
                                        <p:tgtEl>
                                          <p:spTgt spid="3"/>
                                        </p:tgtEl>
                                        <p:attrNameLst>
                                          <p:attrName>ppt_x</p:attrName>
                                        </p:attrNameLst>
                                      </p:cBhvr>
                                      <p:tavLst>
                                        <p:tav tm="0">
                                          <p:val>
                                            <p:strVal val="#ppt_x+0.4"/>
                                          </p:val>
                                        </p:tav>
                                        <p:tav tm="100000">
                                          <p:val>
                                            <p:strVal val="#ppt_x-0.05"/>
                                          </p:val>
                                        </p:tav>
                                      </p:tavLst>
                                    </p:anim>
                                    <p:anim calcmode="lin" valueType="num">
                                      <p:cBhvr>
                                        <p:cTn id="10" dur="400" decel="100000" fill="hold"/>
                                        <p:tgtEl>
                                          <p:spTgt spid="3"/>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500"/>
                            </p:stCondLst>
                            <p:childTnLst>
                              <p:par>
                                <p:cTn id="14" presetID="19"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0" fill="hold"/>
                                        <p:tgtEl>
                                          <p:spTgt spid="5"/>
                                        </p:tgtEl>
                                        <p:attrNameLst>
                                          <p:attrName>ppt_w</p:attrName>
                                        </p:attrNameLst>
                                      </p:cBhvr>
                                      <p:tavLst>
                                        <p:tav tm="0" fmla="#ppt_w*sin(2.5*pi*$)">
                                          <p:val>
                                            <p:strVal val="0"/>
                                          </p:val>
                                        </p:tav>
                                        <p:tav tm="100000">
                                          <p:val>
                                            <p:strVal val="1"/>
                                          </p:val>
                                        </p:tav>
                                      </p:tavLst>
                                    </p:anim>
                                    <p:anim calcmode="lin" valueType="num">
                                      <p:cBhvr>
                                        <p:cTn id="17"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9E24C2E3-F050-447A-88FE-3285813BBBDD}"/>
              </a:ext>
            </a:extLst>
          </p:cNvPr>
          <p:cNvSpPr txBox="1">
            <a:spLocks noGrp="1"/>
          </p:cNvSpPr>
          <p:nvPr>
            <p:ph type="title"/>
          </p:nvPr>
        </p:nvSpPr>
        <p:spPr>
          <a:xfrm>
            <a:off x="6019800" y="609600"/>
            <a:ext cx="2743200" cy="4495800"/>
          </a:xfrm>
          <a:effectLst>
            <a:outerShdw dist="38096" dir="2700000" algn="tl" rotWithShape="0">
              <a:srgbClr val="030201">
                <a:alpha val="99962"/>
              </a:srgbClr>
            </a:outerShdw>
          </a:effectLst>
        </p:spPr>
        <p:txBody>
          <a:bodyPr/>
          <a:lstStyle/>
          <a:p>
            <a:pPr eaLnBrk="1" hangingPunct="1"/>
            <a:r>
              <a:rPr lang="zh-CN" altLang="en-US">
                <a:solidFill>
                  <a:srgbClr val="FFFF00"/>
                </a:solidFill>
                <a:latin typeface="SimSun" panose="02010600030101010101" pitchFamily="2" charset="-122"/>
                <a:ea typeface="SimSun" panose="02010600030101010101" pitchFamily="2" charset="-122"/>
              </a:rPr>
              <a:t>约拿成了尼尼微的神迹</a:t>
            </a:r>
            <a:br>
              <a:rPr altLang="zh-CN">
                <a:solidFill>
                  <a:srgbClr val="FFFF00"/>
                </a:solidFill>
                <a:latin typeface="Trebuchet MS" panose="020B0603020202020204" pitchFamily="34" charset="0"/>
              </a:rPr>
            </a:br>
            <a:r>
              <a:rPr altLang="ja-JP" sz="3200" b="0">
                <a:solidFill>
                  <a:srgbClr val="FFFF00"/>
                </a:solidFill>
                <a:latin typeface="Trebuchet MS" panose="020B0603020202020204" pitchFamily="34" charset="0"/>
              </a:rPr>
              <a:t>(</a:t>
            </a:r>
            <a:r>
              <a:rPr lang="zh-CN" altLang="en-US" sz="3200" b="0">
                <a:solidFill>
                  <a:srgbClr val="FFFF00"/>
                </a:solidFill>
                <a:latin typeface="Trebuchet MS" panose="020B0603020202020204" pitchFamily="34" charset="0"/>
              </a:rPr>
              <a:t>路加福音</a:t>
            </a:r>
            <a:r>
              <a:rPr altLang="ja-JP" sz="3200" b="0">
                <a:solidFill>
                  <a:srgbClr val="FFFF00"/>
                </a:solidFill>
                <a:latin typeface="Trebuchet MS" panose="020B0603020202020204" pitchFamily="34" charset="0"/>
              </a:rPr>
              <a:t> </a:t>
            </a:r>
            <a:r>
              <a:rPr altLang="ja-JP" sz="2800" b="0">
                <a:solidFill>
                  <a:srgbClr val="FFFF00"/>
                </a:solidFill>
                <a:latin typeface="Trebuchet MS" panose="020B0603020202020204" pitchFamily="34" charset="0"/>
              </a:rPr>
              <a:t>11:30</a:t>
            </a:r>
            <a:r>
              <a:rPr altLang="ja-JP" sz="3200" b="0">
                <a:solidFill>
                  <a:srgbClr val="FFFF00"/>
                </a:solidFill>
                <a:latin typeface="Trebuchet MS" panose="020B0603020202020204" pitchFamily="34" charset="0"/>
              </a:rPr>
              <a:t>)</a:t>
            </a:r>
            <a:endParaRPr altLang="en-US" b="0">
              <a:solidFill>
                <a:srgbClr val="FFFF00"/>
              </a:solidFill>
              <a:latin typeface="Trebuchet MS" panose="020B0603020202020204" pitchFamily="34" charset="0"/>
            </a:endParaRPr>
          </a:p>
        </p:txBody>
      </p:sp>
      <p:pic>
        <p:nvPicPr>
          <p:cNvPr id="641027" name="Picture 4">
            <a:extLst>
              <a:ext uri="{FF2B5EF4-FFF2-40B4-BE49-F238E27FC236}">
                <a16:creationId xmlns:a16="http://schemas.microsoft.com/office/drawing/2014/main" id="{1DB4D401-1F06-4AA5-84A9-F04181D02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1" r="2614"/>
          <a:stretch>
            <a:fillRect/>
          </a:stretch>
        </p:blipFill>
        <p:spPr bwMode="auto">
          <a:xfrm>
            <a:off x="114300" y="762000"/>
            <a:ext cx="56769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3" descr="Water Surprise.jpg">
            <a:extLst>
              <a:ext uri="{FF2B5EF4-FFF2-40B4-BE49-F238E27FC236}">
                <a16:creationId xmlns:a16="http://schemas.microsoft.com/office/drawing/2014/main" id="{1647F5B1-20CD-44CE-A027-4D98BC249E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1" name="Title 2">
            <a:extLst>
              <a:ext uri="{FF2B5EF4-FFF2-40B4-BE49-F238E27FC236}">
                <a16:creationId xmlns:a16="http://schemas.microsoft.com/office/drawing/2014/main" id="{3FA2B9C7-9202-434B-B492-93807ADAA626}"/>
              </a:ext>
            </a:extLst>
          </p:cNvPr>
          <p:cNvSpPr txBox="1">
            <a:spLocks noGrp="1"/>
          </p:cNvSpPr>
          <p:nvPr>
            <p:ph type="title" idx="4294967295"/>
          </p:nvPr>
        </p:nvSpPr>
        <p:spPr>
          <a:xfrm>
            <a:off x="0" y="0"/>
            <a:ext cx="4419600" cy="1905000"/>
          </a:xfrm>
        </p:spPr>
        <p:txBody>
          <a:bodyPr anchorCtr="1"/>
          <a:lstStyle/>
          <a:p>
            <a:pPr algn="ctr" eaLnBrk="1"/>
            <a:r>
              <a:rPr altLang="en-US" b="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zh-CN" altLang="en-US" sz="5400" b="0">
                <a:solidFill>
                  <a:srgbClr val="000000"/>
                </a:solidFill>
                <a:latin typeface="SimSun" panose="02010600030101010101" pitchFamily="2" charset="-122"/>
                <a:ea typeface="SimSun" panose="02010600030101010101" pitchFamily="2" charset="-122"/>
              </a:rPr>
              <a:t>赐惊喜的神</a:t>
            </a:r>
            <a:r>
              <a:rPr altLang="ja-JP" sz="5400" b="0">
                <a:solidFill>
                  <a:srgbClr val="000000"/>
                </a:solidFill>
                <a:latin typeface="Times New Roman" panose="02020603050405020304" pitchFamily="18" charset="0"/>
                <a:ea typeface="ＭＳ Ｐゴシック" panose="020B0600070205080204" pitchFamily="34" charset="-128"/>
                <a:cs typeface="Arial" panose="020B0604020202020204" pitchFamily="34" charset="0"/>
              </a:rPr>
              <a:t>!</a:t>
            </a:r>
            <a:endParaRPr altLang="en-US" sz="5400" b="0">
              <a:solidFill>
                <a:srgbClr val="000000"/>
              </a:solidFill>
              <a:latin typeface="Times New Roman" panose="02020603050405020304" pitchFamily="18" charset="0"/>
              <a:ea typeface="ＭＳ Ｐゴシック" panose="020B0600070205080204" pitchFamily="34" charset="-128"/>
              <a:cs typeface="Arial" panose="020B0604020202020204" pitchFamily="34" charset="0"/>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itle 2">
            <a:extLst>
              <a:ext uri="{FF2B5EF4-FFF2-40B4-BE49-F238E27FC236}">
                <a16:creationId xmlns:a16="http://schemas.microsoft.com/office/drawing/2014/main" id="{462B8669-E101-4774-88B2-868D86ABBCED}"/>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43075" name="Rectangle 2">
            <a:extLst>
              <a:ext uri="{FF2B5EF4-FFF2-40B4-BE49-F238E27FC236}">
                <a16:creationId xmlns:a16="http://schemas.microsoft.com/office/drawing/2014/main" id="{9226FAA4-22C3-43B5-9DE6-58191F90E543}"/>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Bef>
                <a:spcPct val="0"/>
              </a:spcBef>
              <a:buClrTx/>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a:extLst>
              <a:ext uri="{FF2B5EF4-FFF2-40B4-BE49-F238E27FC236}">
                <a16:creationId xmlns:a16="http://schemas.microsoft.com/office/drawing/2014/main" id="{3390A183-71CB-40DB-99BA-84AD3F17D13E}"/>
              </a:ext>
            </a:extLst>
          </p:cNvPr>
          <p:cNvSpPr txBox="1">
            <a:spLocks noGrp="1"/>
          </p:cNvSpPr>
          <p:nvPr>
            <p:ph type="ctrTitle"/>
          </p:nvPr>
        </p:nvSpPr>
        <p:spPr>
          <a:xfrm>
            <a:off x="2971800" y="304800"/>
            <a:ext cx="5791200" cy="3886200"/>
          </a:xfrm>
        </p:spPr>
        <p:txBody>
          <a:bodyPr/>
          <a:lstStyle/>
          <a:p>
            <a:pPr eaLnBrk="1" hangingPunct="1">
              <a:spcBef>
                <a:spcPts val="1400"/>
              </a:spcBef>
            </a:pPr>
            <a:r>
              <a:rPr lang="zh-CN" altLang="en-US" sz="5400">
                <a:latin typeface="SimSun" panose="02010600030101010101" pitchFamily="2" charset="-122"/>
                <a:ea typeface="SimSun" panose="02010600030101010101" pitchFamily="2" charset="-122"/>
              </a:rPr>
              <a:t>人们的</a:t>
            </a:r>
            <a:r>
              <a:rPr lang="zh-CN" altLang="en-US" sz="5400">
                <a:solidFill>
                  <a:schemeClr val="tx1"/>
                </a:solidFill>
                <a:latin typeface="SimSun" panose="02010600030101010101" pitchFamily="2" charset="-122"/>
                <a:ea typeface="SimSun" panose="02010600030101010101" pitchFamily="2" charset="-122"/>
              </a:rPr>
              <a:t>反应</a:t>
            </a:r>
            <a:r>
              <a:rPr lang="zh-CN" altLang="en-US" sz="5400">
                <a:latin typeface="SimSun" panose="02010600030101010101" pitchFamily="2" charset="-122"/>
                <a:ea typeface="SimSun" panose="02010600030101010101" pitchFamily="2" charset="-122"/>
              </a:rPr>
              <a:t>比我们想象的更大</a:t>
            </a:r>
            <a:r>
              <a:rPr altLang="ja-JP" sz="5400">
                <a:latin typeface="Times New Roman" panose="02020603050405020304" pitchFamily="18" charset="0"/>
                <a:ea typeface="ＭＳ Ｐゴシック" panose="020B0600070205080204" pitchFamily="34" charset="-128"/>
              </a:rPr>
              <a:t>!</a:t>
            </a:r>
            <a:endParaRPr altLang="en-US" sz="5400">
              <a:latin typeface="Times New Roman" panose="02020603050405020304" pitchFamily="18" charset="0"/>
              <a:ea typeface="ＭＳ Ｐゴシック" panose="020B0600070205080204" pitchFamily="34" charset="-128"/>
            </a:endParaRPr>
          </a:p>
        </p:txBody>
      </p:sp>
      <p:sp>
        <p:nvSpPr>
          <p:cNvPr id="431107" name="Rectangle 3">
            <a:extLst>
              <a:ext uri="{FF2B5EF4-FFF2-40B4-BE49-F238E27FC236}">
                <a16:creationId xmlns:a16="http://schemas.microsoft.com/office/drawing/2014/main" id="{900E4613-DC77-407B-8D64-707164A0051D}"/>
              </a:ext>
            </a:extLst>
          </p:cNvPr>
          <p:cNvSpPr txBox="1">
            <a:spLocks noGrp="1"/>
          </p:cNvSpPr>
          <p:nvPr>
            <p:ph type="subTitle" idx="1"/>
          </p:nvPr>
        </p:nvSpPr>
        <p:spPr>
          <a:xfrm>
            <a:off x="5410200" y="5181600"/>
            <a:ext cx="3276600" cy="1447800"/>
          </a:xfrm>
        </p:spPr>
        <p:txBody>
          <a:bodyPr/>
          <a:lstStyle>
            <a:lvl1pPr algn="ctr">
              <a:defRPr sz="3000">
                <a:solidFill>
                  <a:srgbClr val="000000"/>
                </a:solidFill>
                <a:latin typeface="Arial" charset="0"/>
                <a:ea typeface="ＭＳ Ｐゴシック" charset="0"/>
                <a:cs typeface="ＭＳ Ｐゴシック" charset="0"/>
              </a:defRPr>
            </a:lvl1pPr>
            <a:lvl2pPr algn="ctr">
              <a:defRPr sz="2600">
                <a:solidFill>
                  <a:srgbClr val="000000"/>
                </a:solidFill>
                <a:latin typeface="Arial" charset="0"/>
                <a:ea typeface="ＭＳ Ｐゴシック" charset="0"/>
              </a:defRPr>
            </a:lvl2pPr>
            <a:lvl3pPr algn="ctr">
              <a:defRPr sz="2600">
                <a:solidFill>
                  <a:srgbClr val="000000"/>
                </a:solidFill>
                <a:latin typeface="Arial" charset="0"/>
                <a:ea typeface="ＭＳ Ｐゴシック" charset="0"/>
              </a:defRPr>
            </a:lvl3pPr>
            <a:lvl4pPr algn="ctr">
              <a:defRPr sz="2600">
                <a:solidFill>
                  <a:srgbClr val="000000"/>
                </a:solidFill>
                <a:latin typeface="Arial" charset="0"/>
                <a:ea typeface="ＭＳ Ｐゴシック" charset="0"/>
              </a:defRPr>
            </a:lvl4pPr>
            <a:lvl5pPr algn="ctr">
              <a:defRPr sz="2600">
                <a:solidFill>
                  <a:srgbClr val="000000"/>
                </a:solidFill>
                <a:latin typeface="Arial" charset="0"/>
                <a:ea typeface="ＭＳ Ｐゴシック" charset="0"/>
              </a:defRPr>
            </a:lvl5pPr>
            <a:lvl6pPr algn="ctr">
              <a:defRPr sz="2600">
                <a:solidFill>
                  <a:srgbClr val="000000"/>
                </a:solidFill>
                <a:latin typeface="Arial" charset="0"/>
                <a:ea typeface="ＭＳ Ｐゴシック" charset="0"/>
              </a:defRPr>
            </a:lvl6pPr>
            <a:lvl7pPr algn="ctr">
              <a:defRPr sz="2600">
                <a:solidFill>
                  <a:srgbClr val="000000"/>
                </a:solidFill>
                <a:latin typeface="Arial" charset="0"/>
                <a:ea typeface="ＭＳ Ｐゴシック" charset="0"/>
              </a:defRPr>
            </a:lvl7pPr>
            <a:lvl8pPr algn="ctr">
              <a:defRPr sz="2600">
                <a:solidFill>
                  <a:srgbClr val="000000"/>
                </a:solidFill>
                <a:latin typeface="Arial" charset="0"/>
                <a:ea typeface="ＭＳ Ｐゴシック" charset="0"/>
              </a:defRPr>
            </a:lvl8pPr>
            <a:lvl9pPr algn="ctr">
              <a:defRPr sz="2600">
                <a:solidFill>
                  <a:srgbClr val="000000"/>
                </a:solidFill>
                <a:latin typeface="Arial" charset="0"/>
                <a:ea typeface="ＭＳ Ｐゴシック" charset="0"/>
              </a:defRPr>
            </a:lvl9pPr>
          </a:lstStyle>
          <a:p>
            <a:pPr algn="r" eaLnBrk="1" hangingPunct="1">
              <a:spcBef>
                <a:spcPts val="800"/>
              </a:spcBef>
              <a:buFont typeface="Wingdings" charset="0"/>
              <a:buNone/>
              <a:defRPr/>
            </a:pPr>
            <a:r>
              <a:rPr lang="zh-CN" altLang="en-US" sz="4400" b="1">
                <a:solidFill>
                  <a:schemeClr val="tx1"/>
                </a:solidFill>
                <a:latin typeface="KaiTi" charset="0"/>
                <a:ea typeface="KaiTi" charset="0"/>
                <a:cs typeface="KaiTi" charset="0"/>
              </a:rPr>
              <a:t>约拿书第</a:t>
            </a:r>
            <a:r>
              <a:rPr altLang="ja-JP" sz="4400" b="1">
                <a:latin typeface="KaiTi" charset="0"/>
                <a:ea typeface="KaiTi" charset="0"/>
                <a:cs typeface="KaiTi" charset="0"/>
              </a:rPr>
              <a:t>3</a:t>
            </a:r>
            <a:r>
              <a:rPr lang="zh-CN" altLang="en-US" sz="4400" b="1">
                <a:latin typeface="KaiTi" charset="0"/>
                <a:ea typeface="KaiTi" charset="0"/>
                <a:cs typeface="KaiTi" charset="0"/>
              </a:rPr>
              <a:t>章</a:t>
            </a:r>
            <a:endParaRPr altLang="ja-JP" sz="4400" b="1">
              <a:latin typeface="KaiTi" charset="0"/>
              <a:ea typeface="KaiTi" charset="0"/>
              <a:cs typeface="KaiTi" charset="0"/>
            </a:endParaRPr>
          </a:p>
          <a:p>
            <a:pPr algn="r" eaLnBrk="1" hangingPunct="1">
              <a:spcBef>
                <a:spcPts val="800"/>
              </a:spcBef>
              <a:buFont typeface="Wingdings" charset="0"/>
              <a:buNone/>
              <a:defRPr/>
            </a:pPr>
            <a:r>
              <a:rPr lang="zh-CN" altLang="en-US" sz="4400" b="1">
                <a:latin typeface="KaiTi" charset="0"/>
                <a:ea typeface="KaiTi" charset="0"/>
                <a:cs typeface="KaiTi" charset="0"/>
              </a:rPr>
              <a:t>主要的目的</a:t>
            </a:r>
            <a:endParaRPr sz="4400" b="1">
              <a:latin typeface="KaiTi" charset="0"/>
              <a:ea typeface="KaiTi" charset="0"/>
              <a:cs typeface="KaiTi"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Title 1">
            <a:extLst>
              <a:ext uri="{FF2B5EF4-FFF2-40B4-BE49-F238E27FC236}">
                <a16:creationId xmlns:a16="http://schemas.microsoft.com/office/drawing/2014/main" id="{BDE45E38-5180-44D0-9F22-15A199C1E36C}"/>
              </a:ext>
            </a:extLst>
          </p:cNvPr>
          <p:cNvSpPr txBox="1">
            <a:spLocks noGrp="1"/>
          </p:cNvSpPr>
          <p:nvPr>
            <p:ph type="title"/>
          </p:nvPr>
        </p:nvSpPr>
        <p:spPr/>
        <p:txBody>
          <a:bodyPr/>
          <a:lstStyle/>
          <a:p>
            <a:pPr eaLnBrk="1"/>
            <a:endParaRPr altLang="en-US">
              <a:latin typeface="Times New Roman" panose="02020603050405020304" pitchFamily="18" charset="0"/>
              <a:ea typeface="ＭＳ Ｐゴシック" panose="020B0600070205080204" pitchFamily="34" charset="-128"/>
            </a:endParaRPr>
          </a:p>
        </p:txBody>
      </p:sp>
      <p:pic>
        <p:nvPicPr>
          <p:cNvPr id="432131" name="Content Placeholder 3" descr="failuresdontdefineyou.jpg">
            <a:extLst>
              <a:ext uri="{FF2B5EF4-FFF2-40B4-BE49-F238E27FC236}">
                <a16:creationId xmlns:a16="http://schemas.microsoft.com/office/drawing/2014/main" id="{97BAB255-8ACB-49F3-8020-A27646BAB652}"/>
              </a:ext>
            </a:extLst>
          </p:cNvPr>
          <p:cNvPicPr>
            <a:picLocks noChangeAspect="1"/>
          </p:cNvPicPr>
          <p:nvPr/>
        </p:nvPicPr>
        <p:blipFill>
          <a:blip r:embed="rId3"/>
          <a:srcRect l="-897"/>
          <a:stretch>
            <a:fillRect/>
          </a:stretch>
        </p:blipFill>
        <p:spPr bwMode="auto">
          <a:xfrm>
            <a:off x="-152400" y="0"/>
            <a:ext cx="9296400" cy="6858000"/>
          </a:xfrm>
          <a:prstGeom prst="rect">
            <a:avLst/>
          </a:prstGeom>
          <a:noFill/>
          <a:ln>
            <a:noFill/>
          </a:ln>
          <a:effectLst>
            <a:outerShdw blurRad="63500" algn="tl"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4" name="Rectangle 4">
            <a:extLst>
              <a:ext uri="{FF2B5EF4-FFF2-40B4-BE49-F238E27FC236}">
                <a16:creationId xmlns:a16="http://schemas.microsoft.com/office/drawing/2014/main" id="{19D4F250-2140-4904-AE5B-524F7E608C38}"/>
              </a:ext>
            </a:extLst>
          </p:cNvPr>
          <p:cNvSpPr>
            <a:spLocks noChangeArrowheads="1"/>
          </p:cNvSpPr>
          <p:nvPr/>
        </p:nvSpPr>
        <p:spPr bwMode="auto">
          <a:xfrm>
            <a:off x="-76200" y="2795588"/>
            <a:ext cx="3657600" cy="4062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SzTx/>
              <a:buFontTx/>
              <a:buNone/>
            </a:pPr>
            <a:endParaRPr lang="en-US" altLang="zh-CN" sz="4800" b="1">
              <a:solidFill>
                <a:schemeClr val="bg1"/>
              </a:solidFill>
              <a:latin typeface="SimSun" panose="02010600030101010101" pitchFamily="2" charset="-122"/>
              <a:ea typeface="SimSun" panose="02010600030101010101" pitchFamily="2" charset="-122"/>
            </a:endParaRPr>
          </a:p>
          <a:p>
            <a:pPr algn="ctr" eaLnBrk="1" hangingPunct="1">
              <a:lnSpc>
                <a:spcPct val="100000"/>
              </a:lnSpc>
              <a:spcBef>
                <a:spcPct val="0"/>
              </a:spcBef>
              <a:buClrTx/>
              <a:buSzTx/>
              <a:buFontTx/>
              <a:buNone/>
            </a:pPr>
            <a:r>
              <a:rPr lang="zh-CN" altLang="en-US" sz="5400" b="1">
                <a:solidFill>
                  <a:schemeClr val="bg1"/>
                </a:solidFill>
                <a:latin typeface="SimSun" panose="02010600030101010101" pitchFamily="2" charset="-122"/>
                <a:ea typeface="SimSun" panose="02010600030101010101" pitchFamily="2" charset="-122"/>
              </a:rPr>
              <a:t>你的定位 不是由失败所定的</a:t>
            </a:r>
            <a:endParaRPr lang="en-US" altLang="zh-CN" sz="5400" b="1">
              <a:solidFill>
                <a:schemeClr val="bg1"/>
              </a:solidFill>
              <a:latin typeface="SimSun" panose="02010600030101010101" pitchFamily="2" charset="-122"/>
              <a:ea typeface="SimSun" panose="02010600030101010101" pitchFamily="2" charset="-122"/>
            </a:endParaRPr>
          </a:p>
          <a:p>
            <a:pPr eaLnBrk="1" hangingPunct="1">
              <a:lnSpc>
                <a:spcPct val="100000"/>
              </a:lnSpc>
              <a:spcBef>
                <a:spcPct val="0"/>
              </a:spcBef>
              <a:buClrTx/>
              <a:buSzTx/>
              <a:buFontTx/>
              <a:buNone/>
            </a:pPr>
            <a:endParaRPr lang="en-US" altLang="en-US" sz="4800" b="1">
              <a:solidFill>
                <a:schemeClr val="bg1"/>
              </a:solidFill>
              <a:latin typeface="Calibri" panose="020F0502020204030204" pitchFamily="34" charset="0"/>
              <a:ea typeface="SimSun" panose="02010600030101010101" pitchFamily="2"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AAC66A1C-E226-4012-AEDA-BFD6AEBA330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123907" name="Rectangle 3">
            <a:extLst>
              <a:ext uri="{FF2B5EF4-FFF2-40B4-BE49-F238E27FC236}">
                <a16:creationId xmlns:a16="http://schemas.microsoft.com/office/drawing/2014/main" id="{171F07B8-AFE0-44F9-B41E-899641EBF760}"/>
              </a:ext>
            </a:extLst>
          </p:cNvPr>
          <p:cNvSpPr>
            <a:spLocks noGrp="1" noChangeArrowheads="1"/>
          </p:cNvSpPr>
          <p:nvPr>
            <p:ph type="title" idx="4294967295"/>
          </p:nvPr>
        </p:nvSpPr>
        <p:spPr>
          <a:xfrm>
            <a:off x="900113" y="2636838"/>
            <a:ext cx="7391400" cy="3886200"/>
          </a:xfrm>
        </p:spPr>
        <p:txBody>
          <a:bodyPr/>
          <a:lstStyle/>
          <a:p>
            <a:pPr eaLnBrk="1" hangingPunct="1">
              <a:defRPr/>
            </a:pPr>
            <a:r>
              <a:rPr lang="mr-IN" altLang="ja-JP" sz="8000" b="1" dirty="0">
                <a:solidFill>
                  <a:srgbClr val="FFFFFF"/>
                </a:solidFill>
              </a:rPr>
              <a:t>“</a:t>
            </a:r>
            <a:r>
              <a:rPr lang="zh-CN" altLang="en-US" sz="8000" b="1" dirty="0">
                <a:solidFill>
                  <a:srgbClr val="FFFFFF"/>
                </a:solidFill>
              </a:rPr>
              <a:t>哦，不！”</a:t>
            </a:r>
            <a:br>
              <a:rPr lang="en-US" altLang="zh-CN" sz="8000" b="1" dirty="0">
                <a:solidFill>
                  <a:srgbClr val="FFFFFF"/>
                </a:solidFill>
              </a:rPr>
            </a:br>
            <a:br>
              <a:rPr lang="en-US" altLang="zh-CN" sz="8000" b="1" dirty="0">
                <a:solidFill>
                  <a:srgbClr val="FFFFFF"/>
                </a:solidFill>
              </a:rPr>
            </a:br>
            <a:r>
              <a:rPr lang="ko-KR" altLang="en-US" sz="8000" b="1" dirty="0">
                <a:solidFill>
                  <a:srgbClr val="FFFFFF"/>
                </a:solidFill>
              </a:rPr>
              <a:t>约拿书</a:t>
            </a:r>
            <a:r>
              <a:rPr lang="en-US" altLang="en-US" sz="8000" b="1" dirty="0">
                <a:solidFill>
                  <a:srgbClr val="FFFFFF"/>
                </a:solidFill>
              </a:rPr>
              <a:t> 4</a:t>
            </a:r>
            <a:endParaRPr lang="en-US" altLang="en-US" sz="8000" b="1" dirty="0"/>
          </a:p>
        </p:txBody>
      </p:sp>
      <p:sp>
        <p:nvSpPr>
          <p:cNvPr id="4" name="Rectangle 3">
            <a:extLst>
              <a:ext uri="{FF2B5EF4-FFF2-40B4-BE49-F238E27FC236}">
                <a16:creationId xmlns:a16="http://schemas.microsoft.com/office/drawing/2014/main" id="{B4403C21-3328-49C6-B85D-33E99719CD9C}"/>
              </a:ext>
            </a:extLst>
          </p:cNvPr>
          <p:cNvSpPr txBox="1">
            <a:spLocks noChangeArrowheads="1"/>
          </p:cNvSpPr>
          <p:nvPr/>
        </p:nvSpPr>
        <p:spPr bwMode="auto">
          <a:xfrm>
            <a:off x="0" y="3818"/>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sz="4800" b="1" i="1" kern="0" dirty="0">
                <a:solidFill>
                  <a:srgbClr val="FFFF00"/>
                </a:solidFill>
                <a:effectLst>
                  <a:glow rad="355600">
                    <a:srgbClr val="000000"/>
                  </a:glow>
                </a:effectLst>
                <a:ea typeface="Osaka" charset="0"/>
                <a:cs typeface="Arial"/>
              </a:rPr>
              <a:t>对人</a:t>
            </a:r>
            <a:r>
              <a:rPr lang="zh-CN" altLang="en-US" sz="4800" b="1" i="1" kern="0" dirty="0">
                <a:solidFill>
                  <a:srgbClr val="FFFFFF"/>
                </a:solidFill>
                <a:effectLst>
                  <a:glow rad="355600">
                    <a:srgbClr val="000000"/>
                  </a:glow>
                </a:effectLst>
                <a:ea typeface="Osaka" charset="0"/>
                <a:cs typeface="Arial"/>
              </a:rPr>
              <a:t>比事物表现出更大的同情心</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Title 2">
            <a:extLst>
              <a:ext uri="{FF2B5EF4-FFF2-40B4-BE49-F238E27FC236}">
                <a16:creationId xmlns:a16="http://schemas.microsoft.com/office/drawing/2014/main" id="{B8E66BE1-26AF-456C-A793-B970BA682061}"/>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46147" name="Rectangle 2">
            <a:extLst>
              <a:ext uri="{FF2B5EF4-FFF2-40B4-BE49-F238E27FC236}">
                <a16:creationId xmlns:a16="http://schemas.microsoft.com/office/drawing/2014/main" id="{A39E8532-C16F-4038-9748-0F605A92D704}"/>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Bef>
                <a:spcPct val="0"/>
              </a:spcBef>
              <a:buClrTx/>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Title 1">
            <a:extLst>
              <a:ext uri="{FF2B5EF4-FFF2-40B4-BE49-F238E27FC236}">
                <a16:creationId xmlns:a16="http://schemas.microsoft.com/office/drawing/2014/main" id="{E46A8DB6-2E62-45BE-B1BA-5E2F4F1C05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A0CE32-361B-4F74-8B3F-0B91F71C897B}"/>
              </a:ext>
            </a:extLst>
          </p:cNvPr>
          <p:cNvSpPr txBox="1"/>
          <p:nvPr/>
        </p:nvSpPr>
        <p:spPr>
          <a:xfrm>
            <a:off x="0" y="1295400"/>
            <a:ext cx="9144000" cy="5016500"/>
          </a:xfrm>
          <a:prstGeom prst="rect">
            <a:avLst/>
          </a:prstGeom>
          <a:noFill/>
          <a:ln>
            <a:noFill/>
          </a:ln>
        </p:spPr>
        <p:txBody>
          <a:bodyPr>
            <a:spAutoFit/>
          </a:bodyPr>
          <a:lstStyle>
            <a:lvl1pPr marL="449263" indent="-449263">
              <a:spcBef>
                <a:spcPts val="800"/>
              </a:spcBef>
              <a:buClr>
                <a:srgbClr val="00CCFF"/>
              </a:buClr>
              <a:buSzPct val="65000"/>
              <a:buFont typeface="Wingdings" pitchFamily="2" charset="2"/>
              <a:buChar char="n"/>
              <a:defRPr sz="32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buChar char="n"/>
              <a:defRPr sz="28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buChar char="n"/>
              <a:defRPr sz="24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buChar char="n"/>
              <a:defRPr sz="2000">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buChar char="n"/>
              <a:defRPr sz="2000">
                <a:solidFill>
                  <a:srgbClr val="FFFFFF"/>
                </a:solidFill>
                <a:latin typeface="Arial" pitchFamily="34" charset="0"/>
                <a:ea typeface="ＭＳ Ｐゴシック" pitchFamily="34" charset="-128"/>
              </a:defRPr>
            </a:lvl9pPr>
          </a:lstStyle>
          <a:p>
            <a:pPr eaLnBrk="1">
              <a:spcBef>
                <a:spcPct val="0"/>
              </a:spcBef>
              <a:buClrTx/>
              <a:buSzPct val="100000"/>
              <a:buFontTx/>
              <a:buAutoNum type="arabicPeriod"/>
              <a:defRPr/>
            </a:pPr>
            <a:r>
              <a:rPr lang="zh-CN" altLang="en-US" sz="3600" b="1">
                <a:effectLst>
                  <a:outerShdw blurRad="38100" dist="38100" dir="2700000" algn="tl">
                    <a:srgbClr val="C0C0C0"/>
                  </a:outerShdw>
                </a:effectLst>
                <a:latin typeface="KaiTi" pitchFamily="49" charset="-122"/>
                <a:ea typeface="KaiTi" pitchFamily="49" charset="-122"/>
              </a:rPr>
              <a:t>有哪位你认识的非信徒，你觉得他们对福音不会有正面的反应，因而还没有和他们分享耶稣基督</a:t>
            </a:r>
            <a:r>
              <a:rPr lang="en-US" altLang="ja-JP" sz="3600" b="1">
                <a:effectLst>
                  <a:outerShdw blurRad="38100" dist="38100" dir="2700000" algn="tl">
                    <a:srgbClr val="C0C0C0"/>
                  </a:outerShdw>
                </a:effectLst>
                <a:latin typeface="KaiTi" pitchFamily="49" charset="-122"/>
                <a:cs typeface="Arial" pitchFamily="34" charset="0"/>
              </a:rPr>
              <a:t>?  </a:t>
            </a:r>
          </a:p>
          <a:p>
            <a:pPr eaLnBrk="1">
              <a:spcBef>
                <a:spcPct val="0"/>
              </a:spcBef>
              <a:buClrTx/>
              <a:buSzPct val="100000"/>
              <a:buFontTx/>
              <a:buAutoNum type="arabicPeriod"/>
              <a:defRPr/>
            </a:pPr>
            <a:endParaRPr lang="en-US" altLang="en-US" sz="3600" b="1">
              <a:effectLst>
                <a:outerShdw blurRad="38100" dist="38100" dir="2700000" algn="tl">
                  <a:srgbClr val="C0C0C0"/>
                </a:outerShdw>
              </a:effectLst>
              <a:latin typeface="Calibri" pitchFamily="34" charset="0"/>
              <a:cs typeface="Arial" pitchFamily="34" charset="0"/>
            </a:endParaRPr>
          </a:p>
          <a:p>
            <a:pPr eaLnBrk="1">
              <a:spcBef>
                <a:spcPct val="0"/>
              </a:spcBef>
              <a:buClrTx/>
              <a:buSzPct val="100000"/>
              <a:buFontTx/>
              <a:buAutoNum type="arabicPeriod"/>
              <a:defRPr/>
            </a:pPr>
            <a:r>
              <a:rPr lang="zh-CN" altLang="en-US" sz="3600" b="1">
                <a:effectLst>
                  <a:outerShdw blurRad="38100" dist="38100" dir="2700000" algn="tl">
                    <a:srgbClr val="C0C0C0"/>
                  </a:outerShdw>
                </a:effectLst>
                <a:latin typeface="KaiTi" pitchFamily="49" charset="-122"/>
                <a:ea typeface="KaiTi" pitchFamily="49" charset="-122"/>
              </a:rPr>
              <a:t>你对上述非信徒的迟疑如何显得你的神太渺小？</a:t>
            </a:r>
            <a:endParaRPr lang="en-US" altLang="ja-JP" sz="3600" b="1">
              <a:effectLst>
                <a:outerShdw blurRad="38100" dist="38100" dir="2700000" algn="tl">
                  <a:srgbClr val="C0C0C0"/>
                </a:outerShdw>
              </a:effectLst>
              <a:latin typeface="KaiTi" pitchFamily="49" charset="-122"/>
              <a:cs typeface="Arial" pitchFamily="34" charset="0"/>
            </a:endParaRPr>
          </a:p>
          <a:p>
            <a:pPr eaLnBrk="1">
              <a:spcBef>
                <a:spcPct val="0"/>
              </a:spcBef>
              <a:buClrTx/>
              <a:buSzPct val="100000"/>
              <a:buFontTx/>
              <a:buAutoNum type="arabicPeriod"/>
              <a:defRPr/>
            </a:pPr>
            <a:endParaRPr lang="en-US" altLang="en-US" b="1">
              <a:effectLst>
                <a:outerShdw blurRad="38100" dist="38100" dir="2700000" algn="tl">
                  <a:srgbClr val="C0C0C0"/>
                </a:outerShdw>
              </a:effectLst>
              <a:latin typeface="KaiTi" pitchFamily="49" charset="-122"/>
              <a:cs typeface="Arial" pitchFamily="34" charset="0"/>
            </a:endParaRPr>
          </a:p>
          <a:p>
            <a:pPr eaLnBrk="1">
              <a:spcBef>
                <a:spcPct val="0"/>
              </a:spcBef>
              <a:buClrTx/>
              <a:buSzPct val="100000"/>
              <a:buFontTx/>
              <a:buAutoNum type="arabicPeriod"/>
              <a:defRPr/>
            </a:pPr>
            <a:r>
              <a:rPr lang="zh-CN" altLang="en-US" sz="3600" b="1">
                <a:effectLst>
                  <a:outerShdw blurRad="38100" dist="38100" dir="2700000" algn="tl">
                    <a:srgbClr val="C0C0C0"/>
                  </a:outerShdw>
                </a:effectLst>
                <a:latin typeface="KaiTi" pitchFamily="49" charset="-122"/>
                <a:ea typeface="KaiTi" pitchFamily="49" charset="-122"/>
              </a:rPr>
              <a:t>你觉得他们对你分享耶稣基督的反应是怎么样</a:t>
            </a:r>
            <a:r>
              <a:rPr lang="en-US" altLang="ja-JP" sz="3600" b="1">
                <a:effectLst>
                  <a:outerShdw blurRad="38100" dist="38100" dir="2700000" algn="tl">
                    <a:srgbClr val="C0C0C0"/>
                  </a:outerShdw>
                </a:effectLst>
                <a:latin typeface="KaiTi" pitchFamily="49" charset="-122"/>
                <a:cs typeface="Arial" pitchFamily="34" charset="0"/>
              </a:rPr>
              <a:t>?</a:t>
            </a:r>
            <a:endParaRPr lang="en-US" altLang="en-US" sz="3600" b="1">
              <a:effectLst>
                <a:outerShdw blurRad="38100" dist="38100" dir="2700000" algn="tl">
                  <a:srgbClr val="C0C0C0"/>
                </a:outerShdw>
              </a:effectLst>
              <a:latin typeface="KaiTi" pitchFamily="49" charset="-122"/>
              <a:cs typeface="Arial" pitchFamily="34" charset="0"/>
            </a:endParaRPr>
          </a:p>
        </p:txBody>
      </p:sp>
      <p:sp>
        <p:nvSpPr>
          <p:cNvPr id="434180" name="Rectangle 1030">
            <a:extLst>
              <a:ext uri="{FF2B5EF4-FFF2-40B4-BE49-F238E27FC236}">
                <a16:creationId xmlns:a16="http://schemas.microsoft.com/office/drawing/2014/main" id="{600BEC00-A9B7-4148-BA80-FEB524327E92}"/>
              </a:ext>
            </a:extLst>
          </p:cNvPr>
          <p:cNvSpPr txBox="1">
            <a:spLocks noGrp="1"/>
          </p:cNvSpPr>
          <p:nvPr>
            <p:ph type="title" idx="4294967295"/>
          </p:nvPr>
        </p:nvSpPr>
        <p:spPr>
          <a:xfrm>
            <a:off x="457200" y="76200"/>
            <a:ext cx="8229600" cy="914400"/>
          </a:xfrm>
        </p:spPr>
        <p:txBody>
          <a:bodyPr/>
          <a:lstStyle/>
          <a:p>
            <a:pPr eaLnBrk="1">
              <a:defRPr/>
            </a:pPr>
            <a:r>
              <a:rPr lang="zh-CN" altLang="en-US" sz="4000" b="1">
                <a:solidFill>
                  <a:srgbClr val="DCE6F2"/>
                </a:solidFill>
                <a:latin typeface="KaiTi" charset="0"/>
                <a:ea typeface="KaiTi" charset="0"/>
                <a:cs typeface="KaiTi" charset="0"/>
              </a:rPr>
              <a:t>约拿书第</a:t>
            </a:r>
            <a:r>
              <a:rPr altLang="ja-JP" sz="4000" b="1">
                <a:latin typeface="KaiTi" charset="0"/>
                <a:ea typeface="KaiTi" charset="0"/>
                <a:cs typeface="KaiTi" charset="0"/>
              </a:rPr>
              <a:t>3</a:t>
            </a:r>
            <a:r>
              <a:rPr lang="zh-CN" altLang="en-US" sz="4000" b="1">
                <a:latin typeface="KaiTi" charset="0"/>
                <a:ea typeface="KaiTi" charset="0"/>
                <a:cs typeface="KaiTi" charset="0"/>
              </a:rPr>
              <a:t>章小组问题</a:t>
            </a:r>
            <a:endParaRPr sz="4000">
              <a:latin typeface="KaiTi" charset="0"/>
              <a:ea typeface="KaiTi" charset="0"/>
              <a:cs typeface="KaiTi"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Title 2">
            <a:extLst>
              <a:ext uri="{FF2B5EF4-FFF2-40B4-BE49-F238E27FC236}">
                <a16:creationId xmlns:a16="http://schemas.microsoft.com/office/drawing/2014/main" id="{D645049B-8D9B-40E0-AB1A-636D56F90CA7}"/>
              </a:ext>
            </a:extLst>
          </p:cNvPr>
          <p:cNvSpPr>
            <a:spLocks noGrp="1"/>
          </p:cNvSpPr>
          <p:nvPr>
            <p:ph type="title" idx="4294967295"/>
          </p:nvPr>
        </p:nvSpPr>
        <p:spPr>
          <a:xfrm>
            <a:off x="0" y="0"/>
            <a:ext cx="2057400" cy="1143000"/>
          </a:xfrm>
        </p:spPr>
        <p:txBody>
          <a:bodyPr/>
          <a:lstStyle/>
          <a:p>
            <a:r>
              <a:rPr lang="en-US" altLang="en-US">
                <a:ea typeface="ＭＳ Ｐゴシック" panose="020B0600070205080204" pitchFamily="34" charset="-128"/>
              </a:rPr>
              <a:t>Black</a:t>
            </a:r>
          </a:p>
        </p:txBody>
      </p:sp>
      <p:sp>
        <p:nvSpPr>
          <p:cNvPr id="648195" name="Rectangle 2">
            <a:extLst>
              <a:ext uri="{FF2B5EF4-FFF2-40B4-BE49-F238E27FC236}">
                <a16:creationId xmlns:a16="http://schemas.microsoft.com/office/drawing/2014/main" id="{E159CE1A-FC04-4C3F-A963-13FC9D2426EF}"/>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lnSpc>
                <a:spcPct val="90000"/>
              </a:lnSpc>
              <a:spcBef>
                <a:spcPct val="20000"/>
              </a:spcBef>
              <a:buClr>
                <a:schemeClr val="bg2"/>
              </a:buClr>
              <a:buSzPct val="85000"/>
              <a:buFont typeface="Wingdings" panose="05000000000000000000" pitchFamily="2" charset="2"/>
              <a:buChar char="v"/>
              <a:defRPr sz="30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0000"/>
              </a:spcBef>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Clr>
                <a:schemeClr val="bg2"/>
              </a:buClr>
              <a:buSzPct val="85000"/>
              <a:buFont typeface="Wingdings" panose="05000000000000000000" pitchFamily="2" charset="2"/>
              <a:buChar char="v"/>
              <a:defRPr sz="2600">
                <a:solidFill>
                  <a:schemeClr val="tx1"/>
                </a:solidFill>
                <a:latin typeface="Arial" panose="020B0604020202020204" pitchFamily="34" charset="0"/>
                <a:ea typeface="ＭＳ Ｐゴシック" panose="020B0600070205080204" pitchFamily="34" charset="-128"/>
              </a:defRPr>
            </a:lvl9pPr>
          </a:lstStyle>
          <a:p>
            <a:pPr algn="ctr">
              <a:lnSpc>
                <a:spcPct val="100000"/>
              </a:lnSpc>
              <a:spcBef>
                <a:spcPct val="0"/>
              </a:spcBef>
              <a:buClrTx/>
              <a:buSzTx/>
              <a:buFontTx/>
              <a:buNone/>
            </a:pPr>
            <a:endParaRPr lang="en-US" altLang="en-US" sz="2400">
              <a:solidFill>
                <a:srgbClr val="000000"/>
              </a:solidFill>
              <a:latin typeface="Times New Roman" panose="02020603050405020304" pitchFamily="18" charset="0"/>
              <a:ea typeface="Osaka"/>
              <a:cs typeface="Osaka"/>
            </a:endParaRPr>
          </a:p>
        </p:txBody>
      </p:sp>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a:extLst>
              <a:ext uri="{FF2B5EF4-FFF2-40B4-BE49-F238E27FC236}">
                <a16:creationId xmlns:a16="http://schemas.microsoft.com/office/drawing/2014/main" id="{D599C47A-1A74-4345-AA7B-15FDF0C96AA4}"/>
              </a:ext>
            </a:extLst>
          </p:cNvPr>
          <p:cNvSpPr txBox="1">
            <a:spLocks noGrp="1"/>
          </p:cNvSpPr>
          <p:nvPr>
            <p:ph type="title"/>
          </p:nvPr>
        </p:nvSpPr>
        <p:spPr/>
        <p:txBody>
          <a:bodyPr/>
          <a:lstStyle/>
          <a:p>
            <a:pPr eaLnBrk="1" hangingPunct="1"/>
            <a:r>
              <a:rPr lang="zh-CN" altLang="en-US">
                <a:latin typeface="Times New Roman" panose="02020603050405020304" pitchFamily="18" charset="0"/>
                <a:ea typeface="ＭＳ Ｐゴシック" panose="020B0600070205080204" pitchFamily="34" charset="-128"/>
              </a:rPr>
              <a:t>我最终明白</a:t>
            </a:r>
            <a:endParaRPr altLang="en-US">
              <a:latin typeface="Times New Roman" panose="02020603050405020304" pitchFamily="18" charset="0"/>
              <a:ea typeface="ＭＳ Ｐゴシック" panose="020B0600070205080204" pitchFamily="34" charset="-128"/>
            </a:endParaRPr>
          </a:p>
        </p:txBody>
      </p:sp>
      <p:sp>
        <p:nvSpPr>
          <p:cNvPr id="649219" name="Rectangle 3">
            <a:extLst>
              <a:ext uri="{FF2B5EF4-FFF2-40B4-BE49-F238E27FC236}">
                <a16:creationId xmlns:a16="http://schemas.microsoft.com/office/drawing/2014/main" id="{FFECA76B-F908-429B-9DB9-4D32C015E4EF}"/>
              </a:ext>
            </a:extLst>
          </p:cNvPr>
          <p:cNvSpPr txBox="1">
            <a:spLocks noGrp="1"/>
          </p:cNvSpPr>
          <p:nvPr>
            <p:ph idx="1"/>
          </p:nvPr>
        </p:nvSpPr>
        <p:spPr>
          <a:xfrm>
            <a:off x="1295400" y="4953000"/>
            <a:ext cx="6781800" cy="1219200"/>
          </a:xfrm>
        </p:spPr>
        <p:txBody>
          <a:bodyPr/>
          <a:lstStyle/>
          <a:p>
            <a:pPr eaLnBrk="1" hangingPunct="1"/>
            <a:r>
              <a:rPr lang="zh-CN" altLang="en-US" b="1">
                <a:latin typeface="Arial" panose="020B0604020202020204" pitchFamily="34" charset="0"/>
                <a:ea typeface="ＭＳ Ｐゴシック" panose="020B0600070205080204" pitchFamily="34" charset="-128"/>
              </a:rPr>
              <a:t>神的恩惠誏我自由，无需试图做得最好来得到神</a:t>
            </a:r>
            <a:r>
              <a:rPr altLang="ja-JP" b="1">
                <a:latin typeface="Arial" panose="020B0604020202020204" pitchFamily="34" charset="0"/>
                <a:ea typeface="ＭＳ Ｐゴシック" panose="020B0600070205080204" pitchFamily="34" charset="-128"/>
              </a:rPr>
              <a:t>!</a:t>
            </a:r>
            <a:endParaRPr altLang="en-US" b="1">
              <a:latin typeface="Arial" panose="020B0604020202020204" pitchFamily="34" charset="0"/>
              <a:ea typeface="ＭＳ Ｐゴシック" panose="020B0600070205080204" pitchFamily="34" charset="-128"/>
            </a:endParaRPr>
          </a:p>
        </p:txBody>
      </p:sp>
      <p:sp>
        <p:nvSpPr>
          <p:cNvPr id="4" name="WordArt 4">
            <a:extLst>
              <a:ext uri="{FF2B5EF4-FFF2-40B4-BE49-F238E27FC236}">
                <a16:creationId xmlns:a16="http://schemas.microsoft.com/office/drawing/2014/main" id="{3D039F02-B9FA-41AA-8E27-C04B5FC62D7F}"/>
              </a:ext>
            </a:extLst>
          </p:cNvPr>
          <p:cNvSpPr>
            <a:spLocks noChangeArrowheads="1" noChangeShapeType="1" noTextEdit="1"/>
          </p:cNvSpPr>
          <p:nvPr/>
        </p:nvSpPr>
        <p:spPr bwMode="auto">
          <a:xfrm>
            <a:off x="381000" y="1295400"/>
            <a:ext cx="7467600" cy="37338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恩点</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5" name="WordArt 5">
            <a:extLst>
              <a:ext uri="{FF2B5EF4-FFF2-40B4-BE49-F238E27FC236}">
                <a16:creationId xmlns:a16="http://schemas.microsoft.com/office/drawing/2014/main" id="{C1BDF2B5-C281-480C-992D-16AC6C4D2B40}"/>
              </a:ext>
            </a:extLst>
          </p:cNvPr>
          <p:cNvSpPr>
            <a:spLocks noChangeArrowheads="1" noChangeShapeType="1" noTextEdit="1"/>
          </p:cNvSpPr>
          <p:nvPr/>
        </p:nvSpPr>
        <p:spPr bwMode="auto">
          <a:xfrm>
            <a:off x="5943600" y="3200400"/>
            <a:ext cx="2667000" cy="12954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与我</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Tree>
  </p:cSld>
  <p:clrMapOvr>
    <a:masterClrMapping/>
  </p:clrMapOvr>
  <p:transition advTm="9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4"/>
                                        </p:tgtEl>
                                        <p:attrNameLst>
                                          <p:attrName>r</p:attrName>
                                        </p:attrNameLst>
                                      </p:cBhvr>
                                    </p:animRot>
                                  </p:childTnLst>
                                </p:cTn>
                              </p:par>
                            </p:childTnLst>
                          </p:cTn>
                        </p:par>
                        <p:par>
                          <p:cTn id="7" fill="hold" nodeType="afterGroup">
                            <p:stCondLst>
                              <p:cond delay="2000"/>
                            </p:stCondLst>
                            <p:childTnLst>
                              <p:par>
                                <p:cTn id="8" presetID="15"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0"/>
                                          </p:val>
                                        </p:tav>
                                        <p:tav tm="100000">
                                          <p:val>
                                            <p:strVal val="#ppt_w"/>
                                          </p:val>
                                        </p:tav>
                                      </p:tavLst>
                                    </p:anim>
                                    <p:anim calcmode="lin" valueType="num">
                                      <p:cBhvr>
                                        <p:cTn id="11" dur="1000" fill="hold"/>
                                        <p:tgtEl>
                                          <p:spTgt spid="5"/>
                                        </p:tgtEl>
                                        <p:attrNameLst>
                                          <p:attrName>ppt_h</p:attrName>
                                        </p:attrNameLst>
                                      </p:cBhvr>
                                      <p:tavLst>
                                        <p:tav tm="0">
                                          <p:val>
                                            <p:str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strVal val="0"/>
                                          </p:val>
                                        </p:tav>
                                        <p:tav tm="100000">
                                          <p:val>
                                            <p:strVal val="1"/>
                                          </p:val>
                                        </p:tav>
                                      </p:tavLst>
                                    </p:anim>
                                    <p:anim calcmode="lin" valueType="num">
                                      <p:cBhvr>
                                        <p:cTn id="13" dur="1000" fill="hold"/>
                                        <p:tgtEl>
                                          <p:spTgt spid="5"/>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a:extLst>
              <a:ext uri="{FF2B5EF4-FFF2-40B4-BE49-F238E27FC236}">
                <a16:creationId xmlns:a16="http://schemas.microsoft.com/office/drawing/2014/main" id="{303C588B-2F26-41E1-BEB0-D148C40F671C}"/>
              </a:ext>
            </a:extLst>
          </p:cNvPr>
          <p:cNvSpPr txBox="1">
            <a:spLocks noGrp="1"/>
          </p:cNvSpPr>
          <p:nvPr>
            <p:ph type="title"/>
          </p:nvPr>
        </p:nvSpPr>
        <p:spPr>
          <a:xfrm>
            <a:off x="188913" y="381000"/>
            <a:ext cx="8878887" cy="1036638"/>
          </a:xfrm>
        </p:spPr>
        <p:txBody>
          <a:bodyPr/>
          <a:lstStyle/>
          <a:p>
            <a:pPr eaLnBrk="1" hangingPunct="1"/>
            <a:r>
              <a:rPr lang="zh-CN" altLang="en-US" sz="6000" b="1">
                <a:latin typeface="Times New Roman" panose="02020603050405020304" pitchFamily="18" charset="0"/>
                <a:ea typeface="ＭＳ Ｐゴシック" panose="020B0600070205080204" pitchFamily="34" charset="-128"/>
              </a:rPr>
              <a:t>  </a:t>
            </a:r>
            <a:r>
              <a:rPr lang="zh-CN" altLang="en-US" sz="6000" b="1">
                <a:latin typeface="KaiTi" panose="02010609060101010101" pitchFamily="49" charset="-122"/>
                <a:ea typeface="KaiTi" panose="02010609060101010101" pitchFamily="49" charset="-122"/>
              </a:rPr>
              <a:t>大搬迁</a:t>
            </a:r>
            <a:endParaRPr altLang="en-US" sz="6000" b="1">
              <a:latin typeface="KaiTi" panose="02010609060101010101" pitchFamily="49" charset="-122"/>
              <a:ea typeface="KaiTi" panose="02010609060101010101" pitchFamily="49" charset="-122"/>
            </a:endParaRPr>
          </a:p>
        </p:txBody>
      </p:sp>
      <p:sp>
        <p:nvSpPr>
          <p:cNvPr id="650243" name="Rectangle 3">
            <a:extLst>
              <a:ext uri="{FF2B5EF4-FFF2-40B4-BE49-F238E27FC236}">
                <a16:creationId xmlns:a16="http://schemas.microsoft.com/office/drawing/2014/main" id="{B9B84595-5C80-4E2C-B6E9-84C364D3349D}"/>
              </a:ext>
            </a:extLst>
          </p:cNvPr>
          <p:cNvSpPr txBox="1">
            <a:spLocks noGrp="1"/>
          </p:cNvSpPr>
          <p:nvPr>
            <p:ph idx="1"/>
          </p:nvPr>
        </p:nvSpPr>
        <p:spPr>
          <a:xfrm>
            <a:off x="533400" y="5113338"/>
            <a:ext cx="3094038" cy="677862"/>
          </a:xfrm>
        </p:spPr>
        <p:txBody>
          <a:bodyPr anchorCtr="1"/>
          <a:lstStyle/>
          <a:p>
            <a:pPr algn="ctr" eaLnBrk="1" hangingPunct="1">
              <a:buFont typeface="Wingdings" panose="05000000000000000000" pitchFamily="2" charset="2"/>
              <a:buNone/>
            </a:pPr>
            <a:r>
              <a:rPr lang="zh-SG" altLang="en-US" sz="3200">
                <a:latin typeface="KaiTi" panose="02010609060101010101" pitchFamily="49" charset="-122"/>
                <a:ea typeface="KaiTi" panose="02010609060101010101" pitchFamily="49" charset="-122"/>
              </a:rPr>
              <a:t>卡斯特罗谷</a:t>
            </a:r>
            <a:endParaRPr altLang="en-US" sz="3200" b="1">
              <a:latin typeface="KaiTi" panose="02010609060101010101" pitchFamily="49" charset="-122"/>
              <a:ea typeface="KaiTi" panose="02010609060101010101" pitchFamily="49" charset="-122"/>
            </a:endParaRPr>
          </a:p>
        </p:txBody>
      </p:sp>
      <p:sp>
        <p:nvSpPr>
          <p:cNvPr id="4" name="Picture 4" descr="Homes">
            <a:extLst>
              <a:ext uri="{FF2B5EF4-FFF2-40B4-BE49-F238E27FC236}">
                <a16:creationId xmlns:a16="http://schemas.microsoft.com/office/drawing/2014/main" id="{10F44AEE-2127-44E1-A42D-FCCD54582474}"/>
              </a:ext>
            </a:extLst>
          </p:cNvPr>
          <p:cNvSpPr>
            <a:spLocks noChangeAspect="1"/>
          </p:cNvSpPr>
          <p:nvPr/>
        </p:nvSpPr>
        <p:spPr bwMode="auto">
          <a:xfrm>
            <a:off x="5486400" y="19812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650245" name="Picture 5" descr="Homes-CV &amp; Hayward">
            <a:extLst>
              <a:ext uri="{FF2B5EF4-FFF2-40B4-BE49-F238E27FC236}">
                <a16:creationId xmlns:a16="http://schemas.microsoft.com/office/drawing/2014/main" id="{C0FB8EEA-C13D-4A71-B360-A28A2E35FD62}"/>
              </a:ext>
            </a:extLst>
          </p:cNvPr>
          <p:cNvSpPr>
            <a:spLocks noChangeAspect="1"/>
          </p:cNvSpPr>
          <p:nvPr/>
        </p:nvSpPr>
        <p:spPr bwMode="auto">
          <a:xfrm>
            <a:off x="609600" y="1981200"/>
            <a:ext cx="2887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6" name="Rectangle 6">
            <a:extLst>
              <a:ext uri="{FF2B5EF4-FFF2-40B4-BE49-F238E27FC236}">
                <a16:creationId xmlns:a16="http://schemas.microsoft.com/office/drawing/2014/main" id="{17CE666B-DBA1-42C9-905B-6AE2D1CBC251}"/>
              </a:ext>
            </a:extLst>
          </p:cNvPr>
          <p:cNvSpPr>
            <a:spLocks noChangeArrowheads="1"/>
          </p:cNvSpPr>
          <p:nvPr/>
        </p:nvSpPr>
        <p:spPr bwMode="auto">
          <a:xfrm>
            <a:off x="5486400" y="50292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3600" b="1">
              <a:latin typeface="Times New Roman" panose="02020603050405020304" pitchFamily="18" charset="0"/>
              <a:ea typeface="Osaka"/>
              <a:cs typeface="Osaka"/>
            </a:endParaRPr>
          </a:p>
        </p:txBody>
      </p:sp>
      <p:sp>
        <p:nvSpPr>
          <p:cNvPr id="9" name="Rectangle 6">
            <a:extLst>
              <a:ext uri="{FF2B5EF4-FFF2-40B4-BE49-F238E27FC236}">
                <a16:creationId xmlns:a16="http://schemas.microsoft.com/office/drawing/2014/main" id="{3AED853C-66E6-4A4F-B20F-64F22612648A}"/>
              </a:ext>
            </a:extLst>
          </p:cNvPr>
          <p:cNvSpPr>
            <a:spLocks noChangeArrowheads="1"/>
          </p:cNvSpPr>
          <p:nvPr/>
        </p:nvSpPr>
        <p:spPr bwMode="auto">
          <a:xfrm>
            <a:off x="5486400" y="52578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2800" b="1">
                <a:latin typeface="Calibri" panose="020F0502020204030204" pitchFamily="34" charset="0"/>
                <a:ea typeface="SimSun" panose="02010600030101010101" pitchFamily="2" charset="-122"/>
              </a:rPr>
              <a:t>海沃德</a:t>
            </a:r>
            <a:endParaRPr lang="en-US" altLang="en-US" sz="2800" b="1">
              <a:latin typeface="Times New Roman" panose="02020603050405020304" pitchFamily="18" charset="0"/>
              <a:ea typeface="Osaka"/>
              <a:cs typeface="Osaka"/>
            </a:endParaRPr>
          </a:p>
        </p:txBody>
      </p:sp>
      <p:pic>
        <p:nvPicPr>
          <p:cNvPr id="13" name="Picture 4" descr="Homes">
            <a:extLst>
              <a:ext uri="{FF2B5EF4-FFF2-40B4-BE49-F238E27FC236}">
                <a16:creationId xmlns:a16="http://schemas.microsoft.com/office/drawing/2014/main" id="{1A8AAA14-9CBB-4920-B976-032770C26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3124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49" name="Picture 5" descr="Homes-CV &amp; Hayward">
            <a:extLst>
              <a:ext uri="{FF2B5EF4-FFF2-40B4-BE49-F238E27FC236}">
                <a16:creationId xmlns:a16="http://schemas.microsoft.com/office/drawing/2014/main" id="{68727E53-7A90-4E94-9030-D3C5F9929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2887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7">
            <a:extLst>
              <a:ext uri="{FF2B5EF4-FFF2-40B4-BE49-F238E27FC236}">
                <a16:creationId xmlns:a16="http://schemas.microsoft.com/office/drawing/2014/main" id="{BE04DE3A-26AD-420A-BCBD-5F70C6E25626}"/>
              </a:ext>
            </a:extLst>
          </p:cNvPr>
          <p:cNvSpPr>
            <a:spLocks noChangeArrowheads="1"/>
          </p:cNvSpPr>
          <p:nvPr/>
        </p:nvSpPr>
        <p:spPr bwMode="auto">
          <a:xfrm>
            <a:off x="3886200" y="3124200"/>
            <a:ext cx="1295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666699"/>
          </a:solidFill>
          <a:ln w="9525">
            <a:solidFill>
              <a:srgbClr val="FFFFFF"/>
            </a:solidFill>
            <a:miter lim="800000"/>
            <a:headEnd/>
            <a:tailEnd/>
          </a:ln>
        </p:spPr>
        <p:txBody>
          <a:bodyPr wrap="none" anchor="ctr"/>
          <a:lstStyle/>
          <a:p>
            <a:pPr eaLnBrk="1" fontAlgn="auto" hangingPunct="1">
              <a:spcBef>
                <a:spcPts val="0"/>
              </a:spcBef>
              <a:spcAft>
                <a:spcPts val="0"/>
              </a:spcAft>
              <a:defRPr/>
            </a:pPr>
            <a:endParaRPr lang="en-US" kern="0">
              <a:solidFill>
                <a:sysClr val="windowText" lastClr="000000"/>
              </a:solidFill>
              <a:latin typeface="Arial" charset="0"/>
              <a:ea typeface="ＭＳ Ｐゴシック" charset="0"/>
              <a:cs typeface="ＭＳ Ｐゴシック" charset="0"/>
            </a:endParaRPr>
          </a:p>
        </p:txBody>
      </p:sp>
    </p:spTree>
  </p:cSld>
  <p:clrMapOvr>
    <a:masterClrMapping/>
  </p:clrMapOvr>
  <p:transition advTm="13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22" presetClass="entr" presetSubtype="8" fill="hold" grpId="0" nodeType="afterEffect" nodePh="1">
                                  <p:stCondLst>
                                    <p:cond delay="100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1500"/>
                            </p:stCondLst>
                            <p:childTnLst>
                              <p:par>
                                <p:cTn id="9" presetID="22" presetClass="entr" presetSubtype="8" fill="hold" grpId="0" nodeType="afterEffect" nodePh="1">
                                  <p:stCondLst>
                                    <p:cond delay="100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nodeType="afterGroup">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6" name="Picture 4" descr="Terry &amp; John">
            <a:extLst>
              <a:ext uri="{FF2B5EF4-FFF2-40B4-BE49-F238E27FC236}">
                <a16:creationId xmlns:a16="http://schemas.microsoft.com/office/drawing/2014/main" id="{2A2F8A2C-A308-43CB-91F3-60548506E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717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67" name="Rectangle 2">
            <a:extLst>
              <a:ext uri="{FF2B5EF4-FFF2-40B4-BE49-F238E27FC236}">
                <a16:creationId xmlns:a16="http://schemas.microsoft.com/office/drawing/2014/main" id="{2253AF72-B107-458D-B154-8ABDFD622E8D}"/>
              </a:ext>
            </a:extLst>
          </p:cNvPr>
          <p:cNvSpPr txBox="1">
            <a:spLocks noGrp="1"/>
          </p:cNvSpPr>
          <p:nvPr>
            <p:ph type="title"/>
          </p:nvPr>
        </p:nvSpPr>
        <p:spPr>
          <a:xfrm>
            <a:off x="533400" y="609600"/>
            <a:ext cx="8153400" cy="609600"/>
          </a:xfrm>
        </p:spPr>
        <p:txBody>
          <a:bodyPr/>
          <a:lstStyle/>
          <a:p>
            <a:pPr eaLnBrk="1" hangingPunct="1"/>
            <a:r>
              <a:rPr lang="zh-CN" altLang="en-US">
                <a:latin typeface="KaiTi" panose="02010609060101010101" pitchFamily="49" charset="-122"/>
                <a:ea typeface="KaiTi" panose="02010609060101010101" pitchFamily="49" charset="-122"/>
              </a:rPr>
              <a:t>一个新的开始</a:t>
            </a:r>
            <a:endParaRPr altLang="en-US">
              <a:latin typeface="KaiTi" panose="02010609060101010101" pitchFamily="49" charset="-122"/>
              <a:ea typeface="KaiTi" panose="02010609060101010101" pitchFamily="49" charset="-122"/>
            </a:endParaRPr>
          </a:p>
        </p:txBody>
      </p:sp>
      <p:sp>
        <p:nvSpPr>
          <p:cNvPr id="651268" name="Picture 4" descr="Terry &amp; John">
            <a:extLst>
              <a:ext uri="{FF2B5EF4-FFF2-40B4-BE49-F238E27FC236}">
                <a16:creationId xmlns:a16="http://schemas.microsoft.com/office/drawing/2014/main" id="{640D5E45-A8F4-4893-A4DF-9AF5E3E89257}"/>
              </a:ext>
            </a:extLst>
          </p:cNvPr>
          <p:cNvSpPr>
            <a:spLocks noChangeAspect="1"/>
          </p:cNvSpPr>
          <p:nvPr/>
        </p:nvSpPr>
        <p:spPr bwMode="auto">
          <a:xfrm>
            <a:off x="304800" y="1676400"/>
            <a:ext cx="2717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sp>
        <p:nvSpPr>
          <p:cNvPr id="4" name="WordArt 5">
            <a:extLst>
              <a:ext uri="{FF2B5EF4-FFF2-40B4-BE49-F238E27FC236}">
                <a16:creationId xmlns:a16="http://schemas.microsoft.com/office/drawing/2014/main" id="{D6C344D0-D7AC-4CB7-ACA0-4CF76AE5FAB5}"/>
              </a:ext>
            </a:extLst>
          </p:cNvPr>
          <p:cNvSpPr>
            <a:spLocks noChangeArrowheads="1" noChangeShapeType="1" noTextEdit="1"/>
          </p:cNvSpPr>
          <p:nvPr/>
        </p:nvSpPr>
        <p:spPr bwMode="auto">
          <a:xfrm>
            <a:off x="1524000" y="1447800"/>
            <a:ext cx="6705600" cy="30480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恩点</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5" name="WordArt 6">
            <a:extLst>
              <a:ext uri="{FF2B5EF4-FFF2-40B4-BE49-F238E27FC236}">
                <a16:creationId xmlns:a16="http://schemas.microsoft.com/office/drawing/2014/main" id="{0AE45B9E-4025-4B19-8F02-DFCD91F32C76}"/>
              </a:ext>
            </a:extLst>
          </p:cNvPr>
          <p:cNvSpPr>
            <a:spLocks noChangeArrowheads="1" noChangeShapeType="1" noTextEdit="1"/>
          </p:cNvSpPr>
          <p:nvPr/>
        </p:nvSpPr>
        <p:spPr bwMode="auto">
          <a:xfrm>
            <a:off x="6721475" y="3097213"/>
            <a:ext cx="2193925" cy="941387"/>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E701"/>
              </a:contourClr>
            </a:sp3d>
          </a:bodyPr>
          <a:lstStyle/>
          <a:p>
            <a:pPr algn="ctr"/>
            <a:r>
              <a:rPr lang="zh-CN" altLang="en-US" sz="3600" kern="10">
                <a:ln w="9525">
                  <a:round/>
                  <a:headEnd/>
                  <a:tailEnd/>
                </a:ln>
                <a:gradFill rotWithShape="1">
                  <a:gsLst>
                    <a:gs pos="0">
                      <a:srgbClr val="FFE701"/>
                    </a:gs>
                    <a:gs pos="100000">
                      <a:srgbClr val="FE3E02"/>
                    </a:gs>
                  </a:gsLst>
                  <a:lin ang="5400000"/>
                </a:gradFill>
                <a:latin typeface="ＭＳ Ｐゴシック" panose="020B0600070205080204" pitchFamily="34" charset="-128"/>
              </a:rPr>
              <a:t>与他人</a:t>
            </a:r>
            <a:endParaRPr lang="en-SG" sz="3600" kern="10">
              <a:ln w="9525">
                <a:round/>
                <a:headEnd/>
                <a:tailEnd/>
              </a:ln>
              <a:gradFill rotWithShape="1">
                <a:gsLst>
                  <a:gs pos="0">
                    <a:srgbClr val="FFE701"/>
                  </a:gs>
                  <a:gs pos="100000">
                    <a:srgbClr val="FE3E02"/>
                  </a:gs>
                </a:gsLst>
                <a:lin ang="5400000"/>
              </a:gradFill>
              <a:latin typeface="ＭＳ Ｐゴシック" panose="020B0600070205080204" pitchFamily="34" charset="-128"/>
            </a:endParaRPr>
          </a:p>
        </p:txBody>
      </p:sp>
      <p:sp>
        <p:nvSpPr>
          <p:cNvPr id="651271" name="Rectangle 3">
            <a:extLst>
              <a:ext uri="{FF2B5EF4-FFF2-40B4-BE49-F238E27FC236}">
                <a16:creationId xmlns:a16="http://schemas.microsoft.com/office/drawing/2014/main" id="{640A1ECD-16D3-429C-880E-659FCEEAFD18}"/>
              </a:ext>
            </a:extLst>
          </p:cNvPr>
          <p:cNvSpPr>
            <a:spLocks noChangeArrowheads="1"/>
          </p:cNvSpPr>
          <p:nvPr/>
        </p:nvSpPr>
        <p:spPr bwMode="auto">
          <a:xfrm>
            <a:off x="381000" y="56388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42900" indent="-342900">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lnSpc>
                <a:spcPct val="90000"/>
              </a:lnSpc>
              <a:buClrTx/>
              <a:buSzTx/>
              <a:buFontTx/>
              <a:buNone/>
            </a:pPr>
            <a:endParaRPr lang="en-US" altLang="en-US"/>
          </a:p>
        </p:txBody>
      </p:sp>
      <p:sp>
        <p:nvSpPr>
          <p:cNvPr id="651272" name="TextBox 6">
            <a:extLst>
              <a:ext uri="{FF2B5EF4-FFF2-40B4-BE49-F238E27FC236}">
                <a16:creationId xmlns:a16="http://schemas.microsoft.com/office/drawing/2014/main" id="{07E7CFE4-86A7-476F-9430-F4115A727009}"/>
              </a:ext>
            </a:extLst>
          </p:cNvPr>
          <p:cNvSpPr txBox="1">
            <a:spLocks noChangeArrowheads="1"/>
          </p:cNvSpPr>
          <p:nvPr/>
        </p:nvSpPr>
        <p:spPr bwMode="auto">
          <a:xfrm>
            <a:off x="990600" y="56388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SG" altLang="en-US" sz="2800">
                <a:latin typeface="KaiTi" panose="02010609060101010101" pitchFamily="49" charset="-122"/>
                <a:ea typeface="KaiTi" panose="02010609060101010101" pitchFamily="49" charset="-122"/>
              </a:rPr>
              <a:t>迪安</a:t>
            </a:r>
            <a:endParaRPr lang="en-US" altLang="en-US" sz="2800">
              <a:latin typeface="KaiTi" panose="02010609060101010101" pitchFamily="49" charset="-122"/>
              <a:ea typeface="KaiTi" panose="02010609060101010101" pitchFamily="49" charset="-122"/>
            </a:endParaRPr>
          </a:p>
        </p:txBody>
      </p:sp>
    </p:spTree>
  </p:cSld>
  <p:clrMapOvr>
    <a:masterClrMapping/>
  </p:clrMapOvr>
  <p:transition advTm="14000">
    <p:random/>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8" presetClass="emph" presetSubtype="0" fill="hold" nodeType="afterEffect">
                                  <p:stCondLst>
                                    <p:cond delay="2000"/>
                                  </p:stCondLst>
                                  <p:childTnLst>
                                    <p:animRot by="21600000">
                                      <p:cBhvr>
                                        <p:cTn id="6" dur="2000" fill="hold"/>
                                        <p:tgtEl>
                                          <p:spTgt spid="4"/>
                                        </p:tgtEl>
                                        <p:attrNameLst>
                                          <p:attrName>r</p:attrName>
                                        </p:attrNameLst>
                                      </p:cBhvr>
                                    </p:animRot>
                                  </p:childTnLst>
                                </p:cTn>
                              </p:par>
                            </p:childTnLst>
                          </p:cTn>
                        </p:par>
                        <p:par>
                          <p:cTn id="7" fill="hold" nodeType="afterGroup">
                            <p:stCondLst>
                              <p:cond delay="4000"/>
                            </p:stCondLst>
                            <p:childTnLst>
                              <p:par>
                                <p:cTn id="8" presetID="15"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0"/>
                                          </p:val>
                                        </p:tav>
                                        <p:tav tm="100000">
                                          <p:val>
                                            <p:strVal val="#ppt_w"/>
                                          </p:val>
                                        </p:tav>
                                      </p:tavLst>
                                    </p:anim>
                                    <p:anim calcmode="lin" valueType="num">
                                      <p:cBhvr>
                                        <p:cTn id="11" dur="1000" fill="hold"/>
                                        <p:tgtEl>
                                          <p:spTgt spid="5"/>
                                        </p:tgtEl>
                                        <p:attrNameLst>
                                          <p:attrName>ppt_h</p:attrName>
                                        </p:attrNameLst>
                                      </p:cBhvr>
                                      <p:tavLst>
                                        <p:tav tm="0">
                                          <p:val>
                                            <p:str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strVal val="0"/>
                                          </p:val>
                                        </p:tav>
                                        <p:tav tm="100000">
                                          <p:val>
                                            <p:strVal val="1"/>
                                          </p:val>
                                        </p:tav>
                                      </p:tavLst>
                                    </p:anim>
                                    <p:anim calcmode="lin" valueType="num">
                                      <p:cBhvr>
                                        <p:cTn id="13" dur="1000" fill="hold"/>
                                        <p:tgtEl>
                                          <p:spTgt spid="5"/>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itle 2">
            <a:extLst>
              <a:ext uri="{FF2B5EF4-FFF2-40B4-BE49-F238E27FC236}">
                <a16:creationId xmlns:a16="http://schemas.microsoft.com/office/drawing/2014/main" id="{E6448677-91BA-4BFD-B3DA-F9191592B6F8}"/>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52291" name="Rectangle 2">
            <a:extLst>
              <a:ext uri="{FF2B5EF4-FFF2-40B4-BE49-F238E27FC236}">
                <a16:creationId xmlns:a16="http://schemas.microsoft.com/office/drawing/2014/main" id="{7CAFDEBA-4DCE-40EB-887F-B8D71CFB01E4}"/>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lnSpc>
                <a:spcPct val="90000"/>
              </a:lnSpc>
              <a:spcBef>
                <a:spcPts val="700"/>
              </a:spcBef>
              <a:buClr>
                <a:srgbClr val="000000"/>
              </a:buClr>
              <a:buSzPct val="85000"/>
              <a:buFont typeface="Wingdings" panose="05000000000000000000" pitchFamily="2" charset="2"/>
              <a:buChar char="v"/>
              <a:defRPr sz="3000">
                <a:solidFill>
                  <a:srgbClr val="000000"/>
                </a:solidFill>
                <a:latin typeface="Arial" panose="020B0604020202020204" pitchFamily="34" charset="0"/>
                <a:ea typeface="ＭＳ Ｐゴシック" panose="020B0600070205080204" pitchFamily="34" charset="-128"/>
              </a:defRPr>
            </a:lvl1pPr>
            <a:lvl2pPr marL="742950" indent="-28575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2pPr>
            <a:lvl3pPr marL="11430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3pPr>
            <a:lvl4pPr marL="16002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4pPr>
            <a:lvl5pPr marL="2057400" indent="-228600">
              <a:lnSpc>
                <a:spcPct val="90000"/>
              </a:lnSpc>
              <a:spcBef>
                <a:spcPts val="600"/>
              </a:spcBef>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600"/>
              </a:spcBef>
              <a:spcAft>
                <a:spcPct val="0"/>
              </a:spcAft>
              <a:buClr>
                <a:srgbClr val="000000"/>
              </a:buClr>
              <a:buSzPct val="85000"/>
              <a:buFont typeface="Wingdings" panose="05000000000000000000" pitchFamily="2" charset="2"/>
              <a:buChar char="v"/>
              <a:defRPr sz="26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Bef>
                <a:spcPct val="0"/>
              </a:spcBef>
              <a:buClrTx/>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itle 10">
            <a:extLst>
              <a:ext uri="{FF2B5EF4-FFF2-40B4-BE49-F238E27FC236}">
                <a16:creationId xmlns:a16="http://schemas.microsoft.com/office/drawing/2014/main" id="{34FE95C9-BD47-4E11-81FA-C649AE3A9896}"/>
              </a:ext>
            </a:extLst>
          </p:cNvPr>
          <p:cNvSpPr txBox="1">
            <a:spLocks noGrp="1"/>
          </p:cNvSpPr>
          <p:nvPr>
            <p:ph type="title" idx="4294967295"/>
          </p:nvPr>
        </p:nvSpPr>
        <p:spPr/>
        <p:txBody>
          <a:bodyPr/>
          <a:lstStyle/>
          <a:p>
            <a:pPr eaLnBrk="1"/>
            <a:r>
              <a:rPr altLang="en-US">
                <a:solidFill>
                  <a:srgbClr val="FFFFFF"/>
                </a:solidFill>
                <a:latin typeface="Arial" panose="020B0604020202020204" pitchFamily="34" charset="0"/>
              </a:rPr>
              <a:t>Unique Elements in </a:t>
            </a:r>
            <a:r>
              <a:rPr lang="ko-KR" altLang="en-US">
                <a:solidFill>
                  <a:srgbClr val="FFFFFF"/>
                </a:solidFill>
                <a:latin typeface="Arial" panose="020B0604020202020204" pitchFamily="34" charset="0"/>
              </a:rPr>
              <a:t>约拿书</a:t>
            </a:r>
            <a:endParaRPr altLang="en-US">
              <a:solidFill>
                <a:srgbClr val="FFFFFF"/>
              </a:solidFill>
              <a:latin typeface="Arial" panose="020B0604020202020204" pitchFamily="34" charset="0"/>
            </a:endParaRPr>
          </a:p>
        </p:txBody>
      </p:sp>
      <p:sp>
        <p:nvSpPr>
          <p:cNvPr id="3" name="Text Box 5">
            <a:extLst>
              <a:ext uri="{FF2B5EF4-FFF2-40B4-BE49-F238E27FC236}">
                <a16:creationId xmlns:a16="http://schemas.microsoft.com/office/drawing/2014/main" id="{9D863B76-D04C-4153-A8DC-CDE359248280}"/>
              </a:ext>
            </a:extLst>
          </p:cNvPr>
          <p:cNvSpPr txBox="1">
            <a:spLocks noChangeArrowheads="1"/>
          </p:cNvSpPr>
          <p:nvPr/>
        </p:nvSpPr>
        <p:spPr bwMode="auto">
          <a:xfrm>
            <a:off x="152400" y="1800225"/>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a:pPr>
            <a:r>
              <a:rPr lang="zh-CN" altLang="en-US" sz="3200" b="1">
                <a:latin typeface="SimSun" panose="02010600030101010101" pitchFamily="2" charset="-122"/>
                <a:ea typeface="SimSun" panose="02010600030101010101" pitchFamily="2" charset="-122"/>
              </a:rPr>
              <a:t>约拿所讲的话完全是通过一个先知的</a:t>
            </a:r>
            <a:r>
              <a:rPr lang="zh-CN" altLang="en-US" sz="3200" b="1">
                <a:solidFill>
                  <a:srgbClr val="FF0000"/>
                </a:solidFill>
                <a:latin typeface="SimSun" panose="02010600030101010101" pitchFamily="2" charset="-122"/>
                <a:ea typeface="SimSun" panose="02010600030101010101" pitchFamily="2" charset="-122"/>
              </a:rPr>
              <a:t>经验</a:t>
            </a:r>
            <a:r>
              <a:rPr lang="en-US" altLang="ja-JP" sz="3200" b="1">
                <a:latin typeface="Calibri" panose="020F0502020204030204" pitchFamily="34" charset="0"/>
                <a:ea typeface="SimSun" panose="02010600030101010101" pitchFamily="2" charset="-122"/>
              </a:rPr>
              <a:t>—</a:t>
            </a:r>
            <a:r>
              <a:rPr lang="zh-CN" altLang="en-US" sz="3200" b="1">
                <a:latin typeface="SimSun" panose="02010600030101010101" pitchFamily="2" charset="-122"/>
                <a:ea typeface="SimSun" panose="02010600030101010101" pitchFamily="2" charset="-122"/>
              </a:rPr>
              <a:t>不是他的话</a:t>
            </a:r>
            <a:r>
              <a:rPr lang="zh-CN" altLang="en-US" sz="3200">
                <a:latin typeface="SimSun" panose="02010600030101010101" pitchFamily="2" charset="-122"/>
                <a:ea typeface="SimSun" panose="02010600030101010101" pitchFamily="2" charset="-122"/>
              </a:rPr>
              <a:t>。</a:t>
            </a:r>
            <a:endParaRPr lang="en-US" altLang="en-US" sz="3200">
              <a:latin typeface="Calibri" panose="020F0502020204030204" pitchFamily="34" charset="0"/>
              <a:ea typeface="SimSun" panose="02010600030101010101" pitchFamily="2" charset="-122"/>
            </a:endParaRPr>
          </a:p>
        </p:txBody>
      </p:sp>
      <p:sp>
        <p:nvSpPr>
          <p:cNvPr id="4" name="Text Box 6">
            <a:extLst>
              <a:ext uri="{FF2B5EF4-FFF2-40B4-BE49-F238E27FC236}">
                <a16:creationId xmlns:a16="http://schemas.microsoft.com/office/drawing/2014/main" id="{0AB7E4BD-C4A4-4228-B8CC-8DC94961C659}"/>
              </a:ext>
            </a:extLst>
          </p:cNvPr>
          <p:cNvSpPr txBox="1"/>
          <p:nvPr/>
        </p:nvSpPr>
        <p:spPr>
          <a:xfrm>
            <a:off x="8213725" y="193675"/>
            <a:ext cx="608013" cy="396875"/>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000" b="1" kern="0">
                <a:solidFill>
                  <a:srgbClr val="000000"/>
                </a:solidFill>
                <a:latin typeface="Arial"/>
                <a:ea typeface="Osaka"/>
                <a:cs typeface="Osaka"/>
              </a:rPr>
              <a:t>600</a:t>
            </a:r>
          </a:p>
        </p:txBody>
      </p:sp>
      <p:sp>
        <p:nvSpPr>
          <p:cNvPr id="653317" name="WordArt 7">
            <a:extLst>
              <a:ext uri="{FF2B5EF4-FFF2-40B4-BE49-F238E27FC236}">
                <a16:creationId xmlns:a16="http://schemas.microsoft.com/office/drawing/2014/main" id="{549F9F93-05F6-48E5-9DFF-E8DAE593797D}"/>
              </a:ext>
            </a:extLst>
          </p:cNvPr>
          <p:cNvSpPr>
            <a:spLocks noChangeArrowheads="1" noChangeShapeType="1" noTextEdit="1"/>
          </p:cNvSpPr>
          <p:nvPr/>
        </p:nvSpPr>
        <p:spPr bwMode="auto">
          <a:xfrm>
            <a:off x="-304800" y="533400"/>
            <a:ext cx="7924800" cy="11430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C000"/>
              </a:contourClr>
            </a:sp3d>
          </a:bodyPr>
          <a:lstStyle/>
          <a:p>
            <a:pPr algn="ctr"/>
            <a:r>
              <a:rPr lang="zh-CN" altLang="en-US" kern="10" dirty="0">
                <a:ln w="9525">
                  <a:round/>
                  <a:headEnd/>
                  <a:tailEnd/>
                </a:ln>
                <a:solidFill>
                  <a:srgbClr val="FFC000"/>
                </a:solidFill>
                <a:latin typeface="+mn-ea"/>
                <a:ea typeface="+mn-ea"/>
                <a:cs typeface="+mn-ea"/>
              </a:rPr>
              <a:t>约拿独特的元素</a:t>
            </a:r>
            <a:endParaRPr lang="en-SG" kern="10" dirty="0">
              <a:ln w="9525">
                <a:round/>
                <a:headEnd/>
                <a:tailEnd/>
              </a:ln>
              <a:solidFill>
                <a:srgbClr val="FFC000"/>
              </a:solidFill>
              <a:latin typeface="+mn-ea"/>
              <a:ea typeface="+mn-ea"/>
              <a:cs typeface="+mn-ea"/>
            </a:endParaRPr>
          </a:p>
        </p:txBody>
      </p:sp>
      <p:sp>
        <p:nvSpPr>
          <p:cNvPr id="6" name="Text Box 5">
            <a:extLst>
              <a:ext uri="{FF2B5EF4-FFF2-40B4-BE49-F238E27FC236}">
                <a16:creationId xmlns:a16="http://schemas.microsoft.com/office/drawing/2014/main" id="{076FFAC1-7877-4225-8902-CD5D037603ED}"/>
              </a:ext>
            </a:extLst>
          </p:cNvPr>
          <p:cNvSpPr txBox="1">
            <a:spLocks noChangeArrowheads="1"/>
          </p:cNvSpPr>
          <p:nvPr/>
        </p:nvSpPr>
        <p:spPr bwMode="auto">
          <a:xfrm>
            <a:off x="152400" y="4191000"/>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3"/>
            </a:pPr>
            <a:r>
              <a:rPr lang="zh-CN" altLang="en-US" sz="3200" b="1">
                <a:latin typeface="Times New Roman" panose="02020603050405020304" pitchFamily="18" charset="0"/>
                <a:ea typeface="SimSun" panose="02010600030101010101" pitchFamily="2" charset="-122"/>
              </a:rPr>
              <a:t>约拿书是在整个圣经里唯一记录以色列对</a:t>
            </a:r>
            <a:r>
              <a:rPr lang="zh-CN" altLang="en-US" sz="3200" b="1">
                <a:solidFill>
                  <a:srgbClr val="FF0000"/>
                </a:solidFill>
                <a:latin typeface="Times New Roman" panose="02020603050405020304" pitchFamily="18" charset="0"/>
                <a:ea typeface="SimSun" panose="02010600030101010101" pitchFamily="2" charset="-122"/>
              </a:rPr>
              <a:t>希利尼</a:t>
            </a:r>
            <a:r>
              <a:rPr lang="zh-CN" altLang="en-US" sz="3200" b="1">
                <a:latin typeface="Times New Roman" panose="02020603050405020304" pitchFamily="18" charset="0"/>
                <a:ea typeface="SimSun" panose="02010600030101010101" pitchFamily="2" charset="-122"/>
              </a:rPr>
              <a:t>国家的反应</a:t>
            </a:r>
            <a:endParaRPr lang="en-US" altLang="ja-JP" sz="3200" b="1">
              <a:latin typeface="Calibri" panose="020F0502020204030204" pitchFamily="34" charset="0"/>
              <a:ea typeface="ＭＳ Ｐゴシック" panose="020B0600070205080204" pitchFamily="34" charset="-128"/>
            </a:endParaRPr>
          </a:p>
          <a:p>
            <a:pPr lvl="2" eaLnBrk="1">
              <a:spcBef>
                <a:spcPct val="0"/>
              </a:spcBef>
              <a:buFontTx/>
              <a:buNone/>
            </a:pPr>
            <a:endParaRPr lang="en-US" altLang="en-US" sz="3200" b="1">
              <a:ea typeface="ＭＳ Ｐゴシック" panose="020B0600070205080204" pitchFamily="34" charset="-128"/>
            </a:endParaRPr>
          </a:p>
        </p:txBody>
      </p:sp>
      <p:sp>
        <p:nvSpPr>
          <p:cNvPr id="7" name="Text Box 5">
            <a:extLst>
              <a:ext uri="{FF2B5EF4-FFF2-40B4-BE49-F238E27FC236}">
                <a16:creationId xmlns:a16="http://schemas.microsoft.com/office/drawing/2014/main" id="{90F12093-55F9-4246-9334-97128DE3CBFE}"/>
              </a:ext>
            </a:extLst>
          </p:cNvPr>
          <p:cNvSpPr txBox="1">
            <a:spLocks noChangeArrowheads="1"/>
          </p:cNvSpPr>
          <p:nvPr/>
        </p:nvSpPr>
        <p:spPr bwMode="auto">
          <a:xfrm>
            <a:off x="152400" y="306705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2"/>
            </a:pPr>
            <a:r>
              <a:rPr lang="zh-CN" altLang="en-US" sz="3200" b="1" dirty="0">
                <a:latin typeface="Times New Roman" panose="02020603050405020304" pitchFamily="18" charset="0"/>
                <a:ea typeface="SimSun" panose="02010600030101010101" pitchFamily="2" charset="-122"/>
              </a:rPr>
              <a:t>约拿是圣经中唯一的先知</a:t>
            </a:r>
            <a:r>
              <a:rPr lang="zh-CN" altLang="en-US" sz="3200" b="1" dirty="0">
                <a:solidFill>
                  <a:srgbClr val="FF0000"/>
                </a:solidFill>
                <a:latin typeface="Times New Roman" panose="02020603050405020304" pitchFamily="18" charset="0"/>
                <a:ea typeface="SimSun" panose="02010600030101010101" pitchFamily="2" charset="-122"/>
              </a:rPr>
              <a:t>试图避开</a:t>
            </a:r>
            <a:r>
              <a:rPr lang="zh-CN" altLang="en-US" sz="3200" b="1" dirty="0">
                <a:latin typeface="Times New Roman" panose="02020603050405020304" pitchFamily="18" charset="0"/>
                <a:ea typeface="SimSun" panose="02010600030101010101" pitchFamily="2" charset="-122"/>
              </a:rPr>
              <a:t>上帝</a:t>
            </a:r>
            <a:r>
              <a:rPr lang="zh-CN" altLang="en-US" sz="3200" b="1" dirty="0">
                <a:ea typeface="SimSun" panose="02010600030101010101" pitchFamily="2" charset="-122"/>
              </a:rPr>
              <a:t>。</a:t>
            </a:r>
            <a:endParaRPr lang="en-US" altLang="en-US" sz="3200" b="1" dirty="0">
              <a:ea typeface="SimSun" panose="02010600030101010101" pitchFamily="2" charset="-122"/>
            </a:endParaRPr>
          </a:p>
        </p:txBody>
      </p:sp>
      <p:sp>
        <p:nvSpPr>
          <p:cNvPr id="8" name="Text Box 5">
            <a:extLst>
              <a:ext uri="{FF2B5EF4-FFF2-40B4-BE49-F238E27FC236}">
                <a16:creationId xmlns:a16="http://schemas.microsoft.com/office/drawing/2014/main" id="{A1FD74C8-6E55-4583-BA58-1FB7727E8245}"/>
              </a:ext>
            </a:extLst>
          </p:cNvPr>
          <p:cNvSpPr txBox="1">
            <a:spLocks noChangeArrowheads="1"/>
          </p:cNvSpPr>
          <p:nvPr/>
        </p:nvSpPr>
        <p:spPr bwMode="auto">
          <a:xfrm>
            <a:off x="228600" y="56388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SzTx/>
              <a:buFontTx/>
              <a:buNone/>
            </a:pPr>
            <a:r>
              <a:rPr lang="en-US" altLang="en-US" sz="3200" b="1">
                <a:latin typeface="SimSun" panose="02010600030101010101" pitchFamily="2" charset="-122"/>
                <a:ea typeface="SimSun" panose="02010600030101010101" pitchFamily="2" charset="-122"/>
              </a:rPr>
              <a:t>4.</a:t>
            </a:r>
            <a:r>
              <a:rPr lang="en-US" altLang="en-US" sz="3200" b="1">
                <a:ea typeface="SimSun" panose="02010600030101010101" pitchFamily="2" charset="-122"/>
              </a:rPr>
              <a:t>	</a:t>
            </a:r>
            <a:r>
              <a:rPr lang="zh-CN" altLang="en-US" sz="3200" b="1">
                <a:latin typeface="Times New Roman" panose="02020603050405020304" pitchFamily="18" charset="0"/>
                <a:ea typeface="SimSun" panose="02010600030101010101" pitchFamily="2" charset="-122"/>
              </a:rPr>
              <a:t>约拿的</a:t>
            </a:r>
            <a:r>
              <a:rPr lang="zh-CN" altLang="en-US" sz="3200" b="1">
                <a:solidFill>
                  <a:srgbClr val="FF0000"/>
                </a:solidFill>
                <a:latin typeface="Times New Roman" panose="02020603050405020304" pitchFamily="18" charset="0"/>
                <a:ea typeface="SimSun" panose="02010600030101010101" pitchFamily="2" charset="-122"/>
              </a:rPr>
              <a:t>历史</a:t>
            </a:r>
            <a:r>
              <a:rPr lang="zh-CN" altLang="en-US" sz="3200" b="1">
                <a:latin typeface="Times New Roman" panose="02020603050405020304" pitchFamily="18" charset="0"/>
                <a:ea typeface="SimSun" panose="02010600030101010101" pitchFamily="2" charset="-122"/>
              </a:rPr>
              <a:t>真实存在被许多学者否认</a:t>
            </a:r>
            <a:r>
              <a:rPr lang="zh-CN" altLang="en-US" sz="3200" b="1">
                <a:ea typeface="SimSun" panose="02010600030101010101" pitchFamily="2" charset="-122"/>
              </a:rPr>
              <a:t>。</a:t>
            </a:r>
            <a:endParaRPr lang="en-US" altLang="en-US" sz="3200" b="1">
              <a:ea typeface="SimSun"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7" dur="1000" decel="50000" fill="hold">
                                          <p:stCondLst>
                                            <p:cond delay="0"/>
                                          </p:stCondLst>
                                        </p:cTn>
                                        <p:tgtEl>
                                          <p:spTgt spid="3">
                                            <p:txEl>
                                              <p:pRg st="0" end="0"/>
                                            </p:txEl>
                                          </p:spTgt>
                                        </p:tgtEl>
                                        <p:attrNameLst>
                                          <p:attrName>ppt_x</p:attrName>
                                        </p:attrNameLst>
                                      </p:cBhvr>
                                    </p:animMotion>
                                    <p:animEffect transition="in" filter="fade">
                                      <p:cBhvr>
                                        <p:cTn id="8" dur="10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5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3" dur="1000" decel="50000" fill="hold">
                                          <p:stCondLst>
                                            <p:cond delay="0"/>
                                          </p:stCondLst>
                                        </p:cTn>
                                        <p:tgtEl>
                                          <p:spTgt spid="7">
                                            <p:txEl>
                                              <p:pRg st="0" end="0"/>
                                            </p:txEl>
                                          </p:spTgt>
                                        </p:tgtEl>
                                        <p:attrNameLst>
                                          <p:attrName>ppt_x</p:attrName>
                                        </p:attrNameLst>
                                      </p:cBhvr>
                                    </p:animMotion>
                                    <p:animEffect transition="in" filter="fade">
                                      <p:cBhvr>
                                        <p:cTn id="14" dur="1000"/>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9" dur="1000" decel="50000" fill="hold">
                                          <p:stCondLst>
                                            <p:cond delay="0"/>
                                          </p:stCondLst>
                                        </p:cTn>
                                        <p:tgtEl>
                                          <p:spTgt spid="6">
                                            <p:txEl>
                                              <p:pRg st="0" end="0"/>
                                            </p:txEl>
                                          </p:spTgt>
                                        </p:tgtEl>
                                        <p:attrNameLst>
                                          <p:attrName>ppt_x</p:attrName>
                                        </p:attrNameLst>
                                      </p:cBhvr>
                                    </p:animMotion>
                                    <p:animEffect transition="in" filter="fade">
                                      <p:cBhvr>
                                        <p:cTn id="20" dur="10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25" dur="1000" decel="50000" fill="hold">
                                          <p:stCondLst>
                                            <p:cond delay="0"/>
                                          </p:stCondLst>
                                        </p:cTn>
                                        <p:tgtEl>
                                          <p:spTgt spid="8">
                                            <p:txEl>
                                              <p:pRg st="0" end="0"/>
                                            </p:txEl>
                                          </p:spTgt>
                                        </p:tgtEl>
                                        <p:attrNameLst>
                                          <p:attrName>ppt_x</p:attrName>
                                        </p:attrNameLst>
                                      </p:cBhvr>
                                    </p:animMotion>
                                    <p:animEffect transition="in" filter="fade">
                                      <p:cBhvr>
                                        <p:cTn id="2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AAC66A1C-E226-4012-AEDA-BFD6AEBA330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171F07B8-AFE0-44F9-B41E-899641EBF760}"/>
              </a:ext>
            </a:extLst>
          </p:cNvPr>
          <p:cNvSpPr>
            <a:spLocks noGrp="1" noChangeArrowheads="1"/>
          </p:cNvSpPr>
          <p:nvPr>
            <p:ph type="title" idx="4294967295"/>
          </p:nvPr>
        </p:nvSpPr>
        <p:spPr>
          <a:xfrm>
            <a:off x="900113" y="2636838"/>
            <a:ext cx="7391400" cy="3886200"/>
          </a:xfrm>
        </p:spPr>
        <p:txBody>
          <a:bodyPr/>
          <a:lstStyle/>
          <a:p>
            <a:pPr eaLnBrk="1" hangingPunct="1">
              <a:defRPr/>
            </a:pPr>
            <a:r>
              <a:rPr lang="mr-IN" altLang="ja-JP" sz="8000" b="1" dirty="0">
                <a:solidFill>
                  <a:srgbClr val="FFFFFF"/>
                </a:solidFill>
              </a:rPr>
              <a:t>“</a:t>
            </a:r>
            <a:r>
              <a:rPr lang="zh-CN" altLang="en-US" sz="8000" b="1" dirty="0">
                <a:solidFill>
                  <a:srgbClr val="FFFFFF"/>
                </a:solidFill>
              </a:rPr>
              <a:t>哦，不！”</a:t>
            </a:r>
            <a:br>
              <a:rPr lang="en-US" altLang="zh-CN" sz="8000" b="1" dirty="0">
                <a:solidFill>
                  <a:srgbClr val="FFFFFF"/>
                </a:solidFill>
              </a:rPr>
            </a:br>
            <a:br>
              <a:rPr lang="en-US" altLang="zh-CN" sz="8000" b="1" dirty="0">
                <a:solidFill>
                  <a:srgbClr val="FFFFFF"/>
                </a:solidFill>
              </a:rPr>
            </a:br>
            <a:r>
              <a:rPr lang="ko-KR" altLang="en-US" sz="8000" b="1" dirty="0">
                <a:solidFill>
                  <a:srgbClr val="FFFFFF"/>
                </a:solidFill>
              </a:rPr>
              <a:t>约拿书</a:t>
            </a:r>
            <a:r>
              <a:rPr lang="en-US" altLang="en-US" sz="8000" b="1" dirty="0">
                <a:solidFill>
                  <a:srgbClr val="FFFFFF"/>
                </a:solidFill>
              </a:rPr>
              <a:t> 4</a:t>
            </a:r>
            <a:endParaRPr lang="en-US" altLang="en-US" sz="8000" b="1" dirty="0"/>
          </a:p>
        </p:txBody>
      </p:sp>
      <p:sp>
        <p:nvSpPr>
          <p:cNvPr id="4" name="Rectangle 3">
            <a:extLst>
              <a:ext uri="{FF2B5EF4-FFF2-40B4-BE49-F238E27FC236}">
                <a16:creationId xmlns:a16="http://schemas.microsoft.com/office/drawing/2014/main" id="{B4403C21-3328-49C6-B85D-33E99719CD9C}"/>
              </a:ext>
            </a:extLst>
          </p:cNvPr>
          <p:cNvSpPr txBox="1">
            <a:spLocks noChangeArrowheads="1"/>
          </p:cNvSpPr>
          <p:nvPr/>
        </p:nvSpPr>
        <p:spPr bwMode="auto">
          <a:xfrm>
            <a:off x="0" y="3818"/>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对人</a:t>
            </a:r>
            <a:r>
              <a:rPr kumimoji="0" lang="zh-CN" altLang="en-US"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比事物表现出更大的同情心</a:t>
            </a:r>
          </a:p>
        </p:txBody>
      </p:sp>
    </p:spTree>
    <p:extLst>
      <p:ext uri="{BB962C8B-B14F-4D97-AF65-F5344CB8AC3E}">
        <p14:creationId xmlns:p14="http://schemas.microsoft.com/office/powerpoint/2010/main" val="980127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Title 2">
            <a:extLst>
              <a:ext uri="{FF2B5EF4-FFF2-40B4-BE49-F238E27FC236}">
                <a16:creationId xmlns:a16="http://schemas.microsoft.com/office/drawing/2014/main" id="{0890ED06-3A0D-4E67-AC6C-35B42667308C}"/>
              </a:ext>
            </a:extLst>
          </p:cNvPr>
          <p:cNvSpPr txBox="1">
            <a:spLocks noGrp="1"/>
          </p:cNvSpPr>
          <p:nvPr>
            <p:ph type="title" idx="4294967295"/>
          </p:nvPr>
        </p:nvSpPr>
        <p:spPr>
          <a:xfrm>
            <a:off x="0" y="0"/>
            <a:ext cx="2057400" cy="1143000"/>
          </a:xfrm>
        </p:spPr>
        <p:txBody>
          <a:bodyPr/>
          <a:lstStyle/>
          <a:p>
            <a:pPr eaLnBrk="1"/>
            <a:r>
              <a:rPr altLang="en-US">
                <a:latin typeface="Times New Roman" panose="02020603050405020304" pitchFamily="18" charset="0"/>
                <a:ea typeface="ＭＳ Ｐゴシック" panose="020B0600070205080204" pitchFamily="34" charset="-128"/>
              </a:rPr>
              <a:t>Black</a:t>
            </a:r>
          </a:p>
        </p:txBody>
      </p:sp>
      <p:sp>
        <p:nvSpPr>
          <p:cNvPr id="655363" name="Rectangle 2">
            <a:extLst>
              <a:ext uri="{FF2B5EF4-FFF2-40B4-BE49-F238E27FC236}">
                <a16:creationId xmlns:a16="http://schemas.microsoft.com/office/drawing/2014/main" id="{F84492DC-C3DC-47D7-B8B5-BBB072DF7BCF}"/>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1522" name="Text Box 2">
            <a:extLst>
              <a:ext uri="{FF2B5EF4-FFF2-40B4-BE49-F238E27FC236}">
                <a16:creationId xmlns:a16="http://schemas.microsoft.com/office/drawing/2014/main" id="{E224FE08-0784-4851-BCB8-F07D927E4CBE}"/>
              </a:ext>
            </a:extLst>
          </p:cNvPr>
          <p:cNvSpPr txBox="1">
            <a:spLocks noChangeArrowheads="1"/>
          </p:cNvSpPr>
          <p:nvPr/>
        </p:nvSpPr>
        <p:spPr bwMode="auto">
          <a:xfrm>
            <a:off x="1066800" y="3886200"/>
            <a:ext cx="7086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a:solidFill>
                  <a:srgbClr val="FFFFFF"/>
                </a:solidFill>
                <a:latin typeface="KaiTi" panose="02010609060101010101" pitchFamily="49" charset="-122"/>
                <a:ea typeface="KaiTi" panose="02010609060101010101" pitchFamily="49" charset="-122"/>
              </a:rPr>
              <a:t>把人放在我们在生活中最</a:t>
            </a:r>
            <a:r>
              <a:rPr lang="zh-CN" altLang="en-US" sz="4400">
                <a:solidFill>
                  <a:srgbClr val="FFFF00"/>
                </a:solidFill>
                <a:latin typeface="KaiTi" panose="02010609060101010101" pitchFamily="49" charset="-122"/>
                <a:ea typeface="KaiTi" panose="02010609060101010101" pitchFamily="49" charset="-122"/>
              </a:rPr>
              <a:t>优先</a:t>
            </a:r>
            <a:r>
              <a:rPr lang="zh-CN" altLang="en-US" sz="4400">
                <a:solidFill>
                  <a:srgbClr val="FFFFFF"/>
                </a:solidFill>
                <a:latin typeface="KaiTi" panose="02010609060101010101" pitchFamily="49" charset="-122"/>
                <a:ea typeface="KaiTi" panose="02010609060101010101" pitchFamily="49" charset="-122"/>
              </a:rPr>
              <a:t>考虑的事件。</a:t>
            </a:r>
            <a:endParaRPr lang="en-US" altLang="en-US" sz="4400" b="1">
              <a:solidFill>
                <a:srgbClr val="FFFFFF"/>
              </a:solidFill>
              <a:latin typeface="KaiTi" panose="02010609060101010101" pitchFamily="49" charset="-122"/>
              <a:ea typeface="KaiTi" panose="02010609060101010101" pitchFamily="49" charset="-122"/>
            </a:endParaRPr>
          </a:p>
        </p:txBody>
      </p:sp>
      <p:sp>
        <p:nvSpPr>
          <p:cNvPr id="5" name="Text Box 4">
            <a:extLst>
              <a:ext uri="{FF2B5EF4-FFF2-40B4-BE49-F238E27FC236}">
                <a16:creationId xmlns:a16="http://schemas.microsoft.com/office/drawing/2014/main" id="{81450338-EE58-4355-90B3-627B6402ACE9}"/>
              </a:ext>
            </a:extLst>
          </p:cNvPr>
          <p:cNvSpPr txBox="1"/>
          <p:nvPr/>
        </p:nvSpPr>
        <p:spPr>
          <a:xfrm>
            <a:off x="8213725" y="2286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5F5F2"/>
                </a:solidFill>
                <a:latin typeface="Arial"/>
                <a:ea typeface="Osaka"/>
                <a:cs typeface="Arial"/>
              </a:rPr>
              <a:t>599</a:t>
            </a:r>
          </a:p>
        </p:txBody>
      </p:sp>
      <p:sp>
        <p:nvSpPr>
          <p:cNvPr id="491524" name="Title 6">
            <a:extLst>
              <a:ext uri="{FF2B5EF4-FFF2-40B4-BE49-F238E27FC236}">
                <a16:creationId xmlns:a16="http://schemas.microsoft.com/office/drawing/2014/main" id="{4F4E1824-3E0D-483D-88F1-87711666CEB3}"/>
              </a:ext>
            </a:extLst>
          </p:cNvPr>
          <p:cNvSpPr txBox="1">
            <a:spLocks noGrp="1"/>
          </p:cNvSpPr>
          <p:nvPr>
            <p:ph type="title" idx="4294967295"/>
          </p:nvPr>
        </p:nvSpPr>
        <p:spPr>
          <a:xfrm>
            <a:off x="685800" y="2895600"/>
            <a:ext cx="7772400" cy="1143000"/>
          </a:xfrm>
        </p:spPr>
        <p:txBody>
          <a:bodyPr/>
          <a:lstStyle/>
          <a:p>
            <a:pPr eaLnBrk="1"/>
            <a:r>
              <a:rPr lang="zh-SG" altLang="en-US" sz="4800">
                <a:solidFill>
                  <a:schemeClr val="bg1"/>
                </a:solidFill>
                <a:latin typeface="KaiTi" panose="02010609060101010101" pitchFamily="49" charset="-122"/>
                <a:ea typeface="KaiTi" panose="02010609060101010101" pitchFamily="49" charset="-122"/>
              </a:rPr>
              <a:t>约拿</a:t>
            </a:r>
            <a:r>
              <a:rPr lang="zh-CN" altLang="en-US" sz="4800">
                <a:solidFill>
                  <a:schemeClr val="bg1"/>
                </a:solidFill>
                <a:latin typeface="KaiTi" panose="02010609060101010101" pitchFamily="49" charset="-122"/>
                <a:ea typeface="KaiTi" panose="02010609060101010101" pitchFamily="49" charset="-122"/>
              </a:rPr>
              <a:t>书</a:t>
            </a:r>
            <a:r>
              <a:rPr lang="zh-SG" altLang="en-US" sz="4800">
                <a:solidFill>
                  <a:schemeClr val="bg1"/>
                </a:solidFill>
                <a:latin typeface="KaiTi" panose="02010609060101010101" pitchFamily="49" charset="-122"/>
                <a:ea typeface="KaiTi" panose="02010609060101010101" pitchFamily="49" charset="-122"/>
              </a:rPr>
              <a:t>的</a:t>
            </a:r>
            <a:r>
              <a:rPr lang="zh-CN" altLang="en-US" sz="4800">
                <a:solidFill>
                  <a:schemeClr val="bg1"/>
                </a:solidFill>
                <a:latin typeface="KaiTi" panose="02010609060101010101" pitchFamily="49" charset="-122"/>
                <a:ea typeface="KaiTi" panose="02010609060101010101" pitchFamily="49" charset="-122"/>
              </a:rPr>
              <a:t>要</a:t>
            </a:r>
            <a:r>
              <a:rPr lang="zh-SG" altLang="en-US" sz="4800">
                <a:solidFill>
                  <a:schemeClr val="bg1"/>
                </a:solidFill>
                <a:latin typeface="KaiTi" panose="02010609060101010101" pitchFamily="49" charset="-122"/>
                <a:ea typeface="KaiTi" panose="02010609060101010101" pitchFamily="49" charset="-122"/>
              </a:rPr>
              <a:t>点</a:t>
            </a:r>
            <a:r>
              <a:rPr lang="zh-SG" altLang="en-US" sz="4000">
                <a:latin typeface="Arial" panose="020B0604020202020204" pitchFamily="34" charset="0"/>
                <a:ea typeface="ＭＳ Ｐゴシック" panose="020B0600070205080204" pitchFamily="34" charset="-128"/>
              </a:rPr>
              <a:t>：</a:t>
            </a:r>
            <a:endParaRPr altLang="en-US" sz="4000" b="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1525" name="Rectangle 6">
            <a:extLst>
              <a:ext uri="{FF2B5EF4-FFF2-40B4-BE49-F238E27FC236}">
                <a16:creationId xmlns:a16="http://schemas.microsoft.com/office/drawing/2014/main" id="{B3BD8E93-BC91-46C7-ADB9-B2A8CA2177A7}"/>
              </a:ext>
            </a:extLst>
          </p:cNvPr>
          <p:cNvSpPr>
            <a:spLocks noChangeArrowheads="1"/>
          </p:cNvSpPr>
          <p:nvPr/>
        </p:nvSpPr>
        <p:spPr bwMode="auto">
          <a:xfrm>
            <a:off x="838200" y="5562600"/>
            <a:ext cx="798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CN" altLang="en-US">
                <a:solidFill>
                  <a:srgbClr val="FFFFFF"/>
                </a:solidFill>
                <a:latin typeface="KaiTi" panose="02010609060101010101" pitchFamily="49" charset="-122"/>
                <a:ea typeface="KaiTi" panose="02010609060101010101" pitchFamily="49" charset="-122"/>
              </a:rPr>
              <a:t>回应主的心意是指象他一样的看顾失落的。</a:t>
            </a:r>
            <a:endParaRPr lang="en-US" altLang="en-US">
              <a:solidFill>
                <a:srgbClr val="FFFFFF"/>
              </a:solidFill>
              <a:latin typeface="KaiTi" panose="02010609060101010101" pitchFamily="49" charset="-122"/>
              <a:ea typeface="KaiTi" panose="02010609060101010101" pitchFamily="49" charset="-122"/>
            </a:endParaRPr>
          </a:p>
        </p:txBody>
      </p:sp>
      <p:pic>
        <p:nvPicPr>
          <p:cNvPr id="491526" name="Picture 2" descr="http://seilaraustralia.com/icms/shop/pics/sM/people.jpg">
            <a:extLst>
              <a:ext uri="{FF2B5EF4-FFF2-40B4-BE49-F238E27FC236}">
                <a16:creationId xmlns:a16="http://schemas.microsoft.com/office/drawing/2014/main" id="{823B96AE-D956-4FF7-8DFE-D0E6EAE52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itle 1">
            <a:extLst>
              <a:ext uri="{FF2B5EF4-FFF2-40B4-BE49-F238E27FC236}">
                <a16:creationId xmlns:a16="http://schemas.microsoft.com/office/drawing/2014/main" id="{2FE90F3F-5D6C-4327-BA9A-214CF609C0E9}"/>
              </a:ext>
            </a:extLst>
          </p:cNvPr>
          <p:cNvSpPr txBox="1">
            <a:spLocks noGrp="1"/>
          </p:cNvSpPr>
          <p:nvPr>
            <p:ph type="title" idx="4294967295"/>
          </p:nvPr>
        </p:nvSpPr>
        <p:spPr>
          <a:xfrm>
            <a:off x="533400" y="473075"/>
            <a:ext cx="8153400" cy="974725"/>
          </a:xfrm>
        </p:spPr>
        <p:txBody>
          <a:bodyPr anchorCtr="1"/>
          <a:lstStyle/>
          <a:p>
            <a:pPr algn="ctr" eaLnBrk="1"/>
            <a:r>
              <a:rPr lang="zh-CN" altLang="en-US" sz="6500">
                <a:latin typeface="Times New Roman" panose="02020603050405020304" pitchFamily="18" charset="0"/>
                <a:ea typeface="SimSun" panose="02010600030101010101" pitchFamily="2" charset="-122"/>
              </a:rPr>
              <a:t>我们如何展现怜悯</a:t>
            </a:r>
            <a:r>
              <a:rPr lang="zh-CN" altLang="en-US" sz="6500">
                <a:latin typeface="Times New Roman" panose="02020603050405020304" pitchFamily="18" charset="0"/>
                <a:ea typeface="ＭＳ Ｐゴシック" panose="020B0600070205080204" pitchFamily="34" charset="-128"/>
              </a:rPr>
              <a:t>？</a:t>
            </a:r>
            <a:endParaRPr altLang="en-US" sz="6500">
              <a:latin typeface="Times New Roman" panose="02020603050405020304" pitchFamily="18" charset="0"/>
              <a:ea typeface="ＭＳ Ｐゴシック" panose="020B0600070205080204" pitchFamily="34" charset="-128"/>
            </a:endParaRPr>
          </a:p>
        </p:txBody>
      </p:sp>
      <p:pic>
        <p:nvPicPr>
          <p:cNvPr id="656387" name="Picture 3" descr="compassion">
            <a:extLst>
              <a:ext uri="{FF2B5EF4-FFF2-40B4-BE49-F238E27FC236}">
                <a16:creationId xmlns:a16="http://schemas.microsoft.com/office/drawing/2014/main" id="{6C492D78-511A-483E-9ECC-C5DBA2D510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38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a:extLst>
              <a:ext uri="{FF2B5EF4-FFF2-40B4-BE49-F238E27FC236}">
                <a16:creationId xmlns:a16="http://schemas.microsoft.com/office/drawing/2014/main" id="{19C463D9-6664-482B-9C93-0241A8C90A82}"/>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FFCC00"/>
              </a:buClr>
              <a:buSzPct val="12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SzPct val="100000"/>
              <a:buFont typeface="Arial" panose="020B0604020202020204" pitchFamily="34" charset="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FFCC00"/>
              </a:buClr>
              <a:buSzPct val="12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SzPct val="100000"/>
              <a:buFont typeface="Arial" panose="020B0604020202020204" pitchFamily="34" charset="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2400">
                <a:solidFill>
                  <a:srgbClr val="000000"/>
                </a:solidFill>
                <a:latin typeface="Calibri" panose="020F0502020204030204" pitchFamily="34" charset="0"/>
                <a:ea typeface="SimSun" panose="02010600030101010101" pitchFamily="2" charset="-122"/>
              </a:rPr>
              <a:t>尼尼微</a:t>
            </a:r>
            <a:endParaRPr lang="en-US" altLang="en-US" sz="2400">
              <a:latin typeface="Times New Roman" panose="02020603050405020304" pitchFamily="18" charset="0"/>
              <a:ea typeface="SimSun" panose="02010600030101010101" pitchFamily="2" charset="-122"/>
            </a:endParaRPr>
          </a:p>
        </p:txBody>
      </p:sp>
      <p:sp>
        <p:nvSpPr>
          <p:cNvPr id="3" name="Text Box 2">
            <a:extLst>
              <a:ext uri="{FF2B5EF4-FFF2-40B4-BE49-F238E27FC236}">
                <a16:creationId xmlns:a16="http://schemas.microsoft.com/office/drawing/2014/main" id="{CE1C38BC-EC7F-4F1B-823A-73040B44C36B}"/>
              </a:ext>
            </a:extLst>
          </p:cNvPr>
          <p:cNvSpPr txBox="1"/>
          <p:nvPr/>
        </p:nvSpPr>
        <p:spPr>
          <a:xfrm>
            <a:off x="11945938" y="8121650"/>
            <a:ext cx="1009650" cy="396875"/>
          </a:xfrm>
          <a:prstGeom prst="rect">
            <a:avLst/>
          </a:prstGeom>
          <a:noFill/>
          <a:ln>
            <a:noFill/>
          </a:ln>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1200"/>
              </a:spcBef>
              <a:defRPr/>
            </a:pPr>
            <a:endParaRPr lang="en-US" sz="2000" b="1">
              <a:solidFill>
                <a:srgbClr val="FFCC00"/>
              </a:solidFill>
              <a:effectLst>
                <a:outerShdw blurRad="38100" dist="38100" dir="2700000" algn="tl">
                  <a:srgbClr val="DDDDDD"/>
                </a:outerShdw>
              </a:effectLst>
              <a:latin typeface="Comic Sans MS" charset="0"/>
            </a:endParaRPr>
          </a:p>
        </p:txBody>
      </p:sp>
      <p:sp>
        <p:nvSpPr>
          <p:cNvPr id="4" name="Text Box 6">
            <a:extLst>
              <a:ext uri="{FF2B5EF4-FFF2-40B4-BE49-F238E27FC236}">
                <a16:creationId xmlns:a16="http://schemas.microsoft.com/office/drawing/2014/main" id="{5E95C481-A64F-467A-9490-22EA0120E38E}"/>
              </a:ext>
            </a:extLst>
          </p:cNvPr>
          <p:cNvSpPr txBox="1"/>
          <p:nvPr/>
        </p:nvSpPr>
        <p:spPr>
          <a:xfrm>
            <a:off x="11963400" y="8137525"/>
            <a:ext cx="1009650" cy="396875"/>
          </a:xfrm>
          <a:prstGeom prst="rect">
            <a:avLst/>
          </a:prstGeom>
          <a:noFill/>
          <a:ln>
            <a:noFill/>
          </a:ln>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1200"/>
              </a:spcBef>
              <a:defRPr/>
            </a:pPr>
            <a:endParaRPr lang="en-US" sz="2000" b="1">
              <a:solidFill>
                <a:srgbClr val="FFCC00"/>
              </a:solidFill>
              <a:effectLst>
                <a:outerShdw blurRad="38100" dist="38100" dir="2700000" algn="tl">
                  <a:srgbClr val="DDDDDD"/>
                </a:outerShdw>
              </a:effectLst>
              <a:latin typeface="Comic Sans MS" charset="0"/>
            </a:endParaRPr>
          </a:p>
        </p:txBody>
      </p:sp>
      <p:sp>
        <p:nvSpPr>
          <p:cNvPr id="657413" name="Oval 7">
            <a:extLst>
              <a:ext uri="{FF2B5EF4-FFF2-40B4-BE49-F238E27FC236}">
                <a16:creationId xmlns:a16="http://schemas.microsoft.com/office/drawing/2014/main" id="{6286ADD0-44FE-421D-B33E-31DFBFC0D2C7}"/>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010199">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657414" name="Group 8">
            <a:extLst>
              <a:ext uri="{FF2B5EF4-FFF2-40B4-BE49-F238E27FC236}">
                <a16:creationId xmlns:a16="http://schemas.microsoft.com/office/drawing/2014/main" id="{A9062664-BFD0-4B63-8E84-DEC59822786A}"/>
              </a:ext>
            </a:extLst>
          </p:cNvPr>
          <p:cNvGrpSpPr>
            <a:grpSpLocks/>
          </p:cNvGrpSpPr>
          <p:nvPr/>
        </p:nvGrpSpPr>
        <p:grpSpPr bwMode="auto">
          <a:xfrm>
            <a:off x="0" y="0"/>
            <a:ext cx="7848600" cy="6248400"/>
            <a:chOff x="0" y="0"/>
            <a:chExt cx="7848596" cy="6248396"/>
          </a:xfrm>
        </p:grpSpPr>
        <p:pic>
          <p:nvPicPr>
            <p:cNvPr id="445453" name="Picture 9">
              <a:extLst>
                <a:ext uri="{FF2B5EF4-FFF2-40B4-BE49-F238E27FC236}">
                  <a16:creationId xmlns:a16="http://schemas.microsoft.com/office/drawing/2014/main" id="{394FC9CB-E22D-4BD7-BCC6-2CDFD8F38C85}"/>
                </a:ext>
              </a:extLst>
            </p:cNvPr>
            <p:cNvPicPr>
              <a:picLocks noChangeAspect="1"/>
            </p:cNvPicPr>
            <p:nvPr/>
          </p:nvPicPr>
          <p:blipFill>
            <a:blip r:embed="rId3">
              <a:lum contrast="-10000"/>
            </a:blip>
            <a:srcRect/>
            <a:stretch>
              <a:fillRect/>
            </a:stretch>
          </p:blipFill>
          <p:spPr bwMode="auto">
            <a:xfrm>
              <a:off x="14288" y="0"/>
              <a:ext cx="7805733" cy="6248396"/>
            </a:xfrm>
            <a:prstGeom prst="rect">
              <a:avLst/>
            </a:prstGeom>
            <a:noFill/>
            <a:ln>
              <a:noFill/>
            </a:ln>
            <a:effectLst>
              <a:outerShdw blurRad="63500" dist="35924" dir="2700000"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54" name="Rectangle 10">
              <a:extLst>
                <a:ext uri="{FF2B5EF4-FFF2-40B4-BE49-F238E27FC236}">
                  <a16:creationId xmlns:a16="http://schemas.microsoft.com/office/drawing/2014/main" id="{5AF4FC60-DE4A-48C2-AA99-35157E717EF8}"/>
                </a:ext>
              </a:extLst>
            </p:cNvPr>
            <p:cNvSpPr>
              <a:spLocks noChangeArrowheads="1"/>
            </p:cNvSpPr>
            <p:nvPr/>
          </p:nvSpPr>
          <p:spPr bwMode="auto">
            <a:xfrm>
              <a:off x="14288" y="3175"/>
              <a:ext cx="901700" cy="6216646"/>
            </a:xfrm>
            <a:prstGeom prst="rect">
              <a:avLst/>
            </a:prstGeom>
            <a:solidFill>
              <a:srgbClr val="111111"/>
            </a:solidFill>
            <a:ln>
              <a:noFill/>
            </a:ln>
            <a:effectLst>
              <a:outerShdw blurRad="63500" dist="38096" dir="2700000" algn="tl" rotWithShape="0">
                <a:srgbClr val="01019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sp>
          <p:nvSpPr>
            <p:cNvPr id="445455" name="Rectangle 11">
              <a:extLst>
                <a:ext uri="{FF2B5EF4-FFF2-40B4-BE49-F238E27FC236}">
                  <a16:creationId xmlns:a16="http://schemas.microsoft.com/office/drawing/2014/main" id="{5079530B-B04D-4391-9138-58DE5C0C0C44}"/>
                </a:ext>
              </a:extLst>
            </p:cNvPr>
            <p:cNvSpPr>
              <a:spLocks noChangeArrowheads="1"/>
            </p:cNvSpPr>
            <p:nvPr/>
          </p:nvSpPr>
          <p:spPr bwMode="auto">
            <a:xfrm>
              <a:off x="6945309" y="33338"/>
              <a:ext cx="903287" cy="6202358"/>
            </a:xfrm>
            <a:prstGeom prst="rect">
              <a:avLst/>
            </a:prstGeom>
            <a:solidFill>
              <a:srgbClr val="111111"/>
            </a:solidFill>
            <a:ln>
              <a:noFill/>
            </a:ln>
            <a:effectLst>
              <a:outerShdw blurRad="63500" dist="38096" dir="2700000" algn="tl" rotWithShape="0">
                <a:srgbClr val="01019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grpSp>
          <p:nvGrpSpPr>
            <p:cNvPr id="657424" name="Group 12">
              <a:extLst>
                <a:ext uri="{FF2B5EF4-FFF2-40B4-BE49-F238E27FC236}">
                  <a16:creationId xmlns:a16="http://schemas.microsoft.com/office/drawing/2014/main" id="{6EC6FF64-E718-4357-A4F0-BF3B3C35E746}"/>
                </a:ext>
              </a:extLst>
            </p:cNvPr>
            <p:cNvGrpSpPr>
              <a:grpSpLocks/>
            </p:cNvGrpSpPr>
            <p:nvPr/>
          </p:nvGrpSpPr>
          <p:grpSpPr bwMode="auto">
            <a:xfrm>
              <a:off x="0" y="14923"/>
              <a:ext cx="7819473" cy="6231608"/>
              <a:chOff x="0" y="14923"/>
              <a:chExt cx="7819473" cy="6231608"/>
            </a:xfrm>
          </p:grpSpPr>
          <p:grpSp>
            <p:nvGrpSpPr>
              <p:cNvPr id="657454" name="Group 13">
                <a:extLst>
                  <a:ext uri="{FF2B5EF4-FFF2-40B4-BE49-F238E27FC236}">
                    <a16:creationId xmlns:a16="http://schemas.microsoft.com/office/drawing/2014/main" id="{5CAE0138-927C-422D-9D58-7E439435EC6E}"/>
                  </a:ext>
                </a:extLst>
              </p:cNvPr>
              <p:cNvGrpSpPr>
                <a:grpSpLocks/>
              </p:cNvGrpSpPr>
              <p:nvPr/>
            </p:nvGrpSpPr>
            <p:grpSpPr bwMode="auto">
              <a:xfrm>
                <a:off x="0" y="14923"/>
                <a:ext cx="7819473" cy="6231608"/>
                <a:chOff x="0" y="14923"/>
                <a:chExt cx="7819473" cy="6231608"/>
              </a:xfrm>
            </p:grpSpPr>
            <p:sp>
              <p:nvSpPr>
                <p:cNvPr id="445491" name="Rectangle 14">
                  <a:extLst>
                    <a:ext uri="{FF2B5EF4-FFF2-40B4-BE49-F238E27FC236}">
                      <a16:creationId xmlns:a16="http://schemas.microsoft.com/office/drawing/2014/main" id="{3DC4A108-6654-4C2E-8A06-F6A8FF59B27F}"/>
                    </a:ext>
                  </a:extLst>
                </p:cNvPr>
                <p:cNvSpPr>
                  <a:spLocks noChangeArrowheads="1"/>
                </p:cNvSpPr>
                <p:nvPr/>
              </p:nvSpPr>
              <p:spPr bwMode="auto">
                <a:xfrm>
                  <a:off x="0" y="14288"/>
                  <a:ext cx="7820021" cy="6232521"/>
                </a:xfrm>
                <a:prstGeom prst="rect">
                  <a:avLst/>
                </a:prstGeom>
                <a:solidFill>
                  <a:srgbClr val="000000"/>
                </a:solidFill>
                <a:ln>
                  <a:noFill/>
                </a:ln>
                <a:effectLst>
                  <a:outerShdw blurRad="63500" dist="38096" dir="2700000" algn="tl" rotWithShape="0">
                    <a:srgbClr val="010199">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pic>
              <p:nvPicPr>
                <p:cNvPr id="445492" name="Picture 15">
                  <a:extLst>
                    <a:ext uri="{FF2B5EF4-FFF2-40B4-BE49-F238E27FC236}">
                      <a16:creationId xmlns:a16="http://schemas.microsoft.com/office/drawing/2014/main" id="{7BEBB6CE-15A8-4831-9902-6840B72DCA29}"/>
                    </a:ext>
                  </a:extLst>
                </p:cNvPr>
                <p:cNvPicPr>
                  <a:picLocks noChangeAspect="1"/>
                </p:cNvPicPr>
                <p:nvPr/>
              </p:nvPicPr>
              <p:blipFill>
                <a:blip r:embed="rId4"/>
                <a:srcRect/>
                <a:stretch>
                  <a:fillRect/>
                </a:stretch>
              </p:blipFill>
              <p:spPr bwMode="auto">
                <a:xfrm>
                  <a:off x="854075" y="258763"/>
                  <a:ext cx="5637210" cy="5775321"/>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7455" name="Freeform 16">
                <a:extLst>
                  <a:ext uri="{FF2B5EF4-FFF2-40B4-BE49-F238E27FC236}">
                    <a16:creationId xmlns:a16="http://schemas.microsoft.com/office/drawing/2014/main" id="{CB3FBCF0-7A99-4559-9F85-294E17089C8A}"/>
                  </a:ext>
                </a:extLst>
              </p:cNvPr>
              <p:cNvSpPr>
                <a:spLocks/>
              </p:cNvSpPr>
              <p:nvPr/>
            </p:nvSpPr>
            <p:spPr bwMode="auto">
              <a:xfrm rot="10703837">
                <a:off x="4084636" y="3305173"/>
                <a:ext cx="2768599" cy="2849561"/>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7456" name="Freeform 17">
                <a:extLst>
                  <a:ext uri="{FF2B5EF4-FFF2-40B4-BE49-F238E27FC236}">
                    <a16:creationId xmlns:a16="http://schemas.microsoft.com/office/drawing/2014/main" id="{DAEB5B8A-9C43-4480-805B-9243753BC41D}"/>
                  </a:ext>
                </a:extLst>
              </p:cNvPr>
              <p:cNvSpPr>
                <a:spLocks/>
              </p:cNvSpPr>
              <p:nvPr/>
            </p:nvSpPr>
            <p:spPr bwMode="auto">
              <a:xfrm rot="-5219515">
                <a:off x="321470" y="3494879"/>
                <a:ext cx="2913060" cy="2416174"/>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7457" name="Freeform 18">
                <a:extLst>
                  <a:ext uri="{FF2B5EF4-FFF2-40B4-BE49-F238E27FC236}">
                    <a16:creationId xmlns:a16="http://schemas.microsoft.com/office/drawing/2014/main" id="{9CA5678E-76BD-4BEB-8692-C3AE05AA0FC0}"/>
                  </a:ext>
                </a:extLst>
              </p:cNvPr>
              <p:cNvSpPr>
                <a:spLocks/>
              </p:cNvSpPr>
              <p:nvPr/>
            </p:nvSpPr>
            <p:spPr bwMode="auto">
              <a:xfrm rot="5809070">
                <a:off x="4287836" y="482600"/>
                <a:ext cx="2773360" cy="240823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7458" name="Freeform 19">
                <a:extLst>
                  <a:ext uri="{FF2B5EF4-FFF2-40B4-BE49-F238E27FC236}">
                    <a16:creationId xmlns:a16="http://schemas.microsoft.com/office/drawing/2014/main" id="{93C124A0-2F3D-4B37-9C48-569F3A250C47}"/>
                  </a:ext>
                </a:extLst>
              </p:cNvPr>
              <p:cNvSpPr>
                <a:spLocks/>
              </p:cNvSpPr>
              <p:nvPr/>
            </p:nvSpPr>
            <p:spPr bwMode="auto">
              <a:xfrm>
                <a:off x="690563" y="80963"/>
                <a:ext cx="2724149" cy="244792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8096" dir="2700000" algn="tl" rotWithShape="0">
                  <a:srgbClr val="010199">
                    <a:alpha val="74997"/>
                  </a:srgbClr>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657425" name="Oval 20">
              <a:extLst>
                <a:ext uri="{FF2B5EF4-FFF2-40B4-BE49-F238E27FC236}">
                  <a16:creationId xmlns:a16="http://schemas.microsoft.com/office/drawing/2014/main" id="{8A00BDF9-3478-421F-8273-89174B633F02}"/>
                </a:ext>
              </a:extLst>
            </p:cNvPr>
            <p:cNvSpPr>
              <a:spLocks/>
            </p:cNvSpPr>
            <p:nvPr/>
          </p:nvSpPr>
          <p:spPr bwMode="auto">
            <a:xfrm>
              <a:off x="1812924" y="2232024"/>
              <a:ext cx="1817687" cy="1008062"/>
            </a:xfrm>
            <a:custGeom>
              <a:avLst/>
              <a:gdLst>
                <a:gd name="T0" fmla="*/ 908844 w 1817687"/>
                <a:gd name="T1" fmla="*/ 0 h 1008062"/>
                <a:gd name="T2" fmla="*/ 1817687 w 1817687"/>
                <a:gd name="T3" fmla="*/ 504031 h 1008062"/>
                <a:gd name="T4" fmla="*/ 908844 w 1817687"/>
                <a:gd name="T5" fmla="*/ 1008062 h 1008062"/>
                <a:gd name="T6" fmla="*/ 0 w 1817687"/>
                <a:gd name="T7" fmla="*/ 504031 h 1008062"/>
                <a:gd name="T8" fmla="*/ 266194 w 1817687"/>
                <a:gd name="T9" fmla="*/ 147627 h 1008062"/>
                <a:gd name="T10" fmla="*/ 266194 w 1817687"/>
                <a:gd name="T11" fmla="*/ 860435 h 1008062"/>
                <a:gd name="T12" fmla="*/ 1551493 w 1817687"/>
                <a:gd name="T13" fmla="*/ 860435 h 1008062"/>
                <a:gd name="T14" fmla="*/ 1551493 w 1817687"/>
                <a:gd name="T15" fmla="*/ 147627 h 100806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66194 w 1817687"/>
                <a:gd name="T25" fmla="*/ 147627 h 1008062"/>
                <a:gd name="T26" fmla="*/ 1551493 w 1817687"/>
                <a:gd name="T27" fmla="*/ 860435 h 10080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7687" h="1008062">
                  <a:moveTo>
                    <a:pt x="0" y="504031"/>
                  </a:moveTo>
                  <a:lnTo>
                    <a:pt x="0" y="504031"/>
                  </a:lnTo>
                  <a:cubicBezTo>
                    <a:pt x="0" y="225662"/>
                    <a:pt x="406902" y="0"/>
                    <a:pt x="908842" y="0"/>
                  </a:cubicBezTo>
                  <a:cubicBezTo>
                    <a:pt x="1410783" y="0"/>
                    <a:pt x="1817686" y="225662"/>
                    <a:pt x="1817686" y="504031"/>
                  </a:cubicBezTo>
                  <a:cubicBezTo>
                    <a:pt x="1817686" y="782399"/>
                    <a:pt x="1410783" y="1008061"/>
                    <a:pt x="908843" y="1008062"/>
                  </a:cubicBezTo>
                  <a:cubicBezTo>
                    <a:pt x="406902" y="1008062"/>
                    <a:pt x="0" y="782399"/>
                    <a:pt x="0" y="504031"/>
                  </a:cubicBezTo>
                  <a:close/>
                </a:path>
              </a:pathLst>
            </a:custGeom>
            <a:noFill/>
            <a:ln w="76196">
              <a:solidFill>
                <a:srgbClr val="FF0B34"/>
              </a:solidFill>
              <a:prstDash val="solid"/>
              <a:round/>
              <a:headEnd/>
              <a:tailEnd/>
            </a:ln>
            <a:effectLst>
              <a:outerShdw dist="71848" dir="2700000" algn="tl" rotWithShape="0">
                <a:srgbClr val="010199">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445458" name="Picture 21">
              <a:extLst>
                <a:ext uri="{FF2B5EF4-FFF2-40B4-BE49-F238E27FC236}">
                  <a16:creationId xmlns:a16="http://schemas.microsoft.com/office/drawing/2014/main" id="{C13D11CE-BDBE-422E-8489-B9DF1BD30F5D}"/>
                </a:ext>
              </a:extLst>
            </p:cNvPr>
            <p:cNvPicPr>
              <a:picLocks noChangeAspect="1"/>
            </p:cNvPicPr>
            <p:nvPr/>
          </p:nvPicPr>
          <p:blipFill>
            <a:blip r:embed="rId5"/>
            <a:srcRect/>
            <a:stretch>
              <a:fillRect/>
            </a:stretch>
          </p:blipFill>
          <p:spPr bwMode="auto">
            <a:xfrm>
              <a:off x="7938" y="0"/>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59" name="Picture 22">
              <a:extLst>
                <a:ext uri="{FF2B5EF4-FFF2-40B4-BE49-F238E27FC236}">
                  <a16:creationId xmlns:a16="http://schemas.microsoft.com/office/drawing/2014/main" id="{0F61B28F-CEB4-4F0D-AA6C-8F0E1A823B53}"/>
                </a:ext>
              </a:extLst>
            </p:cNvPr>
            <p:cNvPicPr>
              <a:picLocks noChangeAspect="1"/>
            </p:cNvPicPr>
            <p:nvPr/>
          </p:nvPicPr>
          <p:blipFill>
            <a:blip r:embed="rId6"/>
            <a:srcRect/>
            <a:stretch>
              <a:fillRect/>
            </a:stretch>
          </p:blipFill>
          <p:spPr bwMode="auto">
            <a:xfrm>
              <a:off x="7938" y="230188"/>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0" name="Picture 23">
              <a:extLst>
                <a:ext uri="{FF2B5EF4-FFF2-40B4-BE49-F238E27FC236}">
                  <a16:creationId xmlns:a16="http://schemas.microsoft.com/office/drawing/2014/main" id="{11CCBD54-F742-4C1A-96D2-21491110329F}"/>
                </a:ext>
              </a:extLst>
            </p:cNvPr>
            <p:cNvPicPr>
              <a:picLocks noChangeAspect="1"/>
            </p:cNvPicPr>
            <p:nvPr/>
          </p:nvPicPr>
          <p:blipFill>
            <a:blip r:embed="rId7"/>
            <a:srcRect/>
            <a:stretch>
              <a:fillRect/>
            </a:stretch>
          </p:blipFill>
          <p:spPr bwMode="auto">
            <a:xfrm>
              <a:off x="7938" y="458788"/>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1" name="Picture 24">
              <a:extLst>
                <a:ext uri="{FF2B5EF4-FFF2-40B4-BE49-F238E27FC236}">
                  <a16:creationId xmlns:a16="http://schemas.microsoft.com/office/drawing/2014/main" id="{5EAC638E-33F9-4BB8-9BE2-CC66D640E992}"/>
                </a:ext>
              </a:extLst>
            </p:cNvPr>
            <p:cNvPicPr>
              <a:picLocks noChangeAspect="1"/>
            </p:cNvPicPr>
            <p:nvPr/>
          </p:nvPicPr>
          <p:blipFill>
            <a:blip r:embed="rId8"/>
            <a:srcRect/>
            <a:stretch>
              <a:fillRect/>
            </a:stretch>
          </p:blipFill>
          <p:spPr bwMode="auto">
            <a:xfrm>
              <a:off x="7938" y="688975"/>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2" name="Picture 25">
              <a:extLst>
                <a:ext uri="{FF2B5EF4-FFF2-40B4-BE49-F238E27FC236}">
                  <a16:creationId xmlns:a16="http://schemas.microsoft.com/office/drawing/2014/main" id="{99B62298-B8E2-496C-8EA6-A71BC208C7D2}"/>
                </a:ext>
              </a:extLst>
            </p:cNvPr>
            <p:cNvPicPr>
              <a:picLocks noChangeAspect="1"/>
            </p:cNvPicPr>
            <p:nvPr/>
          </p:nvPicPr>
          <p:blipFill>
            <a:blip r:embed="rId9"/>
            <a:srcRect/>
            <a:stretch>
              <a:fillRect/>
            </a:stretch>
          </p:blipFill>
          <p:spPr bwMode="auto">
            <a:xfrm>
              <a:off x="7938" y="915987"/>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3" name="Picture 26">
              <a:extLst>
                <a:ext uri="{FF2B5EF4-FFF2-40B4-BE49-F238E27FC236}">
                  <a16:creationId xmlns:a16="http://schemas.microsoft.com/office/drawing/2014/main" id="{67FBA2D2-4357-44C8-814B-7B5A359A6179}"/>
                </a:ext>
              </a:extLst>
            </p:cNvPr>
            <p:cNvPicPr>
              <a:picLocks noChangeAspect="1"/>
            </p:cNvPicPr>
            <p:nvPr/>
          </p:nvPicPr>
          <p:blipFill>
            <a:blip r:embed="rId10"/>
            <a:srcRect/>
            <a:stretch>
              <a:fillRect/>
            </a:stretch>
          </p:blipFill>
          <p:spPr bwMode="auto">
            <a:xfrm>
              <a:off x="7938" y="1144587"/>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4" name="Picture 27">
              <a:extLst>
                <a:ext uri="{FF2B5EF4-FFF2-40B4-BE49-F238E27FC236}">
                  <a16:creationId xmlns:a16="http://schemas.microsoft.com/office/drawing/2014/main" id="{34106E46-2B1A-44F1-BEE3-5C585538872F}"/>
                </a:ext>
              </a:extLst>
            </p:cNvPr>
            <p:cNvPicPr>
              <a:picLocks noChangeAspect="1"/>
            </p:cNvPicPr>
            <p:nvPr/>
          </p:nvPicPr>
          <p:blipFill>
            <a:blip r:embed="rId11"/>
            <a:srcRect/>
            <a:stretch>
              <a:fillRect/>
            </a:stretch>
          </p:blipFill>
          <p:spPr bwMode="auto">
            <a:xfrm>
              <a:off x="7938" y="1374774"/>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5" name="Picture 28">
              <a:extLst>
                <a:ext uri="{FF2B5EF4-FFF2-40B4-BE49-F238E27FC236}">
                  <a16:creationId xmlns:a16="http://schemas.microsoft.com/office/drawing/2014/main" id="{3DF730F4-B24D-4887-BA10-AEF0FDAF0612}"/>
                </a:ext>
              </a:extLst>
            </p:cNvPr>
            <p:cNvPicPr>
              <a:picLocks noChangeAspect="1"/>
            </p:cNvPicPr>
            <p:nvPr/>
          </p:nvPicPr>
          <p:blipFill>
            <a:blip r:embed="rId12"/>
            <a:srcRect/>
            <a:stretch>
              <a:fillRect/>
            </a:stretch>
          </p:blipFill>
          <p:spPr bwMode="auto">
            <a:xfrm>
              <a:off x="7938" y="1603374"/>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6" name="Picture 29">
              <a:extLst>
                <a:ext uri="{FF2B5EF4-FFF2-40B4-BE49-F238E27FC236}">
                  <a16:creationId xmlns:a16="http://schemas.microsoft.com/office/drawing/2014/main" id="{EC63D12C-69D6-4AA4-9A57-1FF2B829519F}"/>
                </a:ext>
              </a:extLst>
            </p:cNvPr>
            <p:cNvPicPr>
              <a:picLocks noChangeAspect="1"/>
            </p:cNvPicPr>
            <p:nvPr/>
          </p:nvPicPr>
          <p:blipFill>
            <a:blip r:embed="rId13"/>
            <a:srcRect/>
            <a:stretch>
              <a:fillRect/>
            </a:stretch>
          </p:blipFill>
          <p:spPr bwMode="auto">
            <a:xfrm>
              <a:off x="7938" y="1833562"/>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7" name="Picture 30">
              <a:extLst>
                <a:ext uri="{FF2B5EF4-FFF2-40B4-BE49-F238E27FC236}">
                  <a16:creationId xmlns:a16="http://schemas.microsoft.com/office/drawing/2014/main" id="{34517BB5-1117-4DB3-937D-78366926E3C2}"/>
                </a:ext>
              </a:extLst>
            </p:cNvPr>
            <p:cNvPicPr>
              <a:picLocks noChangeAspect="1"/>
            </p:cNvPicPr>
            <p:nvPr/>
          </p:nvPicPr>
          <p:blipFill>
            <a:blip r:embed="rId14"/>
            <a:srcRect/>
            <a:stretch>
              <a:fillRect/>
            </a:stretch>
          </p:blipFill>
          <p:spPr bwMode="auto">
            <a:xfrm>
              <a:off x="7938" y="2060574"/>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8" name="Picture 31">
              <a:extLst>
                <a:ext uri="{FF2B5EF4-FFF2-40B4-BE49-F238E27FC236}">
                  <a16:creationId xmlns:a16="http://schemas.microsoft.com/office/drawing/2014/main" id="{0257976D-5DF5-41A3-A86C-83F01761B8C9}"/>
                </a:ext>
              </a:extLst>
            </p:cNvPr>
            <p:cNvPicPr>
              <a:picLocks noChangeAspect="1"/>
            </p:cNvPicPr>
            <p:nvPr/>
          </p:nvPicPr>
          <p:blipFill>
            <a:blip r:embed="rId15"/>
            <a:srcRect/>
            <a:stretch>
              <a:fillRect/>
            </a:stretch>
          </p:blipFill>
          <p:spPr bwMode="auto">
            <a:xfrm>
              <a:off x="7938" y="2292349"/>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69" name="Picture 32">
              <a:extLst>
                <a:ext uri="{FF2B5EF4-FFF2-40B4-BE49-F238E27FC236}">
                  <a16:creationId xmlns:a16="http://schemas.microsoft.com/office/drawing/2014/main" id="{25C9D551-664D-49B2-AD97-1E1459112F0F}"/>
                </a:ext>
              </a:extLst>
            </p:cNvPr>
            <p:cNvPicPr>
              <a:picLocks noChangeAspect="1"/>
            </p:cNvPicPr>
            <p:nvPr/>
          </p:nvPicPr>
          <p:blipFill>
            <a:blip r:embed="rId16"/>
            <a:srcRect/>
            <a:stretch>
              <a:fillRect/>
            </a:stretch>
          </p:blipFill>
          <p:spPr bwMode="auto">
            <a:xfrm>
              <a:off x="7938" y="2519361"/>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0" name="Picture 33">
              <a:extLst>
                <a:ext uri="{FF2B5EF4-FFF2-40B4-BE49-F238E27FC236}">
                  <a16:creationId xmlns:a16="http://schemas.microsoft.com/office/drawing/2014/main" id="{54D7B8D7-03BF-4E58-BFDE-140D1CF329CE}"/>
                </a:ext>
              </a:extLst>
            </p:cNvPr>
            <p:cNvPicPr>
              <a:picLocks noChangeAspect="1"/>
            </p:cNvPicPr>
            <p:nvPr/>
          </p:nvPicPr>
          <p:blipFill>
            <a:blip r:embed="rId17"/>
            <a:srcRect/>
            <a:stretch>
              <a:fillRect/>
            </a:stretch>
          </p:blipFill>
          <p:spPr bwMode="auto">
            <a:xfrm>
              <a:off x="7938" y="2749548"/>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1" name="Picture 34">
              <a:extLst>
                <a:ext uri="{FF2B5EF4-FFF2-40B4-BE49-F238E27FC236}">
                  <a16:creationId xmlns:a16="http://schemas.microsoft.com/office/drawing/2014/main" id="{98BDFDB9-7DBB-4D51-93AA-353CE22CF269}"/>
                </a:ext>
              </a:extLst>
            </p:cNvPr>
            <p:cNvPicPr>
              <a:picLocks noChangeAspect="1"/>
            </p:cNvPicPr>
            <p:nvPr/>
          </p:nvPicPr>
          <p:blipFill>
            <a:blip r:embed="rId18"/>
            <a:srcRect/>
            <a:stretch>
              <a:fillRect/>
            </a:stretch>
          </p:blipFill>
          <p:spPr bwMode="auto">
            <a:xfrm>
              <a:off x="7938" y="2978148"/>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2" name="Picture 35">
              <a:extLst>
                <a:ext uri="{FF2B5EF4-FFF2-40B4-BE49-F238E27FC236}">
                  <a16:creationId xmlns:a16="http://schemas.microsoft.com/office/drawing/2014/main" id="{4A40C281-987F-414D-AB06-4345F223B67C}"/>
                </a:ext>
              </a:extLst>
            </p:cNvPr>
            <p:cNvPicPr>
              <a:picLocks noChangeAspect="1"/>
            </p:cNvPicPr>
            <p:nvPr/>
          </p:nvPicPr>
          <p:blipFill>
            <a:blip r:embed="rId19"/>
            <a:srcRect/>
            <a:stretch>
              <a:fillRect/>
            </a:stretch>
          </p:blipFill>
          <p:spPr bwMode="auto">
            <a:xfrm>
              <a:off x="7938" y="3208336"/>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3" name="Picture 36">
              <a:extLst>
                <a:ext uri="{FF2B5EF4-FFF2-40B4-BE49-F238E27FC236}">
                  <a16:creationId xmlns:a16="http://schemas.microsoft.com/office/drawing/2014/main" id="{E69B00A1-794F-4767-AB9C-31DE87AFBCF9}"/>
                </a:ext>
              </a:extLst>
            </p:cNvPr>
            <p:cNvPicPr>
              <a:picLocks noChangeAspect="1"/>
            </p:cNvPicPr>
            <p:nvPr/>
          </p:nvPicPr>
          <p:blipFill>
            <a:blip r:embed="rId20"/>
            <a:srcRect/>
            <a:stretch>
              <a:fillRect/>
            </a:stretch>
          </p:blipFill>
          <p:spPr bwMode="auto">
            <a:xfrm>
              <a:off x="7938" y="3436936"/>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4" name="Picture 37">
              <a:extLst>
                <a:ext uri="{FF2B5EF4-FFF2-40B4-BE49-F238E27FC236}">
                  <a16:creationId xmlns:a16="http://schemas.microsoft.com/office/drawing/2014/main" id="{43118BF3-FA5B-4415-8976-1A91B34D2107}"/>
                </a:ext>
              </a:extLst>
            </p:cNvPr>
            <p:cNvPicPr>
              <a:picLocks noChangeAspect="1"/>
            </p:cNvPicPr>
            <p:nvPr/>
          </p:nvPicPr>
          <p:blipFill>
            <a:blip r:embed="rId21"/>
            <a:srcRect/>
            <a:stretch>
              <a:fillRect/>
            </a:stretch>
          </p:blipFill>
          <p:spPr bwMode="auto">
            <a:xfrm>
              <a:off x="7938" y="3665536"/>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5" name="Picture 38">
              <a:extLst>
                <a:ext uri="{FF2B5EF4-FFF2-40B4-BE49-F238E27FC236}">
                  <a16:creationId xmlns:a16="http://schemas.microsoft.com/office/drawing/2014/main" id="{81E93DCE-5010-41B2-86E7-DEF0389630A4}"/>
                </a:ext>
              </a:extLst>
            </p:cNvPr>
            <p:cNvPicPr>
              <a:picLocks noChangeAspect="1"/>
            </p:cNvPicPr>
            <p:nvPr/>
          </p:nvPicPr>
          <p:blipFill>
            <a:blip r:embed="rId22"/>
            <a:srcRect/>
            <a:stretch>
              <a:fillRect/>
            </a:stretch>
          </p:blipFill>
          <p:spPr bwMode="auto">
            <a:xfrm>
              <a:off x="7938" y="3894136"/>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6" name="Picture 39">
              <a:extLst>
                <a:ext uri="{FF2B5EF4-FFF2-40B4-BE49-F238E27FC236}">
                  <a16:creationId xmlns:a16="http://schemas.microsoft.com/office/drawing/2014/main" id="{136986E7-4DFE-4647-8C84-971772F8381F}"/>
                </a:ext>
              </a:extLst>
            </p:cNvPr>
            <p:cNvPicPr>
              <a:picLocks noChangeAspect="1"/>
            </p:cNvPicPr>
            <p:nvPr/>
          </p:nvPicPr>
          <p:blipFill>
            <a:blip r:embed="rId23"/>
            <a:srcRect/>
            <a:stretch>
              <a:fillRect/>
            </a:stretch>
          </p:blipFill>
          <p:spPr bwMode="auto">
            <a:xfrm>
              <a:off x="7938" y="4124322"/>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7" name="Picture 40">
              <a:extLst>
                <a:ext uri="{FF2B5EF4-FFF2-40B4-BE49-F238E27FC236}">
                  <a16:creationId xmlns:a16="http://schemas.microsoft.com/office/drawing/2014/main" id="{FDAE33DA-4CD5-4103-8AF5-022FEB505487}"/>
                </a:ext>
              </a:extLst>
            </p:cNvPr>
            <p:cNvPicPr>
              <a:picLocks noChangeAspect="1"/>
            </p:cNvPicPr>
            <p:nvPr/>
          </p:nvPicPr>
          <p:blipFill>
            <a:blip r:embed="rId24"/>
            <a:srcRect/>
            <a:stretch>
              <a:fillRect/>
            </a:stretch>
          </p:blipFill>
          <p:spPr bwMode="auto">
            <a:xfrm>
              <a:off x="7938" y="4352922"/>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8" name="Picture 41">
              <a:extLst>
                <a:ext uri="{FF2B5EF4-FFF2-40B4-BE49-F238E27FC236}">
                  <a16:creationId xmlns:a16="http://schemas.microsoft.com/office/drawing/2014/main" id="{F86B8954-FCC9-445D-9370-5B66A9CC7FC3}"/>
                </a:ext>
              </a:extLst>
            </p:cNvPr>
            <p:cNvPicPr>
              <a:picLocks noChangeAspect="1"/>
            </p:cNvPicPr>
            <p:nvPr/>
          </p:nvPicPr>
          <p:blipFill>
            <a:blip r:embed="rId25"/>
            <a:srcRect/>
            <a:stretch>
              <a:fillRect/>
            </a:stretch>
          </p:blipFill>
          <p:spPr bwMode="auto">
            <a:xfrm>
              <a:off x="7938" y="4583110"/>
              <a:ext cx="7829546" cy="2286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9" name="Picture 42">
              <a:extLst>
                <a:ext uri="{FF2B5EF4-FFF2-40B4-BE49-F238E27FC236}">
                  <a16:creationId xmlns:a16="http://schemas.microsoft.com/office/drawing/2014/main" id="{318BAD19-E84F-491A-8D2E-C28DFFDEFCF5}"/>
                </a:ext>
              </a:extLst>
            </p:cNvPr>
            <p:cNvPicPr>
              <a:picLocks noChangeAspect="1"/>
            </p:cNvPicPr>
            <p:nvPr/>
          </p:nvPicPr>
          <p:blipFill>
            <a:blip r:embed="rId26"/>
            <a:srcRect/>
            <a:stretch>
              <a:fillRect/>
            </a:stretch>
          </p:blipFill>
          <p:spPr bwMode="auto">
            <a:xfrm>
              <a:off x="7938" y="4810122"/>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0" name="Picture 43">
              <a:extLst>
                <a:ext uri="{FF2B5EF4-FFF2-40B4-BE49-F238E27FC236}">
                  <a16:creationId xmlns:a16="http://schemas.microsoft.com/office/drawing/2014/main" id="{432806CC-0710-43DF-9874-64492F52AB4B}"/>
                </a:ext>
              </a:extLst>
            </p:cNvPr>
            <p:cNvPicPr>
              <a:picLocks noChangeAspect="1"/>
            </p:cNvPicPr>
            <p:nvPr/>
          </p:nvPicPr>
          <p:blipFill>
            <a:blip r:embed="rId27"/>
            <a:srcRect/>
            <a:stretch>
              <a:fillRect/>
            </a:stretch>
          </p:blipFill>
          <p:spPr bwMode="auto">
            <a:xfrm>
              <a:off x="7938" y="5041897"/>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1" name="Picture 44">
              <a:extLst>
                <a:ext uri="{FF2B5EF4-FFF2-40B4-BE49-F238E27FC236}">
                  <a16:creationId xmlns:a16="http://schemas.microsoft.com/office/drawing/2014/main" id="{4E641EE2-7E81-4664-B685-8102493D7AC2}"/>
                </a:ext>
              </a:extLst>
            </p:cNvPr>
            <p:cNvPicPr>
              <a:picLocks noChangeAspect="1"/>
            </p:cNvPicPr>
            <p:nvPr/>
          </p:nvPicPr>
          <p:blipFill>
            <a:blip r:embed="rId28"/>
            <a:srcRect/>
            <a:stretch>
              <a:fillRect/>
            </a:stretch>
          </p:blipFill>
          <p:spPr bwMode="auto">
            <a:xfrm>
              <a:off x="7938" y="5268910"/>
              <a:ext cx="7829546" cy="230187"/>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2" name="Picture 45">
              <a:extLst>
                <a:ext uri="{FF2B5EF4-FFF2-40B4-BE49-F238E27FC236}">
                  <a16:creationId xmlns:a16="http://schemas.microsoft.com/office/drawing/2014/main" id="{D5B00C69-3A4F-4235-847A-7747C36EB818}"/>
                </a:ext>
              </a:extLst>
            </p:cNvPr>
            <p:cNvPicPr>
              <a:picLocks noChangeAspect="1"/>
            </p:cNvPicPr>
            <p:nvPr/>
          </p:nvPicPr>
          <p:blipFill>
            <a:blip r:embed="rId29"/>
            <a:srcRect/>
            <a:stretch>
              <a:fillRect/>
            </a:stretch>
          </p:blipFill>
          <p:spPr bwMode="auto">
            <a:xfrm>
              <a:off x="7938" y="5499096"/>
              <a:ext cx="7829546" cy="227013"/>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3" name="Picture 46">
              <a:extLst>
                <a:ext uri="{FF2B5EF4-FFF2-40B4-BE49-F238E27FC236}">
                  <a16:creationId xmlns:a16="http://schemas.microsoft.com/office/drawing/2014/main" id="{C02D2DAB-49A8-4B74-864D-1BA5A1A89963}"/>
                </a:ext>
              </a:extLst>
            </p:cNvPr>
            <p:cNvPicPr>
              <a:picLocks noChangeAspect="1"/>
            </p:cNvPicPr>
            <p:nvPr/>
          </p:nvPicPr>
          <p:blipFill>
            <a:blip r:embed="rId30"/>
            <a:srcRect/>
            <a:stretch>
              <a:fillRect/>
            </a:stretch>
          </p:blipFill>
          <p:spPr bwMode="auto">
            <a:xfrm>
              <a:off x="7938" y="5727696"/>
              <a:ext cx="7829546" cy="230188"/>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4" name="Picture 47">
              <a:extLst>
                <a:ext uri="{FF2B5EF4-FFF2-40B4-BE49-F238E27FC236}">
                  <a16:creationId xmlns:a16="http://schemas.microsoft.com/office/drawing/2014/main" id="{831F17A9-DF0C-4EF6-9D27-E1AF1DCE4E9E}"/>
                </a:ext>
              </a:extLst>
            </p:cNvPr>
            <p:cNvPicPr>
              <a:picLocks noChangeAspect="1"/>
            </p:cNvPicPr>
            <p:nvPr/>
          </p:nvPicPr>
          <p:blipFill>
            <a:blip r:embed="rId31"/>
            <a:srcRect/>
            <a:stretch>
              <a:fillRect/>
            </a:stretch>
          </p:blipFill>
          <p:spPr bwMode="auto">
            <a:xfrm>
              <a:off x="7938" y="5957884"/>
              <a:ext cx="7829546" cy="227012"/>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85" name="Picture 48">
              <a:extLst>
                <a:ext uri="{FF2B5EF4-FFF2-40B4-BE49-F238E27FC236}">
                  <a16:creationId xmlns:a16="http://schemas.microsoft.com/office/drawing/2014/main" id="{13732F7E-3EA0-4250-8FDC-87B90CD00292}"/>
                </a:ext>
              </a:extLst>
            </p:cNvPr>
            <p:cNvPicPr>
              <a:picLocks noChangeAspect="1"/>
            </p:cNvPicPr>
            <p:nvPr/>
          </p:nvPicPr>
          <p:blipFill>
            <a:blip r:embed="rId32"/>
            <a:srcRect/>
            <a:stretch>
              <a:fillRect/>
            </a:stretch>
          </p:blipFill>
          <p:spPr bwMode="auto">
            <a:xfrm>
              <a:off x="7938" y="6186484"/>
              <a:ext cx="7829546" cy="38100"/>
            </a:xfrm>
            <a:prstGeom prst="rect">
              <a:avLst/>
            </a:prstGeom>
            <a:noFill/>
            <a:ln>
              <a:noFill/>
            </a:ln>
            <a:effectLst>
              <a:outerShdw blurRad="63500" dist="38096" dir="2700000" algn="tl"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7415" name="Text Box 49">
            <a:extLst>
              <a:ext uri="{FF2B5EF4-FFF2-40B4-BE49-F238E27FC236}">
                <a16:creationId xmlns:a16="http://schemas.microsoft.com/office/drawing/2014/main" id="{A638BCFC-15FB-48AB-8CEF-18C1FE5DB356}"/>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FFCC00"/>
              </a:buClr>
              <a:buSzPct val="12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SzPct val="100000"/>
              <a:buFont typeface="Arial" panose="020B0604020202020204" pitchFamily="34" charset="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FFCC00"/>
              </a:buClr>
              <a:buSzPct val="12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SzPct val="100000"/>
              <a:buFont typeface="Arial" panose="020B0604020202020204" pitchFamily="34" charset="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CC00"/>
              </a:buClr>
              <a:buSzPct val="80000"/>
              <a:buFont typeface="Wingdings" panose="05000000000000000000" pitchFamily="2" charset="2"/>
              <a:buChar char="v"/>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1200"/>
              </a:spcBef>
              <a:buClrTx/>
              <a:buSzTx/>
              <a:buFontTx/>
              <a:buNone/>
            </a:pPr>
            <a:endParaRPr lang="en-US" altLang="en-US" sz="2000">
              <a:solidFill>
                <a:srgbClr val="FFA27C"/>
              </a:solidFill>
              <a:latin typeface="Comic Sans MS" panose="030F0702030302020204" pitchFamily="66" charset="0"/>
            </a:endParaRPr>
          </a:p>
        </p:txBody>
      </p:sp>
      <p:sp>
        <p:nvSpPr>
          <p:cNvPr id="48" name="Text Box 57">
            <a:extLst>
              <a:ext uri="{FF2B5EF4-FFF2-40B4-BE49-F238E27FC236}">
                <a16:creationId xmlns:a16="http://schemas.microsoft.com/office/drawing/2014/main" id="{4F073196-270E-4CB6-896D-1CB7970BE0E0}"/>
              </a:ext>
            </a:extLst>
          </p:cNvPr>
          <p:cNvSpPr txBox="1">
            <a:spLocks noChangeArrowheads="1"/>
          </p:cNvSpPr>
          <p:nvPr/>
        </p:nvSpPr>
        <p:spPr bwMode="auto">
          <a:xfrm>
            <a:off x="6216650" y="3505200"/>
            <a:ext cx="2927350" cy="584200"/>
          </a:xfrm>
          <a:prstGeom prst="rect">
            <a:avLst/>
          </a:prstGeom>
          <a:noFill/>
          <a:ln>
            <a:noFill/>
          </a:ln>
          <a:effectLst>
            <a:outerShdw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1900"/>
              </a:spcBef>
              <a:defRPr/>
            </a:pPr>
            <a:r>
              <a:rPr lang="zh-SG" b="1">
                <a:solidFill>
                  <a:srgbClr val="EEECE1"/>
                </a:solidFill>
                <a:latin typeface="Calibri" charset="0"/>
                <a:ea typeface="SimSun" charset="0"/>
                <a:cs typeface="SimSun" charset="0"/>
              </a:rPr>
              <a:t>迦特</a:t>
            </a:r>
            <a:r>
              <a:rPr lang="en-US" altLang="zh-CN" b="1">
                <a:solidFill>
                  <a:srgbClr val="EEECE1"/>
                </a:solidFill>
                <a:latin typeface="Calibri" charset="0"/>
                <a:ea typeface="SimSun" charset="0"/>
                <a:cs typeface="SimSun" charset="0"/>
              </a:rPr>
              <a:t>-</a:t>
            </a:r>
            <a:endParaRPr lang="en-US" b="1" i="1">
              <a:solidFill>
                <a:srgbClr val="EEECE1"/>
              </a:solidFill>
              <a:effectLst>
                <a:outerShdw blurRad="38100" dist="38100" dir="2700000" algn="tl">
                  <a:srgbClr val="DDDDDD"/>
                </a:outerShdw>
              </a:effectLst>
              <a:latin typeface="Comic Sans MS" charset="0"/>
              <a:ea typeface="SimSun" charset="0"/>
              <a:cs typeface="SimSun" charset="0"/>
            </a:endParaRPr>
          </a:p>
        </p:txBody>
      </p:sp>
      <p:sp>
        <p:nvSpPr>
          <p:cNvPr id="49" name="Text Box 58">
            <a:extLst>
              <a:ext uri="{FF2B5EF4-FFF2-40B4-BE49-F238E27FC236}">
                <a16:creationId xmlns:a16="http://schemas.microsoft.com/office/drawing/2014/main" id="{2E7BBB46-CC7F-4622-8A58-8AFA95A504EF}"/>
              </a:ext>
            </a:extLst>
          </p:cNvPr>
          <p:cNvSpPr txBox="1">
            <a:spLocks noChangeArrowheads="1"/>
          </p:cNvSpPr>
          <p:nvPr/>
        </p:nvSpPr>
        <p:spPr bwMode="auto">
          <a:xfrm>
            <a:off x="7234238" y="2590800"/>
            <a:ext cx="1985962" cy="579438"/>
          </a:xfrm>
          <a:prstGeom prst="rect">
            <a:avLst/>
          </a:prstGeom>
          <a:noFill/>
          <a:ln>
            <a:noFill/>
          </a:ln>
          <a:effectLst>
            <a:outerShdw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SG" altLang="en-US" sz="3200" b="1">
                <a:solidFill>
                  <a:srgbClr val="EEECE1"/>
                </a:solidFill>
                <a:latin typeface="Calibri" pitchFamily="34" charset="0"/>
                <a:ea typeface="SimSun" pitchFamily="2" charset="-122"/>
              </a:rPr>
              <a:t>尼尼微</a:t>
            </a:r>
            <a:endParaRPr lang="en-US" altLang="en-US" sz="3200" b="1" i="1">
              <a:solidFill>
                <a:srgbClr val="EEECE1"/>
              </a:solidFill>
              <a:effectLst>
                <a:outerShdw blurRad="38100" dist="38100" dir="2700000" algn="tl">
                  <a:srgbClr val="C0C0C0"/>
                </a:outerShdw>
              </a:effectLst>
              <a:latin typeface="Comic Sans MS" pitchFamily="66" charset="0"/>
            </a:endParaRPr>
          </a:p>
        </p:txBody>
      </p:sp>
      <p:sp>
        <p:nvSpPr>
          <p:cNvPr id="50" name="Text Box 59">
            <a:extLst>
              <a:ext uri="{FF2B5EF4-FFF2-40B4-BE49-F238E27FC236}">
                <a16:creationId xmlns:a16="http://schemas.microsoft.com/office/drawing/2014/main" id="{94D9D3B4-BD1F-4A03-A096-0339355CC0D8}"/>
              </a:ext>
            </a:extLst>
          </p:cNvPr>
          <p:cNvSpPr txBox="1">
            <a:spLocks noChangeArrowheads="1"/>
          </p:cNvSpPr>
          <p:nvPr/>
        </p:nvSpPr>
        <p:spPr bwMode="auto">
          <a:xfrm>
            <a:off x="609600" y="2644775"/>
            <a:ext cx="1985963" cy="584200"/>
          </a:xfrm>
          <a:prstGeom prst="rect">
            <a:avLst/>
          </a:prstGeom>
          <a:noFill/>
          <a:ln>
            <a:noFill/>
          </a:ln>
          <a:effectLst>
            <a:outerShdw blurRad="63500"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spcBef>
                <a:spcPts val="1900"/>
              </a:spcBef>
              <a:defRPr/>
            </a:pPr>
            <a:r>
              <a:rPr lang="zh-SG" sz="3200" b="1">
                <a:solidFill>
                  <a:srgbClr val="FFFFFF"/>
                </a:solidFill>
                <a:latin typeface="SimSun" charset="0"/>
                <a:ea typeface="SimSun" charset="0"/>
                <a:cs typeface="SimSun" charset="0"/>
              </a:rPr>
              <a:t>塔尔西什</a:t>
            </a:r>
            <a:endParaRPr lang="en-US" sz="3200" b="1" i="1">
              <a:solidFill>
                <a:srgbClr val="FFFFFF"/>
              </a:solidFill>
              <a:latin typeface="Calibri" charset="0"/>
              <a:cs typeface="Arial" charset="0"/>
            </a:endParaRPr>
          </a:p>
        </p:txBody>
      </p:sp>
      <p:sp>
        <p:nvSpPr>
          <p:cNvPr id="51" name="Text Box 60">
            <a:extLst>
              <a:ext uri="{FF2B5EF4-FFF2-40B4-BE49-F238E27FC236}">
                <a16:creationId xmlns:a16="http://schemas.microsoft.com/office/drawing/2014/main" id="{945314F6-881F-4D71-BBBD-78A7BA71CF59}"/>
              </a:ext>
            </a:extLst>
          </p:cNvPr>
          <p:cNvSpPr txBox="1">
            <a:spLocks noChangeArrowheads="1"/>
          </p:cNvSpPr>
          <p:nvPr/>
        </p:nvSpPr>
        <p:spPr bwMode="auto">
          <a:xfrm>
            <a:off x="6223000" y="4038600"/>
            <a:ext cx="1549400" cy="579438"/>
          </a:xfrm>
          <a:prstGeom prst="rect">
            <a:avLst/>
          </a:prstGeom>
          <a:noFill/>
          <a:ln>
            <a:noFill/>
          </a:ln>
          <a:effectLst>
            <a:outerShdw dist="81318" dir="3080147" algn="tl" rotWithShape="0">
              <a:srgbClr val="0101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SG" altLang="en-US" sz="3200" b="1">
                <a:solidFill>
                  <a:srgbClr val="EEECE1"/>
                </a:solidFill>
                <a:latin typeface="Calibri" pitchFamily="34" charset="0"/>
                <a:ea typeface="SimSun" pitchFamily="2" charset="-122"/>
              </a:rPr>
              <a:t>约帕</a:t>
            </a:r>
            <a:endParaRPr lang="en-US" altLang="en-US" sz="3200" b="1" i="1">
              <a:solidFill>
                <a:srgbClr val="EEECE1"/>
              </a:solidFill>
              <a:effectLst>
                <a:outerShdw blurRad="38100" dist="38100" dir="2700000" algn="tl">
                  <a:srgbClr val="C0C0C0"/>
                </a:outerShdw>
              </a:effectLst>
              <a:latin typeface="Comic Sans MS" pitchFamily="66" charset="0"/>
            </a:endParaRPr>
          </a:p>
        </p:txBody>
      </p:sp>
      <p:sp>
        <p:nvSpPr>
          <p:cNvPr id="445452" name="Title 58">
            <a:extLst>
              <a:ext uri="{FF2B5EF4-FFF2-40B4-BE49-F238E27FC236}">
                <a16:creationId xmlns:a16="http://schemas.microsoft.com/office/drawing/2014/main" id="{B79F8982-82D5-4C9C-B3DC-C7AA79065146}"/>
              </a:ext>
            </a:extLst>
          </p:cNvPr>
          <p:cNvSpPr txBox="1">
            <a:spLocks noGrp="1"/>
          </p:cNvSpPr>
          <p:nvPr>
            <p:ph type="title" idx="4294967295"/>
          </p:nvPr>
        </p:nvSpPr>
        <p:spPr>
          <a:xfrm>
            <a:off x="685800" y="609600"/>
            <a:ext cx="7772400" cy="762000"/>
          </a:xfrm>
          <a:solidFill>
            <a:srgbClr val="660066"/>
          </a:solidFill>
        </p:spPr>
        <p:txBody>
          <a:bodyPr/>
          <a:lstStyle/>
          <a:p>
            <a:pPr eaLnBrk="1">
              <a:defRPr/>
            </a:pPr>
            <a:r>
              <a:rPr lang="zh-CN" altLang="en-US">
                <a:solidFill>
                  <a:srgbClr val="DBEEF4"/>
                </a:solidFill>
                <a:latin typeface="KaiTi" charset="0"/>
                <a:ea typeface="KaiTi" charset="0"/>
                <a:cs typeface="KaiTi" charset="0"/>
              </a:rPr>
              <a:t>约拿</a:t>
            </a:r>
            <a:r>
              <a:rPr lang="zh-CN" altLang="en-US">
                <a:latin typeface="KaiTi" charset="0"/>
                <a:ea typeface="KaiTi" charset="0"/>
                <a:cs typeface="KaiTi" charset="0"/>
              </a:rPr>
              <a:t>会往何处去？</a:t>
            </a:r>
            <a:endParaRPr>
              <a:latin typeface="KaiTi" charset="0"/>
              <a:ea typeface="KaiTi" charset="0"/>
              <a:cs typeface="KaiT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76472CCD-2F75-4788-8DFE-1DC18A2B1C5C}"/>
              </a:ext>
            </a:extLst>
          </p:cNvPr>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zh-TW" altLang="en-US" sz="4800" b="1">
                <a:solidFill>
                  <a:srgbClr val="F5F5F2"/>
                </a:solidFill>
              </a:rPr>
              <a:t> </a:t>
            </a:r>
            <a:br>
              <a:rPr kumimoji="1" lang="zh-TW" altLang="en-US" sz="4800" b="1">
                <a:solidFill>
                  <a:srgbClr val="F5F5F2"/>
                </a:solidFill>
              </a:rPr>
            </a:br>
            <a:r>
              <a:rPr kumimoji="1" lang="zh-TW" altLang="en-US" sz="4800" b="1">
                <a:solidFill>
                  <a:srgbClr val="F5F5F2"/>
                </a:solidFill>
              </a:rPr>
              <a:t>感恩诗 </a:t>
            </a:r>
            <a:br>
              <a:rPr kumimoji="1" lang="zh-TW" altLang="en-US" sz="4800" b="1">
                <a:solidFill>
                  <a:srgbClr val="F5F5F2"/>
                </a:solidFill>
              </a:rPr>
            </a:br>
            <a:endParaRPr kumimoji="1" lang="en-US" sz="4800" b="1">
              <a:solidFill>
                <a:srgbClr val="F5F5F2"/>
              </a:solidFill>
            </a:endParaRPr>
          </a:p>
        </p:txBody>
      </p:sp>
      <p:sp>
        <p:nvSpPr>
          <p:cNvPr id="6" name="Date Placeholder 3">
            <a:extLst>
              <a:ext uri="{FF2B5EF4-FFF2-40B4-BE49-F238E27FC236}">
                <a16:creationId xmlns:a16="http://schemas.microsoft.com/office/drawing/2014/main" id="{BDDBCCFF-0F3C-4BD5-A259-2FFB246EBC49}"/>
              </a:ext>
            </a:extLst>
          </p:cNvPr>
          <p:cNvSpPr txBox="1">
            <a:spLocks noGrp="1"/>
          </p:cNvSpPr>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400">
              <a:solidFill>
                <a:srgbClr val="000000"/>
              </a:solidFill>
              <a:latin typeface="Century Gothic" pitchFamily="-112" charset="0"/>
              <a:ea typeface="MS Pゴシック"/>
            </a:endParaRPr>
          </a:p>
        </p:txBody>
      </p:sp>
      <p:pic>
        <p:nvPicPr>
          <p:cNvPr id="658436" name="Picture 4">
            <a:extLst>
              <a:ext uri="{FF2B5EF4-FFF2-40B4-BE49-F238E27FC236}">
                <a16:creationId xmlns:a16="http://schemas.microsoft.com/office/drawing/2014/main" id="{D86B723E-284D-4196-9362-33B24E915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a:extLst>
              <a:ext uri="{FF2B5EF4-FFF2-40B4-BE49-F238E27FC236}">
                <a16:creationId xmlns:a16="http://schemas.microsoft.com/office/drawing/2014/main" id="{3C874349-044C-4D8F-A0AF-560475BF8800}"/>
              </a:ext>
            </a:extLst>
          </p:cNvPr>
          <p:cNvSpPr>
            <a:spLocks noChangeArrowheads="1"/>
          </p:cNvSpPr>
          <p:nvPr/>
        </p:nvSpPr>
        <p:spPr bwMode="auto">
          <a:xfrm>
            <a:off x="0" y="6172200"/>
            <a:ext cx="1905000" cy="685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1" lang="ko-KR" altLang="en-US" sz="2400" b="1" dirty="0" err="1">
                <a:solidFill>
                  <a:srgbClr val="000000"/>
                </a:solidFill>
                <a:latin typeface="Times New Roman" pitchFamily="-128" charset="0"/>
                <a:ea typeface="MS Pゴシック"/>
              </a:rPr>
              <a:t>约拿书</a:t>
            </a:r>
            <a:r>
              <a:rPr kumimoji="1" lang="en-US" sz="2400" b="1" dirty="0">
                <a:solidFill>
                  <a:srgbClr val="000000"/>
                </a:solidFill>
                <a:latin typeface="Times New Roman" pitchFamily="-128" charset="0"/>
                <a:ea typeface="MS Pゴシック"/>
              </a:rPr>
              <a:t> 2</a:t>
            </a:r>
          </a:p>
        </p:txBody>
      </p:sp>
      <p:sp>
        <p:nvSpPr>
          <p:cNvPr id="289795" name="Rectangle 3">
            <a:extLst>
              <a:ext uri="{FF2B5EF4-FFF2-40B4-BE49-F238E27FC236}">
                <a16:creationId xmlns:a16="http://schemas.microsoft.com/office/drawing/2014/main" id="{E9F160F8-5505-4F69-832A-EF6D7E882730}"/>
              </a:ext>
            </a:extLst>
          </p:cNvPr>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rPr>
              <a:t>祈祷 (1-2)</a:t>
            </a:r>
          </a:p>
          <a:p>
            <a:pPr marL="342900" indent="-342900" algn="ctr"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rPr>
              <a:t>哀歌 (3-7)</a:t>
            </a:r>
          </a:p>
          <a:p>
            <a:pPr marL="342900" indent="-342900" algn="ctr" eaLnBrk="1" hangingPunct="1">
              <a:spcBef>
                <a:spcPct val="20000"/>
              </a:spcBef>
              <a:buSzPct val="85000"/>
              <a:buFont typeface="Wingdings" pitchFamily="-112" charset="2"/>
              <a:buNone/>
              <a:defRPr/>
            </a:pPr>
            <a:r>
              <a:rPr kumimoji="1" lang="en-US" sz="4400" b="1" kern="0" dirty="0">
                <a:solidFill>
                  <a:srgbClr val="FFFF00"/>
                </a:solidFill>
                <a:effectLst>
                  <a:glow rad="254000">
                    <a:srgbClr val="0194C6">
                      <a:lumMod val="75000"/>
                      <a:alpha val="98000"/>
                    </a:srgbClr>
                  </a:glow>
                </a:effectLst>
                <a:latin typeface="Century Gothic"/>
                <a:ea typeface="MS Pゴシック"/>
              </a:rPr>
              <a:t>誓言 (8-9)</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0C95CA7-823E-4940-8F8F-0662C9EFADC5}"/>
              </a:ext>
            </a:extLst>
          </p:cNvPr>
          <p:cNvSpPr/>
          <p:nvPr/>
        </p:nvSpPr>
        <p:spPr>
          <a:xfrm>
            <a:off x="1616075" y="858838"/>
            <a:ext cx="1620838" cy="3049587"/>
          </a:xfrm>
          <a:custGeom>
            <a:avLst/>
            <a:gdLst>
              <a:gd name="f0" fmla="val 10800000"/>
              <a:gd name="f1" fmla="val 5400000"/>
              <a:gd name="f2" fmla="val 360"/>
              <a:gd name="f3" fmla="val 180"/>
              <a:gd name="f4" fmla="val w"/>
              <a:gd name="f5" fmla="val h"/>
              <a:gd name="f6" fmla="val 0"/>
              <a:gd name="f7" fmla="val 1021"/>
              <a:gd name="f8" fmla="val 1921"/>
              <a:gd name="f9" fmla="val 984"/>
              <a:gd name="f10" fmla="val 24"/>
              <a:gd name="f11" fmla="val 996"/>
              <a:gd name="f12" fmla="val 48"/>
              <a:gd name="f13" fmla="val 72"/>
              <a:gd name="f14" fmla="val 1008"/>
              <a:gd name="f15" fmla="val 96"/>
              <a:gd name="f16" fmla="val 120"/>
              <a:gd name="f17" fmla="val 1020"/>
              <a:gd name="f18" fmla="val 156"/>
              <a:gd name="f19" fmla="val 216"/>
              <a:gd name="f20" fmla="val 240"/>
              <a:gd name="f21" fmla="val 264"/>
              <a:gd name="f22" fmla="val 300"/>
              <a:gd name="f23" fmla="val 324"/>
              <a:gd name="f24" fmla="val 348"/>
              <a:gd name="f25" fmla="val 372"/>
              <a:gd name="f26" fmla="val 396"/>
              <a:gd name="f27" fmla="val 432"/>
              <a:gd name="f28" fmla="val 456"/>
              <a:gd name="f29" fmla="val 492"/>
              <a:gd name="f30" fmla="val 516"/>
              <a:gd name="f31" fmla="val 540"/>
              <a:gd name="f32" fmla="val 564"/>
              <a:gd name="f33" fmla="val 60000"/>
              <a:gd name="f34" fmla="val 972"/>
              <a:gd name="f35" fmla="val 636"/>
              <a:gd name="f36" fmla="val 672"/>
              <a:gd name="f37" fmla="val 696"/>
              <a:gd name="f38" fmla="val 960"/>
              <a:gd name="f39" fmla="val 720"/>
              <a:gd name="f40" fmla="val 948"/>
              <a:gd name="f41" fmla="val 744"/>
              <a:gd name="f42" fmla="val 936"/>
              <a:gd name="f43" fmla="val 768"/>
              <a:gd name="f44" fmla="val 792"/>
              <a:gd name="f45" fmla="val 924"/>
              <a:gd name="f46" fmla="val 828"/>
              <a:gd name="f47" fmla="val 864"/>
              <a:gd name="f48" fmla="val 912"/>
              <a:gd name="f49" fmla="val 888"/>
              <a:gd name="f50" fmla="val 900"/>
              <a:gd name="f51" fmla="val 876"/>
              <a:gd name="f52" fmla="val 852"/>
              <a:gd name="f53" fmla="val 1044"/>
              <a:gd name="f54" fmla="val 840"/>
              <a:gd name="f55" fmla="val 1068"/>
              <a:gd name="f56" fmla="val 1092"/>
              <a:gd name="f57" fmla="val 1116"/>
              <a:gd name="f58" fmla="val 804"/>
              <a:gd name="f59" fmla="val 1152"/>
              <a:gd name="f60" fmla="val 11760"/>
              <a:gd name="f61" fmla="val 780"/>
              <a:gd name="f62" fmla="val 1200"/>
              <a:gd name="f63" fmla="val 1224"/>
              <a:gd name="f64" fmla="val 1236"/>
              <a:gd name="f65" fmla="val 732"/>
              <a:gd name="f66" fmla="val 1284"/>
              <a:gd name="f67" fmla="val 708"/>
              <a:gd name="f68" fmla="val 1296"/>
              <a:gd name="f69" fmla="val 1332"/>
              <a:gd name="f70" fmla="val 684"/>
              <a:gd name="f71" fmla="val 1356"/>
              <a:gd name="f72" fmla="val 660"/>
              <a:gd name="f73" fmla="val 1380"/>
              <a:gd name="f74" fmla="val 648"/>
              <a:gd name="f75" fmla="val 1404"/>
              <a:gd name="f76" fmla="val 1428"/>
              <a:gd name="f77" fmla="val 624"/>
              <a:gd name="f78" fmla="val 1452"/>
              <a:gd name="f79" fmla="val 1476"/>
              <a:gd name="f80" fmla="val 588"/>
              <a:gd name="f81" fmla="val 15000"/>
              <a:gd name="f82" fmla="val 1524"/>
              <a:gd name="f83" fmla="val 1548"/>
              <a:gd name="f84" fmla="val 1560"/>
              <a:gd name="f85" fmla="val 528"/>
              <a:gd name="f86" fmla="val 1584"/>
              <a:gd name="f87" fmla="val 1608"/>
              <a:gd name="f88" fmla="val 1620"/>
              <a:gd name="f89" fmla="val 480"/>
              <a:gd name="f90" fmla="val 1644"/>
              <a:gd name="f91" fmla="val 1668"/>
              <a:gd name="f92" fmla="val 1692"/>
              <a:gd name="f93" fmla="val 408"/>
              <a:gd name="f94" fmla="val 1704"/>
              <a:gd name="f95" fmla="val 1728"/>
              <a:gd name="f96" fmla="val 1752"/>
              <a:gd name="f97" fmla="val 336"/>
              <a:gd name="f98" fmla="val 1764"/>
              <a:gd name="f99" fmla="val 312"/>
              <a:gd name="f100" fmla="val 1788"/>
              <a:gd name="f101" fmla="val 288"/>
              <a:gd name="f102" fmla="val 1800"/>
              <a:gd name="f103" fmla="val 252"/>
              <a:gd name="f104" fmla="val 1824"/>
              <a:gd name="f105" fmla="val 228"/>
              <a:gd name="f106" fmla="val 1836"/>
              <a:gd name="f107" fmla="val 192"/>
              <a:gd name="f108" fmla="val 1848"/>
              <a:gd name="f109" fmla="val 168"/>
              <a:gd name="f110" fmla="val 1860"/>
              <a:gd name="f111" fmla="val 132"/>
              <a:gd name="f112" fmla="val 1884"/>
              <a:gd name="f113" fmla="val 1896"/>
              <a:gd name="f114" fmla="val 1908"/>
              <a:gd name="f115" fmla="val 1920"/>
              <a:gd name="f116" fmla="+- 0 0 -90"/>
              <a:gd name="f117" fmla="*/ f4 1 1021"/>
              <a:gd name="f118" fmla="*/ f5 1 1921"/>
              <a:gd name="f119" fmla="+- f8 0 f6"/>
              <a:gd name="f120" fmla="+- f7 0 f6"/>
              <a:gd name="f121" fmla="*/ f116 f0 1"/>
              <a:gd name="f122" fmla="*/ f120 1 1021"/>
              <a:gd name="f123" fmla="*/ f119 1 1921"/>
              <a:gd name="f124" fmla="*/ 2147483647 f120 1"/>
              <a:gd name="f125" fmla="*/ 2147483647 f119 1"/>
              <a:gd name="f126" fmla="*/ 0 f120 1"/>
              <a:gd name="f127" fmla="*/ 0 f119 1"/>
              <a:gd name="f128" fmla="*/ 1021 f120 1"/>
              <a:gd name="f129" fmla="*/ 1921 f119 1"/>
              <a:gd name="f130" fmla="*/ f121 1 f3"/>
              <a:gd name="f131" fmla="*/ f124 1 1021"/>
              <a:gd name="f132" fmla="*/ f125 1 1921"/>
              <a:gd name="f133" fmla="*/ f126 1 1021"/>
              <a:gd name="f134" fmla="*/ f127 1 1921"/>
              <a:gd name="f135" fmla="*/ f128 1 1021"/>
              <a:gd name="f136" fmla="*/ f129 1 1921"/>
              <a:gd name="f137" fmla="+- f130 0 f1"/>
              <a:gd name="f138" fmla="*/ f131 1 f122"/>
              <a:gd name="f139" fmla="*/ f132 1 f123"/>
              <a:gd name="f140" fmla="*/ f133 1 f122"/>
              <a:gd name="f141" fmla="*/ f135 1 f122"/>
              <a:gd name="f142" fmla="*/ f134 1 f123"/>
              <a:gd name="f143" fmla="*/ f136 1 f123"/>
              <a:gd name="f144" fmla="*/ f140 f117 1"/>
              <a:gd name="f145" fmla="*/ f141 f117 1"/>
              <a:gd name="f146" fmla="*/ f143 f118 1"/>
              <a:gd name="f147" fmla="*/ f142 f118 1"/>
              <a:gd name="f148" fmla="*/ f138 f117 1"/>
              <a:gd name="f149" fmla="*/ f139 f118 1"/>
            </a:gdLst>
            <a:ahLst/>
            <a:cxnLst>
              <a:cxn ang="3cd4">
                <a:pos x="hc" y="t"/>
              </a:cxn>
              <a:cxn ang="0">
                <a:pos x="r" y="vc"/>
              </a:cxn>
              <a:cxn ang="cd4">
                <a:pos x="hc" y="b"/>
              </a:cxn>
              <a:cxn ang="cd2">
                <a:pos x="l" y="vc"/>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8" y="f149"/>
              </a:cxn>
              <a:cxn ang="f137">
                <a:pos x="f144" y="f149"/>
              </a:cxn>
            </a:cxnLst>
            <a:rect l="f144" t="f147" r="f145" b="f146"/>
            <a:pathLst>
              <a:path w="1021" h="1921">
                <a:moveTo>
                  <a:pt x="f9" y="f6"/>
                </a:moveTo>
                <a:lnTo>
                  <a:pt x="f9" y="f10"/>
                </a:lnTo>
                <a:lnTo>
                  <a:pt x="f11" y="f12"/>
                </a:lnTo>
                <a:lnTo>
                  <a:pt x="f11" y="f13"/>
                </a:lnTo>
                <a:lnTo>
                  <a:pt x="f14" y="f15"/>
                </a:lnTo>
                <a:lnTo>
                  <a:pt x="f14" y="f16"/>
                </a:lnTo>
                <a:lnTo>
                  <a:pt x="f17" y="f18"/>
                </a:lnTo>
                <a:lnTo>
                  <a:pt x="f17" y="f3"/>
                </a:lnTo>
                <a:lnTo>
                  <a:pt x="f17" y="f19"/>
                </a:lnTo>
                <a:lnTo>
                  <a:pt x="f17" y="f20"/>
                </a:lnTo>
                <a:lnTo>
                  <a:pt x="f17" y="f21"/>
                </a:lnTo>
                <a:lnTo>
                  <a:pt x="f17" y="f22"/>
                </a:lnTo>
                <a:lnTo>
                  <a:pt x="f17" y="f23"/>
                </a:lnTo>
                <a:lnTo>
                  <a:pt x="f17" y="f24"/>
                </a:lnTo>
                <a:lnTo>
                  <a:pt x="f17" y="f25"/>
                </a:lnTo>
                <a:lnTo>
                  <a:pt x="f17" y="f26"/>
                </a:lnTo>
                <a:lnTo>
                  <a:pt x="f17" y="f27"/>
                </a:lnTo>
                <a:lnTo>
                  <a:pt x="f14" y="f28"/>
                </a:lnTo>
                <a:lnTo>
                  <a:pt x="f14" y="f29"/>
                </a:lnTo>
                <a:lnTo>
                  <a:pt x="f11" y="f30"/>
                </a:lnTo>
                <a:lnTo>
                  <a:pt x="f11" y="f31"/>
                </a:lnTo>
                <a:lnTo>
                  <a:pt x="f11" y="f32"/>
                </a:lnTo>
                <a:lnTo>
                  <a:pt x="f9" y="f33"/>
                </a:lnTo>
                <a:lnTo>
                  <a:pt x="f34" y="f35"/>
                </a:lnTo>
                <a:lnTo>
                  <a:pt x="f34" y="f36"/>
                </a:lnTo>
                <a:lnTo>
                  <a:pt x="f34" y="f37"/>
                </a:lnTo>
                <a:lnTo>
                  <a:pt x="f38" y="f39"/>
                </a:lnTo>
                <a:lnTo>
                  <a:pt x="f40" y="f41"/>
                </a:lnTo>
                <a:lnTo>
                  <a:pt x="f42" y="f43"/>
                </a:lnTo>
                <a:lnTo>
                  <a:pt x="f42" y="f44"/>
                </a:lnTo>
                <a:lnTo>
                  <a:pt x="f45" y="f46"/>
                </a:lnTo>
                <a:lnTo>
                  <a:pt x="f45" y="f47"/>
                </a:lnTo>
                <a:lnTo>
                  <a:pt x="f48" y="f49"/>
                </a:lnTo>
                <a:lnTo>
                  <a:pt x="f50" y="f48"/>
                </a:lnTo>
                <a:lnTo>
                  <a:pt x="f50" y="f42"/>
                </a:lnTo>
                <a:lnTo>
                  <a:pt x="f49" y="f38"/>
                </a:lnTo>
                <a:lnTo>
                  <a:pt x="f51" y="f9"/>
                </a:lnTo>
                <a:lnTo>
                  <a:pt x="f47" y="f17"/>
                </a:lnTo>
                <a:lnTo>
                  <a:pt x="f52" y="f53"/>
                </a:lnTo>
                <a:lnTo>
                  <a:pt x="f54" y="f55"/>
                </a:lnTo>
                <a:lnTo>
                  <a:pt x="f46" y="f56"/>
                </a:lnTo>
                <a:lnTo>
                  <a:pt x="f46" y="f57"/>
                </a:lnTo>
                <a:lnTo>
                  <a:pt x="f58" y="f59"/>
                </a:lnTo>
                <a:lnTo>
                  <a:pt x="f44" y="f60"/>
                </a:lnTo>
                <a:lnTo>
                  <a:pt x="f61" y="f62"/>
                </a:lnTo>
                <a:lnTo>
                  <a:pt x="f43" y="f63"/>
                </a:lnTo>
                <a:lnTo>
                  <a:pt x="f41" y="f64"/>
                </a:lnTo>
                <a:lnTo>
                  <a:pt x="f65" y="f66"/>
                </a:lnTo>
                <a:lnTo>
                  <a:pt x="f67" y="f68"/>
                </a:lnTo>
                <a:lnTo>
                  <a:pt x="f37" y="f69"/>
                </a:lnTo>
                <a:lnTo>
                  <a:pt x="f70" y="f71"/>
                </a:lnTo>
                <a:lnTo>
                  <a:pt x="f72" y="f73"/>
                </a:lnTo>
                <a:lnTo>
                  <a:pt x="f74" y="f75"/>
                </a:lnTo>
                <a:lnTo>
                  <a:pt x="f35" y="f76"/>
                </a:lnTo>
                <a:lnTo>
                  <a:pt x="f77" y="f78"/>
                </a:lnTo>
                <a:lnTo>
                  <a:pt x="f33" y="f79"/>
                </a:lnTo>
                <a:lnTo>
                  <a:pt x="f80" y="f81"/>
                </a:lnTo>
                <a:lnTo>
                  <a:pt x="f32" y="f82"/>
                </a:lnTo>
                <a:lnTo>
                  <a:pt x="f32" y="f83"/>
                </a:lnTo>
                <a:lnTo>
                  <a:pt x="f31" y="f84"/>
                </a:lnTo>
                <a:lnTo>
                  <a:pt x="f85" y="f86"/>
                </a:lnTo>
                <a:lnTo>
                  <a:pt x="f30" y="f87"/>
                </a:lnTo>
                <a:lnTo>
                  <a:pt x="f29" y="f88"/>
                </a:lnTo>
                <a:lnTo>
                  <a:pt x="f89" y="f90"/>
                </a:lnTo>
                <a:lnTo>
                  <a:pt x="f28" y="f91"/>
                </a:lnTo>
                <a:lnTo>
                  <a:pt x="f27" y="f92"/>
                </a:lnTo>
                <a:lnTo>
                  <a:pt x="f93" y="f94"/>
                </a:lnTo>
                <a:lnTo>
                  <a:pt x="f26" y="f95"/>
                </a:lnTo>
                <a:lnTo>
                  <a:pt x="f2" y="f96"/>
                </a:lnTo>
                <a:lnTo>
                  <a:pt x="f97" y="f98"/>
                </a:lnTo>
                <a:lnTo>
                  <a:pt x="f99" y="f100"/>
                </a:lnTo>
                <a:lnTo>
                  <a:pt x="f101" y="f102"/>
                </a:lnTo>
                <a:lnTo>
                  <a:pt x="f103" y="f104"/>
                </a:lnTo>
                <a:lnTo>
                  <a:pt x="f105" y="f106"/>
                </a:lnTo>
                <a:lnTo>
                  <a:pt x="f107" y="f108"/>
                </a:lnTo>
                <a:lnTo>
                  <a:pt x="f109" y="f110"/>
                </a:lnTo>
                <a:lnTo>
                  <a:pt x="f111" y="f112"/>
                </a:lnTo>
                <a:lnTo>
                  <a:pt x="f15" y="f112"/>
                </a:lnTo>
                <a:lnTo>
                  <a:pt x="f13" y="f113"/>
                </a:lnTo>
                <a:lnTo>
                  <a:pt x="f12" y="f114"/>
                </a:lnTo>
                <a:lnTo>
                  <a:pt x="f10" y="f115"/>
                </a:lnTo>
                <a:lnTo>
                  <a:pt x="f6" y="f115"/>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491" name="Rectangle 3">
            <a:extLst>
              <a:ext uri="{FF2B5EF4-FFF2-40B4-BE49-F238E27FC236}">
                <a16:creationId xmlns:a16="http://schemas.microsoft.com/office/drawing/2014/main" id="{FC0F500D-375A-4E27-BAA8-0255DE488046}"/>
              </a:ext>
            </a:extLst>
          </p:cNvPr>
          <p:cNvSpPr>
            <a:spLocks noChangeArrowheads="1"/>
          </p:cNvSpPr>
          <p:nvPr/>
        </p:nvSpPr>
        <p:spPr bwMode="auto">
          <a:xfrm>
            <a:off x="441325" y="166688"/>
            <a:ext cx="968375" cy="1373187"/>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FF"/>
              </a:solidFill>
              <a:latin typeface="Times New Roman" charset="0"/>
              <a:ea typeface="ＭＳ Ｐゴシック" charset="0"/>
              <a:cs typeface="ＭＳ Ｐゴシック" charset="0"/>
            </a:endParaRPr>
          </a:p>
        </p:txBody>
      </p:sp>
      <p:sp>
        <p:nvSpPr>
          <p:cNvPr id="659460" name="Rectangle 4">
            <a:extLst>
              <a:ext uri="{FF2B5EF4-FFF2-40B4-BE49-F238E27FC236}">
                <a16:creationId xmlns:a16="http://schemas.microsoft.com/office/drawing/2014/main" id="{0A7C976A-EC57-4DB4-87C0-9941A473C451}"/>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sp>
        <p:nvSpPr>
          <p:cNvPr id="5" name="Freeform 5">
            <a:extLst>
              <a:ext uri="{FF2B5EF4-FFF2-40B4-BE49-F238E27FC236}">
                <a16:creationId xmlns:a16="http://schemas.microsoft.com/office/drawing/2014/main" id="{263FA314-D115-4AE2-AF29-3B68F19E96F5}"/>
              </a:ext>
            </a:extLst>
          </p:cNvPr>
          <p:cNvSpPr/>
          <p:nvPr/>
        </p:nvSpPr>
        <p:spPr>
          <a:xfrm>
            <a:off x="6991350" y="3978275"/>
            <a:ext cx="1430338" cy="2097088"/>
          </a:xfrm>
          <a:custGeom>
            <a:avLst/>
            <a:gdLst>
              <a:gd name="f0" fmla="val 10800000"/>
              <a:gd name="f1" fmla="val 5400000"/>
              <a:gd name="f2" fmla="val 360"/>
              <a:gd name="f3" fmla="val 180"/>
              <a:gd name="f4" fmla="val w"/>
              <a:gd name="f5" fmla="val h"/>
              <a:gd name="f6" fmla="val 0"/>
              <a:gd name="f7" fmla="val 901"/>
              <a:gd name="f8" fmla="val 1321"/>
              <a:gd name="f9" fmla="val 900"/>
              <a:gd name="f10" fmla="val 876"/>
              <a:gd name="f11" fmla="val 12"/>
              <a:gd name="f12" fmla="val 852"/>
              <a:gd name="f13" fmla="val 24"/>
              <a:gd name="f14" fmla="val 828"/>
              <a:gd name="f15" fmla="val 36"/>
              <a:gd name="f16" fmla="val 804"/>
              <a:gd name="f17" fmla="val 48"/>
              <a:gd name="f18" fmla="val 780"/>
              <a:gd name="f19" fmla="val 60"/>
              <a:gd name="f20" fmla="val 768"/>
              <a:gd name="f21" fmla="val 84"/>
              <a:gd name="f22" fmla="val 744"/>
              <a:gd name="f23" fmla="val 96"/>
              <a:gd name="f24" fmla="val 720"/>
              <a:gd name="f25" fmla="val 120"/>
              <a:gd name="f26" fmla="val 696"/>
              <a:gd name="f27" fmla="val 132"/>
              <a:gd name="f28" fmla="val 684"/>
              <a:gd name="f29" fmla="val 156"/>
              <a:gd name="f30" fmla="val 6600000"/>
              <a:gd name="f31" fmla="val 168"/>
              <a:gd name="f32" fmla="val 648"/>
              <a:gd name="f33" fmla="val 192"/>
              <a:gd name="f34" fmla="val 624"/>
              <a:gd name="f35" fmla="val 216"/>
              <a:gd name="f36" fmla="val 612"/>
              <a:gd name="f37" fmla="val 240"/>
              <a:gd name="f38" fmla="val 5880"/>
              <a:gd name="f39" fmla="val 252"/>
              <a:gd name="f40" fmla="val 576"/>
              <a:gd name="f41" fmla="val 276"/>
              <a:gd name="f42" fmla="val 552"/>
              <a:gd name="f43" fmla="val 288"/>
              <a:gd name="f44" fmla="val 528"/>
              <a:gd name="f45" fmla="val 312"/>
              <a:gd name="f46" fmla="val 516"/>
              <a:gd name="f47" fmla="val 336"/>
              <a:gd name="f48" fmla="val 492"/>
              <a:gd name="f49" fmla="val 468"/>
              <a:gd name="f50" fmla="val 372"/>
              <a:gd name="f51" fmla="val 456"/>
              <a:gd name="f52" fmla="val 396"/>
              <a:gd name="f53" fmla="val 432"/>
              <a:gd name="f54" fmla="val 420"/>
              <a:gd name="f55" fmla="val 408"/>
              <a:gd name="f56" fmla="val 444"/>
              <a:gd name="f57" fmla="val 540"/>
              <a:gd name="f58" fmla="val 324"/>
              <a:gd name="f59" fmla="val 564"/>
              <a:gd name="f60" fmla="val 264"/>
              <a:gd name="f61" fmla="val 708"/>
              <a:gd name="f62" fmla="val 228"/>
              <a:gd name="f63" fmla="val 732"/>
              <a:gd name="f64" fmla="val 756"/>
              <a:gd name="f65" fmla="val 204"/>
              <a:gd name="f66" fmla="val 144"/>
              <a:gd name="f67" fmla="val 924"/>
              <a:gd name="f68" fmla="val 948"/>
              <a:gd name="f69" fmla="val 972"/>
              <a:gd name="f70" fmla="val 108"/>
              <a:gd name="f71" fmla="val 996"/>
              <a:gd name="f72" fmla="val 1020"/>
              <a:gd name="f73" fmla="val 1044"/>
              <a:gd name="f74" fmla="val 1068"/>
              <a:gd name="f75" fmla="val 72"/>
              <a:gd name="f76" fmla="val 1092"/>
              <a:gd name="f77" fmla="val 1116"/>
              <a:gd name="f78" fmla="val 1140"/>
              <a:gd name="f79" fmla="val 1164"/>
              <a:gd name="f80" fmla="val 1188"/>
              <a:gd name="f81" fmla="val 1212"/>
              <a:gd name="f82" fmla="val 1236"/>
              <a:gd name="f83" fmla="val 1260"/>
              <a:gd name="f84" fmla="val 1296"/>
              <a:gd name="f85" fmla="val 1320"/>
              <a:gd name="f86" fmla="+- 0 0 -90"/>
              <a:gd name="f87" fmla="*/ f4 1 901"/>
              <a:gd name="f88" fmla="*/ f5 1 1321"/>
              <a:gd name="f89" fmla="+- f8 0 f6"/>
              <a:gd name="f90" fmla="+- f7 0 f6"/>
              <a:gd name="f91" fmla="*/ f86 f0 1"/>
              <a:gd name="f92" fmla="*/ f90 1 901"/>
              <a:gd name="f93" fmla="*/ f89 1 1321"/>
              <a:gd name="f94" fmla="*/ 2147483647 f90 1"/>
              <a:gd name="f95" fmla="*/ 0 f89 1"/>
              <a:gd name="f96" fmla="*/ 2147483647 f89 1"/>
              <a:gd name="f97" fmla="*/ 0 f90 1"/>
              <a:gd name="f98" fmla="*/ 901 f90 1"/>
              <a:gd name="f99" fmla="*/ 1321 f89 1"/>
              <a:gd name="f100" fmla="*/ f91 1 f3"/>
              <a:gd name="f101" fmla="*/ f94 1 901"/>
              <a:gd name="f102" fmla="*/ f95 1 1321"/>
              <a:gd name="f103" fmla="*/ f96 1 1321"/>
              <a:gd name="f104" fmla="*/ f97 1 901"/>
              <a:gd name="f105" fmla="*/ f98 1 901"/>
              <a:gd name="f106" fmla="*/ f99 1 1321"/>
              <a:gd name="f107" fmla="+- f100 0 f1"/>
              <a:gd name="f108" fmla="*/ f101 1 f92"/>
              <a:gd name="f109" fmla="*/ f102 1 f93"/>
              <a:gd name="f110" fmla="*/ f103 1 f93"/>
              <a:gd name="f111" fmla="*/ f104 1 f92"/>
              <a:gd name="f112" fmla="*/ f105 1 f92"/>
              <a:gd name="f113" fmla="*/ f106 1 f93"/>
              <a:gd name="f114" fmla="*/ f111 f87 1"/>
              <a:gd name="f115" fmla="*/ f112 f87 1"/>
              <a:gd name="f116" fmla="*/ f113 f88 1"/>
              <a:gd name="f117" fmla="*/ f109 f88 1"/>
              <a:gd name="f118" fmla="*/ f108 f87 1"/>
              <a:gd name="f119" fmla="*/ f110 f88 1"/>
            </a:gdLst>
            <a:ahLst/>
            <a:cxnLst>
              <a:cxn ang="3cd4">
                <a:pos x="hc" y="t"/>
              </a:cxn>
              <a:cxn ang="0">
                <a:pos x="r" y="vc"/>
              </a:cxn>
              <a:cxn ang="cd4">
                <a:pos x="hc" y="b"/>
              </a:cxn>
              <a:cxn ang="cd2">
                <a:pos x="l" y="vc"/>
              </a:cxn>
              <a:cxn ang="f107">
                <a:pos x="f118" y="f117"/>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8" y="f119"/>
              </a:cxn>
              <a:cxn ang="f107">
                <a:pos x="f114" y="f119"/>
              </a:cxn>
            </a:cxnLst>
            <a:rect l="f114" t="f117" r="f115" b="f116"/>
            <a:pathLst>
              <a:path w="901" h="1321">
                <a:moveTo>
                  <a:pt x="f9" y="f6"/>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
                </a:lnTo>
                <a:lnTo>
                  <a:pt x="f49" y="f50"/>
                </a:lnTo>
                <a:lnTo>
                  <a:pt x="f51" y="f52"/>
                </a:lnTo>
                <a:lnTo>
                  <a:pt x="f53" y="f54"/>
                </a:lnTo>
                <a:lnTo>
                  <a:pt x="f55" y="f56"/>
                </a:lnTo>
                <a:lnTo>
                  <a:pt x="f52" y="f49"/>
                </a:lnTo>
                <a:lnTo>
                  <a:pt x="f50" y="f48"/>
                </a:lnTo>
                <a:lnTo>
                  <a:pt x="f2" y="f46"/>
                </a:lnTo>
                <a:lnTo>
                  <a:pt x="f47" y="f57"/>
                </a:lnTo>
                <a:lnTo>
                  <a:pt x="f58" y="f59"/>
                </a:lnTo>
                <a:lnTo>
                  <a:pt x="f45" y="f38"/>
                </a:lnTo>
                <a:lnTo>
                  <a:pt x="f43" y="f34"/>
                </a:lnTo>
                <a:lnTo>
                  <a:pt x="f41" y="f32"/>
                </a:lnTo>
                <a:lnTo>
                  <a:pt x="f60" y="f28"/>
                </a:lnTo>
                <a:lnTo>
                  <a:pt x="f37" y="f61"/>
                </a:lnTo>
                <a:lnTo>
                  <a:pt x="f62" y="f63"/>
                </a:lnTo>
                <a:lnTo>
                  <a:pt x="f35" y="f64"/>
                </a:lnTo>
                <a:lnTo>
                  <a:pt x="f65" y="f18"/>
                </a:lnTo>
                <a:lnTo>
                  <a:pt x="f33" y="f16"/>
                </a:lnTo>
                <a:lnTo>
                  <a:pt x="f3" y="f14"/>
                </a:lnTo>
                <a:lnTo>
                  <a:pt x="f31" y="f12"/>
                </a:lnTo>
                <a:lnTo>
                  <a:pt x="f29" y="f10"/>
                </a:lnTo>
                <a:lnTo>
                  <a:pt x="f66" y="f9"/>
                </a:lnTo>
                <a:lnTo>
                  <a:pt x="f27" y="f67"/>
                </a:lnTo>
                <a:lnTo>
                  <a:pt x="f25" y="f68"/>
                </a:lnTo>
                <a:lnTo>
                  <a:pt x="f25" y="f69"/>
                </a:lnTo>
                <a:lnTo>
                  <a:pt x="f70" y="f71"/>
                </a:lnTo>
                <a:lnTo>
                  <a:pt x="f23" y="f72"/>
                </a:lnTo>
                <a:lnTo>
                  <a:pt x="f23" y="f73"/>
                </a:lnTo>
                <a:lnTo>
                  <a:pt x="f21" y="f74"/>
                </a:lnTo>
                <a:lnTo>
                  <a:pt x="f75" y="f76"/>
                </a:lnTo>
                <a:lnTo>
                  <a:pt x="f19" y="f77"/>
                </a:lnTo>
                <a:lnTo>
                  <a:pt x="f19" y="f78"/>
                </a:lnTo>
                <a:lnTo>
                  <a:pt x="f17" y="f79"/>
                </a:lnTo>
                <a:lnTo>
                  <a:pt x="f15" y="f80"/>
                </a:lnTo>
                <a:lnTo>
                  <a:pt x="f15" y="f81"/>
                </a:lnTo>
                <a:lnTo>
                  <a:pt x="f13" y="f82"/>
                </a:lnTo>
                <a:lnTo>
                  <a:pt x="f11" y="f83"/>
                </a:lnTo>
                <a:lnTo>
                  <a:pt x="f11" y="f84"/>
                </a:lnTo>
                <a:lnTo>
                  <a:pt x="f6" y="f85"/>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6" name="Freeform 6">
            <a:extLst>
              <a:ext uri="{FF2B5EF4-FFF2-40B4-BE49-F238E27FC236}">
                <a16:creationId xmlns:a16="http://schemas.microsoft.com/office/drawing/2014/main" id="{281E0AB4-17DA-4290-94AE-F20803C5B91A}"/>
              </a:ext>
            </a:extLst>
          </p:cNvPr>
          <p:cNvSpPr/>
          <p:nvPr/>
        </p:nvSpPr>
        <p:spPr>
          <a:xfrm>
            <a:off x="3562350" y="1695450"/>
            <a:ext cx="4097338" cy="2916238"/>
          </a:xfrm>
          <a:custGeom>
            <a:avLst/>
            <a:gdLst>
              <a:gd name="f0" fmla="val 10800000"/>
              <a:gd name="f1" fmla="val 5400000"/>
              <a:gd name="f2" fmla="val 180"/>
              <a:gd name="f3" fmla="val w"/>
              <a:gd name="f4" fmla="val h"/>
              <a:gd name="f5" fmla="val 0"/>
              <a:gd name="f6" fmla="val 2581"/>
              <a:gd name="f7" fmla="val 1837"/>
              <a:gd name="f8" fmla="val 2580"/>
              <a:gd name="f9" fmla="val 1836"/>
              <a:gd name="f10" fmla="val 2555"/>
              <a:gd name="f11" fmla="val 1824"/>
              <a:gd name="f12" fmla="val 2518"/>
              <a:gd name="f13" fmla="val 1812"/>
              <a:gd name="f14" fmla="val 2494"/>
              <a:gd name="f15" fmla="val 1800"/>
              <a:gd name="f16" fmla="val 2469"/>
              <a:gd name="f17" fmla="val 2444"/>
              <a:gd name="f18" fmla="val 1787"/>
              <a:gd name="f19" fmla="val 2420"/>
              <a:gd name="f20" fmla="val 1763"/>
              <a:gd name="f21" fmla="val 2395"/>
              <a:gd name="f22" fmla="val 2370"/>
              <a:gd name="f23" fmla="val 1739"/>
              <a:gd name="f24" fmla="val 2345"/>
              <a:gd name="f25" fmla="val 1727"/>
              <a:gd name="f26" fmla="val 2321"/>
              <a:gd name="f27" fmla="val 1714"/>
              <a:gd name="f28" fmla="val 2296"/>
              <a:gd name="f29" fmla="val 1702"/>
              <a:gd name="f30" fmla="val 2271"/>
              <a:gd name="f31" fmla="val 1690"/>
              <a:gd name="f32" fmla="val 2247"/>
              <a:gd name="f33" fmla="val 1678"/>
              <a:gd name="f34" fmla="val 2222"/>
              <a:gd name="f35" fmla="val 1654"/>
              <a:gd name="f36" fmla="val 2185"/>
              <a:gd name="f37" fmla="val 1641"/>
              <a:gd name="f38" fmla="val 2160"/>
              <a:gd name="f39" fmla="val 1617"/>
              <a:gd name="f40" fmla="val 2123"/>
              <a:gd name="f41" fmla="val 1605"/>
              <a:gd name="f42" fmla="val 2099"/>
              <a:gd name="f43" fmla="val 1593"/>
              <a:gd name="f44" fmla="val 2074"/>
              <a:gd name="f45" fmla="val 1581"/>
              <a:gd name="f46" fmla="val 2049"/>
              <a:gd name="f47" fmla="val 1569"/>
              <a:gd name="f48" fmla="val 2024"/>
              <a:gd name="f49" fmla="val 1556"/>
              <a:gd name="f50" fmla="val 2000"/>
              <a:gd name="f51" fmla="val 1544"/>
              <a:gd name="f52" fmla="val 1975"/>
              <a:gd name="f53" fmla="val 1520"/>
              <a:gd name="f54" fmla="val 1950"/>
              <a:gd name="f55" fmla="val 1508"/>
              <a:gd name="f56" fmla="val 1926"/>
              <a:gd name="f57" fmla="val 1496"/>
              <a:gd name="f58" fmla="val 1913"/>
              <a:gd name="f59" fmla="val 1471"/>
              <a:gd name="f60" fmla="val 1889"/>
              <a:gd name="f61" fmla="val 1852"/>
              <a:gd name="f62" fmla="val 1447"/>
              <a:gd name="f63" fmla="val 1827"/>
              <a:gd name="f64" fmla="val 1423"/>
              <a:gd name="f65" fmla="val 1802"/>
              <a:gd name="f66" fmla="val 1778"/>
              <a:gd name="f67" fmla="val 1410"/>
              <a:gd name="f68" fmla="val 1753"/>
              <a:gd name="f69" fmla="val 1386"/>
              <a:gd name="f70" fmla="val 1728"/>
              <a:gd name="f71" fmla="val 1362"/>
              <a:gd name="f72" fmla="val 1704"/>
              <a:gd name="f73" fmla="val 1350"/>
              <a:gd name="f74" fmla="val 1679"/>
              <a:gd name="f75" fmla="val 1337"/>
              <a:gd name="f76" fmla="val 1313"/>
              <a:gd name="f77" fmla="val 1629"/>
              <a:gd name="f78" fmla="val 1301"/>
              <a:gd name="f79" fmla="val 1592"/>
              <a:gd name="f80" fmla="val 1265"/>
              <a:gd name="f81" fmla="val 1555"/>
              <a:gd name="f82" fmla="val 1240"/>
              <a:gd name="f83" fmla="val 1531"/>
              <a:gd name="f84" fmla="val 1228"/>
              <a:gd name="f85" fmla="val 1506"/>
              <a:gd name="f86" fmla="val 1216"/>
              <a:gd name="f87" fmla="val 1494"/>
              <a:gd name="f88" fmla="val 1192"/>
              <a:gd name="f89" fmla="val 1457"/>
              <a:gd name="f90" fmla="val 1167"/>
              <a:gd name="f91" fmla="val 1432"/>
              <a:gd name="f92" fmla="val 1131"/>
              <a:gd name="f93" fmla="val 1395"/>
              <a:gd name="f94" fmla="val 1106"/>
              <a:gd name="f95" fmla="val 1383"/>
              <a:gd name="f96" fmla="val 1082"/>
              <a:gd name="f97" fmla="val 1358"/>
              <a:gd name="f98" fmla="val 1058"/>
              <a:gd name="f99" fmla="val 1034"/>
              <a:gd name="f100" fmla="val 1333"/>
              <a:gd name="f101" fmla="val 1009"/>
              <a:gd name="f102" fmla="val 1321"/>
              <a:gd name="f103" fmla="val 985"/>
              <a:gd name="f104" fmla="val 1296"/>
              <a:gd name="f105" fmla="val 961"/>
              <a:gd name="f106" fmla="val 1259"/>
              <a:gd name="f107" fmla="val 924"/>
              <a:gd name="f108" fmla="val 1234"/>
              <a:gd name="f109" fmla="val 912"/>
              <a:gd name="f110" fmla="val 1197"/>
              <a:gd name="f111" fmla="val 875"/>
              <a:gd name="f112" fmla="val 1173"/>
              <a:gd name="f113" fmla="val 851"/>
              <a:gd name="f114" fmla="val 1160"/>
              <a:gd name="f115" fmla="val 827"/>
              <a:gd name="f116" fmla="val 1136"/>
              <a:gd name="f117" fmla="val 815"/>
              <a:gd name="f118" fmla="val 1123"/>
              <a:gd name="f119" fmla="val 790"/>
              <a:gd name="f120" fmla="val 1099"/>
              <a:gd name="f121" fmla="val 766"/>
              <a:gd name="f122" fmla="val 1086"/>
              <a:gd name="f123" fmla="val 742"/>
              <a:gd name="f124" fmla="val 1062"/>
              <a:gd name="f125" fmla="val 730"/>
              <a:gd name="f126" fmla="val 1025"/>
              <a:gd name="f127" fmla="val 705"/>
              <a:gd name="f128" fmla="val 1012"/>
              <a:gd name="f129" fmla="val 681"/>
              <a:gd name="f130" fmla="val 988"/>
              <a:gd name="f131" fmla="val 657"/>
              <a:gd name="f132" fmla="val 963"/>
              <a:gd name="f133" fmla="val 644"/>
              <a:gd name="f134" fmla="val 951"/>
              <a:gd name="f135" fmla="val 620"/>
              <a:gd name="f136" fmla="val 938"/>
              <a:gd name="f137" fmla="val 596"/>
              <a:gd name="f138" fmla="val 926"/>
              <a:gd name="f139" fmla="val 571"/>
              <a:gd name="f140" fmla="val 901"/>
              <a:gd name="f141" fmla="val 559"/>
              <a:gd name="f142" fmla="val 889"/>
              <a:gd name="f143" fmla="val 535"/>
              <a:gd name="f144" fmla="val 876"/>
              <a:gd name="f145" fmla="val 511"/>
              <a:gd name="f146" fmla="val 864"/>
              <a:gd name="f147" fmla="val 486"/>
              <a:gd name="f148" fmla="val 852"/>
              <a:gd name="f149" fmla="val 462"/>
              <a:gd name="f150" fmla="val 438"/>
              <a:gd name="f151" fmla="val 413"/>
              <a:gd name="f152" fmla="val 802"/>
              <a:gd name="f153" fmla="val 389"/>
              <a:gd name="f154" fmla="val 365"/>
              <a:gd name="f155" fmla="val 778"/>
              <a:gd name="f156" fmla="val 340"/>
              <a:gd name="f157" fmla="val 753"/>
              <a:gd name="f158" fmla="val 328"/>
              <a:gd name="f159" fmla="val 728"/>
              <a:gd name="f160" fmla="val 292"/>
              <a:gd name="f161" fmla="val 704"/>
              <a:gd name="f162" fmla="val 267"/>
              <a:gd name="f163" fmla="val 679"/>
              <a:gd name="f164" fmla="val 243"/>
              <a:gd name="f165" fmla="val 667"/>
              <a:gd name="f166" fmla="val 219"/>
              <a:gd name="f167" fmla="val 642"/>
              <a:gd name="f168" fmla="val 207"/>
              <a:gd name="f169" fmla="val 630"/>
              <a:gd name="f170" fmla="val 182"/>
              <a:gd name="f171" fmla="val 605"/>
              <a:gd name="f172" fmla="val 158"/>
              <a:gd name="f173" fmla="val 580"/>
              <a:gd name="f174" fmla="val 146"/>
              <a:gd name="f175" fmla="val 568"/>
              <a:gd name="f176" fmla="val 122"/>
              <a:gd name="f177" fmla="val 543"/>
              <a:gd name="f178" fmla="val 531"/>
              <a:gd name="f179" fmla="val 97"/>
              <a:gd name="f180" fmla="val 494"/>
              <a:gd name="f181" fmla="val 73"/>
              <a:gd name="f182" fmla="val 469"/>
              <a:gd name="f183" fmla="val 444"/>
              <a:gd name="f184" fmla="val 61"/>
              <a:gd name="f185" fmla="val 407"/>
              <a:gd name="f186" fmla="val 49"/>
              <a:gd name="f187" fmla="val 383"/>
              <a:gd name="f188" fmla="val 36"/>
              <a:gd name="f189" fmla="val 358"/>
              <a:gd name="f190" fmla="val 321"/>
              <a:gd name="f191" fmla="val 24"/>
              <a:gd name="f192" fmla="val 296"/>
              <a:gd name="f193" fmla="val 12"/>
              <a:gd name="f194" fmla="val 272"/>
              <a:gd name="f195" fmla="val 247"/>
              <a:gd name="f196" fmla="val 222"/>
              <a:gd name="f197" fmla="val 198"/>
              <a:gd name="f198" fmla="val 173"/>
              <a:gd name="f199" fmla="val 148"/>
              <a:gd name="f200" fmla="val 123"/>
              <a:gd name="f201" fmla="val 99"/>
              <a:gd name="f202" fmla="val 74"/>
              <a:gd name="f203" fmla="val 25"/>
              <a:gd name="f204" fmla="val 170"/>
              <a:gd name="f205" fmla="val 195"/>
              <a:gd name="f206" fmla="val 37"/>
              <a:gd name="f207" fmla="val 62"/>
              <a:gd name="f208" fmla="val 255"/>
              <a:gd name="f209" fmla="val 280"/>
              <a:gd name="f210" fmla="val 136"/>
              <a:gd name="f211" fmla="val 304"/>
              <a:gd name="f212" fmla="val 160"/>
              <a:gd name="f213" fmla="val 316"/>
              <a:gd name="f214" fmla="val 185"/>
              <a:gd name="f215" fmla="val 210"/>
              <a:gd name="f216" fmla="val 23520"/>
              <a:gd name="f217" fmla="+- 0 0 -90"/>
              <a:gd name="f218" fmla="*/ f3 1 2581"/>
              <a:gd name="f219" fmla="*/ f4 1 1837"/>
              <a:gd name="f220" fmla="+- f7 0 f5"/>
              <a:gd name="f221" fmla="+- f6 0 f5"/>
              <a:gd name="f222" fmla="*/ f217 f0 1"/>
              <a:gd name="f223" fmla="*/ f221 1 2581"/>
              <a:gd name="f224" fmla="*/ f220 1 1837"/>
              <a:gd name="f225" fmla="*/ 2147483647 f221 1"/>
              <a:gd name="f226" fmla="*/ 2147483647 f220 1"/>
              <a:gd name="f227" fmla="*/ 0 f220 1"/>
              <a:gd name="f228" fmla="*/ 0 f221 1"/>
              <a:gd name="f229" fmla="*/ 2581 f221 1"/>
              <a:gd name="f230" fmla="*/ 1837 f220 1"/>
              <a:gd name="f231" fmla="*/ f222 1 f2"/>
              <a:gd name="f232" fmla="*/ f225 1 2581"/>
              <a:gd name="f233" fmla="*/ f226 1 1837"/>
              <a:gd name="f234" fmla="*/ f227 1 1837"/>
              <a:gd name="f235" fmla="*/ f228 1 2581"/>
              <a:gd name="f236" fmla="*/ f229 1 2581"/>
              <a:gd name="f237" fmla="*/ f230 1 1837"/>
              <a:gd name="f238" fmla="+- f231 0 f1"/>
              <a:gd name="f239" fmla="*/ f232 1 f223"/>
              <a:gd name="f240" fmla="*/ f233 1 f224"/>
              <a:gd name="f241" fmla="*/ f234 1 f224"/>
              <a:gd name="f242" fmla="*/ f235 1 f223"/>
              <a:gd name="f243" fmla="*/ f236 1 f223"/>
              <a:gd name="f244" fmla="*/ f237 1 f224"/>
              <a:gd name="f245" fmla="*/ f242 f218 1"/>
              <a:gd name="f246" fmla="*/ f243 f218 1"/>
              <a:gd name="f247" fmla="*/ f244 f219 1"/>
              <a:gd name="f248" fmla="*/ f241 f219 1"/>
              <a:gd name="f249" fmla="*/ f239 f218 1"/>
              <a:gd name="f250" fmla="*/ f240 f219 1"/>
            </a:gdLst>
            <a:ahLst/>
            <a:cxnLst>
              <a:cxn ang="3cd4">
                <a:pos x="hc" y="t"/>
              </a:cxn>
              <a:cxn ang="0">
                <a:pos x="r" y="vc"/>
              </a:cxn>
              <a:cxn ang="cd4">
                <a:pos x="hc" y="b"/>
              </a:cxn>
              <a:cxn ang="cd2">
                <a:pos x="l" y="vc"/>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50"/>
              </a:cxn>
              <a:cxn ang="f238">
                <a:pos x="f249" y="f248"/>
              </a:cxn>
              <a:cxn ang="f238">
                <a:pos x="f249" y="f248"/>
              </a:cxn>
              <a:cxn ang="f238">
                <a:pos x="f249" y="f250"/>
              </a:cxn>
              <a:cxn ang="f238">
                <a:pos x="f249" y="f250"/>
              </a:cxn>
              <a:cxn ang="f238">
                <a:pos x="f249" y="f250"/>
              </a:cxn>
              <a:cxn ang="f238">
                <a:pos x="f245" y="f250"/>
              </a:cxn>
              <a:cxn ang="f238">
                <a:pos x="f245" y="f250"/>
              </a:cxn>
              <a:cxn ang="f238">
                <a:pos x="f249" y="f250"/>
              </a:cxn>
              <a:cxn ang="f238">
                <a:pos x="f249" y="f250"/>
              </a:cxn>
              <a:cxn ang="f238">
                <a:pos x="f249" y="f250"/>
              </a:cxn>
              <a:cxn ang="f238">
                <a:pos x="f249" y="f250"/>
              </a:cxn>
              <a:cxn ang="f238">
                <a:pos x="f249" y="f250"/>
              </a:cxn>
              <a:cxn ang="f238">
                <a:pos x="f249" y="f250"/>
              </a:cxn>
            </a:cxnLst>
            <a:rect l="f245" t="f248" r="f246" b="f247"/>
            <a:pathLst>
              <a:path w="2581" h="1837">
                <a:moveTo>
                  <a:pt x="f8" y="f9"/>
                </a:moveTo>
                <a:lnTo>
                  <a:pt x="f10" y="f11"/>
                </a:lnTo>
                <a:lnTo>
                  <a:pt x="f12" y="f13"/>
                </a:lnTo>
                <a:lnTo>
                  <a:pt x="f14" y="f15"/>
                </a:lnTo>
                <a:lnTo>
                  <a:pt x="f16" y="f15"/>
                </a:lnTo>
                <a:lnTo>
                  <a:pt x="f17" y="f18"/>
                </a:lnTo>
                <a:lnTo>
                  <a:pt x="f19" y="f20"/>
                </a:lnTo>
                <a:lnTo>
                  <a:pt x="f21" y="f20"/>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59"/>
                </a:lnTo>
                <a:lnTo>
                  <a:pt x="f61" y="f62"/>
                </a:lnTo>
                <a:lnTo>
                  <a:pt x="f63" y="f64"/>
                </a:lnTo>
                <a:lnTo>
                  <a:pt x="f65" y="f64"/>
                </a:lnTo>
                <a:lnTo>
                  <a:pt x="f66" y="f67"/>
                </a:lnTo>
                <a:lnTo>
                  <a:pt x="f68" y="f69"/>
                </a:lnTo>
                <a:lnTo>
                  <a:pt x="f70" y="f71"/>
                </a:lnTo>
                <a:lnTo>
                  <a:pt x="f72" y="f73"/>
                </a:lnTo>
                <a:lnTo>
                  <a:pt x="f74" y="f75"/>
                </a:lnTo>
                <a:lnTo>
                  <a:pt x="f3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7"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15" y="f150"/>
                </a:lnTo>
                <a:lnTo>
                  <a:pt x="f117" y="f151"/>
                </a:lnTo>
                <a:lnTo>
                  <a:pt x="f152" y="f153"/>
                </a:lnTo>
                <a:lnTo>
                  <a:pt x="f119"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6"/>
                </a:lnTo>
                <a:lnTo>
                  <a:pt x="f178" y="f179"/>
                </a:lnTo>
                <a:lnTo>
                  <a:pt x="f180" y="f181"/>
                </a:lnTo>
                <a:lnTo>
                  <a:pt x="f182" y="f181"/>
                </a:lnTo>
                <a:lnTo>
                  <a:pt x="f183" y="f184"/>
                </a:lnTo>
                <a:lnTo>
                  <a:pt x="f185" y="f186"/>
                </a:lnTo>
                <a:lnTo>
                  <a:pt x="f187" y="f188"/>
                </a:lnTo>
                <a:lnTo>
                  <a:pt x="f189" y="f188"/>
                </a:lnTo>
                <a:lnTo>
                  <a:pt x="f190" y="f191"/>
                </a:lnTo>
                <a:lnTo>
                  <a:pt x="f192" y="f193"/>
                </a:lnTo>
                <a:lnTo>
                  <a:pt x="f194" y="f193"/>
                </a:lnTo>
                <a:lnTo>
                  <a:pt x="f195" y="f193"/>
                </a:lnTo>
                <a:lnTo>
                  <a:pt x="f196" y="f5"/>
                </a:lnTo>
                <a:lnTo>
                  <a:pt x="f197" y="f5"/>
                </a:lnTo>
                <a:lnTo>
                  <a:pt x="f198" y="f5"/>
                </a:lnTo>
                <a:lnTo>
                  <a:pt x="f199" y="f193"/>
                </a:lnTo>
                <a:lnTo>
                  <a:pt x="f200" y="f193"/>
                </a:lnTo>
                <a:lnTo>
                  <a:pt x="f201" y="f193"/>
                </a:lnTo>
                <a:lnTo>
                  <a:pt x="f202" y="f191"/>
                </a:lnTo>
                <a:lnTo>
                  <a:pt x="f186" y="f188"/>
                </a:lnTo>
                <a:lnTo>
                  <a:pt x="f203" y="f186"/>
                </a:lnTo>
                <a:lnTo>
                  <a:pt x="f193" y="f181"/>
                </a:lnTo>
                <a:lnTo>
                  <a:pt x="f5" y="f179"/>
                </a:lnTo>
                <a:lnTo>
                  <a:pt x="f5" y="f176"/>
                </a:lnTo>
                <a:lnTo>
                  <a:pt x="f5" y="f174"/>
                </a:lnTo>
                <a:lnTo>
                  <a:pt x="f5" y="f204"/>
                </a:lnTo>
                <a:lnTo>
                  <a:pt x="f193" y="f205"/>
                </a:lnTo>
                <a:lnTo>
                  <a:pt x="f203" y="f166"/>
                </a:lnTo>
                <a:lnTo>
                  <a:pt x="f206" y="f164"/>
                </a:lnTo>
                <a:lnTo>
                  <a:pt x="f207" y="f208"/>
                </a:lnTo>
                <a:lnTo>
                  <a:pt x="f202" y="f209"/>
                </a:lnTo>
                <a:lnTo>
                  <a:pt x="f201" y="f209"/>
                </a:lnTo>
                <a:lnTo>
                  <a:pt x="f210" y="f211"/>
                </a:lnTo>
                <a:lnTo>
                  <a:pt x="f212" y="f213"/>
                </a:lnTo>
                <a:lnTo>
                  <a:pt x="f214" y="f213"/>
                </a:lnTo>
                <a:lnTo>
                  <a:pt x="f215" y="f213"/>
                </a:lnTo>
                <a:lnTo>
                  <a:pt x="f216" y="f158"/>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495" name="Rectangle 7">
            <a:extLst>
              <a:ext uri="{FF2B5EF4-FFF2-40B4-BE49-F238E27FC236}">
                <a16:creationId xmlns:a16="http://schemas.microsoft.com/office/drawing/2014/main" id="{8603E8B0-DF59-4512-B69E-C0430CC9F85D}"/>
              </a:ext>
            </a:extLst>
          </p:cNvPr>
          <p:cNvSpPr>
            <a:spLocks noChangeArrowheads="1"/>
          </p:cNvSpPr>
          <p:nvPr/>
        </p:nvSpPr>
        <p:spPr bwMode="auto">
          <a:xfrm>
            <a:off x="4630738" y="2649538"/>
            <a:ext cx="152082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ER</a:t>
            </a:r>
          </a:p>
        </p:txBody>
      </p:sp>
      <p:sp>
        <p:nvSpPr>
          <p:cNvPr id="8" name="Freeform 8">
            <a:extLst>
              <a:ext uri="{FF2B5EF4-FFF2-40B4-BE49-F238E27FC236}">
                <a16:creationId xmlns:a16="http://schemas.microsoft.com/office/drawing/2014/main" id="{D2B80FBF-2924-4BCF-A82E-2DD375BE96B5}"/>
              </a:ext>
            </a:extLst>
          </p:cNvPr>
          <p:cNvSpPr/>
          <p:nvPr/>
        </p:nvSpPr>
        <p:spPr>
          <a:xfrm>
            <a:off x="2038350" y="4591050"/>
            <a:ext cx="1887538" cy="1487488"/>
          </a:xfrm>
          <a:custGeom>
            <a:avLst/>
            <a:gdLst>
              <a:gd name="f0" fmla="val 10800000"/>
              <a:gd name="f1" fmla="val 5400000"/>
              <a:gd name="f2" fmla="val 360"/>
              <a:gd name="f3" fmla="val 180"/>
              <a:gd name="f4" fmla="val w"/>
              <a:gd name="f5" fmla="val h"/>
              <a:gd name="f6" fmla="val 0"/>
              <a:gd name="f7" fmla="val 1189"/>
              <a:gd name="f8" fmla="val 937"/>
              <a:gd name="f9" fmla="val 300"/>
              <a:gd name="f10" fmla="val 936"/>
              <a:gd name="f11" fmla="val 288"/>
              <a:gd name="f12" fmla="val 912"/>
              <a:gd name="f13" fmla="val 276"/>
              <a:gd name="f14" fmla="val 888"/>
              <a:gd name="f15" fmla="val 864"/>
              <a:gd name="f16" fmla="val 840"/>
              <a:gd name="f17" fmla="val 816"/>
              <a:gd name="f18" fmla="val 792"/>
              <a:gd name="f19" fmla="val 264"/>
              <a:gd name="f20" fmla="val 768"/>
              <a:gd name="f21" fmla="val 744"/>
              <a:gd name="f22" fmla="val 252"/>
              <a:gd name="f23" fmla="val 720"/>
              <a:gd name="f24" fmla="val 696"/>
              <a:gd name="f25" fmla="val 240"/>
              <a:gd name="f26" fmla="val 672"/>
              <a:gd name="f27" fmla="val 216"/>
              <a:gd name="f28" fmla="val 6600000"/>
              <a:gd name="f29" fmla="val 636"/>
              <a:gd name="f30" fmla="val 204"/>
              <a:gd name="f31" fmla="val 612"/>
              <a:gd name="f32" fmla="val 192"/>
              <a:gd name="f33" fmla="val 5880"/>
              <a:gd name="f34" fmla="val 564"/>
              <a:gd name="f35" fmla="val 168"/>
              <a:gd name="f36" fmla="val 540"/>
              <a:gd name="f37" fmla="val 156"/>
              <a:gd name="f38" fmla="val 516"/>
              <a:gd name="f39" fmla="val 144"/>
              <a:gd name="f40" fmla="val 492"/>
              <a:gd name="f41" fmla="val 132"/>
              <a:gd name="f42" fmla="val 468"/>
              <a:gd name="f43" fmla="val 120"/>
              <a:gd name="f44" fmla="val 432"/>
              <a:gd name="f45" fmla="val 96"/>
              <a:gd name="f46" fmla="val 408"/>
              <a:gd name="f47" fmla="val 84"/>
              <a:gd name="f48" fmla="val 384"/>
              <a:gd name="f49" fmla="val 60"/>
              <a:gd name="f50" fmla="val 48"/>
              <a:gd name="f51" fmla="val 336"/>
              <a:gd name="f52" fmla="val 24"/>
              <a:gd name="f53" fmla="val 312"/>
              <a:gd name="f54" fmla="val 12"/>
              <a:gd name="f55" fmla="val 36"/>
              <a:gd name="f56" fmla="val 72"/>
              <a:gd name="f57" fmla="val 228"/>
              <a:gd name="f58" fmla="val 324"/>
              <a:gd name="f59" fmla="val 108"/>
              <a:gd name="f60" fmla="val 348"/>
              <a:gd name="f61" fmla="val 372"/>
              <a:gd name="f62" fmla="val 396"/>
              <a:gd name="f63" fmla="val 420"/>
              <a:gd name="f64" fmla="val 444"/>
              <a:gd name="f65" fmla="val 456"/>
              <a:gd name="f66" fmla="val 480"/>
              <a:gd name="f67" fmla="val 504"/>
              <a:gd name="f68" fmla="val 648"/>
              <a:gd name="f69" fmla="val 60000"/>
              <a:gd name="f70" fmla="val 624"/>
              <a:gd name="f71" fmla="val 684"/>
              <a:gd name="f72" fmla="val 780"/>
              <a:gd name="f73" fmla="val 804"/>
              <a:gd name="f74" fmla="val 828"/>
              <a:gd name="f75" fmla="val 852"/>
              <a:gd name="f76" fmla="val 876"/>
              <a:gd name="f77" fmla="val 900"/>
              <a:gd name="f78" fmla="val 924"/>
              <a:gd name="f79" fmla="val 948"/>
              <a:gd name="f80" fmla="val 960"/>
              <a:gd name="f81" fmla="val 984"/>
              <a:gd name="f82" fmla="val 1008"/>
              <a:gd name="f83" fmla="val 1032"/>
              <a:gd name="f84" fmla="val 1056"/>
              <a:gd name="f85" fmla="val 1080"/>
              <a:gd name="f86" fmla="val 1104"/>
              <a:gd name="f87" fmla="val 1128"/>
              <a:gd name="f88" fmla="val 1152"/>
              <a:gd name="f89" fmla="val 1164"/>
              <a:gd name="f90" fmla="val 11760"/>
              <a:gd name="f91" fmla="val 1188"/>
              <a:gd name="f92" fmla="val 1140"/>
              <a:gd name="f93" fmla="val 1116"/>
              <a:gd name="f94" fmla="val 1092"/>
              <a:gd name="f95" fmla="val 1044"/>
              <a:gd name="f96" fmla="val 1020"/>
              <a:gd name="f97" fmla="val 996"/>
              <a:gd name="f98" fmla="+- 0 0 -90"/>
              <a:gd name="f99" fmla="*/ f4 1 1189"/>
              <a:gd name="f100" fmla="*/ f5 1 937"/>
              <a:gd name="f101" fmla="+- f8 0 f6"/>
              <a:gd name="f102" fmla="+- f7 0 f6"/>
              <a:gd name="f103" fmla="*/ f98 f0 1"/>
              <a:gd name="f104" fmla="*/ f102 1 1189"/>
              <a:gd name="f105" fmla="*/ f101 1 937"/>
              <a:gd name="f106" fmla="*/ 2147483647 f102 1"/>
              <a:gd name="f107" fmla="*/ 2147483647 f101 1"/>
              <a:gd name="f108" fmla="*/ 0 f102 1"/>
              <a:gd name="f109" fmla="*/ 0 f101 1"/>
              <a:gd name="f110" fmla="*/ 1189 f102 1"/>
              <a:gd name="f111" fmla="*/ 937 f101 1"/>
              <a:gd name="f112" fmla="*/ f103 1 f3"/>
              <a:gd name="f113" fmla="*/ f106 1 1189"/>
              <a:gd name="f114" fmla="*/ f107 1 937"/>
              <a:gd name="f115" fmla="*/ f108 1 1189"/>
              <a:gd name="f116" fmla="*/ f109 1 937"/>
              <a:gd name="f117" fmla="*/ f110 1 1189"/>
              <a:gd name="f118" fmla="*/ f111 1 937"/>
              <a:gd name="f119" fmla="+- f112 0 f1"/>
              <a:gd name="f120" fmla="*/ f113 1 f104"/>
              <a:gd name="f121" fmla="*/ f114 1 f105"/>
              <a:gd name="f122" fmla="*/ f115 1 f104"/>
              <a:gd name="f123" fmla="*/ f117 1 f104"/>
              <a:gd name="f124" fmla="*/ f116 1 f105"/>
              <a:gd name="f125" fmla="*/ f118 1 f105"/>
              <a:gd name="f126" fmla="*/ f122 f99 1"/>
              <a:gd name="f127" fmla="*/ f123 f99 1"/>
              <a:gd name="f128" fmla="*/ f125 f100 1"/>
              <a:gd name="f129" fmla="*/ f124 f100 1"/>
              <a:gd name="f130" fmla="*/ f120 f99 1"/>
              <a:gd name="f131" fmla="*/ f121 f100 1"/>
            </a:gdLst>
            <a:ahLst/>
            <a:cxnLst>
              <a:cxn ang="3cd4">
                <a:pos x="hc" y="t"/>
              </a:cxn>
              <a:cxn ang="0">
                <a:pos x="r" y="vc"/>
              </a:cxn>
              <a:cxn ang="cd4">
                <a:pos x="hc" y="b"/>
              </a:cxn>
              <a:cxn ang="cd2">
                <a:pos x="l" y="vc"/>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26" y="f131"/>
              </a:cxn>
              <a:cxn ang="f119">
                <a:pos x="f126"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 ang="f119">
                <a:pos x="f130" y="f131"/>
              </a:cxn>
            </a:cxnLst>
            <a:rect l="f126" t="f129" r="f127" b="f128"/>
            <a:pathLst>
              <a:path w="1189" h="937">
                <a:moveTo>
                  <a:pt x="f9" y="f10"/>
                </a:moveTo>
                <a:lnTo>
                  <a:pt x="f11" y="f12"/>
                </a:lnTo>
                <a:lnTo>
                  <a:pt x="f13" y="f14"/>
                </a:lnTo>
                <a:lnTo>
                  <a:pt x="f13" y="f15"/>
                </a:lnTo>
                <a:lnTo>
                  <a:pt x="f13" y="f16"/>
                </a:lnTo>
                <a:lnTo>
                  <a:pt x="f13" y="f17"/>
                </a:lnTo>
                <a:lnTo>
                  <a:pt x="f13" y="f18"/>
                </a:lnTo>
                <a:lnTo>
                  <a:pt x="f19" y="f20"/>
                </a:lnTo>
                <a:lnTo>
                  <a:pt x="f19" y="f21"/>
                </a:lnTo>
                <a:lnTo>
                  <a:pt x="f22" y="f23"/>
                </a:lnTo>
                <a:lnTo>
                  <a:pt x="f22" y="f24"/>
                </a:lnTo>
                <a:lnTo>
                  <a:pt x="f25" y="f26"/>
                </a:lnTo>
                <a:lnTo>
                  <a:pt x="f27" y="f28"/>
                </a:lnTo>
                <a:lnTo>
                  <a:pt x="f27" y="f29"/>
                </a:lnTo>
                <a:lnTo>
                  <a:pt x="f30" y="f31"/>
                </a:lnTo>
                <a:lnTo>
                  <a:pt x="f32" y="f33"/>
                </a:lnTo>
                <a:lnTo>
                  <a:pt x="f3" y="f34"/>
                </a:lnTo>
                <a:lnTo>
                  <a:pt x="f35" y="f36"/>
                </a:lnTo>
                <a:lnTo>
                  <a:pt x="f37" y="f38"/>
                </a:lnTo>
                <a:lnTo>
                  <a:pt x="f39" y="f40"/>
                </a:lnTo>
                <a:lnTo>
                  <a:pt x="f41" y="f42"/>
                </a:lnTo>
                <a:lnTo>
                  <a:pt x="f43" y="f44"/>
                </a:lnTo>
                <a:lnTo>
                  <a:pt x="f45" y="f46"/>
                </a:lnTo>
                <a:lnTo>
                  <a:pt x="f47" y="f48"/>
                </a:lnTo>
                <a:lnTo>
                  <a:pt x="f49" y="f2"/>
                </a:lnTo>
                <a:lnTo>
                  <a:pt x="f50" y="f51"/>
                </a:lnTo>
                <a:lnTo>
                  <a:pt x="f52" y="f53"/>
                </a:lnTo>
                <a:lnTo>
                  <a:pt x="f54" y="f11"/>
                </a:lnTo>
                <a:lnTo>
                  <a:pt x="f6" y="f19"/>
                </a:lnTo>
                <a:lnTo>
                  <a:pt x="f6" y="f25"/>
                </a:lnTo>
                <a:lnTo>
                  <a:pt x="f6" y="f27"/>
                </a:lnTo>
                <a:lnTo>
                  <a:pt x="f6" y="f32"/>
                </a:lnTo>
                <a:lnTo>
                  <a:pt x="f6" y="f35"/>
                </a:lnTo>
                <a:lnTo>
                  <a:pt x="f6" y="f39"/>
                </a:lnTo>
                <a:lnTo>
                  <a:pt x="f54" y="f43"/>
                </a:lnTo>
                <a:lnTo>
                  <a:pt x="f52" y="f45"/>
                </a:lnTo>
                <a:lnTo>
                  <a:pt x="f55" y="f56"/>
                </a:lnTo>
                <a:lnTo>
                  <a:pt x="f49" y="f50"/>
                </a:lnTo>
                <a:lnTo>
                  <a:pt x="f47" y="f55"/>
                </a:lnTo>
                <a:lnTo>
                  <a:pt x="f45" y="f54"/>
                </a:lnTo>
                <a:lnTo>
                  <a:pt x="f43" y="f54"/>
                </a:lnTo>
                <a:lnTo>
                  <a:pt x="f39" y="f54"/>
                </a:lnTo>
                <a:lnTo>
                  <a:pt x="f35" y="f6"/>
                </a:lnTo>
                <a:lnTo>
                  <a:pt x="f32" y="f54"/>
                </a:lnTo>
                <a:lnTo>
                  <a:pt x="f57" y="f52"/>
                </a:lnTo>
                <a:lnTo>
                  <a:pt x="f22" y="f52"/>
                </a:lnTo>
                <a:lnTo>
                  <a:pt x="f13" y="f50"/>
                </a:lnTo>
                <a:lnTo>
                  <a:pt x="f9" y="f49"/>
                </a:lnTo>
                <a:lnTo>
                  <a:pt x="f58" y="f47"/>
                </a:lnTo>
                <a:lnTo>
                  <a:pt x="f51" y="f59"/>
                </a:lnTo>
                <a:lnTo>
                  <a:pt x="f60" y="f41"/>
                </a:lnTo>
                <a:lnTo>
                  <a:pt x="f2" y="f37"/>
                </a:lnTo>
                <a:lnTo>
                  <a:pt x="f61" y="f3"/>
                </a:lnTo>
                <a:lnTo>
                  <a:pt x="f48" y="f30"/>
                </a:lnTo>
                <a:lnTo>
                  <a:pt x="f48" y="f57"/>
                </a:lnTo>
                <a:lnTo>
                  <a:pt x="f62" y="f22"/>
                </a:lnTo>
                <a:lnTo>
                  <a:pt x="f46" y="f13"/>
                </a:lnTo>
                <a:lnTo>
                  <a:pt x="f46" y="f9"/>
                </a:lnTo>
                <a:lnTo>
                  <a:pt x="f63" y="f58"/>
                </a:lnTo>
                <a:lnTo>
                  <a:pt x="f44" y="f60"/>
                </a:lnTo>
                <a:lnTo>
                  <a:pt x="f44" y="f61"/>
                </a:lnTo>
                <a:lnTo>
                  <a:pt x="f44" y="f62"/>
                </a:lnTo>
                <a:lnTo>
                  <a:pt x="f64" y="f63"/>
                </a:lnTo>
                <a:lnTo>
                  <a:pt x="f64" y="f64"/>
                </a:lnTo>
                <a:lnTo>
                  <a:pt x="f64" y="f42"/>
                </a:lnTo>
                <a:lnTo>
                  <a:pt x="f65" y="f40"/>
                </a:lnTo>
                <a:lnTo>
                  <a:pt x="f65" y="f38"/>
                </a:lnTo>
                <a:lnTo>
                  <a:pt x="f42" y="f36"/>
                </a:lnTo>
                <a:lnTo>
                  <a:pt x="f66" y="f34"/>
                </a:lnTo>
                <a:lnTo>
                  <a:pt x="f66" y="f33"/>
                </a:lnTo>
                <a:lnTo>
                  <a:pt x="f67" y="f31"/>
                </a:lnTo>
                <a:lnTo>
                  <a:pt x="f38" y="f29"/>
                </a:lnTo>
                <a:lnTo>
                  <a:pt x="f36" y="f68"/>
                </a:lnTo>
                <a:lnTo>
                  <a:pt x="f34" y="f28"/>
                </a:lnTo>
                <a:lnTo>
                  <a:pt x="f69" y="f26"/>
                </a:lnTo>
                <a:lnTo>
                  <a:pt x="f70" y="f71"/>
                </a:lnTo>
                <a:lnTo>
                  <a:pt x="f68" y="f71"/>
                </a:lnTo>
                <a:lnTo>
                  <a:pt x="f26" y="f71"/>
                </a:lnTo>
                <a:lnTo>
                  <a:pt x="f24" y="f71"/>
                </a:lnTo>
                <a:lnTo>
                  <a:pt x="f23" y="f26"/>
                </a:lnTo>
                <a:lnTo>
                  <a:pt x="f21" y="f28"/>
                </a:lnTo>
                <a:lnTo>
                  <a:pt x="f20" y="f29"/>
                </a:lnTo>
                <a:lnTo>
                  <a:pt x="f72" y="f31"/>
                </a:lnTo>
                <a:lnTo>
                  <a:pt x="f73" y="f33"/>
                </a:lnTo>
                <a:lnTo>
                  <a:pt x="f73" y="f34"/>
                </a:lnTo>
                <a:lnTo>
                  <a:pt x="f17" y="f36"/>
                </a:lnTo>
                <a:lnTo>
                  <a:pt x="f74" y="f67"/>
                </a:lnTo>
                <a:lnTo>
                  <a:pt x="f74" y="f66"/>
                </a:lnTo>
                <a:lnTo>
                  <a:pt x="f16" y="f65"/>
                </a:lnTo>
                <a:lnTo>
                  <a:pt x="f16" y="f44"/>
                </a:lnTo>
                <a:lnTo>
                  <a:pt x="f75" y="f46"/>
                </a:lnTo>
                <a:lnTo>
                  <a:pt x="f15" y="f48"/>
                </a:lnTo>
                <a:lnTo>
                  <a:pt x="f76" y="f2"/>
                </a:lnTo>
                <a:lnTo>
                  <a:pt x="f77" y="f51"/>
                </a:lnTo>
                <a:lnTo>
                  <a:pt x="f12" y="f53"/>
                </a:lnTo>
                <a:lnTo>
                  <a:pt x="f78" y="f11"/>
                </a:lnTo>
                <a:lnTo>
                  <a:pt x="f79" y="f13"/>
                </a:lnTo>
                <a:lnTo>
                  <a:pt x="f80" y="f22"/>
                </a:lnTo>
                <a:lnTo>
                  <a:pt x="f81" y="f22"/>
                </a:lnTo>
                <a:lnTo>
                  <a:pt x="f82" y="f25"/>
                </a:lnTo>
                <a:lnTo>
                  <a:pt x="f83" y="f25"/>
                </a:lnTo>
                <a:lnTo>
                  <a:pt x="f84" y="f25"/>
                </a:lnTo>
                <a:lnTo>
                  <a:pt x="f85" y="f25"/>
                </a:lnTo>
                <a:lnTo>
                  <a:pt x="f86" y="f22"/>
                </a:lnTo>
                <a:lnTo>
                  <a:pt x="f87" y="f19"/>
                </a:lnTo>
                <a:lnTo>
                  <a:pt x="f88" y="f13"/>
                </a:lnTo>
                <a:lnTo>
                  <a:pt x="f89" y="f9"/>
                </a:lnTo>
                <a:lnTo>
                  <a:pt x="f90" y="f58"/>
                </a:lnTo>
                <a:lnTo>
                  <a:pt x="f90" y="f60"/>
                </a:lnTo>
                <a:lnTo>
                  <a:pt x="f91" y="f61"/>
                </a:lnTo>
                <a:lnTo>
                  <a:pt x="f91" y="f62"/>
                </a:lnTo>
                <a:lnTo>
                  <a:pt x="f91" y="f63"/>
                </a:lnTo>
                <a:lnTo>
                  <a:pt x="f90" y="f64"/>
                </a:lnTo>
                <a:lnTo>
                  <a:pt x="f89" y="f42"/>
                </a:lnTo>
                <a:lnTo>
                  <a:pt x="f88" y="f40"/>
                </a:lnTo>
                <a:lnTo>
                  <a:pt x="f92" y="f38"/>
                </a:lnTo>
                <a:lnTo>
                  <a:pt x="f87" y="f36"/>
                </a:lnTo>
                <a:lnTo>
                  <a:pt x="f93" y="f34"/>
                </a:lnTo>
                <a:lnTo>
                  <a:pt x="f94" y="f33"/>
                </a:lnTo>
                <a:lnTo>
                  <a:pt x="f85" y="f31"/>
                </a:lnTo>
                <a:lnTo>
                  <a:pt x="f84" y="f70"/>
                </a:lnTo>
                <a:lnTo>
                  <a:pt x="f95" y="f28"/>
                </a:lnTo>
                <a:lnTo>
                  <a:pt x="f96" y="f26"/>
                </a:lnTo>
                <a:lnTo>
                  <a:pt x="f96" y="f24"/>
                </a:lnTo>
                <a:lnTo>
                  <a:pt x="f97" y="f23"/>
                </a:lnTo>
                <a:lnTo>
                  <a:pt x="f81" y="f21"/>
                </a:lnTo>
                <a:lnTo>
                  <a:pt x="f80" y="f20"/>
                </a:lnTo>
                <a:lnTo>
                  <a:pt x="f79" y="f18"/>
                </a:lnTo>
                <a:lnTo>
                  <a:pt x="f10" y="f17"/>
                </a:lnTo>
                <a:lnTo>
                  <a:pt x="f78" y="f16"/>
                </a:lnTo>
                <a:lnTo>
                  <a:pt x="f12" y="f15"/>
                </a:lnTo>
                <a:lnTo>
                  <a:pt x="f77" y="f14"/>
                </a:lnTo>
                <a:lnTo>
                  <a:pt x="f77" y="f12"/>
                </a:lnTo>
                <a:lnTo>
                  <a:pt x="f14" y="f10"/>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497" name="Rectangle 9">
            <a:extLst>
              <a:ext uri="{FF2B5EF4-FFF2-40B4-BE49-F238E27FC236}">
                <a16:creationId xmlns:a16="http://schemas.microsoft.com/office/drawing/2014/main" id="{ED8A20B4-1A1F-4866-945E-8628BEC96BDB}"/>
              </a:ext>
            </a:extLst>
          </p:cNvPr>
          <p:cNvSpPr>
            <a:spLocks noChangeArrowheads="1"/>
          </p:cNvSpPr>
          <p:nvPr/>
        </p:nvSpPr>
        <p:spPr bwMode="auto">
          <a:xfrm>
            <a:off x="7259638" y="5259388"/>
            <a:ext cx="13112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PG</a:t>
            </a:r>
          </a:p>
        </p:txBody>
      </p:sp>
      <p:sp>
        <p:nvSpPr>
          <p:cNvPr id="10" name="Freeform 10">
            <a:extLst>
              <a:ext uri="{FF2B5EF4-FFF2-40B4-BE49-F238E27FC236}">
                <a16:creationId xmlns:a16="http://schemas.microsoft.com/office/drawing/2014/main" id="{DEE6D19F-F45D-4C9C-8DBE-BE7C814C62EF}"/>
              </a:ext>
            </a:extLst>
          </p:cNvPr>
          <p:cNvSpPr/>
          <p:nvPr/>
        </p:nvSpPr>
        <p:spPr>
          <a:xfrm>
            <a:off x="3257550" y="2628900"/>
            <a:ext cx="268288" cy="306388"/>
          </a:xfrm>
          <a:custGeom>
            <a:avLst/>
            <a:gdLst>
              <a:gd name="f0" fmla="val 10800000"/>
              <a:gd name="f1" fmla="val 5400000"/>
              <a:gd name="f2" fmla="val 180"/>
              <a:gd name="f3" fmla="val w"/>
              <a:gd name="f4" fmla="val h"/>
              <a:gd name="f5" fmla="val 0"/>
              <a:gd name="f6" fmla="val 169"/>
              <a:gd name="f7" fmla="val 193"/>
              <a:gd name="f8" fmla="val 108"/>
              <a:gd name="f9" fmla="val 12"/>
              <a:gd name="f10" fmla="val 84"/>
              <a:gd name="f11" fmla="val 24"/>
              <a:gd name="f12" fmla="val 60"/>
              <a:gd name="f13" fmla="val 36"/>
              <a:gd name="f14" fmla="val 48"/>
              <a:gd name="f15" fmla="val 72"/>
              <a:gd name="f16" fmla="val 96"/>
              <a:gd name="f17" fmla="val 120"/>
              <a:gd name="f18" fmla="val 144"/>
              <a:gd name="f19" fmla="val 156"/>
              <a:gd name="f20" fmla="val 192"/>
              <a:gd name="f21" fmla="val 132"/>
              <a:gd name="f22" fmla="val 168"/>
              <a:gd name="f23" fmla="+- 0 0 -90"/>
              <a:gd name="f24" fmla="*/ f3 1 169"/>
              <a:gd name="f25" fmla="*/ f4 1 193"/>
              <a:gd name="f26" fmla="+- f7 0 f5"/>
              <a:gd name="f27" fmla="+- f6 0 f5"/>
              <a:gd name="f28" fmla="*/ f23 f0 1"/>
              <a:gd name="f29" fmla="*/ f27 1 169"/>
              <a:gd name="f30" fmla="*/ f26 1 193"/>
              <a:gd name="f31" fmla="*/ 2147483647 f27 1"/>
              <a:gd name="f32" fmla="*/ 2147483647 f26 1"/>
              <a:gd name="f33" fmla="*/ 0 f27 1"/>
              <a:gd name="f34" fmla="*/ 0 f26 1"/>
              <a:gd name="f35" fmla="*/ 169 f27 1"/>
              <a:gd name="f36" fmla="*/ 193 f26 1"/>
              <a:gd name="f37" fmla="*/ f28 1 f2"/>
              <a:gd name="f38" fmla="*/ f31 1 169"/>
              <a:gd name="f39" fmla="*/ f32 1 193"/>
              <a:gd name="f40" fmla="*/ f33 1 169"/>
              <a:gd name="f41" fmla="*/ f34 1 193"/>
              <a:gd name="f42" fmla="*/ f35 1 169"/>
              <a:gd name="f43" fmla="*/ f36 1 193"/>
              <a:gd name="f44" fmla="+- f37 0 f1"/>
              <a:gd name="f45" fmla="*/ f38 1 f29"/>
              <a:gd name="f46" fmla="*/ f39 1 f30"/>
              <a:gd name="f47" fmla="*/ f40 1 f29"/>
              <a:gd name="f48" fmla="*/ f41 1 f30"/>
              <a:gd name="f49" fmla="*/ f42 1 f29"/>
              <a:gd name="f50" fmla="*/ f43 1 f30"/>
              <a:gd name="f51" fmla="*/ f47 f24 1"/>
              <a:gd name="f52" fmla="*/ f49 f24 1"/>
              <a:gd name="f53" fmla="*/ f50 f25 1"/>
              <a:gd name="f54" fmla="*/ f48 f25 1"/>
              <a:gd name="f55" fmla="*/ f45 f24 1"/>
              <a:gd name="f56" fmla="*/ f46 f25 1"/>
            </a:gdLst>
            <a:ahLst/>
            <a:cxnLst>
              <a:cxn ang="3cd4">
                <a:pos x="hc" y="t"/>
              </a:cxn>
              <a:cxn ang="0">
                <a:pos x="r" y="vc"/>
              </a:cxn>
              <a:cxn ang="cd4">
                <a:pos x="hc" y="b"/>
              </a:cxn>
              <a:cxn ang="cd2">
                <a:pos x="l" y="vc"/>
              </a:cxn>
              <a:cxn ang="f44">
                <a:pos x="f55" y="f56"/>
              </a:cxn>
              <a:cxn ang="f44">
                <a:pos x="f55" y="f56"/>
              </a:cxn>
              <a:cxn ang="f44">
                <a:pos x="f55" y="f56"/>
              </a:cxn>
              <a:cxn ang="f44">
                <a:pos x="f55" y="f56"/>
              </a:cxn>
              <a:cxn ang="f44">
                <a:pos x="f55" y="f56"/>
              </a:cxn>
              <a:cxn ang="f44">
                <a:pos x="f51" y="f56"/>
              </a:cxn>
              <a:cxn ang="f44">
                <a:pos x="f51" y="f56"/>
              </a:cxn>
              <a:cxn ang="f44">
                <a:pos x="f51"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6"/>
              </a:cxn>
              <a:cxn ang="f44">
                <a:pos x="f55" y="f54"/>
              </a:cxn>
              <a:cxn ang="f44">
                <a:pos x="f55" y="f56"/>
              </a:cxn>
            </a:cxnLst>
            <a:rect l="f51" t="f54" r="f52" b="f53"/>
            <a:pathLst>
              <a:path w="169" h="193">
                <a:moveTo>
                  <a:pt x="f8" y="f9"/>
                </a:moveTo>
                <a:lnTo>
                  <a:pt x="f10" y="f11"/>
                </a:lnTo>
                <a:lnTo>
                  <a:pt x="f12" y="f13"/>
                </a:lnTo>
                <a:lnTo>
                  <a:pt x="f13" y="f14"/>
                </a:lnTo>
                <a:lnTo>
                  <a:pt x="f11" y="f15"/>
                </a:lnTo>
                <a:lnTo>
                  <a:pt x="f5" y="f16"/>
                </a:lnTo>
                <a:lnTo>
                  <a:pt x="f5" y="f17"/>
                </a:lnTo>
                <a:lnTo>
                  <a:pt x="f5" y="f18"/>
                </a:lnTo>
                <a:lnTo>
                  <a:pt x="f11" y="f19"/>
                </a:lnTo>
                <a:lnTo>
                  <a:pt x="f13" y="f2"/>
                </a:lnTo>
                <a:lnTo>
                  <a:pt x="f12" y="f20"/>
                </a:lnTo>
                <a:lnTo>
                  <a:pt x="f10" y="f20"/>
                </a:lnTo>
                <a:lnTo>
                  <a:pt x="f8" y="f20"/>
                </a:lnTo>
                <a:lnTo>
                  <a:pt x="f21" y="f2"/>
                </a:lnTo>
                <a:lnTo>
                  <a:pt x="f18" y="f19"/>
                </a:lnTo>
                <a:lnTo>
                  <a:pt x="f19" y="f21"/>
                </a:lnTo>
                <a:lnTo>
                  <a:pt x="f22" y="f8"/>
                </a:lnTo>
                <a:lnTo>
                  <a:pt x="f22" y="f10"/>
                </a:lnTo>
                <a:lnTo>
                  <a:pt x="f22" y="f12"/>
                </a:lnTo>
                <a:lnTo>
                  <a:pt x="f19" y="f13"/>
                </a:lnTo>
                <a:lnTo>
                  <a:pt x="f18" y="f9"/>
                </a:lnTo>
                <a:lnTo>
                  <a:pt x="f17" y="f5"/>
                </a:lnTo>
                <a:lnTo>
                  <a:pt x="f8" y="f9"/>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11" name="Freeform 11">
            <a:extLst>
              <a:ext uri="{FF2B5EF4-FFF2-40B4-BE49-F238E27FC236}">
                <a16:creationId xmlns:a16="http://schemas.microsoft.com/office/drawing/2014/main" id="{E3783B99-89B8-4E6A-8A40-D9B706F594C7}"/>
              </a:ext>
            </a:extLst>
          </p:cNvPr>
          <p:cNvSpPr/>
          <p:nvPr/>
        </p:nvSpPr>
        <p:spPr>
          <a:xfrm>
            <a:off x="3067050" y="3333750"/>
            <a:ext cx="439738" cy="915988"/>
          </a:xfrm>
          <a:custGeom>
            <a:avLst/>
            <a:gdLst>
              <a:gd name="f0" fmla="val 10800000"/>
              <a:gd name="f1" fmla="val 5400000"/>
              <a:gd name="f2" fmla="val 360"/>
              <a:gd name="f3" fmla="val 180"/>
              <a:gd name="f4" fmla="val w"/>
              <a:gd name="f5" fmla="val h"/>
              <a:gd name="f6" fmla="val 0"/>
              <a:gd name="f7" fmla="val 277"/>
              <a:gd name="f8" fmla="val 577"/>
              <a:gd name="f9" fmla="val 204"/>
              <a:gd name="f10" fmla="val 24"/>
              <a:gd name="f11" fmla="val 228"/>
              <a:gd name="f12" fmla="val 36"/>
              <a:gd name="f13" fmla="val 240"/>
              <a:gd name="f14" fmla="val 60"/>
              <a:gd name="f15" fmla="val 264"/>
              <a:gd name="f16" fmla="val 84"/>
              <a:gd name="f17" fmla="val 276"/>
              <a:gd name="f18" fmla="val 108"/>
              <a:gd name="f19" fmla="val 132"/>
              <a:gd name="f20" fmla="val 156"/>
              <a:gd name="f21" fmla="val 252"/>
              <a:gd name="f22" fmla="val 300"/>
              <a:gd name="f23" fmla="val 324"/>
              <a:gd name="f24" fmla="val 348"/>
              <a:gd name="f25" fmla="val 372"/>
              <a:gd name="f26" fmla="val 396"/>
              <a:gd name="f27" fmla="val 216"/>
              <a:gd name="f28" fmla="val 420"/>
              <a:gd name="f29" fmla="val 444"/>
              <a:gd name="f30" fmla="val 192"/>
              <a:gd name="f31" fmla="val 468"/>
              <a:gd name="f32" fmla="val 168"/>
              <a:gd name="f33" fmla="val 480"/>
              <a:gd name="f34" fmla="val 504"/>
              <a:gd name="f35" fmla="val 144"/>
              <a:gd name="f36" fmla="val 516"/>
              <a:gd name="f37" fmla="val 540"/>
              <a:gd name="f38" fmla="val 552"/>
              <a:gd name="f39" fmla="val 96"/>
              <a:gd name="f40" fmla="val 576"/>
              <a:gd name="f41" fmla="val 72"/>
              <a:gd name="f42" fmla="val 48"/>
              <a:gd name="f43" fmla="val 12"/>
              <a:gd name="f44" fmla="val 528"/>
              <a:gd name="f45" fmla="val 456"/>
              <a:gd name="f46" fmla="val 432"/>
              <a:gd name="f47" fmla="val 336"/>
              <a:gd name="f48" fmla="val 120"/>
              <a:gd name="f49" fmla="val 312"/>
              <a:gd name="f50" fmla="+- 0 0 -90"/>
              <a:gd name="f51" fmla="*/ f4 1 277"/>
              <a:gd name="f52" fmla="*/ f5 1 577"/>
              <a:gd name="f53" fmla="+- f8 0 f6"/>
              <a:gd name="f54" fmla="+- f7 0 f6"/>
              <a:gd name="f55" fmla="*/ f50 f0 1"/>
              <a:gd name="f56" fmla="*/ f54 1 277"/>
              <a:gd name="f57" fmla="*/ f53 1 577"/>
              <a:gd name="f58" fmla="*/ 2147483647 f54 1"/>
              <a:gd name="f59" fmla="*/ 0 f53 1"/>
              <a:gd name="f60" fmla="*/ 2147483647 f53 1"/>
              <a:gd name="f61" fmla="*/ 0 f54 1"/>
              <a:gd name="f62" fmla="*/ 277 f54 1"/>
              <a:gd name="f63" fmla="*/ 577 f53 1"/>
              <a:gd name="f64" fmla="*/ f55 1 f3"/>
              <a:gd name="f65" fmla="*/ f58 1 277"/>
              <a:gd name="f66" fmla="*/ f59 1 577"/>
              <a:gd name="f67" fmla="*/ f60 1 577"/>
              <a:gd name="f68" fmla="*/ f61 1 277"/>
              <a:gd name="f69" fmla="*/ f62 1 277"/>
              <a:gd name="f70" fmla="*/ f63 1 577"/>
              <a:gd name="f71" fmla="+- f64 0 f1"/>
              <a:gd name="f72" fmla="*/ f65 1 f56"/>
              <a:gd name="f73" fmla="*/ f66 1 f57"/>
              <a:gd name="f74" fmla="*/ f67 1 f57"/>
              <a:gd name="f75" fmla="*/ f68 1 f56"/>
              <a:gd name="f76" fmla="*/ f69 1 f56"/>
              <a:gd name="f77" fmla="*/ f70 1 f57"/>
              <a:gd name="f78" fmla="*/ f75 f51 1"/>
              <a:gd name="f79" fmla="*/ f76 f51 1"/>
              <a:gd name="f80" fmla="*/ f77 f52 1"/>
              <a:gd name="f81" fmla="*/ f73 f52 1"/>
              <a:gd name="f82" fmla="*/ f72 f51 1"/>
              <a:gd name="f83" fmla="*/ f74 f52 1"/>
            </a:gdLst>
            <a:ahLst/>
            <a:cxnLst>
              <a:cxn ang="3cd4">
                <a:pos x="hc" y="t"/>
              </a:cxn>
              <a:cxn ang="0">
                <a:pos x="r" y="vc"/>
              </a:cxn>
              <a:cxn ang="cd4">
                <a:pos x="hc" y="b"/>
              </a:cxn>
              <a:cxn ang="cd2">
                <a:pos x="l" y="vc"/>
              </a:cxn>
              <a:cxn ang="f71">
                <a:pos x="f82" y="f81"/>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78"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3"/>
              </a:cxn>
              <a:cxn ang="f71">
                <a:pos x="f82" y="f81"/>
              </a:cxn>
              <a:cxn ang="f71">
                <a:pos x="f82" y="f81"/>
              </a:cxn>
            </a:cxnLst>
            <a:rect l="f78" t="f81" r="f79" b="f80"/>
            <a:pathLst>
              <a:path w="277" h="577">
                <a:moveTo>
                  <a:pt x="f3" y="f6"/>
                </a:moveTo>
                <a:lnTo>
                  <a:pt x="f9" y="f10"/>
                </a:lnTo>
                <a:lnTo>
                  <a:pt x="f11" y="f12"/>
                </a:lnTo>
                <a:lnTo>
                  <a:pt x="f13" y="f14"/>
                </a:lnTo>
                <a:lnTo>
                  <a:pt x="f15" y="f16"/>
                </a:lnTo>
                <a:lnTo>
                  <a:pt x="f17" y="f18"/>
                </a:lnTo>
                <a:lnTo>
                  <a:pt x="f17" y="f19"/>
                </a:lnTo>
                <a:lnTo>
                  <a:pt x="f17" y="f20"/>
                </a:lnTo>
                <a:lnTo>
                  <a:pt x="f17" y="f3"/>
                </a:lnTo>
                <a:lnTo>
                  <a:pt x="f17" y="f9"/>
                </a:lnTo>
                <a:lnTo>
                  <a:pt x="f17" y="f11"/>
                </a:lnTo>
                <a:lnTo>
                  <a:pt x="f17" y="f21"/>
                </a:lnTo>
                <a:lnTo>
                  <a:pt x="f17" y="f17"/>
                </a:lnTo>
                <a:lnTo>
                  <a:pt x="f17" y="f22"/>
                </a:lnTo>
                <a:lnTo>
                  <a:pt x="f15" y="f23"/>
                </a:lnTo>
                <a:lnTo>
                  <a:pt x="f15" y="f24"/>
                </a:lnTo>
                <a:lnTo>
                  <a:pt x="f21" y="f25"/>
                </a:lnTo>
                <a:lnTo>
                  <a:pt x="f13" y="f26"/>
                </a:lnTo>
                <a:lnTo>
                  <a:pt x="f27" y="f28"/>
                </a:lnTo>
                <a:lnTo>
                  <a:pt x="f9" y="f29"/>
                </a:lnTo>
                <a:lnTo>
                  <a:pt x="f30" y="f31"/>
                </a:lnTo>
                <a:lnTo>
                  <a:pt x="f32" y="f33"/>
                </a:lnTo>
                <a:lnTo>
                  <a:pt x="f32" y="f34"/>
                </a:lnTo>
                <a:lnTo>
                  <a:pt x="f35" y="f36"/>
                </a:lnTo>
                <a:lnTo>
                  <a:pt x="f19" y="f37"/>
                </a:lnTo>
                <a:lnTo>
                  <a:pt x="f18" y="f38"/>
                </a:lnTo>
                <a:lnTo>
                  <a:pt x="f39" y="f40"/>
                </a:lnTo>
                <a:lnTo>
                  <a:pt x="f41" y="f40"/>
                </a:lnTo>
                <a:lnTo>
                  <a:pt x="f42" y="f40"/>
                </a:lnTo>
                <a:lnTo>
                  <a:pt x="f43" y="f38"/>
                </a:lnTo>
                <a:lnTo>
                  <a:pt x="f43" y="f44"/>
                </a:lnTo>
                <a:lnTo>
                  <a:pt x="f6" y="f34"/>
                </a:lnTo>
                <a:lnTo>
                  <a:pt x="f43" y="f33"/>
                </a:lnTo>
                <a:lnTo>
                  <a:pt x="f10" y="f45"/>
                </a:lnTo>
                <a:lnTo>
                  <a:pt x="f10" y="f46"/>
                </a:lnTo>
                <a:lnTo>
                  <a:pt x="f42" y="f28"/>
                </a:lnTo>
                <a:lnTo>
                  <a:pt x="f14" y="f26"/>
                </a:lnTo>
                <a:lnTo>
                  <a:pt x="f41" y="f25"/>
                </a:lnTo>
                <a:lnTo>
                  <a:pt x="f39" y="f2"/>
                </a:lnTo>
                <a:lnTo>
                  <a:pt x="f39" y="f47"/>
                </a:lnTo>
                <a:lnTo>
                  <a:pt x="f48" y="f49"/>
                </a:lnTo>
                <a:lnTo>
                  <a:pt x="f19" y="f17"/>
                </a:lnTo>
                <a:lnTo>
                  <a:pt x="f35" y="f21"/>
                </a:lnTo>
                <a:lnTo>
                  <a:pt x="f20" y="f11"/>
                </a:lnTo>
                <a:lnTo>
                  <a:pt x="f32" y="f9"/>
                </a:lnTo>
                <a:lnTo>
                  <a:pt x="f3" y="f3"/>
                </a:lnTo>
                <a:lnTo>
                  <a:pt x="f3" y="f20"/>
                </a:lnTo>
                <a:lnTo>
                  <a:pt x="f3" y="f19"/>
                </a:lnTo>
                <a:lnTo>
                  <a:pt x="f3" y="f18"/>
                </a:lnTo>
                <a:lnTo>
                  <a:pt x="f3" y="f16"/>
                </a:lnTo>
                <a:lnTo>
                  <a:pt x="f3" y="f14"/>
                </a:lnTo>
                <a:lnTo>
                  <a:pt x="f3" y="f12"/>
                </a:lnTo>
                <a:lnTo>
                  <a:pt x="f3" y="f43"/>
                </a:lnTo>
                <a:lnTo>
                  <a:pt x="f9" y="f6"/>
                </a:lnTo>
                <a:lnTo>
                  <a:pt x="f3" y="f6"/>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12" name="Freeform 12">
            <a:extLst>
              <a:ext uri="{FF2B5EF4-FFF2-40B4-BE49-F238E27FC236}">
                <a16:creationId xmlns:a16="http://schemas.microsoft.com/office/drawing/2014/main" id="{947844D1-E897-4EC3-ABEC-DADED911C0AB}"/>
              </a:ext>
            </a:extLst>
          </p:cNvPr>
          <p:cNvSpPr/>
          <p:nvPr/>
        </p:nvSpPr>
        <p:spPr>
          <a:xfrm>
            <a:off x="3333750" y="2933700"/>
            <a:ext cx="58738" cy="420688"/>
          </a:xfrm>
          <a:custGeom>
            <a:avLst/>
            <a:gdLst>
              <a:gd name="f0" fmla="val 10800000"/>
              <a:gd name="f1" fmla="val 5400000"/>
              <a:gd name="f2" fmla="val 180"/>
              <a:gd name="f3" fmla="val w"/>
              <a:gd name="f4" fmla="val h"/>
              <a:gd name="f5" fmla="val 0"/>
              <a:gd name="f6" fmla="val 37"/>
              <a:gd name="f7" fmla="val 265"/>
              <a:gd name="f8" fmla="val 12"/>
              <a:gd name="f9" fmla="val 36"/>
              <a:gd name="f10" fmla="val 24"/>
              <a:gd name="f11" fmla="val 48"/>
              <a:gd name="f12" fmla="val 72"/>
              <a:gd name="f13" fmla="val 96"/>
              <a:gd name="f14" fmla="val 120"/>
              <a:gd name="f15" fmla="val 144"/>
              <a:gd name="f16" fmla="val 168"/>
              <a:gd name="f17" fmla="val 192"/>
              <a:gd name="f18" fmla="val 216"/>
              <a:gd name="f19" fmla="val 240"/>
              <a:gd name="f20" fmla="val 264"/>
              <a:gd name="f21" fmla="+- 0 0 -90"/>
              <a:gd name="f22" fmla="*/ f3 1 37"/>
              <a:gd name="f23" fmla="*/ f4 1 265"/>
              <a:gd name="f24" fmla="+- f7 0 f5"/>
              <a:gd name="f25" fmla="+- f6 0 f5"/>
              <a:gd name="f26" fmla="*/ f21 f0 1"/>
              <a:gd name="f27" fmla="*/ f25 1 37"/>
              <a:gd name="f28" fmla="*/ f24 1 265"/>
              <a:gd name="f29" fmla="*/ 2147483647 f25 1"/>
              <a:gd name="f30" fmla="*/ 2147483647 f24 1"/>
              <a:gd name="f31" fmla="*/ 0 f24 1"/>
              <a:gd name="f32" fmla="*/ 0 f25 1"/>
              <a:gd name="f33" fmla="*/ 37 f25 1"/>
              <a:gd name="f34" fmla="*/ 265 f24 1"/>
              <a:gd name="f35" fmla="*/ f26 1 f2"/>
              <a:gd name="f36" fmla="*/ f29 1 37"/>
              <a:gd name="f37" fmla="*/ f30 1 265"/>
              <a:gd name="f38" fmla="*/ f31 1 265"/>
              <a:gd name="f39" fmla="*/ f32 1 37"/>
              <a:gd name="f40" fmla="*/ f33 1 37"/>
              <a:gd name="f41" fmla="*/ f34 1 265"/>
              <a:gd name="f42" fmla="+- f35 0 f1"/>
              <a:gd name="f43" fmla="*/ f36 1 f27"/>
              <a:gd name="f44" fmla="*/ f37 1 f28"/>
              <a:gd name="f45" fmla="*/ f38 1 f28"/>
              <a:gd name="f46" fmla="*/ f39 1 f27"/>
              <a:gd name="f47" fmla="*/ f40 1 f27"/>
              <a:gd name="f48" fmla="*/ f41 1 f28"/>
              <a:gd name="f49" fmla="*/ f46 f22 1"/>
              <a:gd name="f50" fmla="*/ f47 f22 1"/>
              <a:gd name="f51" fmla="*/ f48 f23 1"/>
              <a:gd name="f52" fmla="*/ f45 f23 1"/>
              <a:gd name="f53" fmla="*/ f43 f22 1"/>
              <a:gd name="f54" fmla="*/ f44 f23 1"/>
            </a:gdLst>
            <a:ahLst/>
            <a:cxnLst>
              <a:cxn ang="3cd4">
                <a:pos x="hc" y="t"/>
              </a:cxn>
              <a:cxn ang="0">
                <a:pos x="r" y="vc"/>
              </a:cxn>
              <a:cxn ang="cd4">
                <a:pos x="hc" y="b"/>
              </a:cxn>
              <a:cxn ang="cd2">
                <a:pos x="l" y="vc"/>
              </a:cxn>
              <a:cxn ang="f42">
                <a:pos x="f53" y="f54"/>
              </a:cxn>
              <a:cxn ang="f42">
                <a:pos x="f53" y="f52"/>
              </a:cxn>
              <a:cxn ang="f42">
                <a:pos x="f53" y="f54"/>
              </a:cxn>
              <a:cxn ang="f42">
                <a:pos x="f53" y="f54"/>
              </a:cxn>
              <a:cxn ang="f42">
                <a:pos x="f53" y="f54"/>
              </a:cxn>
              <a:cxn ang="f42">
                <a:pos x="f53" y="f54"/>
              </a:cxn>
              <a:cxn ang="f42">
                <a:pos x="f53" y="f54"/>
              </a:cxn>
              <a:cxn ang="f42">
                <a:pos x="f53" y="f54"/>
              </a:cxn>
              <a:cxn ang="f42">
                <a:pos x="f49" y="f54"/>
              </a:cxn>
              <a:cxn ang="f42">
                <a:pos x="f49" y="f54"/>
              </a:cxn>
              <a:cxn ang="f42">
                <a:pos x="f49" y="f54"/>
              </a:cxn>
              <a:cxn ang="f42">
                <a:pos x="f49" y="f54"/>
              </a:cxn>
              <a:cxn ang="f42">
                <a:pos x="f53" y="f54"/>
              </a:cxn>
            </a:cxnLst>
            <a:rect l="f49" t="f52" r="f50" b="f51"/>
            <a:pathLst>
              <a:path w="37" h="265">
                <a:moveTo>
                  <a:pt x="f8" y="f8"/>
                </a:moveTo>
                <a:lnTo>
                  <a:pt x="f9" y="f5"/>
                </a:lnTo>
                <a:lnTo>
                  <a:pt x="f9" y="f10"/>
                </a:lnTo>
                <a:lnTo>
                  <a:pt x="f9" y="f11"/>
                </a:lnTo>
                <a:lnTo>
                  <a:pt x="f9" y="f12"/>
                </a:lnTo>
                <a:lnTo>
                  <a:pt x="f9" y="f13"/>
                </a:lnTo>
                <a:lnTo>
                  <a:pt x="f10" y="f14"/>
                </a:lnTo>
                <a:lnTo>
                  <a:pt x="f8" y="f15"/>
                </a:lnTo>
                <a:lnTo>
                  <a:pt x="f5" y="f16"/>
                </a:lnTo>
                <a:lnTo>
                  <a:pt x="f5" y="f17"/>
                </a:lnTo>
                <a:lnTo>
                  <a:pt x="f5" y="f18"/>
                </a:lnTo>
                <a:lnTo>
                  <a:pt x="f5" y="f19"/>
                </a:lnTo>
                <a:lnTo>
                  <a:pt x="f8" y="f20"/>
                </a:lnTo>
              </a:path>
            </a:pathLst>
          </a:custGeom>
          <a:noFill/>
          <a:ln w="25402">
            <a:solidFill>
              <a:srgbClr val="00AE00"/>
            </a:solidFill>
            <a:prstDash val="solid"/>
            <a:round/>
          </a:ln>
        </p:spPr>
        <p:txBody>
          <a:bodyP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sp>
        <p:nvSpPr>
          <p:cNvPr id="447501" name="Rectangle 13">
            <a:extLst>
              <a:ext uri="{FF2B5EF4-FFF2-40B4-BE49-F238E27FC236}">
                <a16:creationId xmlns:a16="http://schemas.microsoft.com/office/drawing/2014/main" id="{7B52E022-0205-4066-BC88-B7DBC0070511}"/>
              </a:ext>
            </a:extLst>
          </p:cNvPr>
          <p:cNvSpPr>
            <a:spLocks noChangeArrowheads="1"/>
          </p:cNvSpPr>
          <p:nvPr/>
        </p:nvSpPr>
        <p:spPr bwMode="auto">
          <a:xfrm>
            <a:off x="3449638" y="2382838"/>
            <a:ext cx="12731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SG</a:t>
            </a:r>
          </a:p>
        </p:txBody>
      </p:sp>
      <p:sp>
        <p:nvSpPr>
          <p:cNvPr id="447502" name="Rectangle 14">
            <a:extLst>
              <a:ext uri="{FF2B5EF4-FFF2-40B4-BE49-F238E27FC236}">
                <a16:creationId xmlns:a16="http://schemas.microsoft.com/office/drawing/2014/main" id="{40023EF9-6022-492D-B8F9-D5E03B9412F1}"/>
              </a:ext>
            </a:extLst>
          </p:cNvPr>
          <p:cNvSpPr>
            <a:spLocks noChangeArrowheads="1"/>
          </p:cNvSpPr>
          <p:nvPr/>
        </p:nvSpPr>
        <p:spPr bwMode="auto">
          <a:xfrm>
            <a:off x="2516188" y="5640388"/>
            <a:ext cx="7016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RS</a:t>
            </a:r>
          </a:p>
        </p:txBody>
      </p:sp>
      <p:sp>
        <p:nvSpPr>
          <p:cNvPr id="447503" name="Rectangle 15">
            <a:extLst>
              <a:ext uri="{FF2B5EF4-FFF2-40B4-BE49-F238E27FC236}">
                <a16:creationId xmlns:a16="http://schemas.microsoft.com/office/drawing/2014/main" id="{0688DAE5-3BA1-4F2E-B618-A92ECA59AE8F}"/>
              </a:ext>
            </a:extLst>
          </p:cNvPr>
          <p:cNvSpPr>
            <a:spLocks noChangeArrowheads="1"/>
          </p:cNvSpPr>
          <p:nvPr/>
        </p:nvSpPr>
        <p:spPr bwMode="auto">
          <a:xfrm>
            <a:off x="2020888" y="992188"/>
            <a:ext cx="83502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MS</a:t>
            </a:r>
          </a:p>
        </p:txBody>
      </p:sp>
      <p:sp>
        <p:nvSpPr>
          <p:cNvPr id="659472" name="Rectangle 16">
            <a:extLst>
              <a:ext uri="{FF2B5EF4-FFF2-40B4-BE49-F238E27FC236}">
                <a16:creationId xmlns:a16="http://schemas.microsoft.com/office/drawing/2014/main" id="{39C18B3D-C7BE-476F-BAC0-CD543796FFE3}"/>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sp>
        <p:nvSpPr>
          <p:cNvPr id="17" name="Line 17">
            <a:extLst>
              <a:ext uri="{FF2B5EF4-FFF2-40B4-BE49-F238E27FC236}">
                <a16:creationId xmlns:a16="http://schemas.microsoft.com/office/drawing/2014/main" id="{39FAB9F1-28B3-43E0-85F5-6D366F68561D}"/>
              </a:ext>
            </a:extLst>
          </p:cNvPr>
          <p:cNvSpPr/>
          <p:nvPr/>
        </p:nvSpPr>
        <p:spPr>
          <a:xfrm>
            <a:off x="1746250" y="3505200"/>
            <a:ext cx="654685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402">
            <a:solidFill>
              <a:srgbClr val="336699"/>
            </a:solidFill>
            <a:custDash>
              <a:ds d="299961" sp="299961"/>
              <a:ds d="100000" sp="299961"/>
            </a:custDash>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cs typeface="ＭＳ Ｐゴシック"/>
            </a:endParaRPr>
          </a:p>
        </p:txBody>
      </p:sp>
      <p:sp>
        <p:nvSpPr>
          <p:cNvPr id="18" name="Line 18">
            <a:extLst>
              <a:ext uri="{FF2B5EF4-FFF2-40B4-BE49-F238E27FC236}">
                <a16:creationId xmlns:a16="http://schemas.microsoft.com/office/drawing/2014/main" id="{CDA39AF7-C407-4C07-8504-2EDE3CE14E34}"/>
              </a:ext>
            </a:extLst>
          </p:cNvPr>
          <p:cNvSpPr/>
          <p:nvPr/>
        </p:nvSpPr>
        <p:spPr>
          <a:xfrm>
            <a:off x="4991100" y="984250"/>
            <a:ext cx="0" cy="5003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5402">
            <a:solidFill>
              <a:srgbClr val="336699"/>
            </a:solidFill>
            <a:custDash>
              <a:ds d="299961" sp="299961"/>
              <a:ds d="100000" sp="299961"/>
            </a:custDash>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cs typeface="ＭＳ Ｐゴシック"/>
            </a:endParaRPr>
          </a:p>
        </p:txBody>
      </p:sp>
      <p:sp>
        <p:nvSpPr>
          <p:cNvPr id="19" name="Rectangle 19">
            <a:extLst>
              <a:ext uri="{FF2B5EF4-FFF2-40B4-BE49-F238E27FC236}">
                <a16:creationId xmlns:a16="http://schemas.microsoft.com/office/drawing/2014/main" id="{99EF4056-1284-44CD-95E8-18E203FEFCD4}"/>
              </a:ext>
            </a:extLst>
          </p:cNvPr>
          <p:cNvSpPr>
            <a:spLocks noChangeArrowheads="1"/>
          </p:cNvSpPr>
          <p:nvPr/>
        </p:nvSpPr>
        <p:spPr bwMode="auto">
          <a:xfrm>
            <a:off x="341313" y="438150"/>
            <a:ext cx="2825750" cy="1003300"/>
          </a:xfrm>
          <a:prstGeom prst="rect">
            <a:avLst/>
          </a:prstGeom>
          <a:noFill/>
          <a:ln>
            <a:noFill/>
          </a:ln>
          <a:effectLst>
            <a:outerShdw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fontAlgn="auto">
              <a:spcBef>
                <a:spcPts val="0"/>
              </a:spcBef>
              <a:spcAft>
                <a:spcPts val="0"/>
              </a:spcAft>
              <a:defRPr sz="1800" b="0" i="0" u="none" strike="noStrike" kern="0" cap="none" spc="0" baseline="0">
                <a:solidFill>
                  <a:srgbClr val="000000"/>
                </a:solidFill>
                <a:uFillTx/>
              </a:defRPr>
            </a:pPr>
            <a:r>
              <a:rPr lang="en-US" sz="2000" b="1" kern="0">
                <a:solidFill>
                  <a:srgbClr val="E5FFFF"/>
                </a:solidFill>
                <a:latin typeface="Times" pitchFamily="16"/>
                <a:ea typeface="ＭＳ Ｐゴシック"/>
                <a:cs typeface="ＭＳ Ｐゴシック"/>
              </a:rPr>
              <a:t>DRESSING</a:t>
            </a:r>
          </a:p>
          <a:p>
            <a:pPr eaLnBrk="1" fontAlgn="auto">
              <a:spcBef>
                <a:spcPts val="0"/>
              </a:spcBef>
              <a:spcAft>
                <a:spcPts val="0"/>
              </a:spcAft>
              <a:defRPr sz="1800" b="0" i="0" u="none" strike="noStrike" kern="0" cap="none" spc="0" baseline="0">
                <a:solidFill>
                  <a:srgbClr val="000000"/>
                </a:solidFill>
                <a:uFillTx/>
              </a:defRPr>
            </a:pPr>
            <a:r>
              <a:rPr lang="en-US" sz="2000" b="1" kern="0">
                <a:solidFill>
                  <a:srgbClr val="E5FFFF"/>
                </a:solidFill>
                <a:latin typeface="Times" pitchFamily="16"/>
                <a:ea typeface="ＭＳ Ｐゴシック"/>
                <a:cs typeface="ＭＳ Ｐゴシック"/>
              </a:rPr>
              <a:t>        THE                                    </a:t>
            </a:r>
          </a:p>
          <a:p>
            <a:pPr eaLnBrk="1" fontAlgn="auto">
              <a:spcBef>
                <a:spcPts val="0"/>
              </a:spcBef>
              <a:spcAft>
                <a:spcPts val="0"/>
              </a:spcAft>
              <a:defRPr sz="1800" b="0" i="0" u="none" strike="noStrike" kern="0" cap="none" spc="0" baseline="0">
                <a:solidFill>
                  <a:srgbClr val="000000"/>
                </a:solidFill>
                <a:uFillTx/>
              </a:defRPr>
            </a:pPr>
            <a:r>
              <a:rPr lang="en-US" sz="2000" b="1" kern="0">
                <a:solidFill>
                  <a:srgbClr val="E5FFFF"/>
                </a:solidFill>
                <a:latin typeface="Times" pitchFamily="16"/>
                <a:ea typeface="ＭＳ Ｐゴシック"/>
                <a:cs typeface="ＭＳ Ｐゴシック"/>
              </a:rPr>
              <a:t>   STAGE</a:t>
            </a:r>
          </a:p>
        </p:txBody>
      </p:sp>
      <p:sp>
        <p:nvSpPr>
          <p:cNvPr id="447508" name="Rectangle 20">
            <a:extLst>
              <a:ext uri="{FF2B5EF4-FFF2-40B4-BE49-F238E27FC236}">
                <a16:creationId xmlns:a16="http://schemas.microsoft.com/office/drawing/2014/main" id="{4C000E86-FBDA-460D-96F1-7C5F8FF308A4}"/>
              </a:ext>
            </a:extLst>
          </p:cNvPr>
          <p:cNvSpPr>
            <a:spLocks noChangeArrowheads="1"/>
          </p:cNvSpPr>
          <p:nvPr/>
        </p:nvSpPr>
        <p:spPr bwMode="auto">
          <a:xfrm>
            <a:off x="2613025" y="3613150"/>
            <a:ext cx="1730375" cy="454025"/>
          </a:xfrm>
          <a:prstGeom prst="rect">
            <a:avLst/>
          </a:prstGeom>
          <a:noFill/>
          <a:ln>
            <a:noFill/>
          </a:ln>
          <a:effectLst>
            <a:outerShdw blurRad="63500"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9" tIns="44448" rIns="90489" bIns="44448">
            <a:spAutoFit/>
          </a:bodyPr>
          <a:lstStyle/>
          <a:p>
            <a:pPr eaLnBrk="1">
              <a:spcBef>
                <a:spcPts val="1400"/>
              </a:spcBef>
              <a:defRPr/>
            </a:pPr>
            <a:r>
              <a:rPr lang="en-US" sz="2400" b="1">
                <a:solidFill>
                  <a:srgbClr val="FFCC00"/>
                </a:solidFill>
                <a:latin typeface="Times" charset="0"/>
                <a:ea typeface="ＭＳ Ｐゴシック" charset="0"/>
                <a:cs typeface="ＭＳ Ｐゴシック" charset="0"/>
              </a:rPr>
              <a:t>DS</a:t>
            </a:r>
          </a:p>
        </p:txBody>
      </p:sp>
      <p:sp>
        <p:nvSpPr>
          <p:cNvPr id="659477" name="Line 21">
            <a:extLst>
              <a:ext uri="{FF2B5EF4-FFF2-40B4-BE49-F238E27FC236}">
                <a16:creationId xmlns:a16="http://schemas.microsoft.com/office/drawing/2014/main" id="{2B83C182-C7E0-4537-BCC4-F32F475630AC}"/>
              </a:ext>
            </a:extLst>
          </p:cNvPr>
          <p:cNvSpPr>
            <a:spLocks/>
          </p:cNvSpPr>
          <p:nvPr/>
        </p:nvSpPr>
        <p:spPr bwMode="auto">
          <a:xfrm>
            <a:off x="4114800" y="1600200"/>
            <a:ext cx="1693863" cy="0"/>
          </a:xfrm>
          <a:custGeom>
            <a:avLst/>
            <a:gdLst>
              <a:gd name="T0" fmla="*/ 846932 w 1693863"/>
              <a:gd name="T1" fmla="*/ 1693863 w 1693863"/>
              <a:gd name="T2" fmla="*/ 846932 w 1693863"/>
              <a:gd name="T3" fmla="*/ 0 w 1693863"/>
              <a:gd name="T4" fmla="*/ 0 w 1693863"/>
              <a:gd name="T5" fmla="*/ 1693863 w 1693863"/>
              <a:gd name="T6" fmla="*/ 17694720 60000 65536"/>
              <a:gd name="T7" fmla="*/ 0 60000 65536"/>
              <a:gd name="T8" fmla="*/ 5898240 60000 65536"/>
              <a:gd name="T9" fmla="*/ 11796480 60000 65536"/>
              <a:gd name="T10" fmla="*/ 5898240 60000 65536"/>
              <a:gd name="T11" fmla="*/ 17694720 60000 65536"/>
              <a:gd name="T12" fmla="*/ 0 w 1693863"/>
              <a:gd name="T13" fmla="*/ 1693863 w 1693863"/>
            </a:gdLst>
            <a:ahLst/>
            <a:cxnLst>
              <a:cxn ang="T6">
                <a:pos x="T0" y="0"/>
              </a:cxn>
              <a:cxn ang="T7">
                <a:pos x="T1" y="0"/>
              </a:cxn>
              <a:cxn ang="T8">
                <a:pos x="T2" y="0"/>
              </a:cxn>
              <a:cxn ang="T9">
                <a:pos x="T3" y="0"/>
              </a:cxn>
              <a:cxn ang="T10">
                <a:pos x="T4" y="0"/>
              </a:cxn>
              <a:cxn ang="T11">
                <a:pos x="T5" y="0"/>
              </a:cxn>
            </a:cxnLst>
            <a:rect l="T12" t="0" r="T13" b="0"/>
            <a:pathLst>
              <a:path w="1693863">
                <a:moveTo>
                  <a:pt x="0" y="0"/>
                </a:moveTo>
                <a:lnTo>
                  <a:pt x="1693863" y="1"/>
                </a:lnTo>
              </a:path>
            </a:pathLst>
          </a:custGeom>
          <a:noFill/>
          <a:ln>
            <a:noFill/>
          </a:ln>
          <a:effectLst>
            <a:outerShdw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659478" name="Freeform 22">
            <a:extLst>
              <a:ext uri="{FF2B5EF4-FFF2-40B4-BE49-F238E27FC236}">
                <a16:creationId xmlns:a16="http://schemas.microsoft.com/office/drawing/2014/main" id="{44FAC47E-D796-4394-93E7-D02AF8C4A32A}"/>
              </a:ext>
            </a:extLst>
          </p:cNvPr>
          <p:cNvSpPr>
            <a:spLocks/>
          </p:cNvSpPr>
          <p:nvPr/>
        </p:nvSpPr>
        <p:spPr bwMode="auto">
          <a:xfrm>
            <a:off x="1800225" y="1054100"/>
            <a:ext cx="6378575" cy="4025900"/>
          </a:xfrm>
          <a:custGeom>
            <a:avLst/>
            <a:gdLst>
              <a:gd name="T0" fmla="*/ 2147483647 w 4018"/>
              <a:gd name="T1" fmla="*/ 0 h 2536"/>
              <a:gd name="T2" fmla="*/ 2147483647 w 4018"/>
              <a:gd name="T3" fmla="*/ 2147483647 h 2536"/>
              <a:gd name="T4" fmla="*/ 2147483647 w 4018"/>
              <a:gd name="T5" fmla="*/ 2147483647 h 2536"/>
              <a:gd name="T6" fmla="*/ 0 w 4018"/>
              <a:gd name="T7" fmla="*/ 2147483647 h 2536"/>
              <a:gd name="T8" fmla="*/ 2147483647 w 4018"/>
              <a:gd name="T9" fmla="*/ 2147483647 h 2536"/>
              <a:gd name="T10" fmla="*/ 2147483647 w 4018"/>
              <a:gd name="T11" fmla="*/ 2147483647 h 2536"/>
              <a:gd name="T12" fmla="*/ 2147483647 w 4018"/>
              <a:gd name="T13" fmla="*/ 2147483647 h 2536"/>
              <a:gd name="T14" fmla="*/ 2147483647 w 4018"/>
              <a:gd name="T15" fmla="*/ 2147483647 h 2536"/>
              <a:gd name="T16" fmla="*/ 2147483647 w 4018"/>
              <a:gd name="T17" fmla="*/ 2147483647 h 2536"/>
              <a:gd name="T18" fmla="*/ 2147483647 w 4018"/>
              <a:gd name="T19" fmla="*/ 2147483647 h 2536"/>
              <a:gd name="T20" fmla="*/ 2147483647 w 4018"/>
              <a:gd name="T21" fmla="*/ 2147483647 h 2536"/>
              <a:gd name="T22" fmla="*/ 2147483647 w 4018"/>
              <a:gd name="T23" fmla="*/ 2147483647 h 2536"/>
              <a:gd name="T24" fmla="*/ 2147483647 w 4018"/>
              <a:gd name="T25" fmla="*/ 2147483647 h 2536"/>
              <a:gd name="T26" fmla="*/ 2147483647 w 4018"/>
              <a:gd name="T27" fmla="*/ 2147483647 h 2536"/>
              <a:gd name="T28" fmla="*/ 2147483647 w 4018"/>
              <a:gd name="T29" fmla="*/ 2147483647 h 2536"/>
              <a:gd name="T30" fmla="*/ 2147483647 w 4018"/>
              <a:gd name="T31" fmla="*/ 2147483647 h 2536"/>
              <a:gd name="T32" fmla="*/ 2147483647 w 4018"/>
              <a:gd name="T33" fmla="*/ 2147483647 h 2536"/>
              <a:gd name="T34" fmla="*/ 2147483647 w 4018"/>
              <a:gd name="T35" fmla="*/ 2147483647 h 2536"/>
              <a:gd name="T36" fmla="*/ 2147483647 w 4018"/>
              <a:gd name="T37" fmla="*/ 2147483647 h 2536"/>
              <a:gd name="T38" fmla="*/ 2147483647 w 4018"/>
              <a:gd name="T39" fmla="*/ 2147483647 h 2536"/>
              <a:gd name="T40" fmla="*/ 2147483647 w 4018"/>
              <a:gd name="T41" fmla="*/ 2147483647 h 2536"/>
              <a:gd name="T42" fmla="*/ 2147483647 w 4018"/>
              <a:gd name="T43" fmla="*/ 2147483647 h 2536"/>
              <a:gd name="T44" fmla="*/ 2147483647 w 4018"/>
              <a:gd name="T45" fmla="*/ 2147483647 h 2536"/>
              <a:gd name="T46" fmla="*/ 2147483647 w 4018"/>
              <a:gd name="T47" fmla="*/ 2147483647 h 2536"/>
              <a:gd name="T48" fmla="*/ 2147483647 w 4018"/>
              <a:gd name="T49" fmla="*/ 2147483647 h 2536"/>
              <a:gd name="T50" fmla="*/ 2147483647 w 4018"/>
              <a:gd name="T51" fmla="*/ 2147483647 h 2536"/>
              <a:gd name="T52" fmla="*/ 2147483647 w 4018"/>
              <a:gd name="T53" fmla="*/ 2147483647 h 2536"/>
              <a:gd name="T54" fmla="*/ 2147483647 w 4018"/>
              <a:gd name="T55" fmla="*/ 2147483647 h 2536"/>
              <a:gd name="T56" fmla="*/ 2147483647 w 4018"/>
              <a:gd name="T57" fmla="*/ 2147483647 h 2536"/>
              <a:gd name="T58" fmla="*/ 2147483647 w 4018"/>
              <a:gd name="T59" fmla="*/ 2147483647 h 2536"/>
              <a:gd name="T60" fmla="*/ 2147483647 w 4018"/>
              <a:gd name="T61" fmla="*/ 2147483647 h 2536"/>
              <a:gd name="T62" fmla="*/ 2147483647 w 4018"/>
              <a:gd name="T63" fmla="*/ 2147483647 h 2536"/>
              <a:gd name="T64" fmla="*/ 2147483647 w 4018"/>
              <a:gd name="T65" fmla="*/ 2147483647 h 2536"/>
              <a:gd name="T66" fmla="*/ 2147483647 w 4018"/>
              <a:gd name="T67" fmla="*/ 2147483647 h 2536"/>
              <a:gd name="T68" fmla="*/ 2147483647 w 4018"/>
              <a:gd name="T69" fmla="*/ 2147483647 h 2536"/>
              <a:gd name="T70" fmla="*/ 2147483647 w 4018"/>
              <a:gd name="T71" fmla="*/ 2147483647 h 2536"/>
              <a:gd name="T72" fmla="*/ 2147483647 w 4018"/>
              <a:gd name="T73" fmla="*/ 2147483647 h 2536"/>
              <a:gd name="T74" fmla="*/ 2147483647 w 4018"/>
              <a:gd name="T75" fmla="*/ 2147483647 h 2536"/>
              <a:gd name="T76" fmla="*/ 2147483647 w 4018"/>
              <a:gd name="T77" fmla="*/ 2147483647 h 2536"/>
              <a:gd name="T78" fmla="*/ 2147483647 w 4018"/>
              <a:gd name="T79" fmla="*/ 2147483647 h 2536"/>
              <a:gd name="T80" fmla="*/ 2147483647 w 4018"/>
              <a:gd name="T81" fmla="*/ 2147483647 h 2536"/>
              <a:gd name="T82" fmla="*/ 2147483647 w 4018"/>
              <a:gd name="T83" fmla="*/ 0 h 2536"/>
              <a:gd name="T84" fmla="*/ 2147483647 w 4018"/>
              <a:gd name="T85" fmla="*/ 2147483647 h 2536"/>
              <a:gd name="T86" fmla="*/ 2147483647 w 4018"/>
              <a:gd name="T87" fmla="*/ 2147483647 h 2536"/>
              <a:gd name="T88" fmla="*/ 2147483647 w 4018"/>
              <a:gd name="T89" fmla="*/ 2147483647 h 2536"/>
              <a:gd name="T90" fmla="*/ 2147483647 w 4018"/>
              <a:gd name="T91" fmla="*/ 2147483647 h 2536"/>
              <a:gd name="T92" fmla="*/ 2147483647 w 4018"/>
              <a:gd name="T93" fmla="*/ 2147483647 h 2536"/>
              <a:gd name="T94" fmla="*/ 2147483647 w 4018"/>
              <a:gd name="T95" fmla="*/ 2147483647 h 2536"/>
              <a:gd name="T96" fmla="*/ 2147483647 w 4018"/>
              <a:gd name="T97" fmla="*/ 2147483647 h 2536"/>
              <a:gd name="T98" fmla="*/ 2147483647 w 4018"/>
              <a:gd name="T99" fmla="*/ 2147483647 h 2536"/>
              <a:gd name="T100" fmla="*/ 2147483647 w 4018"/>
              <a:gd name="T101" fmla="*/ 2147483647 h 2536"/>
              <a:gd name="T102" fmla="*/ 2147483647 w 4018"/>
              <a:gd name="T103" fmla="*/ 2147483647 h 2536"/>
              <a:gd name="T104" fmla="*/ 2147483647 w 4018"/>
              <a:gd name="T105" fmla="*/ 2147483647 h 2536"/>
              <a:gd name="T106" fmla="*/ 2147483647 w 4018"/>
              <a:gd name="T107" fmla="*/ 2147483647 h 2536"/>
              <a:gd name="T108" fmla="*/ 2147483647 w 4018"/>
              <a:gd name="T109" fmla="*/ 2147483647 h 2536"/>
              <a:gd name="T110" fmla="*/ 2147483647 w 4018"/>
              <a:gd name="T111" fmla="*/ 2147483647 h 2536"/>
              <a:gd name="T112" fmla="*/ 2147483647 w 4018"/>
              <a:gd name="T113" fmla="*/ 2147483647 h 2536"/>
              <a:gd name="T114" fmla="*/ 2147483647 w 4018"/>
              <a:gd name="T115" fmla="*/ 2147483647 h 2536"/>
              <a:gd name="T116" fmla="*/ 2147483647 w 4018"/>
              <a:gd name="T117" fmla="*/ 2147483647 h 2536"/>
              <a:gd name="T118" fmla="*/ 2147483647 w 4018"/>
              <a:gd name="T119" fmla="*/ 2147483647 h 2536"/>
              <a:gd name="T120" fmla="*/ 2147483647 w 4018"/>
              <a:gd name="T121" fmla="*/ 2147483647 h 2536"/>
              <a:gd name="T122" fmla="*/ 2147483647 w 4018"/>
              <a:gd name="T123" fmla="*/ 2147483647 h 2536"/>
              <a:gd name="T124" fmla="*/ 17694720 60000 65536"/>
              <a:gd name="T125" fmla="*/ 0 60000 65536"/>
              <a:gd name="T126" fmla="*/ 5898240 60000 65536"/>
              <a:gd name="T127" fmla="*/ 1179648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18"/>
              <a:gd name="T187" fmla="*/ 0 h 2536"/>
              <a:gd name="T188" fmla="*/ 4018 w 4018"/>
              <a:gd name="T189" fmla="*/ 2536 h 2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a:solidFill>
              <a:srgbClr val="FF0000"/>
            </a:solidFill>
            <a:round/>
            <a:headEnd/>
            <a:tailEnd/>
          </a:ln>
          <a:effectLst>
            <a:outerShdw dist="71848" dir="2700000" algn="tl" rotWithShape="0">
              <a:srgbClr val="003366">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659479" name="Text Box 23">
            <a:extLst>
              <a:ext uri="{FF2B5EF4-FFF2-40B4-BE49-F238E27FC236}">
                <a16:creationId xmlns:a16="http://schemas.microsoft.com/office/drawing/2014/main" id="{02D43320-459F-4280-817B-5B872DA4B424}"/>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1200"/>
              </a:spcBef>
              <a:buClrTx/>
              <a:buSzTx/>
              <a:buFontTx/>
              <a:buNone/>
            </a:pPr>
            <a:endParaRPr lang="en-US" altLang="en-US" sz="2000">
              <a:solidFill>
                <a:srgbClr val="FFA27C"/>
              </a:solidFill>
              <a:latin typeface="Comic Sans MS" panose="030F0702030302020204" pitchFamily="66" charset="0"/>
            </a:endParaRPr>
          </a:p>
        </p:txBody>
      </p:sp>
      <p:sp>
        <p:nvSpPr>
          <p:cNvPr id="24" name="Text Box 24">
            <a:extLst>
              <a:ext uri="{FF2B5EF4-FFF2-40B4-BE49-F238E27FC236}">
                <a16:creationId xmlns:a16="http://schemas.microsoft.com/office/drawing/2014/main" id="{6E761087-2A97-407A-9DEC-A4D499F29366}"/>
              </a:ext>
            </a:extLst>
          </p:cNvPr>
          <p:cNvSpPr txBox="1">
            <a:spLocks noChangeArrowheads="1"/>
          </p:cNvSpPr>
          <p:nvPr/>
        </p:nvSpPr>
        <p:spPr bwMode="auto">
          <a:xfrm>
            <a:off x="2559050" y="3136900"/>
            <a:ext cx="5519738" cy="1006475"/>
          </a:xfrm>
          <a:prstGeom prst="rect">
            <a:avLst/>
          </a:prstGeom>
          <a:noFill/>
          <a:ln>
            <a:noFill/>
          </a:ln>
          <a:effectLst>
            <a:outerShdw dist="107757" dir="2700000" algn="tl" rotWithShape="0">
              <a:srgbClr val="003366">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spcBef>
                <a:spcPts val="3600"/>
              </a:spcBef>
              <a:defRPr/>
            </a:pPr>
            <a:r>
              <a:rPr lang="ja-JP" altLang="en-US" sz="6000" b="1" i="1">
                <a:solidFill>
                  <a:srgbClr val="FFFF00"/>
                </a:solidFill>
                <a:effectLst>
                  <a:outerShdw blurRad="38100" dist="38100" dir="2700000" algn="tl">
                    <a:srgbClr val="DDDDDD"/>
                  </a:outerShdw>
                </a:effectLst>
              </a:rPr>
              <a:t>“</a:t>
            </a:r>
            <a:r>
              <a:rPr lang="en-US" altLang="ja-JP" sz="6000" b="1" i="1">
                <a:solidFill>
                  <a:srgbClr val="FFFF00"/>
                </a:solidFill>
                <a:effectLst>
                  <a:outerShdw blurRad="38100" dist="38100" dir="2700000" algn="tl">
                    <a:srgbClr val="DDDDDD"/>
                  </a:outerShdw>
                </a:effectLst>
              </a:rPr>
              <a:t>THE LAND</a:t>
            </a:r>
            <a:r>
              <a:rPr lang="ja-JP" altLang="en-US" sz="6000" b="1" i="1">
                <a:solidFill>
                  <a:srgbClr val="FFFF00"/>
                </a:solidFill>
                <a:effectLst>
                  <a:outerShdw blurRad="38100" dist="38100" dir="2700000" algn="tl">
                    <a:srgbClr val="DDDDDD"/>
                  </a:outerShdw>
                </a:effectLst>
              </a:rPr>
              <a:t>”</a:t>
            </a:r>
            <a:endParaRPr lang="en-US" sz="6000" b="1" i="1">
              <a:solidFill>
                <a:srgbClr val="FFFF00"/>
              </a:solidFill>
              <a:effectLst>
                <a:outerShdw blurRad="38100" dist="38100" dir="2700000" algn="tl">
                  <a:srgbClr val="DDDDDD"/>
                </a:outerShdw>
              </a:effectLst>
            </a:endParaRPr>
          </a:p>
        </p:txBody>
      </p:sp>
      <p:sp>
        <p:nvSpPr>
          <p:cNvPr id="25" name="Rectangle 25">
            <a:extLst>
              <a:ext uri="{FF2B5EF4-FFF2-40B4-BE49-F238E27FC236}">
                <a16:creationId xmlns:a16="http://schemas.microsoft.com/office/drawing/2014/main" id="{D94F64F2-7FCA-431B-9030-1D7CA2520185}"/>
              </a:ext>
            </a:extLst>
          </p:cNvPr>
          <p:cNvSpPr/>
          <p:nvPr/>
        </p:nvSpPr>
        <p:spPr>
          <a:xfrm>
            <a:off x="8091488" y="6526213"/>
            <a:ext cx="339725" cy="244475"/>
          </a:xfrm>
          <a:prstGeom prst="rect">
            <a:avLst/>
          </a:prstGeom>
          <a:noFill/>
          <a:ln>
            <a:noFill/>
            <a:prstDash val="solid"/>
          </a:ln>
        </p:spPr>
        <p:txBody>
          <a:bodyPr wrap="none" anchor="ctr" anchorCtr="1">
            <a:spAutoFit/>
          </a:bodyPr>
          <a:lstStyle/>
          <a:p>
            <a:pPr algn="ctr" eaLnBrk="1">
              <a:defRPr/>
            </a:pPr>
            <a:r>
              <a:rPr lang="en-US" sz="1000" b="1">
                <a:solidFill>
                  <a:srgbClr val="FFFFFF"/>
                </a:solidFill>
                <a:effectLst>
                  <a:outerShdw blurRad="38100" dist="38100" dir="2700000" algn="tl">
                    <a:srgbClr val="DDDDDD"/>
                  </a:outerShdw>
                </a:effectLst>
                <a:latin typeface="Comic Sans MS" charset="0"/>
                <a:ea typeface="ＭＳ Ｐゴシック" charset="0"/>
                <a:cs typeface="ＭＳ Ｐゴシック" charset="0"/>
              </a:rPr>
              <a:t>25</a:t>
            </a:r>
          </a:p>
        </p:txBody>
      </p:sp>
      <p:sp>
        <p:nvSpPr>
          <p:cNvPr id="659482" name="Text Box 26">
            <a:extLst>
              <a:ext uri="{FF2B5EF4-FFF2-40B4-BE49-F238E27FC236}">
                <a16:creationId xmlns:a16="http://schemas.microsoft.com/office/drawing/2014/main" id="{0A78AF2A-895E-4B01-83D9-A3D100A8A742}"/>
              </a:ext>
            </a:extLst>
          </p:cNvPr>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700"/>
              </a:spcBef>
              <a:buClrTx/>
              <a:buSzTx/>
              <a:buFontTx/>
              <a:buNone/>
            </a:pPr>
            <a:r>
              <a:rPr lang="en-US" altLang="en-US" sz="1200" b="1"/>
              <a:t>  </a:t>
            </a:r>
          </a:p>
        </p:txBody>
      </p:sp>
      <p:sp>
        <p:nvSpPr>
          <p:cNvPr id="27" name="Rectangle 27">
            <a:extLst>
              <a:ext uri="{FF2B5EF4-FFF2-40B4-BE49-F238E27FC236}">
                <a16:creationId xmlns:a16="http://schemas.microsoft.com/office/drawing/2014/main" id="{EA85E76D-33FF-45C7-BE21-49B8085A131E}"/>
              </a:ext>
            </a:extLst>
          </p:cNvPr>
          <p:cNvSpPr/>
          <p:nvPr/>
        </p:nvSpPr>
        <p:spPr>
          <a:xfrm>
            <a:off x="7067550" y="6269038"/>
            <a:ext cx="1631950" cy="274637"/>
          </a:xfrm>
          <a:prstGeom prst="rect">
            <a:avLst/>
          </a:prstGeom>
          <a:noFill/>
          <a:ln>
            <a:noFill/>
            <a:prstDash val="solid"/>
          </a:ln>
        </p:spPr>
        <p:txBody>
          <a:bodyPr wrap="none"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1200" b="1" kern="0">
                <a:solidFill>
                  <a:srgbClr val="FFFFFF"/>
                </a:solidFill>
                <a:latin typeface="Arial"/>
                <a:ea typeface="ＭＳ Ｐゴシック"/>
                <a:cs typeface="ＭＳ Ｐゴシック"/>
              </a:rPr>
              <a:t>Handbook pg. 15-16</a:t>
            </a:r>
          </a:p>
        </p:txBody>
      </p:sp>
      <p:pic>
        <p:nvPicPr>
          <p:cNvPr id="659484" name="Picture 28">
            <a:extLst>
              <a:ext uri="{FF2B5EF4-FFF2-40B4-BE49-F238E27FC236}">
                <a16:creationId xmlns:a16="http://schemas.microsoft.com/office/drawing/2014/main" id="{1301B71F-541B-4313-8F56-B4413D0C47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196">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659485" name="Text Box 29">
            <a:extLst>
              <a:ext uri="{FF2B5EF4-FFF2-40B4-BE49-F238E27FC236}">
                <a16:creationId xmlns:a16="http://schemas.microsoft.com/office/drawing/2014/main" id="{EB2DDB17-BCAE-4325-BD30-97772F5A03F1}"/>
              </a:ext>
            </a:extLst>
          </p:cNvPr>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ts val="1200"/>
              </a:spcBef>
              <a:buClrTx/>
              <a:buSzTx/>
              <a:buFontTx/>
              <a:buNone/>
            </a:pPr>
            <a:endParaRPr lang="en-US" altLang="en-US" sz="2000"/>
          </a:p>
        </p:txBody>
      </p:sp>
      <p:sp>
        <p:nvSpPr>
          <p:cNvPr id="447518" name="Title 29">
            <a:extLst>
              <a:ext uri="{FF2B5EF4-FFF2-40B4-BE49-F238E27FC236}">
                <a16:creationId xmlns:a16="http://schemas.microsoft.com/office/drawing/2014/main" id="{CCC1DD32-C229-43A6-8457-8F11B655AE7D}"/>
              </a:ext>
            </a:extLst>
          </p:cNvPr>
          <p:cNvSpPr txBox="1">
            <a:spLocks noGrp="1"/>
          </p:cNvSpPr>
          <p:nvPr>
            <p:ph type="title" idx="4294967295"/>
          </p:nvPr>
        </p:nvSpPr>
        <p:spPr/>
        <p:txBody>
          <a:bodyPr/>
          <a:lstStyle/>
          <a:p>
            <a:pPr eaLnBrk="1">
              <a:defRPr/>
            </a:pPr>
            <a:r>
              <a:rPr lang="zh-CN" altLang="en-US" sz="4800">
                <a:latin typeface="KaiTi" charset="0"/>
                <a:ea typeface="KaiTi" charset="0"/>
                <a:cs typeface="KaiTi" charset="0"/>
              </a:rPr>
              <a:t>结果如何呢？约拿呕吐</a:t>
            </a:r>
            <a:endParaRPr sz="4800">
              <a:latin typeface="KaiTi" charset="0"/>
              <a:ea typeface="KaiTi" charset="0"/>
              <a:cs typeface="KaiTi" charset="0"/>
            </a:endParaRPr>
          </a:p>
        </p:txBody>
      </p:sp>
      <p:sp>
        <p:nvSpPr>
          <p:cNvPr id="32" name="Striped Right Arrow 31">
            <a:extLst>
              <a:ext uri="{FF2B5EF4-FFF2-40B4-BE49-F238E27FC236}">
                <a16:creationId xmlns:a16="http://schemas.microsoft.com/office/drawing/2014/main" id="{5427FC78-382D-40B9-B073-8FD13B0C7352}"/>
              </a:ext>
            </a:extLst>
          </p:cNvPr>
          <p:cNvSpPr/>
          <p:nvPr/>
        </p:nvSpPr>
        <p:spPr>
          <a:xfrm>
            <a:off x="3352800" y="2971800"/>
            <a:ext cx="914400" cy="533400"/>
          </a:xfrm>
          <a:custGeom>
            <a:avLst>
              <a:gd name="f0" fmla="val 15300"/>
              <a:gd name="f1" fmla="val 5400"/>
            </a:avLst>
            <a:gdLst>
              <a:gd name="f2" fmla="val 10800000"/>
              <a:gd name="f3" fmla="val 5400000"/>
              <a:gd name="f4" fmla="val 180"/>
              <a:gd name="f5" fmla="val w"/>
              <a:gd name="f6" fmla="val h"/>
              <a:gd name="f7" fmla="val 0"/>
              <a:gd name="f8" fmla="val 21600"/>
              <a:gd name="f9" fmla="val 40000"/>
              <a:gd name="f10" fmla="val 10800"/>
              <a:gd name="f11" fmla="val 21800"/>
              <a:gd name="f12" fmla="val 1000"/>
              <a:gd name="f13" fmla="val 2000"/>
              <a:gd name="f14" fmla="val 3000"/>
              <a:gd name="f15" fmla="+- 0 0 0"/>
              <a:gd name="f16" fmla="+- 0 0 180"/>
              <a:gd name="f17" fmla="*/ f5 1 21600"/>
              <a:gd name="f18" fmla="*/ f6 1 21600"/>
              <a:gd name="f19" fmla="val f7"/>
              <a:gd name="f20" fmla="val f8"/>
              <a:gd name="f21" fmla="pin 4000 f0 21600"/>
              <a:gd name="f22" fmla="pin 0 f1 10800"/>
              <a:gd name="f23" fmla="*/ f15 f2 1"/>
              <a:gd name="f24" fmla="*/ f16 f2 1"/>
              <a:gd name="f25" fmla="+- f20 0 f19"/>
              <a:gd name="f26" fmla="val f21"/>
              <a:gd name="f27" fmla="val f22"/>
              <a:gd name="f28" fmla="*/ f21 f17 1"/>
              <a:gd name="f29" fmla="*/ f22 f18 1"/>
              <a:gd name="f30" fmla="*/ f23 1 f4"/>
              <a:gd name="f31" fmla="*/ f24 1 f4"/>
              <a:gd name="f32" fmla="*/ f25 1 21600"/>
              <a:gd name="f33" fmla="+- f8 0 f27"/>
              <a:gd name="f34" fmla="+- f8 0 f26"/>
              <a:gd name="f35" fmla="*/ f27 f18 1"/>
              <a:gd name="f36" fmla="*/ f26 f17 1"/>
              <a:gd name="f37" fmla="+- f30 0 f3"/>
              <a:gd name="f38" fmla="+- f31 0 f3"/>
              <a:gd name="f39" fmla="*/ 4000 f32 1"/>
              <a:gd name="f40" fmla="*/ 0 f32 1"/>
              <a:gd name="f41" fmla="*/ 21600 f32 1"/>
              <a:gd name="f42" fmla="*/ f34 f27 1"/>
              <a:gd name="f43" fmla="*/ f33 f18 1"/>
              <a:gd name="f44" fmla="*/ f42 1 10800"/>
              <a:gd name="f45" fmla="*/ f40 1 f32"/>
              <a:gd name="f46" fmla="*/ f41 1 f32"/>
              <a:gd name="f47" fmla="*/ f39 1 f32"/>
              <a:gd name="f48" fmla="+- f26 f44 0"/>
              <a:gd name="f49" fmla="*/ f47 f17 1"/>
              <a:gd name="f50" fmla="*/ f45 f18 1"/>
              <a:gd name="f51" fmla="*/ f46 f18 1"/>
              <a:gd name="f52" fmla="*/ f48 f17 1"/>
            </a:gdLst>
            <a:ahLst>
              <a:ahXY gdRefX="f0" minX="f9" maxX="f8" gdRefY="f1" minY="f7" maxY="f10">
                <a:pos x="f28" y="f29"/>
              </a:ahXY>
            </a:ahLst>
            <a:cxnLst>
              <a:cxn ang="3cd4">
                <a:pos x="hc" y="t"/>
              </a:cxn>
              <a:cxn ang="0">
                <a:pos x="r" y="vc"/>
              </a:cxn>
              <a:cxn ang="cd4">
                <a:pos x="hc" y="b"/>
              </a:cxn>
              <a:cxn ang="cd2">
                <a:pos x="l" y="vc"/>
              </a:cxn>
              <a:cxn ang="f37">
                <a:pos x="f36" y="f50"/>
              </a:cxn>
              <a:cxn ang="f38">
                <a:pos x="f36" y="f51"/>
              </a:cxn>
            </a:cxnLst>
            <a:rect l="f49" t="f35" r="f52" b="f43"/>
            <a:pathLst>
              <a:path w="21600" h="21600">
                <a:moveTo>
                  <a:pt x="f26" y="f7"/>
                </a:moveTo>
                <a:lnTo>
                  <a:pt x="f8" y="f10"/>
                </a:lnTo>
                <a:lnTo>
                  <a:pt x="f26" y="f11"/>
                </a:lnTo>
                <a:lnTo>
                  <a:pt x="f26" y="f33"/>
                </a:lnTo>
                <a:lnTo>
                  <a:pt x="f9" y="f33"/>
                </a:lnTo>
                <a:lnTo>
                  <a:pt x="f9" y="f27"/>
                </a:lnTo>
                <a:lnTo>
                  <a:pt x="f26" y="f27"/>
                </a:lnTo>
                <a:lnTo>
                  <a:pt x="f26" y="f7"/>
                </a:lnTo>
                <a:moveTo>
                  <a:pt x="f7" y="f27"/>
                </a:moveTo>
                <a:lnTo>
                  <a:pt x="f7" y="f33"/>
                </a:lnTo>
                <a:lnTo>
                  <a:pt x="f12" y="f33"/>
                </a:lnTo>
                <a:lnTo>
                  <a:pt x="f12" y="f27"/>
                </a:lnTo>
                <a:lnTo>
                  <a:pt x="f7" y="f27"/>
                </a:lnTo>
                <a:moveTo>
                  <a:pt x="f13" y="f27"/>
                </a:moveTo>
                <a:lnTo>
                  <a:pt x="f13" y="f33"/>
                </a:lnTo>
                <a:lnTo>
                  <a:pt x="f14" y="f33"/>
                </a:lnTo>
                <a:lnTo>
                  <a:pt x="f14" y="f27"/>
                </a:lnTo>
                <a:lnTo>
                  <a:pt x="f13" y="f27"/>
                </a:lnTo>
                <a:close/>
              </a:path>
            </a:pathLst>
          </a:custGeom>
          <a:solidFill>
            <a:srgbClr val="FF0000"/>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ＭＳ Ｐゴシック"/>
              <a:cs typeface="ＭＳ Ｐゴシック"/>
            </a:endParaRPr>
          </a:p>
        </p:txBody>
      </p:sp>
      <p:pic>
        <p:nvPicPr>
          <p:cNvPr id="659488" name="Picture 2" descr="http://recoveringperfectionist.files.wordpress.com/2008/10/jonah_shore.jpeg">
            <a:extLst>
              <a:ext uri="{FF2B5EF4-FFF2-40B4-BE49-F238E27FC236}">
                <a16:creationId xmlns:a16="http://schemas.microsoft.com/office/drawing/2014/main" id="{089260F2-485B-48AB-87D8-0490AE6B7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304958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a:extLst>
              <a:ext uri="{FF2B5EF4-FFF2-40B4-BE49-F238E27FC236}">
                <a16:creationId xmlns:a16="http://schemas.microsoft.com/office/drawing/2014/main" id="{D4610E42-A269-4D8B-A0BA-6D3DB5A0B8C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pic>
        <p:nvPicPr>
          <p:cNvPr id="3" name="Picture 3" descr="cow.jpg">
            <a:extLst>
              <a:ext uri="{FF2B5EF4-FFF2-40B4-BE49-F238E27FC236}">
                <a16:creationId xmlns:a16="http://schemas.microsoft.com/office/drawing/2014/main" id="{701B66A7-AD3D-453E-BF47-A829D67D2E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03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0484" name="Group 8">
            <a:extLst>
              <a:ext uri="{FF2B5EF4-FFF2-40B4-BE49-F238E27FC236}">
                <a16:creationId xmlns:a16="http://schemas.microsoft.com/office/drawing/2014/main" id="{1D3BE586-FDC1-4CD8-82F8-041F33F5D9A0}"/>
              </a:ext>
            </a:extLst>
          </p:cNvPr>
          <p:cNvGrpSpPr>
            <a:grpSpLocks/>
          </p:cNvGrpSpPr>
          <p:nvPr/>
        </p:nvGrpSpPr>
        <p:grpSpPr bwMode="auto">
          <a:xfrm>
            <a:off x="5181600" y="3048000"/>
            <a:ext cx="3733800" cy="3733800"/>
            <a:chOff x="5181603" y="3047996"/>
            <a:chExt cx="3733796" cy="3733796"/>
          </a:xfrm>
        </p:grpSpPr>
        <p:sp>
          <p:nvSpPr>
            <p:cNvPr id="660489" name="Picture 6" descr="sackcloth.jpg">
              <a:extLst>
                <a:ext uri="{FF2B5EF4-FFF2-40B4-BE49-F238E27FC236}">
                  <a16:creationId xmlns:a16="http://schemas.microsoft.com/office/drawing/2014/main" id="{9E80CDEC-0805-4A71-8731-B950EABEAB22}"/>
                </a:ext>
              </a:extLst>
            </p:cNvPr>
            <p:cNvSpPr>
              <a:spLocks noChangeAspect="1"/>
            </p:cNvSpPr>
            <p:nvPr/>
          </p:nvSpPr>
          <p:spPr bwMode="auto">
            <a:xfrm>
              <a:off x="5181603" y="3047996"/>
              <a:ext cx="3733796" cy="373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660490" name="Picture 7" descr="sackclth.jpg">
              <a:extLst>
                <a:ext uri="{FF2B5EF4-FFF2-40B4-BE49-F238E27FC236}">
                  <a16:creationId xmlns:a16="http://schemas.microsoft.com/office/drawing/2014/main" id="{118C6BD9-A27A-46EB-B764-FA00F61A2F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733796"/>
              <a:ext cx="2135188" cy="25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loud Callout 4">
            <a:extLst>
              <a:ext uri="{FF2B5EF4-FFF2-40B4-BE49-F238E27FC236}">
                <a16:creationId xmlns:a16="http://schemas.microsoft.com/office/drawing/2014/main" id="{A6067477-7A66-4B1C-8457-2892D08F40A4}"/>
              </a:ext>
            </a:extLst>
          </p:cNvPr>
          <p:cNvSpPr/>
          <p:nvPr/>
        </p:nvSpPr>
        <p:spPr>
          <a:xfrm>
            <a:off x="3429000" y="304800"/>
            <a:ext cx="5715000" cy="3048000"/>
          </a:xfrm>
          <a:custGeom>
            <a:avLst>
              <a:gd name="f0" fmla="val -2756"/>
              <a:gd name="f1" fmla="val 16045"/>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val f7"/>
              <a:gd name="f194" fmla="val f8"/>
              <a:gd name="f195" fmla="*/ 0 f9 1"/>
              <a:gd name="f196" fmla="*/ f7 f2 1"/>
              <a:gd name="f197" fmla="*/ f179 f2 1"/>
              <a:gd name="f198" fmla="pin -2147483647 f0 2147483647"/>
              <a:gd name="f199" fmla="pin -2147483647 f1 2147483647"/>
              <a:gd name="f200" fmla="*/ f186 f2 1"/>
              <a:gd name="f201" fmla="*/ f187 f2 1"/>
              <a:gd name="f202" fmla="*/ f188 f2 1"/>
              <a:gd name="f203" fmla="*/ f189 f2 1"/>
              <a:gd name="f204" fmla="*/ f190 f2 1"/>
              <a:gd name="f205" fmla="+- f194 0 f193"/>
              <a:gd name="f206" fmla="val f198"/>
              <a:gd name="f207" fmla="val f199"/>
              <a:gd name="f208" fmla="*/ f195 1 f4"/>
              <a:gd name="f209" fmla="*/ f196 1 f4"/>
              <a:gd name="f210" fmla="*/ f197 1 f4"/>
              <a:gd name="f211" fmla="*/ f198 f191 1"/>
              <a:gd name="f212" fmla="*/ f199 f192 1"/>
              <a:gd name="f213" fmla="*/ f200 1 f4"/>
              <a:gd name="f214" fmla="*/ f201 1 f4"/>
              <a:gd name="f215" fmla="*/ f202 1 f4"/>
              <a:gd name="f216" fmla="*/ f203 1 f4"/>
              <a:gd name="f217" fmla="*/ f204 1 f4"/>
              <a:gd name="f218" fmla="*/ f205 1 21600"/>
              <a:gd name="f219" fmla="+- f206 0 10800"/>
              <a:gd name="f220" fmla="+- f207 0 10800"/>
              <a:gd name="f221" fmla="+- 0 0 f208"/>
              <a:gd name="f222" fmla="+- f209 0 f3"/>
              <a:gd name="f223" fmla="+- f210 0 f3"/>
              <a:gd name="f224" fmla="+- f213 0 f3"/>
              <a:gd name="f225" fmla="+- f214 0 f3"/>
              <a:gd name="f226" fmla="+- f215 0 f3"/>
              <a:gd name="f227" fmla="+- f216 0 f3"/>
              <a:gd name="f228" fmla="*/ f206 f191 1"/>
              <a:gd name="f229" fmla="*/ f207 f192 1"/>
              <a:gd name="f230" fmla="+- f217 0 f3"/>
              <a:gd name="f231" fmla="*/ 3000 f218 1"/>
              <a:gd name="f232" fmla="*/ 17110 f218 1"/>
              <a:gd name="f233" fmla="*/ 17330 f218 1"/>
              <a:gd name="f234" fmla="*/ 3320 f218 1"/>
              <a:gd name="f235" fmla="*/ 0 f218 1"/>
              <a:gd name="f236" fmla="*/ 10800 f218 1"/>
              <a:gd name="f237" fmla="*/ 21600 f218 1"/>
              <a:gd name="f238" fmla="+- 0 0 f220"/>
              <a:gd name="f239" fmla="+- 0 0 f219"/>
              <a:gd name="f240" fmla="*/ f221 f2 1"/>
              <a:gd name="f241" fmla="+- f223 0 f222"/>
              <a:gd name="f242" fmla="+- 0 0 f238"/>
              <a:gd name="f243" fmla="+- 0 0 f239"/>
              <a:gd name="f244" fmla="*/ f240 1 f9"/>
              <a:gd name="f245" fmla="*/ f235 1 f218"/>
              <a:gd name="f246" fmla="*/ f236 1 f218"/>
              <a:gd name="f247" fmla="*/ f237 1 f218"/>
              <a:gd name="f248" fmla="*/ f231 1 f218"/>
              <a:gd name="f249" fmla="*/ f232 1 f218"/>
              <a:gd name="f250" fmla="*/ f234 1 f218"/>
              <a:gd name="f251" fmla="*/ f233 1 f218"/>
              <a:gd name="f252" fmla="+- 0 0 f242"/>
              <a:gd name="f253" fmla="+- 0 0 f243"/>
              <a:gd name="f254" fmla="+- f244 0 f3"/>
              <a:gd name="f255" fmla="*/ f248 f191 1"/>
              <a:gd name="f256" fmla="*/ f249 f191 1"/>
              <a:gd name="f257" fmla="*/ f251 f192 1"/>
              <a:gd name="f258" fmla="*/ f250 f192 1"/>
              <a:gd name="f259" fmla="*/ f245 f191 1"/>
              <a:gd name="f260" fmla="*/ f246 f192 1"/>
              <a:gd name="f261" fmla="*/ f246 f191 1"/>
              <a:gd name="f262" fmla="*/ f247 f192 1"/>
              <a:gd name="f263" fmla="*/ f247 f191 1"/>
              <a:gd name="f264" fmla="*/ f245 f192 1"/>
              <a:gd name="f265" fmla="at2 f252 f253"/>
              <a:gd name="f266" fmla="+- f254 f3 0"/>
              <a:gd name="f267" fmla="+- f265 f3 0"/>
              <a:gd name="f268" fmla="*/ f266 f9 1"/>
              <a:gd name="f269" fmla="*/ f267 f9 1"/>
              <a:gd name="f270" fmla="*/ f268 1 f2"/>
              <a:gd name="f271" fmla="*/ f269 1 f2"/>
              <a:gd name="f272" fmla="+- 0 0 f270"/>
              <a:gd name="f273" fmla="+- 0 0 f271"/>
              <a:gd name="f274" fmla="+- 0 0 f272"/>
              <a:gd name="f275" fmla="val f273"/>
              <a:gd name="f276" fmla="*/ f274 f2 1"/>
              <a:gd name="f277" fmla="+- 0 0 f275"/>
              <a:gd name="f278" fmla="*/ f276 1 f9"/>
              <a:gd name="f279" fmla="*/ f277 f2 1"/>
              <a:gd name="f280" fmla="+- f278 0 f3"/>
              <a:gd name="f281" fmla="*/ f279 1 f9"/>
              <a:gd name="f282" fmla="cos 1 f280"/>
              <a:gd name="f283" fmla="sin 1 f280"/>
              <a:gd name="f284" fmla="+- f281 0 f3"/>
              <a:gd name="f285" fmla="+- 0 0 f282"/>
              <a:gd name="f286" fmla="+- 0 0 f283"/>
              <a:gd name="f287" fmla="+- 0 0 f285"/>
              <a:gd name="f288" fmla="+- 0 0 f286"/>
              <a:gd name="f289" fmla="+- f284 f3 0"/>
              <a:gd name="f290" fmla="val f287"/>
              <a:gd name="f291" fmla="val f288"/>
              <a:gd name="f292" fmla="*/ f289 f9 1"/>
              <a:gd name="f293" fmla="+- 0 0 f290"/>
              <a:gd name="f294" fmla="+- 0 0 f291"/>
              <a:gd name="f295" fmla="*/ f292 1 f2"/>
              <a:gd name="f296" fmla="*/ 1800 f293 1"/>
              <a:gd name="f297" fmla="*/ 1800 f294 1"/>
              <a:gd name="f298" fmla="*/ 1200 f293 1"/>
              <a:gd name="f299" fmla="*/ 1200 f294 1"/>
              <a:gd name="f300" fmla="*/ 700 f293 1"/>
              <a:gd name="f301" fmla="*/ 700 f294 1"/>
              <a:gd name="f302" fmla="+- 0 0 f295"/>
              <a:gd name="f303" fmla="*/ f296 f296 1"/>
              <a:gd name="f304" fmla="*/ f297 f297 1"/>
              <a:gd name="f305" fmla="*/ f298 f298 1"/>
              <a:gd name="f306" fmla="*/ f299 f299 1"/>
              <a:gd name="f307" fmla="*/ f300 f300 1"/>
              <a:gd name="f308" fmla="*/ f301 f301 1"/>
              <a:gd name="f309" fmla="+- 0 0 f302"/>
              <a:gd name="f310" fmla="+- f303 f304 0"/>
              <a:gd name="f311" fmla="+- f305 f306 0"/>
              <a:gd name="f312" fmla="+- f307 f308 0"/>
              <a:gd name="f313" fmla="*/ f309 f2 1"/>
              <a:gd name="f314" fmla="sqrt f310"/>
              <a:gd name="f315" fmla="sqrt f311"/>
              <a:gd name="f316" fmla="sqrt f312"/>
              <a:gd name="f317" fmla="*/ f313 1 f9"/>
              <a:gd name="f318" fmla="*/ f178 1 f314"/>
              <a:gd name="f319" fmla="*/ f181 1 f315"/>
              <a:gd name="f320" fmla="*/ f183 1 f316"/>
              <a:gd name="f321" fmla="+- f317 0 f3"/>
              <a:gd name="f322" fmla="*/ f293 f318 1"/>
              <a:gd name="f323" fmla="*/ f294 f318 1"/>
              <a:gd name="f324" fmla="*/ f293 f319 1"/>
              <a:gd name="f325" fmla="*/ f294 f319 1"/>
              <a:gd name="f326" fmla="*/ f293 f320 1"/>
              <a:gd name="f327" fmla="*/ f294 f320 1"/>
              <a:gd name="f328" fmla="sin 1 f321"/>
              <a:gd name="f329" fmla="cos 1 f321"/>
              <a:gd name="f330" fmla="+- f206 0 f326"/>
              <a:gd name="f331" fmla="+- f207 0 f327"/>
              <a:gd name="f332" fmla="+- 0 0 f328"/>
              <a:gd name="f333" fmla="+- 0 0 f329"/>
              <a:gd name="f334" fmla="+- 0 0 f332"/>
              <a:gd name="f335" fmla="+- 0 0 f333"/>
              <a:gd name="f336" fmla="val f334"/>
              <a:gd name="f337" fmla="val f335"/>
              <a:gd name="f338" fmla="+- 0 0 f336"/>
              <a:gd name="f339" fmla="+- 0 0 f337"/>
              <a:gd name="f340" fmla="*/ 10800 f338 1"/>
              <a:gd name="f341" fmla="*/ 10800 f339 1"/>
              <a:gd name="f342" fmla="+- f340 10800 0"/>
              <a:gd name="f343" fmla="+- f341 10800 0"/>
              <a:gd name="f344" fmla="*/ f340 1 12"/>
              <a:gd name="f345" fmla="*/ f341 1 12"/>
              <a:gd name="f346" fmla="+- f206 0 f342"/>
              <a:gd name="f347" fmla="+- f207 0 f343"/>
              <a:gd name="f348" fmla="*/ f346 1 3"/>
              <a:gd name="f349" fmla="*/ f347 1 3"/>
              <a:gd name="f350" fmla="*/ f346 2 1"/>
              <a:gd name="f351" fmla="*/ f347 2 1"/>
              <a:gd name="f352" fmla="*/ f350 1 3"/>
              <a:gd name="f353" fmla="*/ f351 1 3"/>
              <a:gd name="f354" fmla="+- f348 f342 0"/>
              <a:gd name="f355" fmla="+- f349 f343 0"/>
              <a:gd name="f356" fmla="+- f354 0 f344"/>
              <a:gd name="f357" fmla="+- f355 0 f345"/>
              <a:gd name="f358" fmla="+- f352 f342 0"/>
              <a:gd name="f359" fmla="+- f353 f343 0"/>
              <a:gd name="f360" fmla="+- f356 0 f322"/>
              <a:gd name="f361" fmla="+- f357 0 f323"/>
              <a:gd name="f362" fmla="+- f358 0 f324"/>
              <a:gd name="f363" fmla="+- f359 0 f325"/>
            </a:gdLst>
            <a:ahLst>
              <a:ahXY gdRefX="f0" minX="f185" maxX="f10" gdRefY="f1" minY="f185" maxY="f10">
                <a:pos x="f211" y="f212"/>
              </a:ahXY>
            </a:ahLst>
            <a:cxnLst>
              <a:cxn ang="3cd4">
                <a:pos x="hc" y="t"/>
              </a:cxn>
              <a:cxn ang="0">
                <a:pos x="r" y="vc"/>
              </a:cxn>
              <a:cxn ang="cd4">
                <a:pos x="hc" y="b"/>
              </a:cxn>
              <a:cxn ang="cd2">
                <a:pos x="l" y="vc"/>
              </a:cxn>
              <a:cxn ang="f224">
                <a:pos x="f259" y="f260"/>
              </a:cxn>
              <a:cxn ang="f225">
                <a:pos x="f261" y="f262"/>
              </a:cxn>
              <a:cxn ang="f226">
                <a:pos x="f263" y="f260"/>
              </a:cxn>
              <a:cxn ang="f227">
                <a:pos x="f261" y="f264"/>
              </a:cxn>
              <a:cxn ang="f230">
                <a:pos x="f228" y="f229"/>
              </a:cxn>
            </a:cxnLst>
            <a:rect l="f255" t="f258" r="f256" b="f257"/>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60" y="f361"/>
                </a:moveTo>
                <a:arcTo wR="f180" hR="f180" stAng="f222" swAng="f241"/>
                <a:close/>
              </a:path>
              <a:path w="21600" h="21600">
                <a:moveTo>
                  <a:pt x="f362" y="f363"/>
                </a:moveTo>
                <a:arcTo wR="f182" hR="f182" stAng="f222" swAng="f241"/>
                <a:close/>
              </a:path>
              <a:path w="21600" h="21600">
                <a:moveTo>
                  <a:pt x="f330" y="f331"/>
                </a:moveTo>
                <a:arcTo wR="f184" hR="f184" stAng="f222" swAng="f241"/>
                <a:close/>
              </a:path>
            </a:pathLst>
          </a:custGeom>
          <a:solidFill>
            <a:srgbClr val="363636"/>
          </a:solidFill>
          <a:ln w="9528">
            <a:solidFill>
              <a:srgbClr val="FFFFFF"/>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8" name="Rectangle 3">
            <a:extLst>
              <a:ext uri="{FF2B5EF4-FFF2-40B4-BE49-F238E27FC236}">
                <a16:creationId xmlns:a16="http://schemas.microsoft.com/office/drawing/2014/main" id="{3463C678-DD7E-43B1-9C78-5E95C443508F}"/>
              </a:ext>
            </a:extLst>
          </p:cNvPr>
          <p:cNvSpPr txBox="1">
            <a:spLocks noGrp="1"/>
          </p:cNvSpPr>
          <p:nvPr>
            <p:ph type="title" idx="4294967295"/>
          </p:nvPr>
        </p:nvSpPr>
        <p:spPr>
          <a:xfrm>
            <a:off x="3810000" y="304800"/>
            <a:ext cx="5105400" cy="2133600"/>
          </a:xfrm>
        </p:spPr>
        <p:txBody>
          <a:bodyPr/>
          <a:lstStyle/>
          <a:p>
            <a:pPr eaLnBrk="1" hangingPunct="1">
              <a:defRPr/>
            </a:pPr>
            <a:r>
              <a:rPr lang="ja-JP" altLang="en-US" sz="4800">
                <a:solidFill>
                  <a:srgbClr val="FFFFFF"/>
                </a:solidFill>
                <a:latin typeface="Arial" pitchFamily="34" charset="0"/>
                <a:ea typeface="ＭＳ Ｐゴシック" pitchFamily="34" charset="-128"/>
              </a:rPr>
              <a:t>“</a:t>
            </a:r>
            <a:r>
              <a:rPr lang="zh-CN" altLang="en-US" sz="6000">
                <a:solidFill>
                  <a:srgbClr val="FFFF00"/>
                </a:solidFill>
                <a:latin typeface="Arial" pitchFamily="34" charset="0"/>
                <a:ea typeface="ＭＳ Ｐゴシック" pitchFamily="34" charset="-128"/>
              </a:rPr>
              <a:t>我</a:t>
            </a:r>
            <a:r>
              <a:rPr lang="zh-CN" altLang="en-US" sz="4800">
                <a:solidFill>
                  <a:srgbClr val="FFFFFF"/>
                </a:solidFill>
                <a:latin typeface="Arial" pitchFamily="34" charset="0"/>
                <a:ea typeface="ＭＳ Ｐゴシック" pitchFamily="34" charset="-128"/>
              </a:rPr>
              <a:t>做了什么</a:t>
            </a:r>
            <a:r>
              <a:rPr altLang="ja-JP" sz="4800">
                <a:solidFill>
                  <a:srgbClr val="FFFFFF"/>
                </a:solidFill>
                <a:latin typeface="Arial" pitchFamily="34" charset="0"/>
                <a:ea typeface="ＭＳ Ｐゴシック" pitchFamily="34" charset="-128"/>
              </a:rPr>
              <a:t>?”</a:t>
            </a:r>
            <a:endParaRPr altLang="en-US" sz="4800">
              <a:latin typeface="Arial" pitchFamily="34" charset="0"/>
              <a:ea typeface="ＭＳ Ｐゴシック" pitchFamily="34" charset="-128"/>
            </a:endParaRPr>
          </a:p>
        </p:txBody>
      </p:sp>
      <p:pic>
        <p:nvPicPr>
          <p:cNvPr id="9" name="Picture 5" descr="sackclothPatch6-08Ck.300.jpg">
            <a:extLst>
              <a:ext uri="{FF2B5EF4-FFF2-40B4-BE49-F238E27FC236}">
                <a16:creationId xmlns:a16="http://schemas.microsoft.com/office/drawing/2014/main" id="{FBA7D472-408B-48BB-AC41-C585F8588D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2071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E0A49B5F-AC62-4729-B679-74AF95F1A332}"/>
              </a:ext>
            </a:extLst>
          </p:cNvPr>
          <p:cNvSpPr txBox="1">
            <a:spLocks noChangeArrowheads="1"/>
          </p:cNvSpPr>
          <p:nvPr/>
        </p:nvSpPr>
        <p:spPr bwMode="auto">
          <a:xfrm>
            <a:off x="5257800" y="6172200"/>
            <a:ext cx="3505200" cy="685800"/>
          </a:xfrm>
          <a:prstGeom prst="rect">
            <a:avLst/>
          </a:prstGeom>
          <a:noFill/>
          <a:ln>
            <a:noFill/>
          </a:ln>
          <a:effectLst>
            <a:outerShdw dist="35904" dir="16979749" algn="tl"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CN" altLang="en-US" sz="3600">
                <a:solidFill>
                  <a:srgbClr val="FFFFFF"/>
                </a:solidFill>
                <a:effectLst>
                  <a:outerShdw blurRad="38100" dist="38100" dir="2700000" algn="tl">
                    <a:srgbClr val="DDDDDD"/>
                  </a:outerShdw>
                </a:effectLst>
                <a:latin typeface="SimSun" charset="0"/>
                <a:ea typeface="SimSun" charset="0"/>
                <a:cs typeface="SimSun" charset="0"/>
              </a:rPr>
              <a:t>约拿书</a:t>
            </a:r>
            <a:r>
              <a:rPr lang="en-US" altLang="zh-CN" sz="3600">
                <a:solidFill>
                  <a:srgbClr val="FFFFFF"/>
                </a:solidFill>
                <a:effectLst>
                  <a:outerShdw blurRad="38100" dist="38100" dir="2700000" algn="tl">
                    <a:srgbClr val="DDDDDD"/>
                  </a:outerShdw>
                </a:effectLst>
                <a:latin typeface="SimSun" charset="0"/>
                <a:ea typeface="SimSun" charset="0"/>
                <a:cs typeface="SimSun" charset="0"/>
              </a:rPr>
              <a:t>3:5-10</a:t>
            </a:r>
            <a:endParaRPr lang="en-US" sz="3600" i="1">
              <a:solidFill>
                <a:srgbClr val="FFFFFF"/>
              </a:solidFill>
              <a:effectLst>
                <a:outerShdw blurRad="38100" dist="38100" dir="2700000" algn="tl">
                  <a:srgbClr val="DDDDDD"/>
                </a:outerShdw>
              </a:effectLst>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5">
            <a:extLst>
              <a:ext uri="{FF2B5EF4-FFF2-40B4-BE49-F238E27FC236}">
                <a16:creationId xmlns:a16="http://schemas.microsoft.com/office/drawing/2014/main" id="{A80B20BC-89D7-4F4D-BA6E-2FC6058E317D}"/>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000000"/>
              </a:solidFill>
              <a:latin typeface="Times New Roman" panose="02020603050405020304" pitchFamily="18" charset="0"/>
              <a:ea typeface="Osaka"/>
              <a:cs typeface="Osaka"/>
            </a:endParaRPr>
          </a:p>
        </p:txBody>
      </p:sp>
      <p:sp>
        <p:nvSpPr>
          <p:cNvPr id="603138" name="Rectangle 2">
            <a:extLst>
              <a:ext uri="{FF2B5EF4-FFF2-40B4-BE49-F238E27FC236}">
                <a16:creationId xmlns:a16="http://schemas.microsoft.com/office/drawing/2014/main" id="{43922327-7478-4CEC-BBFA-209B69707A66}"/>
              </a:ext>
            </a:extLst>
          </p:cNvPr>
          <p:cNvSpPr>
            <a:spLocks noGrp="1" noChangeArrowheads="1"/>
          </p:cNvSpPr>
          <p:nvPr>
            <p:ph type="title"/>
          </p:nvPr>
        </p:nvSpPr>
        <p:spPr>
          <a:xfrm>
            <a:off x="381000" y="152400"/>
            <a:ext cx="1255713" cy="347663"/>
          </a:xfrm>
        </p:spPr>
        <p:txBody>
          <a:bodyPr/>
          <a:lstStyle/>
          <a:p>
            <a:pPr eaLnBrk="1" hangingPunct="1">
              <a:defRPr/>
            </a:pPr>
            <a:r>
              <a:rPr sz="1600">
                <a:latin typeface="Century Gothic" charset="0"/>
                <a:ea typeface="Osaka" charset="0"/>
                <a:cs typeface="Osaka" charset="0"/>
              </a:rPr>
              <a:t>Book Chart</a:t>
            </a:r>
          </a:p>
        </p:txBody>
      </p:sp>
      <p:sp>
        <p:nvSpPr>
          <p:cNvPr id="661508" name="Rectangle 60">
            <a:extLst>
              <a:ext uri="{FF2B5EF4-FFF2-40B4-BE49-F238E27FC236}">
                <a16:creationId xmlns:a16="http://schemas.microsoft.com/office/drawing/2014/main" id="{A2858078-7A97-47A9-B281-FD2143964C40}"/>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solidFill>
                <a:srgbClr val="000000"/>
              </a:solidFill>
              <a:latin typeface="Times New Roman" panose="02020603050405020304" pitchFamily="18" charset="0"/>
              <a:ea typeface="Osaka"/>
              <a:cs typeface="Osaka"/>
            </a:endParaRPr>
          </a:p>
        </p:txBody>
      </p:sp>
      <p:sp>
        <p:nvSpPr>
          <p:cNvPr id="7" name="Oval 6">
            <a:extLst>
              <a:ext uri="{FF2B5EF4-FFF2-40B4-BE49-F238E27FC236}">
                <a16:creationId xmlns:a16="http://schemas.microsoft.com/office/drawing/2014/main" id="{BD5B4631-FF7F-47F6-A8CD-D93B1D4A0422}"/>
              </a:ext>
            </a:extLst>
          </p:cNvPr>
          <p:cNvSpPr/>
          <p:nvPr/>
        </p:nvSpPr>
        <p:spPr>
          <a:xfrm>
            <a:off x="7131050" y="3429000"/>
            <a:ext cx="19812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8" name="Oval 7">
            <a:extLst>
              <a:ext uri="{FF2B5EF4-FFF2-40B4-BE49-F238E27FC236}">
                <a16:creationId xmlns:a16="http://schemas.microsoft.com/office/drawing/2014/main" id="{54577F42-54DF-432B-AD81-ECA3E60254A0}"/>
              </a:ext>
            </a:extLst>
          </p:cNvPr>
          <p:cNvSpPr/>
          <p:nvPr/>
        </p:nvSpPr>
        <p:spPr>
          <a:xfrm>
            <a:off x="4616450" y="3429000"/>
            <a:ext cx="29718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9" name="Oval 8">
            <a:extLst>
              <a:ext uri="{FF2B5EF4-FFF2-40B4-BE49-F238E27FC236}">
                <a16:creationId xmlns:a16="http://schemas.microsoft.com/office/drawing/2014/main" id="{CA9ACA79-6132-4D10-8AEC-5D7049490375}"/>
              </a:ext>
            </a:extLst>
          </p:cNvPr>
          <p:cNvSpPr/>
          <p:nvPr/>
        </p:nvSpPr>
        <p:spPr>
          <a:xfrm>
            <a:off x="2635250" y="3429000"/>
            <a:ext cx="23622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sp>
        <p:nvSpPr>
          <p:cNvPr id="10" name="Oval 9">
            <a:extLst>
              <a:ext uri="{FF2B5EF4-FFF2-40B4-BE49-F238E27FC236}">
                <a16:creationId xmlns:a16="http://schemas.microsoft.com/office/drawing/2014/main" id="{C7C9A3B3-3F12-41AA-871C-855DB5836DE6}"/>
              </a:ext>
            </a:extLst>
          </p:cNvPr>
          <p:cNvSpPr/>
          <p:nvPr/>
        </p:nvSpPr>
        <p:spPr>
          <a:xfrm>
            <a:off x="-31750" y="3429000"/>
            <a:ext cx="2819400" cy="137160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solidFill>
            <a:srgbClr val="FFFF00"/>
          </a:solidFill>
          <a:ln w="9528">
            <a:solidFill>
              <a:srgbClr val="000000"/>
            </a:solidFill>
            <a:prstDash val="solid"/>
            <a:round/>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Osaka"/>
              <a:cs typeface="Osaka"/>
            </a:endParaRPr>
          </a:p>
        </p:txBody>
      </p:sp>
      <p:graphicFrame>
        <p:nvGraphicFramePr>
          <p:cNvPr id="488451" name="Group 3">
            <a:extLst>
              <a:ext uri="{FF2B5EF4-FFF2-40B4-BE49-F238E27FC236}">
                <a16:creationId xmlns:a16="http://schemas.microsoft.com/office/drawing/2014/main" id="{6882B6E3-9DB0-4132-A950-18B07CDD8640}"/>
              </a:ext>
            </a:extLst>
          </p:cNvPr>
          <p:cNvGraphicFramePr>
            <a:graphicFrameLocks noGrp="1"/>
          </p:cNvGraphicFramePr>
          <p:nvPr/>
        </p:nvGraphicFramePr>
        <p:xfrm>
          <a:off x="0" y="0"/>
          <a:ext cx="9144000" cy="6978652"/>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ts val="800"/>
                        </a:spcBef>
                        <a:buClr>
                          <a:srgbClr val="00CCFF"/>
                        </a:buClr>
                        <a:buSzPct val="65000"/>
                        <a:buFont typeface="Wingdings" pitchFamily="2" charset="2"/>
                        <a:defRPr sz="2800">
                          <a:solidFill>
                            <a:srgbClr val="FFFFFF"/>
                          </a:solidFill>
                          <a:latin typeface="Arial" pitchFamily="34" charset="0"/>
                          <a:ea typeface="ＭＳ Ｐゴシック" pitchFamily="34" charset="-128"/>
                        </a:defRPr>
                      </a:lvl1pPr>
                      <a:lvl2pPr marL="742950" indent="-285750">
                        <a:spcBef>
                          <a:spcPts val="700"/>
                        </a:spcBef>
                        <a:buClr>
                          <a:srgbClr val="FFCC00"/>
                        </a:buClr>
                        <a:buSzPct val="65000"/>
                        <a:buFont typeface="Wingdings" pitchFamily="2" charset="2"/>
                        <a:defRPr sz="2400">
                          <a:solidFill>
                            <a:srgbClr val="FFFFFF"/>
                          </a:solidFill>
                          <a:latin typeface="Arial" pitchFamily="34" charset="0"/>
                          <a:ea typeface="ＭＳ Ｐゴシック" pitchFamily="34" charset="-128"/>
                        </a:defRPr>
                      </a:lvl2pPr>
                      <a:lvl3pPr marL="1143000" indent="-228600">
                        <a:spcBef>
                          <a:spcPts val="600"/>
                        </a:spcBef>
                        <a:buClr>
                          <a:srgbClr val="00CCFF"/>
                        </a:buClr>
                        <a:buSzPct val="65000"/>
                        <a:buFont typeface="Wingdings" pitchFamily="2" charset="2"/>
                        <a:defRPr sz="2000">
                          <a:solidFill>
                            <a:srgbClr val="FFFFFF"/>
                          </a:solidFill>
                          <a:latin typeface="Arial" pitchFamily="34" charset="0"/>
                          <a:ea typeface="ＭＳ Ｐゴシック" pitchFamily="34" charset="-128"/>
                        </a:defRPr>
                      </a:lvl3pPr>
                      <a:lvl4pPr marL="1600200" indent="-228600">
                        <a:spcBef>
                          <a:spcPts val="500"/>
                        </a:spcBef>
                        <a:buClr>
                          <a:srgbClr val="FFCC00"/>
                        </a:buClr>
                        <a:buSzPct val="65000"/>
                        <a:buFont typeface="Wingdings" pitchFamily="2" charset="2"/>
                        <a:defRPr>
                          <a:solidFill>
                            <a:srgbClr val="FFFFFF"/>
                          </a:solidFill>
                          <a:latin typeface="Arial" pitchFamily="34" charset="0"/>
                          <a:ea typeface="ＭＳ Ｐゴシック" pitchFamily="34" charset="-128"/>
                        </a:defRPr>
                      </a:lvl4pPr>
                      <a:lvl5pPr marL="2057400" indent="-228600">
                        <a:spcBef>
                          <a:spcPts val="500"/>
                        </a:spcBef>
                        <a:buClr>
                          <a:srgbClr val="00CCFF"/>
                        </a:buClr>
                        <a:buSzPct val="65000"/>
                        <a:buFont typeface="Wingdings" pitchFamily="2" charset="2"/>
                        <a:defRPr>
                          <a:solidFill>
                            <a:srgbClr val="FFFFFF"/>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CCFF"/>
                        </a:buClr>
                        <a:buSzPct val="65000"/>
                        <a:buFont typeface="Wingdings" pitchFamily="2" charset="2"/>
                        <a:defRPr>
                          <a:solidFill>
                            <a:srgbClr val="FFFFFF"/>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661559" name="Text Box 61">
            <a:extLst>
              <a:ext uri="{FF2B5EF4-FFF2-40B4-BE49-F238E27FC236}">
                <a16:creationId xmlns:a16="http://schemas.microsoft.com/office/drawing/2014/main" id="{F3C58136-C2D4-4B41-B155-5B9E8E250A07}"/>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b="1">
                <a:ea typeface="Osaka"/>
                <a:cs typeface="Arial" panose="020B0604020202020204" pitchFamily="34" charset="0"/>
              </a:rPr>
              <a:t>599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0" name="Picture 4">
            <a:extLst>
              <a:ext uri="{FF2B5EF4-FFF2-40B4-BE49-F238E27FC236}">
                <a16:creationId xmlns:a16="http://schemas.microsoft.com/office/drawing/2014/main" id="{4040DC68-4D7B-4F19-A625-60CBAC22D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31" name="Rectangle 2">
            <a:extLst>
              <a:ext uri="{FF2B5EF4-FFF2-40B4-BE49-F238E27FC236}">
                <a16:creationId xmlns:a16="http://schemas.microsoft.com/office/drawing/2014/main" id="{1C772048-D41A-4667-9246-30579E0C7A84}"/>
              </a:ext>
            </a:extLst>
          </p:cNvPr>
          <p:cNvSpPr txBox="1">
            <a:spLocks noGrp="1"/>
          </p:cNvSpPr>
          <p:nvPr>
            <p:ph type="title" idx="4294967295"/>
          </p:nvPr>
        </p:nvSpPr>
        <p:spPr>
          <a:xfrm>
            <a:off x="838200" y="0"/>
            <a:ext cx="8153400" cy="914400"/>
          </a:xfrm>
        </p:spPr>
        <p:txBody>
          <a:bodyPr/>
          <a:lstStyle/>
          <a:p>
            <a:pPr eaLnBrk="1" hangingPunct="1"/>
            <a:r>
              <a:rPr lang="zh-CN" altLang="en-US" sz="4800" b="1">
                <a:solidFill>
                  <a:srgbClr val="C00000"/>
                </a:solidFill>
                <a:latin typeface="KaiTi" panose="02010609060101010101" pitchFamily="49" charset="-122"/>
                <a:ea typeface="KaiTi" panose="02010609060101010101" pitchFamily="49" charset="-122"/>
              </a:rPr>
              <a:t>约拿对先知职责本份的问题</a:t>
            </a:r>
            <a:endParaRPr altLang="en-US" sz="4800" b="1">
              <a:solidFill>
                <a:srgbClr val="C00000"/>
              </a:solidFill>
              <a:latin typeface="KaiTi" panose="02010609060101010101" pitchFamily="49" charset="-122"/>
              <a:ea typeface="KaiTi" panose="02010609060101010101" pitchFamily="49" charset="-122"/>
            </a:endParaRPr>
          </a:p>
        </p:txBody>
      </p:sp>
      <p:sp>
        <p:nvSpPr>
          <p:cNvPr id="662532" name="Rectangle 3">
            <a:extLst>
              <a:ext uri="{FF2B5EF4-FFF2-40B4-BE49-F238E27FC236}">
                <a16:creationId xmlns:a16="http://schemas.microsoft.com/office/drawing/2014/main" id="{50587BB4-72C4-4858-8404-C551AE3F92FC}"/>
              </a:ext>
            </a:extLst>
          </p:cNvPr>
          <p:cNvSpPr>
            <a:spLocks noChangeArrowheads="1"/>
          </p:cNvSpPr>
          <p:nvPr/>
        </p:nvSpPr>
        <p:spPr bwMode="auto">
          <a:xfrm>
            <a:off x="4572000" y="4343400"/>
            <a:ext cx="457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ts val="600"/>
              </a:spcBef>
              <a:buClrTx/>
              <a:buSzTx/>
              <a:buFontTx/>
              <a:buNone/>
            </a:pPr>
            <a:r>
              <a:rPr lang="zh-SG" altLang="en-US" sz="3600" b="1">
                <a:solidFill>
                  <a:srgbClr val="C00000"/>
                </a:solidFill>
                <a:latin typeface="SimSun" panose="02010600030101010101" pitchFamily="2" charset="-122"/>
                <a:ea typeface="SimSun" panose="02010600030101010101" pitchFamily="2" charset="-122"/>
              </a:rPr>
              <a:t>尼尼微有多重要</a:t>
            </a:r>
            <a:r>
              <a:rPr lang="en-US" altLang="ja-JP" sz="3600" b="1">
                <a:solidFill>
                  <a:srgbClr val="C00000"/>
                </a:solidFill>
                <a:latin typeface="Calibri" panose="020F0502020204030204" pitchFamily="34" charset="0"/>
                <a:ea typeface="SimSun" panose="02010600030101010101" pitchFamily="2" charset="-122"/>
              </a:rPr>
              <a:t>?</a:t>
            </a:r>
            <a:endParaRPr lang="en-US" altLang="en-US" sz="3600" b="1">
              <a:solidFill>
                <a:srgbClr val="C00000"/>
              </a:solidFill>
              <a:latin typeface="Calibri" panose="020F0502020204030204" pitchFamily="34" charset="0"/>
              <a:ea typeface="SimSun" panose="02010600030101010101" pitchFamily="2" charset="-122"/>
            </a:endParaRP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832E2172-DD7F-428C-A94B-BB045A11AE34}"/>
              </a:ext>
            </a:extLst>
          </p:cNvPr>
          <p:cNvSpPr txBox="1">
            <a:spLocks noGrp="1"/>
          </p:cNvSpPr>
          <p:nvPr>
            <p:ph type="title" idx="4294967295"/>
          </p:nvPr>
        </p:nvSpPr>
        <p:spPr>
          <a:xfrm>
            <a:off x="838200" y="381000"/>
            <a:ext cx="7467600" cy="3276600"/>
          </a:xfrm>
        </p:spPr>
        <p:txBody>
          <a:bodyPr/>
          <a:lstStyle/>
          <a:p>
            <a:pPr eaLnBrk="1" hangingPunct="1"/>
            <a:r>
              <a:rPr altLang="en-US">
                <a:ea typeface="ＭＳ Ｐゴシック" panose="020B0600070205080204" pitchFamily="34" charset="-128"/>
              </a:rPr>
              <a:t> </a:t>
            </a:r>
            <a:r>
              <a:rPr altLang="en-US">
                <a:ea typeface="KaiTi" panose="02010609060101010101" pitchFamily="49" charset="-122"/>
              </a:rPr>
              <a:t>1</a:t>
            </a:r>
            <a:r>
              <a:rPr lang="zh-CN" altLang="en-US">
                <a:ea typeface="KaiTi" panose="02010609060101010101" pitchFamily="49" charset="-122"/>
              </a:rPr>
              <a:t>。</a:t>
            </a:r>
            <a:r>
              <a:rPr lang="zh-CN" altLang="en-US">
                <a:latin typeface="KaiTi" panose="02010609060101010101" pitchFamily="49" charset="-122"/>
                <a:ea typeface="KaiTi" panose="02010609060101010101" pitchFamily="49" charset="-122"/>
              </a:rPr>
              <a:t>约拿因为自己的执著而忽略</a:t>
            </a:r>
            <a:r>
              <a:rPr lang="zh-CN" altLang="en-US">
                <a:solidFill>
                  <a:srgbClr val="FF0000"/>
                </a:solidFill>
                <a:latin typeface="KaiTi" panose="02010609060101010101" pitchFamily="49" charset="-122"/>
                <a:ea typeface="KaiTi" panose="02010609060101010101" pitchFamily="49" charset="-122"/>
              </a:rPr>
              <a:t>人</a:t>
            </a:r>
            <a:r>
              <a:rPr lang="zh-CN" altLang="en-US" sz="4000">
                <a:latin typeface="KaiTi" panose="02010609060101010101" pitchFamily="49" charset="-122"/>
                <a:ea typeface="KaiTi" panose="02010609060101010101" pitchFamily="49" charset="-122"/>
              </a:rPr>
              <a:t>（</a:t>
            </a:r>
            <a:r>
              <a:rPr altLang="zh-CN" sz="4000">
                <a:latin typeface="KaiTi" panose="02010609060101010101" pitchFamily="49" charset="-122"/>
                <a:ea typeface="KaiTi" panose="02010609060101010101" pitchFamily="49" charset="-122"/>
              </a:rPr>
              <a:t>4:1-9</a:t>
            </a:r>
            <a:r>
              <a:rPr lang="zh-CN" altLang="en-US" sz="4000">
                <a:latin typeface="KaiTi" panose="02010609060101010101" pitchFamily="49" charset="-122"/>
                <a:ea typeface="KaiTi" panose="02010609060101010101" pitchFamily="49" charset="-122"/>
              </a:rPr>
              <a:t>）。</a:t>
            </a:r>
            <a:r>
              <a:rPr altLang="ja-JP" sz="4000">
                <a:latin typeface="KaiTi" panose="02010609060101010101" pitchFamily="49" charset="-122"/>
                <a:ea typeface="KaiTi" panose="02010609060101010101" pitchFamily="49" charset="-122"/>
              </a:rPr>
              <a:t> </a:t>
            </a:r>
            <a:endParaRPr altLang="en-US">
              <a:latin typeface="KaiTi" panose="02010609060101010101" pitchFamily="49" charset="-122"/>
              <a:ea typeface="KaiTi" panose="02010609060101010101" pitchFamily="49" charset="-122"/>
            </a:endParaRPr>
          </a:p>
        </p:txBody>
      </p:sp>
      <p:pic>
        <p:nvPicPr>
          <p:cNvPr id="663555" name="Picture 5">
            <a:extLst>
              <a:ext uri="{FF2B5EF4-FFF2-40B4-BE49-F238E27FC236}">
                <a16:creationId xmlns:a16="http://schemas.microsoft.com/office/drawing/2014/main" id="{7920F6A8-E5DC-447B-B152-D09A82BBF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0"/>
            <a:ext cx="2590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E7C0BEE-EC2F-40EC-BB26-E93199D278BD}"/>
              </a:ext>
            </a:extLst>
          </p:cNvPr>
          <p:cNvSpPr txBox="1">
            <a:spLocks noChangeArrowheads="1"/>
          </p:cNvSpPr>
          <p:nvPr/>
        </p:nvSpPr>
        <p:spPr bwMode="auto">
          <a:xfrm rot="770915">
            <a:off x="1044575" y="2271713"/>
            <a:ext cx="7178675" cy="403225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SG" altLang="en-US" sz="3600" b="1">
                <a:latin typeface="KaiTi" panose="02010609060101010101" pitchFamily="49" charset="-122"/>
                <a:ea typeface="KaiTi" panose="02010609060101010101" pitchFamily="49" charset="-122"/>
              </a:rPr>
              <a:t>关键</a:t>
            </a:r>
            <a:r>
              <a:rPr lang="zh-CN" altLang="en-US" sz="3600" b="1">
                <a:latin typeface="KaiTi" panose="02010609060101010101" pitchFamily="49" charset="-122"/>
                <a:ea typeface="KaiTi" panose="02010609060101010101" pitchFamily="49" charset="-122"/>
              </a:rPr>
              <a:t>节</a:t>
            </a:r>
            <a:endParaRPr lang="en-US" altLang="ja-JP" sz="3600" b="1">
              <a:latin typeface="KaiTi" panose="02010609060101010101" pitchFamily="49" charset="-122"/>
              <a:ea typeface="KaiTi" panose="02010609060101010101" pitchFamily="49" charset="-122"/>
            </a:endParaRPr>
          </a:p>
          <a:p>
            <a:pPr algn="ctr" eaLnBrk="1">
              <a:spcBef>
                <a:spcPct val="0"/>
              </a:spcBef>
              <a:buClrTx/>
              <a:buSzTx/>
              <a:buFontTx/>
              <a:buNone/>
            </a:pPr>
            <a:r>
              <a:rPr lang="zh-SG" altLang="en-US" sz="3200" b="1">
                <a:latin typeface="KaiTi" panose="02010609060101010101" pitchFamily="49" charset="-122"/>
                <a:ea typeface="KaiTi" panose="02010609060101010101" pitchFamily="49" charset="-122"/>
              </a:rPr>
              <a:t>“</a:t>
            </a:r>
            <a:r>
              <a:rPr lang="en-US" altLang="ja-JP" sz="3200" b="1">
                <a:latin typeface="KaiTi" panose="02010609060101010101" pitchFamily="49" charset="-122"/>
                <a:ea typeface="KaiTi" panose="02010609060101010101" pitchFamily="49" charset="-122"/>
              </a:rPr>
              <a:t>[</a:t>
            </a:r>
            <a:r>
              <a:rPr lang="zh-SG" altLang="en-US" sz="3200" b="1">
                <a:latin typeface="KaiTi" panose="02010609060101010101" pitchFamily="49" charset="-122"/>
                <a:ea typeface="KaiTi" panose="02010609060101010101" pitchFamily="49" charset="-122"/>
              </a:rPr>
              <a:t>约拿</a:t>
            </a:r>
            <a:r>
              <a:rPr lang="en-US" altLang="ja-JP" sz="3200" b="1">
                <a:latin typeface="KaiTi" panose="02010609060101010101" pitchFamily="49" charset="-122"/>
                <a:ea typeface="KaiTi" panose="02010609060101010101" pitchFamily="49" charset="-122"/>
              </a:rPr>
              <a:t>]</a:t>
            </a:r>
            <a:r>
              <a:rPr lang="zh-SG" altLang="en-US" sz="3200" b="1">
                <a:latin typeface="KaiTi" panose="02010609060101010101" pitchFamily="49" charset="-122"/>
                <a:ea typeface="KaiTi" panose="02010609060101010101" pitchFamily="49" charset="-122"/>
              </a:rPr>
              <a:t>祷</a:t>
            </a:r>
            <a:r>
              <a:rPr lang="zh-CN" altLang="en-US" sz="3200" b="1">
                <a:latin typeface="KaiTi" panose="02010609060101010101" pitchFamily="49" charset="-122"/>
                <a:ea typeface="KaiTi" panose="02010609060101010101" pitchFamily="49" charset="-122"/>
              </a:rPr>
              <a:t>告</a:t>
            </a:r>
            <a:r>
              <a:rPr lang="zh-SG" altLang="en-US" sz="3200" b="1">
                <a:latin typeface="KaiTi" panose="02010609060101010101" pitchFamily="49" charset="-122"/>
                <a:ea typeface="KaiTi" panose="02010609060101010101" pitchFamily="49" charset="-122"/>
              </a:rPr>
              <a:t>耶和华，”耶和华</a:t>
            </a:r>
            <a:r>
              <a:rPr lang="zh-CN" altLang="en-US" sz="3200" b="1">
                <a:latin typeface="KaiTi" panose="02010609060101010101" pitchFamily="49" charset="-122"/>
                <a:ea typeface="KaiTi" panose="02010609060101010101" pitchFamily="49" charset="-122"/>
              </a:rPr>
              <a:t>啊</a:t>
            </a:r>
            <a:r>
              <a:rPr lang="zh-SG" altLang="en-US" sz="3200" b="1">
                <a:latin typeface="KaiTi" panose="02010609060101010101" pitchFamily="49" charset="-122"/>
                <a:ea typeface="KaiTi" panose="02010609060101010101" pitchFamily="49" charset="-122"/>
              </a:rPr>
              <a:t>，这不是我说，当我还在家里？这就是我为什么这么快逃往他施。我知道，你是仁慈和</a:t>
            </a:r>
            <a:r>
              <a:rPr lang="zh-CN" altLang="en-US" sz="3200" b="1">
                <a:latin typeface="KaiTi" panose="02010609060101010101" pitchFamily="49" charset="-122"/>
                <a:ea typeface="KaiTi" panose="02010609060101010101" pitchFamily="49" charset="-122"/>
              </a:rPr>
              <a:t>怜悯的</a:t>
            </a:r>
            <a:r>
              <a:rPr lang="zh-SG" altLang="en-US" sz="3200" b="1">
                <a:latin typeface="KaiTi" panose="02010609060101010101" pitchFamily="49" charset="-122"/>
                <a:ea typeface="KaiTi" panose="02010609060101010101" pitchFamily="49" charset="-122"/>
              </a:rPr>
              <a:t>上帝，</a:t>
            </a:r>
            <a:r>
              <a:rPr lang="zh-CN" altLang="en-US" sz="3200" b="1">
                <a:latin typeface="KaiTi" panose="02010609060101010101" pitchFamily="49" charset="-122"/>
                <a:ea typeface="KaiTi" panose="02010609060101010101" pitchFamily="49" charset="-122"/>
              </a:rPr>
              <a:t>不轻易</a:t>
            </a:r>
            <a:r>
              <a:rPr lang="zh-SG" altLang="en-US" sz="3200" b="1">
                <a:latin typeface="KaiTi" panose="02010609060101010101" pitchFamily="49" charset="-122"/>
                <a:ea typeface="KaiTi" panose="02010609060101010101" pitchFamily="49" charset="-122"/>
              </a:rPr>
              <a:t>的愤怒</a:t>
            </a:r>
            <a:r>
              <a:rPr lang="zh-CN" altLang="en-US" sz="3200" b="1">
                <a:latin typeface="KaiTi" panose="02010609060101010101" pitchFamily="49" charset="-122"/>
                <a:ea typeface="KaiTi" panose="02010609060101010101" pitchFamily="49" charset="-122"/>
              </a:rPr>
              <a:t>，有丰盛的慈</a:t>
            </a:r>
            <a:r>
              <a:rPr lang="zh-SG" altLang="en-US" sz="3200" b="1">
                <a:latin typeface="KaiTi" panose="02010609060101010101" pitchFamily="49" charset="-122"/>
                <a:ea typeface="KaiTi" panose="02010609060101010101" pitchFamily="49" charset="-122"/>
              </a:rPr>
              <a:t>爱，</a:t>
            </a:r>
            <a:r>
              <a:rPr lang="zh-CN" altLang="en-US" sz="3200" b="1">
                <a:latin typeface="KaiTi" panose="02010609060101010101" pitchFamily="49" charset="-122"/>
                <a:ea typeface="KaiTi" panose="02010609060101010101" pitchFamily="49" charset="-122"/>
              </a:rPr>
              <a:t>並且后悔不降所说的</a:t>
            </a:r>
            <a:r>
              <a:rPr lang="zh-SG" altLang="en-US" sz="3200" b="1">
                <a:latin typeface="KaiTi" panose="02010609060101010101" pitchFamily="49" charset="-122"/>
                <a:ea typeface="KaiTi" panose="02010609060101010101" pitchFamily="49" charset="-122"/>
              </a:rPr>
              <a:t>灾难“（</a:t>
            </a:r>
            <a:r>
              <a:rPr lang="en-US" altLang="ja-JP" sz="3200" b="1">
                <a:latin typeface="KaiTi" panose="02010609060101010101" pitchFamily="49" charset="-122"/>
                <a:ea typeface="KaiTi" panose="02010609060101010101" pitchFamily="49" charset="-122"/>
              </a:rPr>
              <a:t>4:2</a:t>
            </a:r>
            <a:r>
              <a:rPr lang="zh-SG" altLang="en-US" sz="3200" b="1">
                <a:latin typeface="KaiTi" panose="02010609060101010101" pitchFamily="49" charset="-122"/>
                <a:ea typeface="KaiTi" panose="02010609060101010101" pitchFamily="49" charset="-122"/>
              </a:rPr>
              <a:t>）</a:t>
            </a:r>
            <a:endParaRPr lang="en-US" altLang="ja-JP" sz="3200" b="1">
              <a:latin typeface="KaiTi" panose="02010609060101010101" pitchFamily="49" charset="-122"/>
              <a:ea typeface="KaiTi" panose="02010609060101010101" pitchFamily="49" charset="-122"/>
            </a:endParaRPr>
          </a:p>
          <a:p>
            <a:pPr eaLnBrk="1">
              <a:spcBef>
                <a:spcPct val="0"/>
              </a:spcBef>
              <a:buClrTx/>
              <a:buSzTx/>
              <a:buFontTx/>
              <a:buNone/>
            </a:pPr>
            <a:endParaRPr lang="en-US" altLang="en-US" sz="2800" b="1">
              <a:ea typeface="Osaka"/>
              <a:cs typeface="Osaka"/>
            </a:endParaRPr>
          </a:p>
        </p:txBody>
      </p:sp>
      <p:sp>
        <p:nvSpPr>
          <p:cNvPr id="3" name="Text Box 8">
            <a:extLst>
              <a:ext uri="{FF2B5EF4-FFF2-40B4-BE49-F238E27FC236}">
                <a16:creationId xmlns:a16="http://schemas.microsoft.com/office/drawing/2014/main" id="{E05DF9A1-25DB-4141-B043-B99547CD3666}"/>
              </a:ext>
            </a:extLst>
          </p:cNvPr>
          <p:cNvSpPr txBox="1"/>
          <p:nvPr/>
        </p:nvSpPr>
        <p:spPr>
          <a:xfrm>
            <a:off x="8061325" y="269875"/>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Arial"/>
                <a:ea typeface="Osaka"/>
                <a:cs typeface="Arial"/>
              </a:rPr>
              <a:t>603</a:t>
            </a:r>
          </a:p>
        </p:txBody>
      </p:sp>
      <p:sp>
        <p:nvSpPr>
          <p:cNvPr id="664580" name="Title 4">
            <a:extLst>
              <a:ext uri="{FF2B5EF4-FFF2-40B4-BE49-F238E27FC236}">
                <a16:creationId xmlns:a16="http://schemas.microsoft.com/office/drawing/2014/main" id="{5B0A900C-9F48-4D74-9EE1-C9FBA080C743}"/>
              </a:ext>
            </a:extLst>
          </p:cNvPr>
          <p:cNvSpPr txBox="1">
            <a:spLocks noGrp="1"/>
          </p:cNvSpPr>
          <p:nvPr>
            <p:ph type="title" idx="4294967295"/>
          </p:nvPr>
        </p:nvSpPr>
        <p:spPr>
          <a:xfrm>
            <a:off x="533400" y="457200"/>
            <a:ext cx="8153400" cy="1295400"/>
          </a:xfrm>
        </p:spPr>
        <p:txBody>
          <a:bodyPr/>
          <a:lstStyle/>
          <a:p>
            <a:pPr eaLnBrk="1"/>
            <a:r>
              <a:rPr altLang="en-US" sz="4000" b="1">
                <a:latin typeface="KaiTi" panose="02010609060101010101" pitchFamily="49" charset="-122"/>
                <a:ea typeface="KaiTi" panose="02010609060101010101" pitchFamily="49" charset="-122"/>
              </a:rPr>
              <a:t>A.</a:t>
            </a:r>
            <a:r>
              <a:rPr lang="zh-CN" altLang="en-US" sz="4000">
                <a:latin typeface="KaiTi" panose="02010609060101010101" pitchFamily="49" charset="-122"/>
                <a:ea typeface="KaiTi" panose="02010609060101010101" pitchFamily="49" charset="-122"/>
              </a:rPr>
              <a:t> 上帝的关注的是</a:t>
            </a:r>
            <a:r>
              <a:rPr lang="zh-CN" altLang="en-US" sz="4000">
                <a:solidFill>
                  <a:srgbClr val="FFFF00"/>
                </a:solidFill>
                <a:latin typeface="KaiTi" panose="02010609060101010101" pitchFamily="49" charset="-122"/>
                <a:ea typeface="KaiTi" panose="02010609060101010101" pitchFamily="49" charset="-122"/>
              </a:rPr>
              <a:t>尼尼微</a:t>
            </a:r>
            <a:r>
              <a:rPr lang="zh-CN" altLang="en-US" sz="4000">
                <a:latin typeface="KaiTi" panose="02010609060101010101" pitchFamily="49" charset="-122"/>
                <a:ea typeface="KaiTi" panose="02010609060101010101" pitchFamily="49" charset="-122"/>
              </a:rPr>
              <a:t>，但其拯救使约拿愤怒（</a:t>
            </a:r>
            <a:r>
              <a:rPr altLang="zh-CN" sz="4000">
                <a:latin typeface="KaiTi" panose="02010609060101010101" pitchFamily="49" charset="-122"/>
                <a:ea typeface="KaiTi" panose="02010609060101010101" pitchFamily="49" charset="-122"/>
              </a:rPr>
              <a:t>4:1-4</a:t>
            </a:r>
            <a:r>
              <a:rPr lang="zh-CN" altLang="en-US" sz="4000">
                <a:latin typeface="KaiTi" panose="02010609060101010101" pitchFamily="49" charset="-122"/>
                <a:ea typeface="KaiTi" panose="02010609060101010101" pitchFamily="49" charset="-122"/>
              </a:rPr>
              <a:t>）。</a:t>
            </a:r>
            <a:r>
              <a:rPr altLang="ja-JP" sz="4000" b="1">
                <a:latin typeface="KaiTi" panose="02010609060101010101" pitchFamily="49" charset="-122"/>
                <a:ea typeface="ＭＳ Ｐゴシック" panose="020B0600070205080204" pitchFamily="34" charset="-128"/>
                <a:cs typeface="Arial" panose="020B0604020202020204" pitchFamily="34" charset="0"/>
              </a:rPr>
              <a:t>  </a:t>
            </a:r>
            <a:endParaRPr altLang="en-US" sz="4800">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1197AF8D-4377-480C-BE27-6F9DD0F54D1B}"/>
              </a:ext>
            </a:extLst>
          </p:cNvPr>
          <p:cNvSpPr>
            <a:spLocks noChangeArrowheads="1"/>
          </p:cNvSpPr>
          <p:nvPr/>
        </p:nvSpPr>
        <p:spPr bwMode="auto">
          <a:xfrm>
            <a:off x="0" y="0"/>
            <a:ext cx="9144000" cy="6858000"/>
          </a:xfrm>
          <a:prstGeom prst="rect">
            <a:avLst/>
          </a:prstGeom>
          <a:solidFill>
            <a:srgbClr val="030201"/>
          </a:solidFill>
          <a:ln w="9528">
            <a:solidFill>
              <a:srgbClr val="FFFFFF"/>
            </a:solidFill>
            <a:miter lim="800000"/>
            <a:headEnd/>
            <a:tailEnd/>
          </a:ln>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r>
              <a:rPr lang="zh-CN" altLang="en-US" sz="2400">
                <a:solidFill>
                  <a:srgbClr val="000000"/>
                </a:solidFill>
                <a:latin typeface="Calibri" panose="020F0502020204030204" pitchFamily="34" charset="0"/>
                <a:ea typeface="SimSun" panose="02010600030101010101" pitchFamily="2" charset="-122"/>
              </a:rPr>
              <a:t>给我智慧来</a:t>
            </a:r>
            <a:endParaRPr lang="en-US" altLang="en-US" sz="2400">
              <a:latin typeface="Times New Roman" panose="02020603050405020304" pitchFamily="18" charset="0"/>
              <a:ea typeface="SimSun" panose="02010600030101010101" pitchFamily="2" charset="-122"/>
            </a:endParaRPr>
          </a:p>
        </p:txBody>
      </p:sp>
      <p:sp>
        <p:nvSpPr>
          <p:cNvPr id="665603" name="Title 1">
            <a:extLst>
              <a:ext uri="{FF2B5EF4-FFF2-40B4-BE49-F238E27FC236}">
                <a16:creationId xmlns:a16="http://schemas.microsoft.com/office/drawing/2014/main" id="{78F88E07-66D7-4297-BC04-7B34FEBA87FC}"/>
              </a:ext>
            </a:extLst>
          </p:cNvPr>
          <p:cNvSpPr txBox="1">
            <a:spLocks noGrp="1"/>
          </p:cNvSpPr>
          <p:nvPr>
            <p:ph type="title" idx="4294967295"/>
          </p:nvPr>
        </p:nvSpPr>
        <p:spPr>
          <a:xfrm>
            <a:off x="6629400" y="685800"/>
            <a:ext cx="2514600" cy="914400"/>
          </a:xfrm>
        </p:spPr>
        <p:txBody>
          <a:bodyPr/>
          <a:lstStyle/>
          <a:p>
            <a:pPr eaLnBrk="1"/>
            <a:r>
              <a:rPr lang="zh-CN" altLang="en-US" sz="2400">
                <a:latin typeface="KaiTi" panose="02010609060101010101" pitchFamily="49" charset="-122"/>
                <a:ea typeface="KaiTi" panose="02010609060101010101" pitchFamily="49" charset="-122"/>
              </a:rPr>
              <a:t>给我智慧来了解我的老板</a:t>
            </a:r>
            <a:endParaRPr altLang="en-US" sz="2400">
              <a:latin typeface="KaiTi" panose="02010609060101010101" pitchFamily="49" charset="-122"/>
              <a:ea typeface="KaiTi" panose="02010609060101010101" pitchFamily="49" charset="-122"/>
            </a:endParaRPr>
          </a:p>
        </p:txBody>
      </p:sp>
      <p:sp>
        <p:nvSpPr>
          <p:cNvPr id="665604" name="TextBox 5">
            <a:extLst>
              <a:ext uri="{FF2B5EF4-FFF2-40B4-BE49-F238E27FC236}">
                <a16:creationId xmlns:a16="http://schemas.microsoft.com/office/drawing/2014/main" id="{733D0906-1FA5-4312-9653-51E249A3A229}"/>
              </a:ext>
            </a:extLst>
          </p:cNvPr>
          <p:cNvSpPr txBox="1">
            <a:spLocks noChangeArrowheads="1"/>
          </p:cNvSpPr>
          <p:nvPr/>
        </p:nvSpPr>
        <p:spPr bwMode="auto">
          <a:xfrm>
            <a:off x="6629400" y="1905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给我爱来原谅他</a:t>
            </a:r>
            <a:endParaRPr lang="en-US" altLang="en-US" sz="2400">
              <a:latin typeface="KaiTi" panose="02010609060101010101" pitchFamily="49" charset="-122"/>
              <a:ea typeface="KaiTi" panose="02010609060101010101" pitchFamily="49" charset="-122"/>
            </a:endParaRPr>
          </a:p>
        </p:txBody>
      </p:sp>
      <p:sp>
        <p:nvSpPr>
          <p:cNvPr id="665605" name="TextBox 6">
            <a:extLst>
              <a:ext uri="{FF2B5EF4-FFF2-40B4-BE49-F238E27FC236}">
                <a16:creationId xmlns:a16="http://schemas.microsoft.com/office/drawing/2014/main" id="{2C284E91-2AA3-46F9-A2E9-34FFB0F3D538}"/>
              </a:ext>
            </a:extLst>
          </p:cNvPr>
          <p:cNvSpPr txBox="1">
            <a:spLocks noChangeArrowheads="1"/>
          </p:cNvSpPr>
          <p:nvPr/>
        </p:nvSpPr>
        <p:spPr bwMode="auto">
          <a:xfrm>
            <a:off x="6553200" y="28194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给我耐心来了解他的行为</a:t>
            </a:r>
            <a:endParaRPr lang="en-US" altLang="en-US" sz="2400">
              <a:latin typeface="KaiTi" panose="02010609060101010101" pitchFamily="49" charset="-122"/>
              <a:ea typeface="KaiTi" panose="02010609060101010101" pitchFamily="49" charset="-122"/>
            </a:endParaRPr>
          </a:p>
        </p:txBody>
      </p:sp>
      <p:sp>
        <p:nvSpPr>
          <p:cNvPr id="665606" name="TextBox 7">
            <a:extLst>
              <a:ext uri="{FF2B5EF4-FFF2-40B4-BE49-F238E27FC236}">
                <a16:creationId xmlns:a16="http://schemas.microsoft.com/office/drawing/2014/main" id="{C05301A5-6790-4862-88CB-07A6E16A5ADD}"/>
              </a:ext>
            </a:extLst>
          </p:cNvPr>
          <p:cNvSpPr txBox="1">
            <a:spLocks noChangeArrowheads="1"/>
          </p:cNvSpPr>
          <p:nvPr/>
        </p:nvSpPr>
        <p:spPr bwMode="auto">
          <a:xfrm>
            <a:off x="6477000" y="4114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但是亲爱的上帝，不要给我权力</a:t>
            </a:r>
            <a:endParaRPr lang="en-US" altLang="en-US" sz="2400">
              <a:latin typeface="KaiTi" panose="02010609060101010101" pitchFamily="49" charset="-122"/>
              <a:ea typeface="KaiTi" panose="02010609060101010101" pitchFamily="49" charset="-122"/>
            </a:endParaRPr>
          </a:p>
        </p:txBody>
      </p:sp>
      <p:sp>
        <p:nvSpPr>
          <p:cNvPr id="665607" name="TextBox 8">
            <a:extLst>
              <a:ext uri="{FF2B5EF4-FFF2-40B4-BE49-F238E27FC236}">
                <a16:creationId xmlns:a16="http://schemas.microsoft.com/office/drawing/2014/main" id="{15BDAC13-E006-4834-9982-A050AE5C0F30}"/>
              </a:ext>
            </a:extLst>
          </p:cNvPr>
          <p:cNvSpPr txBox="1">
            <a:spLocks noChangeArrowheads="1"/>
          </p:cNvSpPr>
          <p:nvPr/>
        </p:nvSpPr>
        <p:spPr bwMode="auto">
          <a:xfrm>
            <a:off x="6477000" y="6396038"/>
            <a:ext cx="266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我会打破他的头</a:t>
            </a:r>
            <a:endParaRPr lang="en-US" altLang="en-US" sz="2400">
              <a:latin typeface="KaiTi" panose="02010609060101010101" pitchFamily="49" charset="-122"/>
              <a:ea typeface="KaiTi" panose="02010609060101010101" pitchFamily="49" charset="-122"/>
            </a:endParaRPr>
          </a:p>
        </p:txBody>
      </p:sp>
      <p:sp>
        <p:nvSpPr>
          <p:cNvPr id="665608" name="TextBox 9">
            <a:extLst>
              <a:ext uri="{FF2B5EF4-FFF2-40B4-BE49-F238E27FC236}">
                <a16:creationId xmlns:a16="http://schemas.microsoft.com/office/drawing/2014/main" id="{8EABC125-C7B3-43D2-8711-4E8C7F380B74}"/>
              </a:ext>
            </a:extLst>
          </p:cNvPr>
          <p:cNvSpPr txBox="1">
            <a:spLocks noChangeArrowheads="1"/>
          </p:cNvSpPr>
          <p:nvPr/>
        </p:nvSpPr>
        <p:spPr bwMode="auto">
          <a:xfrm>
            <a:off x="6477000" y="53340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2400">
                <a:latin typeface="KaiTi" panose="02010609060101010101" pitchFamily="49" charset="-122"/>
                <a:ea typeface="KaiTi" panose="02010609060101010101" pitchFamily="49" charset="-122"/>
              </a:rPr>
              <a:t>因为如果你给我权力</a:t>
            </a:r>
            <a:endParaRPr lang="en-US" altLang="en-US" sz="2400">
              <a:latin typeface="KaiTi" panose="02010609060101010101" pitchFamily="49" charset="-122"/>
              <a:ea typeface="KaiTi" panose="02010609060101010101" pitchFamily="49" charset="-122"/>
            </a:endParaRPr>
          </a:p>
        </p:txBody>
      </p:sp>
      <p:pic>
        <p:nvPicPr>
          <p:cNvPr id="665609" name="Picture 4" descr="http://livingwaterbaptistchurch.org/files/Ricks%20Gallery/child%20praying.jpg">
            <a:extLst>
              <a:ext uri="{FF2B5EF4-FFF2-40B4-BE49-F238E27FC236}">
                <a16:creationId xmlns:a16="http://schemas.microsoft.com/office/drawing/2014/main" id="{D1CEACF5-8E52-449D-B8E1-B417D622A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609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10" name="TextBox 4">
            <a:extLst>
              <a:ext uri="{FF2B5EF4-FFF2-40B4-BE49-F238E27FC236}">
                <a16:creationId xmlns:a16="http://schemas.microsoft.com/office/drawing/2014/main" id="{F5B07F85-8428-4917-8EC1-E9DF5E434A2E}"/>
              </a:ext>
            </a:extLst>
          </p:cNvPr>
          <p:cNvSpPr txBox="1">
            <a:spLocks noChangeArrowheads="1"/>
          </p:cNvSpPr>
          <p:nvPr/>
        </p:nvSpPr>
        <p:spPr bwMode="auto">
          <a:xfrm>
            <a:off x="0" y="0"/>
            <a:ext cx="6172200" cy="708025"/>
          </a:xfrm>
          <a:prstGeom prst="rect">
            <a:avLst/>
          </a:prstGeom>
          <a:solidFill>
            <a:srgbClr val="000090">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CN" altLang="en-US" sz="4000">
                <a:latin typeface="KaiTi" panose="02010609060101010101" pitchFamily="49" charset="-122"/>
                <a:ea typeface="KaiTi" panose="02010609060101010101" pitchFamily="49" charset="-122"/>
              </a:rPr>
              <a:t>亲爱的主啊，我求你！</a:t>
            </a:r>
            <a:endParaRPr lang="en-US" altLang="en-US" sz="4000">
              <a:latin typeface="KaiTi" panose="02010609060101010101" pitchFamily="49" charset="-122"/>
              <a:ea typeface="KaiTi" panose="02010609060101010101" pitchFamily="49"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1">
            <a:extLst>
              <a:ext uri="{FF2B5EF4-FFF2-40B4-BE49-F238E27FC236}">
                <a16:creationId xmlns:a16="http://schemas.microsoft.com/office/drawing/2014/main" id="{EEFA39DA-6E93-4134-AE5E-9F074C103F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5281" name="Rectangle 2">
            <a:extLst>
              <a:ext uri="{FF2B5EF4-FFF2-40B4-BE49-F238E27FC236}">
                <a16:creationId xmlns:a16="http://schemas.microsoft.com/office/drawing/2014/main" id="{69433CC4-AC4D-4D34-8DB4-DA8A89DB0C00}"/>
              </a:ext>
            </a:extLst>
          </p:cNvPr>
          <p:cNvSpPr>
            <a:spLocks noGrp="1" noChangeArrowheads="1"/>
          </p:cNvSpPr>
          <p:nvPr>
            <p:ph type="title" idx="4294967295"/>
          </p:nvPr>
        </p:nvSpPr>
        <p:spPr>
          <a:xfrm>
            <a:off x="533400" y="188640"/>
            <a:ext cx="8153400" cy="1143000"/>
          </a:xfrm>
          <a:extLst>
            <a:ext uri="{FAA26D3D-D897-4be2-8F04-BA451C77F1D7}"/>
          </a:extLst>
        </p:spPr>
        <p:txBody>
          <a:bodyPr/>
          <a:lstStyle/>
          <a:p>
            <a:pPr eaLnBrk="1" hangingPunct="1">
              <a:defRPr/>
            </a:pPr>
            <a:r>
              <a:rPr kumimoji="1" lang="zh-CN" altLang="en-US" sz="4800" b="1" dirty="0">
                <a:effectLst>
                  <a:glow rad="355600">
                    <a:schemeClr val="bg1"/>
                  </a:glow>
                </a:effectLst>
                <a:latin typeface="Arial" charset="0"/>
                <a:cs typeface="Arial" charset="0"/>
              </a:rPr>
              <a:t>思想问题</a:t>
            </a:r>
            <a:endParaRPr kumimoji="1" lang="en-US" sz="4800" b="1" dirty="0">
              <a:effectLst>
                <a:glow rad="355600">
                  <a:schemeClr val="bg1"/>
                </a:glow>
              </a:effectLst>
              <a:latin typeface="Arial" charset="0"/>
              <a:cs typeface="Arial" charset="0"/>
            </a:endParaRPr>
          </a:p>
        </p:txBody>
      </p:sp>
      <p:sp>
        <p:nvSpPr>
          <p:cNvPr id="865282" name="Text Box 4">
            <a:extLst>
              <a:ext uri="{FF2B5EF4-FFF2-40B4-BE49-F238E27FC236}">
                <a16:creationId xmlns:a16="http://schemas.microsoft.com/office/drawing/2014/main" id="{70F9323E-F2D7-43E2-AD31-3B89E23CEA81}"/>
              </a:ext>
            </a:extLst>
          </p:cNvPr>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b="1">
                <a:solidFill>
                  <a:srgbClr val="FFFFFF"/>
                </a:solidFill>
                <a:effectLst>
                  <a:glow rad="355600">
                    <a:srgbClr val="000000"/>
                  </a:glow>
                </a:effectLst>
                <a:latin typeface="Arial" charset="0"/>
                <a:ea typeface="ＭＳ Ｐゴシック" charset="0"/>
                <a:cs typeface="ＭＳ Ｐゴシック" charset="0"/>
              </a:rPr>
              <a:t>599</a:t>
            </a:r>
          </a:p>
        </p:txBody>
      </p:sp>
      <p:sp>
        <p:nvSpPr>
          <p:cNvPr id="865284" name="Rectangle 6">
            <a:extLst>
              <a:ext uri="{FF2B5EF4-FFF2-40B4-BE49-F238E27FC236}">
                <a16:creationId xmlns:a16="http://schemas.microsoft.com/office/drawing/2014/main" id="{C070AD18-ADF5-41F7-A650-FB6AF9215590}"/>
              </a:ext>
            </a:extLst>
          </p:cNvPr>
          <p:cNvSpPr>
            <a:spLocks noChangeArrowheads="1"/>
          </p:cNvSpPr>
          <p:nvPr/>
        </p:nvSpPr>
        <p:spPr bwMode="auto">
          <a:xfrm>
            <a:off x="685800" y="3284984"/>
            <a:ext cx="80010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是什么原因导致基督徒 </a:t>
            </a:r>
            <a:r>
              <a:rPr kumimoji="1" lang="en-US" altLang="zh-CN" sz="3200" b="1" dirty="0">
                <a:solidFill>
                  <a:srgbClr val="FFFFFF"/>
                </a:solidFill>
                <a:effectLst>
                  <a:glow rad="355600">
                    <a:srgbClr val="000000"/>
                  </a:glow>
                </a:effectLst>
                <a:latin typeface="Arial" charset="0"/>
                <a:ea typeface="ＭＳ Ｐゴシック" charset="0"/>
              </a:rPr>
              <a:t>- </a:t>
            </a:r>
            <a:r>
              <a:rPr kumimoji="1" lang="zh-CN" altLang="en-US" sz="3200" b="1" dirty="0">
                <a:solidFill>
                  <a:srgbClr val="FFFFFF"/>
                </a:solidFill>
                <a:effectLst>
                  <a:glow rad="355600">
                    <a:srgbClr val="000000"/>
                  </a:glow>
                </a:effectLst>
                <a:latin typeface="Arial" charset="0"/>
                <a:ea typeface="ＭＳ Ｐゴシック" charset="0"/>
              </a:rPr>
              <a:t>特别是年长者 </a:t>
            </a:r>
            <a:r>
              <a:rPr kumimoji="1" lang="en-US" altLang="zh-CN" sz="3200" b="1" dirty="0">
                <a:solidFill>
                  <a:srgbClr val="FFFFFF"/>
                </a:solidFill>
                <a:effectLst>
                  <a:glow rad="355600">
                    <a:srgbClr val="000000"/>
                  </a:glow>
                </a:effectLst>
                <a:latin typeface="Arial" charset="0"/>
                <a:ea typeface="ＭＳ Ｐゴシック" charset="0"/>
              </a:rPr>
              <a:t>- </a:t>
            </a:r>
            <a:r>
              <a:rPr kumimoji="1" lang="zh-CN" altLang="en-US" sz="3200" b="1" dirty="0">
                <a:solidFill>
                  <a:srgbClr val="FFFFFF"/>
                </a:solidFill>
                <a:effectLst>
                  <a:glow rad="355600">
                    <a:srgbClr val="000000"/>
                  </a:glow>
                </a:effectLst>
                <a:latin typeface="Arial" charset="0"/>
                <a:ea typeface="ＭＳ Ｐゴシック" charset="0"/>
              </a:rPr>
              <a:t>失去对迷失者的同情？</a:t>
            </a:r>
          </a:p>
          <a:p>
            <a:pPr marL="342900" indent="-342900" eaLnBrk="1" hangingPunct="1">
              <a:lnSpc>
                <a:spcPct val="90000"/>
              </a:lnSpc>
              <a:spcBef>
                <a:spcPct val="20000"/>
              </a:spcBef>
              <a:buClr>
                <a:srgbClr val="990000"/>
              </a:buClr>
              <a:buSzPct val="75000"/>
              <a:buFont typeface="Wingdings" charset="0"/>
              <a:buChar char="n"/>
              <a:defRPr/>
            </a:pPr>
            <a:endParaRPr kumimoji="1" lang="en-US" sz="3200" b="1" dirty="0">
              <a:solidFill>
                <a:srgbClr val="FFFFFF"/>
              </a:solidFill>
              <a:effectLst>
                <a:glow rad="355600">
                  <a:srgbClr val="000000"/>
                </a:glow>
              </a:effectLst>
              <a:latin typeface="Arial" charset="0"/>
              <a:ea typeface="ＭＳ Ｐゴシック" charset="0"/>
            </a:endParaRPr>
          </a:p>
        </p:txBody>
      </p:sp>
      <p:sp>
        <p:nvSpPr>
          <p:cNvPr id="865285" name="Rectangle 3">
            <a:extLst>
              <a:ext uri="{FF2B5EF4-FFF2-40B4-BE49-F238E27FC236}">
                <a16:creationId xmlns:a16="http://schemas.microsoft.com/office/drawing/2014/main" id="{8499A5BE-83B9-4825-ADD7-0C766778CBAB}"/>
              </a:ext>
            </a:extLst>
          </p:cNvPr>
          <p:cNvSpPr>
            <a:spLocks noChangeArrowheads="1"/>
          </p:cNvSpPr>
          <p:nvPr/>
        </p:nvSpPr>
        <p:spPr bwMode="auto">
          <a:xfrm>
            <a:off x="685800" y="1828800"/>
            <a:ext cx="813467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你的生活和约拿书之间看到了什么相似之处？</a:t>
            </a:r>
            <a:endParaRPr kumimoji="1" lang="en-US" sz="3200" b="1" dirty="0">
              <a:solidFill>
                <a:srgbClr val="FFFFFF"/>
              </a:solidFill>
              <a:effectLst>
                <a:glow rad="355600">
                  <a:srgbClr val="000000"/>
                </a:glow>
              </a:effectLst>
              <a:latin typeface="Arial" charset="0"/>
              <a:ea typeface="ＭＳ Ｐゴシック" charset="0"/>
            </a:endParaRPr>
          </a:p>
        </p:txBody>
      </p:sp>
      <p:sp>
        <p:nvSpPr>
          <p:cNvPr id="8" name="Rectangle 6">
            <a:extLst>
              <a:ext uri="{FF2B5EF4-FFF2-40B4-BE49-F238E27FC236}">
                <a16:creationId xmlns:a16="http://schemas.microsoft.com/office/drawing/2014/main" id="{AEED09E0-CC01-4516-AA53-3904C826B3B2}"/>
              </a:ext>
            </a:extLst>
          </p:cNvPr>
          <p:cNvSpPr>
            <a:spLocks noChangeArrowheads="1"/>
          </p:cNvSpPr>
          <p:nvPr/>
        </p:nvSpPr>
        <p:spPr bwMode="auto">
          <a:xfrm>
            <a:off x="685800" y="5013176"/>
            <a:ext cx="8001000"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您认为哪些做法有助于维护您对不信者的</a:t>
            </a:r>
            <a:r>
              <a:rPr kumimoji="1" lang="zh-CN" altLang="en-US" sz="3200" b="1">
                <a:solidFill>
                  <a:srgbClr val="FFFFFF"/>
                </a:solidFill>
                <a:effectLst>
                  <a:glow rad="355600">
                    <a:srgbClr val="000000"/>
                  </a:glow>
                </a:effectLst>
                <a:latin typeface="Arial" charset="0"/>
                <a:ea typeface="ＭＳ Ｐゴシック" charset="0"/>
              </a:rPr>
              <a:t>同情？</a:t>
            </a:r>
            <a:endParaRPr kumimoji="1" lang="zh-CN" altLang="en-US" sz="3200" b="1" dirty="0">
              <a:solidFill>
                <a:srgbClr val="FFFFFF"/>
              </a:solidFill>
              <a:effectLst>
                <a:glow rad="355600">
                  <a:srgbClr val="000000"/>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E160D90C-95E2-48C2-9652-8C01B1BC4246}"/>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666627" name="Picture 1">
            <a:extLst>
              <a:ext uri="{FF2B5EF4-FFF2-40B4-BE49-F238E27FC236}">
                <a16:creationId xmlns:a16="http://schemas.microsoft.com/office/drawing/2014/main" id="{82FD114B-2F61-4757-8999-7D3781BE8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4700"/>
            <a:ext cx="91440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8" name="Title 2">
            <a:extLst>
              <a:ext uri="{FF2B5EF4-FFF2-40B4-BE49-F238E27FC236}">
                <a16:creationId xmlns:a16="http://schemas.microsoft.com/office/drawing/2014/main" id="{E18F5FD4-8A9A-4308-9190-F9368F55CDA3}"/>
              </a:ext>
            </a:extLst>
          </p:cNvPr>
          <p:cNvSpPr>
            <a:spLocks noGrp="1"/>
          </p:cNvSpPr>
          <p:nvPr>
            <p:ph type="title" idx="4294967295"/>
          </p:nvPr>
        </p:nvSpPr>
        <p:spPr>
          <a:xfrm>
            <a:off x="0" y="0"/>
            <a:ext cx="2987675" cy="2852738"/>
          </a:xfrm>
        </p:spPr>
        <p:txBody>
          <a:bodyPr/>
          <a:lstStyle/>
          <a:p>
            <a:r>
              <a:rPr lang="zh-CN" altLang="en-US" b="1">
                <a:solidFill>
                  <a:schemeClr val="tx1"/>
                </a:solidFill>
              </a:rPr>
              <a:t>戴德生</a:t>
            </a:r>
            <a:endParaRPr lang="en-US" altLang="en-US" b="1">
              <a:solidFill>
                <a:schemeClr val="tx1"/>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0ED97B42-BFB5-4865-8358-663E77B6D1C7}"/>
              </a:ext>
            </a:extLst>
          </p:cNvPr>
          <p:cNvSpPr txBox="1">
            <a:spLocks noGrp="1"/>
          </p:cNvSpPr>
          <p:nvPr>
            <p:ph type="title" idx="4294967295"/>
          </p:nvPr>
        </p:nvSpPr>
        <p:spPr>
          <a:xfrm>
            <a:off x="4114800" y="5257800"/>
            <a:ext cx="5029200" cy="914400"/>
          </a:xfrm>
        </p:spPr>
        <p:txBody>
          <a:bodyPr/>
          <a:lstStyle/>
          <a:p>
            <a:pPr eaLnBrk="1" hangingPunct="1">
              <a:defRPr/>
            </a:pPr>
            <a:r>
              <a:rPr lang="zh-SG" sz="5400">
                <a:latin typeface="KaiTi" charset="0"/>
                <a:ea typeface="KaiTi" charset="0"/>
                <a:cs typeface="KaiTi" charset="0"/>
              </a:rPr>
              <a:t>约拿</a:t>
            </a:r>
            <a:r>
              <a:rPr lang="zh-CN" altLang="en-US" sz="5400">
                <a:latin typeface="KaiTi" charset="0"/>
                <a:ea typeface="KaiTi" charset="0"/>
                <a:cs typeface="KaiTi" charset="0"/>
              </a:rPr>
              <a:t>绷脸</a:t>
            </a:r>
            <a:br>
              <a:rPr altLang="ja-JP" sz="5400">
                <a:latin typeface="Calibri" charset="0"/>
              </a:rPr>
            </a:br>
            <a:endParaRPr sz="5400">
              <a:latin typeface="KaiTi" charset="0"/>
              <a:ea typeface="KaiTi" charset="0"/>
              <a:cs typeface="KaiTi" charset="0"/>
            </a:endParaRPr>
          </a:p>
        </p:txBody>
      </p:sp>
      <p:sp>
        <p:nvSpPr>
          <p:cNvPr id="667651" name="Rectangle 11">
            <a:extLst>
              <a:ext uri="{FF2B5EF4-FFF2-40B4-BE49-F238E27FC236}">
                <a16:creationId xmlns:a16="http://schemas.microsoft.com/office/drawing/2014/main" id="{4C46BAA8-F5E0-415E-9E89-78EBE2EDA59F}"/>
              </a:ext>
            </a:extLst>
          </p:cNvPr>
          <p:cNvSpPr>
            <a:spLocks noChangeArrowheads="1"/>
          </p:cNvSpPr>
          <p:nvPr/>
        </p:nvSpPr>
        <p:spPr bwMode="auto">
          <a:xfrm>
            <a:off x="533400" y="762000"/>
            <a:ext cx="822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ts val="800"/>
              </a:spcBef>
              <a:buSzPct val="100000"/>
              <a:buFont typeface="Wingdings" panose="05000000000000000000" pitchFamily="2" charset="2"/>
              <a:buChar char="§"/>
              <a:defRPr sz="3200">
                <a:solidFill>
                  <a:srgbClr val="000000"/>
                </a:solidFill>
                <a:latin typeface="Copperplate Gothic Light" panose="020E0507020206020404" pitchFamily="34" charset="0"/>
                <a:ea typeface="ＭＳ Ｐゴシック" panose="020B0600070205080204" pitchFamily="34" charset="-128"/>
                <a:cs typeface="MS Pゴシック"/>
              </a:defRPr>
            </a:lvl1pPr>
            <a:lvl2pPr marL="742950" indent="-285750">
              <a:spcBef>
                <a:spcPts val="700"/>
              </a:spcBef>
              <a:buSzPct val="100000"/>
              <a:buFont typeface="Wingdings" panose="05000000000000000000" pitchFamily="2" charset="2"/>
              <a:buChar char="§"/>
              <a:defRPr sz="2800">
                <a:solidFill>
                  <a:srgbClr val="000000"/>
                </a:solidFill>
                <a:latin typeface="Copperplate Gothic Light" panose="020E0507020206020404" pitchFamily="34" charset="0"/>
                <a:ea typeface="MS Pゴシック"/>
                <a:cs typeface="MS Pゴシック"/>
              </a:defRPr>
            </a:lvl2pPr>
            <a:lvl3pPr marL="1143000" indent="-228600">
              <a:spcBef>
                <a:spcPts val="600"/>
              </a:spcBef>
              <a:buSzPct val="100000"/>
              <a:buFont typeface="Wingdings" panose="05000000000000000000" pitchFamily="2" charset="2"/>
              <a:buChar char="§"/>
              <a:defRPr sz="2400">
                <a:solidFill>
                  <a:srgbClr val="000000"/>
                </a:solidFill>
                <a:latin typeface="Copperplate Gothic Light" panose="020E0507020206020404" pitchFamily="34" charset="0"/>
                <a:ea typeface="MS Pゴシック"/>
                <a:cs typeface="MS Pゴシック"/>
              </a:defRPr>
            </a:lvl3pPr>
            <a:lvl4pPr marL="16002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4pPr>
            <a:lvl5pPr marL="20574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5pPr>
            <a:lvl6pPr marL="25146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6pPr>
            <a:lvl7pPr marL="29718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7pPr>
            <a:lvl8pPr marL="34290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8pPr>
            <a:lvl9pPr marL="38862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9pPr>
          </a:lstStyle>
          <a:p>
            <a:pPr algn="ctr" eaLnBrk="1" hangingPunct="1">
              <a:spcBef>
                <a:spcPct val="0"/>
              </a:spcBef>
              <a:buSzTx/>
              <a:buFontTx/>
              <a:buNone/>
            </a:pPr>
            <a:endParaRPr lang="en-US" altLang="en-US" sz="5400" b="1">
              <a:ea typeface="MS Pゴシック"/>
            </a:endParaRPr>
          </a:p>
        </p:txBody>
      </p:sp>
      <p:pic>
        <p:nvPicPr>
          <p:cNvPr id="667652" name="Picture 12">
            <a:extLst>
              <a:ext uri="{FF2B5EF4-FFF2-40B4-BE49-F238E27FC236}">
                <a16:creationId xmlns:a16="http://schemas.microsoft.com/office/drawing/2014/main" id="{7EE09175-FF20-49E7-9A9E-0E4E31D79C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672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7653" name="Rectangle 4">
            <a:extLst>
              <a:ext uri="{FF2B5EF4-FFF2-40B4-BE49-F238E27FC236}">
                <a16:creationId xmlns:a16="http://schemas.microsoft.com/office/drawing/2014/main" id="{37293B30-B4E9-4AB5-BD07-9C9D74178280}"/>
              </a:ext>
            </a:extLst>
          </p:cNvPr>
          <p:cNvSpPr>
            <a:spLocks noChangeArrowheads="1"/>
          </p:cNvSpPr>
          <p:nvPr/>
        </p:nvSpPr>
        <p:spPr bwMode="auto">
          <a:xfrm>
            <a:off x="381000" y="533400"/>
            <a:ext cx="81534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Font typeface="Wingdings" panose="05000000000000000000" pitchFamily="2" charset="2"/>
              <a:buChar char="§"/>
              <a:defRPr sz="3200">
                <a:solidFill>
                  <a:srgbClr val="000000"/>
                </a:solidFill>
                <a:latin typeface="Copperplate Gothic Light" panose="020E0507020206020404" pitchFamily="34" charset="0"/>
                <a:ea typeface="ＭＳ Ｐゴシック" panose="020B0600070205080204" pitchFamily="34" charset="-128"/>
                <a:cs typeface="MS Pゴシック"/>
              </a:defRPr>
            </a:lvl1pPr>
            <a:lvl2pPr marL="742950" indent="-285750">
              <a:spcBef>
                <a:spcPts val="700"/>
              </a:spcBef>
              <a:buSzPct val="100000"/>
              <a:buFont typeface="Wingdings" panose="05000000000000000000" pitchFamily="2" charset="2"/>
              <a:buChar char="§"/>
              <a:defRPr sz="2800">
                <a:solidFill>
                  <a:srgbClr val="000000"/>
                </a:solidFill>
                <a:latin typeface="Copperplate Gothic Light" panose="020E0507020206020404" pitchFamily="34" charset="0"/>
                <a:ea typeface="MS Pゴシック"/>
                <a:cs typeface="MS Pゴシック"/>
              </a:defRPr>
            </a:lvl2pPr>
            <a:lvl3pPr marL="1143000" indent="-228600">
              <a:spcBef>
                <a:spcPts val="600"/>
              </a:spcBef>
              <a:buSzPct val="100000"/>
              <a:buFont typeface="Wingdings" panose="05000000000000000000" pitchFamily="2" charset="2"/>
              <a:buChar char="§"/>
              <a:defRPr sz="2400">
                <a:solidFill>
                  <a:srgbClr val="000000"/>
                </a:solidFill>
                <a:latin typeface="Copperplate Gothic Light" panose="020E0507020206020404" pitchFamily="34" charset="0"/>
                <a:ea typeface="MS Pゴシック"/>
                <a:cs typeface="MS Pゴシック"/>
              </a:defRPr>
            </a:lvl3pPr>
            <a:lvl4pPr marL="16002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4pPr>
            <a:lvl5pPr marL="2057400" indent="-228600">
              <a:spcBef>
                <a:spcPts val="500"/>
              </a:spcBef>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5pPr>
            <a:lvl6pPr marL="25146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6pPr>
            <a:lvl7pPr marL="29718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7pPr>
            <a:lvl8pPr marL="34290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8pPr>
            <a:lvl9pPr marL="3886200" indent="-228600" eaLnBrk="0" fontAlgn="base" hangingPunct="0">
              <a:spcBef>
                <a:spcPts val="500"/>
              </a:spcBef>
              <a:spcAft>
                <a:spcPct val="0"/>
              </a:spcAft>
              <a:buSzPct val="100000"/>
              <a:buFont typeface="Wingdings" panose="05000000000000000000" pitchFamily="2" charset="2"/>
              <a:buChar char="§"/>
              <a:defRPr sz="2000">
                <a:solidFill>
                  <a:srgbClr val="000000"/>
                </a:solidFill>
                <a:latin typeface="Copperplate Gothic Light" panose="020E0507020206020404" pitchFamily="34" charset="0"/>
                <a:ea typeface="MS Pゴシック"/>
                <a:cs typeface="MS Pゴシック"/>
              </a:defRPr>
            </a:lvl9pPr>
          </a:lstStyle>
          <a:p>
            <a:pPr eaLnBrk="1" hangingPunct="1">
              <a:spcBef>
                <a:spcPct val="0"/>
              </a:spcBef>
              <a:buSzTx/>
              <a:buFontTx/>
              <a:buNone/>
            </a:pPr>
            <a:r>
              <a:rPr lang="zh-CN" altLang="en-US" sz="4800" b="1">
                <a:latin typeface="KaiTi" panose="02010609060101010101" pitchFamily="49" charset="-122"/>
                <a:ea typeface="KaiTi" panose="02010609060101010101" pitchFamily="49" charset="-122"/>
              </a:rPr>
              <a:t>二 约拿只关注的是一棵</a:t>
            </a:r>
            <a:r>
              <a:rPr lang="zh-CN" altLang="en-US" sz="4800" b="1">
                <a:solidFill>
                  <a:srgbClr val="006600"/>
                </a:solidFill>
                <a:latin typeface="KaiTi" panose="02010609060101010101" pitchFamily="49" charset="-122"/>
                <a:ea typeface="KaiTi" panose="02010609060101010101" pitchFamily="49" charset="-122"/>
              </a:rPr>
              <a:t>植物</a:t>
            </a:r>
            <a:r>
              <a:rPr lang="zh-CN" altLang="en-US" sz="4800" b="1">
                <a:latin typeface="KaiTi" panose="02010609060101010101" pitchFamily="49" charset="-122"/>
                <a:ea typeface="KaiTi" panose="02010609060101010101" pitchFamily="49" charset="-122"/>
              </a:rPr>
              <a:t>，所以它的破坏，使他生气</a:t>
            </a:r>
            <a:r>
              <a:rPr lang="zh-CN" altLang="en-US" sz="4400" b="1">
                <a:latin typeface="KaiTi" panose="02010609060101010101" pitchFamily="49" charset="-122"/>
                <a:ea typeface="KaiTi" panose="02010609060101010101" pitchFamily="49" charset="-122"/>
              </a:rPr>
              <a:t>（</a:t>
            </a:r>
            <a:r>
              <a:rPr lang="en-US" altLang="zh-CN" sz="4400" b="1">
                <a:latin typeface="KaiTi" panose="02010609060101010101" pitchFamily="49" charset="-122"/>
                <a:ea typeface="KaiTi" panose="02010609060101010101" pitchFamily="49" charset="-122"/>
              </a:rPr>
              <a:t>4:5-9</a:t>
            </a:r>
            <a:r>
              <a:rPr lang="zh-CN" altLang="en-US" sz="4400" b="1">
                <a:latin typeface="KaiTi" panose="02010609060101010101" pitchFamily="49" charset="-122"/>
                <a:ea typeface="KaiTi" panose="02010609060101010101" pitchFamily="49" charset="-122"/>
              </a:rPr>
              <a:t>）。</a:t>
            </a:r>
            <a:endParaRPr lang="en-US" altLang="zh-CN" sz="4800" b="1">
              <a:latin typeface="KaiTi" panose="02010609060101010101" pitchFamily="49" charset="-122"/>
              <a:ea typeface="KaiTi" panose="02010609060101010101" pitchFamily="49" charset="-122"/>
            </a:endParaRPr>
          </a:p>
          <a:p>
            <a:pPr eaLnBrk="1" hangingPunct="1">
              <a:spcBef>
                <a:spcPct val="0"/>
              </a:spcBef>
              <a:buSzTx/>
              <a:buFontTx/>
              <a:buNone/>
            </a:pPr>
            <a:endParaRPr lang="en-US" altLang="zh-CN" sz="1800" b="1">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zh-CN" sz="1800">
              <a:latin typeface="Calibri" panose="020F0502020204030204" pitchFamily="34" charset="0"/>
              <a:ea typeface="SimSun" panose="02010600030101010101" pitchFamily="2" charset="-122"/>
            </a:endParaRPr>
          </a:p>
          <a:p>
            <a:pPr eaLnBrk="1" hangingPunct="1">
              <a:spcBef>
                <a:spcPct val="0"/>
              </a:spcBef>
              <a:buSzTx/>
              <a:buFontTx/>
              <a:buNone/>
            </a:pPr>
            <a:r>
              <a:rPr lang="en-US" altLang="zh-CN" sz="1800">
                <a:latin typeface="Calibri" panose="020F0502020204030204" pitchFamily="34" charset="0"/>
                <a:ea typeface="SimSun" panose="02010600030101010101" pitchFamily="2" charset="-122"/>
              </a:rPr>
              <a:t>0</a:t>
            </a: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a:p>
            <a:pPr eaLnBrk="1" hangingPunct="1">
              <a:spcBef>
                <a:spcPct val="0"/>
              </a:spcBef>
              <a:buSzTx/>
              <a:buFontTx/>
              <a:buNone/>
            </a:pPr>
            <a:endParaRPr lang="en-US" altLang="en-US" sz="1800">
              <a:latin typeface="Calibri" panose="020F0502020204030204" pitchFamily="34" charset="0"/>
              <a:ea typeface="SimSun" panose="02010600030101010101" pitchFamily="2" charset="-122"/>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68674" name="Rectangle 2">
            <a:extLst>
              <a:ext uri="{FF2B5EF4-FFF2-40B4-BE49-F238E27FC236}">
                <a16:creationId xmlns:a16="http://schemas.microsoft.com/office/drawing/2014/main" id="{B93F435B-5C23-4F73-BD43-855C42AE493A}"/>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668675" name="Rectangle 2">
            <a:extLst>
              <a:ext uri="{FF2B5EF4-FFF2-40B4-BE49-F238E27FC236}">
                <a16:creationId xmlns:a16="http://schemas.microsoft.com/office/drawing/2014/main" id="{B14741B7-FED0-45B9-9954-01993AB73FC5}"/>
              </a:ext>
            </a:extLst>
          </p:cNvPr>
          <p:cNvSpPr txBox="1">
            <a:spLocks noGrp="1"/>
          </p:cNvSpPr>
          <p:nvPr>
            <p:ph type="title" idx="4294967295"/>
          </p:nvPr>
        </p:nvSpPr>
        <p:spPr>
          <a:xfrm>
            <a:off x="228600" y="381000"/>
            <a:ext cx="2743200" cy="5867400"/>
          </a:xfrm>
        </p:spPr>
        <p:txBody>
          <a:bodyPr/>
          <a:lstStyle/>
          <a:p>
            <a:pPr eaLnBrk="1" hangingPunct="1"/>
            <a:r>
              <a:rPr lang="zh-SG" altLang="en-US" sz="6000">
                <a:solidFill>
                  <a:schemeClr val="bg1"/>
                </a:solidFill>
                <a:latin typeface="KaiTi" panose="02010609060101010101" pitchFamily="49" charset="-122"/>
                <a:ea typeface="KaiTi" panose="02010609060101010101" pitchFamily="49" charset="-122"/>
              </a:rPr>
              <a:t>约拿</a:t>
            </a:r>
            <a:br>
              <a:rPr altLang="zh-CN" sz="6000">
                <a:solidFill>
                  <a:schemeClr val="bg1"/>
                </a:solidFill>
                <a:latin typeface="Arial" panose="020B0604020202020204" pitchFamily="34" charset="0"/>
                <a:ea typeface="ＭＳ Ｐゴシック" panose="020B0600070205080204" pitchFamily="34" charset="-128"/>
              </a:rPr>
            </a:br>
            <a:r>
              <a:rPr lang="zh-CN" altLang="en-US" sz="6000">
                <a:solidFill>
                  <a:schemeClr val="bg1"/>
                </a:solidFill>
                <a:latin typeface="KaiTi" panose="02010609060101010101" pitchFamily="49" charset="-122"/>
                <a:ea typeface="KaiTi" panose="02010609060101010101" pitchFamily="49" charset="-122"/>
              </a:rPr>
              <a:t>到城市的东部</a:t>
            </a:r>
            <a:endParaRPr altLang="en-US" sz="6000">
              <a:latin typeface="KaiTi" panose="02010609060101010101" pitchFamily="49" charset="-122"/>
              <a:ea typeface="KaiTi" panose="02010609060101010101" pitchFamily="49" charset="-122"/>
            </a:endParaRPr>
          </a:p>
        </p:txBody>
      </p:sp>
      <p:pic>
        <p:nvPicPr>
          <p:cNvPr id="668676" name="Picture 4">
            <a:extLst>
              <a:ext uri="{FF2B5EF4-FFF2-40B4-BE49-F238E27FC236}">
                <a16:creationId xmlns:a16="http://schemas.microsoft.com/office/drawing/2014/main" id="{3A0A1010-0405-4449-862A-6217EC6DD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6019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53DB871B-50D1-455F-AF41-5F40082682BE}"/>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ndParaRPr>
          </a:p>
        </p:txBody>
      </p:sp>
      <p:pic>
        <p:nvPicPr>
          <p:cNvPr id="669699" name="Picture 3">
            <a:extLst>
              <a:ext uri="{FF2B5EF4-FFF2-40B4-BE49-F238E27FC236}">
                <a16:creationId xmlns:a16="http://schemas.microsoft.com/office/drawing/2014/main" id="{8A2218BC-F60D-4EE6-91D6-B1992F4901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20C7B74A-B0AB-4137-BDB2-B14228C3D53A}"/>
              </a:ext>
            </a:extLst>
          </p:cNvPr>
          <p:cNvSpPr txBox="1"/>
          <p:nvPr/>
        </p:nvSpPr>
        <p:spPr>
          <a:xfrm>
            <a:off x="8375650" y="762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Arial"/>
                <a:ea typeface="ＭＳ Ｐゴシック"/>
                <a:cs typeface="ＭＳ Ｐゴシック"/>
              </a:rPr>
              <a:t>607</a:t>
            </a:r>
          </a:p>
        </p:txBody>
      </p:sp>
      <p:sp>
        <p:nvSpPr>
          <p:cNvPr id="5" name="Freeform 8">
            <a:extLst>
              <a:ext uri="{FF2B5EF4-FFF2-40B4-BE49-F238E27FC236}">
                <a16:creationId xmlns:a16="http://schemas.microsoft.com/office/drawing/2014/main" id="{ABFBAE05-357C-496E-817D-A4958E57402B}"/>
              </a:ext>
            </a:extLst>
          </p:cNvPr>
          <p:cNvSpPr>
            <a:spLocks/>
          </p:cNvSpPr>
          <p:nvPr/>
        </p:nvSpPr>
        <p:spPr bwMode="auto">
          <a:xfrm rot="629761">
            <a:off x="3200400" y="1985963"/>
            <a:ext cx="2362200" cy="2281237"/>
          </a:xfrm>
          <a:custGeom>
            <a:avLst/>
            <a:gdLst>
              <a:gd name="T0" fmla="*/ 2147483647 w 1680"/>
              <a:gd name="T1" fmla="*/ 0 h 1437"/>
              <a:gd name="T2" fmla="*/ 2147483647 w 1680"/>
              <a:gd name="T3" fmla="*/ 2147483647 h 1437"/>
              <a:gd name="T4" fmla="*/ 2147483647 w 1680"/>
              <a:gd name="T5" fmla="*/ 2147483647 h 1437"/>
              <a:gd name="T6" fmla="*/ 0 w 1680"/>
              <a:gd name="T7" fmla="*/ 2147483647 h 1437"/>
              <a:gd name="T8" fmla="*/ 0 w 1680"/>
              <a:gd name="T9" fmla="*/ 2147483647 h 1437"/>
              <a:gd name="T10" fmla="*/ 2147483647 w 1680"/>
              <a:gd name="T11" fmla="*/ 2147483647 h 1437"/>
              <a:gd name="T12" fmla="*/ 2147483647 w 1680"/>
              <a:gd name="T13" fmla="*/ 2147483647 h 1437"/>
              <a:gd name="T14" fmla="*/ 2147483647 w 1680"/>
              <a:gd name="T15" fmla="*/ 2147483647 h 1437"/>
              <a:gd name="T16" fmla="*/ 2147483647 w 1680"/>
              <a:gd name="T17" fmla="*/ 2147483647 h 1437"/>
              <a:gd name="T18" fmla="*/ 2147483647 w 1680"/>
              <a:gd name="T19" fmla="*/ 2147483647 h 1437"/>
              <a:gd name="T20" fmla="*/ 2147483647 w 1680"/>
              <a:gd name="T21" fmla="*/ 2147483647 h 1437"/>
              <a:gd name="T22" fmla="*/ 2147483647 w 1680"/>
              <a:gd name="T23" fmla="*/ 2147483647 h 1437"/>
              <a:gd name="T24" fmla="*/ 2147483647 w 1680"/>
              <a:gd name="T25" fmla="*/ 2147483647 h 1437"/>
              <a:gd name="T26" fmla="*/ 2147483647 w 1680"/>
              <a:gd name="T27" fmla="*/ 2147483647 h 1437"/>
              <a:gd name="T28" fmla="*/ 2147483647 w 1680"/>
              <a:gd name="T29" fmla="*/ 2147483647 h 1437"/>
              <a:gd name="T30" fmla="*/ 2147483647 w 1680"/>
              <a:gd name="T31" fmla="*/ 2147483647 h 1437"/>
              <a:gd name="T32" fmla="*/ 2147483647 w 1680"/>
              <a:gd name="T33" fmla="*/ 2147483647 h 1437"/>
              <a:gd name="T34" fmla="*/ 2147483647 w 1680"/>
              <a:gd name="T35" fmla="*/ 2147483647 h 1437"/>
              <a:gd name="T36" fmla="*/ 2147483647 w 1680"/>
              <a:gd name="T37" fmla="*/ 2147483647 h 1437"/>
              <a:gd name="T38" fmla="*/ 2147483647 w 1680"/>
              <a:gd name="T39" fmla="*/ 2147483647 h 1437"/>
              <a:gd name="T40" fmla="*/ 2147483647 w 1680"/>
              <a:gd name="T41" fmla="*/ 2147483647 h 1437"/>
              <a:gd name="T42" fmla="*/ 2147483647 w 1680"/>
              <a:gd name="T43" fmla="*/ 2147483647 h 1437"/>
              <a:gd name="T44" fmla="*/ 2147483647 w 1680"/>
              <a:gd name="T45" fmla="*/ 2147483647 h 1437"/>
              <a:gd name="T46" fmla="*/ 2147483647 w 1680"/>
              <a:gd name="T47" fmla="*/ 2147483647 h 1437"/>
              <a:gd name="T48" fmla="*/ 2147483647 w 1680"/>
              <a:gd name="T49" fmla="*/ 2147483647 h 1437"/>
              <a:gd name="T50" fmla="*/ 2147483647 w 1680"/>
              <a:gd name="T51" fmla="*/ 2147483647 h 1437"/>
              <a:gd name="T52" fmla="*/ 2147483647 w 1680"/>
              <a:gd name="T53" fmla="*/ 2147483647 h 1437"/>
              <a:gd name="T54" fmla="*/ 2147483647 w 1680"/>
              <a:gd name="T55" fmla="*/ 2147483647 h 1437"/>
              <a:gd name="T56" fmla="*/ 2147483647 w 1680"/>
              <a:gd name="T57" fmla="*/ 2147483647 h 1437"/>
              <a:gd name="T58" fmla="*/ 2147483647 w 1680"/>
              <a:gd name="T59" fmla="*/ 2147483647 h 1437"/>
              <a:gd name="T60" fmla="*/ 2147483647 w 1680"/>
              <a:gd name="T61" fmla="*/ 2147483647 h 1437"/>
              <a:gd name="T62" fmla="*/ 2147483647 w 1680"/>
              <a:gd name="T63" fmla="*/ 2147483647 h 1437"/>
              <a:gd name="T64" fmla="*/ 2147483647 w 1680"/>
              <a:gd name="T65" fmla="*/ 2147483647 h 1437"/>
              <a:gd name="T66" fmla="*/ 2147483647 w 1680"/>
              <a:gd name="T67" fmla="*/ 2147483647 h 1437"/>
              <a:gd name="T68" fmla="*/ 2147483647 w 1680"/>
              <a:gd name="T69" fmla="*/ 2147483647 h 1437"/>
              <a:gd name="T70" fmla="*/ 2147483647 w 1680"/>
              <a:gd name="T71" fmla="*/ 2147483647 h 1437"/>
              <a:gd name="T72" fmla="*/ 2147483647 w 1680"/>
              <a:gd name="T73" fmla="*/ 2147483647 h 1437"/>
              <a:gd name="T74" fmla="*/ 2147483647 w 1680"/>
              <a:gd name="T75" fmla="*/ 2147483647 h 1437"/>
              <a:gd name="T76" fmla="*/ 2147483647 w 1680"/>
              <a:gd name="T77" fmla="*/ 2147483647 h 1437"/>
              <a:gd name="T78" fmla="*/ 2147483647 w 1680"/>
              <a:gd name="T79" fmla="*/ 2147483647 h 1437"/>
              <a:gd name="T80" fmla="*/ 2147483647 w 1680"/>
              <a:gd name="T81" fmla="*/ 2147483647 h 1437"/>
              <a:gd name="T82" fmla="*/ 2147483647 w 1680"/>
              <a:gd name="T83" fmla="*/ 2147483647 h 1437"/>
              <a:gd name="T84" fmla="*/ 17694720 60000 65536"/>
              <a:gd name="T85" fmla="*/ 0 60000 65536"/>
              <a:gd name="T86" fmla="*/ 5898240 60000 65536"/>
              <a:gd name="T87" fmla="*/ 1179648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0"/>
              <a:gd name="T127" fmla="*/ 0 h 1437"/>
              <a:gd name="T128" fmla="*/ 1680 w 1680"/>
              <a:gd name="T129" fmla="*/ 1437 h 14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196">
            <a:solidFill>
              <a:srgbClr val="FFFFFF"/>
            </a:solidFill>
            <a:prstDash val="solid"/>
            <a:round/>
            <a:headEnd/>
            <a:tailEnd/>
          </a:ln>
          <a:effectLst>
            <a:outerShdw dist="35924" dir="2700000" algn="tl" rotWithShape="0">
              <a:srgbClr val="666633">
                <a:alpha val="74997"/>
              </a:srgbClr>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6" name="Text Box 9">
            <a:extLst>
              <a:ext uri="{FF2B5EF4-FFF2-40B4-BE49-F238E27FC236}">
                <a16:creationId xmlns:a16="http://schemas.microsoft.com/office/drawing/2014/main" id="{46653FFB-42E9-4934-831A-6BDF4E13F2C1}"/>
              </a:ext>
            </a:extLst>
          </p:cNvPr>
          <p:cNvSpPr txBox="1">
            <a:spLocks noChangeArrowheads="1"/>
          </p:cNvSpPr>
          <p:nvPr/>
        </p:nvSpPr>
        <p:spPr bwMode="auto">
          <a:xfrm>
            <a:off x="0" y="5748338"/>
            <a:ext cx="9144000" cy="1077912"/>
          </a:xfrm>
          <a:prstGeom prst="rect">
            <a:avLst/>
          </a:prstGeom>
          <a:solidFill>
            <a:srgbClr val="FF0000"/>
          </a:solidFill>
          <a:ln w="9528">
            <a:solidFill>
              <a:srgbClr val="030201"/>
            </a:solidFill>
            <a:miter lim="800000"/>
            <a:headEnd/>
            <a:tailEnd/>
          </a:ln>
        </p:spPr>
        <p:txBody>
          <a:bodyPr anchor="ctr" anchorCtr="1">
            <a:spAutoFit/>
          </a:bodyPr>
          <a:lstStyle>
            <a:lvl1pPr>
              <a:spcBef>
                <a:spcPts val="700"/>
              </a:spcBef>
              <a:buClr>
                <a:srgbClr val="990000"/>
              </a:buClr>
              <a:buSzPct val="75000"/>
              <a:buFont typeface="Wingdings" panose="05000000000000000000" pitchFamily="2" charset="2"/>
              <a:buChar char="n"/>
              <a:defRPr sz="3100">
                <a:solidFill>
                  <a:srgbClr val="FFFFFF"/>
                </a:solidFill>
                <a:latin typeface="Arial" panose="020B0604020202020204" pitchFamily="34" charset="0"/>
                <a:ea typeface="ＭＳ Ｐゴシック" panose="020B0600070205080204" pitchFamily="34" charset="-128"/>
              </a:defRPr>
            </a:lvl1pPr>
            <a:lvl2pPr marL="742950" indent="-285750">
              <a:spcBef>
                <a:spcPts val="600"/>
              </a:spcBef>
              <a:buClr>
                <a:srgbClr val="666699"/>
              </a:buClr>
              <a:buSzPct val="65000"/>
              <a:buFont typeface="Wingdings" panose="05000000000000000000" pitchFamily="2" charset="2"/>
              <a:buChar char="n"/>
              <a:defRPr sz="26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999900"/>
              </a:buClr>
              <a:buSzPct val="5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990000"/>
              </a:buClr>
              <a:buSzPct val="100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85000"/>
              <a:buFont typeface="Wingdings" panose="05000000000000000000" pitchFamily="2" charset="2"/>
              <a:buChar char="§"/>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3200">
                <a:latin typeface="KaiTi" panose="02010609060101010101" pitchFamily="49" charset="-122"/>
                <a:ea typeface="KaiTi" panose="02010609060101010101" pitchFamily="49" charset="-122"/>
              </a:rPr>
              <a:t>也许他认为上帝的判决是在从西部的耶路撒冷而</a:t>
            </a:r>
            <a:endParaRPr lang="en-US" altLang="zh-CN" sz="3200">
              <a:latin typeface="KaiTi" panose="02010609060101010101" pitchFamily="49" charset="-122"/>
              <a:ea typeface="KaiTi" panose="02010609060101010101" pitchFamily="49" charset="-122"/>
            </a:endParaRPr>
          </a:p>
          <a:p>
            <a:pPr eaLnBrk="1" hangingPunct="1">
              <a:spcBef>
                <a:spcPct val="0"/>
              </a:spcBef>
              <a:buClrTx/>
              <a:buSzTx/>
              <a:buFontTx/>
              <a:buNone/>
            </a:pPr>
            <a:r>
              <a:rPr lang="zh-CN" altLang="en-US" sz="3200">
                <a:latin typeface="KaiTi" panose="02010609060101010101" pitchFamily="49" charset="-122"/>
                <a:ea typeface="KaiTi" panose="02010609060101010101" pitchFamily="49" charset="-122"/>
              </a:rPr>
              <a:t>来，他不希望被碰上！</a:t>
            </a:r>
            <a:endParaRPr lang="en-US" altLang="en-US" sz="3200">
              <a:latin typeface="KaiTi" panose="02010609060101010101" pitchFamily="49" charset="-122"/>
              <a:ea typeface="KaiTi" panose="02010609060101010101" pitchFamily="49" charset="-122"/>
            </a:endParaRPr>
          </a:p>
        </p:txBody>
      </p:sp>
      <p:sp>
        <p:nvSpPr>
          <p:cNvPr id="669703" name="Title 6">
            <a:extLst>
              <a:ext uri="{FF2B5EF4-FFF2-40B4-BE49-F238E27FC236}">
                <a16:creationId xmlns:a16="http://schemas.microsoft.com/office/drawing/2014/main" id="{76BD3B5B-09C4-4F66-BD89-8AD8CEA403C8}"/>
              </a:ext>
            </a:extLst>
          </p:cNvPr>
          <p:cNvSpPr txBox="1">
            <a:spLocks noGrp="1"/>
          </p:cNvSpPr>
          <p:nvPr>
            <p:ph type="title" idx="4294967295"/>
          </p:nvPr>
        </p:nvSpPr>
        <p:spPr>
          <a:xfrm>
            <a:off x="4343400" y="4724400"/>
            <a:ext cx="4800600" cy="1050925"/>
          </a:xfrm>
          <a:solidFill>
            <a:srgbClr val="000000"/>
          </a:solidFill>
        </p:spPr>
        <p:txBody>
          <a:bodyPr anchorCtr="1"/>
          <a:lstStyle/>
          <a:p>
            <a:pPr algn="ctr" eaLnBrk="1"/>
            <a:r>
              <a:rPr lang="zh-CN" altLang="en-US" sz="4000">
                <a:latin typeface="KaiTi" panose="02010609060101010101" pitchFamily="49" charset="-122"/>
                <a:ea typeface="KaiTi" panose="02010609060101010101" pitchFamily="49" charset="-122"/>
              </a:rPr>
              <a:t>为什么约拿坐在城市的东部？</a:t>
            </a:r>
            <a:endParaRPr altLang="en-US" sz="4000">
              <a:latin typeface="KaiTi" panose="02010609060101010101" pitchFamily="49" charset="-122"/>
              <a:ea typeface="KaiTi" panose="02010609060101010101" pitchFamily="49" charset="-122"/>
            </a:endParaRPr>
          </a:p>
        </p:txBody>
      </p:sp>
      <p:sp>
        <p:nvSpPr>
          <p:cNvPr id="457736" name="Rectangle 2" descr="Purple mesh">
            <a:extLst>
              <a:ext uri="{FF2B5EF4-FFF2-40B4-BE49-F238E27FC236}">
                <a16:creationId xmlns:a16="http://schemas.microsoft.com/office/drawing/2014/main" id="{7645047E-3E1A-42A6-A692-0C26D9596FF6}"/>
              </a:ext>
            </a:extLst>
          </p:cNvPr>
          <p:cNvSpPr txBox="1">
            <a:spLocks/>
          </p:cNvSpPr>
          <p:nvPr/>
        </p:nvSpPr>
        <p:spPr bwMode="auto">
          <a:xfrm>
            <a:off x="4953000" y="1981200"/>
            <a:ext cx="1371600" cy="457200"/>
          </a:xfrm>
          <a:prstGeom prst="rect">
            <a:avLst/>
          </a:prstGeom>
          <a:noFill/>
          <a:ln>
            <a:noFill/>
          </a:ln>
          <a:effectLst>
            <a:outerShdw blurRad="63500" dist="28400" dir="12393903" algn="tl"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8">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2000" b="1">
                <a:solidFill>
                  <a:srgbClr val="FF0000"/>
                </a:solidFill>
                <a:latin typeface="SimSun" charset="0"/>
                <a:ea typeface="SimSun" charset="0"/>
                <a:cs typeface="SimSun" charset="0"/>
              </a:rPr>
              <a:t>尼尼微城</a:t>
            </a:r>
            <a:endParaRPr lang="en-US" sz="2000" b="1">
              <a:solidFill>
                <a:srgbClr val="FF0000"/>
              </a:solidFill>
              <a:latin typeface="Calibri" charset="0"/>
              <a:ea typeface="SimSun" charset="0"/>
              <a:cs typeface="SimSun" charset="0"/>
            </a:endParaRPr>
          </a:p>
        </p:txBody>
      </p:sp>
      <p:sp>
        <p:nvSpPr>
          <p:cNvPr id="457737" name="Rectangle 2" descr="Purple mesh">
            <a:extLst>
              <a:ext uri="{FF2B5EF4-FFF2-40B4-BE49-F238E27FC236}">
                <a16:creationId xmlns:a16="http://schemas.microsoft.com/office/drawing/2014/main" id="{2F5E175C-D7DA-4C37-8AF2-761014CE84BD}"/>
              </a:ext>
            </a:extLst>
          </p:cNvPr>
          <p:cNvSpPr txBox="1">
            <a:spLocks/>
          </p:cNvSpPr>
          <p:nvPr/>
        </p:nvSpPr>
        <p:spPr bwMode="auto">
          <a:xfrm>
            <a:off x="3048000" y="3886200"/>
            <a:ext cx="1600200" cy="457200"/>
          </a:xfrm>
          <a:prstGeom prst="rect">
            <a:avLst/>
          </a:prstGeom>
          <a:noFill/>
          <a:ln>
            <a:noFill/>
          </a:ln>
          <a:effectLst>
            <a:outerShdw blurRad="63500" dist="28400" dir="12393903" algn="tl" rotWithShape="0">
              <a:srgbClr val="030201">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8">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b="1">
                <a:solidFill>
                  <a:srgbClr val="FF0000"/>
                </a:solidFill>
                <a:latin typeface="SimSun" charset="0"/>
                <a:ea typeface="SimSun" charset="0"/>
                <a:cs typeface="SimSun" charset="0"/>
              </a:rPr>
              <a:t>耶路撒冷</a:t>
            </a:r>
            <a:endParaRPr lang="en-US" b="1">
              <a:solidFill>
                <a:srgbClr val="FF0000"/>
              </a:solidFill>
              <a:latin typeface="Calibri"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88F3C0-65BA-49B9-8830-07B4DE9407C3}"/>
              </a:ext>
            </a:extLst>
          </p:cNvPr>
          <p:cNvSpPr txBox="1">
            <a:spLocks noGrp="1"/>
          </p:cNvSpPr>
          <p:nvPr>
            <p:ph type="title" idx="4294967295"/>
          </p:nvPr>
        </p:nvSpPr>
        <p:spPr>
          <a:xfrm>
            <a:off x="533400" y="152400"/>
            <a:ext cx="8229600" cy="914400"/>
          </a:xfrm>
        </p:spPr>
        <p:txBody>
          <a:bodyPr/>
          <a:lstStyle/>
          <a:p>
            <a:pPr eaLnBrk="1" hangingPunct="1">
              <a:defRPr/>
            </a:pPr>
            <a:r>
              <a:rPr lang="zh-CN" altLang="en-US" sz="6000" b="1">
                <a:solidFill>
                  <a:srgbClr val="FAC090"/>
                </a:solidFill>
                <a:effectLst>
                  <a:outerShdw blurRad="38100" dist="38100" dir="2700000" algn="tl">
                    <a:srgbClr val="000000"/>
                  </a:outerShdw>
                </a:effectLst>
                <a:latin typeface="KaiTi" pitchFamily="49" charset="-122"/>
                <a:ea typeface="KaiTi" pitchFamily="49" charset="-122"/>
              </a:rPr>
              <a:t>圣幕节（避风塘</a:t>
            </a:r>
            <a:r>
              <a:rPr altLang="zh-CN" sz="6000" b="1">
                <a:solidFill>
                  <a:srgbClr val="FAC090"/>
                </a:solidFill>
                <a:effectLst>
                  <a:outerShdw blurRad="38100" dist="38100" dir="2700000" algn="tl">
                    <a:srgbClr val="000000"/>
                  </a:outerShdw>
                </a:effectLst>
                <a:latin typeface="KaiTi" pitchFamily="49" charset="-122"/>
                <a:ea typeface="KaiTi" pitchFamily="49" charset="-122"/>
              </a:rPr>
              <a:t>)</a:t>
            </a:r>
            <a:endParaRPr altLang="en-US" sz="6000" b="1">
              <a:solidFill>
                <a:srgbClr val="FAC090"/>
              </a:solidFill>
              <a:effectLst>
                <a:outerShdw blurRad="38100" dist="38100" dir="2700000" algn="tl">
                  <a:srgbClr val="000000"/>
                </a:outerShdw>
              </a:effectLst>
              <a:latin typeface="KaiTi" pitchFamily="49" charset="-122"/>
              <a:ea typeface="KaiTi" pitchFamily="49" charset="-122"/>
            </a:endParaRPr>
          </a:p>
        </p:txBody>
      </p:sp>
      <p:pic>
        <p:nvPicPr>
          <p:cNvPr id="670723" name="Picture 3" descr="Tabernacles">
            <a:extLst>
              <a:ext uri="{FF2B5EF4-FFF2-40B4-BE49-F238E27FC236}">
                <a16:creationId xmlns:a16="http://schemas.microsoft.com/office/drawing/2014/main" id="{1954876F-4ADB-4102-A6AF-884738A46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6" name="Picture 4" descr="jonah4angry.jpg">
            <a:extLst>
              <a:ext uri="{FF2B5EF4-FFF2-40B4-BE49-F238E27FC236}">
                <a16:creationId xmlns:a16="http://schemas.microsoft.com/office/drawing/2014/main" id="{A640CA83-4FF4-4902-9711-C79E1808233C}"/>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04D0830-6374-4E6E-8146-F0B647664E6C}"/>
              </a:ext>
            </a:extLst>
          </p:cNvPr>
          <p:cNvSpPr txBox="1">
            <a:spLocks noGrp="1"/>
          </p:cNvSpPr>
          <p:nvPr>
            <p:ph type="title" idx="4294967295"/>
          </p:nvPr>
        </p:nvSpPr>
        <p:spPr>
          <a:xfrm>
            <a:off x="0" y="304800"/>
            <a:ext cx="2514600" cy="1524000"/>
          </a:xfrm>
        </p:spPr>
        <p:txBody>
          <a:bodyPr anchorCtr="0"/>
          <a:lstStyle/>
          <a:p>
            <a:pPr algn="l" eaLnBrk="1">
              <a:defRPr/>
            </a:pPr>
            <a:r>
              <a:rPr lang="zh-SG" sz="6000">
                <a:solidFill>
                  <a:srgbClr val="FF0000"/>
                </a:solidFill>
                <a:latin typeface="KaiTi" charset="0"/>
                <a:ea typeface="KaiTi" charset="0"/>
                <a:cs typeface="KaiTi" charset="0"/>
              </a:rPr>
              <a:t>攻击与</a:t>
            </a:r>
            <a:r>
              <a:rPr lang="zh-CN" altLang="en-US" sz="6000">
                <a:solidFill>
                  <a:srgbClr val="FF0000"/>
                </a:solidFill>
                <a:latin typeface="KaiTi" charset="0"/>
                <a:ea typeface="KaiTi" charset="0"/>
                <a:cs typeface="KaiTi" charset="0"/>
              </a:rPr>
              <a:t>燃烧</a:t>
            </a:r>
            <a:endParaRPr sz="6000">
              <a:solidFill>
                <a:srgbClr val="FF0000"/>
              </a:solidFill>
              <a:effectLst>
                <a:outerShdw blurRad="38100" dist="38100" dir="2700000" algn="tl">
                  <a:srgbClr val="000000"/>
                </a:outerShdw>
              </a:effectLst>
              <a:latin typeface="KaiTi" charset="0"/>
              <a:ea typeface="KaiTi" charset="0"/>
              <a:cs typeface="KaiTi" charset="0"/>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4" descr="jonah4angry.jpg">
            <a:extLst>
              <a:ext uri="{FF2B5EF4-FFF2-40B4-BE49-F238E27FC236}">
                <a16:creationId xmlns:a16="http://schemas.microsoft.com/office/drawing/2014/main" id="{7097113D-98E3-44BA-B0A0-DDEE24531D2C}"/>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B8462C-1439-49F4-B7A1-CBE1D04DEB4F}"/>
              </a:ext>
            </a:extLst>
          </p:cNvPr>
          <p:cNvSpPr>
            <a:spLocks noGrp="1"/>
          </p:cNvSpPr>
          <p:nvPr>
            <p:ph type="title" idx="4294967295"/>
          </p:nvPr>
        </p:nvSpPr>
        <p:spPr>
          <a:xfrm>
            <a:off x="5715000" y="4800600"/>
            <a:ext cx="3276600" cy="2057400"/>
          </a:xfrm>
        </p:spPr>
        <p:txBody>
          <a:bodyPr/>
          <a:lstStyle/>
          <a:p>
            <a:pPr algn="r">
              <a:defRPr/>
            </a:pPr>
            <a:r>
              <a:rPr lang="zh-CN" altLang="en-US" sz="4800" b="1" dirty="0">
                <a:solidFill>
                  <a:srgbClr val="1A2E00"/>
                </a:solidFill>
                <a:effectLst>
                  <a:outerShdw blurRad="38100" dist="38100" dir="2700000" algn="tl">
                    <a:srgbClr val="000000"/>
                  </a:outerShdw>
                </a:effectLst>
                <a:latin typeface="Olivia Brush" pitchFamily="-112" charset="0"/>
              </a:rPr>
              <a:t>双关语</a:t>
            </a:r>
            <a:endParaRPr lang="en-US" altLang="en-US" sz="4800" b="1" dirty="0">
              <a:solidFill>
                <a:srgbClr val="1A2E00"/>
              </a:solidFill>
              <a:effectLst>
                <a:outerShdw blurRad="38100" dist="38100" dir="2700000" algn="tl">
                  <a:srgbClr val="000000"/>
                </a:outerShdw>
              </a:effectLst>
              <a:latin typeface="Olivia Brush" pitchFamily="-112" charset="0"/>
            </a:endParaRPr>
          </a:p>
        </p:txBody>
      </p:sp>
      <p:sp>
        <p:nvSpPr>
          <p:cNvPr id="4" name="Title 1">
            <a:extLst>
              <a:ext uri="{FF2B5EF4-FFF2-40B4-BE49-F238E27FC236}">
                <a16:creationId xmlns:a16="http://schemas.microsoft.com/office/drawing/2014/main" id="{AD489799-4DB6-471B-AAB0-1D1657A11B1D}"/>
              </a:ext>
            </a:extLst>
          </p:cNvPr>
          <p:cNvSpPr txBox="1">
            <a:spLocks/>
          </p:cNvSpPr>
          <p:nvPr/>
        </p:nvSpPr>
        <p:spPr bwMode="auto">
          <a:xfrm>
            <a:off x="0" y="0"/>
            <a:ext cx="2895600" cy="914400"/>
          </a:xfrm>
          <a:prstGeom prst="rect">
            <a:avLst/>
          </a:prstGeom>
          <a:noFill/>
          <a:ln w="9525">
            <a:noFill/>
            <a:miter lim="800000"/>
            <a:headEnd/>
            <a:tailEnd/>
          </a:ln>
          <a:effec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4800" b="1" dirty="0">
                <a:solidFill>
                  <a:srgbClr val="1A2E00"/>
                </a:solidFill>
                <a:effectLst>
                  <a:outerShdw blurRad="38100" dist="38100" dir="2700000" algn="tl">
                    <a:srgbClr val="000000"/>
                  </a:outerShdw>
                </a:effectLst>
                <a:latin typeface="Olivia Brush" pitchFamily="-112" charset="0"/>
                <a:ea typeface="ＭＳ Ｐゴシック" pitchFamily="34" charset="-128"/>
              </a:rPr>
              <a:t>上帝。。。</a:t>
            </a:r>
            <a:endParaRPr lang="en-US" altLang="en-US" sz="4800" b="1" dirty="0">
              <a:solidFill>
                <a:srgbClr val="1A2E00"/>
              </a:solidFill>
              <a:effectLst>
                <a:outerShdw blurRad="38100" dist="38100" dir="2700000" algn="tl">
                  <a:srgbClr val="000000"/>
                </a:outerShdw>
              </a:effectLst>
              <a:latin typeface="Olivia Brush" pitchFamily="-112" charset="0"/>
              <a:ea typeface="ＭＳ Ｐゴシック" pitchFamily="34" charset="-128"/>
            </a:endParaRPr>
          </a:p>
        </p:txBody>
      </p:sp>
      <p:sp>
        <p:nvSpPr>
          <p:cNvPr id="5" name="Title 1">
            <a:extLst>
              <a:ext uri="{FF2B5EF4-FFF2-40B4-BE49-F238E27FC236}">
                <a16:creationId xmlns:a16="http://schemas.microsoft.com/office/drawing/2014/main" id="{27B95FF8-C422-459F-9F2F-C159D68C8026}"/>
              </a:ext>
            </a:extLst>
          </p:cNvPr>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4800" b="1">
                <a:solidFill>
                  <a:srgbClr val="1A2E00"/>
                </a:solidFill>
                <a:effectLst>
                  <a:outerShdw blurRad="38100" dist="38100" dir="2700000" algn="tl">
                    <a:srgbClr val="000000"/>
                  </a:outerShdw>
                </a:effectLst>
                <a:latin typeface="Olivia Brush" charset="0"/>
              </a:rPr>
              <a:t>•</a:t>
            </a:r>
            <a:r>
              <a:rPr lang="zh-CN" altLang="en-US" sz="4800" b="1">
                <a:solidFill>
                  <a:srgbClr val="1A2E00"/>
                </a:solidFill>
                <a:effectLst>
                  <a:outerShdw blurRad="38100" dist="38100" dir="2700000" algn="tl">
                    <a:srgbClr val="000000"/>
                  </a:outerShdw>
                </a:effectLst>
                <a:latin typeface="Olivia Brush" charset="0"/>
              </a:rPr>
              <a:t> “</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一条鱼” </a:t>
            </a:r>
            <a:r>
              <a:rPr lang="en-US" sz="4800" b="1">
                <a:solidFill>
                  <a:srgbClr val="1A2E00"/>
                </a:solidFill>
                <a:effectLst>
                  <a:outerShdw blurRad="38100" dist="38100" dir="2700000" algn="tl">
                    <a:srgbClr val="000000"/>
                  </a:outerShdw>
                </a:effectLst>
                <a:latin typeface="Olivia Brush" charset="0"/>
              </a:rPr>
              <a:t>(1:17)</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排一棵蓖麻 ”</a:t>
            </a:r>
            <a:r>
              <a:rPr lang="en-US" sz="4800" b="1">
                <a:solidFill>
                  <a:srgbClr val="1A2E00"/>
                </a:solidFill>
                <a:effectLst>
                  <a:outerShdw blurRad="38100" dist="38100" dir="2700000" algn="tl">
                    <a:srgbClr val="000000"/>
                  </a:outerShdw>
                </a:effectLst>
                <a:latin typeface="Olivia Brush" charset="0"/>
              </a:rPr>
              <a:t> (4:6)</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一条虫子”</a:t>
            </a:r>
            <a:r>
              <a:rPr lang="en-US" sz="4800" b="1">
                <a:solidFill>
                  <a:srgbClr val="1A2E00"/>
                </a:solidFill>
                <a:effectLst>
                  <a:outerShdw blurRad="38100" dist="38100" dir="2700000" algn="tl">
                    <a:srgbClr val="000000"/>
                  </a:outerShdw>
                </a:effectLst>
                <a:latin typeface="Olivia Brush" charset="0"/>
              </a:rPr>
              <a:t> (4:7)</a:t>
            </a:r>
          </a:p>
          <a:p>
            <a:pPr>
              <a:defRPr/>
            </a:pPr>
            <a:r>
              <a:rPr lang="en-US" sz="4800" b="1">
                <a:solidFill>
                  <a:srgbClr val="1A2E00"/>
                </a:solidFill>
                <a:effectLst>
                  <a:outerShdw blurRad="38100" dist="38100" dir="2700000" algn="tl">
                    <a:srgbClr val="000000"/>
                  </a:outerShdw>
                </a:effectLst>
                <a:latin typeface="Olivia Brush" charset="0"/>
              </a:rPr>
              <a:t>• </a:t>
            </a:r>
            <a:r>
              <a:rPr lang="en-US" altLang="ja-JP" sz="4800" b="1">
                <a:solidFill>
                  <a:srgbClr val="1A2E00"/>
                </a:solidFill>
                <a:effectLst>
                  <a:outerShdw blurRad="38100" dist="38100" dir="2700000" algn="tl">
                    <a:srgbClr val="000000"/>
                  </a:outerShdw>
                </a:effectLst>
                <a:latin typeface="Olivia Brush" charset="0"/>
              </a:rPr>
              <a:t>“</a:t>
            </a:r>
            <a:r>
              <a:rPr lang="zh-CN" altLang="en-US" sz="4800" b="1">
                <a:solidFill>
                  <a:srgbClr val="800000"/>
                </a:solidFill>
                <a:effectLst>
                  <a:outerShdw blurRad="38100" dist="38100" dir="2700000" algn="tl">
                    <a:srgbClr val="000000"/>
                  </a:outerShdw>
                </a:effectLst>
                <a:latin typeface="Olivia Brush" charset="0"/>
              </a:rPr>
              <a:t>安排</a:t>
            </a:r>
            <a:r>
              <a:rPr lang="zh-CN" altLang="en-US" sz="4800" b="1">
                <a:solidFill>
                  <a:srgbClr val="1A2E00"/>
                </a:solidFill>
                <a:effectLst>
                  <a:outerShdw blurRad="38100" dist="38100" dir="2700000" algn="tl">
                    <a:srgbClr val="000000"/>
                  </a:outerShdw>
                </a:effectLst>
                <a:latin typeface="Olivia Brush" charset="0"/>
              </a:rPr>
              <a:t>炎热的东风”</a:t>
            </a:r>
            <a:r>
              <a:rPr lang="en-US" sz="4800" b="1">
                <a:solidFill>
                  <a:srgbClr val="1A2E00"/>
                </a:solidFill>
                <a:effectLst>
                  <a:outerShdw blurRad="38100" dist="38100" dir="2700000" algn="tl">
                    <a:srgbClr val="000000"/>
                  </a:outerShdw>
                </a:effectLst>
                <a:latin typeface="Olivia Brush" charset="0"/>
              </a:rPr>
              <a:t> (4:8)</a:t>
            </a:r>
          </a:p>
        </p:txBody>
      </p:sp>
      <p:sp>
        <p:nvSpPr>
          <p:cNvPr id="605189" name="Text Box 6">
            <a:extLst>
              <a:ext uri="{FF2B5EF4-FFF2-40B4-BE49-F238E27FC236}">
                <a16:creationId xmlns:a16="http://schemas.microsoft.com/office/drawing/2014/main" id="{48F6366B-7C8F-46A0-B6C0-04135B874B95}"/>
              </a:ext>
            </a:extLst>
          </p:cNvPr>
          <p:cNvSpPr txBox="1">
            <a:spLocks noChangeArrowheads="1"/>
          </p:cNvSpPr>
          <p:nvPr/>
        </p:nvSpPr>
        <p:spPr bwMode="auto">
          <a:xfrm>
            <a:off x="8375650" y="76200"/>
            <a:ext cx="61277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2000" b="1">
                <a:solidFill>
                  <a:srgbClr val="1A2E00"/>
                </a:solidFill>
                <a:effectLst>
                  <a:outerShdw blurRad="38100" dist="38100" dir="2700000" algn="tl">
                    <a:srgbClr val="000000"/>
                  </a:outerShdw>
                </a:effectLst>
                <a:latin typeface="Arial" charset="0"/>
              </a:rPr>
              <a:t>612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4" name="Picture 4" descr="jonah4angry.jpg">
            <a:extLst>
              <a:ext uri="{FF2B5EF4-FFF2-40B4-BE49-F238E27FC236}">
                <a16:creationId xmlns:a16="http://schemas.microsoft.com/office/drawing/2014/main" id="{EF68A110-8C91-4E01-9B62-2E77770CB42E}"/>
              </a:ext>
            </a:extLst>
          </p:cNvPr>
          <p:cNvPicPr>
            <a:picLocks noChangeAspect="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F26C94-78E4-4DD5-8CB8-4C2AE5E73186}"/>
              </a:ext>
            </a:extLst>
          </p:cNvPr>
          <p:cNvSpPr>
            <a:spLocks noGrp="1"/>
          </p:cNvSpPr>
          <p:nvPr>
            <p:ph type="title" idx="4294967295"/>
          </p:nvPr>
        </p:nvSpPr>
        <p:spPr>
          <a:xfrm>
            <a:off x="5029200" y="4572000"/>
            <a:ext cx="3962400" cy="2057400"/>
          </a:xfrm>
        </p:spPr>
        <p:txBody>
          <a:bodyPr/>
          <a:lstStyle/>
          <a:p>
            <a:pPr algn="r">
              <a:defRPr/>
            </a:pPr>
            <a:r>
              <a:rPr lang="zh-CN" altLang="en-US" sz="5400" dirty="0">
                <a:solidFill>
                  <a:srgbClr val="FF0000"/>
                </a:solidFill>
                <a:effectLst>
                  <a:outerShdw blurRad="38100" dist="38100" dir="2700000" algn="tl">
                    <a:srgbClr val="000000"/>
                  </a:outerShdw>
                </a:effectLst>
                <a:latin typeface="Olivia Brush" pitchFamily="-112" charset="0"/>
              </a:rPr>
              <a:t>又蚀又晒！</a:t>
            </a:r>
            <a:endParaRPr lang="en-US" altLang="en-US" sz="5400" dirty="0">
              <a:solidFill>
                <a:srgbClr val="FF0000"/>
              </a:solidFill>
              <a:effectLst>
                <a:outerShdw blurRad="38100" dist="38100" dir="2700000" algn="tl">
                  <a:srgbClr val="000000"/>
                </a:outerShdw>
              </a:effectLst>
              <a:latin typeface="Olivia Brush" pitchFamily="-112" charset="0"/>
            </a:endParaRPr>
          </a:p>
        </p:txBody>
      </p:sp>
      <p:sp>
        <p:nvSpPr>
          <p:cNvPr id="5" name="Title 1">
            <a:extLst>
              <a:ext uri="{FF2B5EF4-FFF2-40B4-BE49-F238E27FC236}">
                <a16:creationId xmlns:a16="http://schemas.microsoft.com/office/drawing/2014/main" id="{D6AE428D-2E9A-40EB-BAB4-DFE883BFB934}"/>
              </a:ext>
            </a:extLst>
          </p:cNvPr>
          <p:cNvSpPr txBox="1">
            <a:spLocks/>
          </p:cNvSpPr>
          <p:nvPr/>
        </p:nvSpPr>
        <p:spPr bwMode="auto">
          <a:xfrm>
            <a:off x="0" y="0"/>
            <a:ext cx="9144000" cy="2819400"/>
          </a:xfrm>
          <a:prstGeom prst="rect">
            <a:avLst/>
          </a:prstGeom>
          <a:noFill/>
          <a:ln w="9525">
            <a:noFill/>
            <a:miter lim="800000"/>
            <a:headEnd/>
            <a:tailEnd/>
          </a:ln>
          <a:effectLst/>
        </p:spPr>
        <p:txBody>
          <a:bodyPr anchor="ct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buFont typeface="Wingdings" charset="0"/>
              <a:defRPr sz="2000">
                <a:solidFill>
                  <a:schemeClr val="tx1"/>
                </a:solidFill>
                <a:latin typeface="Tahoma" charset="0"/>
                <a:ea typeface="ＭＳ Ｐゴシック" charset="0"/>
              </a:defRPr>
            </a:lvl6pPr>
            <a:lvl7pPr>
              <a:buFont typeface="Wingdings" charset="0"/>
              <a:defRPr sz="2000">
                <a:solidFill>
                  <a:schemeClr val="tx1"/>
                </a:solidFill>
                <a:latin typeface="Tahoma" charset="0"/>
                <a:ea typeface="ＭＳ Ｐゴシック" charset="0"/>
              </a:defRPr>
            </a:lvl7pPr>
            <a:lvl8pPr>
              <a:buFont typeface="Wingdings" charset="0"/>
              <a:defRPr sz="2000">
                <a:solidFill>
                  <a:schemeClr val="tx1"/>
                </a:solidFill>
                <a:latin typeface="Tahoma" charset="0"/>
                <a:ea typeface="ＭＳ Ｐゴシック" charset="0"/>
              </a:defRPr>
            </a:lvl8pPr>
            <a:lvl9pPr>
              <a:buFont typeface="Wingdings" charset="0"/>
              <a:defRPr sz="2000">
                <a:solidFill>
                  <a:schemeClr val="tx1"/>
                </a:solidFill>
                <a:latin typeface="Tahoma" charset="0"/>
                <a:ea typeface="ＭＳ Ｐゴシック" charset="0"/>
              </a:defRPr>
            </a:lvl9pPr>
          </a:lstStyle>
          <a:p>
            <a:pPr>
              <a:defRPr/>
            </a:pPr>
            <a:r>
              <a:rPr lang="en-US" sz="4000" b="1">
                <a:solidFill>
                  <a:srgbClr val="1A2E00"/>
                </a:solidFill>
                <a:effectLst>
                  <a:outerShdw blurRad="38100" dist="38100" dir="2700000" algn="tl">
                    <a:srgbClr val="000000"/>
                  </a:outerShdw>
                </a:effectLst>
                <a:latin typeface="Olivia Brush" charset="0"/>
              </a:rPr>
              <a:t>• </a:t>
            </a:r>
            <a:r>
              <a:rPr lang="en-US" altLang="ja-JP" sz="4000" b="1">
                <a:solidFill>
                  <a:srgbClr val="1A2E00"/>
                </a:solidFill>
                <a:effectLst>
                  <a:outerShdw blurRad="38100" dist="38100" dir="2700000" algn="tl">
                    <a:srgbClr val="000000"/>
                  </a:outerShdw>
                </a:effectLst>
                <a:latin typeface="Olivia Brush" charset="0"/>
              </a:rPr>
              <a:t>“</a:t>
            </a:r>
            <a:r>
              <a:rPr lang="zh-CN" altLang="en-US" sz="4000" b="1">
                <a:solidFill>
                  <a:srgbClr val="1A2E00"/>
                </a:solidFill>
                <a:effectLst>
                  <a:outerShdw blurRad="38100" dist="38100" dir="2700000" algn="tl">
                    <a:srgbClr val="000000"/>
                  </a:outerShdw>
                </a:effectLst>
                <a:latin typeface="Olivia Brush" charset="0"/>
              </a:rPr>
              <a:t>虫子</a:t>
            </a:r>
            <a:r>
              <a:rPr lang="zh-CN" altLang="en-US" sz="4000" b="1">
                <a:solidFill>
                  <a:srgbClr val="800000"/>
                </a:solidFill>
                <a:effectLst>
                  <a:outerShdw blurRad="38100" dist="38100" dir="2700000" algn="tl">
                    <a:srgbClr val="000000"/>
                  </a:outerShdw>
                </a:effectLst>
                <a:latin typeface="Olivia Brush" charset="0"/>
              </a:rPr>
              <a:t>蛀蚀</a:t>
            </a:r>
            <a:r>
              <a:rPr lang="zh-CN" altLang="en-US" sz="4000" b="1">
                <a:solidFill>
                  <a:srgbClr val="1A2E00"/>
                </a:solidFill>
                <a:effectLst>
                  <a:outerShdw blurRad="38100" dist="38100" dir="2700000" algn="tl">
                    <a:srgbClr val="000000"/>
                  </a:outerShdw>
                </a:effectLst>
                <a:latin typeface="Olivia Brush" charset="0"/>
              </a:rPr>
              <a:t>蛀蚀这棵蓖麻” </a:t>
            </a:r>
            <a:r>
              <a:rPr lang="en-US" altLang="zh-CN" sz="4000" b="1">
                <a:solidFill>
                  <a:srgbClr val="1A2E00"/>
                </a:solidFill>
                <a:effectLst>
                  <a:outerShdw blurRad="38100" dist="38100" dir="2700000" algn="tl">
                    <a:srgbClr val="000000"/>
                  </a:outerShdw>
                </a:effectLst>
                <a:latin typeface="Olivia Brush" charset="0"/>
              </a:rPr>
              <a:t>(</a:t>
            </a:r>
            <a:r>
              <a:rPr lang="en-US" sz="4000" b="1">
                <a:solidFill>
                  <a:srgbClr val="1A2E00"/>
                </a:solidFill>
                <a:effectLst>
                  <a:outerShdw blurRad="38100" dist="38100" dir="2700000" algn="tl">
                    <a:srgbClr val="000000"/>
                  </a:outerShdw>
                </a:effectLst>
                <a:latin typeface="Olivia Brush" charset="0"/>
              </a:rPr>
              <a:t>4:7)</a:t>
            </a:r>
          </a:p>
          <a:p>
            <a:pPr>
              <a:defRPr/>
            </a:pPr>
            <a:r>
              <a:rPr lang="en-US" sz="4000" b="1">
                <a:solidFill>
                  <a:srgbClr val="1A2E00"/>
                </a:solidFill>
                <a:effectLst>
                  <a:outerShdw blurRad="38100" dist="38100" dir="2700000" algn="tl">
                    <a:srgbClr val="000000"/>
                  </a:outerShdw>
                </a:effectLst>
                <a:latin typeface="Olivia Brush" charset="0"/>
              </a:rPr>
              <a:t>• </a:t>
            </a:r>
            <a:r>
              <a:rPr lang="zh-CN" altLang="en-US" sz="4000" b="1">
                <a:solidFill>
                  <a:srgbClr val="1A2E00"/>
                </a:solidFill>
                <a:effectLst>
                  <a:outerShdw blurRad="38100" dist="38100" dir="2700000" algn="tl">
                    <a:srgbClr val="000000"/>
                  </a:outerShdw>
                </a:effectLst>
                <a:latin typeface="Olivia Brush" charset="0"/>
              </a:rPr>
              <a:t>“烈日</a:t>
            </a:r>
            <a:r>
              <a:rPr lang="zh-CN" altLang="en-US" sz="4000" b="1">
                <a:solidFill>
                  <a:srgbClr val="800000"/>
                </a:solidFill>
                <a:effectLst>
                  <a:outerShdw blurRad="38100" dist="38100" dir="2700000" algn="tl">
                    <a:srgbClr val="000000"/>
                  </a:outerShdw>
                </a:effectLst>
                <a:latin typeface="Olivia Brush" charset="0"/>
              </a:rPr>
              <a:t>晒在</a:t>
            </a:r>
            <a:r>
              <a:rPr lang="zh-CN" altLang="en-US" sz="4000" b="1">
                <a:solidFill>
                  <a:srgbClr val="1A2E00"/>
                </a:solidFill>
                <a:effectLst>
                  <a:outerShdw blurRad="38100" dist="38100" dir="2700000" algn="tl">
                    <a:srgbClr val="000000"/>
                  </a:outerShdw>
                </a:effectLst>
                <a:latin typeface="Olivia Brush" charset="0"/>
              </a:rPr>
              <a:t>约拿的头上”</a:t>
            </a:r>
            <a:r>
              <a:rPr lang="en-US" sz="4000" b="1">
                <a:solidFill>
                  <a:srgbClr val="1A2E00"/>
                </a:solidFill>
                <a:effectLst>
                  <a:outerShdw blurRad="38100" dist="38100" dir="2700000" algn="tl">
                    <a:srgbClr val="000000"/>
                  </a:outerShdw>
                </a:effectLst>
                <a:latin typeface="Olivia Brush" charset="0"/>
              </a:rPr>
              <a:t> (4:8)</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6" descr="Jonah_angry2-675x415.jpg">
            <a:extLst>
              <a:ext uri="{FF2B5EF4-FFF2-40B4-BE49-F238E27FC236}">
                <a16:creationId xmlns:a16="http://schemas.microsoft.com/office/drawing/2014/main" id="{E3F19163-335C-4D5E-82F8-F9DA98D5A849}"/>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A1B0D00F-6FC7-4B25-ADE4-570637DFA14D}"/>
              </a:ext>
            </a:extLst>
          </p:cNvPr>
          <p:cNvSpPr txBox="1">
            <a:spLocks noGrp="1"/>
          </p:cNvSpPr>
          <p:nvPr>
            <p:ph type="title" idx="4294967295"/>
          </p:nvPr>
        </p:nvSpPr>
        <p:spPr>
          <a:xfrm>
            <a:off x="0" y="152400"/>
            <a:ext cx="9144000" cy="941388"/>
          </a:xfrm>
          <a:extLst>
            <a:ext uri="{FAA26D3D-D897-4be2-8F04-BA451C77F1D7}"/>
          </a:extLst>
        </p:spPr>
        <p:txBody>
          <a:bodyPr/>
          <a:lstStyle/>
          <a:p>
            <a:pPr algn="l" eaLnBrk="1" hangingPunct="1">
              <a:defRPr/>
            </a:pPr>
            <a:r>
              <a:rPr lang="zh-CN" altLang="en-US" b="1">
                <a:effectLst>
                  <a:glow rad="152400">
                    <a:schemeClr val="tx1"/>
                  </a:glow>
                </a:effectLst>
                <a:latin typeface="KaiTi" charset="0"/>
                <a:ea typeface="KaiTi" charset="0"/>
                <a:cs typeface="KaiTi" charset="0"/>
              </a:rPr>
              <a:t>那是何等的事态发展</a:t>
            </a:r>
            <a:r>
              <a:rPr altLang="zh-CN" b="1">
                <a:effectLst>
                  <a:glow rad="152400">
                    <a:schemeClr val="tx1"/>
                  </a:glow>
                </a:effectLst>
                <a:latin typeface="KaiTi" charset="0"/>
                <a:ea typeface="KaiTi" charset="0"/>
                <a:cs typeface="KaiTi" charset="0"/>
              </a:rPr>
              <a:t>…</a:t>
            </a:r>
            <a:endParaRPr b="1">
              <a:effectLst>
                <a:glow rad="152400">
                  <a:schemeClr val="tx1"/>
                </a:glow>
              </a:effectLst>
              <a:latin typeface="Arial" charset="0"/>
              <a:ea typeface="ＭＳ Ｐゴシック" charset="0"/>
              <a:cs typeface="ＭＳ Ｐゴシック" charset="0"/>
            </a:endParaRPr>
          </a:p>
        </p:txBody>
      </p:sp>
      <p:sp>
        <p:nvSpPr>
          <p:cNvPr id="4" name="Rectangle 4">
            <a:extLst>
              <a:ext uri="{FF2B5EF4-FFF2-40B4-BE49-F238E27FC236}">
                <a16:creationId xmlns:a16="http://schemas.microsoft.com/office/drawing/2014/main" id="{D17CA5C8-694F-4469-8CE8-F0D3D64D38CA}"/>
              </a:ext>
            </a:extLst>
          </p:cNvPr>
          <p:cNvSpPr txBox="1">
            <a:spLocks noChangeArrowheads="1"/>
          </p:cNvSpPr>
          <p:nvPr/>
        </p:nvSpPr>
        <p:spPr bwMode="auto">
          <a:xfrm>
            <a:off x="304800" y="1447800"/>
            <a:ext cx="102108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marL="342900" indent="-342900" eaLnBrk="1" hangingPunct="1">
              <a:spcBef>
                <a:spcPts val="900"/>
              </a:spcBef>
              <a:defRPr/>
            </a:pPr>
            <a:r>
              <a:rPr lang="zh-CN" altLang="en-US" sz="4000" u="sng" dirty="0">
                <a:solidFill>
                  <a:schemeClr val="bg1"/>
                </a:solidFill>
                <a:effectLst>
                  <a:glow rad="152400">
                    <a:schemeClr val="tx1"/>
                  </a:glow>
                </a:effectLst>
                <a:latin typeface="KaiTi" charset="0"/>
                <a:ea typeface="KaiTi" charset="0"/>
                <a:cs typeface="KaiTi" charset="0"/>
              </a:rPr>
              <a:t>第一章：约拿的信息</a:t>
            </a:r>
            <a:r>
              <a:rPr lang="en-US" altLang="zh-CN" sz="4000" u="sng" dirty="0">
                <a:solidFill>
                  <a:schemeClr val="bg1"/>
                </a:solidFill>
                <a:effectLst>
                  <a:glow rad="152400">
                    <a:schemeClr val="tx1"/>
                  </a:glow>
                </a:effectLst>
                <a:latin typeface="KaiTi" charset="0"/>
                <a:ea typeface="KaiTi" charset="0"/>
                <a:cs typeface="KaiTi" charset="0"/>
              </a:rPr>
              <a:t>... </a:t>
            </a:r>
            <a:endParaRPr lang="en-US" altLang="ja-JP" sz="4000" b="1" u="sng" dirty="0">
              <a:solidFill>
                <a:schemeClr val="bg1"/>
              </a:solidFill>
              <a:effectLst>
                <a:glow rad="152400">
                  <a:schemeClr val="tx1"/>
                </a:glow>
              </a:effectLst>
              <a:ea typeface="KaiTi" charset="0"/>
              <a:cs typeface="KaiTi" charset="0"/>
            </a:endParaRPr>
          </a:p>
          <a:p>
            <a:pPr marL="342900" indent="-342900" eaLnBrk="1" hangingPunct="1">
              <a:spcBef>
                <a:spcPts val="900"/>
              </a:spcBef>
              <a:defRPr/>
            </a:pPr>
            <a:r>
              <a:rPr lang="ja-JP" altLang="en-US" sz="4000" b="1" dirty="0">
                <a:effectLst>
                  <a:glow rad="152400">
                    <a:schemeClr val="tx1"/>
                  </a:glow>
                </a:effectLst>
                <a:ea typeface="KaiTi" charset="0"/>
                <a:cs typeface="KaiTi" charset="0"/>
              </a:rPr>
              <a:t>“</a:t>
            </a:r>
            <a:r>
              <a:rPr lang="en-US" altLang="zh-CN" sz="4000" dirty="0">
                <a:effectLst>
                  <a:glow rad="152400">
                    <a:schemeClr val="tx1"/>
                  </a:glow>
                </a:effectLst>
                <a:latin typeface="KaiTi" charset="0"/>
                <a:ea typeface="KaiTi" charset="0"/>
                <a:cs typeface="KaiTi" charset="0"/>
              </a:rPr>
              <a:t>“</a:t>
            </a:r>
            <a:r>
              <a:rPr lang="zh-CN" altLang="en-US" sz="4000" dirty="0">
                <a:effectLst>
                  <a:glow rad="152400">
                    <a:schemeClr val="tx1"/>
                  </a:glow>
                </a:effectLst>
                <a:latin typeface="KaiTi" charset="0"/>
                <a:ea typeface="KaiTi" charset="0"/>
                <a:cs typeface="KaiTi" charset="0"/>
              </a:rPr>
              <a:t>尼尼微的</a:t>
            </a:r>
            <a:r>
              <a:rPr lang="zh-CN" altLang="en-US" sz="4000" dirty="0">
                <a:solidFill>
                  <a:srgbClr val="FFFF00"/>
                </a:solidFill>
                <a:effectLst>
                  <a:glow rad="152400">
                    <a:schemeClr val="tx1"/>
                  </a:glow>
                </a:effectLst>
                <a:latin typeface="KaiTi" charset="0"/>
                <a:ea typeface="KaiTi" charset="0"/>
                <a:cs typeface="KaiTi" charset="0"/>
              </a:rPr>
              <a:t>坏</a:t>
            </a:r>
            <a:r>
              <a:rPr lang="zh-CN" altLang="en-US" sz="4000" dirty="0">
                <a:effectLst>
                  <a:glow rad="152400">
                    <a:schemeClr val="tx1"/>
                  </a:glow>
                </a:effectLst>
                <a:latin typeface="KaiTi" charset="0"/>
                <a:ea typeface="KaiTi" charset="0"/>
                <a:cs typeface="KaiTi" charset="0"/>
              </a:rPr>
              <a:t>，上帝的</a:t>
            </a:r>
            <a:r>
              <a:rPr lang="zh-CN" altLang="en-US" sz="4000" dirty="0">
                <a:solidFill>
                  <a:srgbClr val="FFFF00"/>
                </a:solidFill>
                <a:effectLst>
                  <a:glow rad="152400">
                    <a:schemeClr val="tx1"/>
                  </a:glow>
                </a:effectLst>
                <a:latin typeface="KaiTi" charset="0"/>
                <a:ea typeface="KaiTi" charset="0"/>
                <a:cs typeface="KaiTi" charset="0"/>
              </a:rPr>
              <a:t>疯狂</a:t>
            </a:r>
            <a:r>
              <a:rPr lang="zh-CN" altLang="en-US" sz="4000" dirty="0">
                <a:effectLst>
                  <a:glow rad="152400">
                    <a:schemeClr val="tx1"/>
                  </a:glow>
                </a:effectLst>
                <a:latin typeface="KaiTi" charset="0"/>
                <a:ea typeface="KaiTi" charset="0"/>
                <a:cs typeface="KaiTi" charset="0"/>
              </a:rPr>
              <a:t>！ </a:t>
            </a:r>
            <a:endParaRPr lang="en-US" altLang="ja-JP"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dirty="0">
                <a:effectLst>
                  <a:glow rad="152400">
                    <a:schemeClr val="tx1"/>
                  </a:glow>
                </a:effectLst>
                <a:latin typeface="KaiTi" charset="0"/>
                <a:ea typeface="KaiTi" charset="0"/>
                <a:cs typeface="KaiTi" charset="0"/>
              </a:rPr>
              <a:t>你最好还是</a:t>
            </a:r>
            <a:r>
              <a:rPr lang="zh-CN" altLang="en-US" sz="4000" dirty="0">
                <a:solidFill>
                  <a:srgbClr val="FFC000"/>
                </a:solidFill>
                <a:effectLst>
                  <a:glow rad="152400">
                    <a:schemeClr val="tx1"/>
                  </a:glow>
                </a:effectLst>
                <a:latin typeface="KaiTi" charset="0"/>
                <a:ea typeface="KaiTi" charset="0"/>
                <a:cs typeface="KaiTi" charset="0"/>
              </a:rPr>
              <a:t>改变</a:t>
            </a:r>
            <a:r>
              <a:rPr lang="zh-CN" altLang="en-US" sz="4000" dirty="0">
                <a:effectLst>
                  <a:glow rad="152400">
                    <a:schemeClr val="tx1"/>
                  </a:glow>
                </a:effectLst>
                <a:latin typeface="KaiTi" charset="0"/>
                <a:ea typeface="KaiTi" charset="0"/>
                <a:cs typeface="KaiTi" charset="0"/>
              </a:rPr>
              <a:t>要不是就把你</a:t>
            </a:r>
            <a:r>
              <a:rPr lang="zh-CN" altLang="en-US" sz="4000" dirty="0">
                <a:solidFill>
                  <a:srgbClr val="FFC000"/>
                </a:solidFill>
                <a:effectLst>
                  <a:glow rad="152400">
                    <a:schemeClr val="tx1"/>
                  </a:glow>
                </a:effectLst>
                <a:latin typeface="KaiTi" charset="0"/>
                <a:ea typeface="KaiTi" charset="0"/>
                <a:cs typeface="KaiTi" charset="0"/>
              </a:rPr>
              <a:t>烧</a:t>
            </a:r>
            <a:r>
              <a:rPr lang="zh-CN" altLang="en-US" sz="4000" dirty="0">
                <a:effectLst>
                  <a:glow rad="152400">
                    <a:schemeClr val="tx1"/>
                  </a:glow>
                </a:effectLst>
                <a:latin typeface="KaiTi" charset="0"/>
                <a:ea typeface="KaiTi" charset="0"/>
                <a:cs typeface="KaiTi" charset="0"/>
              </a:rPr>
              <a:t>！ </a:t>
            </a:r>
            <a:r>
              <a:rPr lang="en-US" altLang="ja-JP" sz="4000" b="1" dirty="0">
                <a:effectLst>
                  <a:glow rad="152400">
                    <a:schemeClr val="tx1"/>
                  </a:glow>
                </a:effectLst>
                <a:ea typeface="KaiTi" charset="0"/>
                <a:cs typeface="KaiTi" charset="0"/>
              </a:rPr>
              <a:t>”</a:t>
            </a:r>
          </a:p>
          <a:p>
            <a:pPr marL="342900" indent="-342900" eaLnBrk="1" hangingPunct="1">
              <a:spcBef>
                <a:spcPts val="900"/>
              </a:spcBef>
              <a:defRPr/>
            </a:pPr>
            <a:endParaRPr lang="en-US"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u="sng" dirty="0">
                <a:solidFill>
                  <a:schemeClr val="bg1"/>
                </a:solidFill>
                <a:effectLst>
                  <a:glow rad="152400">
                    <a:schemeClr val="tx1"/>
                  </a:glow>
                </a:effectLst>
                <a:latin typeface="KaiTi" charset="0"/>
                <a:ea typeface="KaiTi" charset="0"/>
                <a:cs typeface="KaiTi" charset="0"/>
              </a:rPr>
              <a:t>第四章：约拿的刻薄</a:t>
            </a:r>
            <a:r>
              <a:rPr lang="en-US" altLang="zh-CN" sz="4000" u="sng" dirty="0">
                <a:solidFill>
                  <a:schemeClr val="bg1"/>
                </a:solidFill>
                <a:effectLst>
                  <a:glow rad="152400">
                    <a:schemeClr val="tx1"/>
                  </a:glow>
                </a:effectLst>
                <a:latin typeface="KaiTi" charset="0"/>
                <a:ea typeface="KaiTi" charset="0"/>
                <a:cs typeface="KaiTi" charset="0"/>
              </a:rPr>
              <a:t>... </a:t>
            </a:r>
            <a:endParaRPr lang="en-US" altLang="ja-JP" sz="4000" b="1" u="sng" dirty="0">
              <a:solidFill>
                <a:schemeClr val="bg1"/>
              </a:solidFill>
              <a:effectLst>
                <a:glow rad="152400">
                  <a:schemeClr val="tx1"/>
                </a:glow>
              </a:effectLst>
              <a:ea typeface="KaiTi" charset="0"/>
              <a:cs typeface="KaiTi" charset="0"/>
            </a:endParaRPr>
          </a:p>
          <a:p>
            <a:pPr marL="342900" indent="-342900" eaLnBrk="1" hangingPunct="1">
              <a:spcBef>
                <a:spcPts val="900"/>
              </a:spcBef>
              <a:defRPr/>
            </a:pPr>
            <a:r>
              <a:rPr lang="ja-JP" altLang="en-US" sz="4000" b="1" dirty="0">
                <a:effectLst>
                  <a:glow rad="152400">
                    <a:schemeClr val="tx1"/>
                  </a:glow>
                </a:effectLst>
                <a:ea typeface="KaiTi" charset="0"/>
                <a:cs typeface="KaiTi" charset="0"/>
              </a:rPr>
              <a:t>“</a:t>
            </a:r>
            <a:r>
              <a:rPr lang="zh-CN" altLang="en-US" sz="4000" dirty="0">
                <a:effectLst>
                  <a:glow rad="152400">
                    <a:schemeClr val="tx1"/>
                  </a:glow>
                </a:effectLst>
                <a:latin typeface="KaiTi" charset="0"/>
                <a:ea typeface="KaiTi" charset="0"/>
                <a:cs typeface="KaiTi" charset="0"/>
              </a:rPr>
              <a:t>上帝的</a:t>
            </a:r>
            <a:r>
              <a:rPr lang="zh-CN" altLang="en-US" sz="4000" dirty="0">
                <a:solidFill>
                  <a:srgbClr val="FFFF00"/>
                </a:solidFill>
                <a:effectLst>
                  <a:glow rad="152400">
                    <a:schemeClr val="tx1"/>
                  </a:glow>
                </a:effectLst>
                <a:latin typeface="KaiTi" charset="0"/>
                <a:ea typeface="KaiTi" charset="0"/>
                <a:cs typeface="KaiTi" charset="0"/>
              </a:rPr>
              <a:t>高兴</a:t>
            </a:r>
            <a:r>
              <a:rPr lang="zh-CN" altLang="en-US" sz="4000" dirty="0">
                <a:effectLst>
                  <a:glow rad="152400">
                    <a:schemeClr val="tx1"/>
                  </a:glow>
                </a:effectLst>
                <a:latin typeface="KaiTi" charset="0"/>
                <a:ea typeface="KaiTi" charset="0"/>
                <a:cs typeface="KaiTi" charset="0"/>
              </a:rPr>
              <a:t>和约拿的</a:t>
            </a:r>
            <a:r>
              <a:rPr lang="zh-CN" altLang="en-US" sz="4000" dirty="0">
                <a:solidFill>
                  <a:srgbClr val="FFFF00"/>
                </a:solidFill>
                <a:effectLst>
                  <a:glow rad="152400">
                    <a:schemeClr val="tx1"/>
                  </a:glow>
                </a:effectLst>
                <a:latin typeface="KaiTi" charset="0"/>
                <a:ea typeface="KaiTi" charset="0"/>
                <a:cs typeface="KaiTi" charset="0"/>
              </a:rPr>
              <a:t>疯狂</a:t>
            </a:r>
            <a:r>
              <a:rPr lang="zh-CN" altLang="en-US" sz="4000" dirty="0">
                <a:effectLst>
                  <a:glow rad="152400">
                    <a:schemeClr val="tx1"/>
                  </a:glow>
                </a:effectLst>
                <a:latin typeface="KaiTi" charset="0"/>
                <a:ea typeface="KaiTi" charset="0"/>
                <a:cs typeface="KaiTi" charset="0"/>
              </a:rPr>
              <a:t>！</a:t>
            </a:r>
            <a:endParaRPr lang="en-US" altLang="ja-JP" sz="4000" b="1" dirty="0">
              <a:effectLst>
                <a:glow rad="152400">
                  <a:schemeClr val="tx1"/>
                </a:glow>
              </a:effectLst>
              <a:ea typeface="KaiTi" charset="0"/>
              <a:cs typeface="KaiTi" charset="0"/>
            </a:endParaRPr>
          </a:p>
          <a:p>
            <a:pPr marL="342900" indent="-342900" eaLnBrk="1" hangingPunct="1">
              <a:spcBef>
                <a:spcPts val="900"/>
              </a:spcBef>
              <a:defRPr/>
            </a:pPr>
            <a:r>
              <a:rPr lang="zh-CN" altLang="en-US" sz="4000" dirty="0">
                <a:effectLst>
                  <a:glow rad="152400">
                    <a:schemeClr val="tx1"/>
                  </a:glow>
                </a:effectLst>
                <a:latin typeface="KaiTi" charset="0"/>
                <a:ea typeface="KaiTi" charset="0"/>
                <a:cs typeface="KaiTi" charset="0"/>
              </a:rPr>
              <a:t>尼尼微已</a:t>
            </a:r>
            <a:r>
              <a:rPr lang="zh-CN" altLang="en-US" sz="4000" dirty="0">
                <a:solidFill>
                  <a:srgbClr val="FFC000"/>
                </a:solidFill>
                <a:effectLst>
                  <a:glow rad="152400">
                    <a:schemeClr val="tx1"/>
                  </a:glow>
                </a:effectLst>
                <a:latin typeface="KaiTi" charset="0"/>
                <a:ea typeface="KaiTi" charset="0"/>
                <a:cs typeface="KaiTi" charset="0"/>
              </a:rPr>
              <a:t>改变</a:t>
            </a:r>
            <a:r>
              <a:rPr lang="zh-CN" altLang="en-US" sz="4000" dirty="0">
                <a:effectLst>
                  <a:glow rad="152400">
                    <a:schemeClr val="tx1"/>
                  </a:glow>
                </a:effectLst>
                <a:latin typeface="KaiTi" charset="0"/>
                <a:ea typeface="KaiTi" charset="0"/>
                <a:cs typeface="KaiTi" charset="0"/>
              </a:rPr>
              <a:t>与约拿的</a:t>
            </a:r>
            <a:r>
              <a:rPr lang="zh-CN" altLang="en-US" sz="4000" dirty="0">
                <a:solidFill>
                  <a:srgbClr val="FFC000"/>
                </a:solidFill>
                <a:effectLst>
                  <a:glow rad="152400">
                    <a:schemeClr val="tx1"/>
                  </a:glow>
                </a:effectLst>
                <a:latin typeface="KaiTi" charset="0"/>
                <a:ea typeface="KaiTi" charset="0"/>
                <a:cs typeface="KaiTi" charset="0"/>
              </a:rPr>
              <a:t>怒火</a:t>
            </a:r>
            <a:r>
              <a:rPr lang="zh-CN" altLang="en-US" sz="4000" dirty="0">
                <a:effectLst>
                  <a:glow rad="152400">
                    <a:schemeClr val="tx1"/>
                  </a:glow>
                </a:effectLst>
                <a:latin typeface="KaiTi" charset="0"/>
                <a:ea typeface="KaiTi" charset="0"/>
                <a:cs typeface="KaiTi" charset="0"/>
              </a:rPr>
              <a:t>！</a:t>
            </a:r>
            <a:r>
              <a:rPr lang="en-US" altLang="ja-JP" sz="4000" b="1" dirty="0">
                <a:effectLst>
                  <a:glow rad="152400">
                    <a:schemeClr val="tx1"/>
                  </a:glow>
                </a:effectLst>
                <a:ea typeface="KaiTi" charset="0"/>
                <a:cs typeface="KaiTi" charset="0"/>
              </a:rPr>
              <a:t>”</a:t>
            </a:r>
            <a:endParaRPr lang="en-US" sz="4000" b="1" dirty="0">
              <a:effectLst>
                <a:glow rad="152400">
                  <a:schemeClr val="tx1"/>
                </a:glow>
              </a:effectLst>
              <a:ea typeface="KaiTi" charset="0"/>
              <a:cs typeface="KaiT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str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str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p:cTn id="25" dur="500" fill="hold"/>
                                        <p:tgtEl>
                                          <p:spTgt spid="4">
                                            <p:txEl>
                                              <p:pRg st="4" end="4"/>
                                            </p:txEl>
                                          </p:spTgt>
                                        </p:tgtEl>
                                        <p:attrNameLst>
                                          <p:attrName>ppt_w</p:attrName>
                                        </p:attrNameLst>
                                      </p:cBhvr>
                                      <p:tavLst>
                                        <p:tav tm="0">
                                          <p:val>
                                            <p:strVal val="0"/>
                                          </p:val>
                                        </p:tav>
                                        <p:tav tm="100000">
                                          <p:val>
                                            <p:strVal val="#ppt_w"/>
                                          </p:val>
                                        </p:tav>
                                      </p:tavLst>
                                    </p:anim>
                                    <p:anim calcmode="lin" valueType="num">
                                      <p:cBhvr>
                                        <p:cTn id="26" dur="500" fill="hold"/>
                                        <p:tgtEl>
                                          <p:spTgt spid="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p:cTn id="31" dur="500" fill="hold"/>
                                        <p:tgtEl>
                                          <p:spTgt spid="4">
                                            <p:txEl>
                                              <p:pRg st="5" end="5"/>
                                            </p:txEl>
                                          </p:spTgt>
                                        </p:tgtEl>
                                        <p:attrNameLst>
                                          <p:attrName>ppt_w</p:attrName>
                                        </p:attrNameLst>
                                      </p:cBhvr>
                                      <p:tavLst>
                                        <p:tav tm="0">
                                          <p:val>
                                            <p:strVal val="0"/>
                                          </p:val>
                                        </p:tav>
                                        <p:tav tm="100000">
                                          <p:val>
                                            <p:strVal val="#ppt_w"/>
                                          </p:val>
                                        </p:tav>
                                      </p:tavLst>
                                    </p:anim>
                                    <p:anim calcmode="lin" valueType="num">
                                      <p:cBhvr>
                                        <p:cTn id="32" dur="5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p:cTn id="37" dur="500" fill="hold"/>
                                        <p:tgtEl>
                                          <p:spTgt spid="4">
                                            <p:txEl>
                                              <p:pRg st="6" end="6"/>
                                            </p:txEl>
                                          </p:spTgt>
                                        </p:tgtEl>
                                        <p:attrNameLst>
                                          <p:attrName>ppt_w</p:attrName>
                                        </p:attrNameLst>
                                      </p:cBhvr>
                                      <p:tavLst>
                                        <p:tav tm="0">
                                          <p:val>
                                            <p:strVal val="0"/>
                                          </p:val>
                                        </p:tav>
                                        <p:tav tm="100000">
                                          <p:val>
                                            <p:strVal val="#ppt_w"/>
                                          </p:val>
                                        </p:tav>
                                      </p:tavLst>
                                    </p:anim>
                                    <p:anim calcmode="lin" valueType="num">
                                      <p:cBhvr>
                                        <p:cTn id="38"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descr="j0182523">
            <a:extLst>
              <a:ext uri="{FF2B5EF4-FFF2-40B4-BE49-F238E27FC236}">
                <a16:creationId xmlns:a16="http://schemas.microsoft.com/office/drawing/2014/main" id="{8E1CBA8E-1652-483B-A4A1-A9B49969A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43" name="Picture 4">
            <a:extLst>
              <a:ext uri="{FF2B5EF4-FFF2-40B4-BE49-F238E27FC236}">
                <a16:creationId xmlns:a16="http://schemas.microsoft.com/office/drawing/2014/main" id="{C05E7DF4-2187-4680-B569-3671C1CDB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06875"/>
            <a:ext cx="3657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73D86F9C-6D53-4883-BA3C-67A02F4F0321}"/>
              </a:ext>
            </a:extLst>
          </p:cNvPr>
          <p:cNvSpPr>
            <a:spLocks noGrp="1"/>
          </p:cNvSpPr>
          <p:nvPr>
            <p:ph type="title" idx="4294967295"/>
          </p:nvPr>
        </p:nvSpPr>
        <p:spPr>
          <a:xfrm>
            <a:off x="4343400" y="4114800"/>
            <a:ext cx="4800600" cy="2743200"/>
          </a:xfrm>
        </p:spPr>
        <p:txBody>
          <a:bodyPr/>
          <a:lstStyle/>
          <a:p>
            <a:pPr eaLnBrk="1" hangingPunct="1">
              <a:defRPr/>
            </a:pPr>
            <a:r>
              <a:rPr lang="zh-TW" altLang="en-US" b="1" dirty="0">
                <a:solidFill>
                  <a:schemeClr val="tx1"/>
                </a:solidFill>
                <a:effectLst>
                  <a:outerShdw blurRad="38100" dist="38100" dir="2700000" algn="tl">
                    <a:srgbClr val="000000">
                      <a:alpha val="43137"/>
                    </a:srgbClr>
                  </a:outerShdw>
                </a:effectLst>
              </a:rPr>
              <a:t>二。把</a:t>
            </a:r>
            <a:r>
              <a:rPr lang="zh-TW" altLang="en-US" b="1" dirty="0">
                <a:solidFill>
                  <a:srgbClr val="FFFF00"/>
                </a:solidFill>
                <a:effectLst>
                  <a:outerShdw blurRad="38100" dist="38100" dir="2700000" algn="tl">
                    <a:srgbClr val="000000">
                      <a:alpha val="43137"/>
                    </a:srgbClr>
                  </a:outerShdw>
                </a:effectLst>
              </a:rPr>
              <a:t>人</a:t>
            </a:r>
            <a:r>
              <a:rPr lang="zh-TW" altLang="en-US" b="1" dirty="0">
                <a:solidFill>
                  <a:schemeClr val="tx1"/>
                </a:solidFill>
                <a:effectLst>
                  <a:outerShdw blurRad="38100" dist="38100" dir="2700000" algn="tl">
                    <a:srgbClr val="000000">
                      <a:alpha val="43137"/>
                    </a:srgbClr>
                  </a:outerShdw>
                </a:effectLst>
              </a:rPr>
              <a:t>看得比事物更优先（</a:t>
            </a:r>
            <a:r>
              <a:rPr lang="en-US" altLang="zh-TW" b="1" dirty="0">
                <a:solidFill>
                  <a:schemeClr val="tx1"/>
                </a:solidFill>
                <a:effectLst>
                  <a:outerShdw blurRad="38100" dist="38100" dir="2700000" algn="tl">
                    <a:srgbClr val="000000">
                      <a:alpha val="43137"/>
                    </a:srgbClr>
                  </a:outerShdw>
                </a:effectLst>
              </a:rPr>
              <a:t>4:10-11</a:t>
            </a:r>
            <a:r>
              <a:rPr lang="zh-TW" altLang="en-US" b="1" dirty="0">
                <a:solidFill>
                  <a:schemeClr val="tx1"/>
                </a:solidFill>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475138" name="Picture 1">
            <a:extLst>
              <a:ext uri="{FF2B5EF4-FFF2-40B4-BE49-F238E27FC236}">
                <a16:creationId xmlns:a16="http://schemas.microsoft.com/office/drawing/2014/main" id="{10E7DDE9-DD09-4718-985E-DBDA2E7570B5}"/>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4770CA03-4822-4BD6-A798-6A93AAB54918}"/>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30234C94-131C-48AC-871E-D1BE5506DE07}"/>
              </a:ext>
            </a:extLst>
          </p:cNvPr>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a:solidFill>
                  <a:srgbClr val="FFFFFF"/>
                </a:solidFill>
                <a:effectLst>
                  <a:glow rad="127000">
                    <a:srgbClr val="000000"/>
                  </a:glow>
                </a:effectLst>
                <a:latin typeface="Arial" charset="0"/>
                <a:ea typeface="ＭＳ Ｐゴシック" charset="0"/>
                <a:cs typeface="ＭＳ Ｐゴシック" charset="0"/>
              </a:rPr>
              <a:t>怜悯</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34B6D981-4F2F-4596-9974-2175E7FFE49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a:extLst>
              <a:ext uri="{FF2B5EF4-FFF2-40B4-BE49-F238E27FC236}">
                <a16:creationId xmlns:a16="http://schemas.microsoft.com/office/drawing/2014/main" id="{ADD92AD1-1009-40AB-AFA5-8E5FD5912303}"/>
              </a:ext>
            </a:extLst>
          </p:cNvPr>
          <p:cNvSpPr txBox="1">
            <a:spLocks noChangeArrowheads="1"/>
          </p:cNvSpPr>
          <p:nvPr/>
        </p:nvSpPr>
        <p:spPr bwMode="auto">
          <a:xfrm>
            <a:off x="8362950" y="65088"/>
            <a:ext cx="698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599</a:t>
            </a:r>
          </a:p>
          <a:p>
            <a:pPr algn="ct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itle 2">
            <a:extLst>
              <a:ext uri="{FF2B5EF4-FFF2-40B4-BE49-F238E27FC236}">
                <a16:creationId xmlns:a16="http://schemas.microsoft.com/office/drawing/2014/main" id="{6D83C1CD-05C8-4FF0-B565-18F64036BE62}"/>
              </a:ext>
            </a:extLst>
          </p:cNvPr>
          <p:cNvSpPr>
            <a:spLocks noGrp="1"/>
          </p:cNvSpPr>
          <p:nvPr>
            <p:ph type="title" idx="4294967295"/>
          </p:nvPr>
        </p:nvSpPr>
        <p:spPr>
          <a:xfrm>
            <a:off x="0" y="0"/>
            <a:ext cx="2057400" cy="1143000"/>
          </a:xfrm>
        </p:spPr>
        <p:txBody>
          <a:bodyPr/>
          <a:lstStyle/>
          <a:p>
            <a:r>
              <a:rPr lang="en-US" altLang="en-US"/>
              <a:t>Black</a:t>
            </a:r>
          </a:p>
        </p:txBody>
      </p:sp>
      <p:sp>
        <p:nvSpPr>
          <p:cNvPr id="493571" name="Rectangle 2">
            <a:extLst>
              <a:ext uri="{FF2B5EF4-FFF2-40B4-BE49-F238E27FC236}">
                <a16:creationId xmlns:a16="http://schemas.microsoft.com/office/drawing/2014/main" id="{84F396B8-FD70-4A22-ABD4-74EA8859896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76866" name="Picture 4">
            <a:extLst>
              <a:ext uri="{FF2B5EF4-FFF2-40B4-BE49-F238E27FC236}">
                <a16:creationId xmlns:a16="http://schemas.microsoft.com/office/drawing/2014/main" id="{45656C72-83E8-47F3-8926-860F2612FB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09775"/>
            <a:ext cx="49784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3" name="Title 3">
            <a:extLst>
              <a:ext uri="{FF2B5EF4-FFF2-40B4-BE49-F238E27FC236}">
                <a16:creationId xmlns:a16="http://schemas.microsoft.com/office/drawing/2014/main" id="{2F1772DB-B841-43B1-9CC0-158E0121A933}"/>
              </a:ext>
            </a:extLst>
          </p:cNvPr>
          <p:cNvSpPr txBox="1">
            <a:spLocks noGrp="1"/>
          </p:cNvSpPr>
          <p:nvPr>
            <p:ph type="title" idx="4294967295"/>
          </p:nvPr>
        </p:nvSpPr>
        <p:spPr>
          <a:xfrm>
            <a:off x="1371600" y="914400"/>
            <a:ext cx="6553200" cy="838200"/>
          </a:xfrm>
        </p:spPr>
        <p:txBody>
          <a:bodyPr/>
          <a:lstStyle/>
          <a:p>
            <a:pPr eaLnBrk="1">
              <a:defRPr/>
            </a:pPr>
            <a:r>
              <a:rPr lang="zh-CN" altLang="en-US" sz="5400">
                <a:solidFill>
                  <a:srgbClr val="FFC000"/>
                </a:solidFill>
                <a:latin typeface="KaiTi" charset="0"/>
                <a:ea typeface="KaiTi" charset="0"/>
                <a:cs typeface="KaiTi" charset="0"/>
              </a:rPr>
              <a:t>东西吗？还是人民？</a:t>
            </a:r>
            <a:endParaRPr sz="5400">
              <a:solidFill>
                <a:srgbClr val="FFC000"/>
              </a:solidFill>
              <a:latin typeface="KaiTi" charset="0"/>
              <a:ea typeface="KaiTi" charset="0"/>
              <a:cs typeface="KaiTi" charset="0"/>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7890" name="Rectangle 4">
            <a:extLst>
              <a:ext uri="{FF2B5EF4-FFF2-40B4-BE49-F238E27FC236}">
                <a16:creationId xmlns:a16="http://schemas.microsoft.com/office/drawing/2014/main" id="{FD073ED8-4FB8-474D-A401-7357F6B14FA8}"/>
              </a:ext>
            </a:extLst>
          </p:cNvPr>
          <p:cNvSpPr>
            <a:spLocks noChangeArrowheads="1"/>
          </p:cNvSpPr>
          <p:nvPr/>
        </p:nvSpPr>
        <p:spPr bwMode="auto">
          <a:xfrm>
            <a:off x="0" y="-228600"/>
            <a:ext cx="9144000" cy="6858000"/>
          </a:xfrm>
          <a:prstGeom prst="rect">
            <a:avLst/>
          </a:prstGeom>
          <a:solidFill>
            <a:srgbClr val="FFFFFF"/>
          </a:solidFill>
          <a:ln w="9528">
            <a:solidFill>
              <a:srgbClr val="000000"/>
            </a:solidFill>
            <a:round/>
            <a:headEnd/>
            <a:tailEnd/>
          </a:ln>
        </p:spPr>
        <p:txBody>
          <a:bodyPr wrap="none" anchor="ctr" anchorCtr="1"/>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endParaRPr lang="en-US" altLang="en-US" sz="2400">
              <a:latin typeface="Times New Roman" panose="02020603050405020304" pitchFamily="18" charset="0"/>
            </a:endParaRPr>
          </a:p>
        </p:txBody>
      </p:sp>
      <p:sp>
        <p:nvSpPr>
          <p:cNvPr id="677891" name="Text Box 3">
            <a:extLst>
              <a:ext uri="{FF2B5EF4-FFF2-40B4-BE49-F238E27FC236}">
                <a16:creationId xmlns:a16="http://schemas.microsoft.com/office/drawing/2014/main" id="{060106C0-92FC-4940-AC1A-98FB06614160}"/>
              </a:ext>
            </a:extLst>
          </p:cNvPr>
          <p:cNvSpPr txBox="1">
            <a:spLocks noChangeArrowheads="1"/>
          </p:cNvSpPr>
          <p:nvPr/>
        </p:nvSpPr>
        <p:spPr bwMode="auto">
          <a:xfrm>
            <a:off x="1604963" y="300038"/>
            <a:ext cx="591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5400">
                <a:solidFill>
                  <a:srgbClr val="1A2E00"/>
                </a:solidFill>
                <a:latin typeface="Arial" panose="020B0604020202020204" pitchFamily="34" charset="0"/>
              </a:rPr>
              <a:t> </a:t>
            </a:r>
            <a:r>
              <a:rPr lang="zh-CN" altLang="en-US" sz="5400">
                <a:latin typeface="Calibri" panose="020F0502020204030204" pitchFamily="34" charset="0"/>
                <a:ea typeface="SimSun" panose="02010600030101010101" pitchFamily="2" charset="-122"/>
              </a:rPr>
              <a:t>东西吗？还是人？</a:t>
            </a:r>
            <a:endParaRPr lang="en-US" altLang="en-US" sz="5400">
              <a:solidFill>
                <a:srgbClr val="1A2E00"/>
              </a:solidFill>
              <a:latin typeface="Arial" panose="020B0604020202020204" pitchFamily="34" charset="0"/>
              <a:ea typeface="SimSun" panose="02010600030101010101" pitchFamily="2" charset="-122"/>
            </a:endParaRPr>
          </a:p>
        </p:txBody>
      </p:sp>
      <p:sp>
        <p:nvSpPr>
          <p:cNvPr id="677892" name="TextBox 3">
            <a:extLst>
              <a:ext uri="{FF2B5EF4-FFF2-40B4-BE49-F238E27FC236}">
                <a16:creationId xmlns:a16="http://schemas.microsoft.com/office/drawing/2014/main" id="{BC71485A-4861-4270-BF45-808DB808822E}"/>
              </a:ext>
            </a:extLst>
          </p:cNvPr>
          <p:cNvSpPr txBox="1">
            <a:spLocks noChangeArrowheads="1"/>
          </p:cNvSpPr>
          <p:nvPr/>
        </p:nvSpPr>
        <p:spPr bwMode="auto">
          <a:xfrm>
            <a:off x="609600" y="5092700"/>
            <a:ext cx="7907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zh-CN" altLang="en-US" sz="2800">
                <a:latin typeface="KaiTi" panose="02010609060101010101" pitchFamily="49" charset="-122"/>
                <a:ea typeface="KaiTi" panose="02010609060101010101" pitchFamily="49" charset="-122"/>
              </a:rPr>
              <a:t>然后主说：“你对这植物感到惋惜，但那却不是你把它放在那里的。它来得迅速也死亡得迅速”（</a:t>
            </a:r>
            <a:r>
              <a:rPr lang="en-US" altLang="zh-CN" sz="2800">
                <a:latin typeface="KaiTi" panose="02010609060101010101" pitchFamily="49" charset="-122"/>
                <a:ea typeface="KaiTi" panose="02010609060101010101" pitchFamily="49" charset="-122"/>
              </a:rPr>
              <a:t>4:10</a:t>
            </a:r>
            <a:r>
              <a:rPr lang="zh-CN" altLang="en-US" sz="2800">
                <a:latin typeface="KaiTi" panose="02010609060101010101" pitchFamily="49" charset="-122"/>
                <a:ea typeface="KaiTi" panose="02010609060101010101" pitchFamily="49" charset="-122"/>
              </a:rPr>
              <a:t>）。</a:t>
            </a:r>
            <a:endParaRPr lang="en-US" altLang="en-US" sz="2800" b="1">
              <a:solidFill>
                <a:srgbClr val="1A2E00"/>
              </a:solidFill>
              <a:latin typeface="KaiTi" panose="02010609060101010101" pitchFamily="49" charset="-122"/>
              <a:ea typeface="KaiTi" panose="02010609060101010101" pitchFamily="49" charset="-122"/>
            </a:endParaRPr>
          </a:p>
        </p:txBody>
      </p:sp>
      <p:pic>
        <p:nvPicPr>
          <p:cNvPr id="677893" name="Picture 5" descr="Jonah2.gif">
            <a:extLst>
              <a:ext uri="{FF2B5EF4-FFF2-40B4-BE49-F238E27FC236}">
                <a16:creationId xmlns:a16="http://schemas.microsoft.com/office/drawing/2014/main" id="{AE9E5363-2CAB-4169-BC0A-BB2D4A403B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371600"/>
            <a:ext cx="46482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4" name="Title 6">
            <a:extLst>
              <a:ext uri="{FF2B5EF4-FFF2-40B4-BE49-F238E27FC236}">
                <a16:creationId xmlns:a16="http://schemas.microsoft.com/office/drawing/2014/main" id="{F717FFBF-88D8-409A-B5DA-31919527012D}"/>
              </a:ext>
            </a:extLst>
          </p:cNvPr>
          <p:cNvSpPr txBox="1">
            <a:spLocks noGrp="1"/>
          </p:cNvSpPr>
          <p:nvPr>
            <p:ph type="title" idx="4294967295"/>
          </p:nvPr>
        </p:nvSpPr>
        <p:spPr>
          <a:xfrm>
            <a:off x="6324600" y="1219200"/>
            <a:ext cx="3505200" cy="1066800"/>
          </a:xfrm>
        </p:spPr>
        <p:txBody>
          <a:bodyPr/>
          <a:lstStyle/>
          <a:p>
            <a:pPr eaLnBrk="1">
              <a:defRPr/>
            </a:pPr>
            <a:r>
              <a:rPr sz="3600" b="1">
                <a:solidFill>
                  <a:srgbClr val="FFFFFF"/>
                </a:solidFill>
                <a:latin typeface="Arial" charset="0"/>
                <a:ea typeface="Osaka" charset="0"/>
                <a:cs typeface="Arial" charset="0"/>
              </a:rPr>
              <a:t>4:10 NLT</a:t>
            </a:r>
            <a:r>
              <a:rPr sz="5400">
                <a:solidFill>
                  <a:srgbClr val="FFFFFF"/>
                </a:solidFill>
                <a:latin typeface="Trebuchet MS" charset="0"/>
                <a:ea typeface="Osaka" charset="0"/>
                <a:cs typeface="Osaka" charset="0"/>
              </a:rPr>
              <a:t> </a:t>
            </a:r>
            <a:endParaRPr>
              <a:solidFill>
                <a:srgbClr val="FFFFFF"/>
              </a:solidFill>
              <a:latin typeface="Trebuchet MS" charset="0"/>
              <a:ea typeface="Osaka" charset="0"/>
              <a:cs typeface="Osaka"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clouds">
            <a:extLst>
              <a:ext uri="{FF2B5EF4-FFF2-40B4-BE49-F238E27FC236}">
                <a16:creationId xmlns:a16="http://schemas.microsoft.com/office/drawing/2014/main" id="{7FEE0A94-33C2-4EF4-B569-5F0F673BDD6E}"/>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Rectangle 4">
            <a:extLst>
              <a:ext uri="{FF2B5EF4-FFF2-40B4-BE49-F238E27FC236}">
                <a16:creationId xmlns:a16="http://schemas.microsoft.com/office/drawing/2014/main" id="{D74B9358-4E6F-4BA7-9F6A-48605BF790D5}"/>
              </a:ext>
            </a:extLst>
          </p:cNvPr>
          <p:cNvSpPr>
            <a:spLocks noGrp="1" noChangeArrowheads="1"/>
          </p:cNvSpPr>
          <p:nvPr>
            <p:ph type="title" idx="4294967295"/>
          </p:nvPr>
        </p:nvSpPr>
        <p:spPr>
          <a:effectLst>
            <a:outerShdw blurRad="63500" dist="107763" dir="18900000" algn="ctr" rotWithShape="0">
              <a:schemeClr val="bg2">
                <a:alpha val="74998"/>
              </a:schemeClr>
            </a:outerShdw>
          </a:effectLst>
        </p:spPr>
        <p:txBody>
          <a:bodyPr/>
          <a:lstStyle/>
          <a:p>
            <a:pPr eaLnBrk="1" hangingPunct="1">
              <a:defRPr/>
            </a:pPr>
            <a:r>
              <a:rPr lang="zh-TW" altLang="en-US" b="1" dirty="0">
                <a:effectLst>
                  <a:outerShdw blurRad="38100" dist="38100" dir="2700000" algn="tl">
                    <a:srgbClr val="000000"/>
                  </a:outerShdw>
                </a:effectLst>
              </a:rPr>
              <a:t>只有三件事是永恒的</a:t>
            </a:r>
            <a:endParaRPr lang="en-US" dirty="0">
              <a:effectLst>
                <a:outerShdw blurRad="38100" dist="38100" dir="2700000" algn="tl">
                  <a:srgbClr val="000000"/>
                </a:outerShdw>
              </a:effectLst>
            </a:endParaRPr>
          </a:p>
        </p:txBody>
      </p:sp>
      <p:sp>
        <p:nvSpPr>
          <p:cNvPr id="497669" name="Rectangle 5">
            <a:extLst>
              <a:ext uri="{FF2B5EF4-FFF2-40B4-BE49-F238E27FC236}">
                <a16:creationId xmlns:a16="http://schemas.microsoft.com/office/drawing/2014/main" id="{52AED1F6-0A4E-44C2-99CE-980CA8AA17B5}"/>
              </a:ext>
            </a:extLst>
          </p:cNvPr>
          <p:cNvSpPr>
            <a:spLocks noChangeArrowheads="1"/>
          </p:cNvSpPr>
          <p:nvPr/>
        </p:nvSpPr>
        <p:spPr bwMode="auto">
          <a:xfrm>
            <a:off x="4572000" y="5181600"/>
            <a:ext cx="43434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nchor="ctr"/>
          <a:lstStyle/>
          <a:p>
            <a:pPr algn="ctr" eaLnBrk="1" hangingPunct="1">
              <a:lnSpc>
                <a:spcPct val="90000"/>
              </a:lnSpc>
              <a:spcBef>
                <a:spcPct val="20000"/>
              </a:spcBef>
              <a:buClr>
                <a:srgbClr val="FFFFCC"/>
              </a:buClr>
              <a:buSzPct val="75000"/>
              <a:buFont typeface="Arial" charset="0"/>
              <a:buNone/>
              <a:defRPr/>
            </a:pPr>
            <a:r>
              <a:rPr lang="zh-TW" altLang="en-US" sz="4000" b="1" i="1" dirty="0">
                <a:solidFill>
                  <a:srgbClr val="FFFFFF"/>
                </a:solidFill>
                <a:effectLst>
                  <a:outerShdw blurRad="38100" dist="38100" dir="2700000" algn="tl">
                    <a:srgbClr val="000000"/>
                  </a:outerShdw>
                </a:effectLst>
                <a:latin typeface="Arial" charset="0"/>
                <a:ea typeface="ＭＳ Ｐゴシック" charset="0"/>
              </a:rPr>
              <a:t>那么，你应该怎样投资你的生命？</a:t>
            </a:r>
          </a:p>
        </p:txBody>
      </p:sp>
      <p:sp>
        <p:nvSpPr>
          <p:cNvPr id="678917" name="Rectangle 3">
            <a:extLst>
              <a:ext uri="{FF2B5EF4-FFF2-40B4-BE49-F238E27FC236}">
                <a16:creationId xmlns:a16="http://schemas.microsoft.com/office/drawing/2014/main" id="{F83E6506-5F02-4FB5-BC0D-C065A57E992C}"/>
              </a:ext>
            </a:extLst>
          </p:cNvPr>
          <p:cNvSpPr txBox="1">
            <a:spLocks noChangeArrowheads="1"/>
          </p:cNvSpPr>
          <p:nvPr/>
        </p:nvSpPr>
        <p:spPr bwMode="auto">
          <a:xfrm>
            <a:off x="2057400" y="1600200"/>
            <a:ext cx="65532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神</a:t>
            </a:r>
            <a:endParaRPr lang="en-US" altLang="ja-JP" sz="4800" b="1">
              <a:latin typeface="KaiTi" panose="02010609060101010101" pitchFamily="49" charset="-122"/>
              <a:ea typeface="KaiTi" panose="02010609060101010101" pitchFamily="49" charset="-122"/>
            </a:endParaRPr>
          </a:p>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神的话语</a:t>
            </a:r>
            <a:endParaRPr lang="en-US" altLang="ja-JP" sz="4800" b="1">
              <a:latin typeface="KaiTi" panose="02010609060101010101" pitchFamily="49" charset="-122"/>
              <a:ea typeface="KaiTi" panose="02010609060101010101" pitchFamily="49" charset="-122"/>
            </a:endParaRPr>
          </a:p>
          <a:p>
            <a:pPr eaLnBrk="1" hangingPunct="1">
              <a:lnSpc>
                <a:spcPct val="90000"/>
              </a:lnSpc>
              <a:spcBef>
                <a:spcPts val="1200"/>
              </a:spcBef>
              <a:buClr>
                <a:srgbClr val="FFFFCC"/>
              </a:buClr>
              <a:buFont typeface="Arial" panose="020B0604020202020204" pitchFamily="34" charset="0"/>
              <a:buAutoNum type="arabicPeriod"/>
            </a:pPr>
            <a:r>
              <a:rPr lang="zh-CN" altLang="en-US" sz="4800" b="1">
                <a:latin typeface="KaiTi" panose="02010609060101010101" pitchFamily="49" charset="-122"/>
                <a:ea typeface="KaiTi" panose="02010609060101010101" pitchFamily="49" charset="-122"/>
              </a:rPr>
              <a:t>人</a:t>
            </a:r>
            <a:endParaRPr lang="en-US" altLang="en-US" sz="4800" b="1">
              <a:latin typeface="KaiTi" panose="02010609060101010101" pitchFamily="49" charset="-122"/>
              <a:ea typeface="KaiTi" panose="02010609060101010101" pitchFamily="49" charset="-122"/>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6">
            <a:extLst>
              <a:ext uri="{FF2B5EF4-FFF2-40B4-BE49-F238E27FC236}">
                <a16:creationId xmlns:a16="http://schemas.microsoft.com/office/drawing/2014/main" id="{418983AA-CDC6-4B4E-A82D-3A791357D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9939" name="Picture 6">
            <a:extLst>
              <a:ext uri="{FF2B5EF4-FFF2-40B4-BE49-F238E27FC236}">
                <a16:creationId xmlns:a16="http://schemas.microsoft.com/office/drawing/2014/main" id="{A2CFA950-52AE-4AC0-B098-700E7E4B53C4}"/>
              </a:ext>
            </a:extLst>
          </p:cNvPr>
          <p:cNvSpPr>
            <a:spLocks noChangeAspect="1"/>
          </p:cNvSpPr>
          <p:nvPr/>
        </p:nvSpPr>
        <p:spPr bwMode="auto">
          <a:xfrm>
            <a:off x="0" y="0"/>
            <a:ext cx="92202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endParaRPr lang="en-US" altLang="en-US" sz="1800">
              <a:solidFill>
                <a:schemeClr val="tx1"/>
              </a:solidFill>
            </a:endParaRPr>
          </a:p>
        </p:txBody>
      </p:sp>
      <p:sp>
        <p:nvSpPr>
          <p:cNvPr id="679940" name="Rectangle 2">
            <a:extLst>
              <a:ext uri="{FF2B5EF4-FFF2-40B4-BE49-F238E27FC236}">
                <a16:creationId xmlns:a16="http://schemas.microsoft.com/office/drawing/2014/main" id="{B19867F9-FB88-4688-9331-882556DD644A}"/>
              </a:ext>
            </a:extLst>
          </p:cNvPr>
          <p:cNvSpPr txBox="1">
            <a:spLocks noGrp="1"/>
          </p:cNvSpPr>
          <p:nvPr>
            <p:ph type="title" idx="4294967295"/>
          </p:nvPr>
        </p:nvSpPr>
        <p:spPr>
          <a:xfrm>
            <a:off x="3962400" y="3103563"/>
            <a:ext cx="2819400" cy="1754187"/>
          </a:xfrm>
        </p:spPr>
        <p:txBody>
          <a:bodyPr>
            <a:spAutoFit/>
          </a:bodyPr>
          <a:lstStyle/>
          <a:p>
            <a:pPr eaLnBrk="1"/>
            <a:r>
              <a:rPr lang="zh-CN" altLang="en-US" sz="3600">
                <a:solidFill>
                  <a:schemeClr val="bg1"/>
                </a:solidFill>
                <a:latin typeface="KaiTi" panose="02010609060101010101" pitchFamily="49" charset="-122"/>
                <a:ea typeface="KaiTi" panose="02010609060101010101" pitchFamily="49" charset="-122"/>
              </a:rPr>
              <a:t>我不应该为</a:t>
            </a:r>
            <a:r>
              <a:rPr altLang="zh-CN" sz="3600">
                <a:solidFill>
                  <a:schemeClr val="bg1"/>
                </a:solidFill>
                <a:latin typeface="KaiTi" panose="02010609060101010101" pitchFamily="49" charset="-122"/>
                <a:ea typeface="KaiTi" panose="02010609060101010101" pitchFamily="49" charset="-122"/>
              </a:rPr>
              <a:t>12</a:t>
            </a:r>
            <a:r>
              <a:rPr lang="zh-CN" altLang="en-US" sz="3600">
                <a:solidFill>
                  <a:schemeClr val="bg1"/>
                </a:solidFill>
                <a:latin typeface="KaiTi" panose="02010609060101010101" pitchFamily="49" charset="-122"/>
                <a:ea typeface="KaiTi" panose="02010609060101010101" pitchFamily="49" charset="-122"/>
              </a:rPr>
              <a:t>万尼尼微人民惋惜？</a:t>
            </a:r>
            <a:endParaRPr altLang="en-US" sz="3600" b="1">
              <a:solidFill>
                <a:schemeClr val="bg1"/>
              </a:solidFill>
              <a:latin typeface="KaiTi" panose="02010609060101010101" pitchFamily="49" charset="-122"/>
              <a:ea typeface="KaiTi" panose="02010609060101010101" pitchFamily="49" charset="-122"/>
            </a:endParaRPr>
          </a:p>
        </p:txBody>
      </p:sp>
      <p:sp>
        <p:nvSpPr>
          <p:cNvPr id="679941" name="Text Box 7">
            <a:extLst>
              <a:ext uri="{FF2B5EF4-FFF2-40B4-BE49-F238E27FC236}">
                <a16:creationId xmlns:a16="http://schemas.microsoft.com/office/drawing/2014/main" id="{B6BC826B-00EE-41F5-BB11-6EB01C116451}"/>
              </a:ext>
            </a:extLst>
          </p:cNvPr>
          <p:cNvSpPr txBox="1">
            <a:spLocks noChangeArrowheads="1"/>
          </p:cNvSpPr>
          <p:nvPr/>
        </p:nvSpPr>
        <p:spPr bwMode="auto">
          <a:xfrm>
            <a:off x="3581400" y="1062038"/>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a:solidFill>
                  <a:srgbClr val="FFFFFF"/>
                </a:solidFill>
                <a:latin typeface="KaiTi" panose="02010609060101010101" pitchFamily="49" charset="-122"/>
                <a:ea typeface="KaiTi" panose="02010609060101010101" pitchFamily="49" charset="-122"/>
              </a:rPr>
              <a:t>“你对植物感到惋惜</a:t>
            </a:r>
            <a:r>
              <a:rPr lang="en-US" altLang="zh-CN" sz="3600">
                <a:solidFill>
                  <a:srgbClr val="FFFFFF"/>
                </a:solidFill>
                <a:latin typeface="KaiTi" panose="02010609060101010101" pitchFamily="49" charset="-122"/>
                <a:ea typeface="KaiTi" panose="02010609060101010101" pitchFamily="49" charset="-122"/>
              </a:rPr>
              <a:t>...</a:t>
            </a:r>
            <a:endParaRPr lang="en-US" altLang="en-US" sz="3600" b="1">
              <a:solidFill>
                <a:srgbClr val="FFFFFF"/>
              </a:solidFill>
              <a:latin typeface="KaiTi" panose="02010609060101010101" pitchFamily="49" charset="-122"/>
              <a:ea typeface="KaiTi" panose="02010609060101010101" pitchFamily="49" charset="-122"/>
            </a:endParaRPr>
          </a:p>
        </p:txBody>
      </p:sp>
      <p:sp>
        <p:nvSpPr>
          <p:cNvPr id="679942" name="Text Box 10">
            <a:extLst>
              <a:ext uri="{FF2B5EF4-FFF2-40B4-BE49-F238E27FC236}">
                <a16:creationId xmlns:a16="http://schemas.microsoft.com/office/drawing/2014/main" id="{819F2203-148E-42DE-84DF-3003EDDF5C92}"/>
              </a:ext>
            </a:extLst>
          </p:cNvPr>
          <p:cNvSpPr txBox="1">
            <a:spLocks noChangeArrowheads="1"/>
          </p:cNvSpPr>
          <p:nvPr/>
        </p:nvSpPr>
        <p:spPr bwMode="auto">
          <a:xfrm>
            <a:off x="4114800" y="5938838"/>
            <a:ext cx="365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en-US" altLang="zh-CN" sz="3600">
                <a:solidFill>
                  <a:srgbClr val="FFFFFF"/>
                </a:solidFill>
                <a:latin typeface="KaiTi" panose="02010609060101010101" pitchFamily="49" charset="-122"/>
                <a:ea typeface="KaiTi" panose="02010609060101010101" pitchFamily="49" charset="-122"/>
              </a:rPr>
              <a:t>...</a:t>
            </a:r>
            <a:r>
              <a:rPr lang="zh-CN" altLang="en-US" sz="3600">
                <a:solidFill>
                  <a:srgbClr val="FFFFFF"/>
                </a:solidFill>
                <a:latin typeface="KaiTi" panose="02010609060101010101" pitchFamily="49" charset="-122"/>
                <a:ea typeface="KaiTi" panose="02010609060101010101" pitchFamily="49" charset="-122"/>
              </a:rPr>
              <a:t>和动物吗？“</a:t>
            </a:r>
            <a:endParaRPr lang="en-US" altLang="en-US" sz="3600" b="1">
              <a:solidFill>
                <a:srgbClr val="FFFFFF"/>
              </a:solidFill>
              <a:latin typeface="KaiTi" panose="02010609060101010101" pitchFamily="49" charset="-122"/>
              <a:ea typeface="KaiTi" panose="02010609060101010101" pitchFamily="49" charset="-122"/>
            </a:endParaRPr>
          </a:p>
        </p:txBody>
      </p:sp>
      <p:sp>
        <p:nvSpPr>
          <p:cNvPr id="6" name="TextBox 6">
            <a:extLst>
              <a:ext uri="{FF2B5EF4-FFF2-40B4-BE49-F238E27FC236}">
                <a16:creationId xmlns:a16="http://schemas.microsoft.com/office/drawing/2014/main" id="{671CF932-B2C8-46D1-AC8C-13D609A4D7AB}"/>
              </a:ext>
            </a:extLst>
          </p:cNvPr>
          <p:cNvSpPr txBox="1">
            <a:spLocks noChangeArrowheads="1"/>
          </p:cNvSpPr>
          <p:nvPr/>
        </p:nvSpPr>
        <p:spPr bwMode="auto">
          <a:xfrm>
            <a:off x="885825" y="990600"/>
            <a:ext cx="20859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审</a:t>
            </a:r>
            <a:r>
              <a:rPr lang="zh-SG" altLang="en-US" sz="3600" b="1">
                <a:latin typeface="KaiTi" panose="02010609060101010101" pitchFamily="49" charset="-122"/>
                <a:ea typeface="KaiTi" panose="02010609060101010101" pitchFamily="49" charset="-122"/>
              </a:rPr>
              <a:t>判</a:t>
            </a:r>
            <a:r>
              <a:rPr lang="en-US" altLang="ja-JP">
                <a:cs typeface="Arial" panose="020B0604020202020204" pitchFamily="34" charset="0"/>
              </a:rPr>
              <a:t> </a:t>
            </a:r>
          </a:p>
          <a:p>
            <a:pPr algn="ctr" eaLnBrk="1">
              <a:spcBef>
                <a:spcPct val="0"/>
              </a:spcBef>
              <a:buSzTx/>
              <a:buFontTx/>
              <a:buNone/>
            </a:pPr>
            <a:r>
              <a:rPr lang="en-US" altLang="en-US" b="1">
                <a:cs typeface="Arial" panose="020B0604020202020204" pitchFamily="34" charset="0"/>
              </a:rPr>
              <a:t>120,000</a:t>
            </a:r>
          </a:p>
        </p:txBody>
      </p:sp>
      <p:sp>
        <p:nvSpPr>
          <p:cNvPr id="7" name="TextBox 7">
            <a:extLst>
              <a:ext uri="{FF2B5EF4-FFF2-40B4-BE49-F238E27FC236}">
                <a16:creationId xmlns:a16="http://schemas.microsoft.com/office/drawing/2014/main" id="{2770317A-4B22-47E7-9E72-786DF821060D}"/>
              </a:ext>
            </a:extLst>
          </p:cNvPr>
          <p:cNvSpPr txBox="1">
            <a:spLocks noChangeArrowheads="1"/>
          </p:cNvSpPr>
          <p:nvPr/>
        </p:nvSpPr>
        <p:spPr bwMode="auto">
          <a:xfrm>
            <a:off x="885825" y="0"/>
            <a:ext cx="208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SG" altLang="en-US" sz="4400" b="1" u="sng">
                <a:latin typeface="KaiTi" panose="02010609060101010101" pitchFamily="49" charset="-122"/>
                <a:ea typeface="KaiTi" panose="02010609060101010101" pitchFamily="49" charset="-122"/>
              </a:rPr>
              <a:t>约拿</a:t>
            </a:r>
            <a:endParaRPr lang="en-US" altLang="en-US" sz="4400" b="1" u="sng">
              <a:latin typeface="KaiTi" panose="02010609060101010101" pitchFamily="49" charset="-122"/>
              <a:ea typeface="KaiTi" panose="02010609060101010101" pitchFamily="49" charset="-122"/>
            </a:endParaRPr>
          </a:p>
        </p:txBody>
      </p:sp>
      <p:sp>
        <p:nvSpPr>
          <p:cNvPr id="8" name="TextBox 8">
            <a:extLst>
              <a:ext uri="{FF2B5EF4-FFF2-40B4-BE49-F238E27FC236}">
                <a16:creationId xmlns:a16="http://schemas.microsoft.com/office/drawing/2014/main" id="{6089AC02-990D-451E-82B5-5CF8BE8F923E}"/>
              </a:ext>
            </a:extLst>
          </p:cNvPr>
          <p:cNvSpPr txBox="1">
            <a:spLocks noChangeArrowheads="1"/>
          </p:cNvSpPr>
          <p:nvPr/>
        </p:nvSpPr>
        <p:spPr bwMode="auto">
          <a:xfrm>
            <a:off x="6805613" y="0"/>
            <a:ext cx="2085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b="1" u="sng">
                <a:latin typeface="KaiTi" panose="02010609060101010101" pitchFamily="49" charset="-122"/>
                <a:ea typeface="KaiTi" panose="02010609060101010101" pitchFamily="49" charset="-122"/>
              </a:rPr>
              <a:t>神</a:t>
            </a:r>
            <a:endParaRPr lang="en-US" altLang="en-US" sz="4400" b="1" u="sng">
              <a:latin typeface="KaiTi" panose="02010609060101010101" pitchFamily="49" charset="-122"/>
              <a:ea typeface="KaiTi" panose="02010609060101010101" pitchFamily="49" charset="-122"/>
            </a:endParaRPr>
          </a:p>
        </p:txBody>
      </p:sp>
      <p:sp>
        <p:nvSpPr>
          <p:cNvPr id="9" name="TextBox 9">
            <a:extLst>
              <a:ext uri="{FF2B5EF4-FFF2-40B4-BE49-F238E27FC236}">
                <a16:creationId xmlns:a16="http://schemas.microsoft.com/office/drawing/2014/main" id="{3667AF00-582B-4D0D-B534-010019BDDCAA}"/>
              </a:ext>
            </a:extLst>
          </p:cNvPr>
          <p:cNvSpPr txBox="1">
            <a:spLocks noChangeArrowheads="1"/>
          </p:cNvSpPr>
          <p:nvPr/>
        </p:nvSpPr>
        <p:spPr bwMode="auto">
          <a:xfrm>
            <a:off x="6805613" y="990600"/>
            <a:ext cx="20859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SG" altLang="en-US" sz="3600" b="1">
                <a:latin typeface="KaiTi" panose="02010609060101010101" pitchFamily="49" charset="-122"/>
                <a:ea typeface="KaiTi" panose="02010609060101010101" pitchFamily="49" charset="-122"/>
              </a:rPr>
              <a:t>拯救</a:t>
            </a:r>
            <a:r>
              <a:rPr lang="en-US" altLang="ja-JP" b="1">
                <a:cs typeface="Arial" panose="020B0604020202020204" pitchFamily="34" charset="0"/>
              </a:rPr>
              <a:t>120,000 </a:t>
            </a:r>
            <a:endParaRPr lang="en-US" altLang="en-US" b="1">
              <a:cs typeface="Arial" panose="020B0604020202020204" pitchFamily="34" charset="0"/>
            </a:endParaRPr>
          </a:p>
        </p:txBody>
      </p:sp>
      <p:sp>
        <p:nvSpPr>
          <p:cNvPr id="10" name="TextBox 10">
            <a:extLst>
              <a:ext uri="{FF2B5EF4-FFF2-40B4-BE49-F238E27FC236}">
                <a16:creationId xmlns:a16="http://schemas.microsoft.com/office/drawing/2014/main" id="{5E056821-B136-4E15-8C2B-0541AA3414D0}"/>
              </a:ext>
            </a:extLst>
          </p:cNvPr>
          <p:cNvSpPr txBox="1">
            <a:spLocks noChangeArrowheads="1"/>
          </p:cNvSpPr>
          <p:nvPr/>
        </p:nvSpPr>
        <p:spPr bwMode="auto">
          <a:xfrm>
            <a:off x="657225" y="2514600"/>
            <a:ext cx="2543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b="1">
              <a:ea typeface="Osaka"/>
              <a:cs typeface="Osaka"/>
            </a:endParaRPr>
          </a:p>
        </p:txBody>
      </p:sp>
      <p:sp>
        <p:nvSpPr>
          <p:cNvPr id="11" name="TextBox 11">
            <a:extLst>
              <a:ext uri="{FF2B5EF4-FFF2-40B4-BE49-F238E27FC236}">
                <a16:creationId xmlns:a16="http://schemas.microsoft.com/office/drawing/2014/main" id="{9865CB47-1D2B-41DD-B923-3FC44E0F89C0}"/>
              </a:ext>
            </a:extLst>
          </p:cNvPr>
          <p:cNvSpPr txBox="1">
            <a:spLocks noChangeArrowheads="1"/>
          </p:cNvSpPr>
          <p:nvPr/>
        </p:nvSpPr>
        <p:spPr bwMode="auto">
          <a:xfrm>
            <a:off x="6553200" y="2514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无知的人</a:t>
            </a:r>
            <a:endParaRPr lang="en-US" altLang="en-US" sz="3600" b="1">
              <a:latin typeface="KaiTi" panose="02010609060101010101" pitchFamily="49" charset="-122"/>
              <a:ea typeface="KaiTi" panose="02010609060101010101" pitchFamily="49" charset="-122"/>
            </a:endParaRPr>
          </a:p>
        </p:txBody>
      </p:sp>
      <p:sp>
        <p:nvSpPr>
          <p:cNvPr id="12" name="TextBox 12">
            <a:extLst>
              <a:ext uri="{FF2B5EF4-FFF2-40B4-BE49-F238E27FC236}">
                <a16:creationId xmlns:a16="http://schemas.microsoft.com/office/drawing/2014/main" id="{8B3A92CE-13C7-44FA-97E0-3F815A71F920}"/>
              </a:ext>
            </a:extLst>
          </p:cNvPr>
          <p:cNvSpPr txBox="1">
            <a:spLocks noChangeArrowheads="1"/>
          </p:cNvSpPr>
          <p:nvPr/>
        </p:nvSpPr>
        <p:spPr bwMode="auto">
          <a:xfrm>
            <a:off x="428625" y="4038600"/>
            <a:ext cx="3000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3600" b="1">
                <a:latin typeface="KaiTi" panose="02010609060101010101" pitchFamily="49" charset="-122"/>
                <a:ea typeface="KaiTi" panose="02010609060101010101" pitchFamily="49" charset="-122"/>
              </a:rPr>
              <a:t>谁关心他们的动物？</a:t>
            </a:r>
            <a:r>
              <a:rPr lang="en-US" altLang="ja-JP" sz="3600" b="1">
                <a:latin typeface="KaiTi" panose="02010609060101010101" pitchFamily="49" charset="-122"/>
                <a:cs typeface="Arial" panose="020B0604020202020204" pitchFamily="34" charset="0"/>
              </a:rPr>
              <a:t> </a:t>
            </a:r>
            <a:endParaRPr lang="en-US" altLang="en-US" sz="3600" b="1">
              <a:latin typeface="KaiTi" panose="02010609060101010101" pitchFamily="49" charset="-122"/>
              <a:cs typeface="Arial" panose="020B0604020202020204" pitchFamily="34" charset="0"/>
            </a:endParaRPr>
          </a:p>
        </p:txBody>
      </p:sp>
      <p:sp>
        <p:nvSpPr>
          <p:cNvPr id="13" name="TextBox 13">
            <a:extLst>
              <a:ext uri="{FF2B5EF4-FFF2-40B4-BE49-F238E27FC236}">
                <a16:creationId xmlns:a16="http://schemas.microsoft.com/office/drawing/2014/main" id="{104D239C-0F54-4171-A1EA-775B5B43CDC1}"/>
              </a:ext>
            </a:extLst>
          </p:cNvPr>
          <p:cNvSpPr txBox="1">
            <a:spLocks noChangeArrowheads="1"/>
          </p:cNvSpPr>
          <p:nvPr/>
        </p:nvSpPr>
        <p:spPr bwMode="auto">
          <a:xfrm>
            <a:off x="6553200" y="4038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ja-JP" altLang="en-US" b="1">
                <a:ea typeface="Osaka"/>
                <a:cs typeface="Osaka"/>
              </a:rPr>
              <a:t>“</a:t>
            </a:r>
            <a:r>
              <a:rPr lang="zh-SG" altLang="en-US" sz="3600" b="1">
                <a:latin typeface="KaiTi" panose="02010609060101010101" pitchFamily="49" charset="-122"/>
                <a:ea typeface="KaiTi" panose="02010609060101010101" pitchFamily="49" charset="-122"/>
              </a:rPr>
              <a:t>我</a:t>
            </a:r>
            <a:r>
              <a:rPr lang="zh-CN" altLang="en-US" sz="3600" b="1">
                <a:latin typeface="KaiTi" panose="02010609060101010101" pitchFamily="49" charset="-122"/>
                <a:ea typeface="KaiTi" panose="02010609060101010101" pitchFamily="49" charset="-122"/>
              </a:rPr>
              <a:t>会</a:t>
            </a:r>
            <a:r>
              <a:rPr lang="en-US" altLang="ja-JP" b="1">
                <a:cs typeface="Arial" panose="020B0604020202020204" pitchFamily="34" charset="0"/>
              </a:rPr>
              <a:t>”</a:t>
            </a:r>
            <a:endParaRPr lang="en-US" altLang="en-US" b="1">
              <a:cs typeface="Arial" panose="020B0604020202020204" pitchFamily="34" charset="0"/>
            </a:endParaRPr>
          </a:p>
        </p:txBody>
      </p:sp>
      <p:sp>
        <p:nvSpPr>
          <p:cNvPr id="679951" name="Rectangle 13">
            <a:extLst>
              <a:ext uri="{FF2B5EF4-FFF2-40B4-BE49-F238E27FC236}">
                <a16:creationId xmlns:a16="http://schemas.microsoft.com/office/drawing/2014/main" id="{FF7EDA81-016E-40DE-9072-905E1BC6F296}"/>
              </a:ext>
            </a:extLst>
          </p:cNvPr>
          <p:cNvSpPr>
            <a:spLocks noChangeArrowheads="1"/>
          </p:cNvSpPr>
          <p:nvPr/>
        </p:nvSpPr>
        <p:spPr bwMode="auto">
          <a:xfrm>
            <a:off x="1066800" y="27432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SG" altLang="en-US" sz="3600" b="1">
                <a:latin typeface="KaiTi" panose="02010609060101010101" pitchFamily="49" charset="-122"/>
                <a:ea typeface="KaiTi" panose="02010609060101010101" pitchFamily="49" charset="-122"/>
              </a:rPr>
              <a:t>野蛮人</a:t>
            </a:r>
            <a:endParaRPr lang="en-US" altLang="en-US" sz="3600" b="1">
              <a:latin typeface="KaiTi" panose="02010609060101010101" pitchFamily="49" charset="-122"/>
              <a:ea typeface="KaiTi"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descr="j0179009">
            <a:extLst>
              <a:ext uri="{FF2B5EF4-FFF2-40B4-BE49-F238E27FC236}">
                <a16:creationId xmlns:a16="http://schemas.microsoft.com/office/drawing/2014/main" id="{717545D4-C252-4BEE-AC20-2148E9850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85835044-9103-4A01-9555-9835D5169D0C}"/>
              </a:ext>
            </a:extLst>
          </p:cNvPr>
          <p:cNvSpPr txBox="1">
            <a:spLocks noChangeArrowheads="1"/>
          </p:cNvSpPr>
          <p:nvPr/>
        </p:nvSpPr>
        <p:spPr bwMode="auto">
          <a:xfrm>
            <a:off x="5705475" y="2133600"/>
            <a:ext cx="34385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defRPr/>
            </a:pPr>
            <a:r>
              <a:rPr lang="zh-CN" altLang="en-US" sz="4400" dirty="0">
                <a:solidFill>
                  <a:srgbClr val="FFFFFF"/>
                </a:solidFill>
                <a:effectLst>
                  <a:glow rad="139700">
                    <a:schemeClr val="tx1"/>
                  </a:glow>
                </a:effectLst>
                <a:latin typeface="KaiTi" charset="0"/>
                <a:ea typeface="KaiTi" charset="0"/>
                <a:cs typeface="KaiTi" charset="0"/>
              </a:rPr>
              <a:t>你的时间</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你的金钱</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你的看法</a:t>
            </a:r>
            <a:br>
              <a:rPr lang="zh-CN" altLang="en-US" sz="4400" dirty="0">
                <a:solidFill>
                  <a:srgbClr val="FFFFFF"/>
                </a:solidFill>
                <a:effectLst>
                  <a:glow rad="139700">
                    <a:schemeClr val="tx1"/>
                  </a:glow>
                </a:effectLst>
                <a:latin typeface="KaiTi" charset="0"/>
                <a:ea typeface="KaiTi" charset="0"/>
                <a:cs typeface="KaiTi" charset="0"/>
              </a:rPr>
            </a:br>
            <a:r>
              <a:rPr lang="zh-CN" altLang="en-US" sz="4400" dirty="0">
                <a:solidFill>
                  <a:srgbClr val="FFFFFF"/>
                </a:solidFill>
                <a:effectLst>
                  <a:glow rad="139700">
                    <a:schemeClr val="tx1"/>
                  </a:glow>
                </a:effectLst>
                <a:latin typeface="KaiTi" charset="0"/>
                <a:ea typeface="KaiTi" charset="0"/>
                <a:cs typeface="KaiTi" charset="0"/>
              </a:rPr>
              <a:t>你的耳朵</a:t>
            </a:r>
            <a:endParaRPr lang="en-US" sz="4400" b="1" dirty="0">
              <a:solidFill>
                <a:srgbClr val="FFFFFF"/>
              </a:solidFill>
              <a:effectLst>
                <a:glow rad="139700">
                  <a:schemeClr val="tx1"/>
                </a:glow>
              </a:effectLst>
              <a:latin typeface="KaiTi" charset="0"/>
              <a:ea typeface="KaiTi" charset="0"/>
              <a:cs typeface="KaiTi" charset="0"/>
            </a:endParaRPr>
          </a:p>
        </p:txBody>
      </p:sp>
      <p:sp>
        <p:nvSpPr>
          <p:cNvPr id="4" name="Text Box 6">
            <a:extLst>
              <a:ext uri="{FF2B5EF4-FFF2-40B4-BE49-F238E27FC236}">
                <a16:creationId xmlns:a16="http://schemas.microsoft.com/office/drawing/2014/main" id="{65E2D2A0-16DA-4AA9-9684-2F1144F29322}"/>
              </a:ext>
            </a:extLst>
          </p:cNvPr>
          <p:cNvSpPr txBox="1">
            <a:spLocks noChangeArrowheads="1"/>
          </p:cNvSpPr>
          <p:nvPr/>
        </p:nvSpPr>
        <p:spPr bwMode="auto">
          <a:xfrm>
            <a:off x="589169" y="5879555"/>
            <a:ext cx="78958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a:defRPr/>
            </a:pPr>
            <a:r>
              <a:rPr lang="zh-SG" sz="4400">
                <a:solidFill>
                  <a:srgbClr val="FFFFFF"/>
                </a:solidFill>
                <a:effectLst>
                  <a:glow rad="139700">
                    <a:schemeClr val="tx1"/>
                  </a:glow>
                </a:effectLst>
                <a:latin typeface="KaiTi" charset="0"/>
                <a:ea typeface="KaiTi" charset="0"/>
                <a:cs typeface="KaiTi" charset="0"/>
              </a:rPr>
              <a:t>“如果你不</a:t>
            </a:r>
            <a:r>
              <a:rPr lang="zh-CN" altLang="en-US" sz="4400">
                <a:solidFill>
                  <a:srgbClr val="FFFF00"/>
                </a:solidFill>
                <a:effectLst>
                  <a:glow rad="139700">
                    <a:schemeClr val="tx1"/>
                  </a:glow>
                </a:effectLst>
                <a:latin typeface="KaiTi" charset="0"/>
                <a:ea typeface="KaiTi" charset="0"/>
                <a:cs typeface="KaiTi" charset="0"/>
              </a:rPr>
              <a:t>共享</a:t>
            </a:r>
            <a:r>
              <a:rPr lang="zh-SG" sz="4400">
                <a:solidFill>
                  <a:srgbClr val="FFFFFF"/>
                </a:solidFill>
                <a:effectLst>
                  <a:glow rad="139700">
                    <a:schemeClr val="tx1"/>
                  </a:glow>
                </a:effectLst>
                <a:latin typeface="KaiTi" charset="0"/>
                <a:ea typeface="KaiTi" charset="0"/>
                <a:cs typeface="KaiTi" charset="0"/>
              </a:rPr>
              <a:t>，那么你不</a:t>
            </a:r>
            <a:r>
              <a:rPr lang="zh-CN" altLang="en-US" sz="4400">
                <a:solidFill>
                  <a:srgbClr val="FFFF00"/>
                </a:solidFill>
                <a:effectLst>
                  <a:glow rad="139700">
                    <a:schemeClr val="tx1"/>
                  </a:glow>
                </a:effectLst>
                <a:latin typeface="KaiTi" charset="0"/>
                <a:ea typeface="KaiTi" charset="0"/>
                <a:cs typeface="KaiTi" charset="0"/>
              </a:rPr>
              <a:t>关心</a:t>
            </a:r>
            <a:r>
              <a:rPr lang="zh-SG" sz="4400">
                <a:solidFill>
                  <a:srgbClr val="FFFFFF"/>
                </a:solidFill>
                <a:effectLst>
                  <a:glow rad="139700">
                    <a:schemeClr val="tx1"/>
                  </a:glow>
                </a:effectLst>
                <a:latin typeface="KaiTi" charset="0"/>
                <a:ea typeface="KaiTi" charset="0"/>
                <a:cs typeface="KaiTi" charset="0"/>
              </a:rPr>
              <a:t>”</a:t>
            </a:r>
            <a:endParaRPr lang="en-US" sz="4400" b="1">
              <a:solidFill>
                <a:srgbClr val="FFFFFF"/>
              </a:solidFill>
              <a:effectLst>
                <a:glow rad="139700">
                  <a:schemeClr val="tx1"/>
                </a:glow>
              </a:effectLst>
              <a:latin typeface="KaiTi" charset="0"/>
              <a:ea typeface="KaiTi" charset="0"/>
              <a:cs typeface="KaiTi" charset="0"/>
            </a:endParaRPr>
          </a:p>
        </p:txBody>
      </p:sp>
      <p:sp>
        <p:nvSpPr>
          <p:cNvPr id="6" name="Title 6">
            <a:extLst>
              <a:ext uri="{FF2B5EF4-FFF2-40B4-BE49-F238E27FC236}">
                <a16:creationId xmlns:a16="http://schemas.microsoft.com/office/drawing/2014/main" id="{DF031EA9-DFD0-4BB5-A4B6-00AB0C5D0624}"/>
              </a:ext>
            </a:extLst>
          </p:cNvPr>
          <p:cNvSpPr txBox="1">
            <a:spLocks noGrp="1"/>
          </p:cNvSpPr>
          <p:nvPr>
            <p:ph type="title" idx="4294967295"/>
          </p:nvPr>
        </p:nvSpPr>
        <p:spPr>
          <a:xfrm>
            <a:off x="0" y="277813"/>
            <a:ext cx="9144000" cy="1139825"/>
          </a:xfrm>
          <a:extLst>
            <a:ext uri="{FAA26D3D-D897-4be2-8F04-BA451C77F1D7}"/>
          </a:extLst>
        </p:spPr>
        <p:txBody>
          <a:bodyPr/>
          <a:lstStyle/>
          <a:p>
            <a:pPr eaLnBrk="1">
              <a:defRPr/>
            </a:pPr>
            <a:r>
              <a:rPr lang="zh-CN" altLang="en-US" sz="4800" b="1">
                <a:effectLst>
                  <a:glow rad="139700">
                    <a:schemeClr val="tx1"/>
                  </a:glow>
                </a:effectLst>
                <a:latin typeface="KaiTi" pitchFamily="49" charset="-122"/>
                <a:ea typeface="KaiTi" pitchFamily="49" charset="-122"/>
              </a:rPr>
              <a:t>你怎么能有上帝对人的怜悯呢？</a:t>
            </a:r>
            <a:endParaRPr altLang="en-US" sz="4800" b="1">
              <a:effectLst>
                <a:glow rad="139700">
                  <a:schemeClr val="tx1"/>
                </a:glow>
              </a:effectLst>
              <a:latin typeface="KaiTi" pitchFamily="49" charset="-122"/>
              <a:ea typeface="KaiTi" pitchFamily="49" charset="-122"/>
            </a:endParaRPr>
          </a:p>
        </p:txBody>
      </p:sp>
      <p:pic>
        <p:nvPicPr>
          <p:cNvPr id="680966" name="Picture 4" descr="http://www.theage.com.au/ffximage/2007/05/26/knCHINA_BABIES_wideweb__470x316,0.jpg">
            <a:extLst>
              <a:ext uri="{FF2B5EF4-FFF2-40B4-BE49-F238E27FC236}">
                <a16:creationId xmlns:a16="http://schemas.microsoft.com/office/drawing/2014/main" id="{DD1EF15D-2DC6-456C-AD7A-8B4CFA156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54403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1986" name="Text Box 2">
            <a:extLst>
              <a:ext uri="{FF2B5EF4-FFF2-40B4-BE49-F238E27FC236}">
                <a16:creationId xmlns:a16="http://schemas.microsoft.com/office/drawing/2014/main" id="{2D426721-C57C-4063-8860-4A97CA704D40}"/>
              </a:ext>
            </a:extLst>
          </p:cNvPr>
          <p:cNvSpPr txBox="1">
            <a:spLocks noChangeArrowheads="1"/>
          </p:cNvSpPr>
          <p:nvPr/>
        </p:nvSpPr>
        <p:spPr bwMode="auto">
          <a:xfrm>
            <a:off x="1066800" y="3886200"/>
            <a:ext cx="7086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r>
              <a:rPr lang="zh-CN" altLang="en-US" sz="4400">
                <a:solidFill>
                  <a:srgbClr val="FFFFFF"/>
                </a:solidFill>
                <a:latin typeface="KaiTi" panose="02010609060101010101" pitchFamily="49" charset="-122"/>
                <a:ea typeface="KaiTi" panose="02010609060101010101" pitchFamily="49" charset="-122"/>
              </a:rPr>
              <a:t>把人放在我们在生活中最</a:t>
            </a:r>
            <a:r>
              <a:rPr lang="zh-CN" altLang="en-US" sz="4400">
                <a:solidFill>
                  <a:srgbClr val="FFFF00"/>
                </a:solidFill>
                <a:latin typeface="KaiTi" panose="02010609060101010101" pitchFamily="49" charset="-122"/>
                <a:ea typeface="KaiTi" panose="02010609060101010101" pitchFamily="49" charset="-122"/>
              </a:rPr>
              <a:t>优先</a:t>
            </a:r>
            <a:r>
              <a:rPr lang="zh-CN" altLang="en-US" sz="4400">
                <a:solidFill>
                  <a:srgbClr val="FFFFFF"/>
                </a:solidFill>
                <a:latin typeface="KaiTi" panose="02010609060101010101" pitchFamily="49" charset="-122"/>
                <a:ea typeface="KaiTi" panose="02010609060101010101" pitchFamily="49" charset="-122"/>
              </a:rPr>
              <a:t>考虑的事件。</a:t>
            </a:r>
            <a:endParaRPr lang="en-US" altLang="en-US" sz="4400" b="1">
              <a:solidFill>
                <a:srgbClr val="FFFFFF"/>
              </a:solidFill>
              <a:latin typeface="KaiTi" panose="02010609060101010101" pitchFamily="49" charset="-122"/>
              <a:ea typeface="KaiTi" panose="02010609060101010101" pitchFamily="49" charset="-122"/>
            </a:endParaRPr>
          </a:p>
        </p:txBody>
      </p:sp>
      <p:sp>
        <p:nvSpPr>
          <p:cNvPr id="5" name="Text Box 4">
            <a:extLst>
              <a:ext uri="{FF2B5EF4-FFF2-40B4-BE49-F238E27FC236}">
                <a16:creationId xmlns:a16="http://schemas.microsoft.com/office/drawing/2014/main" id="{3171BCEC-79E6-4F02-A410-DBB7E9BB1A72}"/>
              </a:ext>
            </a:extLst>
          </p:cNvPr>
          <p:cNvSpPr txBox="1"/>
          <p:nvPr/>
        </p:nvSpPr>
        <p:spPr>
          <a:xfrm>
            <a:off x="8213725" y="228600"/>
            <a:ext cx="6921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5F5F2"/>
                </a:solidFill>
                <a:latin typeface="Arial"/>
                <a:ea typeface="Osaka"/>
                <a:cs typeface="Arial"/>
              </a:rPr>
              <a:t>599</a:t>
            </a:r>
          </a:p>
        </p:txBody>
      </p:sp>
      <p:sp>
        <p:nvSpPr>
          <p:cNvPr id="681988" name="Title 6">
            <a:extLst>
              <a:ext uri="{FF2B5EF4-FFF2-40B4-BE49-F238E27FC236}">
                <a16:creationId xmlns:a16="http://schemas.microsoft.com/office/drawing/2014/main" id="{B5906A40-05DF-46B3-8E10-EF343B039DEB}"/>
              </a:ext>
            </a:extLst>
          </p:cNvPr>
          <p:cNvSpPr txBox="1">
            <a:spLocks noGrp="1"/>
          </p:cNvSpPr>
          <p:nvPr>
            <p:ph type="title" idx="4294967295"/>
          </p:nvPr>
        </p:nvSpPr>
        <p:spPr>
          <a:xfrm>
            <a:off x="685800" y="2895600"/>
            <a:ext cx="7772400" cy="1143000"/>
          </a:xfrm>
        </p:spPr>
        <p:txBody>
          <a:bodyPr/>
          <a:lstStyle/>
          <a:p>
            <a:pPr eaLnBrk="1"/>
            <a:r>
              <a:rPr lang="zh-SG" altLang="en-US" sz="4800">
                <a:solidFill>
                  <a:schemeClr val="bg1"/>
                </a:solidFill>
                <a:latin typeface="KaiTi" panose="02010609060101010101" pitchFamily="49" charset="-122"/>
                <a:ea typeface="KaiTi" panose="02010609060101010101" pitchFamily="49" charset="-122"/>
              </a:rPr>
              <a:t>约拿</a:t>
            </a:r>
            <a:r>
              <a:rPr lang="zh-CN" altLang="en-US" sz="4800">
                <a:solidFill>
                  <a:schemeClr val="bg1"/>
                </a:solidFill>
                <a:latin typeface="KaiTi" panose="02010609060101010101" pitchFamily="49" charset="-122"/>
                <a:ea typeface="KaiTi" panose="02010609060101010101" pitchFamily="49" charset="-122"/>
              </a:rPr>
              <a:t>书</a:t>
            </a:r>
            <a:r>
              <a:rPr lang="zh-SG" altLang="en-US" sz="4800">
                <a:solidFill>
                  <a:schemeClr val="bg1"/>
                </a:solidFill>
                <a:latin typeface="KaiTi" panose="02010609060101010101" pitchFamily="49" charset="-122"/>
                <a:ea typeface="KaiTi" panose="02010609060101010101" pitchFamily="49" charset="-122"/>
              </a:rPr>
              <a:t>的</a:t>
            </a:r>
            <a:r>
              <a:rPr lang="zh-CN" altLang="en-US" sz="4800">
                <a:solidFill>
                  <a:schemeClr val="bg1"/>
                </a:solidFill>
                <a:latin typeface="KaiTi" panose="02010609060101010101" pitchFamily="49" charset="-122"/>
                <a:ea typeface="KaiTi" panose="02010609060101010101" pitchFamily="49" charset="-122"/>
              </a:rPr>
              <a:t>要</a:t>
            </a:r>
            <a:r>
              <a:rPr lang="zh-SG" altLang="en-US" sz="4800">
                <a:solidFill>
                  <a:schemeClr val="bg1"/>
                </a:solidFill>
                <a:latin typeface="KaiTi" panose="02010609060101010101" pitchFamily="49" charset="-122"/>
                <a:ea typeface="KaiTi" panose="02010609060101010101" pitchFamily="49" charset="-122"/>
              </a:rPr>
              <a:t>点</a:t>
            </a:r>
            <a:r>
              <a:rPr lang="zh-SG" altLang="en-US" sz="4000">
                <a:latin typeface="Arial" panose="020B0604020202020204" pitchFamily="34" charset="0"/>
                <a:ea typeface="ＭＳ Ｐゴシック" panose="020B0600070205080204" pitchFamily="34" charset="-128"/>
              </a:rPr>
              <a:t>：</a:t>
            </a:r>
            <a:endParaRPr altLang="en-US" sz="4000" b="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81989" name="Rectangle 6">
            <a:extLst>
              <a:ext uri="{FF2B5EF4-FFF2-40B4-BE49-F238E27FC236}">
                <a16:creationId xmlns:a16="http://schemas.microsoft.com/office/drawing/2014/main" id="{872507E2-344B-4247-B1B3-EEFA3B7A90B3}"/>
              </a:ext>
            </a:extLst>
          </p:cNvPr>
          <p:cNvSpPr>
            <a:spLocks noChangeArrowheads="1"/>
          </p:cNvSpPr>
          <p:nvPr/>
        </p:nvSpPr>
        <p:spPr bwMode="auto">
          <a:xfrm>
            <a:off x="838200" y="5562600"/>
            <a:ext cx="798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CN" altLang="en-US">
                <a:solidFill>
                  <a:srgbClr val="FFFFFF"/>
                </a:solidFill>
                <a:latin typeface="KaiTi" panose="02010609060101010101" pitchFamily="49" charset="-122"/>
                <a:ea typeface="KaiTi" panose="02010609060101010101" pitchFamily="49" charset="-122"/>
              </a:rPr>
              <a:t>回应主的心意是指象他一样的看顾失落的。</a:t>
            </a:r>
            <a:endParaRPr lang="en-US" altLang="en-US">
              <a:solidFill>
                <a:srgbClr val="FFFFFF"/>
              </a:solidFill>
              <a:latin typeface="KaiTi" panose="02010609060101010101" pitchFamily="49" charset="-122"/>
              <a:ea typeface="KaiTi" panose="02010609060101010101" pitchFamily="49" charset="-122"/>
            </a:endParaRPr>
          </a:p>
        </p:txBody>
      </p:sp>
      <p:pic>
        <p:nvPicPr>
          <p:cNvPr id="681990" name="Picture 2" descr="http://seilaraustralia.com/icms/shop/pics/sM/people.jpg">
            <a:extLst>
              <a:ext uri="{FF2B5EF4-FFF2-40B4-BE49-F238E27FC236}">
                <a16:creationId xmlns:a16="http://schemas.microsoft.com/office/drawing/2014/main" id="{02CB9DBC-A9F0-4193-AAC3-0722B0521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4244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Title 2">
            <a:extLst>
              <a:ext uri="{FF2B5EF4-FFF2-40B4-BE49-F238E27FC236}">
                <a16:creationId xmlns:a16="http://schemas.microsoft.com/office/drawing/2014/main" id="{F841C2EC-2A87-4D61-BD3F-901C8AD43C2A}"/>
              </a:ext>
            </a:extLst>
          </p:cNvPr>
          <p:cNvSpPr txBox="1">
            <a:spLocks noGrp="1"/>
          </p:cNvSpPr>
          <p:nvPr>
            <p:ph type="title" idx="4294967295"/>
          </p:nvPr>
        </p:nvSpPr>
        <p:spPr>
          <a:xfrm>
            <a:off x="4419600" y="838200"/>
            <a:ext cx="4419600" cy="1143000"/>
          </a:xfrm>
        </p:spPr>
        <p:txBody>
          <a:bodyPr/>
          <a:lstStyle/>
          <a:p>
            <a:pPr eaLnBrk="1"/>
            <a:r>
              <a:rPr altLang="en-US">
                <a:latin typeface="Arial" panose="020B0604020202020204" pitchFamily="34" charset="0"/>
                <a:ea typeface="ＭＳ Ｐゴシック" panose="020B0600070205080204" pitchFamily="34" charset="-128"/>
              </a:rPr>
              <a:t>The Life-Saving Station</a:t>
            </a:r>
          </a:p>
        </p:txBody>
      </p:sp>
      <p:sp>
        <p:nvSpPr>
          <p:cNvPr id="683011" name="Rectangle 2">
            <a:extLst>
              <a:ext uri="{FF2B5EF4-FFF2-40B4-BE49-F238E27FC236}">
                <a16:creationId xmlns:a16="http://schemas.microsoft.com/office/drawing/2014/main" id="{AF4C382F-6A1E-4865-9142-64E70EA81951}"/>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a typeface="Osaka"/>
              <a:cs typeface="Osaka"/>
            </a:endParaRPr>
          </a:p>
        </p:txBody>
      </p:sp>
      <p:pic>
        <p:nvPicPr>
          <p:cNvPr id="683012" name="Picture 5" descr="http://www.redbookmag.com/cm/redbook/images/mi/life-saver-md.jpg">
            <a:extLst>
              <a:ext uri="{FF2B5EF4-FFF2-40B4-BE49-F238E27FC236}">
                <a16:creationId xmlns:a16="http://schemas.microsoft.com/office/drawing/2014/main" id="{B499FB7F-A0C0-4996-8FF9-CE5852E88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7640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3013" name="TextBox 6">
            <a:extLst>
              <a:ext uri="{FF2B5EF4-FFF2-40B4-BE49-F238E27FC236}">
                <a16:creationId xmlns:a16="http://schemas.microsoft.com/office/drawing/2014/main" id="{6A3FE80C-ADE6-4817-A866-A9AFE86E20ED}"/>
              </a:ext>
            </a:extLst>
          </p:cNvPr>
          <p:cNvSpPr txBox="1">
            <a:spLocks noChangeArrowheads="1"/>
          </p:cNvSpPr>
          <p:nvPr/>
        </p:nvSpPr>
        <p:spPr bwMode="auto">
          <a:xfrm>
            <a:off x="0" y="457200"/>
            <a:ext cx="3276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SzTx/>
              <a:buFontTx/>
              <a:buNone/>
            </a:pPr>
            <a:r>
              <a:rPr lang="zh-SG" altLang="en-US" sz="6600">
                <a:solidFill>
                  <a:srgbClr val="FFFFFF"/>
                </a:solidFill>
                <a:latin typeface="KaiTi" panose="02010609060101010101" pitchFamily="49" charset="-122"/>
                <a:ea typeface="KaiTi" panose="02010609060101010101" pitchFamily="49" charset="-122"/>
              </a:rPr>
              <a:t>救生站</a:t>
            </a:r>
            <a:endParaRPr lang="en-US" altLang="en-US" sz="6600">
              <a:solidFill>
                <a:srgbClr val="FFFFFF"/>
              </a:solidFill>
              <a:latin typeface="KaiTi" panose="02010609060101010101" pitchFamily="49" charset="-122"/>
              <a:ea typeface="KaiTi" panose="02010609060101010101" pitchFamily="49" charset="-122"/>
            </a:endParaRPr>
          </a:p>
        </p:txBody>
      </p:sp>
      <p:pic>
        <p:nvPicPr>
          <p:cNvPr id="683014" name="Picture 4" descr="seacoast.jpg">
            <a:extLst>
              <a:ext uri="{FF2B5EF4-FFF2-40B4-BE49-F238E27FC236}">
                <a16:creationId xmlns:a16="http://schemas.microsoft.com/office/drawing/2014/main" id="{61937298-9C7D-495C-A6DD-95F94F2CDE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4495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3015" name="Picture 6" descr="Lss.jpg">
            <a:extLst>
              <a:ext uri="{FF2B5EF4-FFF2-40B4-BE49-F238E27FC236}">
                <a16:creationId xmlns:a16="http://schemas.microsoft.com/office/drawing/2014/main" id="{C70FE768-49BD-457C-B899-BFC73BB95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21000"/>
            <a:ext cx="5638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Title 2">
            <a:extLst>
              <a:ext uri="{FF2B5EF4-FFF2-40B4-BE49-F238E27FC236}">
                <a16:creationId xmlns:a16="http://schemas.microsoft.com/office/drawing/2014/main" id="{452B4A4F-F709-4C8A-BDC8-D2A1E5B3DB90}"/>
              </a:ext>
            </a:extLst>
          </p:cNvPr>
          <p:cNvSpPr txBox="1">
            <a:spLocks noGrp="1"/>
          </p:cNvSpPr>
          <p:nvPr>
            <p:ph type="title" idx="4294967295"/>
          </p:nvPr>
        </p:nvSpPr>
        <p:spPr>
          <a:xfrm>
            <a:off x="0" y="0"/>
            <a:ext cx="2057400" cy="1143000"/>
          </a:xfrm>
        </p:spPr>
        <p:txBody>
          <a:bodyPr/>
          <a:lstStyle/>
          <a:p>
            <a:pPr eaLnBrk="1"/>
            <a:r>
              <a:rPr altLang="en-US">
                <a:latin typeface="Arial" panose="020B0604020202020204" pitchFamily="34" charset="0"/>
                <a:ea typeface="ＭＳ Ｐゴシック" panose="020B0600070205080204" pitchFamily="34" charset="-128"/>
              </a:rPr>
              <a:t>Black</a:t>
            </a:r>
          </a:p>
        </p:txBody>
      </p:sp>
      <p:sp>
        <p:nvSpPr>
          <p:cNvPr id="684035" name="Rectangle 2">
            <a:extLst>
              <a:ext uri="{FF2B5EF4-FFF2-40B4-BE49-F238E27FC236}">
                <a16:creationId xmlns:a16="http://schemas.microsoft.com/office/drawing/2014/main" id="{ED0A729D-2CB8-4DAA-9997-210DEA4756E5}"/>
              </a:ext>
            </a:extLst>
          </p:cNvPr>
          <p:cNvSpPr>
            <a:spLocks noChangeArrowheads="1"/>
          </p:cNvSpPr>
          <p:nvPr/>
        </p:nvSpPr>
        <p:spPr bwMode="auto">
          <a:xfrm>
            <a:off x="0" y="0"/>
            <a:ext cx="9144000" cy="6858000"/>
          </a:xfrm>
          <a:prstGeom prst="rect">
            <a:avLst/>
          </a:prstGeom>
          <a:solidFill>
            <a:srgbClr val="030201"/>
          </a:solidFill>
          <a:ln w="9528">
            <a:solidFill>
              <a:srgbClr val="000000"/>
            </a:solidFill>
            <a:miter lim="800000"/>
            <a:headEnd/>
            <a:tailEnd/>
          </a:ln>
        </p:spPr>
        <p:txBody>
          <a:bodyPr wrap="none" anchor="ctr" anchorCtr="1"/>
          <a:lstStyle>
            <a:lvl1pPr>
              <a:spcBef>
                <a:spcPts val="800"/>
              </a:spcBef>
              <a:buSzPct val="100000"/>
              <a:buChar char="•"/>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SzPct val="100000"/>
              <a:buChar char="–"/>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SzPct val="10000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SzPct val="10000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a:spcBef>
                <a:spcPct val="0"/>
              </a:spcBef>
              <a:buSzTx/>
              <a:buFontTx/>
              <a:buNone/>
            </a:pPr>
            <a:endParaRPr lang="en-US" altLang="en-US" sz="2400">
              <a:latin typeface="Times New Roman" panose="02020603050405020304" pitchFamily="18" charset="0"/>
              <a:ea typeface="Osaka"/>
              <a:cs typeface="Osaka"/>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58" name="Picture 1">
            <a:extLst>
              <a:ext uri="{FF2B5EF4-FFF2-40B4-BE49-F238E27FC236}">
                <a16:creationId xmlns:a16="http://schemas.microsoft.com/office/drawing/2014/main" id="{8C729787-E316-441D-8B7B-5E955216A8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5281" name="Rectangle 2">
            <a:extLst>
              <a:ext uri="{FF2B5EF4-FFF2-40B4-BE49-F238E27FC236}">
                <a16:creationId xmlns:a16="http://schemas.microsoft.com/office/drawing/2014/main" id="{1389BAE6-64D0-4AF5-A90F-F538EC15E62A}"/>
              </a:ext>
            </a:extLst>
          </p:cNvPr>
          <p:cNvSpPr>
            <a:spLocks noGrp="1" noChangeArrowheads="1"/>
          </p:cNvSpPr>
          <p:nvPr>
            <p:ph type="title" idx="4294967295"/>
          </p:nvPr>
        </p:nvSpPr>
        <p:spPr>
          <a:xfrm>
            <a:off x="533400" y="188640"/>
            <a:ext cx="8153400" cy="1143000"/>
          </a:xfrm>
          <a:extLst>
            <a:ext uri="{FAA26D3D-D897-4be2-8F04-BA451C77F1D7}"/>
          </a:extLst>
        </p:spPr>
        <p:txBody>
          <a:bodyPr/>
          <a:lstStyle/>
          <a:p>
            <a:pPr eaLnBrk="1" hangingPunct="1">
              <a:defRPr/>
            </a:pPr>
            <a:r>
              <a:rPr kumimoji="1" lang="zh-CN" altLang="en-US" sz="4800" b="1" dirty="0">
                <a:effectLst>
                  <a:glow rad="355600">
                    <a:schemeClr val="bg1"/>
                  </a:glow>
                </a:effectLst>
                <a:latin typeface="Arial" charset="0"/>
                <a:cs typeface="Arial" charset="0"/>
              </a:rPr>
              <a:t>思考问题</a:t>
            </a:r>
            <a:endParaRPr kumimoji="1" lang="en-US" sz="4800" b="1" dirty="0">
              <a:effectLst>
                <a:glow rad="355600">
                  <a:schemeClr val="bg1"/>
                </a:glow>
              </a:effectLst>
              <a:latin typeface="Arial" charset="0"/>
              <a:cs typeface="Arial" charset="0"/>
            </a:endParaRPr>
          </a:p>
        </p:txBody>
      </p:sp>
      <p:sp>
        <p:nvSpPr>
          <p:cNvPr id="865282" name="Text Box 4">
            <a:extLst>
              <a:ext uri="{FF2B5EF4-FFF2-40B4-BE49-F238E27FC236}">
                <a16:creationId xmlns:a16="http://schemas.microsoft.com/office/drawing/2014/main" id="{491BD1A8-6BF7-4A0D-9710-098C1FDA107D}"/>
              </a:ext>
            </a:extLst>
          </p:cNvPr>
          <p:cNvSpPr txBox="1">
            <a:spLocks noChangeArrowheads="1"/>
          </p:cNvSpPr>
          <p:nvPr/>
        </p:nvSpPr>
        <p:spPr bwMode="auto">
          <a:xfrm>
            <a:off x="8213725"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en-US" b="1">
                <a:solidFill>
                  <a:srgbClr val="FFFFFF"/>
                </a:solidFill>
                <a:effectLst>
                  <a:glow rad="355600">
                    <a:srgbClr val="000000"/>
                  </a:glow>
                </a:effectLst>
                <a:latin typeface="Arial" charset="0"/>
                <a:ea typeface="ＭＳ Ｐゴシック" charset="0"/>
                <a:cs typeface="ＭＳ Ｐゴシック" charset="0"/>
              </a:rPr>
              <a:t>599</a:t>
            </a:r>
          </a:p>
        </p:txBody>
      </p:sp>
      <p:sp>
        <p:nvSpPr>
          <p:cNvPr id="865284" name="Rectangle 6">
            <a:extLst>
              <a:ext uri="{FF2B5EF4-FFF2-40B4-BE49-F238E27FC236}">
                <a16:creationId xmlns:a16="http://schemas.microsoft.com/office/drawing/2014/main" id="{E2F63967-BDBF-4D1E-959A-65D70D8F2E07}"/>
              </a:ext>
            </a:extLst>
          </p:cNvPr>
          <p:cNvSpPr>
            <a:spLocks noChangeArrowheads="1"/>
          </p:cNvSpPr>
          <p:nvPr/>
        </p:nvSpPr>
        <p:spPr bwMode="auto">
          <a:xfrm>
            <a:off x="685800" y="3284984"/>
            <a:ext cx="800100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什么原因导致基督徒</a:t>
            </a:r>
            <a:r>
              <a:rPr kumimoji="1" lang="en-US" altLang="zh-CN" sz="3200" b="1" dirty="0">
                <a:solidFill>
                  <a:srgbClr val="FFFFFF"/>
                </a:solidFill>
                <a:effectLst>
                  <a:glow rad="355600">
                    <a:srgbClr val="000000"/>
                  </a:glow>
                </a:effectLst>
                <a:latin typeface="Arial" charset="0"/>
                <a:ea typeface="ＭＳ Ｐゴシック" charset="0"/>
              </a:rPr>
              <a:t>--</a:t>
            </a:r>
            <a:r>
              <a:rPr kumimoji="1" lang="zh-CN" altLang="en-US" sz="3200" b="1" dirty="0">
                <a:solidFill>
                  <a:srgbClr val="FFFFFF"/>
                </a:solidFill>
                <a:effectLst>
                  <a:glow rad="355600">
                    <a:srgbClr val="000000"/>
                  </a:glow>
                </a:effectLst>
                <a:latin typeface="Arial" charset="0"/>
                <a:ea typeface="ＭＳ Ｐゴシック" charset="0"/>
              </a:rPr>
              <a:t>尤其是老的</a:t>
            </a:r>
            <a:r>
              <a:rPr kumimoji="1" lang="en-US" altLang="zh-CN" sz="3200" b="1" dirty="0">
                <a:solidFill>
                  <a:srgbClr val="FFFFFF"/>
                </a:solidFill>
                <a:effectLst>
                  <a:glow rad="355600">
                    <a:srgbClr val="000000"/>
                  </a:glow>
                </a:effectLst>
                <a:latin typeface="Arial" charset="0"/>
                <a:ea typeface="ＭＳ Ｐゴシック" charset="0"/>
              </a:rPr>
              <a:t>—</a:t>
            </a:r>
            <a:r>
              <a:rPr kumimoji="1" lang="zh-CN" altLang="en-US" sz="3200" b="1" dirty="0">
                <a:solidFill>
                  <a:srgbClr val="FFFFFF"/>
                </a:solidFill>
                <a:effectLst>
                  <a:glow rad="355600">
                    <a:srgbClr val="000000"/>
                  </a:glow>
                </a:effectLst>
                <a:latin typeface="Arial" charset="0"/>
                <a:ea typeface="ＭＳ Ｐゴシック" charset="0"/>
              </a:rPr>
              <a:t>对失落的人失去怜悯？</a:t>
            </a:r>
          </a:p>
        </p:txBody>
      </p:sp>
      <p:sp>
        <p:nvSpPr>
          <p:cNvPr id="865285" name="Rectangle 3">
            <a:extLst>
              <a:ext uri="{FF2B5EF4-FFF2-40B4-BE49-F238E27FC236}">
                <a16:creationId xmlns:a16="http://schemas.microsoft.com/office/drawing/2014/main" id="{14E67F86-C1BB-4750-8BFE-FFBDFE7914B4}"/>
              </a:ext>
            </a:extLst>
          </p:cNvPr>
          <p:cNvSpPr>
            <a:spLocks noChangeArrowheads="1"/>
          </p:cNvSpPr>
          <p:nvPr/>
        </p:nvSpPr>
        <p:spPr bwMode="auto">
          <a:xfrm>
            <a:off x="685800" y="1828800"/>
            <a:ext cx="813467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你的生活和约拿书第</a:t>
            </a:r>
            <a:r>
              <a:rPr kumimoji="1" lang="en-US" altLang="zh-CN" sz="3200" b="1" dirty="0">
                <a:solidFill>
                  <a:srgbClr val="FFFFFF"/>
                </a:solidFill>
                <a:effectLst>
                  <a:glow rad="355600">
                    <a:srgbClr val="000000"/>
                  </a:glow>
                </a:effectLst>
                <a:latin typeface="Arial" charset="0"/>
                <a:ea typeface="ＭＳ Ｐゴシック" charset="0"/>
              </a:rPr>
              <a:t>4</a:t>
            </a:r>
            <a:r>
              <a:rPr kumimoji="1" lang="zh-CN" altLang="en-US" sz="3200" b="1" dirty="0">
                <a:solidFill>
                  <a:srgbClr val="FFFFFF"/>
                </a:solidFill>
                <a:effectLst>
                  <a:glow rad="355600">
                    <a:srgbClr val="000000"/>
                  </a:glow>
                </a:effectLst>
                <a:latin typeface="Arial" charset="0"/>
                <a:ea typeface="ＭＳ Ｐゴシック" charset="0"/>
              </a:rPr>
              <a:t>章之间有什么相似之处？</a:t>
            </a:r>
          </a:p>
        </p:txBody>
      </p:sp>
      <p:sp>
        <p:nvSpPr>
          <p:cNvPr id="8" name="Rectangle 6">
            <a:extLst>
              <a:ext uri="{FF2B5EF4-FFF2-40B4-BE49-F238E27FC236}">
                <a16:creationId xmlns:a16="http://schemas.microsoft.com/office/drawing/2014/main" id="{F1CD9C85-A7A3-45B2-A513-58689FC0CB99}"/>
              </a:ext>
            </a:extLst>
          </p:cNvPr>
          <p:cNvSpPr>
            <a:spLocks noChangeArrowheads="1"/>
          </p:cNvSpPr>
          <p:nvPr/>
        </p:nvSpPr>
        <p:spPr bwMode="auto">
          <a:xfrm>
            <a:off x="685800" y="5013176"/>
            <a:ext cx="8001000"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rgbClr val="990000"/>
              </a:buClr>
              <a:buSzPct val="75000"/>
              <a:buFont typeface="Wingdings" charset="0"/>
              <a:buChar char="n"/>
              <a:defRPr/>
            </a:pPr>
            <a:r>
              <a:rPr kumimoji="1" lang="zh-CN" altLang="en-US" sz="3200" b="1" dirty="0">
                <a:solidFill>
                  <a:srgbClr val="FFFFFF"/>
                </a:solidFill>
                <a:effectLst>
                  <a:glow rad="355600">
                    <a:srgbClr val="000000"/>
                  </a:glow>
                </a:effectLst>
                <a:latin typeface="Arial" charset="0"/>
                <a:ea typeface="ＭＳ Ｐゴシック" charset="0"/>
              </a:rPr>
              <a:t>你有什么做法有助于你对非信徒的怜悯保持不变？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4">
            <a:extLst>
              <a:ext uri="{FF2B5EF4-FFF2-40B4-BE49-F238E27FC236}">
                <a16:creationId xmlns:a16="http://schemas.microsoft.com/office/drawing/2014/main" id="{2D0BF53E-5883-405B-8009-FAD8AE2ED677}"/>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endParaRPr>
          </a:p>
        </p:txBody>
      </p:sp>
      <p:sp>
        <p:nvSpPr>
          <p:cNvPr id="494595" name="Title 1">
            <a:extLst>
              <a:ext uri="{FF2B5EF4-FFF2-40B4-BE49-F238E27FC236}">
                <a16:creationId xmlns:a16="http://schemas.microsoft.com/office/drawing/2014/main" id="{B2F48C32-B143-4A99-891C-97558C07C30B}"/>
              </a:ext>
            </a:extLst>
          </p:cNvPr>
          <p:cNvSpPr>
            <a:spLocks noGrp="1"/>
          </p:cNvSpPr>
          <p:nvPr>
            <p:ph type="title"/>
          </p:nvPr>
        </p:nvSpPr>
        <p:spPr>
          <a:xfrm>
            <a:off x="685800" y="457200"/>
            <a:ext cx="7772400" cy="1143000"/>
          </a:xfrm>
        </p:spPr>
        <p:txBody>
          <a:bodyPr/>
          <a:lstStyle/>
          <a:p>
            <a:pPr eaLnBrk="1" hangingPunct="1"/>
            <a:r>
              <a:rPr lang="zh-CN" altLang="en-US" sz="5400">
                <a:solidFill>
                  <a:srgbClr val="FFFFFF"/>
                </a:solidFill>
                <a:latin typeface="Arial" panose="020B0604020202020204" pitchFamily="34" charset="0"/>
                <a:ea typeface="ＭＳ Ｐゴシック" panose="020B0600070205080204" pitchFamily="34" charset="-128"/>
                <a:cs typeface="Arial" panose="020B0604020202020204" pitchFamily="34" charset="0"/>
              </a:rPr>
              <a:t>什么是最重要？</a:t>
            </a:r>
            <a:endParaRPr lang="en-US" altLang="en-US" sz="540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94596" name="Picture 2" descr="http://lifelong-learners.wikispaces.com/file/view/ChineseCalligraphy.jpg/111404723/ChineseCalligraphy.jpg">
            <a:extLst>
              <a:ext uri="{FF2B5EF4-FFF2-40B4-BE49-F238E27FC236}">
                <a16:creationId xmlns:a16="http://schemas.microsoft.com/office/drawing/2014/main" id="{2A55C542-D885-4987-B1C4-D33CF6A27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124200"/>
            <a:ext cx="62484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2D0A-34A6-4C82-99D5-5180A0B6629B}"/>
              </a:ext>
            </a:extLst>
          </p:cNvPr>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4">
            <a:extLst>
              <a:ext uri="{FF2B5EF4-FFF2-40B4-BE49-F238E27FC236}">
                <a16:creationId xmlns:a16="http://schemas.microsoft.com/office/drawing/2014/main" id="{8CA42C05-3F2E-4049-84F6-726FF5232CD3}"/>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endParaRPr>
          </a:p>
        </p:txBody>
      </p:sp>
      <p:sp>
        <p:nvSpPr>
          <p:cNvPr id="2" name="Title 1">
            <a:extLst>
              <a:ext uri="{FF2B5EF4-FFF2-40B4-BE49-F238E27FC236}">
                <a16:creationId xmlns:a16="http://schemas.microsoft.com/office/drawing/2014/main" id="{3189F8D2-6D73-42F9-AD62-8F13B407DB20}"/>
              </a:ext>
            </a:extLst>
          </p:cNvPr>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zh-CN" altLang="en-US">
                <a:solidFill>
                  <a:srgbClr val="FFFFFF"/>
                </a:solidFill>
                <a:latin typeface="Arial" charset="0"/>
                <a:ea typeface="ＭＳ Ｐゴシック" charset="0"/>
                <a:cs typeface="Arial" charset="0"/>
              </a:rPr>
              <a:t>什么是最重要？</a:t>
            </a:r>
            <a:endParaRPr lang="en-US">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95620" name="Content Placeholder 2">
            <a:extLst>
              <a:ext uri="{FF2B5EF4-FFF2-40B4-BE49-F238E27FC236}">
                <a16:creationId xmlns:a16="http://schemas.microsoft.com/office/drawing/2014/main" id="{1BBA427A-7094-463E-952A-3F9A945EFB68}"/>
              </a:ext>
            </a:extLst>
          </p:cNvPr>
          <p:cNvSpPr>
            <a:spLocks noGrp="1"/>
          </p:cNvSpPr>
          <p:nvPr>
            <p:ph idx="1"/>
          </p:nvPr>
        </p:nvSpPr>
        <p:spPr>
          <a:xfrm>
            <a:off x="152400" y="1447800"/>
            <a:ext cx="8991600" cy="5029200"/>
          </a:xfrm>
        </p:spPr>
        <p:txBody>
          <a:bodyPr/>
          <a:lstStyle/>
          <a:p>
            <a:pPr marL="0" indent="0" eaLnBrk="1" hangingPunct="1">
              <a:buFontTx/>
              <a:buNone/>
            </a:pPr>
            <a:r>
              <a:rPr lang="zh-CN" altLang="en-US"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马可福音</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12</a:t>
            </a:r>
            <a:r>
              <a:rPr lang="zh-CN" altLang="en-US"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29-31</a:t>
            </a:r>
          </a:p>
          <a:p>
            <a:pPr marL="0" indent="0" eaLnBrk="1" hangingPunct="1">
              <a:buFontTx/>
              <a:buNone/>
            </a:pP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耶 稣 回 答 说 ： 第 一 要 紧 的 就 是 说 ： 以 色 列 阿 ， 你 要 听 ， 主 ─ 我 们 神 是 独 一 的 主 。 </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30 </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你 要 尽 心 、 尽 性 、 尽 意 、 尽 力 </a:t>
            </a:r>
            <a:r>
              <a:rPr lang="zh-CN" altLang="en-US" sz="3600">
                <a:solidFill>
                  <a:srgbClr val="FFFF00"/>
                </a:solidFill>
                <a:latin typeface="Microsoft JhengHei" panose="020B0604030504040204" pitchFamily="34" charset="-120"/>
                <a:ea typeface="Microsoft JhengHei" panose="020B0604030504040204" pitchFamily="34" charset="-120"/>
                <a:cs typeface="ＭＳ Ｐゴシック" panose="020B0600070205080204" pitchFamily="34" charset="-128"/>
              </a:rPr>
              <a:t>爱 主</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 ─ 你 的 神 。 </a:t>
            </a:r>
            <a:r>
              <a:rPr lang="en-US" altLang="zh-CN" sz="3600">
                <a:solidFill>
                  <a:srgbClr val="FFFFFF"/>
                </a:solidFill>
                <a:latin typeface="Microsoft JhengHei" panose="020B0604030504040204" pitchFamily="34" charset="-120"/>
                <a:ea typeface="ＭＳ Ｐゴシック" panose="020B0600070205080204" pitchFamily="34" charset="-128"/>
                <a:cs typeface="Arial" panose="020B0604020202020204" pitchFamily="34" charset="0"/>
              </a:rPr>
              <a:t>31 </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其 次 就 是 说 ： 要 </a:t>
            </a:r>
            <a:r>
              <a:rPr lang="zh-CN" altLang="en-US" sz="3600">
                <a:solidFill>
                  <a:srgbClr val="FFFF00"/>
                </a:solidFill>
                <a:latin typeface="Microsoft JhengHei" panose="020B0604030504040204" pitchFamily="34" charset="-120"/>
                <a:ea typeface="Microsoft JhengHei" panose="020B0604030504040204" pitchFamily="34" charset="-120"/>
                <a:cs typeface="ＭＳ Ｐゴシック" panose="020B0600070205080204" pitchFamily="34" charset="-128"/>
              </a:rPr>
              <a:t>爱 人</a:t>
            </a:r>
            <a:r>
              <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rPr>
              <a:t> 如 己 。 再 没 有 比 这 两 条 诫 命 更 大 的 了 。</a:t>
            </a:r>
          </a:p>
          <a:p>
            <a:pPr marL="0" indent="0" eaLnBrk="1" hangingPunct="1"/>
            <a:endParaRPr lang="en-US"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a:p>
            <a:pPr marL="0" indent="0" eaLnBrk="1" hangingPunct="1">
              <a:buFontTx/>
              <a:buNone/>
            </a:pPr>
            <a:endParaRPr lang="en-US" altLang="zh-CN"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a:p>
            <a:pPr marL="0" indent="0" eaLnBrk="1" hangingPunct="1">
              <a:buFontTx/>
              <a:buNone/>
            </a:pPr>
            <a:endParaRPr lang="zh-CN"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a:p>
            <a:pPr marL="0" indent="0" eaLnBrk="1" hangingPunct="1">
              <a:buFontTx/>
              <a:buNone/>
            </a:pPr>
            <a:endParaRPr lang="en-US" altLang="en-US" sz="3600">
              <a:solidFill>
                <a:srgbClr val="FFFFFF"/>
              </a:solidFill>
              <a:latin typeface="Microsoft JhengHei" panose="020B0604030504040204" pitchFamily="34" charset="-120"/>
              <a:ea typeface="Microsoft JhengHei" panose="020B0604030504040204" pitchFamily="34" charset="-120"/>
              <a:cs typeface="ＭＳ Ｐゴシック" panose="020B0600070205080204" pitchFamily="34" charset="-128"/>
            </a:endParaRPr>
          </a:p>
        </p:txBody>
      </p:sp>
      <p:pic>
        <p:nvPicPr>
          <p:cNvPr id="495621" name="Picture 6" descr="190520_light_bulb_1.jpg">
            <a:extLst>
              <a:ext uri="{FF2B5EF4-FFF2-40B4-BE49-F238E27FC236}">
                <a16:creationId xmlns:a16="http://schemas.microsoft.com/office/drawing/2014/main" id="{017B63AA-B33B-4ACC-8277-ADF59AB332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3">
            <a:extLst>
              <a:ext uri="{FF2B5EF4-FFF2-40B4-BE49-F238E27FC236}">
                <a16:creationId xmlns:a16="http://schemas.microsoft.com/office/drawing/2014/main" id="{F206A72A-88B5-4A75-827C-F2EDEAF96938}"/>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ea typeface="Osaka"/>
              <a:cs typeface="Osaka"/>
            </a:endParaRPr>
          </a:p>
        </p:txBody>
      </p:sp>
      <p:sp>
        <p:nvSpPr>
          <p:cNvPr id="496643" name="Title 1">
            <a:extLst>
              <a:ext uri="{FF2B5EF4-FFF2-40B4-BE49-F238E27FC236}">
                <a16:creationId xmlns:a16="http://schemas.microsoft.com/office/drawing/2014/main" id="{65202998-DB5F-4446-ABAD-CD963F3F44B5}"/>
              </a:ext>
            </a:extLst>
          </p:cNvPr>
          <p:cNvSpPr>
            <a:spLocks noGrp="1"/>
          </p:cNvSpPr>
          <p:nvPr>
            <p:ph type="title"/>
          </p:nvPr>
        </p:nvSpPr>
        <p:spPr>
          <a:xfrm>
            <a:off x="1600200" y="457200"/>
            <a:ext cx="5791200" cy="533400"/>
          </a:xfrm>
        </p:spPr>
        <p:txBody>
          <a:bodyPr/>
          <a:lstStyle/>
          <a:p>
            <a:pPr algn="l" hangingPunct="1"/>
            <a:r>
              <a:rPr lang="zh-SG" altLang="en-US" sz="3200" b="1">
                <a:solidFill>
                  <a:srgbClr val="C00000"/>
                </a:solidFill>
                <a:ea typeface="ＭＳ Ｐゴシック" panose="020B0600070205080204" pitchFamily="34" charset="-128"/>
              </a:rPr>
              <a:t>教会</a:t>
            </a:r>
            <a:r>
              <a:rPr lang="zh-CN" altLang="en-US" sz="3200" b="1">
                <a:solidFill>
                  <a:srgbClr val="C00000"/>
                </a:solidFill>
                <a:ea typeface="ＭＳ Ｐゴシック" panose="020B0600070205080204" pitchFamily="34" charset="-128"/>
              </a:rPr>
              <a:t>的异像</a:t>
            </a:r>
            <a:r>
              <a:rPr lang="zh-SG" altLang="ja-JP" sz="3200" b="1">
                <a:solidFill>
                  <a:srgbClr val="C00000"/>
                </a:solidFill>
                <a:ea typeface="ＭＳ Ｐゴシック" panose="020B0600070205080204" pitchFamily="34" charset="-128"/>
              </a:rPr>
              <a:t> </a:t>
            </a:r>
            <a:r>
              <a:rPr lang="en-US" altLang="ja-JP" sz="3200" b="1">
                <a:solidFill>
                  <a:srgbClr val="C00000"/>
                </a:solidFill>
                <a:ea typeface="ＭＳ Ｐゴシック" panose="020B0600070205080204" pitchFamily="34" charset="-128"/>
              </a:rPr>
              <a:t>…</a:t>
            </a:r>
            <a:endParaRPr lang="en-US" altLang="en-US" sz="3200" b="1" i="1">
              <a:solidFill>
                <a:srgbClr val="C00000"/>
              </a:solidFill>
              <a:ea typeface="ＭＳ Ｐゴシック" panose="020B0600070205080204" pitchFamily="34" charset="-128"/>
              <a:cs typeface="Arial" panose="020B0604020202020204" pitchFamily="34" charset="0"/>
            </a:endParaRPr>
          </a:p>
        </p:txBody>
      </p:sp>
      <p:pic>
        <p:nvPicPr>
          <p:cNvPr id="496644" name="Picture 4" descr="Crossroads-Logo.gif">
            <a:extLst>
              <a:ext uri="{FF2B5EF4-FFF2-40B4-BE49-F238E27FC236}">
                <a16:creationId xmlns:a16="http://schemas.microsoft.com/office/drawing/2014/main" id="{EF40F274-511B-4CD4-8D5E-AD523ABA6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a:extLst>
              <a:ext uri="{FF2B5EF4-FFF2-40B4-BE49-F238E27FC236}">
                <a16:creationId xmlns:a16="http://schemas.microsoft.com/office/drawing/2014/main" id="{447E9C4D-63A7-434F-A1B4-A9DDAABB0FB1}"/>
              </a:ext>
            </a:extLst>
          </p:cNvPr>
          <p:cNvGrpSpPr>
            <a:grpSpLocks/>
          </p:cNvGrpSpPr>
          <p:nvPr/>
        </p:nvGrpSpPr>
        <p:grpSpPr bwMode="auto">
          <a:xfrm>
            <a:off x="2971800" y="990600"/>
            <a:ext cx="3048000" cy="3048000"/>
            <a:chOff x="2971800" y="1143000"/>
            <a:chExt cx="3047996" cy="3047996"/>
          </a:xfrm>
        </p:grpSpPr>
        <p:pic>
          <p:nvPicPr>
            <p:cNvPr id="496658" name="Picture 6" descr="lovecloud.jpg">
              <a:extLst>
                <a:ext uri="{FF2B5EF4-FFF2-40B4-BE49-F238E27FC236}">
                  <a16:creationId xmlns:a16="http://schemas.microsoft.com/office/drawing/2014/main" id="{69B43181-52ED-4E47-A6B9-F3F18E4F21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4996"/>
              <a:ext cx="30479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59" name="Title 1">
              <a:extLst>
                <a:ext uri="{FF2B5EF4-FFF2-40B4-BE49-F238E27FC236}">
                  <a16:creationId xmlns:a16="http://schemas.microsoft.com/office/drawing/2014/main" id="{F0E7396C-B398-4427-99E1-3E2EB42FFD3E}"/>
                </a:ext>
              </a:extLst>
            </p:cNvPr>
            <p:cNvSpPr txBox="1">
              <a:spLocks noChangeArrowheads="1"/>
            </p:cNvSpPr>
            <p:nvPr/>
          </p:nvSpPr>
          <p:spPr bwMode="auto">
            <a:xfrm>
              <a:off x="2971800" y="1143000"/>
              <a:ext cx="2971796"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爱神</a:t>
              </a:r>
              <a:endParaRPr lang="en-US" altLang="en-US" sz="4400" b="1">
                <a:solidFill>
                  <a:srgbClr val="800000"/>
                </a:solidFill>
                <a:cs typeface="Arial" panose="020B0604020202020204" pitchFamily="34" charset="0"/>
              </a:endParaRPr>
            </a:p>
          </p:txBody>
        </p:sp>
      </p:grpSp>
      <p:sp>
        <p:nvSpPr>
          <p:cNvPr id="8" name="Title 1">
            <a:extLst>
              <a:ext uri="{FF2B5EF4-FFF2-40B4-BE49-F238E27FC236}">
                <a16:creationId xmlns:a16="http://schemas.microsoft.com/office/drawing/2014/main" id="{6C77C702-4868-4B2A-9419-8DDA4E2A466E}"/>
              </a:ext>
            </a:extLst>
          </p:cNvPr>
          <p:cNvSpPr txBox="1">
            <a:spLocks noChangeArrowheads="1"/>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国家</a:t>
            </a:r>
            <a:r>
              <a:rPr lang="zh-SG" altLang="ja-JP" sz="4400" b="1">
                <a:solidFill>
                  <a:srgbClr val="C00000"/>
                </a:solidFill>
              </a:rPr>
              <a:t> </a:t>
            </a:r>
            <a:endParaRPr lang="en-US" altLang="en-US" sz="4400" b="1">
              <a:solidFill>
                <a:srgbClr val="800000"/>
              </a:solidFill>
              <a:latin typeface="Arial" panose="020B0604020202020204" pitchFamily="34" charset="0"/>
              <a:ea typeface="Osaka"/>
              <a:cs typeface="Osaka"/>
            </a:endParaRPr>
          </a:p>
        </p:txBody>
      </p:sp>
      <p:pic>
        <p:nvPicPr>
          <p:cNvPr id="12" name="Content Placeholder 3" descr="People on the Globe.jpg">
            <a:extLst>
              <a:ext uri="{FF2B5EF4-FFF2-40B4-BE49-F238E27FC236}">
                <a16:creationId xmlns:a16="http://schemas.microsoft.com/office/drawing/2014/main" id="{138343F5-F1BB-40D4-ACAD-0299DA028ED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5" name="Right Arrow 20">
            <a:extLst>
              <a:ext uri="{FF2B5EF4-FFF2-40B4-BE49-F238E27FC236}">
                <a16:creationId xmlns:a16="http://schemas.microsoft.com/office/drawing/2014/main" id="{266ED94A-0739-4224-9BED-7579D7B12843}"/>
              </a:ext>
            </a:extLst>
          </p:cNvPr>
          <p:cNvSpPr/>
          <p:nvPr/>
        </p:nvSpPr>
        <p:spPr>
          <a:xfrm rot="8142922">
            <a:off x="6554788" y="2630488"/>
            <a:ext cx="762000" cy="531812"/>
          </a:xfrm>
          <a:custGeom>
            <a:avLst>
              <a:gd name="f0" fmla="val 14040"/>
              <a:gd name="f1" fmla="val 5400"/>
            </a:avLst>
            <a:gdLst>
              <a:gd name="f2" fmla="val 10800000"/>
              <a:gd name="f3" fmla="val 5400000"/>
              <a:gd name="f4" fmla="val 180"/>
              <a:gd name="f5" fmla="val w"/>
              <a:gd name="f6" fmla="val h"/>
              <a:gd name="f7" fmla="val 0"/>
              <a:gd name="f8" fmla="val 21600"/>
              <a:gd name="f9" fmla="val 108000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990033"/>
          </a:solidFill>
          <a:ln w="12701">
            <a:solidFill>
              <a:srgbClr val="000000"/>
            </a:solidFill>
            <a:prstDash val="solid"/>
            <a:round/>
          </a:ln>
          <a:scene3d>
            <a:camera prst="orthographicFront">
              <a:rot lat="1200000" lon="1200000" rev="16800000"/>
            </a:camera>
            <a:lightRig rig="threePt" dir="t"/>
          </a:scene3d>
        </p:spPr>
        <p:txBody>
          <a:bodyPr wrap="none"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en-US" sz="2400" kern="0" dirty="0">
              <a:solidFill>
                <a:srgbClr val="800000"/>
              </a:solidFill>
              <a:latin typeface="Times New Roman"/>
              <a:ea typeface="Osaka"/>
            </a:endParaRPr>
          </a:p>
        </p:txBody>
      </p:sp>
      <p:grpSp>
        <p:nvGrpSpPr>
          <p:cNvPr id="9" name="Group 20">
            <a:extLst>
              <a:ext uri="{FF2B5EF4-FFF2-40B4-BE49-F238E27FC236}">
                <a16:creationId xmlns:a16="http://schemas.microsoft.com/office/drawing/2014/main" id="{FACCFEC2-D262-4E74-BA86-30E82B59E659}"/>
              </a:ext>
            </a:extLst>
          </p:cNvPr>
          <p:cNvGrpSpPr>
            <a:grpSpLocks/>
          </p:cNvGrpSpPr>
          <p:nvPr/>
        </p:nvGrpSpPr>
        <p:grpSpPr bwMode="auto">
          <a:xfrm>
            <a:off x="0" y="3352800"/>
            <a:ext cx="3048000" cy="3352800"/>
            <a:chOff x="0" y="3352800"/>
            <a:chExt cx="3047996" cy="3352800"/>
          </a:xfrm>
        </p:grpSpPr>
        <p:grpSp>
          <p:nvGrpSpPr>
            <p:cNvPr id="496654" name="Group 14">
              <a:extLst>
                <a:ext uri="{FF2B5EF4-FFF2-40B4-BE49-F238E27FC236}">
                  <a16:creationId xmlns:a16="http://schemas.microsoft.com/office/drawing/2014/main" id="{1926DD2C-DA45-4A2E-864D-D3CA3AF7D4C2}"/>
                </a:ext>
              </a:extLst>
            </p:cNvPr>
            <p:cNvGrpSpPr>
              <a:grpSpLocks/>
            </p:cNvGrpSpPr>
            <p:nvPr/>
          </p:nvGrpSpPr>
          <p:grpSpPr bwMode="auto">
            <a:xfrm>
              <a:off x="0" y="3352800"/>
              <a:ext cx="3047996" cy="3352800"/>
              <a:chOff x="0" y="3505199"/>
              <a:chExt cx="3047996" cy="3352800"/>
            </a:xfrm>
          </p:grpSpPr>
          <p:sp>
            <p:nvSpPr>
              <p:cNvPr id="496656" name="Title 1">
                <a:extLst>
                  <a:ext uri="{FF2B5EF4-FFF2-40B4-BE49-F238E27FC236}">
                    <a16:creationId xmlns:a16="http://schemas.microsoft.com/office/drawing/2014/main" id="{BEEC660D-55B1-4393-9FEE-A61F4AB10A50}"/>
                  </a:ext>
                </a:extLst>
              </p:cNvPr>
              <p:cNvSpPr txBox="1">
                <a:spLocks noChangeArrowheads="1"/>
              </p:cNvSpPr>
              <p:nvPr/>
            </p:nvSpPr>
            <p:spPr bwMode="auto">
              <a:xfrm>
                <a:off x="0" y="3505199"/>
                <a:ext cx="3047996"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教会</a:t>
                </a:r>
                <a:r>
                  <a:rPr lang="zh-SG" altLang="ja-JP" sz="4400" b="1">
                    <a:solidFill>
                      <a:srgbClr val="000000"/>
                    </a:solidFill>
                    <a:latin typeface="SimSun" panose="02010600030101010101" pitchFamily="2" charset="-122"/>
                  </a:rPr>
                  <a:t> </a:t>
                </a:r>
                <a:endParaRPr lang="en-US" altLang="en-US" sz="4400" b="1">
                  <a:solidFill>
                    <a:srgbClr val="800000"/>
                  </a:solidFill>
                  <a:cs typeface="Arial" panose="020B0604020202020204" pitchFamily="34" charset="0"/>
                </a:endParaRPr>
              </a:p>
            </p:txBody>
          </p:sp>
          <p:pic>
            <p:nvPicPr>
              <p:cNvPr id="496657" name="Picture 12" descr="body_of_Christ2.jpg">
                <a:extLst>
                  <a:ext uri="{FF2B5EF4-FFF2-40B4-BE49-F238E27FC236}">
                    <a16:creationId xmlns:a16="http://schemas.microsoft.com/office/drawing/2014/main" id="{74D89DB2-58FE-43CD-90E1-94CB4A8BF6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72210"/>
                <a:ext cx="3047996" cy="22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6655" name="TextBox 15">
              <a:extLst>
                <a:ext uri="{FF2B5EF4-FFF2-40B4-BE49-F238E27FC236}">
                  <a16:creationId xmlns:a16="http://schemas.microsoft.com/office/drawing/2014/main" id="{47F03CF8-A41F-4A6F-8D4E-A7C8037D37BB}"/>
                </a:ext>
              </a:extLst>
            </p:cNvPr>
            <p:cNvSpPr txBox="1">
              <a:spLocks noChangeArrowheads="1"/>
            </p:cNvSpPr>
            <p:nvPr/>
          </p:nvSpPr>
          <p:spPr bwMode="auto">
            <a:xfrm>
              <a:off x="76200" y="5943600"/>
              <a:ext cx="1143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r>
                <a:rPr lang="zh-SG" altLang="en-US" sz="1600" b="1">
                  <a:solidFill>
                    <a:srgbClr val="FFFFFF"/>
                  </a:solidFill>
                </a:rPr>
                <a:t>多</a:t>
              </a:r>
              <a:r>
                <a:rPr lang="zh-SG" altLang="en-US" sz="1600" b="1">
                  <a:solidFill>
                    <a:srgbClr val="FFFFFF"/>
                  </a:solidFill>
                  <a:latin typeface="SimSun" panose="02010600030101010101" pitchFamily="2" charset="-122"/>
                </a:rPr>
                <a:t>员</a:t>
              </a:r>
              <a:r>
                <a:rPr lang="zh-CN" altLang="en-US" sz="1600" b="1">
                  <a:solidFill>
                    <a:srgbClr val="FFFFFF"/>
                  </a:solidFill>
                  <a:latin typeface="SimSun" panose="02010600030101010101" pitchFamily="2" charset="-122"/>
                </a:rPr>
                <a:t>一</a:t>
              </a:r>
              <a:r>
                <a:rPr lang="zh-SG" altLang="en-US" sz="1600" b="1">
                  <a:solidFill>
                    <a:srgbClr val="FFFFFF"/>
                  </a:solidFill>
                </a:rPr>
                <a:t>体</a:t>
              </a:r>
              <a:endParaRPr lang="en-US" altLang="ja-JP" sz="1600" b="1">
                <a:solidFill>
                  <a:srgbClr val="FFFFFF"/>
                </a:solidFill>
              </a:endParaRPr>
            </a:p>
            <a:p>
              <a:pPr eaLnBrk="1" hangingPunct="1">
                <a:spcBef>
                  <a:spcPct val="0"/>
                </a:spcBef>
                <a:buFontTx/>
                <a:buNone/>
              </a:pPr>
              <a:endParaRPr lang="en-US" altLang="en-US" sz="1600">
                <a:solidFill>
                  <a:srgbClr val="000000"/>
                </a:solidFill>
              </a:endParaRPr>
            </a:p>
          </p:txBody>
        </p:sp>
      </p:grpSp>
      <p:sp>
        <p:nvSpPr>
          <p:cNvPr id="496650" name="TextBox 16">
            <a:extLst>
              <a:ext uri="{FF2B5EF4-FFF2-40B4-BE49-F238E27FC236}">
                <a16:creationId xmlns:a16="http://schemas.microsoft.com/office/drawing/2014/main" id="{C114DE21-0357-46FB-AADB-11BFBD0FB038}"/>
              </a:ext>
            </a:extLst>
          </p:cNvPr>
          <p:cNvSpPr txBox="1">
            <a:spLocks noChangeArrowheads="1"/>
          </p:cNvSpPr>
          <p:nvPr/>
        </p:nvSpPr>
        <p:spPr bwMode="auto">
          <a:xfrm>
            <a:off x="0" y="14478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r>
              <a:rPr lang="zh-SG" altLang="en-US" sz="1800">
                <a:solidFill>
                  <a:srgbClr val="000000"/>
                </a:solidFill>
              </a:rPr>
              <a:t>交叉路国际教会</a:t>
            </a:r>
            <a:endParaRPr lang="en-US" altLang="en-US" sz="1800">
              <a:solidFill>
                <a:srgbClr val="000000"/>
              </a:solidFill>
            </a:endParaRPr>
          </a:p>
        </p:txBody>
      </p:sp>
      <p:sp>
        <p:nvSpPr>
          <p:cNvPr id="18" name="Right Arrow 17">
            <a:extLst>
              <a:ext uri="{FF2B5EF4-FFF2-40B4-BE49-F238E27FC236}">
                <a16:creationId xmlns:a16="http://schemas.microsoft.com/office/drawing/2014/main" id="{98AABF49-A636-4F9C-A811-E33F6D441AA4}"/>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buFontTx/>
              <a:buNone/>
            </a:pPr>
            <a:endParaRPr lang="en-US" altLang="en-US" sz="2400">
              <a:solidFill>
                <a:srgbClr val="800000"/>
              </a:solidFill>
            </a:endParaRPr>
          </a:p>
        </p:txBody>
      </p:sp>
      <p:sp>
        <p:nvSpPr>
          <p:cNvPr id="19" name="Right Arrow 18">
            <a:extLst>
              <a:ext uri="{FF2B5EF4-FFF2-40B4-BE49-F238E27FC236}">
                <a16:creationId xmlns:a16="http://schemas.microsoft.com/office/drawing/2014/main" id="{514BC433-2EE6-4C03-A4F1-432906453D16}"/>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buFontTx/>
              <a:buNone/>
            </a:pPr>
            <a:endParaRPr lang="en-US" altLang="en-US" sz="2400">
              <a:solidFill>
                <a:srgbClr val="800000"/>
              </a:solidFill>
            </a:endParaRPr>
          </a:p>
        </p:txBody>
      </p:sp>
      <p:sp>
        <p:nvSpPr>
          <p:cNvPr id="20" name="Right Arrow 19">
            <a:extLst>
              <a:ext uri="{FF2B5EF4-FFF2-40B4-BE49-F238E27FC236}">
                <a16:creationId xmlns:a16="http://schemas.microsoft.com/office/drawing/2014/main" id="{C093B660-B309-4D77-AC8C-B18E91574B85}"/>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Geneva"/>
                <a:cs typeface="Geneva"/>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cs typeface="ＭＳ Ｐゴシック" panose="020B0600070205080204" pitchFamily="34" charset="-128"/>
              </a:defRPr>
            </a:lvl9pPr>
          </a:lstStyle>
          <a:p>
            <a:pPr>
              <a:spcBef>
                <a:spcPct val="0"/>
              </a:spcBef>
              <a:buFontTx/>
              <a:buNone/>
            </a:pPr>
            <a:endParaRPr lang="en-US" altLang="en-US" sz="2400">
              <a:solidFill>
                <a:srgbClr val="8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7666" name="Picture 1">
            <a:extLst>
              <a:ext uri="{FF2B5EF4-FFF2-40B4-BE49-F238E27FC236}">
                <a16:creationId xmlns:a16="http://schemas.microsoft.com/office/drawing/2014/main" id="{C6F36A1E-E5BC-4603-BCA6-845C81419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A1FAB635-FE45-4F54-80A0-10798B3EFB0D}"/>
              </a:ext>
            </a:extLst>
          </p:cNvPr>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8D8FC378-9199-4FE7-90F3-383C16465B0B}"/>
              </a:ext>
            </a:extLst>
          </p:cNvPr>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作个关怀他人的人 </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a:extLst>
              <a:ext uri="{FF2B5EF4-FFF2-40B4-BE49-F238E27FC236}">
                <a16:creationId xmlns:a16="http://schemas.microsoft.com/office/drawing/2014/main" id="{C2998760-C2EF-4A21-B46A-6C523080E7AC}"/>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1">
            <a:extLst>
              <a:ext uri="{FF2B5EF4-FFF2-40B4-BE49-F238E27FC236}">
                <a16:creationId xmlns:a16="http://schemas.microsoft.com/office/drawing/2014/main" id="{97FB4347-5898-48E5-9673-79B089063B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9090B17-ED15-417F-8AB8-431739F3025A}"/>
              </a:ext>
            </a:extLst>
          </p:cNvPr>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错失的机会</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E60932D-8D14-43FC-8F32-2C5903A269DF}"/>
              </a:ext>
            </a:extLst>
          </p:cNvPr>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你关心其他人吗</a:t>
            </a:r>
            <a:r>
              <a:rPr lang="en-US" sz="5400" b="1" dirty="0">
                <a:effectLst>
                  <a:glow rad="127000">
                    <a:schemeClr val="tx1"/>
                  </a:glow>
                </a:effectLst>
                <a:latin typeface="Arial" charset="0"/>
                <a:ea typeface="ＭＳ Ｐゴシック" charset="0"/>
                <a:cs typeface="ＭＳ Ｐゴシック" charset="0"/>
              </a:rPr>
              <a:t>?</a:t>
            </a:r>
          </a:p>
        </p:txBody>
      </p:sp>
      <p:pic>
        <p:nvPicPr>
          <p:cNvPr id="499715" name="Picture 1">
            <a:extLst>
              <a:ext uri="{FF2B5EF4-FFF2-40B4-BE49-F238E27FC236}">
                <a16:creationId xmlns:a16="http://schemas.microsoft.com/office/drawing/2014/main" id="{357437EB-142D-4A8C-A391-827475E1B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412875"/>
            <a:ext cx="98567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1">
            <a:extLst>
              <a:ext uri="{FF2B5EF4-FFF2-40B4-BE49-F238E27FC236}">
                <a16:creationId xmlns:a16="http://schemas.microsoft.com/office/drawing/2014/main" id="{EFBE8373-44F8-4CC3-B0F4-DFF8CDE379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66675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32E21-3DE7-4FF4-BBBD-BC358A85C8BD}"/>
              </a:ext>
            </a:extLst>
          </p:cNvPr>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上帝如何让我们回应</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不悔改</a:t>
            </a:r>
            <a:r>
              <a:rPr lang="zh-CN" altLang="en-US" sz="5400" b="1" dirty="0">
                <a:effectLst>
                  <a:glow rad="127000">
                    <a:schemeClr val="tx1"/>
                  </a:glow>
                </a:effectLst>
                <a:latin typeface="Arial" charset="0"/>
                <a:ea typeface="ＭＳ Ｐゴシック" charset="0"/>
                <a:cs typeface="ＭＳ Ｐゴシック" charset="0"/>
              </a:rPr>
              <a:t>的人呢？</a:t>
            </a:r>
            <a:br>
              <a:rPr lang="zh-CN" altLang="en-US" sz="5400" dirty="0">
                <a:latin typeface="Times New Roman" pitchFamily="18" charset="0"/>
                <a:ea typeface="ＭＳ Ｐゴシック" pitchFamily="34" charset="-128"/>
              </a:rPr>
            </a:b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108765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0"/>
            <a:ext cx="901765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zh-CN" altLang="en-US" sz="11500" b="1" dirty="0">
                <a:effectLst>
                  <a:glow rad="254000">
                    <a:schemeClr val="tx1"/>
                  </a:glow>
                </a:effectLst>
                <a:latin typeface="Arial" charset="0"/>
                <a:ea typeface="ＭＳ Ｐゴシック" charset="0"/>
                <a:cs typeface="ＭＳ Ｐゴシック" charset="0"/>
              </a:rPr>
              <a:t>十二先知书</a:t>
            </a:r>
            <a:endParaRPr lang="en-US" sz="115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勇敢面对文化挑战</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小先知书系列讲道</a:t>
            </a: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sp>
        <p:nvSpPr>
          <p:cNvPr id="3" name="文本框 2">
            <a:extLst>
              <a:ext uri="{FF2B5EF4-FFF2-40B4-BE49-F238E27FC236}">
                <a16:creationId xmlns:a16="http://schemas.microsoft.com/office/drawing/2014/main" id="{9A7CF888-7C95-C682-DFCD-3DD95874740C}"/>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何西阿</a:t>
            </a:r>
          </a:p>
        </p:txBody>
      </p:sp>
      <p:sp>
        <p:nvSpPr>
          <p:cNvPr id="4" name="文本框 3">
            <a:extLst>
              <a:ext uri="{FF2B5EF4-FFF2-40B4-BE49-F238E27FC236}">
                <a16:creationId xmlns:a16="http://schemas.microsoft.com/office/drawing/2014/main" id="{C8089086-5876-A3C5-4978-1B1E56C1871B}"/>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约珥</a:t>
            </a:r>
          </a:p>
        </p:txBody>
      </p:sp>
      <p:sp>
        <p:nvSpPr>
          <p:cNvPr id="6" name="文本框 5">
            <a:extLst>
              <a:ext uri="{FF2B5EF4-FFF2-40B4-BE49-F238E27FC236}">
                <a16:creationId xmlns:a16="http://schemas.microsoft.com/office/drawing/2014/main" id="{D2F51BEA-18A0-D980-0EC9-1A2C62424B95}"/>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阿摩司</a:t>
            </a:r>
          </a:p>
        </p:txBody>
      </p:sp>
      <p:sp>
        <p:nvSpPr>
          <p:cNvPr id="7" name="文本框 6">
            <a:extLst>
              <a:ext uri="{FF2B5EF4-FFF2-40B4-BE49-F238E27FC236}">
                <a16:creationId xmlns:a16="http://schemas.microsoft.com/office/drawing/2014/main" id="{7DDD55D9-EE68-7CBC-D2B8-8F1E0C663E99}"/>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俄巴底亚</a:t>
            </a:r>
          </a:p>
        </p:txBody>
      </p:sp>
      <p:sp>
        <p:nvSpPr>
          <p:cNvPr id="10" name="文本框 9">
            <a:extLst>
              <a:ext uri="{FF2B5EF4-FFF2-40B4-BE49-F238E27FC236}">
                <a16:creationId xmlns:a16="http://schemas.microsoft.com/office/drawing/2014/main" id="{31BFB2B6-67B1-D4B2-2A29-AEC67D1FE3EC}"/>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约拿</a:t>
            </a:r>
          </a:p>
        </p:txBody>
      </p:sp>
      <p:sp>
        <p:nvSpPr>
          <p:cNvPr id="11" name="文本框 10">
            <a:extLst>
              <a:ext uri="{FF2B5EF4-FFF2-40B4-BE49-F238E27FC236}">
                <a16:creationId xmlns:a16="http://schemas.microsoft.com/office/drawing/2014/main" id="{29D5ABBB-1971-9D1E-98C8-DA17D90ED2C1}"/>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弥迦</a:t>
            </a:r>
          </a:p>
        </p:txBody>
      </p:sp>
      <p:sp>
        <p:nvSpPr>
          <p:cNvPr id="12" name="文本框 11">
            <a:extLst>
              <a:ext uri="{FF2B5EF4-FFF2-40B4-BE49-F238E27FC236}">
                <a16:creationId xmlns:a16="http://schemas.microsoft.com/office/drawing/2014/main" id="{5C601BED-4B94-BDDF-B3BB-F75A17EA9AAB}"/>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那鸿</a:t>
            </a:r>
          </a:p>
        </p:txBody>
      </p:sp>
      <p:sp>
        <p:nvSpPr>
          <p:cNvPr id="13" name="文本框 12">
            <a:extLst>
              <a:ext uri="{FF2B5EF4-FFF2-40B4-BE49-F238E27FC236}">
                <a16:creationId xmlns:a16="http://schemas.microsoft.com/office/drawing/2014/main" id="{BA101E73-D649-0E72-C155-9294422DE1C5}"/>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哈巴谷</a:t>
            </a:r>
          </a:p>
        </p:txBody>
      </p:sp>
      <p:sp>
        <p:nvSpPr>
          <p:cNvPr id="14" name="文本框 13">
            <a:extLst>
              <a:ext uri="{FF2B5EF4-FFF2-40B4-BE49-F238E27FC236}">
                <a16:creationId xmlns:a16="http://schemas.microsoft.com/office/drawing/2014/main" id="{71E08D30-C967-CF86-E275-C09157DA1322}"/>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西番雅</a:t>
            </a:r>
          </a:p>
        </p:txBody>
      </p:sp>
      <p:sp>
        <p:nvSpPr>
          <p:cNvPr id="15" name="文本框 14">
            <a:extLst>
              <a:ext uri="{FF2B5EF4-FFF2-40B4-BE49-F238E27FC236}">
                <a16:creationId xmlns:a16="http://schemas.microsoft.com/office/drawing/2014/main" id="{7A0C36FC-5A74-A192-208A-A782B414DB92}"/>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哈该</a:t>
            </a:r>
          </a:p>
        </p:txBody>
      </p:sp>
      <p:sp>
        <p:nvSpPr>
          <p:cNvPr id="16" name="文本框 15">
            <a:extLst>
              <a:ext uri="{FF2B5EF4-FFF2-40B4-BE49-F238E27FC236}">
                <a16:creationId xmlns:a16="http://schemas.microsoft.com/office/drawing/2014/main" id="{C48F06BF-AB17-DD49-D37C-9765AC259AE7}"/>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撒迦利亚</a:t>
            </a:r>
          </a:p>
        </p:txBody>
      </p:sp>
      <p:sp>
        <p:nvSpPr>
          <p:cNvPr id="17" name="文本框 16">
            <a:extLst>
              <a:ext uri="{FF2B5EF4-FFF2-40B4-BE49-F238E27FC236}">
                <a16:creationId xmlns:a16="http://schemas.microsoft.com/office/drawing/2014/main" id="{349FD3AD-1500-96EE-0ECC-ADF6A9B12503}"/>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玛拉基</a:t>
            </a:r>
          </a:p>
        </p:txBody>
      </p:sp>
    </p:spTree>
    <p:extLst>
      <p:ext uri="{BB962C8B-B14F-4D97-AF65-F5344CB8AC3E}">
        <p14:creationId xmlns:p14="http://schemas.microsoft.com/office/powerpoint/2010/main" val="20445942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4">
            <a:extLst>
              <a:ext uri="{FF2B5EF4-FFF2-40B4-BE49-F238E27FC236}">
                <a16:creationId xmlns:a16="http://schemas.microsoft.com/office/drawing/2014/main" id="{915444EF-B27D-44D7-BE27-5A8CC34F7FC3}"/>
              </a:ext>
            </a:extLst>
          </p:cNvPr>
          <p:cNvPicPr>
            <a:picLocks noChangeAspect="1"/>
          </p:cNvPicPr>
          <p:nvPr/>
        </p:nvPicPr>
        <p:blipFill>
          <a:blip r:embed="rId3">
            <a:extLst>
              <a:ext uri="{28A0092B-C50C-407E-A947-70E740481C1C}">
                <a14:useLocalDpi xmlns:a14="http://schemas.microsoft.com/office/drawing/2010/main" val="0"/>
              </a:ext>
            </a:extLst>
          </a:blip>
          <a:srcRect t="1111" r="-832"/>
          <a:stretch>
            <a:fillRect/>
          </a:stretch>
        </p:blipFill>
        <p:spPr bwMode="auto">
          <a:xfrm>
            <a:off x="-12700" y="0"/>
            <a:ext cx="9220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7" name="Picture 1">
            <a:extLst>
              <a:ext uri="{FF2B5EF4-FFF2-40B4-BE49-F238E27FC236}">
                <a16:creationId xmlns:a16="http://schemas.microsoft.com/office/drawing/2014/main" id="{D6792A58-89C9-4CFD-8E66-54A8C98353A9}"/>
              </a:ext>
            </a:extLst>
          </p:cNvPr>
          <p:cNvSpPr>
            <a:spLocks noChangeAspect="1"/>
          </p:cNvSpPr>
          <p:nvPr/>
        </p:nvSpPr>
        <p:spPr bwMode="auto">
          <a:xfrm>
            <a:off x="-220663" y="368300"/>
            <a:ext cx="9144001"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7" name="Rectangle 2">
            <a:extLst>
              <a:ext uri="{FF2B5EF4-FFF2-40B4-BE49-F238E27FC236}">
                <a16:creationId xmlns:a16="http://schemas.microsoft.com/office/drawing/2014/main" id="{C79FA8DD-9A6B-450B-AD4E-C591F8510C7A}"/>
              </a:ext>
            </a:extLst>
          </p:cNvPr>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err="1">
                <a:solidFill>
                  <a:srgbClr val="FFFFFF"/>
                </a:solidFill>
                <a:effectLst>
                  <a:glow rad="254000">
                    <a:srgbClr val="000000"/>
                  </a:glow>
                </a:effectLst>
                <a:latin typeface="Arial" charset="0"/>
                <a:ea typeface="ＭＳ Ｐゴシック" charset="0"/>
                <a:cs typeface="ＭＳ Ｐゴシック" charset="0"/>
              </a:rPr>
              <a:t>关怀他人</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E4F1567D-6012-4E66-A5A0-BDFF6B72493D}"/>
              </a:ext>
            </a:extLst>
          </p:cNvPr>
          <p:cNvSpPr>
            <a:spLocks noGrp="1" noChangeArrowheads="1"/>
          </p:cNvSpPr>
          <p:nvPr>
            <p:ph type="ctrTitle"/>
          </p:nvPr>
        </p:nvSpPr>
        <p:spPr>
          <a:xfrm>
            <a:off x="1098938" y="1722006"/>
            <a:ext cx="4312868" cy="1334975"/>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en-US" sz="7200" b="1" dirty="0" err="1">
                <a:effectLst>
                  <a:glow rad="254000">
                    <a:schemeClr val="tx1"/>
                  </a:glow>
                </a:effectLst>
                <a:latin typeface="Arial" charset="0"/>
                <a:ea typeface="ＭＳ Ｐゴシック" charset="0"/>
                <a:cs typeface="ＭＳ Ｐゴシック" charset="0"/>
              </a:rPr>
              <a:t>作个</a:t>
            </a:r>
            <a:r>
              <a:rPr lang="en-US" sz="7200" b="1" dirty="0">
                <a:effectLst>
                  <a:glow rad="254000">
                    <a:schemeClr val="tx1"/>
                  </a:glow>
                </a:effectLst>
                <a:latin typeface="Arial" charset="0"/>
                <a:ea typeface="ＭＳ Ｐゴシック" charset="0"/>
                <a:cs typeface="ＭＳ Ｐゴシック" charset="0"/>
              </a:rPr>
              <a:t>...</a:t>
            </a:r>
          </a:p>
        </p:txBody>
      </p:sp>
      <p:sp>
        <p:nvSpPr>
          <p:cNvPr id="17" name="Rectangle 2">
            <a:extLst>
              <a:ext uri="{FF2B5EF4-FFF2-40B4-BE49-F238E27FC236}">
                <a16:creationId xmlns:a16="http://schemas.microsoft.com/office/drawing/2014/main" id="{1D82A5DF-EE9B-416C-A4CC-C28F636517FF}"/>
              </a:ext>
            </a:extLst>
          </p:cNvPr>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err="1">
                <a:solidFill>
                  <a:srgbClr val="FFFFFF"/>
                </a:solidFill>
                <a:effectLst>
                  <a:glow rad="254000">
                    <a:srgbClr val="000000"/>
                  </a:glow>
                </a:effectLst>
                <a:latin typeface="Arial" charset="0"/>
                <a:ea typeface="ＭＳ Ｐゴシック" charset="0"/>
                <a:cs typeface="ＭＳ Ｐゴシック" charset="0"/>
              </a:rPr>
              <a:t>谦卑</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2" name="Picture 1">
            <a:extLst>
              <a:ext uri="{FF2B5EF4-FFF2-40B4-BE49-F238E27FC236}">
                <a16:creationId xmlns:a16="http://schemas.microsoft.com/office/drawing/2014/main" id="{8B0BA575-C0B6-65AD-0644-466548708BB5}"/>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 name="文本框 2">
            <a:extLst>
              <a:ext uri="{FF2B5EF4-FFF2-40B4-BE49-F238E27FC236}">
                <a16:creationId xmlns:a16="http://schemas.microsoft.com/office/drawing/2014/main" id="{CC54BF4C-165D-A518-4A1E-1F6B84688914}"/>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何西阿</a:t>
            </a:r>
          </a:p>
        </p:txBody>
      </p:sp>
      <p:sp>
        <p:nvSpPr>
          <p:cNvPr id="4" name="文本框 3">
            <a:extLst>
              <a:ext uri="{FF2B5EF4-FFF2-40B4-BE49-F238E27FC236}">
                <a16:creationId xmlns:a16="http://schemas.microsoft.com/office/drawing/2014/main" id="{0195F227-90DB-0FD6-BCCA-2EEA08F8CA14}"/>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约珥</a:t>
            </a:r>
          </a:p>
        </p:txBody>
      </p:sp>
      <p:sp>
        <p:nvSpPr>
          <p:cNvPr id="5" name="文本框 4">
            <a:extLst>
              <a:ext uri="{FF2B5EF4-FFF2-40B4-BE49-F238E27FC236}">
                <a16:creationId xmlns:a16="http://schemas.microsoft.com/office/drawing/2014/main" id="{DCDC981F-DD44-4E7B-1378-A7289A7805EC}"/>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阿摩司</a:t>
            </a:r>
          </a:p>
        </p:txBody>
      </p:sp>
      <p:sp>
        <p:nvSpPr>
          <p:cNvPr id="6" name="文本框 5">
            <a:extLst>
              <a:ext uri="{FF2B5EF4-FFF2-40B4-BE49-F238E27FC236}">
                <a16:creationId xmlns:a16="http://schemas.microsoft.com/office/drawing/2014/main" id="{B8E95381-C54F-52E3-6751-5C179923A70E}"/>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俄巴底亚</a:t>
            </a:r>
          </a:p>
        </p:txBody>
      </p:sp>
      <p:sp>
        <p:nvSpPr>
          <p:cNvPr id="8" name="文本框 7">
            <a:extLst>
              <a:ext uri="{FF2B5EF4-FFF2-40B4-BE49-F238E27FC236}">
                <a16:creationId xmlns:a16="http://schemas.microsoft.com/office/drawing/2014/main" id="{7BC4C43E-3493-00A0-94C1-84A3EAE95F97}"/>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约拿</a:t>
            </a:r>
          </a:p>
        </p:txBody>
      </p:sp>
      <p:sp>
        <p:nvSpPr>
          <p:cNvPr id="9" name="文本框 8">
            <a:extLst>
              <a:ext uri="{FF2B5EF4-FFF2-40B4-BE49-F238E27FC236}">
                <a16:creationId xmlns:a16="http://schemas.microsoft.com/office/drawing/2014/main" id="{8BAA9BFF-6153-5569-9A37-BB3C700E1CD8}"/>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弥迦</a:t>
            </a:r>
          </a:p>
        </p:txBody>
      </p:sp>
      <p:sp>
        <p:nvSpPr>
          <p:cNvPr id="10" name="文本框 9">
            <a:extLst>
              <a:ext uri="{FF2B5EF4-FFF2-40B4-BE49-F238E27FC236}">
                <a16:creationId xmlns:a16="http://schemas.microsoft.com/office/drawing/2014/main" id="{B32C3C91-A482-369D-3BA4-E873B8977E94}"/>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那鸿</a:t>
            </a:r>
          </a:p>
        </p:txBody>
      </p:sp>
      <p:sp>
        <p:nvSpPr>
          <p:cNvPr id="11" name="文本框 10">
            <a:extLst>
              <a:ext uri="{FF2B5EF4-FFF2-40B4-BE49-F238E27FC236}">
                <a16:creationId xmlns:a16="http://schemas.microsoft.com/office/drawing/2014/main" id="{B7D6F991-0ADC-1A85-A7B0-84ED500F8438}"/>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哈巴谷</a:t>
            </a:r>
          </a:p>
        </p:txBody>
      </p:sp>
      <p:sp>
        <p:nvSpPr>
          <p:cNvPr id="12" name="文本框 11">
            <a:extLst>
              <a:ext uri="{FF2B5EF4-FFF2-40B4-BE49-F238E27FC236}">
                <a16:creationId xmlns:a16="http://schemas.microsoft.com/office/drawing/2014/main" id="{AC64CB74-2CAB-9DB5-7D11-06F0D04F750F}"/>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西番雅</a:t>
            </a:r>
          </a:p>
        </p:txBody>
      </p:sp>
      <p:sp>
        <p:nvSpPr>
          <p:cNvPr id="13" name="文本框 12">
            <a:extLst>
              <a:ext uri="{FF2B5EF4-FFF2-40B4-BE49-F238E27FC236}">
                <a16:creationId xmlns:a16="http://schemas.microsoft.com/office/drawing/2014/main" id="{04B3778F-EAF1-CA7E-5F9D-B1962AE984DF}"/>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哈该</a:t>
            </a:r>
          </a:p>
        </p:txBody>
      </p:sp>
      <p:sp>
        <p:nvSpPr>
          <p:cNvPr id="14" name="文本框 13">
            <a:extLst>
              <a:ext uri="{FF2B5EF4-FFF2-40B4-BE49-F238E27FC236}">
                <a16:creationId xmlns:a16="http://schemas.microsoft.com/office/drawing/2014/main" id="{92A871C4-66EA-35CE-9105-E980B79CECD7}"/>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撒迦利亚</a:t>
            </a:r>
          </a:p>
        </p:txBody>
      </p:sp>
      <p:sp>
        <p:nvSpPr>
          <p:cNvPr id="15" name="文本框 14">
            <a:extLst>
              <a:ext uri="{FF2B5EF4-FFF2-40B4-BE49-F238E27FC236}">
                <a16:creationId xmlns:a16="http://schemas.microsoft.com/office/drawing/2014/main" id="{713965F9-05C8-7CBB-E754-B582DB6ED27F}"/>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mn-ea"/>
                <a:cs typeface="+mn-cs"/>
              </a:rPr>
              <a:t>玛拉基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660066"/>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BE1E-ED9F-4296-B36E-2D77DD63A6E9}"/>
              </a:ext>
            </a:extLst>
          </p:cNvPr>
          <p:cNvSpPr>
            <a:spLocks noGrp="1"/>
          </p:cNvSpPr>
          <p:nvPr>
            <p:ph type="ctrTitle"/>
          </p:nvPr>
        </p:nvSpPr>
        <p:spPr>
          <a:xfrm>
            <a:off x="-18653" y="-7614"/>
            <a:ext cx="9162651" cy="1012616"/>
          </a:xfrm>
          <a:extLst>
            <a:ext uri="{FAA26D3D-D897-4be2-8F04-BA451C77F1D7}"/>
          </a:extLst>
        </p:spPr>
        <p:txBody>
          <a:bodyPr/>
          <a:lstStyle/>
          <a:p>
            <a:pPr>
              <a:defRPr/>
            </a:pPr>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a:extLst>
              <a:ext uri="{FF2B5EF4-FFF2-40B4-BE49-F238E27FC236}">
                <a16:creationId xmlns:a16="http://schemas.microsoft.com/office/drawing/2014/main" id="{7E0EE7B7-AF15-4362-9648-707E72CF5283}"/>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a:extLst>
              <a:ext uri="{FF2B5EF4-FFF2-40B4-BE49-F238E27FC236}">
                <a16:creationId xmlns:a16="http://schemas.microsoft.com/office/drawing/2014/main" id="{3EB55D40-1594-4E12-BCA5-6147496F13D0}"/>
              </a:ext>
            </a:extLst>
          </p:cNvPr>
          <p:cNvSpPr txBox="1">
            <a:spLocks noChangeArrowheads="1"/>
          </p:cNvSpPr>
          <p:nvPr/>
        </p:nvSpPr>
        <p:spPr bwMode="auto">
          <a:xfrm>
            <a:off x="0" y="2667000"/>
            <a:ext cx="9144000" cy="30316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上帝对外邦人的怜悯</a:t>
            </a:r>
          </a:p>
        </p:txBody>
      </p:sp>
      <p:sp>
        <p:nvSpPr>
          <p:cNvPr id="476165" name="Text Box 3">
            <a:extLst>
              <a:ext uri="{FF2B5EF4-FFF2-40B4-BE49-F238E27FC236}">
                <a16:creationId xmlns:a16="http://schemas.microsoft.com/office/drawing/2014/main" id="{D3586149-36BB-4096-94E9-E143ED817613}"/>
              </a:ext>
            </a:extLst>
          </p:cNvPr>
          <p:cNvSpPr txBox="1">
            <a:spLocks noChangeArrowheads="1"/>
          </p:cNvSpPr>
          <p:nvPr/>
        </p:nvSpPr>
        <p:spPr bwMode="auto">
          <a:xfrm>
            <a:off x="7866063" y="44450"/>
            <a:ext cx="1173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r" eaLnBrk="1" hangingPunct="1">
              <a:spcBef>
                <a:spcPct val="0"/>
              </a:spcBef>
              <a:buFontTx/>
              <a:buNone/>
            </a:pPr>
            <a:r>
              <a:rPr lang="en-US" altLang="en-US" sz="2400" b="1">
                <a:solidFill>
                  <a:srgbClr val="FFFFFF"/>
                </a:solidFill>
              </a:rPr>
              <a:t>308</a:t>
            </a:r>
          </a:p>
        </p:txBody>
      </p:sp>
      <p:sp>
        <p:nvSpPr>
          <p:cNvPr id="7" name="Rectangle 2">
            <a:extLst>
              <a:ext uri="{FF2B5EF4-FFF2-40B4-BE49-F238E27FC236}">
                <a16:creationId xmlns:a16="http://schemas.microsoft.com/office/drawing/2014/main" id="{E58C8207-6942-416F-8F90-1EF03AA18F4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1">
            <a:extLst>
              <a:ext uri="{FF2B5EF4-FFF2-40B4-BE49-F238E27FC236}">
                <a16:creationId xmlns:a16="http://schemas.microsoft.com/office/drawing/2014/main" id="{C9907A79-D86C-4D1E-A71D-9A63ABBCD3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1" name="Picture 1">
            <a:extLst>
              <a:ext uri="{FF2B5EF4-FFF2-40B4-BE49-F238E27FC236}">
                <a16:creationId xmlns:a16="http://schemas.microsoft.com/office/drawing/2014/main" id="{3703A67A-9B57-4C62-AAEE-A6F1CA2EB4C5}"/>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09FBE2D3-2A56-4DB9-A87B-DE0B30C56116}"/>
              </a:ext>
            </a:extLst>
          </p:cNvPr>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a:extLst>
            <a:ext uri="{FAA26D3D-D897-4be2-8F04-BA451C77F1D7}"/>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Points</a:t>
            </a:r>
          </a:p>
        </p:txBody>
      </p:sp>
      <p:sp>
        <p:nvSpPr>
          <p:cNvPr id="3" name="文本框 2">
            <a:extLst>
              <a:ext uri="{FF2B5EF4-FFF2-40B4-BE49-F238E27FC236}">
                <a16:creationId xmlns:a16="http://schemas.microsoft.com/office/drawing/2014/main" id="{53628317-C166-776F-9965-F8CE9F14BD86}"/>
              </a:ext>
            </a:extLst>
          </p:cNvPr>
          <p:cNvSpPr txBox="1"/>
          <p:nvPr/>
        </p:nvSpPr>
        <p:spPr>
          <a:xfrm>
            <a:off x="1104900" y="375934"/>
            <a:ext cx="6934200" cy="1354217"/>
          </a:xfrm>
          <a:prstGeom prst="rect">
            <a:avLst/>
          </a:prstGeom>
          <a:solidFill>
            <a:srgbClr val="39D1E0"/>
          </a:solidFill>
        </p:spPr>
        <p:txBody>
          <a:bodyPr wrap="square">
            <a:spAutoFit/>
          </a:bodyPr>
          <a:lstStyle/>
          <a:p>
            <a:pPr algn="ctr"/>
            <a:r>
              <a:rPr lang="zh-CN" altLang="en-US" sz="6600" b="1" dirty="0">
                <a:solidFill>
                  <a:srgbClr val="0E0E0E"/>
                </a:solidFill>
                <a:effectLst/>
                <a:latin typeface=".AppleSystemUIFont"/>
              </a:rPr>
              <a:t>小先知书 大重点</a:t>
            </a:r>
            <a:endParaRPr lang="en-US" altLang="zh-CN" sz="6600" b="1" dirty="0">
              <a:solidFill>
                <a:srgbClr val="0E0E0E"/>
              </a:solidFill>
              <a:effectLst/>
              <a:latin typeface=".AppleSystemUIFont"/>
            </a:endParaRPr>
          </a:p>
          <a:p>
            <a:pPr algn="ctr"/>
            <a:endParaRPr lang="zh-CN" altLang="en-US" sz="1600" dirty="0">
              <a:solidFill>
                <a:srgbClr val="0E0E0E"/>
              </a:solidFill>
              <a:effectLst/>
              <a:latin typeface=".AppleSystemUIFont"/>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a:extLst>
              <a:ext uri="{FF2B5EF4-FFF2-40B4-BE49-F238E27FC236}">
                <a16:creationId xmlns:a16="http://schemas.microsoft.com/office/drawing/2014/main" id="{4DCE87FF-B725-4189-B333-97DF18F7D34C}"/>
              </a:ext>
            </a:extLst>
          </p:cNvPr>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504835" name="Rectangle 5">
            <a:extLst>
              <a:ext uri="{FF2B5EF4-FFF2-40B4-BE49-F238E27FC236}">
                <a16:creationId xmlns:a16="http://schemas.microsoft.com/office/drawing/2014/main" id="{B0AECF4E-B8A5-43E7-8631-6E1D174C18E9}"/>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pic>
        <p:nvPicPr>
          <p:cNvPr id="5122" name="Picture 2" descr="jaws2dvdlg">
            <a:extLst>
              <a:ext uri="{FF2B5EF4-FFF2-40B4-BE49-F238E27FC236}">
                <a16:creationId xmlns:a16="http://schemas.microsoft.com/office/drawing/2014/main" id="{448ABB63-31BC-4E9E-8379-270DC161B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15913"/>
            <a:ext cx="52578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B12DAF3A-4780-41B2-90A4-06F0DA264813}"/>
              </a:ext>
            </a:extLst>
          </p:cNvPr>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6000" b="1">
                <a:solidFill>
                  <a:srgbClr val="F5EFEF"/>
                </a:solidFill>
                <a:latin typeface="Arial" panose="020B0604020202020204" pitchFamily="34" charset="0"/>
                <a:ea typeface="ＭＳ Ｐゴシック" panose="020B0600070205080204" pitchFamily="34" charset="-128"/>
                <a:cs typeface="Arial" panose="020B0604020202020204" pitchFamily="34" charset="0"/>
              </a:rPr>
              <a:t>约拿</a:t>
            </a:r>
            <a:endParaRPr lang="en-US" altLang="en-US" sz="6000" b="1">
              <a:solidFill>
                <a:srgbClr val="F5EFEF"/>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itle 10">
            <a:extLst>
              <a:ext uri="{FF2B5EF4-FFF2-40B4-BE49-F238E27FC236}">
                <a16:creationId xmlns:a16="http://schemas.microsoft.com/office/drawing/2014/main" id="{34FE95C9-BD47-4E11-81FA-C649AE3A9896}"/>
              </a:ext>
            </a:extLst>
          </p:cNvPr>
          <p:cNvSpPr txBox="1">
            <a:spLocks noGrp="1"/>
          </p:cNvSpPr>
          <p:nvPr>
            <p:ph type="title" idx="4294967295"/>
          </p:nvPr>
        </p:nvSpPr>
        <p:spPr/>
        <p:txBody>
          <a:bodyPr/>
          <a:lstStyle/>
          <a:p>
            <a:pPr eaLnBrk="1"/>
            <a:r>
              <a:rPr altLang="en-US">
                <a:solidFill>
                  <a:srgbClr val="FFFFFF"/>
                </a:solidFill>
                <a:latin typeface="Arial" panose="020B0604020202020204" pitchFamily="34" charset="0"/>
              </a:rPr>
              <a:t>Unique Elements in </a:t>
            </a:r>
            <a:r>
              <a:rPr lang="ko-KR" altLang="en-US">
                <a:solidFill>
                  <a:srgbClr val="FFFFFF"/>
                </a:solidFill>
                <a:latin typeface="Arial" panose="020B0604020202020204" pitchFamily="34" charset="0"/>
              </a:rPr>
              <a:t>约拿书</a:t>
            </a:r>
            <a:endParaRPr altLang="en-US">
              <a:solidFill>
                <a:srgbClr val="FFFFFF"/>
              </a:solidFill>
              <a:latin typeface="Arial" panose="020B0604020202020204" pitchFamily="34" charset="0"/>
            </a:endParaRPr>
          </a:p>
        </p:txBody>
      </p:sp>
      <p:sp>
        <p:nvSpPr>
          <p:cNvPr id="3" name="Text Box 5">
            <a:extLst>
              <a:ext uri="{FF2B5EF4-FFF2-40B4-BE49-F238E27FC236}">
                <a16:creationId xmlns:a16="http://schemas.microsoft.com/office/drawing/2014/main" id="{9D863B76-D04C-4153-A8DC-CDE359248280}"/>
              </a:ext>
            </a:extLst>
          </p:cNvPr>
          <p:cNvSpPr txBox="1">
            <a:spLocks noChangeArrowheads="1"/>
          </p:cNvSpPr>
          <p:nvPr/>
        </p:nvSpPr>
        <p:spPr bwMode="auto">
          <a:xfrm>
            <a:off x="152400" y="1800225"/>
            <a:ext cx="891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a:pPr>
            <a:r>
              <a:rPr lang="zh-CN" altLang="en-US" sz="3200" b="1">
                <a:latin typeface="SimSun" panose="02010600030101010101" pitchFamily="2" charset="-122"/>
                <a:ea typeface="SimSun" panose="02010600030101010101" pitchFamily="2" charset="-122"/>
              </a:rPr>
              <a:t>约拿所讲的话完全是通过一个先知的</a:t>
            </a:r>
            <a:r>
              <a:rPr lang="zh-CN" altLang="en-US" sz="3200" b="1">
                <a:solidFill>
                  <a:srgbClr val="FF0000"/>
                </a:solidFill>
                <a:latin typeface="SimSun" panose="02010600030101010101" pitchFamily="2" charset="-122"/>
                <a:ea typeface="SimSun" panose="02010600030101010101" pitchFamily="2" charset="-122"/>
              </a:rPr>
              <a:t>经验</a:t>
            </a:r>
            <a:r>
              <a:rPr lang="en-US" altLang="ja-JP" sz="3200" b="1">
                <a:latin typeface="Calibri" panose="020F0502020204030204" pitchFamily="34" charset="0"/>
                <a:ea typeface="SimSun" panose="02010600030101010101" pitchFamily="2" charset="-122"/>
              </a:rPr>
              <a:t>—</a:t>
            </a:r>
            <a:r>
              <a:rPr lang="zh-CN" altLang="en-US" sz="3200" b="1">
                <a:latin typeface="SimSun" panose="02010600030101010101" pitchFamily="2" charset="-122"/>
                <a:ea typeface="SimSun" panose="02010600030101010101" pitchFamily="2" charset="-122"/>
              </a:rPr>
              <a:t>不是他的话</a:t>
            </a:r>
            <a:r>
              <a:rPr lang="zh-CN" altLang="en-US" sz="3200">
                <a:latin typeface="SimSun" panose="02010600030101010101" pitchFamily="2" charset="-122"/>
                <a:ea typeface="SimSun" panose="02010600030101010101" pitchFamily="2" charset="-122"/>
              </a:rPr>
              <a:t>。</a:t>
            </a:r>
            <a:endParaRPr lang="en-US" altLang="en-US" sz="3200">
              <a:latin typeface="Calibri" panose="020F0502020204030204" pitchFamily="34" charset="0"/>
              <a:ea typeface="SimSun" panose="02010600030101010101" pitchFamily="2" charset="-122"/>
            </a:endParaRPr>
          </a:p>
        </p:txBody>
      </p:sp>
      <p:sp>
        <p:nvSpPr>
          <p:cNvPr id="4" name="Text Box 6">
            <a:extLst>
              <a:ext uri="{FF2B5EF4-FFF2-40B4-BE49-F238E27FC236}">
                <a16:creationId xmlns:a16="http://schemas.microsoft.com/office/drawing/2014/main" id="{0AB7E4BD-C4A4-4228-B8CC-8DC94961C659}"/>
              </a:ext>
            </a:extLst>
          </p:cNvPr>
          <p:cNvSpPr txBox="1"/>
          <p:nvPr/>
        </p:nvSpPr>
        <p:spPr>
          <a:xfrm>
            <a:off x="8213725" y="193675"/>
            <a:ext cx="608013" cy="396875"/>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000" b="1" kern="0">
                <a:solidFill>
                  <a:srgbClr val="000000"/>
                </a:solidFill>
                <a:latin typeface="Arial"/>
                <a:ea typeface="Osaka"/>
                <a:cs typeface="Osaka"/>
              </a:rPr>
              <a:t>600</a:t>
            </a:r>
          </a:p>
        </p:txBody>
      </p:sp>
      <p:sp>
        <p:nvSpPr>
          <p:cNvPr id="653317" name="WordArt 7">
            <a:extLst>
              <a:ext uri="{FF2B5EF4-FFF2-40B4-BE49-F238E27FC236}">
                <a16:creationId xmlns:a16="http://schemas.microsoft.com/office/drawing/2014/main" id="{549F9F93-05F6-48E5-9DFF-E8DAE593797D}"/>
              </a:ext>
            </a:extLst>
          </p:cNvPr>
          <p:cNvSpPr>
            <a:spLocks noChangeArrowheads="1" noChangeShapeType="1" noTextEdit="1"/>
          </p:cNvSpPr>
          <p:nvPr/>
        </p:nvSpPr>
        <p:spPr bwMode="auto">
          <a:xfrm>
            <a:off x="-304800" y="533400"/>
            <a:ext cx="7924800" cy="1143000"/>
          </a:xfrm>
          <a:prstGeom prst="rect">
            <a:avLst/>
          </a:prstGeom>
        </p:spPr>
        <p:txBody>
          <a:bodyPr wrap="none" fromWordArt="1">
            <a:prstTxWarp prst="textPlain">
              <a:avLst>
                <a:gd name="adj" fmla="val 50000"/>
              </a:avLst>
            </a:prstTxWarp>
            <a:scene3d>
              <a:camera prst="legacyPerspectiveFront">
                <a:rot lat="20519958" lon="1080000" rev="0"/>
              </a:camera>
              <a:lightRig rig="legacyHarsh2" dir="b"/>
            </a:scene3d>
            <a:sp3d extrusionH="457200" prstMaterial="legacyPlastic">
              <a:extrusionClr>
                <a:srgbClr val="FF6600"/>
              </a:extrusionClr>
              <a:contourClr>
                <a:srgbClr val="FFC000"/>
              </a:contourClr>
            </a:sp3d>
          </a:bodyPr>
          <a:lstStyle/>
          <a:p>
            <a:pPr algn="ctr"/>
            <a:r>
              <a:rPr lang="zh-CN" altLang="en-US" kern="10" dirty="0">
                <a:ln w="9525">
                  <a:round/>
                  <a:headEnd/>
                  <a:tailEnd/>
                </a:ln>
                <a:solidFill>
                  <a:srgbClr val="FFC000"/>
                </a:solidFill>
                <a:latin typeface="+mn-ea"/>
                <a:ea typeface="+mn-ea"/>
                <a:cs typeface="+mn-ea"/>
              </a:rPr>
              <a:t>约拿独特的元素</a:t>
            </a:r>
            <a:endParaRPr lang="en-SG" kern="10" dirty="0">
              <a:ln w="9525">
                <a:round/>
                <a:headEnd/>
                <a:tailEnd/>
              </a:ln>
              <a:solidFill>
                <a:srgbClr val="FFC000"/>
              </a:solidFill>
              <a:latin typeface="+mn-ea"/>
              <a:ea typeface="+mn-ea"/>
              <a:cs typeface="+mn-ea"/>
            </a:endParaRPr>
          </a:p>
        </p:txBody>
      </p:sp>
      <p:sp>
        <p:nvSpPr>
          <p:cNvPr id="6" name="Text Box 5">
            <a:extLst>
              <a:ext uri="{FF2B5EF4-FFF2-40B4-BE49-F238E27FC236}">
                <a16:creationId xmlns:a16="http://schemas.microsoft.com/office/drawing/2014/main" id="{076FFAC1-7877-4225-8902-CD5D037603ED}"/>
              </a:ext>
            </a:extLst>
          </p:cNvPr>
          <p:cNvSpPr txBox="1">
            <a:spLocks noChangeArrowheads="1"/>
          </p:cNvSpPr>
          <p:nvPr/>
        </p:nvSpPr>
        <p:spPr bwMode="auto">
          <a:xfrm>
            <a:off x="152400" y="4191000"/>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3"/>
            </a:pPr>
            <a:r>
              <a:rPr lang="zh-CN" altLang="en-US" sz="3200" b="1">
                <a:latin typeface="Times New Roman" panose="02020603050405020304" pitchFamily="18" charset="0"/>
                <a:ea typeface="SimSun" panose="02010600030101010101" pitchFamily="2" charset="-122"/>
              </a:rPr>
              <a:t>约拿书是在整个圣经里唯一记录以色列对</a:t>
            </a:r>
            <a:r>
              <a:rPr lang="zh-CN" altLang="en-US" sz="3200" b="1">
                <a:solidFill>
                  <a:srgbClr val="FF0000"/>
                </a:solidFill>
                <a:latin typeface="Times New Roman" panose="02020603050405020304" pitchFamily="18" charset="0"/>
                <a:ea typeface="SimSun" panose="02010600030101010101" pitchFamily="2" charset="-122"/>
              </a:rPr>
              <a:t>希利尼</a:t>
            </a:r>
            <a:r>
              <a:rPr lang="zh-CN" altLang="en-US" sz="3200" b="1">
                <a:latin typeface="Times New Roman" panose="02020603050405020304" pitchFamily="18" charset="0"/>
                <a:ea typeface="SimSun" panose="02010600030101010101" pitchFamily="2" charset="-122"/>
              </a:rPr>
              <a:t>国家的反应</a:t>
            </a:r>
            <a:endParaRPr lang="en-US" altLang="ja-JP" sz="3200" b="1">
              <a:latin typeface="Calibri" panose="020F0502020204030204" pitchFamily="34" charset="0"/>
              <a:ea typeface="ＭＳ Ｐゴシック" panose="020B0600070205080204" pitchFamily="34" charset="-128"/>
            </a:endParaRPr>
          </a:p>
          <a:p>
            <a:pPr lvl="2" eaLnBrk="1">
              <a:spcBef>
                <a:spcPct val="0"/>
              </a:spcBef>
              <a:buFontTx/>
              <a:buNone/>
            </a:pPr>
            <a:endParaRPr lang="en-US" altLang="en-US" sz="3200" b="1">
              <a:ea typeface="ＭＳ Ｐゴシック" panose="020B0600070205080204" pitchFamily="34" charset="-128"/>
            </a:endParaRPr>
          </a:p>
        </p:txBody>
      </p:sp>
      <p:sp>
        <p:nvSpPr>
          <p:cNvPr id="7" name="Text Box 5">
            <a:extLst>
              <a:ext uri="{FF2B5EF4-FFF2-40B4-BE49-F238E27FC236}">
                <a16:creationId xmlns:a16="http://schemas.microsoft.com/office/drawing/2014/main" id="{90F12093-55F9-4246-9334-97128DE3CBFE}"/>
              </a:ext>
            </a:extLst>
          </p:cNvPr>
          <p:cNvSpPr txBox="1">
            <a:spLocks noChangeArrowheads="1"/>
          </p:cNvSpPr>
          <p:nvPr/>
        </p:nvSpPr>
        <p:spPr bwMode="auto">
          <a:xfrm>
            <a:off x="152400" y="306705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FontTx/>
              <a:buAutoNum type="arabicPeriod" startAt="2"/>
            </a:pPr>
            <a:r>
              <a:rPr lang="zh-CN" altLang="en-US" sz="3200" b="1" dirty="0">
                <a:latin typeface="Times New Roman" panose="02020603050405020304" pitchFamily="18" charset="0"/>
                <a:ea typeface="SimSun" panose="02010600030101010101" pitchFamily="2" charset="-122"/>
              </a:rPr>
              <a:t>约拿是圣经中唯一的先知</a:t>
            </a:r>
            <a:r>
              <a:rPr lang="zh-CN" altLang="en-US" sz="3200" b="1" dirty="0">
                <a:solidFill>
                  <a:srgbClr val="FF0000"/>
                </a:solidFill>
                <a:latin typeface="Times New Roman" panose="02020603050405020304" pitchFamily="18" charset="0"/>
                <a:ea typeface="SimSun" panose="02010600030101010101" pitchFamily="2" charset="-122"/>
              </a:rPr>
              <a:t>试图避开</a:t>
            </a:r>
            <a:r>
              <a:rPr lang="zh-CN" altLang="en-US" sz="3200" b="1" dirty="0">
                <a:latin typeface="Times New Roman" panose="02020603050405020304" pitchFamily="18" charset="0"/>
                <a:ea typeface="SimSun" panose="02010600030101010101" pitchFamily="2" charset="-122"/>
              </a:rPr>
              <a:t>上帝</a:t>
            </a:r>
            <a:r>
              <a:rPr lang="zh-CN" altLang="en-US" sz="3200" b="1" dirty="0">
                <a:ea typeface="SimSun" panose="02010600030101010101" pitchFamily="2" charset="-122"/>
              </a:rPr>
              <a:t>。</a:t>
            </a:r>
            <a:endParaRPr lang="en-US" altLang="en-US" sz="3200" b="1" dirty="0">
              <a:ea typeface="SimSun" panose="02010600030101010101" pitchFamily="2" charset="-122"/>
            </a:endParaRPr>
          </a:p>
        </p:txBody>
      </p:sp>
      <p:sp>
        <p:nvSpPr>
          <p:cNvPr id="8" name="Text Box 5">
            <a:extLst>
              <a:ext uri="{FF2B5EF4-FFF2-40B4-BE49-F238E27FC236}">
                <a16:creationId xmlns:a16="http://schemas.microsoft.com/office/drawing/2014/main" id="{A1FD74C8-6E55-4583-BA58-1FB7727E8245}"/>
              </a:ext>
            </a:extLst>
          </p:cNvPr>
          <p:cNvSpPr txBox="1">
            <a:spLocks noChangeArrowheads="1"/>
          </p:cNvSpPr>
          <p:nvPr/>
        </p:nvSpPr>
        <p:spPr bwMode="auto">
          <a:xfrm>
            <a:off x="228600" y="56388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800"/>
              </a:spcBef>
              <a:buSzPct val="100000"/>
              <a:buChar char="•"/>
              <a:defRPr sz="3200">
                <a:solidFill>
                  <a:srgbClr val="000000"/>
                </a:solidFill>
                <a:latin typeface="Arial" panose="020B0604020202020204" pitchFamily="34" charset="0"/>
                <a:ea typeface="Osaka"/>
                <a:cs typeface="Osaka"/>
              </a:defRPr>
            </a:lvl1pPr>
            <a:lvl2pPr marL="742950" indent="-285750">
              <a:spcBef>
                <a:spcPts val="700"/>
              </a:spcBef>
              <a:buSzPct val="100000"/>
              <a:buChar char="–"/>
              <a:defRPr sz="2800">
                <a:solidFill>
                  <a:srgbClr val="000000"/>
                </a:solidFill>
                <a:latin typeface="Arial" panose="020B0604020202020204" pitchFamily="34" charset="0"/>
                <a:ea typeface="Osaka"/>
                <a:cs typeface="Osaka"/>
              </a:defRPr>
            </a:lvl2pPr>
            <a:lvl3pPr marL="793750" indent="-557213">
              <a:spcBef>
                <a:spcPts val="600"/>
              </a:spcBef>
              <a:buSzPct val="100000"/>
              <a:buChar char="•"/>
              <a:defRPr sz="2400">
                <a:solidFill>
                  <a:srgbClr val="000000"/>
                </a:solidFill>
                <a:latin typeface="Arial" panose="020B0604020202020204" pitchFamily="34" charset="0"/>
                <a:ea typeface="Osaka"/>
                <a:cs typeface="Osaka"/>
              </a:defRPr>
            </a:lvl3pPr>
            <a:lvl4pPr marL="1600200" indent="-228600">
              <a:spcBef>
                <a:spcPts val="500"/>
              </a:spcBef>
              <a:buSzPct val="100000"/>
              <a:buChar char="–"/>
              <a:defRPr sz="2000">
                <a:solidFill>
                  <a:srgbClr val="000000"/>
                </a:solidFill>
                <a:latin typeface="Arial" panose="020B0604020202020204" pitchFamily="34" charset="0"/>
                <a:ea typeface="Osaka"/>
                <a:cs typeface="Osaka"/>
              </a:defRPr>
            </a:lvl4pPr>
            <a:lvl5pPr marL="2057400" indent="-228600">
              <a:spcBef>
                <a:spcPts val="500"/>
              </a:spcBef>
              <a:buSzPct val="100000"/>
              <a:buChar char="»"/>
              <a:defRPr sz="2000">
                <a:solidFill>
                  <a:srgbClr val="000000"/>
                </a:solidFill>
                <a:latin typeface="Arial" panose="020B0604020202020204" pitchFamily="34" charset="0"/>
                <a:ea typeface="Osaka"/>
                <a:cs typeface="Osaka"/>
              </a:defRPr>
            </a:lvl5pPr>
            <a:lvl6pPr marL="25146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6pPr>
            <a:lvl7pPr marL="29718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7pPr>
            <a:lvl8pPr marL="34290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8pPr>
            <a:lvl9pPr marL="3886200" indent="-228600" eaLnBrk="0" fontAlgn="base" hangingPunct="0">
              <a:spcBef>
                <a:spcPts val="500"/>
              </a:spcBef>
              <a:spcAft>
                <a:spcPct val="0"/>
              </a:spcAft>
              <a:buSzPct val="100000"/>
              <a:buChar char="»"/>
              <a:defRPr sz="2000">
                <a:solidFill>
                  <a:srgbClr val="000000"/>
                </a:solidFill>
                <a:latin typeface="Arial" panose="020B0604020202020204" pitchFamily="34" charset="0"/>
                <a:ea typeface="Osaka"/>
                <a:cs typeface="Osaka"/>
              </a:defRPr>
            </a:lvl9pPr>
          </a:lstStyle>
          <a:p>
            <a:pPr lvl="2" eaLnBrk="1">
              <a:spcBef>
                <a:spcPct val="0"/>
              </a:spcBef>
              <a:buSzTx/>
              <a:buFontTx/>
              <a:buNone/>
            </a:pPr>
            <a:r>
              <a:rPr lang="en-US" altLang="en-US" sz="3200" b="1">
                <a:latin typeface="SimSun" panose="02010600030101010101" pitchFamily="2" charset="-122"/>
                <a:ea typeface="SimSun" panose="02010600030101010101" pitchFamily="2" charset="-122"/>
              </a:rPr>
              <a:t>4.</a:t>
            </a:r>
            <a:r>
              <a:rPr lang="en-US" altLang="en-US" sz="3200" b="1">
                <a:ea typeface="SimSun" panose="02010600030101010101" pitchFamily="2" charset="-122"/>
              </a:rPr>
              <a:t>	</a:t>
            </a:r>
            <a:r>
              <a:rPr lang="zh-CN" altLang="en-US" sz="3200" b="1">
                <a:latin typeface="Times New Roman" panose="02020603050405020304" pitchFamily="18" charset="0"/>
                <a:ea typeface="SimSun" panose="02010600030101010101" pitchFamily="2" charset="-122"/>
              </a:rPr>
              <a:t>约拿的</a:t>
            </a:r>
            <a:r>
              <a:rPr lang="zh-CN" altLang="en-US" sz="3200" b="1">
                <a:solidFill>
                  <a:srgbClr val="FF0000"/>
                </a:solidFill>
                <a:latin typeface="Times New Roman" panose="02020603050405020304" pitchFamily="18" charset="0"/>
                <a:ea typeface="SimSun" panose="02010600030101010101" pitchFamily="2" charset="-122"/>
              </a:rPr>
              <a:t>历史</a:t>
            </a:r>
            <a:r>
              <a:rPr lang="zh-CN" altLang="en-US" sz="3200" b="1">
                <a:latin typeface="Times New Roman" panose="02020603050405020304" pitchFamily="18" charset="0"/>
                <a:ea typeface="SimSun" panose="02010600030101010101" pitchFamily="2" charset="-122"/>
              </a:rPr>
              <a:t>真实存在被许多学者否认</a:t>
            </a:r>
            <a:r>
              <a:rPr lang="zh-CN" altLang="en-US" sz="3200" b="1">
                <a:ea typeface="SimSun" panose="02010600030101010101" pitchFamily="2" charset="-122"/>
              </a:rPr>
              <a:t>。</a:t>
            </a:r>
            <a:endParaRPr lang="en-US" altLang="en-US" sz="3200" b="1">
              <a:ea typeface="SimSun" panose="02010600030101010101" pitchFamily="2" charset="-122"/>
            </a:endParaRPr>
          </a:p>
        </p:txBody>
      </p:sp>
    </p:spTree>
    <p:extLst>
      <p:ext uri="{BB962C8B-B14F-4D97-AF65-F5344CB8AC3E}">
        <p14:creationId xmlns:p14="http://schemas.microsoft.com/office/powerpoint/2010/main" val="3455319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7" dur="1000" decel="50000" fill="hold">
                                          <p:stCondLst>
                                            <p:cond delay="0"/>
                                          </p:stCondLst>
                                        </p:cTn>
                                        <p:tgtEl>
                                          <p:spTgt spid="3">
                                            <p:txEl>
                                              <p:pRg st="0" end="0"/>
                                            </p:txEl>
                                          </p:spTgt>
                                        </p:tgtEl>
                                        <p:attrNameLst>
                                          <p:attrName>ppt_x</p:attrName>
                                        </p:attrNameLst>
                                      </p:cBhvr>
                                    </p:animMotion>
                                    <p:animEffect transition="in" filter="fade">
                                      <p:cBhvr>
                                        <p:cTn id="8" dur="10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5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3" dur="1000" decel="50000" fill="hold">
                                          <p:stCondLst>
                                            <p:cond delay="0"/>
                                          </p:stCondLst>
                                        </p:cTn>
                                        <p:tgtEl>
                                          <p:spTgt spid="7">
                                            <p:txEl>
                                              <p:pRg st="0" end="0"/>
                                            </p:txEl>
                                          </p:spTgt>
                                        </p:tgtEl>
                                        <p:attrNameLst>
                                          <p:attrName>ppt_x</p:attrName>
                                        </p:attrNameLst>
                                      </p:cBhvr>
                                    </p:animMotion>
                                    <p:animEffect transition="in" filter="fade">
                                      <p:cBhvr>
                                        <p:cTn id="14" dur="1000"/>
                                        <p:tgtEl>
                                          <p:spTgt spid="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19" dur="1000" decel="50000" fill="hold">
                                          <p:stCondLst>
                                            <p:cond delay="0"/>
                                          </p:stCondLst>
                                        </p:cTn>
                                        <p:tgtEl>
                                          <p:spTgt spid="6">
                                            <p:txEl>
                                              <p:pRg st="0" end="0"/>
                                            </p:txEl>
                                          </p:spTgt>
                                        </p:tgtEl>
                                        <p:attrNameLst>
                                          <p:attrName>ppt_x</p:attrName>
                                        </p:attrNameLst>
                                      </p:cBhvr>
                                    </p:animMotion>
                                    <p:animEffect transition="in" filter="fade">
                                      <p:cBhvr>
                                        <p:cTn id="20" dur="1000"/>
                                        <p:tgtEl>
                                          <p:spTgt spid="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Motion origin="layout" path="M -0.46736 0.92887  C -0.37517 0.88508  -0.02552 0.75279  0.0908 0.66613  C  0.20747 0.57948  0.21649 0.50394  0.23177 0.40825  C 0.24705 0.31256  0.22118 0.15964   0.18264 0.09152  C 0.1441 0.02341  0.03802 0.0  0.0 0.0  ">
                                      <p:cBhvr>
                                        <p:cTn id="25" dur="1000" decel="50000" fill="hold">
                                          <p:stCondLst>
                                            <p:cond delay="0"/>
                                          </p:stCondLst>
                                        </p:cTn>
                                        <p:tgtEl>
                                          <p:spTgt spid="8">
                                            <p:txEl>
                                              <p:pRg st="0" end="0"/>
                                            </p:txEl>
                                          </p:spTgt>
                                        </p:tgtEl>
                                        <p:attrNameLst>
                                          <p:attrName>ppt_x</p:attrName>
                                        </p:attrNameLst>
                                      </p:cBhvr>
                                    </p:animMotion>
                                    <p:animEffect transition="in" filter="fade">
                                      <p:cBhvr>
                                        <p:cTn id="26"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7059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828FDF8-E9C2-4941-9C95-477092D0E932}"/>
              </a:ext>
            </a:extLst>
          </p:cNvPr>
          <p:cNvSpPr>
            <a:spLocks noGrp="1" noChangeArrowheads="1"/>
          </p:cNvSpPr>
          <p:nvPr>
            <p:ph type="title"/>
          </p:nvPr>
        </p:nvSpPr>
        <p:spPr>
          <a:solidFill>
            <a:srgbClr val="030201"/>
          </a:solidFill>
        </p:spPr>
        <p:txBody>
          <a:bodyPr/>
          <a:lstStyle/>
          <a:p>
            <a:pPr eaLnBrk="1" hangingPunct="1">
              <a:defRPr/>
            </a:pPr>
            <a:r>
              <a:rPr lang="zh-CN" altLang="en-US">
                <a:ea typeface="SimSun" pitchFamily="2" charset="-122"/>
              </a:rPr>
              <a:t>约拿书第一章</a:t>
            </a:r>
            <a:r>
              <a:rPr lang="en-US" altLang="ja-JP">
                <a:ea typeface="ＭＳ Ｐゴシック" pitchFamily="34" charset="-128"/>
              </a:rPr>
              <a:t>: </a:t>
            </a:r>
            <a:r>
              <a:rPr lang="zh-CN" altLang="en-US">
                <a:ea typeface="SimSun" pitchFamily="2" charset="-122"/>
              </a:rPr>
              <a:t>去</a:t>
            </a:r>
            <a:r>
              <a:rPr lang="en-US" altLang="ja-JP">
                <a:ea typeface="ＭＳ Ｐゴシック" pitchFamily="34" charset="-128"/>
              </a:rPr>
              <a:t>!</a:t>
            </a:r>
            <a:endParaRPr kumimoji="1" lang="en-US" altLang="en-US">
              <a:ea typeface="ＭＳ Ｐゴシック" pitchFamily="34" charset="-128"/>
            </a:endParaRPr>
          </a:p>
        </p:txBody>
      </p:sp>
      <p:sp>
        <p:nvSpPr>
          <p:cNvPr id="4" name="Text Box 4">
            <a:extLst>
              <a:ext uri="{FF2B5EF4-FFF2-40B4-BE49-F238E27FC236}">
                <a16:creationId xmlns:a16="http://schemas.microsoft.com/office/drawing/2014/main" id="{D1D632AE-6BFB-47BB-A5F6-E331E6F5915C}"/>
              </a:ext>
            </a:extLst>
          </p:cNvPr>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a:solidFill>
                  <a:srgbClr val="FFFFFF"/>
                </a:solidFill>
                <a:latin typeface="+mn-lt"/>
                <a:ea typeface="+mn-ea"/>
                <a:cs typeface="Arial"/>
              </a:rPr>
              <a:t>604</a:t>
            </a:r>
          </a:p>
        </p:txBody>
      </p:sp>
      <p:sp>
        <p:nvSpPr>
          <p:cNvPr id="173059" name="Rectangle 3">
            <a:extLst>
              <a:ext uri="{FF2B5EF4-FFF2-40B4-BE49-F238E27FC236}">
                <a16:creationId xmlns:a16="http://schemas.microsoft.com/office/drawing/2014/main" id="{B2D121CF-4431-43D0-8D6E-D4C71CBD7B06}"/>
              </a:ext>
            </a:extLst>
          </p:cNvPr>
          <p:cNvSpPr>
            <a:spLocks noChangeArrowheads="1"/>
          </p:cNvSpPr>
          <p:nvPr/>
        </p:nvSpPr>
        <p:spPr bwMode="auto">
          <a:xfrm>
            <a:off x="533400" y="19050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eaLnBrk="1" hangingPunct="1">
              <a:spcBef>
                <a:spcPct val="20000"/>
              </a:spcBef>
              <a:buClr>
                <a:srgbClr val="00CCFF"/>
              </a:buClr>
              <a:buSzPct val="65000"/>
              <a:buFont typeface="Arial" charset="0"/>
              <a:buAutoNum type="romanUcPeriod"/>
              <a:defRPr/>
            </a:pPr>
            <a:r>
              <a:rPr lang="zh-CN" altLang="en-US" sz="3600" b="1">
                <a:latin typeface="Arial" charset="0"/>
                <a:ea typeface="SimSun" charset="0"/>
                <a:cs typeface="SimSun" charset="0"/>
              </a:rPr>
              <a:t>上帝命令</a:t>
            </a:r>
            <a:r>
              <a:rPr lang="zh-CN" altLang="en-US" sz="3600" b="1">
                <a:latin typeface="Times New Roman" charset="0"/>
                <a:ea typeface="SimSun" charset="0"/>
                <a:cs typeface="SimSun" charset="0"/>
              </a:rPr>
              <a:t>他的</a:t>
            </a:r>
            <a:r>
              <a:rPr lang="zh-CN" altLang="en-US" sz="3600" b="1">
                <a:latin typeface="Arial" charset="0"/>
                <a:ea typeface="SimSun" charset="0"/>
                <a:cs typeface="SimSun" charset="0"/>
              </a:rPr>
              <a:t>人去告诉</a:t>
            </a:r>
            <a:r>
              <a:rPr lang="zh-CN" altLang="en-US" sz="3600" b="1">
                <a:latin typeface="Times New Roman" charset="0"/>
                <a:ea typeface="SimSun" charset="0"/>
                <a:cs typeface="SimSun" charset="0"/>
              </a:rPr>
              <a:t>邪</a:t>
            </a:r>
            <a:r>
              <a:rPr lang="zh-CN" altLang="en-US" sz="3600" b="1">
                <a:latin typeface="Arial" charset="0"/>
                <a:ea typeface="SimSun" charset="0"/>
                <a:cs typeface="SimSun" charset="0"/>
              </a:rPr>
              <a:t>恶者，他是多么的痛恨他们的</a:t>
            </a:r>
            <a:r>
              <a:rPr lang="zh-CN" altLang="en-US" sz="3600" b="1">
                <a:solidFill>
                  <a:srgbClr val="FFFF00"/>
                </a:solidFill>
                <a:latin typeface="Arial" charset="0"/>
                <a:ea typeface="SimSun" charset="0"/>
                <a:cs typeface="SimSun" charset="0"/>
              </a:rPr>
              <a:t>罪恶</a:t>
            </a:r>
            <a:r>
              <a:rPr kumimoji="1" lang="en-US" altLang="ja-JP" sz="2400" b="1">
                <a:solidFill>
                  <a:srgbClr val="FFFFFF"/>
                </a:solidFill>
                <a:latin typeface="Arial" charset="0"/>
                <a:ea typeface="SimSun" charset="0"/>
                <a:cs typeface="SimSun" charset="0"/>
              </a:rPr>
              <a:t>(1-2)</a:t>
            </a:r>
            <a:endParaRPr lang="en-US" sz="3600" b="1">
              <a:latin typeface="Arial" charset="0"/>
              <a:ea typeface="SimSun" charset="0"/>
              <a:cs typeface="SimSun"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08930" name="Picture 2" descr="BKA200000014">
            <a:extLst>
              <a:ext uri="{FF2B5EF4-FFF2-40B4-BE49-F238E27FC236}">
                <a16:creationId xmlns:a16="http://schemas.microsoft.com/office/drawing/2014/main" id="{4BF2905A-D9AD-4919-85CE-E3B3D679C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2263"/>
            <a:ext cx="8077200" cy="6213475"/>
          </a:xfrm>
          <a:prstGeom prst="rect">
            <a:avLst/>
          </a:prstGeom>
          <a:noFill/>
          <a:ln w="3172">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77ADC1D4-CBB4-4046-9EE5-F5B04E37BBAD}"/>
              </a:ext>
            </a:extLst>
          </p:cNvPr>
          <p:cNvSpPr txBox="1">
            <a:spLocks noChangeArrowheads="1"/>
          </p:cNvSpPr>
          <p:nvPr/>
        </p:nvSpPr>
        <p:spPr bwMode="auto">
          <a:xfrm>
            <a:off x="533400" y="381000"/>
            <a:ext cx="8001000" cy="2124075"/>
          </a:xfrm>
          <a:prstGeom prst="rect">
            <a:avLst/>
          </a:prstGeom>
          <a:noFill/>
          <a:ln>
            <a:noFill/>
          </a:ln>
          <a:effectLst>
            <a:outerShdw dist="35924" dir="2700000" algn="tl"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a:defRPr/>
            </a:pPr>
            <a:r>
              <a:rPr lang="zh-CN" altLang="en-US" sz="6600" b="1" i="1">
                <a:solidFill>
                  <a:srgbClr val="FF0000"/>
                </a:solidFill>
                <a:effectLst>
                  <a:outerShdw blurRad="38100" dist="38100" dir="2700000" algn="tl">
                    <a:srgbClr val="000000"/>
                  </a:outerShdw>
                </a:effectLst>
                <a:latin typeface="Rockwell Extra Bold" pitchFamily="18" charset="0"/>
                <a:ea typeface="SimSun" pitchFamily="2" charset="-122"/>
              </a:rPr>
              <a:t>亚述的残暴</a:t>
            </a:r>
            <a:endParaRPr lang="en-US" altLang="ja-JP" sz="6600" b="1" i="1">
              <a:solidFill>
                <a:srgbClr val="FF0000"/>
              </a:solidFill>
              <a:effectLst>
                <a:outerShdw blurRad="38100" dist="38100" dir="2700000" algn="tl">
                  <a:srgbClr val="000000"/>
                </a:outerShdw>
              </a:effectLst>
              <a:latin typeface="Rockwell Extra Bold" pitchFamily="18" charset="0"/>
              <a:ea typeface="SimSun" pitchFamily="2" charset="-122"/>
            </a:endParaRPr>
          </a:p>
          <a:p>
            <a:pPr eaLnBrk="1">
              <a:defRPr/>
            </a:pPr>
            <a:endParaRPr lang="zh-CN" altLang="en-US" sz="6600" b="1" i="1">
              <a:solidFill>
                <a:srgbClr val="FF0000"/>
              </a:solidFill>
              <a:effectLst>
                <a:outerShdw blurRad="38100" dist="38100" dir="2700000" algn="tl">
                  <a:srgbClr val="000000"/>
                </a:outerShdw>
              </a:effectLst>
              <a:latin typeface="Rockwell Extra Bold" pitchFamily="18" charset="0"/>
              <a:ea typeface="SimSun" pitchFamily="2" charset="-122"/>
            </a:endParaRPr>
          </a:p>
        </p:txBody>
      </p:sp>
      <p:sp>
        <p:nvSpPr>
          <p:cNvPr id="508932" name="Text Box 5">
            <a:extLst>
              <a:ext uri="{FF2B5EF4-FFF2-40B4-BE49-F238E27FC236}">
                <a16:creationId xmlns:a16="http://schemas.microsoft.com/office/drawing/2014/main" id="{A0E8AD56-E0C3-477F-9734-14FC085221CB}"/>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FFFFFF"/>
                </a:solidFill>
                <a:latin typeface="Times New Roman" panose="02020603050405020304" pitchFamily="18" charset="0"/>
              </a:rPr>
              <a:t>614</a:t>
            </a:r>
          </a:p>
        </p:txBody>
      </p:sp>
      <p:sp>
        <p:nvSpPr>
          <p:cNvPr id="508933" name="TextBox 5">
            <a:extLst>
              <a:ext uri="{FF2B5EF4-FFF2-40B4-BE49-F238E27FC236}">
                <a16:creationId xmlns:a16="http://schemas.microsoft.com/office/drawing/2014/main" id="{4991DA67-6976-4135-BF87-CEC1C0DB4F8D}"/>
              </a:ext>
            </a:extLst>
          </p:cNvPr>
          <p:cNvSpPr txBox="1">
            <a:spLocks noChangeArrowheads="1"/>
          </p:cNvSpPr>
          <p:nvPr/>
        </p:nvSpPr>
        <p:spPr bwMode="auto">
          <a:xfrm>
            <a:off x="5029200" y="2590800"/>
            <a:ext cx="3810000" cy="3540125"/>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ja-JP" altLang="en-US" sz="2400">
                <a:solidFill>
                  <a:srgbClr val="F5F5F2"/>
                </a:solidFill>
                <a:latin typeface="Arial" panose="020B0604020202020204" pitchFamily="34" charset="0"/>
              </a:rPr>
              <a:t>“</a:t>
            </a:r>
            <a:r>
              <a:rPr lang="zh-CN" altLang="en-US" sz="2400">
                <a:solidFill>
                  <a:srgbClr val="F5F5F2"/>
                </a:solidFill>
                <a:latin typeface="KaiTi" panose="02010609060101010101" pitchFamily="49" charset="-122"/>
                <a:ea typeface="KaiTi" panose="02010609060101010101" pitchFamily="49" charset="-122"/>
              </a:rPr>
              <a:t>我堆满如金字塔的人头在他的城市前面。我的火焰在燃烧他们的青少年和他们的姑娘</a:t>
            </a:r>
            <a:r>
              <a:rPr lang="en-US" altLang="zh-CN"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t>” </a:t>
            </a:r>
          </a:p>
          <a:p>
            <a:pPr algn="ctr">
              <a:spcBef>
                <a:spcPct val="0"/>
              </a:spcBef>
              <a:buFontTx/>
              <a:buNone/>
            </a:pPr>
            <a:br>
              <a:rPr lang="en-US" altLang="en-US" sz="2400">
                <a:solidFill>
                  <a:srgbClr val="F5F5F2"/>
                </a:solidFill>
                <a:latin typeface="Arial" panose="020B0604020202020204" pitchFamily="34" charset="0"/>
                <a:ea typeface="ＭＳ Ｐゴシック" panose="020B0600070205080204" pitchFamily="34" charset="-128"/>
                <a:cs typeface="Arial" panose="020B0604020202020204" pitchFamily="34" charset="0"/>
              </a:rPr>
            </a:br>
            <a:r>
              <a:rPr lang="zh-CN" altLang="en-US" sz="2400" b="1"/>
              <a:t>亚</a:t>
            </a:r>
            <a:r>
              <a:rPr lang="zh-CN" altLang="en-US" sz="2000" b="1">
                <a:solidFill>
                  <a:srgbClr val="FFFFFF"/>
                </a:solidFill>
                <a:latin typeface="KaiTi" panose="02010609060101010101" pitchFamily="49" charset="-122"/>
                <a:ea typeface="KaiTi" panose="02010609060101010101" pitchFamily="49" charset="-122"/>
              </a:rPr>
              <a:t>述王撒缦以色上，公元前</a:t>
            </a:r>
            <a:r>
              <a:rPr lang="en-US" altLang="ja-JP" sz="2000" b="1">
                <a:solidFill>
                  <a:srgbClr val="F5F5F2"/>
                </a:solidFill>
                <a:latin typeface="KaiTi" panose="02010609060101010101" pitchFamily="49" charset="-122"/>
                <a:ea typeface="ＭＳ Ｐゴシック" panose="020B0600070205080204" pitchFamily="34" charset="-128"/>
              </a:rPr>
              <a:t>859-824</a:t>
            </a:r>
            <a:br>
              <a:rPr lang="en-US" altLang="ja-JP" sz="2000" b="1">
                <a:solidFill>
                  <a:srgbClr val="F5F5F2"/>
                </a:solidFill>
                <a:latin typeface="KaiTi" panose="02010609060101010101" pitchFamily="49" charset="-122"/>
                <a:ea typeface="ＭＳ Ｐゴシック" panose="020B0600070205080204" pitchFamily="34" charset="-128"/>
              </a:rPr>
            </a:br>
            <a:r>
              <a:rPr lang="en-US" altLang="ja-JP" sz="2000" b="1">
                <a:solidFill>
                  <a:srgbClr val="F5F5F2"/>
                </a:solidFill>
                <a:latin typeface="KaiTi" panose="02010609060101010101" pitchFamily="49" charset="-122"/>
                <a:ea typeface="ＭＳ Ｐゴシック" panose="020B0600070205080204" pitchFamily="34" charset="-128"/>
              </a:rPr>
              <a:t>=</a:t>
            </a:r>
            <a:r>
              <a:rPr lang="zh-CN" altLang="en-US" sz="2000" b="1">
                <a:solidFill>
                  <a:srgbClr val="F5F5F2"/>
                </a:solidFill>
                <a:latin typeface="KaiTi" panose="02010609060101010101" pitchFamily="49" charset="-122"/>
                <a:ea typeface="KaiTi" panose="02010609060101010101" pitchFamily="49" charset="-122"/>
              </a:rPr>
              <a:t> </a:t>
            </a:r>
            <a:r>
              <a:rPr lang="zh-SG" altLang="en-US" sz="2000" b="1">
                <a:solidFill>
                  <a:srgbClr val="F5F5F2"/>
                </a:solidFill>
                <a:latin typeface="KaiTi" panose="02010609060101010101" pitchFamily="49" charset="-122"/>
                <a:ea typeface="KaiTi" panose="02010609060101010101" pitchFamily="49" charset="-122"/>
              </a:rPr>
              <a:t>约拿</a:t>
            </a:r>
            <a:r>
              <a:rPr lang="en-US" altLang="ja-JP" sz="2000" b="1">
                <a:solidFill>
                  <a:srgbClr val="F5F5F2"/>
                </a:solidFill>
                <a:latin typeface="KaiTi" panose="02010609060101010101" pitchFamily="49" charset="-122"/>
                <a:ea typeface="ＭＳ Ｐゴシック" panose="020B0600070205080204" pitchFamily="34" charset="-128"/>
              </a:rPr>
              <a:t>80</a:t>
            </a:r>
            <a:r>
              <a:rPr lang="zh-CN" altLang="en-US" sz="2000" b="1">
                <a:solidFill>
                  <a:srgbClr val="FFFFFF"/>
                </a:solidFill>
                <a:latin typeface="KaiTi" panose="02010609060101010101" pitchFamily="49" charset="-122"/>
                <a:ea typeface="KaiTi" panose="02010609060101010101" pitchFamily="49" charset="-122"/>
              </a:rPr>
              <a:t>年之前</a:t>
            </a:r>
            <a:r>
              <a:rPr lang="en-US" altLang="ja-JP" sz="2000" b="1">
                <a:solidFill>
                  <a:srgbClr val="F5F5F2"/>
                </a:solidFill>
                <a:latin typeface="KaiTi" panose="02010609060101010101" pitchFamily="49" charset="-122"/>
                <a:ea typeface="ＭＳ Ｐゴシック" panose="020B0600070205080204" pitchFamily="34" charset="-128"/>
              </a:rPr>
              <a:t>, </a:t>
            </a:r>
          </a:p>
          <a:p>
            <a:pPr algn="ctr">
              <a:spcBef>
                <a:spcPct val="0"/>
              </a:spcBef>
              <a:buFontTx/>
              <a:buNone/>
            </a:pPr>
            <a:r>
              <a:rPr lang="zh-CN" altLang="en-US" sz="2000" b="1">
                <a:solidFill>
                  <a:srgbClr val="F5F5F2"/>
                </a:solidFill>
                <a:latin typeface="KaiTi" panose="02010609060101010101" pitchFamily="49" charset="-122"/>
                <a:ea typeface="KaiTi" panose="02010609060101010101" pitchFamily="49" charset="-122"/>
              </a:rPr>
              <a:t>卢肯比尔，古代亚述和巴比伦记录</a:t>
            </a:r>
            <a:r>
              <a:rPr lang="en-US" altLang="zh-CN" sz="2000" b="1">
                <a:solidFill>
                  <a:srgbClr val="F5F5F2"/>
                </a:solidFill>
                <a:latin typeface="KaiTi" panose="02010609060101010101" pitchFamily="49" charset="-122"/>
                <a:ea typeface="ＭＳ Ｐゴシック" panose="020B0600070205080204" pitchFamily="34" charset="-128"/>
              </a:rPr>
              <a:t>1:213</a:t>
            </a:r>
            <a:endParaRPr lang="en-US" altLang="en-US" sz="2000" b="1">
              <a:solidFill>
                <a:srgbClr val="F5F5F2"/>
              </a:solidFill>
              <a:latin typeface="KaiTi" panose="02010609060101010101" pitchFamily="49" charset="-122"/>
              <a:ea typeface="ＭＳ Ｐゴシック" panose="020B0600070205080204" pitchFamily="34" charset="-128"/>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scene06">
            <a:extLst>
              <a:ext uri="{FF2B5EF4-FFF2-40B4-BE49-F238E27FC236}">
                <a16:creationId xmlns:a16="http://schemas.microsoft.com/office/drawing/2014/main" id="{D3C27BB6-E272-4239-B13D-26B10DC5F352}"/>
              </a:ext>
            </a:extLst>
          </p:cNvPr>
          <p:cNvPicPr>
            <a:picLocks noChangeAspect="1"/>
          </p:cNvPicPr>
          <p:nvPr/>
        </p:nvPicPr>
        <p:blipFill>
          <a:blip r:embed="rId3"/>
          <a:srcRect/>
          <a:stretch>
            <a:fillRect/>
          </a:stretch>
        </p:blipFill>
        <p:spPr bwMode="auto">
          <a:xfrm>
            <a:off x="0" y="0"/>
            <a:ext cx="8458200" cy="7151688"/>
          </a:xfrm>
          <a:prstGeom prst="rect">
            <a:avLst/>
          </a:prstGeom>
          <a:solidFill>
            <a:srgbClr val="969696"/>
          </a:solidFill>
          <a:ln>
            <a:noFill/>
          </a:ln>
          <a:effectLst>
            <a:outerShdw blurRad="63500" dist="148105" dir="12657734" algn="tl" rotWithShape="0">
              <a:srgbClr val="000000">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608259" name="WordArt 3">
            <a:extLst>
              <a:ext uri="{FF2B5EF4-FFF2-40B4-BE49-F238E27FC236}">
                <a16:creationId xmlns:a16="http://schemas.microsoft.com/office/drawing/2014/main" id="{43F21773-01CE-4445-A91F-45F154FA76E7}"/>
              </a:ext>
            </a:extLst>
          </p:cNvPr>
          <p:cNvSpPr>
            <a:spLocks noChangeArrowheads="1" noChangeShapeType="1" noTextEdit="1"/>
          </p:cNvSpPr>
          <p:nvPr/>
        </p:nvSpPr>
        <p:spPr bwMode="auto">
          <a:xfrm>
            <a:off x="4114800" y="0"/>
            <a:ext cx="3724275" cy="1524000"/>
          </a:xfrm>
          <a:prstGeom prst="rect">
            <a:avLst/>
          </a:prstGeom>
        </p:spPr>
        <p:txBody>
          <a:bodyPr wrap="none" fromWordArt="1">
            <a:prstTxWarp prst="textPlain">
              <a:avLst>
                <a:gd name="adj" fmla="val 50000"/>
              </a:avLst>
            </a:prstTxWarp>
            <a:scene3d>
              <a:camera prst="legacyPerspectiveFront">
                <a:rot lat="20519997" lon="1080000" rev="0"/>
              </a:camera>
              <a:lightRig rig="legacyHarsh2" dir="b"/>
            </a:scene3d>
            <a:sp3d extrusionH="457200" prstMaterial="legacyPlastic">
              <a:extrusionClr>
                <a:srgbClr val="FF6600"/>
              </a:extrusionClr>
            </a:sp3d>
          </a:bodyPr>
          <a:lstStyle/>
          <a:p>
            <a:pPr algn="ctr" eaLnBrk="1" hangingPunct="1">
              <a:defRPr/>
            </a:pPr>
            <a:r>
              <a:rPr lang="zh-TW" altLang="en-US" sz="3600" kern="10">
                <a:ln w="9525">
                  <a:round/>
                  <a:headEnd/>
                  <a:tailEnd/>
                </a:ln>
                <a:gradFill rotWithShape="1">
                  <a:gsLst>
                    <a:gs pos="0">
                      <a:srgbClr val="FFE701"/>
                    </a:gs>
                    <a:gs pos="100000">
                      <a:srgbClr val="FE3E02"/>
                    </a:gs>
                  </a:gsLst>
                  <a:lin ang="5400000"/>
                </a:gradFill>
                <a:latin typeface="Impact"/>
                <a:ea typeface="Impact"/>
                <a:cs typeface="Impact"/>
              </a:rPr>
              <a:t>包围和袭击</a:t>
            </a:r>
            <a:r>
              <a:rPr lang="en-US" altLang="zh-TW" sz="3600" kern="10">
                <a:ln w="9525">
                  <a:round/>
                  <a:headEnd/>
                  <a:tailEnd/>
                </a:ln>
                <a:gradFill rotWithShape="1">
                  <a:gsLst>
                    <a:gs pos="0">
                      <a:srgbClr val="FFE701"/>
                    </a:gs>
                    <a:gs pos="100000">
                      <a:srgbClr val="FE3E02"/>
                    </a:gs>
                  </a:gsLst>
                  <a:lin ang="5400000"/>
                </a:gradFill>
                <a:latin typeface="Impact"/>
                <a:ea typeface="Impact"/>
                <a:cs typeface="Impact"/>
              </a:rPr>
              <a:t>!</a:t>
            </a:r>
            <a:endParaRPr lang="en-US" sz="3600" kern="10">
              <a:ln w="9525">
                <a:round/>
                <a:headEnd/>
                <a:tailEnd/>
              </a:ln>
              <a:gradFill rotWithShape="1">
                <a:gsLst>
                  <a:gs pos="0">
                    <a:srgbClr val="FFE701"/>
                  </a:gs>
                  <a:gs pos="100000">
                    <a:srgbClr val="FE3E02"/>
                  </a:gs>
                </a:gsLst>
                <a:lin ang="5400000"/>
              </a:gradFill>
              <a:latin typeface="Impact"/>
              <a:ea typeface="Impact"/>
              <a:cs typeface="Impact"/>
            </a:endParaRPr>
          </a:p>
        </p:txBody>
      </p:sp>
      <p:sp>
        <p:nvSpPr>
          <p:cNvPr id="296964" name="Text Box 4">
            <a:extLst>
              <a:ext uri="{FF2B5EF4-FFF2-40B4-BE49-F238E27FC236}">
                <a16:creationId xmlns:a16="http://schemas.microsoft.com/office/drawing/2014/main" id="{F11938F7-ED68-47B3-BEC1-54508E552CEC}"/>
              </a:ext>
            </a:extLst>
          </p:cNvPr>
          <p:cNvSpPr txBox="1">
            <a:spLocks noChangeArrowheads="1"/>
          </p:cNvSpPr>
          <p:nvPr/>
        </p:nvSpPr>
        <p:spPr bwMode="auto">
          <a:xfrm>
            <a:off x="304800" y="5562600"/>
            <a:ext cx="8839200" cy="1066800"/>
          </a:xfrm>
          <a:prstGeom prst="rect">
            <a:avLst/>
          </a:prstGeom>
          <a:solidFill>
            <a:srgbClr val="FCE9C8"/>
          </a:solidFill>
          <a:ln>
            <a:noFill/>
          </a:ln>
          <a:effectLst>
            <a:outerShdw blurRad="63500" dist="35924" dir="2700000" algn="tl" rotWithShape="0">
              <a:srgbClr val="CDCBBF">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3200" b="1">
                <a:solidFill>
                  <a:srgbClr val="000000"/>
                </a:solidFill>
                <a:latin typeface="Times New Roman" pitchFamily="18" charset="0"/>
                <a:ea typeface="SimSun" pitchFamily="2" charset="-122"/>
              </a:rPr>
              <a:t>看</a:t>
            </a:r>
            <a:r>
              <a:rPr lang="en-US" altLang="ja-JP" sz="3200" b="1">
                <a:solidFill>
                  <a:srgbClr val="000000"/>
                </a:solidFill>
                <a:latin typeface="Times New Roman" pitchFamily="18" charset="0"/>
                <a:ea typeface="SimSun" pitchFamily="2" charset="-122"/>
              </a:rPr>
              <a:t> </a:t>
            </a:r>
            <a:r>
              <a:rPr lang="en-US" altLang="ja-JP" sz="3200" b="1">
                <a:solidFill>
                  <a:srgbClr val="000000"/>
                </a:solidFill>
                <a:latin typeface="Times New Roman" pitchFamily="18" charset="0"/>
                <a:ea typeface="Osaka"/>
              </a:rPr>
              <a:t>H. Hunt, “</a:t>
            </a:r>
            <a:r>
              <a:rPr lang="zh-CN" altLang="en-US" sz="3200" b="1">
                <a:solidFill>
                  <a:srgbClr val="000000"/>
                </a:solidFill>
                <a:latin typeface="Times New Roman" pitchFamily="18" charset="0"/>
                <a:ea typeface="SimSun" pitchFamily="2" charset="-122"/>
              </a:rPr>
              <a:t>六世纪的围困战</a:t>
            </a:r>
            <a:r>
              <a:rPr lang="en-US" altLang="ja-JP" sz="3200" b="1">
                <a:solidFill>
                  <a:srgbClr val="000000"/>
                </a:solidFill>
                <a:latin typeface="Times New Roman" pitchFamily="18" charset="0"/>
                <a:ea typeface="Osaka"/>
              </a:rPr>
              <a:t>,” </a:t>
            </a:r>
          </a:p>
          <a:p>
            <a:pPr eaLnBrk="1">
              <a:defRPr/>
            </a:pPr>
            <a:r>
              <a:rPr lang="zh-CN" altLang="en-US" sz="3200" b="1">
                <a:solidFill>
                  <a:srgbClr val="000000"/>
                </a:solidFill>
                <a:latin typeface="Times New Roman" pitchFamily="18" charset="0"/>
                <a:ea typeface="SimSun" pitchFamily="2" charset="-122"/>
              </a:rPr>
              <a:t>圣经插图</a:t>
            </a:r>
            <a:r>
              <a:rPr lang="en-US" altLang="ja-JP" sz="3200" b="1">
                <a:solidFill>
                  <a:srgbClr val="000000"/>
                </a:solidFill>
                <a:latin typeface="Times New Roman" pitchFamily="18" charset="0"/>
                <a:ea typeface="Osaka"/>
              </a:rPr>
              <a:t>(</a:t>
            </a:r>
            <a:r>
              <a:rPr lang="zh-CN" altLang="en-US" sz="3200" b="1">
                <a:solidFill>
                  <a:srgbClr val="000000"/>
                </a:solidFill>
                <a:latin typeface="Times New Roman" pitchFamily="18" charset="0"/>
                <a:ea typeface="SimSun" pitchFamily="2" charset="-122"/>
              </a:rPr>
              <a:t>败落 </a:t>
            </a:r>
            <a:r>
              <a:rPr lang="en-US" altLang="zh-CN" sz="3200" b="1">
                <a:solidFill>
                  <a:srgbClr val="000000"/>
                </a:solidFill>
                <a:latin typeface="Times New Roman" pitchFamily="18" charset="0"/>
                <a:ea typeface="SimSun" pitchFamily="2" charset="-122"/>
              </a:rPr>
              <a:t>’</a:t>
            </a:r>
            <a:r>
              <a:rPr lang="en-US" altLang="ja-JP" sz="3200" b="1">
                <a:solidFill>
                  <a:srgbClr val="000000"/>
                </a:solidFill>
                <a:latin typeface="Times New Roman" pitchFamily="18" charset="0"/>
                <a:ea typeface="Osaka"/>
              </a:rPr>
              <a:t>96): 43-45</a:t>
            </a:r>
            <a:endParaRPr lang="en-US" altLang="en-US" sz="3200" b="1">
              <a:solidFill>
                <a:srgbClr val="000000"/>
              </a:solidFill>
              <a:latin typeface="Times New Roman" pitchFamily="18" charset="0"/>
              <a:ea typeface="Osaka"/>
            </a:endParaRPr>
          </a:p>
        </p:txBody>
      </p:sp>
      <p:sp>
        <p:nvSpPr>
          <p:cNvPr id="509957" name="Text Box 5">
            <a:extLst>
              <a:ext uri="{FF2B5EF4-FFF2-40B4-BE49-F238E27FC236}">
                <a16:creationId xmlns:a16="http://schemas.microsoft.com/office/drawing/2014/main" id="{4B8DF9CC-BE27-4F11-8BA5-BBD84FA31F53}"/>
              </a:ext>
            </a:extLst>
          </p:cNvPr>
          <p:cNvSpPr txBox="1">
            <a:spLocks noChangeArrowheads="1"/>
          </p:cNvSpPr>
          <p:nvPr/>
        </p:nvSpPr>
        <p:spPr bwMode="auto">
          <a:xfrm>
            <a:off x="8442325"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000000"/>
                </a:solidFill>
                <a:latin typeface="Times New Roman" panose="02020603050405020304" pitchFamily="18" charset="0"/>
              </a:rPr>
              <a:t>614</a:t>
            </a:r>
            <a:endParaRPr lang="en-US" altLang="en-US" sz="2400">
              <a:solidFill>
                <a:srgbClr val="000000"/>
              </a:solidFill>
              <a:latin typeface="Times New Roman" panose="02020603050405020304" pitchFamily="18"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8325-9E5C-43E9-BD4E-26D91C3D36B9}"/>
              </a:ext>
            </a:extLst>
          </p:cNvPr>
          <p:cNvSpPr>
            <a:spLocks noGrp="1"/>
          </p:cNvSpPr>
          <p:nvPr>
            <p:ph type="title" idx="4294967295"/>
          </p:nvPr>
        </p:nvSpPr>
        <p:spPr>
          <a:xfrm>
            <a:off x="0" y="1219200"/>
            <a:ext cx="9220200" cy="1143000"/>
          </a:xfrm>
        </p:spPr>
        <p:txBody>
          <a:bodyPr/>
          <a:lstStyle/>
          <a:p>
            <a:pPr algn="r">
              <a:defRPr/>
            </a:pPr>
            <a:r>
              <a:rPr lang="zh-SG" altLang="en-US" b="1">
                <a:latin typeface="KaiTi" pitchFamily="49" charset="-122"/>
                <a:ea typeface="KaiTi" pitchFamily="49" charset="-122"/>
              </a:rPr>
              <a:t>以撒哈顿的自豪骄傲</a:t>
            </a:r>
            <a:r>
              <a:rPr lang="en-US" altLang="ja-JP">
                <a:latin typeface="KaiTi" pitchFamily="49" charset="-122"/>
                <a:ea typeface="KaiTi" pitchFamily="49" charset="-122"/>
              </a:rPr>
              <a:t>(</a:t>
            </a:r>
            <a:r>
              <a:rPr lang="zh-CN" altLang="en-US">
                <a:latin typeface="KaiTi" pitchFamily="49" charset="-122"/>
                <a:ea typeface="KaiTi" pitchFamily="49" charset="-122"/>
              </a:rPr>
              <a:t>公元前</a:t>
            </a:r>
            <a:r>
              <a:rPr lang="en-US" altLang="ja-JP">
                <a:latin typeface="KaiTi" pitchFamily="49" charset="-122"/>
                <a:ea typeface="KaiTi" pitchFamily="49" charset="-122"/>
              </a:rPr>
              <a:t>660)</a:t>
            </a:r>
            <a:endParaRPr lang="en-US" altLang="en-US">
              <a:latin typeface="KaiTi" pitchFamily="49" charset="-122"/>
              <a:ea typeface="KaiTi" pitchFamily="49" charset="-122"/>
            </a:endParaRPr>
          </a:p>
        </p:txBody>
      </p:sp>
      <p:sp>
        <p:nvSpPr>
          <p:cNvPr id="510979" name="TextBox 2">
            <a:extLst>
              <a:ext uri="{FF2B5EF4-FFF2-40B4-BE49-F238E27FC236}">
                <a16:creationId xmlns:a16="http://schemas.microsoft.com/office/drawing/2014/main" id="{62740A8D-E46B-421E-9E42-DF17812AEFE8}"/>
              </a:ext>
            </a:extLst>
          </p:cNvPr>
          <p:cNvSpPr txBox="1">
            <a:spLocks noChangeArrowheads="1"/>
          </p:cNvSpPr>
          <p:nvPr/>
        </p:nvSpPr>
        <p:spPr bwMode="auto">
          <a:xfrm>
            <a:off x="1295400" y="2590800"/>
            <a:ext cx="784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spcBef>
                <a:spcPct val="0"/>
              </a:spcBef>
              <a:buFontTx/>
              <a:buNone/>
            </a:pPr>
            <a:r>
              <a:rPr lang="ja-JP" altLang="en-US" b="1">
                <a:solidFill>
                  <a:srgbClr val="000000"/>
                </a:solidFill>
                <a:latin typeface="Arial" panose="020B0604020202020204" pitchFamily="34" charset="0"/>
              </a:rPr>
              <a:t>“</a:t>
            </a:r>
            <a:r>
              <a:rPr lang="zh-CN" altLang="en-US" b="1">
                <a:solidFill>
                  <a:srgbClr val="000000"/>
                </a:solidFill>
                <a:latin typeface="KaiTi" panose="02010609060101010101" pitchFamily="49" charset="-122"/>
                <a:ea typeface="KaiTi" panose="02010609060101010101" pitchFamily="49" charset="-122"/>
              </a:rPr>
              <a:t>我很强大，我是英雄，我很庞大，我很荣幸，我都全能了，我超于所有的国王，在亚述，纳布，并马尔杜克选择之一！”</a:t>
            </a:r>
            <a:endParaRPr lang="en-US" altLang="en-US" b="1">
              <a:solidFill>
                <a:srgbClr val="000000"/>
              </a:solidFill>
              <a:latin typeface="KaiTi" panose="02010609060101010101" pitchFamily="49" charset="-122"/>
              <a:ea typeface="KaiTi" panose="02010609060101010101" pitchFamily="49" charset="-122"/>
            </a:endParaRPr>
          </a:p>
        </p:txBody>
      </p:sp>
      <p:sp>
        <p:nvSpPr>
          <p:cNvPr id="510980" name="TextBox 3">
            <a:extLst>
              <a:ext uri="{FF2B5EF4-FFF2-40B4-BE49-F238E27FC236}">
                <a16:creationId xmlns:a16="http://schemas.microsoft.com/office/drawing/2014/main" id="{26A585A1-69AF-4214-B78A-B89E831ECF50}"/>
              </a:ext>
            </a:extLst>
          </p:cNvPr>
          <p:cNvSpPr txBox="1">
            <a:spLocks noChangeArrowheads="1"/>
          </p:cNvSpPr>
          <p:nvPr/>
        </p:nvSpPr>
        <p:spPr bwMode="auto">
          <a:xfrm>
            <a:off x="3200400" y="5791200"/>
            <a:ext cx="56578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solidFill>
                  <a:srgbClr val="000000"/>
                </a:solidFill>
                <a:latin typeface="Arial" panose="020B0604020202020204" pitchFamily="34" charset="0"/>
              </a:rPr>
              <a:t>卢肯比尔，古代亚述和巴比伦记录</a:t>
            </a:r>
            <a:r>
              <a:rPr lang="en-US" altLang="ja-JP" sz="2400">
                <a:solidFill>
                  <a:srgbClr val="000000"/>
                </a:solidFill>
                <a:latin typeface="Arial" panose="020B0604020202020204" pitchFamily="34" charset="0"/>
              </a:rPr>
              <a:t>2:226</a:t>
            </a:r>
          </a:p>
          <a:p>
            <a:pPr algn="ctr">
              <a:spcBef>
                <a:spcPct val="0"/>
              </a:spcBef>
              <a:buFontTx/>
              <a:buNone/>
            </a:pPr>
            <a:endParaRPr lang="en-US" altLang="en-US" sz="2000">
              <a:solidFill>
                <a:srgbClr val="000000"/>
              </a:solidFill>
              <a:latin typeface="Times New Roman" panose="02020603050405020304" pitchFamily="18" charset="0"/>
            </a:endParaRPr>
          </a:p>
        </p:txBody>
      </p:sp>
      <p:sp>
        <p:nvSpPr>
          <p:cNvPr id="510981" name="Text Box 5">
            <a:extLst>
              <a:ext uri="{FF2B5EF4-FFF2-40B4-BE49-F238E27FC236}">
                <a16:creationId xmlns:a16="http://schemas.microsoft.com/office/drawing/2014/main" id="{17FF852D-21D4-41C3-9A33-A545C448CC8E}"/>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spcBef>
                <a:spcPct val="0"/>
              </a:spcBef>
              <a:buFontTx/>
              <a:buNone/>
            </a:pPr>
            <a:r>
              <a:rPr lang="en-US" altLang="en-US" sz="2400" b="1">
                <a:solidFill>
                  <a:srgbClr val="FFFFFF"/>
                </a:solidFill>
                <a:latin typeface="Times New Roman" panose="02020603050405020304" pitchFamily="18" charset="0"/>
              </a:rPr>
              <a:t>614</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4" descr="60 Assyrian">
            <a:extLst>
              <a:ext uri="{FF2B5EF4-FFF2-40B4-BE49-F238E27FC236}">
                <a16:creationId xmlns:a16="http://schemas.microsoft.com/office/drawing/2014/main" id="{FCD47C8D-842D-4387-B6C3-094A1155D509}"/>
              </a:ext>
            </a:extLst>
          </p:cNvPr>
          <p:cNvPicPr>
            <a:picLocks noChangeAspect="1"/>
          </p:cNvPicPr>
          <p:nvPr/>
        </p:nvPicPr>
        <p:blipFill>
          <a:blip r:embed="rId3">
            <a:extLst>
              <a:ext uri="{28A0092B-C50C-407E-A947-70E740481C1C}">
                <a14:useLocalDpi xmlns:a14="http://schemas.microsoft.com/office/drawing/2010/main" val="0"/>
              </a:ext>
            </a:extLst>
          </a:blip>
          <a:srcRect t="-5058" r="-891"/>
          <a:stretch>
            <a:fillRect/>
          </a:stretch>
        </p:blipFill>
        <p:spPr bwMode="auto">
          <a:xfrm>
            <a:off x="0" y="-15240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9030CB6-F633-43FB-B3CA-C071D0850B3B}"/>
              </a:ext>
            </a:extLst>
          </p:cNvPr>
          <p:cNvSpPr>
            <a:spLocks noGrp="1"/>
          </p:cNvSpPr>
          <p:nvPr>
            <p:ph type="title"/>
          </p:nvPr>
        </p:nvSpPr>
        <p:spPr>
          <a:xfrm>
            <a:off x="2286000" y="5257800"/>
            <a:ext cx="5638800" cy="762000"/>
          </a:xfrm>
          <a:solidFill>
            <a:srgbClr val="FF0000"/>
          </a:solidFill>
          <a:effectLst>
            <a:outerShdw dist="25398" dir="5100209" algn="tl" rotWithShape="0">
              <a:srgbClr val="030201">
                <a:alpha val="75000"/>
              </a:srgbClr>
            </a:outerShdw>
          </a:effectLst>
        </p:spPr>
        <p:txBody>
          <a:bodyPr/>
          <a:lstStyle/>
          <a:p>
            <a:pPr hangingPunct="1">
              <a:defRPr/>
            </a:pPr>
            <a:r>
              <a:rPr lang="zh-CN" altLang="en-US">
                <a:solidFill>
                  <a:srgbClr val="FFFFFF"/>
                </a:solidFill>
                <a:effectLst>
                  <a:outerShdw blurRad="38100" dist="38100" dir="2700000" algn="tl">
                    <a:srgbClr val="000000"/>
                  </a:outerShdw>
                </a:effectLst>
                <a:ea typeface="SimSun" pitchFamily="2" charset="-122"/>
              </a:rPr>
              <a:t>亚述的扩展</a:t>
            </a:r>
            <a:endParaRPr lang="en-US" altLang="en-US">
              <a:solidFill>
                <a:srgbClr val="FFFFFF"/>
              </a:solidFill>
              <a:ea typeface="SimSun" pitchFamily="2" charset="-122"/>
            </a:endParaRPr>
          </a:p>
        </p:txBody>
      </p:sp>
      <p:sp>
        <p:nvSpPr>
          <p:cNvPr id="512004" name="Text Box 5">
            <a:extLst>
              <a:ext uri="{FF2B5EF4-FFF2-40B4-BE49-F238E27FC236}">
                <a16:creationId xmlns:a16="http://schemas.microsoft.com/office/drawing/2014/main" id="{B6AB3387-0B90-4A2E-BFF6-A0D954193E93}"/>
              </a:ext>
            </a:extLst>
          </p:cNvPr>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a:spcBef>
                <a:spcPct val="0"/>
              </a:spcBef>
              <a:buFontTx/>
              <a:buNone/>
            </a:pPr>
            <a:r>
              <a:rPr lang="en-US" altLang="en-US" sz="2400" b="1">
                <a:solidFill>
                  <a:srgbClr val="969696"/>
                </a:solidFill>
                <a:latin typeface="Times New Roman" panose="02020603050405020304" pitchFamily="18" charset="0"/>
              </a:rPr>
              <a:t>607</a:t>
            </a:r>
            <a:endParaRPr lang="en-US" altLang="en-US" sz="2400" b="1">
              <a:solidFill>
                <a:srgbClr val="000000"/>
              </a:solidFill>
              <a:latin typeface="Times New Roman" panose="0202060305040502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0E74591F-752B-49DE-BC9E-EB3C30CE5C24}"/>
              </a:ext>
            </a:extLst>
          </p:cNvPr>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3200" b="1">
              <a:solidFill>
                <a:srgbClr val="000000"/>
              </a:solidFill>
              <a:effectLst>
                <a:outerShdw blurRad="38100" dist="38100" dir="2700000" algn="tl">
                  <a:srgbClr val="FFFFFF"/>
                </a:outerShdw>
              </a:effectLst>
              <a:latin typeface="Arial" charset="0"/>
              <a:ea typeface="Osaka" charset="0"/>
              <a:cs typeface="Osaka" charset="0"/>
            </a:endParaRPr>
          </a:p>
        </p:txBody>
      </p:sp>
      <p:sp>
        <p:nvSpPr>
          <p:cNvPr id="628739" name="Text Box 3">
            <a:extLst>
              <a:ext uri="{FF2B5EF4-FFF2-40B4-BE49-F238E27FC236}">
                <a16:creationId xmlns:a16="http://schemas.microsoft.com/office/drawing/2014/main" id="{BF3A25C1-0A36-466B-BFBA-F70C7E3CD7B3}"/>
              </a:ext>
            </a:extLst>
          </p:cNvPr>
          <p:cNvSpPr txBox="1">
            <a:spLocks noChangeArrowheads="1"/>
          </p:cNvSpPr>
          <p:nvPr/>
        </p:nvSpPr>
        <p:spPr bwMode="auto">
          <a:xfrm>
            <a:off x="64008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600</a:t>
            </a:r>
          </a:p>
        </p:txBody>
      </p:sp>
      <p:sp>
        <p:nvSpPr>
          <p:cNvPr id="628740" name="Text Box 4">
            <a:extLst>
              <a:ext uri="{FF2B5EF4-FFF2-40B4-BE49-F238E27FC236}">
                <a16:creationId xmlns:a16="http://schemas.microsoft.com/office/drawing/2014/main" id="{980F8E0C-EC54-4A98-9A51-8397A54D7AA6}"/>
              </a:ext>
            </a:extLst>
          </p:cNvPr>
          <p:cNvSpPr txBox="1">
            <a:spLocks noChangeArrowheads="1"/>
          </p:cNvSpPr>
          <p:nvPr/>
        </p:nvSpPr>
        <p:spPr bwMode="auto">
          <a:xfrm>
            <a:off x="35052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750</a:t>
            </a:r>
          </a:p>
        </p:txBody>
      </p:sp>
      <p:sp>
        <p:nvSpPr>
          <p:cNvPr id="628741" name="Text Box 5">
            <a:extLst>
              <a:ext uri="{FF2B5EF4-FFF2-40B4-BE49-F238E27FC236}">
                <a16:creationId xmlns:a16="http://schemas.microsoft.com/office/drawing/2014/main" id="{8446E2C0-03F3-4CC2-A5D0-A8B6AFE667F6}"/>
              </a:ext>
            </a:extLst>
          </p:cNvPr>
          <p:cNvSpPr txBox="1">
            <a:spLocks noChangeArrowheads="1"/>
          </p:cNvSpPr>
          <p:nvPr/>
        </p:nvSpPr>
        <p:spPr bwMode="auto">
          <a:xfrm>
            <a:off x="1524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850</a:t>
            </a:r>
          </a:p>
        </p:txBody>
      </p:sp>
      <p:sp>
        <p:nvSpPr>
          <p:cNvPr id="628742" name="Text Box 6">
            <a:extLst>
              <a:ext uri="{FF2B5EF4-FFF2-40B4-BE49-F238E27FC236}">
                <a16:creationId xmlns:a16="http://schemas.microsoft.com/office/drawing/2014/main" id="{37AD48D4-DD14-4B72-ABD0-465AC25D5722}"/>
              </a:ext>
            </a:extLst>
          </p:cNvPr>
          <p:cNvSpPr txBox="1">
            <a:spLocks noChangeArrowheads="1"/>
          </p:cNvSpPr>
          <p:nvPr/>
        </p:nvSpPr>
        <p:spPr bwMode="auto">
          <a:xfrm>
            <a:off x="55245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900</a:t>
            </a:r>
          </a:p>
        </p:txBody>
      </p:sp>
      <p:sp>
        <p:nvSpPr>
          <p:cNvPr id="628743" name="Text Box 7">
            <a:extLst>
              <a:ext uri="{FF2B5EF4-FFF2-40B4-BE49-F238E27FC236}">
                <a16:creationId xmlns:a16="http://schemas.microsoft.com/office/drawing/2014/main" id="{86561030-87CA-4712-84D3-F536533DAECB}"/>
              </a:ext>
            </a:extLst>
          </p:cNvPr>
          <p:cNvSpPr txBox="1">
            <a:spLocks noChangeArrowheads="1"/>
          </p:cNvSpPr>
          <p:nvPr/>
        </p:nvSpPr>
        <p:spPr bwMode="auto">
          <a:xfrm>
            <a:off x="8382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500</a:t>
            </a:r>
          </a:p>
        </p:txBody>
      </p:sp>
      <p:sp>
        <p:nvSpPr>
          <p:cNvPr id="628744" name="Text Box 8">
            <a:extLst>
              <a:ext uri="{FF2B5EF4-FFF2-40B4-BE49-F238E27FC236}">
                <a16:creationId xmlns:a16="http://schemas.microsoft.com/office/drawing/2014/main" id="{34D3FFC9-066F-487E-BBC8-6A07FF5431DF}"/>
              </a:ext>
            </a:extLst>
          </p:cNvPr>
          <p:cNvSpPr txBox="1">
            <a:spLocks noChangeArrowheads="1"/>
          </p:cNvSpPr>
          <p:nvPr/>
        </p:nvSpPr>
        <p:spPr bwMode="auto">
          <a:xfrm>
            <a:off x="25146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800</a:t>
            </a:r>
          </a:p>
        </p:txBody>
      </p:sp>
      <p:sp>
        <p:nvSpPr>
          <p:cNvPr id="628745" name="Text Box 9">
            <a:extLst>
              <a:ext uri="{FF2B5EF4-FFF2-40B4-BE49-F238E27FC236}">
                <a16:creationId xmlns:a16="http://schemas.microsoft.com/office/drawing/2014/main" id="{C8523641-D0C0-400A-BD2D-7BE0E701D9B0}"/>
              </a:ext>
            </a:extLst>
          </p:cNvPr>
          <p:cNvSpPr txBox="1">
            <a:spLocks noChangeArrowheads="1"/>
          </p:cNvSpPr>
          <p:nvPr/>
        </p:nvSpPr>
        <p:spPr bwMode="auto">
          <a:xfrm>
            <a:off x="4352925" y="4495800"/>
            <a:ext cx="523875"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70 0 </a:t>
            </a:r>
          </a:p>
        </p:txBody>
      </p:sp>
      <p:sp>
        <p:nvSpPr>
          <p:cNvPr id="628746" name="Text Box 10">
            <a:extLst>
              <a:ext uri="{FF2B5EF4-FFF2-40B4-BE49-F238E27FC236}">
                <a16:creationId xmlns:a16="http://schemas.microsoft.com/office/drawing/2014/main" id="{DBBCFF8E-EDA5-40AB-863F-930B05436390}"/>
              </a:ext>
            </a:extLst>
          </p:cNvPr>
          <p:cNvSpPr txBox="1">
            <a:spLocks noChangeArrowheads="1"/>
          </p:cNvSpPr>
          <p:nvPr/>
        </p:nvSpPr>
        <p:spPr bwMode="auto">
          <a:xfrm>
            <a:off x="5410200" y="4495800"/>
            <a:ext cx="5334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65 0 </a:t>
            </a:r>
          </a:p>
        </p:txBody>
      </p:sp>
      <p:sp>
        <p:nvSpPr>
          <p:cNvPr id="628747" name="Text Box 11">
            <a:extLst>
              <a:ext uri="{FF2B5EF4-FFF2-40B4-BE49-F238E27FC236}">
                <a16:creationId xmlns:a16="http://schemas.microsoft.com/office/drawing/2014/main" id="{0FBABFA4-773D-4345-AA8A-D56CB3992FF8}"/>
              </a:ext>
            </a:extLst>
          </p:cNvPr>
          <p:cNvSpPr txBox="1">
            <a:spLocks noChangeArrowheads="1"/>
          </p:cNvSpPr>
          <p:nvPr/>
        </p:nvSpPr>
        <p:spPr bwMode="auto">
          <a:xfrm>
            <a:off x="73914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rgbClr val="FFFFFF"/>
                </a:solidFill>
                <a:latin typeface="Arial"/>
                <a:ea typeface="Osaka" charset="0"/>
                <a:cs typeface="Arial"/>
              </a:rPr>
              <a:t>550</a:t>
            </a:r>
          </a:p>
        </p:txBody>
      </p:sp>
      <p:sp>
        <p:nvSpPr>
          <p:cNvPr id="628748" name="Text Box 12">
            <a:extLst>
              <a:ext uri="{FF2B5EF4-FFF2-40B4-BE49-F238E27FC236}">
                <a16:creationId xmlns:a16="http://schemas.microsoft.com/office/drawing/2014/main" id="{12B81161-29C8-4E0A-A5F4-748AFF951930}"/>
              </a:ext>
            </a:extLst>
          </p:cNvPr>
          <p:cNvSpPr txBox="1">
            <a:spLocks noChangeArrowheads="1"/>
          </p:cNvSpPr>
          <p:nvPr/>
        </p:nvSpPr>
        <p:spPr bwMode="auto">
          <a:xfrm>
            <a:off x="457200" y="15240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3600" b="1">
                <a:solidFill>
                  <a:srgbClr val="99FF99"/>
                </a:solidFill>
                <a:latin typeface="Times New Roman" charset="0"/>
                <a:ea typeface="SimSun" charset="0"/>
                <a:cs typeface="Osaka" charset="0"/>
              </a:rPr>
              <a:t>刚强</a:t>
            </a:r>
            <a:r>
              <a:rPr lang="en-US" altLang="ja-JP" sz="3600" b="1">
                <a:solidFill>
                  <a:srgbClr val="99FF99"/>
                </a:solidFill>
                <a:ea typeface="Osaka" charset="0"/>
                <a:cs typeface="Arial" charset="0"/>
              </a:rPr>
              <a:t>883-783</a:t>
            </a:r>
            <a:endParaRPr lang="en-US" sz="3600" b="1">
              <a:solidFill>
                <a:srgbClr val="99FF99"/>
              </a:solidFill>
              <a:ea typeface="Osaka" charset="0"/>
              <a:cs typeface="Arial" charset="0"/>
            </a:endParaRPr>
          </a:p>
        </p:txBody>
      </p:sp>
      <p:sp>
        <p:nvSpPr>
          <p:cNvPr id="628751" name="Text Box 15">
            <a:extLst>
              <a:ext uri="{FF2B5EF4-FFF2-40B4-BE49-F238E27FC236}">
                <a16:creationId xmlns:a16="http://schemas.microsoft.com/office/drawing/2014/main" id="{1C7CC65E-4480-4B4E-9644-7ED1E10EA673}"/>
              </a:ext>
            </a:extLst>
          </p:cNvPr>
          <p:cNvSpPr txBox="1">
            <a:spLocks noChangeArrowheads="1"/>
          </p:cNvSpPr>
          <p:nvPr/>
        </p:nvSpPr>
        <p:spPr bwMode="auto">
          <a:xfrm>
            <a:off x="4267200" y="1524000"/>
            <a:ext cx="2057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TW" altLang="en-US" sz="3600" b="1">
                <a:solidFill>
                  <a:srgbClr val="33CCFF"/>
                </a:solidFill>
                <a:ea typeface="Osaka" charset="0"/>
                <a:cs typeface="Osaka" charset="0"/>
              </a:rPr>
              <a:t>刚强</a:t>
            </a:r>
            <a:r>
              <a:rPr lang="en-US" altLang="ja-JP" sz="3600" b="1">
                <a:solidFill>
                  <a:srgbClr val="33CCFF"/>
                </a:solidFill>
                <a:ea typeface="Osaka" charset="0"/>
                <a:cs typeface="Arial" charset="0"/>
              </a:rPr>
              <a:t>745-626</a:t>
            </a:r>
            <a:endParaRPr lang="en-US" sz="3600" b="1">
              <a:solidFill>
                <a:srgbClr val="33CCFF"/>
              </a:solidFill>
              <a:ea typeface="Osaka" charset="0"/>
              <a:cs typeface="Arial" charset="0"/>
            </a:endParaRPr>
          </a:p>
        </p:txBody>
      </p:sp>
      <p:grpSp>
        <p:nvGrpSpPr>
          <p:cNvPr id="513038" name="Group 16">
            <a:extLst>
              <a:ext uri="{FF2B5EF4-FFF2-40B4-BE49-F238E27FC236}">
                <a16:creationId xmlns:a16="http://schemas.microsoft.com/office/drawing/2014/main" id="{C36467A4-5B03-4619-8E6F-BB65B9934BF8}"/>
              </a:ext>
            </a:extLst>
          </p:cNvPr>
          <p:cNvGrpSpPr>
            <a:grpSpLocks/>
          </p:cNvGrpSpPr>
          <p:nvPr/>
        </p:nvGrpSpPr>
        <p:grpSpPr bwMode="auto">
          <a:xfrm>
            <a:off x="304800" y="4114800"/>
            <a:ext cx="8763000" cy="350838"/>
            <a:chOff x="192" y="1947"/>
            <a:chExt cx="5520" cy="530"/>
          </a:xfrm>
        </p:grpSpPr>
        <p:sp>
          <p:nvSpPr>
            <p:cNvPr id="628753" name="Line 17">
              <a:extLst>
                <a:ext uri="{FF2B5EF4-FFF2-40B4-BE49-F238E27FC236}">
                  <a16:creationId xmlns:a16="http://schemas.microsoft.com/office/drawing/2014/main" id="{378CB103-B5F8-4904-878A-AAC03655E457}"/>
                </a:ext>
              </a:extLst>
            </p:cNvPr>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nvGrpSpPr>
            <p:cNvPr id="513047" name="Group 18">
              <a:extLst>
                <a:ext uri="{FF2B5EF4-FFF2-40B4-BE49-F238E27FC236}">
                  <a16:creationId xmlns:a16="http://schemas.microsoft.com/office/drawing/2014/main" id="{394DB3E1-4081-4698-A26D-BB48AEF2A0FD}"/>
                </a:ext>
              </a:extLst>
            </p:cNvPr>
            <p:cNvGrpSpPr>
              <a:grpSpLocks/>
            </p:cNvGrpSpPr>
            <p:nvPr/>
          </p:nvGrpSpPr>
          <p:grpSpPr bwMode="auto">
            <a:xfrm>
              <a:off x="192" y="1947"/>
              <a:ext cx="5208" cy="530"/>
              <a:chOff x="192" y="1947"/>
              <a:chExt cx="5208" cy="530"/>
            </a:xfrm>
          </p:grpSpPr>
          <p:grpSp>
            <p:nvGrpSpPr>
              <p:cNvPr id="513048" name="Group 19">
                <a:extLst>
                  <a:ext uri="{FF2B5EF4-FFF2-40B4-BE49-F238E27FC236}">
                    <a16:creationId xmlns:a16="http://schemas.microsoft.com/office/drawing/2014/main" id="{74A1A21A-D35B-4ADA-BAAB-9D926F510522}"/>
                  </a:ext>
                </a:extLst>
              </p:cNvPr>
              <p:cNvGrpSpPr>
                <a:grpSpLocks/>
              </p:cNvGrpSpPr>
              <p:nvPr/>
            </p:nvGrpSpPr>
            <p:grpSpPr bwMode="auto">
              <a:xfrm>
                <a:off x="468" y="1947"/>
                <a:ext cx="4932" cy="528"/>
                <a:chOff x="468" y="1918"/>
                <a:chExt cx="4932" cy="528"/>
              </a:xfrm>
            </p:grpSpPr>
            <p:sp>
              <p:nvSpPr>
                <p:cNvPr id="628756" name="Line 20">
                  <a:extLst>
                    <a:ext uri="{FF2B5EF4-FFF2-40B4-BE49-F238E27FC236}">
                      <a16:creationId xmlns:a16="http://schemas.microsoft.com/office/drawing/2014/main" id="{3F74D869-7068-4B0B-962C-E73E0BC4090E}"/>
                    </a:ext>
                  </a:extLst>
                </p:cNvPr>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7" name="Line 21">
                  <a:extLst>
                    <a:ext uri="{FF2B5EF4-FFF2-40B4-BE49-F238E27FC236}">
                      <a16:creationId xmlns:a16="http://schemas.microsoft.com/office/drawing/2014/main" id="{EE0456DF-7F3F-4F91-B615-AFBFE283E3AA}"/>
                    </a:ext>
                  </a:extLst>
                </p:cNvPr>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8" name="Line 22">
                  <a:extLst>
                    <a:ext uri="{FF2B5EF4-FFF2-40B4-BE49-F238E27FC236}">
                      <a16:creationId xmlns:a16="http://schemas.microsoft.com/office/drawing/2014/main" id="{99AFBC2C-BB56-4190-A5D6-766212C89EAF}"/>
                    </a:ext>
                  </a:extLst>
                </p:cNvPr>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59" name="Line 23">
                  <a:extLst>
                    <a:ext uri="{FF2B5EF4-FFF2-40B4-BE49-F238E27FC236}">
                      <a16:creationId xmlns:a16="http://schemas.microsoft.com/office/drawing/2014/main" id="{E8B3E945-CB08-47E0-8924-93DDC1451D6C}"/>
                    </a:ext>
                  </a:extLst>
                </p:cNvPr>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0" name="Line 24">
                  <a:extLst>
                    <a:ext uri="{FF2B5EF4-FFF2-40B4-BE49-F238E27FC236}">
                      <a16:creationId xmlns:a16="http://schemas.microsoft.com/office/drawing/2014/main" id="{15C8400C-02FE-428E-A659-DED089AF1AFA}"/>
                    </a:ext>
                  </a:extLst>
                </p:cNvPr>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1" name="Line 25">
                  <a:extLst>
                    <a:ext uri="{FF2B5EF4-FFF2-40B4-BE49-F238E27FC236}">
                      <a16:creationId xmlns:a16="http://schemas.microsoft.com/office/drawing/2014/main" id="{3CD73B06-5720-46AE-94B5-85AD7D9D24C1}"/>
                    </a:ext>
                  </a:extLst>
                </p:cNvPr>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2" name="Line 26">
                  <a:extLst>
                    <a:ext uri="{FF2B5EF4-FFF2-40B4-BE49-F238E27FC236}">
                      <a16:creationId xmlns:a16="http://schemas.microsoft.com/office/drawing/2014/main" id="{2CC883EF-2D29-4B2B-897C-E366F06173AC}"/>
                    </a:ext>
                  </a:extLst>
                </p:cNvPr>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3" name="Line 27">
                  <a:extLst>
                    <a:ext uri="{FF2B5EF4-FFF2-40B4-BE49-F238E27FC236}">
                      <a16:creationId xmlns:a16="http://schemas.microsoft.com/office/drawing/2014/main" id="{F16B9A57-A471-47AD-89BB-B23F9776E7F7}"/>
                    </a:ext>
                  </a:extLst>
                </p:cNvPr>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4" name="Line 28">
                  <a:extLst>
                    <a:ext uri="{FF2B5EF4-FFF2-40B4-BE49-F238E27FC236}">
                      <a16:creationId xmlns:a16="http://schemas.microsoft.com/office/drawing/2014/main" id="{40B5728C-EB82-4150-AB5D-EEBDAB09CF69}"/>
                    </a:ext>
                  </a:extLst>
                </p:cNvPr>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5" name="Line 29">
                  <a:extLst>
                    <a:ext uri="{FF2B5EF4-FFF2-40B4-BE49-F238E27FC236}">
                      <a16:creationId xmlns:a16="http://schemas.microsoft.com/office/drawing/2014/main" id="{E5557B48-CF33-4819-AFF5-30BF236B3C88}"/>
                    </a:ext>
                  </a:extLst>
                </p:cNvPr>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6" name="Line 30">
                  <a:extLst>
                    <a:ext uri="{FF2B5EF4-FFF2-40B4-BE49-F238E27FC236}">
                      <a16:creationId xmlns:a16="http://schemas.microsoft.com/office/drawing/2014/main" id="{5C443C3F-A027-4EED-B259-1A28822DED3B}"/>
                    </a:ext>
                  </a:extLst>
                </p:cNvPr>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7" name="Line 31">
                  <a:extLst>
                    <a:ext uri="{FF2B5EF4-FFF2-40B4-BE49-F238E27FC236}">
                      <a16:creationId xmlns:a16="http://schemas.microsoft.com/office/drawing/2014/main" id="{FFD11EDD-DB60-43D5-B426-E7E11D8E7728}"/>
                    </a:ext>
                  </a:extLst>
                </p:cNvPr>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8" name="Line 32">
                  <a:extLst>
                    <a:ext uri="{FF2B5EF4-FFF2-40B4-BE49-F238E27FC236}">
                      <a16:creationId xmlns:a16="http://schemas.microsoft.com/office/drawing/2014/main" id="{8E7B2E48-172C-487F-9147-AAAE625600FC}"/>
                    </a:ext>
                  </a:extLst>
                </p:cNvPr>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69" name="Line 33">
                  <a:extLst>
                    <a:ext uri="{FF2B5EF4-FFF2-40B4-BE49-F238E27FC236}">
                      <a16:creationId xmlns:a16="http://schemas.microsoft.com/office/drawing/2014/main" id="{DE4724A5-B982-4FEE-B5D3-A57D77BFCED0}"/>
                    </a:ext>
                  </a:extLst>
                </p:cNvPr>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0" name="Line 34">
                  <a:extLst>
                    <a:ext uri="{FF2B5EF4-FFF2-40B4-BE49-F238E27FC236}">
                      <a16:creationId xmlns:a16="http://schemas.microsoft.com/office/drawing/2014/main" id="{242A7585-ED4D-4354-90A9-A2DBAF1AF94E}"/>
                    </a:ext>
                  </a:extLst>
                </p:cNvPr>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1" name="Line 35">
                  <a:extLst>
                    <a:ext uri="{FF2B5EF4-FFF2-40B4-BE49-F238E27FC236}">
                      <a16:creationId xmlns:a16="http://schemas.microsoft.com/office/drawing/2014/main" id="{79609E99-E46E-40B5-AA15-8AA091BE12DF}"/>
                    </a:ext>
                  </a:extLst>
                </p:cNvPr>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72" name="Line 36">
                  <a:extLst>
                    <a:ext uri="{FF2B5EF4-FFF2-40B4-BE49-F238E27FC236}">
                      <a16:creationId xmlns:a16="http://schemas.microsoft.com/office/drawing/2014/main" id="{0AD5B720-A4BC-4C64-8A0A-23E235705605}"/>
                    </a:ext>
                  </a:extLst>
                </p:cNvPr>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sp>
            <p:nvSpPr>
              <p:cNvPr id="628773" name="Line 37">
                <a:extLst>
                  <a:ext uri="{FF2B5EF4-FFF2-40B4-BE49-F238E27FC236}">
                    <a16:creationId xmlns:a16="http://schemas.microsoft.com/office/drawing/2014/main" id="{6301136B-058B-4B0A-B41C-37AF53DAAB1C}"/>
                  </a:ext>
                </a:extLst>
              </p:cNvPr>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grpSp>
      </p:grpSp>
      <p:sp>
        <p:nvSpPr>
          <p:cNvPr id="628774" name="Line 38">
            <a:extLst>
              <a:ext uri="{FF2B5EF4-FFF2-40B4-BE49-F238E27FC236}">
                <a16:creationId xmlns:a16="http://schemas.microsoft.com/office/drawing/2014/main" id="{6A5768F1-1F30-421A-ABA8-01B2DCA4FC7D}"/>
              </a:ext>
            </a:extLst>
          </p:cNvPr>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eaLnBrk="1" hangingPunct="1">
              <a:defRPr/>
            </a:pPr>
            <a:endParaRPr lang="en-US">
              <a:latin typeface="Arial" charset="0"/>
              <a:ea typeface="ＭＳ Ｐゴシック" charset="0"/>
              <a:cs typeface="ＭＳ Ｐゴシック" charset="0"/>
            </a:endParaRPr>
          </a:p>
        </p:txBody>
      </p:sp>
      <p:sp>
        <p:nvSpPr>
          <p:cNvPr id="628789" name="Rectangle 53">
            <a:extLst>
              <a:ext uri="{FF2B5EF4-FFF2-40B4-BE49-F238E27FC236}">
                <a16:creationId xmlns:a16="http://schemas.microsoft.com/office/drawing/2014/main" id="{B0BAD871-490C-4FD8-A021-CE3F066CDB42}"/>
              </a:ext>
            </a:extLst>
          </p:cNvPr>
          <p:cNvSpPr>
            <a:spLocks noGrp="1" noChangeArrowheads="1"/>
          </p:cNvSpPr>
          <p:nvPr>
            <p:ph type="title" idx="4294967295"/>
          </p:nvPr>
        </p:nvSpPr>
        <p:spPr>
          <a:xfrm>
            <a:off x="685800" y="381000"/>
            <a:ext cx="7772400" cy="1143000"/>
          </a:xfrm>
          <a:effectLst>
            <a:outerShdw blurRad="63500" dist="35921" dir="2700000" algn="ctr" rotWithShape="0">
              <a:srgbClr val="030201">
                <a:alpha val="74997"/>
              </a:srgbClr>
            </a:outerShdw>
          </a:effectLst>
        </p:spPr>
        <p:txBody>
          <a:bodyPr/>
          <a:lstStyle/>
          <a:p>
            <a:pPr eaLnBrk="1" hangingPunct="1">
              <a:defRPr/>
            </a:pPr>
            <a:r>
              <a:rPr lang="zh-CN" altLang="en-US" b="1">
                <a:solidFill>
                  <a:srgbClr val="FFFFFF"/>
                </a:solidFill>
                <a:latin typeface="Trebuchet MS" pitchFamily="34" charset="0"/>
                <a:ea typeface="SimSun" pitchFamily="2" charset="-122"/>
              </a:rPr>
              <a:t>亚述能力</a:t>
            </a:r>
            <a:endParaRPr lang="en-US" altLang="en-US">
              <a:latin typeface="Arial" pitchFamily="34" charset="0"/>
              <a:ea typeface="ＭＳ Ｐゴシック" pitchFamily="34" charset="-128"/>
              <a:cs typeface="Arial" pitchFamily="34" charset="0"/>
            </a:endParaRPr>
          </a:p>
        </p:txBody>
      </p:sp>
      <p:sp>
        <p:nvSpPr>
          <p:cNvPr id="628790" name="Freeform 54">
            <a:extLst>
              <a:ext uri="{FF2B5EF4-FFF2-40B4-BE49-F238E27FC236}">
                <a16:creationId xmlns:a16="http://schemas.microsoft.com/office/drawing/2014/main" id="{AA7BF915-7B0A-40FA-8364-42D85491CD6C}"/>
              </a:ext>
            </a:extLst>
          </p:cNvPr>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SG"/>
          </a:p>
        </p:txBody>
      </p:sp>
      <p:sp>
        <p:nvSpPr>
          <p:cNvPr id="628775" name="Text Box 39">
            <a:extLst>
              <a:ext uri="{FF2B5EF4-FFF2-40B4-BE49-F238E27FC236}">
                <a16:creationId xmlns:a16="http://schemas.microsoft.com/office/drawing/2014/main" id="{A984907C-2D7C-41C5-880B-1057E2941BB8}"/>
              </a:ext>
            </a:extLst>
          </p:cNvPr>
          <p:cNvSpPr txBox="1">
            <a:spLocks noChangeArrowheads="1"/>
          </p:cNvSpPr>
          <p:nvPr/>
        </p:nvSpPr>
        <p:spPr bwMode="auto">
          <a:xfrm>
            <a:off x="2209800" y="22098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3600" b="1">
                <a:solidFill>
                  <a:srgbClr val="FFFF00"/>
                </a:solidFill>
                <a:latin typeface="Times New Roman" charset="0"/>
                <a:ea typeface="SimSun" charset="0"/>
                <a:cs typeface="Osaka" charset="0"/>
              </a:rPr>
              <a:t>软弱</a:t>
            </a:r>
            <a:r>
              <a:rPr lang="en-US" altLang="ja-JP" sz="3600" b="1">
                <a:solidFill>
                  <a:srgbClr val="FFFF00"/>
                </a:solidFill>
                <a:ea typeface="Osaka" charset="0"/>
                <a:cs typeface="Arial" charset="0"/>
              </a:rPr>
              <a:t>790-745</a:t>
            </a:r>
            <a:endParaRPr lang="en-US" sz="3600" b="1">
              <a:solidFill>
                <a:srgbClr val="FFFF00"/>
              </a:solidFill>
              <a:ea typeface="Osaka" charset="0"/>
              <a:cs typeface="Arial" charset="0"/>
            </a:endParaRPr>
          </a:p>
        </p:txBody>
      </p:sp>
      <p:sp>
        <p:nvSpPr>
          <p:cNvPr id="628793" name="AutoShape 57">
            <a:extLst>
              <a:ext uri="{FF2B5EF4-FFF2-40B4-BE49-F238E27FC236}">
                <a16:creationId xmlns:a16="http://schemas.microsoft.com/office/drawing/2014/main" id="{1098FCDA-D7D9-44EC-8D1D-101708E36A57}"/>
              </a:ext>
            </a:extLst>
          </p:cNvPr>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SG"/>
          </a:p>
        </p:txBody>
      </p:sp>
      <p:sp>
        <p:nvSpPr>
          <p:cNvPr id="628794" name="Text Box 58">
            <a:extLst>
              <a:ext uri="{FF2B5EF4-FFF2-40B4-BE49-F238E27FC236}">
                <a16:creationId xmlns:a16="http://schemas.microsoft.com/office/drawing/2014/main" id="{013ADCFF-B7B8-4BF8-A10A-8D19B1BF2B44}"/>
              </a:ext>
            </a:extLst>
          </p:cNvPr>
          <p:cNvSpPr txBox="1">
            <a:spLocks noChangeArrowheads="1"/>
          </p:cNvSpPr>
          <p:nvPr/>
        </p:nvSpPr>
        <p:spPr bwMode="auto">
          <a:xfrm>
            <a:off x="2438400" y="5988050"/>
            <a:ext cx="22098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3600" b="1">
                <a:solidFill>
                  <a:srgbClr val="FFFF00"/>
                </a:solidFill>
                <a:latin typeface="Times New Roman" pitchFamily="18" charset="0"/>
                <a:ea typeface="SimSun" pitchFamily="2" charset="-122"/>
                <a:cs typeface="Osaka" charset="-128"/>
              </a:rPr>
              <a:t>约拿</a:t>
            </a:r>
            <a:endParaRPr lang="en-US" altLang="en-US" sz="3600" b="1">
              <a:solidFill>
                <a:srgbClr val="FFFF00"/>
              </a:solidFill>
              <a:ea typeface="SimSun" pitchFamily="2" charset="-122"/>
              <a:cs typeface="Osaka" charset="-128"/>
            </a:endParaRPr>
          </a:p>
        </p:txBody>
      </p:sp>
      <p:sp>
        <p:nvSpPr>
          <p:cNvPr id="628795" name="Text Box 59">
            <a:extLst>
              <a:ext uri="{FF2B5EF4-FFF2-40B4-BE49-F238E27FC236}">
                <a16:creationId xmlns:a16="http://schemas.microsoft.com/office/drawing/2014/main" id="{08DC5B20-8C04-43B9-AE02-ED4D898E7838}"/>
              </a:ext>
            </a:extLst>
          </p:cNvPr>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a:solidFill>
                  <a:srgbClr val="FFFFFF"/>
                </a:solidFill>
                <a:ea typeface="Osaka" charset="0"/>
                <a:cs typeface="Osaka" charset="0"/>
              </a:rPr>
              <a:t>443</a:t>
            </a:r>
            <a:endParaRPr lang="en-US" sz="3600">
              <a:solidFill>
                <a:srgbClr val="FFFFFF"/>
              </a:solidFill>
              <a:ea typeface="Osaka" charset="0"/>
              <a:cs typeface="Osaka"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75" grpId="0"/>
      <p:bldP spid="62879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tx1"/>
            </a:gs>
            <a:gs pos="100000">
              <a:srgbClr val="000090"/>
            </a:gs>
          </a:gsLst>
          <a:path path="shape">
            <a:fillToRect l="50000" t="50000" r="50000" b="50000"/>
          </a:path>
        </a:gradFill>
        <a:effectLst/>
      </p:bgPr>
    </p:bg>
    <p:spTree>
      <p:nvGrpSpPr>
        <p:cNvPr id="1" name=""/>
        <p:cNvGrpSpPr/>
        <p:nvPr/>
      </p:nvGrpSpPr>
      <p:grpSpPr>
        <a:xfrm>
          <a:off x="0" y="0"/>
          <a:ext cx="0" cy="0"/>
          <a:chOff x="0" y="0"/>
          <a:chExt cx="0" cy="0"/>
        </a:xfrm>
      </p:grpSpPr>
      <p:sp>
        <p:nvSpPr>
          <p:cNvPr id="477186" name="Picture 1">
            <a:extLst>
              <a:ext uri="{FF2B5EF4-FFF2-40B4-BE49-F238E27FC236}">
                <a16:creationId xmlns:a16="http://schemas.microsoft.com/office/drawing/2014/main" id="{204BF8F1-D43D-4BB7-A3E8-1338DA0C35D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900098" name="Rectangle 2">
            <a:extLst>
              <a:ext uri="{FF2B5EF4-FFF2-40B4-BE49-F238E27FC236}">
                <a16:creationId xmlns:a16="http://schemas.microsoft.com/office/drawing/2014/main" id="{C533BEAE-E1FD-420F-9E14-161A2EE45022}"/>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FAA26D3D-D897-4be2-8F04-BA451C77F1D7}"/>
          </a:extLst>
        </p:spPr>
        <p:txBody>
          <a:bodyPr/>
          <a:lstStyle/>
          <a:p>
            <a:pPr>
              <a:defRPr/>
            </a:pPr>
            <a:r>
              <a:rPr lang="zh-CN" altLang="en-US" sz="4800" b="1">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E6E7D0-339F-4433-B9D0-CBDF395AA6B2}"/>
              </a:ext>
            </a:extLst>
          </p:cNvPr>
          <p:cNvSpPr txBox="1">
            <a:spLocks noChangeArrowheads="1"/>
          </p:cNvSpPr>
          <p:nvPr/>
        </p:nvSpPr>
        <p:spPr bwMode="auto">
          <a:xfrm>
            <a:off x="0" y="1333069"/>
            <a:ext cx="9144000" cy="46135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约拿</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就向耶和华祷告，说：“耶和华啊！我还在本国的时候，不是这样说过吗？我知道你是有恩典有怜悯的　神，不轻易发怒，并且有丰盛的慈爱，转意不降灾祸，所以我才急忙逃往他施去。</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A380D5A-7884-492B-AD6F-35502AC635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约拿</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a:extLst>
              <a:ext uri="{FF2B5EF4-FFF2-40B4-BE49-F238E27FC236}">
                <a16:creationId xmlns:a16="http://schemas.microsoft.com/office/drawing/2014/main" id="{E7D6051E-DB57-4773-A34D-8485340CC879}"/>
              </a:ext>
            </a:extLst>
          </p:cNvPr>
          <p:cNvSpPr txBox="1">
            <a:spLocks noChangeArrowheads="1"/>
          </p:cNvSpPr>
          <p:nvPr/>
        </p:nvSpPr>
        <p:spPr bwMode="auto">
          <a:xfrm>
            <a:off x="8472488" y="650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599</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6" descr="28 Dav-Sol small.jpg">
            <a:extLst>
              <a:ext uri="{FF2B5EF4-FFF2-40B4-BE49-F238E27FC236}">
                <a16:creationId xmlns:a16="http://schemas.microsoft.com/office/drawing/2014/main" id="{C3FC7B06-9D40-4F2A-8E92-86F0A74CA7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572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ext Box 24">
            <a:extLst>
              <a:ext uri="{FF2B5EF4-FFF2-40B4-BE49-F238E27FC236}">
                <a16:creationId xmlns:a16="http://schemas.microsoft.com/office/drawing/2014/main" id="{C72BF67F-11A9-431D-A2D5-2C7C0B44F32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MS Pゴシック"/>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ゴシック"/>
                <a:cs typeface="MS Pゴシック"/>
              </a:defRPr>
            </a:lvl2pPr>
            <a:lvl3pPr marL="1143000" indent="-228600">
              <a:spcBef>
                <a:spcPct val="20000"/>
              </a:spcBef>
              <a:buChar char="•"/>
              <a:defRPr sz="2400">
                <a:solidFill>
                  <a:schemeClr val="tx1"/>
                </a:solidFill>
                <a:latin typeface="Arial" panose="020B0604020202020204" pitchFamily="34" charset="0"/>
                <a:ea typeface="MS Pゴシック"/>
                <a:cs typeface="MS Pゴシック"/>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9pPr>
          </a:lstStyle>
          <a:p>
            <a:pPr algn="r" eaLnBrk="1" hangingPunct="1">
              <a:spcBef>
                <a:spcPct val="50000"/>
              </a:spcBef>
              <a:buFontTx/>
              <a:buNone/>
            </a:pPr>
            <a:r>
              <a:rPr lang="en-US" altLang="en-US" sz="2400" b="1">
                <a:solidFill>
                  <a:srgbClr val="FFFF00"/>
                </a:solidFill>
                <a:latin typeface="Comic Sans MS" panose="030F0702030302020204" pitchFamily="66" charset="0"/>
              </a:rPr>
              <a:t>446</a:t>
            </a:r>
          </a:p>
        </p:txBody>
      </p:sp>
      <p:sp>
        <p:nvSpPr>
          <p:cNvPr id="99354" name="Rectangle 26" descr="Green marble">
            <a:extLst>
              <a:ext uri="{FF2B5EF4-FFF2-40B4-BE49-F238E27FC236}">
                <a16:creationId xmlns:a16="http://schemas.microsoft.com/office/drawing/2014/main" id="{0D61C3DE-6491-4BCA-A150-BBFB8765C4E2}"/>
              </a:ext>
            </a:extLst>
          </p:cNvPr>
          <p:cNvSpPr>
            <a:spLocks noGrp="1" noChangeArrowheads="1"/>
          </p:cNvSpPr>
          <p:nvPr>
            <p:ph type="title" idx="4294967295"/>
          </p:nvPr>
        </p:nvSpPr>
        <p:spPr>
          <a:xfrm>
            <a:off x="0" y="109538"/>
            <a:ext cx="3505200" cy="1719262"/>
          </a:xfrm>
          <a:effectLst>
            <a:outerShdw blurRad="63500" dist="107763" dir="2700000" algn="ctr" rotWithShape="0">
              <a:srgbClr val="030201">
                <a:alpha val="74998"/>
              </a:srgbClr>
            </a:outerShdw>
          </a:effectLst>
        </p:spPr>
        <p:txBody>
          <a:bodyPr/>
          <a:lstStyle/>
          <a:p>
            <a:pPr algn="l" eaLnBrk="1" hangingPunct="1">
              <a:defRPr/>
            </a:pPr>
            <a:r>
              <a:rPr lang="zh-CN" altLang="en-US" sz="3200" b="1">
                <a:solidFill>
                  <a:srgbClr val="FFFFFF"/>
                </a:solidFill>
                <a:latin typeface="Microsoft JhengHei" pitchFamily="34" charset="-120"/>
                <a:ea typeface="Microsoft JhengHei" pitchFamily="34" charset="-120"/>
              </a:rPr>
              <a:t>耶罗波安二世以下的扩展</a:t>
            </a:r>
            <a:endParaRPr lang="en-US" altLang="en-US" b="1">
              <a:solidFill>
                <a:schemeClr val="bg1"/>
              </a:solidFill>
              <a:latin typeface="Microsoft JhengHei" pitchFamily="34" charset="-120"/>
              <a:ea typeface="Microsoft JhengHei" pitchFamily="34" charset="-120"/>
            </a:endParaRPr>
          </a:p>
        </p:txBody>
      </p:sp>
      <p:grpSp>
        <p:nvGrpSpPr>
          <p:cNvPr id="2" name="Group 14">
            <a:extLst>
              <a:ext uri="{FF2B5EF4-FFF2-40B4-BE49-F238E27FC236}">
                <a16:creationId xmlns:a16="http://schemas.microsoft.com/office/drawing/2014/main" id="{3FCA3877-6A6E-4955-A389-20A4D18A0012}"/>
              </a:ext>
            </a:extLst>
          </p:cNvPr>
          <p:cNvGrpSpPr/>
          <p:nvPr/>
        </p:nvGrpSpPr>
        <p:grpSpPr>
          <a:xfrm>
            <a:off x="5715000" y="1447800"/>
            <a:ext cx="3429000" cy="2743200"/>
            <a:chOff x="5715000" y="1447800"/>
            <a:chExt cx="3429000" cy="2743200"/>
          </a:xfrm>
          <a:solidFill>
            <a:srgbClr val="242A59"/>
          </a:solidFill>
        </p:grpSpPr>
        <p:sp>
          <p:nvSpPr>
            <p:cNvPr id="13" name="Parallelogram 12">
              <a:extLst>
                <a:ext uri="{FF2B5EF4-FFF2-40B4-BE49-F238E27FC236}">
                  <a16:creationId xmlns:a16="http://schemas.microsoft.com/office/drawing/2014/main" id="{06379939-C650-423F-B53E-744230D21201}"/>
                </a:ext>
              </a:extLst>
            </p:cNvPr>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14" name="TextBox 13">
              <a:extLst>
                <a:ext uri="{FF2B5EF4-FFF2-40B4-BE49-F238E27FC236}">
                  <a16:creationId xmlns:a16="http://schemas.microsoft.com/office/drawing/2014/main" id="{0D67B4DA-B4B8-4FC1-B5F7-4723F3EFE4AA}"/>
                </a:ext>
              </a:extLst>
            </p:cNvPr>
            <p:cNvSpPr txBox="1"/>
            <p:nvPr/>
          </p:nvSpPr>
          <p:spPr>
            <a:xfrm>
              <a:off x="7184902" y="1752600"/>
              <a:ext cx="1959098" cy="400110"/>
            </a:xfrm>
            <a:prstGeom prst="rect">
              <a:avLst/>
            </a:prstGeom>
            <a:grpFill/>
          </p:spPr>
          <p:txBody>
            <a:bodyPr>
              <a:spAutoFit/>
            </a:bodyPr>
            <a:lstStyle/>
            <a:p>
              <a:pPr algn="ctr">
                <a:defRPr/>
              </a:pPr>
              <a:r>
                <a:rPr lang="zh-SG" altLang="en-US" sz="2000" dirty="0">
                  <a:solidFill>
                    <a:srgbClr val="FFFFFF"/>
                  </a:solidFill>
                  <a:latin typeface="Microsoft JhengHei" pitchFamily="34" charset="-120"/>
                  <a:ea typeface="Microsoft JhengHei" pitchFamily="34" charset="-120"/>
                </a:rPr>
                <a:t>耶 罗 波 安 </a:t>
              </a:r>
              <a:r>
                <a:rPr lang="en-US" altLang="zh-SG" sz="2000" dirty="0">
                  <a:solidFill>
                    <a:srgbClr val="FFFFFF"/>
                  </a:solidFill>
                  <a:latin typeface="Microsoft JhengHei" pitchFamily="34" charset="-120"/>
                  <a:ea typeface="Microsoft JhengHei" pitchFamily="34" charset="-120"/>
                </a:rPr>
                <a:t>(</a:t>
              </a:r>
              <a:r>
                <a:rPr lang="zh-CN" altLang="en-US" sz="2000" dirty="0">
                  <a:solidFill>
                    <a:srgbClr val="FFFFFF"/>
                  </a:solidFill>
                  <a:latin typeface="Microsoft JhengHei" pitchFamily="34" charset="-120"/>
                  <a:ea typeface="Microsoft JhengHei" pitchFamily="34" charset="-120"/>
                </a:rPr>
                <a:t>二</a:t>
              </a:r>
              <a:r>
                <a:rPr lang="en-US" altLang="zh-CN" sz="2000" dirty="0">
                  <a:solidFill>
                    <a:srgbClr val="FFFFFF"/>
                  </a:solidFill>
                  <a:latin typeface="Microsoft JhengHei" pitchFamily="34" charset="-120"/>
                  <a:ea typeface="Microsoft JhengHei" pitchFamily="34" charset="-120"/>
                </a:rPr>
                <a:t>)</a:t>
              </a:r>
              <a:endParaRPr lang="en-US" sz="2000" b="1" dirty="0">
                <a:solidFill>
                  <a:srgbClr val="FFFFFF"/>
                </a:solidFill>
                <a:latin typeface="+mn-lt"/>
                <a:ea typeface="+mn-ea"/>
                <a:cs typeface="Arial"/>
              </a:endParaRPr>
            </a:p>
          </p:txBody>
        </p:sp>
      </p:grpSp>
      <p:sp>
        <p:nvSpPr>
          <p:cNvPr id="16" name="TextBox 15">
            <a:extLst>
              <a:ext uri="{FF2B5EF4-FFF2-40B4-BE49-F238E27FC236}">
                <a16:creationId xmlns:a16="http://schemas.microsoft.com/office/drawing/2014/main" id="{15F1151A-7D89-4712-9D9F-D565F909E1EC}"/>
              </a:ext>
            </a:extLst>
          </p:cNvPr>
          <p:cNvSpPr txBox="1">
            <a:spLocks noChangeArrowheads="1"/>
          </p:cNvSpPr>
          <p:nvPr/>
        </p:nvSpPr>
        <p:spPr bwMode="auto">
          <a:xfrm>
            <a:off x="0" y="3441700"/>
            <a:ext cx="4495800" cy="3046413"/>
          </a:xfrm>
          <a:prstGeom prst="rect">
            <a:avLst/>
          </a:prstGeom>
          <a:solidFill>
            <a:srgbClr val="232A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MS Pゴシック"/>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ゴシック"/>
                <a:cs typeface="MS Pゴシック"/>
              </a:defRPr>
            </a:lvl2pPr>
            <a:lvl3pPr marL="1143000" indent="-228600">
              <a:spcBef>
                <a:spcPct val="20000"/>
              </a:spcBef>
              <a:buChar char="•"/>
              <a:defRPr sz="2400">
                <a:solidFill>
                  <a:schemeClr val="tx1"/>
                </a:solidFill>
                <a:latin typeface="Arial" panose="020B0604020202020204" pitchFamily="34" charset="0"/>
                <a:ea typeface="MS Pゴシック"/>
                <a:cs typeface="MS Pゴシック"/>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4pPr>
            <a:lvl5pPr marL="2057400" indent="-228600">
              <a:spcBef>
                <a:spcPct val="20000"/>
              </a:spcBef>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Arial" panose="020B0604020202020204" pitchFamily="34" charset="0"/>
                <a:ea typeface="MS Pゴシック"/>
                <a:cs typeface="MS Pゴシック"/>
              </a:defRPr>
            </a:lvl9pPr>
          </a:lstStyle>
          <a:p>
            <a:pPr eaLnBrk="1" hangingPunct="1">
              <a:spcBef>
                <a:spcPct val="0"/>
              </a:spcBef>
              <a:buFontTx/>
              <a:buNone/>
            </a:pPr>
            <a:r>
              <a:rPr lang="ja-JP" altLang="en-US" sz="2400">
                <a:solidFill>
                  <a:srgbClr val="FFFF00"/>
                </a:solidFill>
              </a:rPr>
              <a:t>“</a:t>
            </a:r>
            <a:r>
              <a:rPr lang="zh-SG" altLang="en-US" sz="2400" b="1"/>
              <a:t>列</a:t>
            </a:r>
            <a:r>
              <a:rPr lang="zh-SG" altLang="ja-JP" sz="2400" b="1"/>
              <a:t> </a:t>
            </a:r>
            <a:r>
              <a:rPr lang="zh-SG" altLang="en-US" sz="2400" b="1"/>
              <a:t>王</a:t>
            </a:r>
            <a:r>
              <a:rPr lang="zh-SG" altLang="ja-JP" sz="2400" b="1"/>
              <a:t> </a:t>
            </a:r>
            <a:r>
              <a:rPr lang="zh-SG" altLang="en-US" sz="2400" b="1"/>
              <a:t>紀</a:t>
            </a:r>
            <a:r>
              <a:rPr lang="zh-SG" altLang="ja-JP" sz="2400" b="1"/>
              <a:t> </a:t>
            </a:r>
            <a:r>
              <a:rPr lang="zh-SG" altLang="en-US" sz="2400" b="1"/>
              <a:t>下</a:t>
            </a:r>
            <a:r>
              <a:rPr lang="zh-SG" altLang="ja-JP" sz="2400" b="1"/>
              <a:t> </a:t>
            </a:r>
            <a:r>
              <a:rPr lang="en-US" altLang="ja-JP" sz="2400" b="1"/>
              <a:t>14:25 </a:t>
            </a:r>
          </a:p>
          <a:p>
            <a:pPr eaLnBrk="1" hangingPunct="1">
              <a:spcBef>
                <a:spcPct val="0"/>
              </a:spcBef>
              <a:buFontTx/>
              <a:buNone/>
            </a:pPr>
            <a:endParaRPr lang="en-US" altLang="en-US" sz="2400" b="1"/>
          </a:p>
          <a:p>
            <a:pPr eaLnBrk="1" hangingPunct="1">
              <a:spcBef>
                <a:spcPct val="0"/>
              </a:spcBef>
              <a:buFontTx/>
              <a:buNone/>
            </a:pPr>
            <a:r>
              <a:rPr lang="zh-SG" altLang="en-US" sz="2400">
                <a:latin typeface="Microsoft JhengHei" panose="020B0604030504040204" pitchFamily="34" charset="-120"/>
                <a:ea typeface="Microsoft JhengHei" panose="020B0604030504040204" pitchFamily="34" charset="-120"/>
              </a:rPr>
              <a:t>耶 罗 波 安</a:t>
            </a:r>
            <a:r>
              <a:rPr lang="zh-CN" altLang="en-US" sz="2400">
                <a:solidFill>
                  <a:srgbClr val="FFFF00"/>
                </a:solidFill>
                <a:latin typeface="Times New Roman" panose="02020603050405020304" pitchFamily="18" charset="0"/>
              </a:rPr>
              <a:t>二</a:t>
            </a:r>
            <a:r>
              <a:rPr lang="zh-CN" altLang="en-US" sz="2400" b="1">
                <a:solidFill>
                  <a:srgbClr val="FFFF00"/>
                </a:solidFill>
                <a:latin typeface="Microsoft JhengHei" panose="020B0604030504040204" pitchFamily="34" charset="-120"/>
                <a:ea typeface="Microsoft JhengHei" panose="020B0604030504040204" pitchFamily="34" charset="-120"/>
              </a:rPr>
              <a:t>世</a:t>
            </a:r>
            <a:r>
              <a:rPr lang="zh-SG" altLang="en-US" sz="2400">
                <a:latin typeface="Microsoft JhengHei" panose="020B0604030504040204" pitchFamily="34" charset="-120"/>
                <a:ea typeface="Microsoft JhengHei" panose="020B0604030504040204" pitchFamily="34" charset="-120"/>
              </a:rPr>
              <a:t>收</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回</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色</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边</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之</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地</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从</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哈</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马</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口</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到</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亚</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拉</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海</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正</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如</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耶</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华</a:t>
            </a:r>
            <a:r>
              <a:rPr lang="zh-SG" altLang="ja-JP" sz="2400">
                <a:latin typeface="Microsoft JhengHei" panose="020B0604030504040204" pitchFamily="34" charset="-120"/>
                <a:ea typeface="Microsoft JhengHei" panose="020B0604030504040204" pitchFamily="34" charset="-120"/>
              </a:rPr>
              <a:t> ─ </a:t>
            </a:r>
            <a:r>
              <a:rPr lang="zh-SG" altLang="en-US" sz="2400">
                <a:latin typeface="Microsoft JhengHei" panose="020B0604030504040204" pitchFamily="34" charset="-120"/>
                <a:ea typeface="Microsoft JhengHei" panose="020B0604030504040204" pitchFamily="34" charset="-120"/>
              </a:rPr>
              <a:t>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色</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　</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神</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藉</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他</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仆</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人</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迦</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特</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希</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弗</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人</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亚</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米</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太</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儿</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子</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先</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知</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约</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拿</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所</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说</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的</a:t>
            </a:r>
            <a:r>
              <a:rPr lang="zh-SG" altLang="ja-JP" sz="2400">
                <a:latin typeface="Microsoft JhengHei" panose="020B0604030504040204" pitchFamily="34" charset="-120"/>
                <a:ea typeface="Microsoft JhengHei" panose="020B0604030504040204" pitchFamily="34" charset="-120"/>
              </a:rPr>
              <a:t> </a:t>
            </a:r>
            <a:r>
              <a:rPr lang="zh-SG" altLang="en-US" sz="2400">
                <a:latin typeface="Microsoft JhengHei" panose="020B0604030504040204" pitchFamily="34" charset="-120"/>
                <a:ea typeface="Microsoft JhengHei" panose="020B0604030504040204" pitchFamily="34" charset="-120"/>
              </a:rPr>
              <a:t>。</a:t>
            </a:r>
          </a:p>
        </p:txBody>
      </p:sp>
      <p:grpSp>
        <p:nvGrpSpPr>
          <p:cNvPr id="3" name="Group 10">
            <a:extLst>
              <a:ext uri="{FF2B5EF4-FFF2-40B4-BE49-F238E27FC236}">
                <a16:creationId xmlns:a16="http://schemas.microsoft.com/office/drawing/2014/main" id="{334AE358-B9BF-4499-BC7D-0FD10B6E420A}"/>
              </a:ext>
            </a:extLst>
          </p:cNvPr>
          <p:cNvGrpSpPr/>
          <p:nvPr/>
        </p:nvGrpSpPr>
        <p:grpSpPr>
          <a:xfrm>
            <a:off x="5715000" y="3429000"/>
            <a:ext cx="3429000" cy="762000"/>
            <a:chOff x="5715000" y="3429000"/>
            <a:chExt cx="2994255" cy="762000"/>
          </a:xfrm>
          <a:solidFill>
            <a:srgbClr val="030201"/>
          </a:solidFill>
        </p:grpSpPr>
        <p:sp>
          <p:nvSpPr>
            <p:cNvPr id="9" name="Parallelogram 8">
              <a:extLst>
                <a:ext uri="{FF2B5EF4-FFF2-40B4-BE49-F238E27FC236}">
                  <a16:creationId xmlns:a16="http://schemas.microsoft.com/office/drawing/2014/main" id="{C494BE5F-2E31-4629-A910-55A93264AA4C}"/>
                </a:ext>
              </a:extLst>
            </p:cNvPr>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10" name="TextBox 9">
              <a:extLst>
                <a:ext uri="{FF2B5EF4-FFF2-40B4-BE49-F238E27FC236}">
                  <a16:creationId xmlns:a16="http://schemas.microsoft.com/office/drawing/2014/main" id="{C0DD780A-53C0-4F69-A4AA-391DF5030D2A}"/>
                </a:ext>
              </a:extLst>
            </p:cNvPr>
            <p:cNvSpPr txBox="1"/>
            <p:nvPr/>
          </p:nvSpPr>
          <p:spPr>
            <a:xfrm>
              <a:off x="6380390" y="3429000"/>
              <a:ext cx="2328865" cy="369332"/>
            </a:xfrm>
            <a:prstGeom prst="rect">
              <a:avLst/>
            </a:prstGeom>
            <a:grpFill/>
          </p:spPr>
          <p:txBody>
            <a:bodyPr>
              <a:spAutoFit/>
            </a:bodyPr>
            <a:lstStyle/>
            <a:p>
              <a:pPr algn="ctr">
                <a:defRPr/>
              </a:pPr>
              <a:r>
                <a:rPr lang="zh-SG" altLang="en-US" dirty="0">
                  <a:solidFill>
                    <a:srgbClr val="FFFFFF"/>
                  </a:solidFill>
                  <a:latin typeface="Microsoft JhengHei" pitchFamily="34" charset="-120"/>
                  <a:ea typeface="Microsoft JhengHei" pitchFamily="34" charset="-120"/>
                </a:rPr>
                <a:t>耶 罗 波 安 </a:t>
              </a:r>
              <a:r>
                <a:rPr lang="en-US" altLang="zh-SG" dirty="0">
                  <a:solidFill>
                    <a:srgbClr val="FFFFFF"/>
                  </a:solidFill>
                  <a:latin typeface="Microsoft JhengHei" pitchFamily="34" charset="-120"/>
                  <a:ea typeface="Microsoft JhengHei" pitchFamily="34" charset="-120"/>
                </a:rPr>
                <a:t>(</a:t>
              </a:r>
              <a:r>
                <a:rPr lang="zh-CN" altLang="en-US" dirty="0">
                  <a:solidFill>
                    <a:srgbClr val="FFFFFF"/>
                  </a:solidFill>
                  <a:latin typeface="Microsoft JhengHei" pitchFamily="34" charset="-120"/>
                  <a:ea typeface="Microsoft JhengHei" pitchFamily="34" charset="-120"/>
                </a:rPr>
                <a:t>一</a:t>
              </a:r>
              <a:r>
                <a:rPr lang="en-US" altLang="zh-SG" dirty="0">
                  <a:solidFill>
                    <a:srgbClr val="FFFFFF"/>
                  </a:solidFill>
                  <a:latin typeface="Microsoft JhengHei" pitchFamily="34" charset="-120"/>
                  <a:ea typeface="Microsoft JhengHei" pitchFamily="34" charset="-120"/>
                </a:rPr>
                <a:t>)  </a:t>
              </a:r>
              <a:r>
                <a:rPr lang="en-US" dirty="0">
                  <a:solidFill>
                    <a:srgbClr val="FFFFFF"/>
                  </a:solidFill>
                  <a:latin typeface="Microsoft JhengHei" pitchFamily="34" charset="-120"/>
                  <a:ea typeface="Microsoft JhengHei" pitchFamily="34" charset="-120"/>
                  <a:cs typeface="Arial"/>
                </a:rPr>
                <a:t>930 BC</a:t>
              </a:r>
            </a:p>
          </p:txBody>
        </p:sp>
      </p:grpSp>
      <p:sp>
        <p:nvSpPr>
          <p:cNvPr id="12" name="Rectangle 11">
            <a:extLst>
              <a:ext uri="{FF2B5EF4-FFF2-40B4-BE49-F238E27FC236}">
                <a16:creationId xmlns:a16="http://schemas.microsoft.com/office/drawing/2014/main" id="{707A1876-D01B-403E-9AC8-261411D1E7DB}"/>
              </a:ext>
            </a:extLst>
          </p:cNvPr>
          <p:cNvSpPr/>
          <p:nvPr/>
        </p:nvSpPr>
        <p:spPr>
          <a:xfrm>
            <a:off x="7162800" y="3886200"/>
            <a:ext cx="2133600" cy="1384300"/>
          </a:xfrm>
          <a:prstGeom prst="rect">
            <a:avLst/>
          </a:prstGeom>
          <a:solidFill>
            <a:schemeClr val="bg2">
              <a:lumMod val="60000"/>
              <a:lumOff val="40000"/>
            </a:schemeClr>
          </a:solidFill>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zh-CN" altLang="en-US" sz="2800" b="1">
                <a:solidFill>
                  <a:srgbClr val="222546"/>
                </a:solidFill>
                <a:ea typeface="MS Pゴシック"/>
              </a:rPr>
              <a:t>大卫国王和</a:t>
            </a:r>
            <a:r>
              <a:rPr lang="zh-SG" altLang="en-US" sz="2800" b="1">
                <a:solidFill>
                  <a:srgbClr val="222546"/>
                </a:solidFill>
                <a:ea typeface="MS Pゴシック"/>
              </a:rPr>
              <a:t>所罗门</a:t>
            </a:r>
            <a:r>
              <a:rPr lang="zh-CN" altLang="en-US" sz="2800" b="1">
                <a:solidFill>
                  <a:srgbClr val="222546"/>
                </a:solidFill>
                <a:ea typeface="MS Pゴシック"/>
              </a:rPr>
              <a:t>的王国</a:t>
            </a:r>
            <a:endParaRPr lang="en-US" altLang="en-US" sz="2800" b="1">
              <a:solidFill>
                <a:srgbClr val="222546"/>
              </a:solidFill>
              <a:ea typeface="MS Pゴシック"/>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9CD47003-3F4D-483D-A97D-0ED4D55E9D01}"/>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r>
              <a:rPr lang="zh-CN" altLang="en-US" sz="2400"/>
              <a:t>四个属灵的原则</a:t>
            </a:r>
            <a:br>
              <a:rPr lang="zh-CN" altLang="en-US" sz="2400"/>
            </a:br>
            <a:endParaRPr lang="en-US" altLang="en-US" sz="2400">
              <a:solidFill>
                <a:srgbClr val="000000"/>
              </a:solidFill>
              <a:latin typeface="Times New Roman" panose="02020603050405020304" pitchFamily="18" charset="0"/>
            </a:endParaRPr>
          </a:p>
        </p:txBody>
      </p:sp>
      <p:sp>
        <p:nvSpPr>
          <p:cNvPr id="515075" name="Rectangle 6">
            <a:extLst>
              <a:ext uri="{FF2B5EF4-FFF2-40B4-BE49-F238E27FC236}">
                <a16:creationId xmlns:a16="http://schemas.microsoft.com/office/drawing/2014/main" id="{6D830C0F-1FAF-40F3-B4D0-3A06E6CFA027}"/>
              </a:ext>
            </a:extLst>
          </p:cNvPr>
          <p:cNvSpPr>
            <a:spLocks noChangeArrowheads="1"/>
          </p:cNvSpPr>
          <p:nvPr/>
        </p:nvSpPr>
        <p:spPr bwMode="auto">
          <a:xfrm>
            <a:off x="457200" y="304800"/>
            <a:ext cx="377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sz="4000">
                <a:solidFill>
                  <a:srgbClr val="F5F5F2"/>
                </a:solidFill>
                <a:latin typeface="KaiTi" panose="02010609060101010101" pitchFamily="49" charset="-122"/>
                <a:ea typeface="KaiTi" panose="02010609060101010101" pitchFamily="49" charset="-122"/>
              </a:rPr>
              <a:t>四个属灵的原则</a:t>
            </a:r>
            <a:endParaRPr lang="en-US" altLang="en-US" sz="4000">
              <a:latin typeface="KaiTi" panose="02010609060101010101" pitchFamily="49" charset="-122"/>
              <a:ea typeface="KaiTi" panose="02010609060101010101" pitchFamily="49" charset="-122"/>
            </a:endParaRPr>
          </a:p>
        </p:txBody>
      </p:sp>
      <p:pic>
        <p:nvPicPr>
          <p:cNvPr id="515076" name="Picture 4" descr="Chinese 4 Spiritual Laws -25 Pack - click here to enlarge">
            <a:hlinkClick r:id="rId3"/>
            <a:extLst>
              <a:ext uri="{FF2B5EF4-FFF2-40B4-BE49-F238E27FC236}">
                <a16:creationId xmlns:a16="http://schemas.microsoft.com/office/drawing/2014/main" id="{71567A8E-2547-4BC2-9D46-A359208C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66800"/>
            <a:ext cx="67818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51284F9-F448-4E4B-93EB-5328AB52BC0B}"/>
              </a:ext>
            </a:extLst>
          </p:cNvPr>
          <p:cNvSpPr>
            <a:spLocks noGrp="1"/>
          </p:cNvSpPr>
          <p:nvPr>
            <p:ph type="title" idx="4294967295"/>
          </p:nvPr>
        </p:nvSpPr>
        <p:spPr>
          <a:xfrm>
            <a:off x="2514600" y="4114800"/>
            <a:ext cx="4572000" cy="2286000"/>
          </a:xfrm>
        </p:spPr>
        <p:txBody>
          <a:bodyPr/>
          <a:lstStyle/>
          <a:p>
            <a:pPr>
              <a:defRPr/>
            </a:pPr>
            <a:r>
              <a:rPr lang="zh-CN" altLang="en-US" sz="3200" b="1">
                <a:solidFill>
                  <a:srgbClr val="0D0D0D"/>
                </a:solidFill>
              </a:rPr>
              <a:t>神 爱 你，并 且 为 你 的 生 命 有 一 奇 妙 的 计 划</a:t>
            </a:r>
            <a:r>
              <a:rPr lang="zh-CN" altLang="en-US" sz="3200" b="1">
                <a:solidFill>
                  <a:srgbClr val="FFFFFF"/>
                </a:solidFill>
              </a:rPr>
              <a:t>。</a:t>
            </a:r>
            <a:br>
              <a:rPr lang="zh-CN" altLang="en-US" sz="3600" b="1"/>
            </a:br>
            <a:endParaRPr lang="en-US" sz="3600" b="1">
              <a:solidFill>
                <a:srgbClr val="FFFFFF"/>
              </a:solidFill>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4" descr="forest_fire[HR].jpg">
            <a:extLst>
              <a:ext uri="{FF2B5EF4-FFF2-40B4-BE49-F238E27FC236}">
                <a16:creationId xmlns:a16="http://schemas.microsoft.com/office/drawing/2014/main" id="{421C8C1E-2B4E-4739-87A1-6084C24CE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a:extLst>
              <a:ext uri="{FF2B5EF4-FFF2-40B4-BE49-F238E27FC236}">
                <a16:creationId xmlns:a16="http://schemas.microsoft.com/office/drawing/2014/main" id="{6CDC957A-5F7A-4E5E-AAAC-AB8351CB1EED}"/>
              </a:ext>
            </a:extLst>
          </p:cNvPr>
          <p:cNvSpPr>
            <a:spLocks noGrp="1" noChangeArrowheads="1"/>
          </p:cNvSpPr>
          <p:nvPr>
            <p:ph type="title"/>
          </p:nvPr>
        </p:nvSpPr>
        <p:spPr>
          <a:xfrm>
            <a:off x="457200" y="152400"/>
            <a:ext cx="8229600" cy="941388"/>
          </a:xfrm>
          <a:effectLst>
            <a:outerShdw dist="38099" dir="2700000" algn="ctr" rotWithShape="0">
              <a:schemeClr val="accent1">
                <a:alpha val="74997"/>
              </a:schemeClr>
            </a:outerShdw>
          </a:effectLst>
        </p:spPr>
        <p:txBody>
          <a:bodyPr/>
          <a:lstStyle/>
          <a:p>
            <a:pPr eaLnBrk="1" hangingPunct="1">
              <a:defRPr/>
            </a:pPr>
            <a:r>
              <a:rPr lang="zh-SG" b="1" dirty="0">
                <a:solidFill>
                  <a:schemeClr val="tx1"/>
                </a:solidFill>
                <a:effectLst>
                  <a:glow rad="228600">
                    <a:schemeClr val="bg1"/>
                  </a:glow>
                </a:effectLst>
                <a:ea typeface="ＭＳ Ｐゴシック" charset="0"/>
                <a:cs typeface="ＭＳ Ｐゴシック" charset="0"/>
              </a:rPr>
              <a:t>什么</a:t>
            </a:r>
            <a:r>
              <a:rPr lang="zh-CN" altLang="en-US" b="1" dirty="0">
                <a:solidFill>
                  <a:schemeClr val="tx1"/>
                </a:solidFill>
                <a:effectLst>
                  <a:glow rad="228600">
                    <a:schemeClr val="bg1"/>
                  </a:glow>
                </a:effectLst>
                <a:ea typeface="ＭＳ Ｐゴシック" charset="0"/>
                <a:cs typeface="ＭＳ Ｐゴシック" charset="0"/>
              </a:rPr>
              <a:t>信</a:t>
            </a:r>
            <a:r>
              <a:rPr lang="zh-SG" b="1" dirty="0">
                <a:solidFill>
                  <a:schemeClr val="tx1"/>
                </a:solidFill>
                <a:effectLst>
                  <a:glow rad="228600">
                    <a:schemeClr val="bg1"/>
                  </a:glow>
                </a:effectLst>
                <a:ea typeface="ＭＳ Ｐゴシック" charset="0"/>
                <a:cs typeface="ＭＳ Ｐゴシック" charset="0"/>
              </a:rPr>
              <a:t>息</a:t>
            </a:r>
            <a:r>
              <a:rPr lang="en-US" altLang="ja-JP" b="1" dirty="0">
                <a:solidFill>
                  <a:schemeClr val="tx1"/>
                </a:solidFill>
                <a:effectLst>
                  <a:glow rad="228600">
                    <a:schemeClr val="bg1"/>
                  </a:glow>
                </a:effectLst>
                <a:ea typeface="ＭＳ Ｐゴシック" charset="0"/>
                <a:cs typeface="ＭＳ Ｐゴシック" charset="0"/>
              </a:rPr>
              <a:t>…</a:t>
            </a:r>
            <a:endParaRPr lang="en-US" b="1" dirty="0">
              <a:solidFill>
                <a:schemeClr val="tx1"/>
              </a:solidFill>
              <a:effectLst>
                <a:glow rad="228600">
                  <a:schemeClr val="bg1"/>
                </a:glow>
              </a:effectLst>
              <a:ea typeface="ＭＳ Ｐゴシック" charset="0"/>
              <a:cs typeface="ＭＳ Ｐゴシック" charset="0"/>
            </a:endParaRPr>
          </a:p>
        </p:txBody>
      </p:sp>
      <p:sp>
        <p:nvSpPr>
          <p:cNvPr id="495620" name="Rectangle 4">
            <a:extLst>
              <a:ext uri="{FF2B5EF4-FFF2-40B4-BE49-F238E27FC236}">
                <a16:creationId xmlns:a16="http://schemas.microsoft.com/office/drawing/2014/main" id="{6BC54B58-EEAD-4E4A-86C7-BF85BB96CD4E}"/>
              </a:ext>
            </a:extLst>
          </p:cNvPr>
          <p:cNvSpPr>
            <a:spLocks noChangeArrowheads="1"/>
          </p:cNvSpPr>
          <p:nvPr/>
        </p:nvSpPr>
        <p:spPr bwMode="auto">
          <a:xfrm>
            <a:off x="152400" y="4343400"/>
            <a:ext cx="88392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rgbClr val="FFFFCC"/>
              </a:buClr>
              <a:buSzPct val="75000"/>
              <a:buFont typeface="Wingdings" charset="0"/>
              <a:buNone/>
              <a:defRPr/>
            </a:pPr>
            <a:r>
              <a:rPr lang="zh-SG" sz="3600" b="1" i="1" dirty="0">
                <a:solidFill>
                  <a:srgbClr val="FFFFFF"/>
                </a:solidFill>
                <a:effectLst>
                  <a:glow rad="228600">
                    <a:srgbClr val="000000"/>
                  </a:glow>
                </a:effectLst>
                <a:latin typeface="Arial" charset="0"/>
                <a:ea typeface="ＭＳ Ｐゴシック" charset="0"/>
                <a:cs typeface="ＭＳ Ｐゴシック" charset="0"/>
              </a:rPr>
              <a:t>约拿的</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信</a:t>
            </a:r>
            <a:r>
              <a:rPr lang="zh-SG" sz="3600" b="1" i="1" dirty="0">
                <a:solidFill>
                  <a:srgbClr val="FFFFFF"/>
                </a:solidFill>
                <a:effectLst>
                  <a:glow rad="228600">
                    <a:srgbClr val="000000"/>
                  </a:glow>
                </a:effectLst>
                <a:latin typeface="Arial" charset="0"/>
                <a:ea typeface="ＭＳ Ｐゴシック" charset="0"/>
                <a:cs typeface="ＭＳ Ｐゴシック" charset="0"/>
              </a:rPr>
              <a:t>息</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a:t>
            </a:r>
            <a:endParaRPr lang="en-US" altLang="zh-CN" sz="3600" b="1" i="1" dirty="0">
              <a:solidFill>
                <a:srgbClr val="FFFFFF"/>
              </a:solidFill>
              <a:effectLst>
                <a:glow rad="228600">
                  <a:srgbClr val="000000"/>
                </a:glow>
              </a:effectLst>
              <a:latin typeface="Arial" charset="0"/>
              <a:ea typeface="ＭＳ Ｐゴシック" charset="0"/>
              <a:cs typeface="ＭＳ Ｐゴシック" charset="0"/>
            </a:endParaRPr>
          </a:p>
          <a:p>
            <a:pPr marL="342900" indent="-342900" eaLnBrk="1" hangingPunct="1">
              <a:spcBef>
                <a:spcPct val="20000"/>
              </a:spcBef>
              <a:buClr>
                <a:srgbClr val="FFFFCC"/>
              </a:buClr>
              <a:buSzPct val="75000"/>
              <a:defRPr/>
            </a:pPr>
            <a:r>
              <a:rPr lang="ja-JP" altLang="en-US" sz="3600" b="1" i="1" dirty="0">
                <a:solidFill>
                  <a:srgbClr val="FFFFFF"/>
                </a:solidFill>
                <a:effectLst>
                  <a:glow rad="228600">
                    <a:srgbClr val="000000"/>
                  </a:glow>
                </a:effectLst>
                <a:latin typeface="Arial" charset="0"/>
                <a:ea typeface="ＭＳ Ｐゴシック" charset="0"/>
                <a:cs typeface="ＭＳ Ｐゴシック" charset="0"/>
              </a:rPr>
              <a:t>“</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尼尼微的</a:t>
            </a:r>
            <a:r>
              <a:rPr lang="zh-CN" altLang="en-US" sz="3600" b="1" i="1" dirty="0">
                <a:solidFill>
                  <a:srgbClr val="FFFF00"/>
                </a:solidFill>
                <a:effectLst>
                  <a:glow rad="228600">
                    <a:srgbClr val="000000"/>
                  </a:glow>
                </a:effectLst>
                <a:latin typeface="Arial" charset="0"/>
                <a:ea typeface="ＭＳ Ｐゴシック" charset="0"/>
                <a:cs typeface="ＭＳ Ｐゴシック" charset="0"/>
              </a:rPr>
              <a:t>罪过</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是上帝的</a:t>
            </a:r>
            <a:r>
              <a:rPr lang="zh-CN" altLang="en-US" sz="3600" b="1" i="1" dirty="0">
                <a:solidFill>
                  <a:srgbClr val="FFFF00"/>
                </a:solidFill>
                <a:effectLst>
                  <a:glow rad="228600">
                    <a:srgbClr val="000000"/>
                  </a:glow>
                </a:effectLst>
                <a:latin typeface="Arial" charset="0"/>
                <a:ea typeface="ＭＳ Ｐゴシック" charset="0"/>
                <a:cs typeface="ＭＳ Ｐゴシック" charset="0"/>
              </a:rPr>
              <a:t>疯狂</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！您好</a:t>
            </a:r>
            <a:r>
              <a:rPr lang="zh-CN" altLang="en-US" sz="3600" b="1" i="1" dirty="0">
                <a:solidFill>
                  <a:srgbClr val="FFC000"/>
                </a:solidFill>
                <a:effectLst>
                  <a:glow rad="228600">
                    <a:srgbClr val="000000"/>
                  </a:glow>
                </a:effectLst>
                <a:latin typeface="Arial" charset="0"/>
                <a:ea typeface="ＭＳ Ｐゴシック" charset="0"/>
                <a:cs typeface="ＭＳ Ｐゴシック" charset="0"/>
              </a:rPr>
              <a:t>悔改</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或你会得到</a:t>
            </a:r>
            <a:r>
              <a:rPr lang="zh-CN" altLang="en-US" sz="3600" b="1" i="1" dirty="0">
                <a:solidFill>
                  <a:srgbClr val="FFC000"/>
                </a:solidFill>
                <a:effectLst>
                  <a:glow rad="228600">
                    <a:srgbClr val="000000"/>
                  </a:glow>
                </a:effectLst>
                <a:latin typeface="Arial" charset="0"/>
                <a:ea typeface="ＭＳ Ｐゴシック" charset="0"/>
                <a:cs typeface="ＭＳ Ｐゴシック" charset="0"/>
              </a:rPr>
              <a:t>惩罚</a:t>
            </a:r>
            <a:r>
              <a:rPr lang="zh-CN" altLang="en-US" sz="3600" b="1" i="1" dirty="0">
                <a:solidFill>
                  <a:srgbClr val="FFFFFF"/>
                </a:solidFill>
                <a:effectLst>
                  <a:glow rad="228600">
                    <a:srgbClr val="000000"/>
                  </a:glow>
                </a:effectLst>
                <a:latin typeface="Arial" charset="0"/>
                <a:ea typeface="ＭＳ Ｐゴシック" charset="0"/>
                <a:cs typeface="ＭＳ Ｐゴシック" charset="0"/>
              </a:rPr>
              <a:t>！”</a:t>
            </a:r>
            <a:endParaRPr lang="en-US" sz="3600" b="1" i="1" dirty="0">
              <a:solidFill>
                <a:srgbClr val="FFFFFF"/>
              </a:solidFill>
              <a:effectLst>
                <a:glow rad="228600">
                  <a:srgbClr val="000000"/>
                </a:glow>
              </a:effectLst>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Date Placeholder 1">
            <a:extLst>
              <a:ext uri="{FF2B5EF4-FFF2-40B4-BE49-F238E27FC236}">
                <a16:creationId xmlns:a16="http://schemas.microsoft.com/office/drawing/2014/main" id="{68B2C4FB-BF71-4790-A454-A1266551AB39}"/>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eaLnBrk="1">
              <a:defRPr/>
            </a:pPr>
            <a:endParaRPr lang="en-US" sz="1400">
              <a:solidFill>
                <a:srgbClr val="FFFF66"/>
              </a:solidFill>
            </a:endParaRPr>
          </a:p>
        </p:txBody>
      </p:sp>
      <p:sp>
        <p:nvSpPr>
          <p:cNvPr id="303107" name="Footer Placeholder 2">
            <a:extLst>
              <a:ext uri="{FF2B5EF4-FFF2-40B4-BE49-F238E27FC236}">
                <a16:creationId xmlns:a16="http://schemas.microsoft.com/office/drawing/2014/main" id="{E7E12B13-B936-4478-8C68-B0A1D8080C3C}"/>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defRPr/>
            </a:pPr>
            <a:endParaRPr lang="en-US" sz="1400">
              <a:solidFill>
                <a:srgbClr val="FFFF66"/>
              </a:solidFill>
            </a:endParaRPr>
          </a:p>
        </p:txBody>
      </p:sp>
      <p:sp>
        <p:nvSpPr>
          <p:cNvPr id="4" name="Text Box 2">
            <a:extLst>
              <a:ext uri="{FF2B5EF4-FFF2-40B4-BE49-F238E27FC236}">
                <a16:creationId xmlns:a16="http://schemas.microsoft.com/office/drawing/2014/main" id="{07DBF816-175A-4074-A589-F255F325D36B}"/>
              </a:ext>
            </a:extLst>
          </p:cNvPr>
          <p:cNvSpPr txBox="1"/>
          <p:nvPr/>
        </p:nvSpPr>
        <p:spPr>
          <a:xfrm>
            <a:off x="11945938" y="8121650"/>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pic>
        <p:nvPicPr>
          <p:cNvPr id="517125" name="Picture 3">
            <a:extLst>
              <a:ext uri="{FF2B5EF4-FFF2-40B4-BE49-F238E27FC236}">
                <a16:creationId xmlns:a16="http://schemas.microsoft.com/office/drawing/2014/main" id="{92BB2C86-5D1D-46FC-8C6D-DD6D51F728D1}"/>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6" name="Rectangle 4">
            <a:extLst>
              <a:ext uri="{FF2B5EF4-FFF2-40B4-BE49-F238E27FC236}">
                <a16:creationId xmlns:a16="http://schemas.microsoft.com/office/drawing/2014/main" id="{20B18A1E-23FA-434D-AF65-74394945F2DD}"/>
              </a:ext>
            </a:extLst>
          </p:cNvPr>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517127" name="Rectangle 5">
            <a:extLst>
              <a:ext uri="{FF2B5EF4-FFF2-40B4-BE49-F238E27FC236}">
                <a16:creationId xmlns:a16="http://schemas.microsoft.com/office/drawing/2014/main" id="{6D487994-2229-4B13-A98E-69D8BCB8E10C}"/>
              </a:ext>
            </a:extLst>
          </p:cNvPr>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8" name="Text Box 6">
            <a:extLst>
              <a:ext uri="{FF2B5EF4-FFF2-40B4-BE49-F238E27FC236}">
                <a16:creationId xmlns:a16="http://schemas.microsoft.com/office/drawing/2014/main" id="{BBECFB47-E3CE-4A54-B742-E4AC3BD1B7CD}"/>
              </a:ext>
            </a:extLst>
          </p:cNvPr>
          <p:cNvSpPr txBox="1"/>
          <p:nvPr/>
        </p:nvSpPr>
        <p:spPr>
          <a:xfrm>
            <a:off x="11963400" y="8137525"/>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sp>
        <p:nvSpPr>
          <p:cNvPr id="9" name="Oval 7">
            <a:extLst>
              <a:ext uri="{FF2B5EF4-FFF2-40B4-BE49-F238E27FC236}">
                <a16:creationId xmlns:a16="http://schemas.microsoft.com/office/drawing/2014/main" id="{FD029F54-7CD1-4D68-B54D-D17D8CDD4217}"/>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10" name="Group 8">
            <a:extLst>
              <a:ext uri="{FF2B5EF4-FFF2-40B4-BE49-F238E27FC236}">
                <a16:creationId xmlns:a16="http://schemas.microsoft.com/office/drawing/2014/main" id="{2D2ABB10-1FF5-426E-8F5C-20E3FF954715}"/>
              </a:ext>
            </a:extLst>
          </p:cNvPr>
          <p:cNvGrpSpPr>
            <a:grpSpLocks/>
          </p:cNvGrpSpPr>
          <p:nvPr/>
        </p:nvGrpSpPr>
        <p:grpSpPr bwMode="auto">
          <a:xfrm>
            <a:off x="-152400" y="152400"/>
            <a:ext cx="9448800" cy="6705600"/>
            <a:chOff x="1617665" y="862014"/>
            <a:chExt cx="6845298" cy="5280029"/>
          </a:xfrm>
        </p:grpSpPr>
        <p:pic>
          <p:nvPicPr>
            <p:cNvPr id="303123" name="Picture 9">
              <a:extLst>
                <a:ext uri="{FF2B5EF4-FFF2-40B4-BE49-F238E27FC236}">
                  <a16:creationId xmlns:a16="http://schemas.microsoft.com/office/drawing/2014/main" id="{7B57FAFA-5129-4E3F-B0FA-40B3BC7135BB}"/>
                </a:ext>
              </a:extLst>
            </p:cNvPr>
            <p:cNvPicPr>
              <a:picLocks noChangeAspect="1"/>
            </p:cNvPicPr>
            <p:nvPr/>
          </p:nvPicPr>
          <p:blipFill>
            <a:blip r:embed="rId3">
              <a:lum contrast="-10000"/>
            </a:blip>
            <a:srcRect/>
            <a:stretch>
              <a:fillRect/>
            </a:stretch>
          </p:blipFill>
          <p:spPr bwMode="auto">
            <a:xfrm>
              <a:off x="1630316" y="862014"/>
              <a:ext cx="6807346" cy="5280029"/>
            </a:xfrm>
            <a:prstGeom prst="rect">
              <a:avLst/>
            </a:prstGeom>
            <a:noFill/>
            <a:ln>
              <a:noFill/>
            </a:ln>
            <a:effectLst>
              <a:outerShdw blurRad="63500" dist="35924" dir="2700000" algn="tl" rotWithShape="0">
                <a:srgbClr val="336699">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24" name="Rectangle 10">
              <a:extLst>
                <a:ext uri="{FF2B5EF4-FFF2-40B4-BE49-F238E27FC236}">
                  <a16:creationId xmlns:a16="http://schemas.microsoft.com/office/drawing/2014/main" id="{773019C2-4839-4FC4-8F2D-7B878CE488DB}"/>
                </a:ext>
              </a:extLst>
            </p:cNvPr>
            <p:cNvSpPr>
              <a:spLocks noChangeArrowheads="1"/>
            </p:cNvSpPr>
            <p:nvPr/>
          </p:nvSpPr>
          <p:spPr bwMode="auto">
            <a:xfrm>
              <a:off x="1630316" y="865764"/>
              <a:ext cx="787808" cy="5252529"/>
            </a:xfrm>
            <a:prstGeom prst="rect">
              <a:avLst/>
            </a:prstGeom>
            <a:solidFill>
              <a:srgbClr val="111111"/>
            </a:solidFill>
            <a:ln>
              <a:noFill/>
            </a:ln>
            <a:effectLst>
              <a:outerShdw blurRad="63500" dist="35924" dir="2700000" algn="tl" rotWithShape="0">
                <a:srgbClr val="336699">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sp>
          <p:nvSpPr>
            <p:cNvPr id="303125" name="Rectangle 11">
              <a:extLst>
                <a:ext uri="{FF2B5EF4-FFF2-40B4-BE49-F238E27FC236}">
                  <a16:creationId xmlns:a16="http://schemas.microsoft.com/office/drawing/2014/main" id="{5BD38108-71E0-4088-BCD6-CA6565D8DAD6}"/>
                </a:ext>
              </a:extLst>
            </p:cNvPr>
            <p:cNvSpPr>
              <a:spLocks noChangeArrowheads="1"/>
            </p:cNvSpPr>
            <p:nvPr/>
          </p:nvSpPr>
          <p:spPr bwMode="auto">
            <a:xfrm>
              <a:off x="7675156" y="890765"/>
              <a:ext cx="787807" cy="5240029"/>
            </a:xfrm>
            <a:prstGeom prst="rect">
              <a:avLst/>
            </a:prstGeom>
            <a:solidFill>
              <a:srgbClr val="111111"/>
            </a:solidFill>
            <a:ln>
              <a:noFill/>
            </a:ln>
            <a:effectLst>
              <a:outerShdw blurRad="63500" dist="35924" dir="2700000" algn="tl" rotWithShape="0">
                <a:srgbClr val="336699">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grpSp>
          <p:nvGrpSpPr>
            <p:cNvPr id="517142" name="Group 12">
              <a:extLst>
                <a:ext uri="{FF2B5EF4-FFF2-40B4-BE49-F238E27FC236}">
                  <a16:creationId xmlns:a16="http://schemas.microsoft.com/office/drawing/2014/main" id="{B2A09C6E-0BAA-4FA2-9CE1-87455DCDE2BC}"/>
                </a:ext>
              </a:extLst>
            </p:cNvPr>
            <p:cNvGrpSpPr>
              <a:grpSpLocks/>
            </p:cNvGrpSpPr>
            <p:nvPr/>
          </p:nvGrpSpPr>
          <p:grpSpPr bwMode="auto">
            <a:xfrm>
              <a:off x="1617665" y="874623"/>
              <a:ext cx="6819896" cy="5265837"/>
              <a:chOff x="1617665" y="874623"/>
              <a:chExt cx="6819896" cy="5265837"/>
            </a:xfrm>
          </p:grpSpPr>
          <p:grpSp>
            <p:nvGrpSpPr>
              <p:cNvPr id="517172" name="Group 13">
                <a:extLst>
                  <a:ext uri="{FF2B5EF4-FFF2-40B4-BE49-F238E27FC236}">
                    <a16:creationId xmlns:a16="http://schemas.microsoft.com/office/drawing/2014/main" id="{1A8AD99C-CCAD-4546-9C05-AAEFE174D782}"/>
                  </a:ext>
                </a:extLst>
              </p:cNvPr>
              <p:cNvGrpSpPr>
                <a:grpSpLocks/>
              </p:cNvGrpSpPr>
              <p:nvPr/>
            </p:nvGrpSpPr>
            <p:grpSpPr bwMode="auto">
              <a:xfrm>
                <a:off x="1617665" y="874623"/>
                <a:ext cx="6819896" cy="5265837"/>
                <a:chOff x="1617665" y="874623"/>
                <a:chExt cx="6819896" cy="5265837"/>
              </a:xfrm>
            </p:grpSpPr>
            <p:sp>
              <p:nvSpPr>
                <p:cNvPr id="303161" name="Rectangle 14">
                  <a:extLst>
                    <a:ext uri="{FF2B5EF4-FFF2-40B4-BE49-F238E27FC236}">
                      <a16:creationId xmlns:a16="http://schemas.microsoft.com/office/drawing/2014/main" id="{E901EABA-3AF6-4C19-B0ED-C8650E835F8F}"/>
                    </a:ext>
                  </a:extLst>
                </p:cNvPr>
                <p:cNvSpPr>
                  <a:spLocks noChangeArrowheads="1"/>
                </p:cNvSpPr>
                <p:nvPr/>
              </p:nvSpPr>
              <p:spPr bwMode="auto">
                <a:xfrm>
                  <a:off x="1617665" y="874514"/>
                  <a:ext cx="6819996" cy="5266280"/>
                </a:xfrm>
                <a:prstGeom prst="rect">
                  <a:avLst/>
                </a:prstGeom>
                <a:solidFill>
                  <a:srgbClr val="000000"/>
                </a:solidFill>
                <a:ln>
                  <a:noFill/>
                </a:ln>
                <a:effectLst>
                  <a:outerShdw blurRad="63500" dist="35924" dir="2700000" algn="tl" rotWithShape="0">
                    <a:srgbClr val="336699">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pic>
              <p:nvPicPr>
                <p:cNvPr id="303162" name="Picture 15">
                  <a:extLst>
                    <a:ext uri="{FF2B5EF4-FFF2-40B4-BE49-F238E27FC236}">
                      <a16:creationId xmlns:a16="http://schemas.microsoft.com/office/drawing/2014/main" id="{6B2E03F3-143C-4399-ACD8-0A3B5DC6B0A8}"/>
                    </a:ext>
                  </a:extLst>
                </p:cNvPr>
                <p:cNvPicPr>
                  <a:picLocks noChangeAspect="1"/>
                </p:cNvPicPr>
                <p:nvPr/>
              </p:nvPicPr>
              <p:blipFill>
                <a:blip r:embed="rId4"/>
                <a:srcRect/>
                <a:stretch>
                  <a:fillRect/>
                </a:stretch>
              </p:blipFill>
              <p:spPr bwMode="auto">
                <a:xfrm>
                  <a:off x="2361769" y="1080766"/>
                  <a:ext cx="4916607" cy="487877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7173" name="Freeform 16">
                <a:extLst>
                  <a:ext uri="{FF2B5EF4-FFF2-40B4-BE49-F238E27FC236}">
                    <a16:creationId xmlns:a16="http://schemas.microsoft.com/office/drawing/2014/main" id="{D8F76CB6-5E73-4BD6-8C4F-053E1E0807EF}"/>
                  </a:ext>
                </a:extLst>
              </p:cNvPr>
              <p:cNvSpPr>
                <a:spLocks/>
              </p:cNvSpPr>
              <p:nvPr/>
            </p:nvSpPr>
            <p:spPr bwMode="auto">
              <a:xfrm rot="10703837">
                <a:off x="5179474" y="3654530"/>
                <a:ext cx="2415176" cy="240751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17174" name="Freeform 17">
                <a:extLst>
                  <a:ext uri="{FF2B5EF4-FFF2-40B4-BE49-F238E27FC236}">
                    <a16:creationId xmlns:a16="http://schemas.microsoft.com/office/drawing/2014/main" id="{C2584636-3875-4DC3-B12A-9901221FB2D4}"/>
                  </a:ext>
                </a:extLst>
              </p:cNvPr>
              <p:cNvSpPr>
                <a:spLocks/>
              </p:cNvSpPr>
              <p:nvPr/>
            </p:nvSpPr>
            <p:spPr bwMode="auto">
              <a:xfrm rot="-5219515">
                <a:off x="1944971" y="3784510"/>
                <a:ext cx="2457514" cy="210005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17175" name="Freeform 18">
                <a:extLst>
                  <a:ext uri="{FF2B5EF4-FFF2-40B4-BE49-F238E27FC236}">
                    <a16:creationId xmlns:a16="http://schemas.microsoft.com/office/drawing/2014/main" id="{C1989A11-B739-4B6F-B7C9-F239C1718547}"/>
                  </a:ext>
                </a:extLst>
              </p:cNvPr>
              <p:cNvSpPr>
                <a:spLocks/>
              </p:cNvSpPr>
              <p:nvPr/>
            </p:nvSpPr>
            <p:spPr bwMode="auto">
              <a:xfrm rot="5809070">
                <a:off x="5396994" y="1238871"/>
                <a:ext cx="2341263" cy="2100053"/>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17176" name="Freeform 19">
                <a:extLst>
                  <a:ext uri="{FF2B5EF4-FFF2-40B4-BE49-F238E27FC236}">
                    <a16:creationId xmlns:a16="http://schemas.microsoft.com/office/drawing/2014/main" id="{CD7419A0-72D7-4A78-9D0E-FFBE0283880A}"/>
                  </a:ext>
                </a:extLst>
              </p:cNvPr>
              <p:cNvSpPr>
                <a:spLocks/>
              </p:cNvSpPr>
              <p:nvPr/>
            </p:nvSpPr>
            <p:spPr bwMode="auto">
              <a:xfrm>
                <a:off x="2219159" y="934515"/>
                <a:ext cx="2378373" cy="2067511"/>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336699"/>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517143" name="Oval 20">
              <a:extLst>
                <a:ext uri="{FF2B5EF4-FFF2-40B4-BE49-F238E27FC236}">
                  <a16:creationId xmlns:a16="http://schemas.microsoft.com/office/drawing/2014/main" id="{C971A6C4-1D62-4814-96DF-FA2C27966742}"/>
                </a:ext>
              </a:extLst>
            </p:cNvPr>
            <p:cNvSpPr>
              <a:spLocks/>
            </p:cNvSpPr>
            <p:nvPr/>
          </p:nvSpPr>
          <p:spPr bwMode="auto">
            <a:xfrm>
              <a:off x="3199030" y="2748275"/>
              <a:ext cx="1585965" cy="852505"/>
            </a:xfrm>
            <a:custGeom>
              <a:avLst/>
              <a:gdLst>
                <a:gd name="T0" fmla="*/ 792983 w 1585965"/>
                <a:gd name="T1" fmla="*/ 0 h 852505"/>
                <a:gd name="T2" fmla="*/ 1585965 w 1585965"/>
                <a:gd name="T3" fmla="*/ 426253 h 852505"/>
                <a:gd name="T4" fmla="*/ 792983 w 1585965"/>
                <a:gd name="T5" fmla="*/ 852505 h 852505"/>
                <a:gd name="T6" fmla="*/ 0 w 1585965"/>
                <a:gd name="T7" fmla="*/ 426253 h 852505"/>
                <a:gd name="T8" fmla="*/ 232259 w 1585965"/>
                <a:gd name="T9" fmla="*/ 124846 h 852505"/>
                <a:gd name="T10" fmla="*/ 232259 w 1585965"/>
                <a:gd name="T11" fmla="*/ 727659 h 852505"/>
                <a:gd name="T12" fmla="*/ 1353706 w 1585965"/>
                <a:gd name="T13" fmla="*/ 727659 h 852505"/>
                <a:gd name="T14" fmla="*/ 1353706 w 1585965"/>
                <a:gd name="T15" fmla="*/ 124846 h 85250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32259 w 1585965"/>
                <a:gd name="T25" fmla="*/ 124846 h 852505"/>
                <a:gd name="T26" fmla="*/ 1353706 w 1585965"/>
                <a:gd name="T27" fmla="*/ 727659 h 8525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5965" h="852505">
                  <a:moveTo>
                    <a:pt x="0" y="426253"/>
                  </a:moveTo>
                  <a:lnTo>
                    <a:pt x="0" y="426253"/>
                  </a:lnTo>
                  <a:cubicBezTo>
                    <a:pt x="0" y="190839"/>
                    <a:pt x="355030" y="0"/>
                    <a:pt x="792982" y="0"/>
                  </a:cubicBezTo>
                  <a:cubicBezTo>
                    <a:pt x="1230935" y="0"/>
                    <a:pt x="1585966" y="190839"/>
                    <a:pt x="1585966" y="426253"/>
                  </a:cubicBezTo>
                  <a:cubicBezTo>
                    <a:pt x="1585966" y="661666"/>
                    <a:pt x="1230935" y="852505"/>
                    <a:pt x="792983" y="852506"/>
                  </a:cubicBezTo>
                  <a:cubicBezTo>
                    <a:pt x="355030" y="852506"/>
                    <a:pt x="0" y="661666"/>
                    <a:pt x="0" y="426253"/>
                  </a:cubicBezTo>
                  <a:close/>
                </a:path>
              </a:pathLst>
            </a:custGeom>
            <a:noFill/>
            <a:ln w="76196">
              <a:solidFill>
                <a:srgbClr val="FF0B34"/>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303128" name="Picture 21">
              <a:extLst>
                <a:ext uri="{FF2B5EF4-FFF2-40B4-BE49-F238E27FC236}">
                  <a16:creationId xmlns:a16="http://schemas.microsoft.com/office/drawing/2014/main" id="{DE9C3BB2-0DD3-43AC-98C2-2FB4EF095A13}"/>
                </a:ext>
              </a:extLst>
            </p:cNvPr>
            <p:cNvPicPr>
              <a:picLocks noChangeAspect="1"/>
            </p:cNvPicPr>
            <p:nvPr/>
          </p:nvPicPr>
          <p:blipFill>
            <a:blip r:embed="rId5"/>
            <a:srcRect/>
            <a:stretch>
              <a:fillRect/>
            </a:stretch>
          </p:blipFill>
          <p:spPr bwMode="auto">
            <a:xfrm>
              <a:off x="1624566" y="862014"/>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29" name="Picture 22">
              <a:extLst>
                <a:ext uri="{FF2B5EF4-FFF2-40B4-BE49-F238E27FC236}">
                  <a16:creationId xmlns:a16="http://schemas.microsoft.com/office/drawing/2014/main" id="{7ABDD398-88D0-4513-9F35-1C01E32858FC}"/>
                </a:ext>
              </a:extLst>
            </p:cNvPr>
            <p:cNvPicPr>
              <a:picLocks noChangeAspect="1"/>
            </p:cNvPicPr>
            <p:nvPr/>
          </p:nvPicPr>
          <p:blipFill>
            <a:blip r:embed="rId6"/>
            <a:srcRect/>
            <a:stretch>
              <a:fillRect/>
            </a:stretch>
          </p:blipFill>
          <p:spPr bwMode="auto">
            <a:xfrm>
              <a:off x="1624566" y="1055765"/>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0" name="Picture 23">
              <a:extLst>
                <a:ext uri="{FF2B5EF4-FFF2-40B4-BE49-F238E27FC236}">
                  <a16:creationId xmlns:a16="http://schemas.microsoft.com/office/drawing/2014/main" id="{717DDF49-F88C-4BC1-8E87-DAFD85BAE8C3}"/>
                </a:ext>
              </a:extLst>
            </p:cNvPr>
            <p:cNvPicPr>
              <a:picLocks noChangeAspect="1"/>
            </p:cNvPicPr>
            <p:nvPr/>
          </p:nvPicPr>
          <p:blipFill>
            <a:blip r:embed="rId7"/>
            <a:srcRect/>
            <a:stretch>
              <a:fillRect/>
            </a:stretch>
          </p:blipFill>
          <p:spPr bwMode="auto">
            <a:xfrm>
              <a:off x="1624566" y="1249516"/>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1" name="Picture 24">
              <a:extLst>
                <a:ext uri="{FF2B5EF4-FFF2-40B4-BE49-F238E27FC236}">
                  <a16:creationId xmlns:a16="http://schemas.microsoft.com/office/drawing/2014/main" id="{F8637BB3-FCEF-4C29-A4AE-0B609F67B943}"/>
                </a:ext>
              </a:extLst>
            </p:cNvPr>
            <p:cNvPicPr>
              <a:picLocks noChangeAspect="1"/>
            </p:cNvPicPr>
            <p:nvPr/>
          </p:nvPicPr>
          <p:blipFill>
            <a:blip r:embed="rId8"/>
            <a:srcRect/>
            <a:stretch>
              <a:fillRect/>
            </a:stretch>
          </p:blipFill>
          <p:spPr bwMode="auto">
            <a:xfrm>
              <a:off x="1624566" y="1443268"/>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2" name="Picture 25">
              <a:extLst>
                <a:ext uri="{FF2B5EF4-FFF2-40B4-BE49-F238E27FC236}">
                  <a16:creationId xmlns:a16="http://schemas.microsoft.com/office/drawing/2014/main" id="{B685483D-103D-451B-A840-673231AD2635}"/>
                </a:ext>
              </a:extLst>
            </p:cNvPr>
            <p:cNvPicPr>
              <a:picLocks noChangeAspect="1"/>
            </p:cNvPicPr>
            <p:nvPr/>
          </p:nvPicPr>
          <p:blipFill>
            <a:blip r:embed="rId9"/>
            <a:srcRect/>
            <a:stretch>
              <a:fillRect/>
            </a:stretch>
          </p:blipFill>
          <p:spPr bwMode="auto">
            <a:xfrm>
              <a:off x="1624566" y="1635769"/>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3" name="Picture 26">
              <a:extLst>
                <a:ext uri="{FF2B5EF4-FFF2-40B4-BE49-F238E27FC236}">
                  <a16:creationId xmlns:a16="http://schemas.microsoft.com/office/drawing/2014/main" id="{7C87F6BB-F6B3-499C-ACBD-87DB6F7555C5}"/>
                </a:ext>
              </a:extLst>
            </p:cNvPr>
            <p:cNvPicPr>
              <a:picLocks noChangeAspect="1"/>
            </p:cNvPicPr>
            <p:nvPr/>
          </p:nvPicPr>
          <p:blipFill>
            <a:blip r:embed="rId10"/>
            <a:srcRect/>
            <a:stretch>
              <a:fillRect/>
            </a:stretch>
          </p:blipFill>
          <p:spPr bwMode="auto">
            <a:xfrm>
              <a:off x="1624566" y="1829519"/>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4" name="Picture 27">
              <a:extLst>
                <a:ext uri="{FF2B5EF4-FFF2-40B4-BE49-F238E27FC236}">
                  <a16:creationId xmlns:a16="http://schemas.microsoft.com/office/drawing/2014/main" id="{E00AE03E-F8A9-40A5-A928-4F5EA86ED617}"/>
                </a:ext>
              </a:extLst>
            </p:cNvPr>
            <p:cNvPicPr>
              <a:picLocks noChangeAspect="1"/>
            </p:cNvPicPr>
            <p:nvPr/>
          </p:nvPicPr>
          <p:blipFill>
            <a:blip r:embed="rId11"/>
            <a:srcRect/>
            <a:stretch>
              <a:fillRect/>
            </a:stretch>
          </p:blipFill>
          <p:spPr bwMode="auto">
            <a:xfrm>
              <a:off x="1624566" y="202327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5" name="Picture 28">
              <a:extLst>
                <a:ext uri="{FF2B5EF4-FFF2-40B4-BE49-F238E27FC236}">
                  <a16:creationId xmlns:a16="http://schemas.microsoft.com/office/drawing/2014/main" id="{DC5AB6E0-F955-4A0D-BD1D-B632A7E5F930}"/>
                </a:ext>
              </a:extLst>
            </p:cNvPr>
            <p:cNvPicPr>
              <a:picLocks noChangeAspect="1"/>
            </p:cNvPicPr>
            <p:nvPr/>
          </p:nvPicPr>
          <p:blipFill>
            <a:blip r:embed="rId12"/>
            <a:srcRect/>
            <a:stretch>
              <a:fillRect/>
            </a:stretch>
          </p:blipFill>
          <p:spPr bwMode="auto">
            <a:xfrm>
              <a:off x="1624566" y="221702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6" name="Picture 29">
              <a:extLst>
                <a:ext uri="{FF2B5EF4-FFF2-40B4-BE49-F238E27FC236}">
                  <a16:creationId xmlns:a16="http://schemas.microsoft.com/office/drawing/2014/main" id="{6B4867E1-822F-4886-8E46-ED9FC992EA78}"/>
                </a:ext>
              </a:extLst>
            </p:cNvPr>
            <p:cNvPicPr>
              <a:picLocks noChangeAspect="1"/>
            </p:cNvPicPr>
            <p:nvPr/>
          </p:nvPicPr>
          <p:blipFill>
            <a:blip r:embed="rId13"/>
            <a:srcRect/>
            <a:stretch>
              <a:fillRect/>
            </a:stretch>
          </p:blipFill>
          <p:spPr bwMode="auto">
            <a:xfrm>
              <a:off x="1624566" y="2410773"/>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7" name="Picture 30">
              <a:extLst>
                <a:ext uri="{FF2B5EF4-FFF2-40B4-BE49-F238E27FC236}">
                  <a16:creationId xmlns:a16="http://schemas.microsoft.com/office/drawing/2014/main" id="{5FE78954-5C2A-48DD-BB47-9BA9E2722A3F}"/>
                </a:ext>
              </a:extLst>
            </p:cNvPr>
            <p:cNvPicPr>
              <a:picLocks noChangeAspect="1"/>
            </p:cNvPicPr>
            <p:nvPr/>
          </p:nvPicPr>
          <p:blipFill>
            <a:blip r:embed="rId14"/>
            <a:srcRect/>
            <a:stretch>
              <a:fillRect/>
            </a:stretch>
          </p:blipFill>
          <p:spPr bwMode="auto">
            <a:xfrm>
              <a:off x="1624566" y="2603274"/>
              <a:ext cx="6830347" cy="1962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8" name="Picture 31">
              <a:extLst>
                <a:ext uri="{FF2B5EF4-FFF2-40B4-BE49-F238E27FC236}">
                  <a16:creationId xmlns:a16="http://schemas.microsoft.com/office/drawing/2014/main" id="{AC6809B3-B952-480F-ABCD-8E63B3A7C5DB}"/>
                </a:ext>
              </a:extLst>
            </p:cNvPr>
            <p:cNvPicPr>
              <a:picLocks noChangeAspect="1"/>
            </p:cNvPicPr>
            <p:nvPr/>
          </p:nvPicPr>
          <p:blipFill>
            <a:blip r:embed="rId15"/>
            <a:srcRect/>
            <a:stretch>
              <a:fillRect/>
            </a:stretch>
          </p:blipFill>
          <p:spPr bwMode="auto">
            <a:xfrm>
              <a:off x="1624566" y="2799525"/>
              <a:ext cx="6830347" cy="1912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39" name="Picture 32">
              <a:extLst>
                <a:ext uri="{FF2B5EF4-FFF2-40B4-BE49-F238E27FC236}">
                  <a16:creationId xmlns:a16="http://schemas.microsoft.com/office/drawing/2014/main" id="{157B76E2-ECE2-4213-AE5D-6B3F54646334}"/>
                </a:ext>
              </a:extLst>
            </p:cNvPr>
            <p:cNvPicPr>
              <a:picLocks noChangeAspect="1"/>
            </p:cNvPicPr>
            <p:nvPr/>
          </p:nvPicPr>
          <p:blipFill>
            <a:blip r:embed="rId16"/>
            <a:srcRect/>
            <a:stretch>
              <a:fillRect/>
            </a:stretch>
          </p:blipFill>
          <p:spPr bwMode="auto">
            <a:xfrm>
              <a:off x="1624566" y="2990776"/>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0" name="Picture 33">
              <a:extLst>
                <a:ext uri="{FF2B5EF4-FFF2-40B4-BE49-F238E27FC236}">
                  <a16:creationId xmlns:a16="http://schemas.microsoft.com/office/drawing/2014/main" id="{BCE81D68-9A20-462B-AE83-E9C2D2A70486}"/>
                </a:ext>
              </a:extLst>
            </p:cNvPr>
            <p:cNvPicPr>
              <a:picLocks noChangeAspect="1"/>
            </p:cNvPicPr>
            <p:nvPr/>
          </p:nvPicPr>
          <p:blipFill>
            <a:blip r:embed="rId17"/>
            <a:srcRect/>
            <a:stretch>
              <a:fillRect/>
            </a:stretch>
          </p:blipFill>
          <p:spPr bwMode="auto">
            <a:xfrm>
              <a:off x="1624566" y="3185777"/>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1" name="Picture 34">
              <a:extLst>
                <a:ext uri="{FF2B5EF4-FFF2-40B4-BE49-F238E27FC236}">
                  <a16:creationId xmlns:a16="http://schemas.microsoft.com/office/drawing/2014/main" id="{2C50F5B1-84C2-426E-A898-3D2072D0C60F}"/>
                </a:ext>
              </a:extLst>
            </p:cNvPr>
            <p:cNvPicPr>
              <a:picLocks noChangeAspect="1"/>
            </p:cNvPicPr>
            <p:nvPr/>
          </p:nvPicPr>
          <p:blipFill>
            <a:blip r:embed="rId18"/>
            <a:srcRect/>
            <a:stretch>
              <a:fillRect/>
            </a:stretch>
          </p:blipFill>
          <p:spPr bwMode="auto">
            <a:xfrm>
              <a:off x="1624566" y="3379528"/>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2" name="Picture 35">
              <a:extLst>
                <a:ext uri="{FF2B5EF4-FFF2-40B4-BE49-F238E27FC236}">
                  <a16:creationId xmlns:a16="http://schemas.microsoft.com/office/drawing/2014/main" id="{3B0E9BFE-C402-4A71-9E3C-C5988B2B5D74}"/>
                </a:ext>
              </a:extLst>
            </p:cNvPr>
            <p:cNvPicPr>
              <a:picLocks noChangeAspect="1"/>
            </p:cNvPicPr>
            <p:nvPr/>
          </p:nvPicPr>
          <p:blipFill>
            <a:blip r:embed="rId19"/>
            <a:srcRect/>
            <a:stretch>
              <a:fillRect/>
            </a:stretch>
          </p:blipFill>
          <p:spPr bwMode="auto">
            <a:xfrm>
              <a:off x="1624566" y="3573279"/>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3" name="Picture 36">
              <a:extLst>
                <a:ext uri="{FF2B5EF4-FFF2-40B4-BE49-F238E27FC236}">
                  <a16:creationId xmlns:a16="http://schemas.microsoft.com/office/drawing/2014/main" id="{83261D58-5461-4FC5-8478-EE048781A162}"/>
                </a:ext>
              </a:extLst>
            </p:cNvPr>
            <p:cNvPicPr>
              <a:picLocks noChangeAspect="1"/>
            </p:cNvPicPr>
            <p:nvPr/>
          </p:nvPicPr>
          <p:blipFill>
            <a:blip r:embed="rId20"/>
            <a:srcRect/>
            <a:stretch>
              <a:fillRect/>
            </a:stretch>
          </p:blipFill>
          <p:spPr bwMode="auto">
            <a:xfrm>
              <a:off x="1624566" y="3767030"/>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4" name="Picture 37">
              <a:extLst>
                <a:ext uri="{FF2B5EF4-FFF2-40B4-BE49-F238E27FC236}">
                  <a16:creationId xmlns:a16="http://schemas.microsoft.com/office/drawing/2014/main" id="{4B15743F-977B-4062-A383-9F0C4EBBD478}"/>
                </a:ext>
              </a:extLst>
            </p:cNvPr>
            <p:cNvPicPr>
              <a:picLocks noChangeAspect="1"/>
            </p:cNvPicPr>
            <p:nvPr/>
          </p:nvPicPr>
          <p:blipFill>
            <a:blip r:embed="rId21"/>
            <a:srcRect/>
            <a:stretch>
              <a:fillRect/>
            </a:stretch>
          </p:blipFill>
          <p:spPr bwMode="auto">
            <a:xfrm>
              <a:off x="1624566" y="395953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5" name="Picture 38">
              <a:extLst>
                <a:ext uri="{FF2B5EF4-FFF2-40B4-BE49-F238E27FC236}">
                  <a16:creationId xmlns:a16="http://schemas.microsoft.com/office/drawing/2014/main" id="{8634EE65-8836-43B4-AFBF-9E134E5EEAFF}"/>
                </a:ext>
              </a:extLst>
            </p:cNvPr>
            <p:cNvPicPr>
              <a:picLocks noChangeAspect="1"/>
            </p:cNvPicPr>
            <p:nvPr/>
          </p:nvPicPr>
          <p:blipFill>
            <a:blip r:embed="rId22"/>
            <a:srcRect/>
            <a:stretch>
              <a:fillRect/>
            </a:stretch>
          </p:blipFill>
          <p:spPr bwMode="auto">
            <a:xfrm>
              <a:off x="1624566" y="4153282"/>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6" name="Picture 39">
              <a:extLst>
                <a:ext uri="{FF2B5EF4-FFF2-40B4-BE49-F238E27FC236}">
                  <a16:creationId xmlns:a16="http://schemas.microsoft.com/office/drawing/2014/main" id="{4AAE4EB0-06C3-4018-BC7C-AC2E03EA3692}"/>
                </a:ext>
              </a:extLst>
            </p:cNvPr>
            <p:cNvPicPr>
              <a:picLocks noChangeAspect="1"/>
            </p:cNvPicPr>
            <p:nvPr/>
          </p:nvPicPr>
          <p:blipFill>
            <a:blip r:embed="rId23"/>
            <a:srcRect/>
            <a:stretch>
              <a:fillRect/>
            </a:stretch>
          </p:blipFill>
          <p:spPr bwMode="auto">
            <a:xfrm>
              <a:off x="1624566" y="4347033"/>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7" name="Picture 40">
              <a:extLst>
                <a:ext uri="{FF2B5EF4-FFF2-40B4-BE49-F238E27FC236}">
                  <a16:creationId xmlns:a16="http://schemas.microsoft.com/office/drawing/2014/main" id="{303DABC6-B408-49BA-BB90-2E429E66B6C3}"/>
                </a:ext>
              </a:extLst>
            </p:cNvPr>
            <p:cNvPicPr>
              <a:picLocks noChangeAspect="1"/>
            </p:cNvPicPr>
            <p:nvPr/>
          </p:nvPicPr>
          <p:blipFill>
            <a:blip r:embed="rId24"/>
            <a:srcRect/>
            <a:stretch>
              <a:fillRect/>
            </a:stretch>
          </p:blipFill>
          <p:spPr bwMode="auto">
            <a:xfrm>
              <a:off x="1624566" y="4540785"/>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8" name="Picture 41">
              <a:extLst>
                <a:ext uri="{FF2B5EF4-FFF2-40B4-BE49-F238E27FC236}">
                  <a16:creationId xmlns:a16="http://schemas.microsoft.com/office/drawing/2014/main" id="{396F067D-485F-4174-8EC7-EF76AC1E4D6D}"/>
                </a:ext>
              </a:extLst>
            </p:cNvPr>
            <p:cNvPicPr>
              <a:picLocks noChangeAspect="1"/>
            </p:cNvPicPr>
            <p:nvPr/>
          </p:nvPicPr>
          <p:blipFill>
            <a:blip r:embed="rId25"/>
            <a:srcRect/>
            <a:stretch>
              <a:fillRect/>
            </a:stretch>
          </p:blipFill>
          <p:spPr bwMode="auto">
            <a:xfrm>
              <a:off x="1624566" y="4734535"/>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49" name="Picture 42">
              <a:extLst>
                <a:ext uri="{FF2B5EF4-FFF2-40B4-BE49-F238E27FC236}">
                  <a16:creationId xmlns:a16="http://schemas.microsoft.com/office/drawing/2014/main" id="{02A26EB8-DDEB-4338-A94D-54549130CDB0}"/>
                </a:ext>
              </a:extLst>
            </p:cNvPr>
            <p:cNvPicPr>
              <a:picLocks noChangeAspect="1"/>
            </p:cNvPicPr>
            <p:nvPr/>
          </p:nvPicPr>
          <p:blipFill>
            <a:blip r:embed="rId26"/>
            <a:srcRect/>
            <a:stretch>
              <a:fillRect/>
            </a:stretch>
          </p:blipFill>
          <p:spPr bwMode="auto">
            <a:xfrm>
              <a:off x="1624566" y="4927036"/>
              <a:ext cx="6830347" cy="1950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0" name="Picture 43">
              <a:extLst>
                <a:ext uri="{FF2B5EF4-FFF2-40B4-BE49-F238E27FC236}">
                  <a16:creationId xmlns:a16="http://schemas.microsoft.com/office/drawing/2014/main" id="{C3FDB1DF-F26C-4918-AD98-D8E7AB95D5CF}"/>
                </a:ext>
              </a:extLst>
            </p:cNvPr>
            <p:cNvPicPr>
              <a:picLocks noChangeAspect="1"/>
            </p:cNvPicPr>
            <p:nvPr/>
          </p:nvPicPr>
          <p:blipFill>
            <a:blip r:embed="rId27"/>
            <a:srcRect/>
            <a:stretch>
              <a:fillRect/>
            </a:stretch>
          </p:blipFill>
          <p:spPr bwMode="auto">
            <a:xfrm>
              <a:off x="1624566" y="5122037"/>
              <a:ext cx="6830347" cy="19250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1" name="Picture 44">
              <a:extLst>
                <a:ext uri="{FF2B5EF4-FFF2-40B4-BE49-F238E27FC236}">
                  <a16:creationId xmlns:a16="http://schemas.microsoft.com/office/drawing/2014/main" id="{E0FA1D7F-4509-4C27-AF97-6BE76A6621B6}"/>
                </a:ext>
              </a:extLst>
            </p:cNvPr>
            <p:cNvPicPr>
              <a:picLocks noChangeAspect="1"/>
            </p:cNvPicPr>
            <p:nvPr/>
          </p:nvPicPr>
          <p:blipFill>
            <a:blip r:embed="rId28"/>
            <a:srcRect/>
            <a:stretch>
              <a:fillRect/>
            </a:stretch>
          </p:blipFill>
          <p:spPr bwMode="auto">
            <a:xfrm>
              <a:off x="1624566" y="5314538"/>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2" name="Picture 45">
              <a:extLst>
                <a:ext uri="{FF2B5EF4-FFF2-40B4-BE49-F238E27FC236}">
                  <a16:creationId xmlns:a16="http://schemas.microsoft.com/office/drawing/2014/main" id="{F88AEE20-4E01-4602-971B-6D38A98114D6}"/>
                </a:ext>
              </a:extLst>
            </p:cNvPr>
            <p:cNvPicPr>
              <a:picLocks noChangeAspect="1"/>
            </p:cNvPicPr>
            <p:nvPr/>
          </p:nvPicPr>
          <p:blipFill>
            <a:blip r:embed="rId29"/>
            <a:srcRect/>
            <a:stretch>
              <a:fillRect/>
            </a:stretch>
          </p:blipFill>
          <p:spPr bwMode="auto">
            <a:xfrm>
              <a:off x="1624566" y="5508290"/>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3" name="Picture 46">
              <a:extLst>
                <a:ext uri="{FF2B5EF4-FFF2-40B4-BE49-F238E27FC236}">
                  <a16:creationId xmlns:a16="http://schemas.microsoft.com/office/drawing/2014/main" id="{E01CC0A4-E618-4CD4-8846-5A7EE22958B0}"/>
                </a:ext>
              </a:extLst>
            </p:cNvPr>
            <p:cNvPicPr>
              <a:picLocks noChangeAspect="1"/>
            </p:cNvPicPr>
            <p:nvPr/>
          </p:nvPicPr>
          <p:blipFill>
            <a:blip r:embed="rId30"/>
            <a:srcRect/>
            <a:stretch>
              <a:fillRect/>
            </a:stretch>
          </p:blipFill>
          <p:spPr bwMode="auto">
            <a:xfrm>
              <a:off x="1624566" y="5702041"/>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4" name="Picture 47">
              <a:extLst>
                <a:ext uri="{FF2B5EF4-FFF2-40B4-BE49-F238E27FC236}">
                  <a16:creationId xmlns:a16="http://schemas.microsoft.com/office/drawing/2014/main" id="{19060C4B-AEC3-45BB-AE2D-5D14A02EFBBC}"/>
                </a:ext>
              </a:extLst>
            </p:cNvPr>
            <p:cNvPicPr>
              <a:picLocks noChangeAspect="1"/>
            </p:cNvPicPr>
            <p:nvPr/>
          </p:nvPicPr>
          <p:blipFill>
            <a:blip r:embed="rId31"/>
            <a:srcRect/>
            <a:stretch>
              <a:fillRect/>
            </a:stretch>
          </p:blipFill>
          <p:spPr bwMode="auto">
            <a:xfrm>
              <a:off x="1624566" y="5895792"/>
              <a:ext cx="6830347" cy="193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3155" name="Picture 48">
              <a:extLst>
                <a:ext uri="{FF2B5EF4-FFF2-40B4-BE49-F238E27FC236}">
                  <a16:creationId xmlns:a16="http://schemas.microsoft.com/office/drawing/2014/main" id="{E54450E4-911E-4C38-8EC7-82F481642A18}"/>
                </a:ext>
              </a:extLst>
            </p:cNvPr>
            <p:cNvPicPr>
              <a:picLocks noChangeAspect="1"/>
            </p:cNvPicPr>
            <p:nvPr/>
          </p:nvPicPr>
          <p:blipFill>
            <a:blip r:embed="rId32"/>
            <a:srcRect/>
            <a:stretch>
              <a:fillRect/>
            </a:stretch>
          </p:blipFill>
          <p:spPr bwMode="auto">
            <a:xfrm>
              <a:off x="1624566" y="6089543"/>
              <a:ext cx="6830347" cy="28751"/>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7131" name="Text Box 49">
            <a:extLst>
              <a:ext uri="{FF2B5EF4-FFF2-40B4-BE49-F238E27FC236}">
                <a16:creationId xmlns:a16="http://schemas.microsoft.com/office/drawing/2014/main" id="{AB719656-BBD5-4E12-AF33-DCB3E1FC4873}"/>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endParaRPr lang="en-US" altLang="en-US" sz="2000">
              <a:solidFill>
                <a:srgbClr val="FFA27C"/>
              </a:solidFill>
              <a:latin typeface="Comic Sans MS" panose="030F0702030302020204" pitchFamily="66" charset="0"/>
            </a:endParaRPr>
          </a:p>
        </p:txBody>
      </p:sp>
      <p:sp>
        <p:nvSpPr>
          <p:cNvPr id="53" name="Rectangle 51">
            <a:extLst>
              <a:ext uri="{FF2B5EF4-FFF2-40B4-BE49-F238E27FC236}">
                <a16:creationId xmlns:a16="http://schemas.microsoft.com/office/drawing/2014/main" id="{C2A2AA0F-B46B-4684-AE8A-0589E36DF7A0}"/>
              </a:ext>
            </a:extLst>
          </p:cNvPr>
          <p:cNvSpPr/>
          <p:nvPr/>
        </p:nvSpPr>
        <p:spPr>
          <a:xfrm>
            <a:off x="8091488" y="6526213"/>
            <a:ext cx="339725" cy="244475"/>
          </a:xfrm>
          <a:prstGeom prst="rect">
            <a:avLst/>
          </a:prstGeom>
          <a:noFill/>
          <a:ln>
            <a:noFill/>
            <a:prstDash val="solid"/>
          </a:ln>
        </p:spPr>
        <p:txBody>
          <a:bodyPr wrap="none" anchor="ctr" anchorCtr="1">
            <a:spAutoFit/>
          </a:bodyPr>
          <a:lstStyle/>
          <a:p>
            <a:pPr algn="ctr" eaLnBrk="1">
              <a:defRPr/>
            </a:pPr>
            <a:r>
              <a:rPr lang="en-US" sz="1000" b="1">
                <a:solidFill>
                  <a:srgbClr val="FFFF66"/>
                </a:solidFill>
                <a:effectLst>
                  <a:outerShdw blurRad="38100" dist="38100" dir="2700000" algn="tl">
                    <a:srgbClr val="000000"/>
                  </a:outerShdw>
                </a:effectLst>
                <a:latin typeface="Comic Sans MS" charset="0"/>
                <a:ea typeface="ＭＳ Ｐゴシック" charset="0"/>
              </a:rPr>
              <a:t>03</a:t>
            </a:r>
          </a:p>
        </p:txBody>
      </p:sp>
      <p:sp>
        <p:nvSpPr>
          <p:cNvPr id="517133" name="Text Box 52">
            <a:extLst>
              <a:ext uri="{FF2B5EF4-FFF2-40B4-BE49-F238E27FC236}">
                <a16:creationId xmlns:a16="http://schemas.microsoft.com/office/drawing/2014/main" id="{CFB935DB-119A-46F5-83D1-A1F32DBC4C54}"/>
              </a:ext>
            </a:extLst>
          </p:cNvPr>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r>
              <a:rPr lang="en-US" altLang="en-US" sz="2000">
                <a:solidFill>
                  <a:srgbClr val="FFFFFF"/>
                </a:solidFill>
                <a:latin typeface="Arial" panose="020B0604020202020204" pitchFamily="34" charset="0"/>
              </a:rPr>
              <a:t>4</a:t>
            </a:r>
          </a:p>
        </p:txBody>
      </p:sp>
      <p:sp>
        <p:nvSpPr>
          <p:cNvPr id="55" name="Oval 53">
            <a:extLst>
              <a:ext uri="{FF2B5EF4-FFF2-40B4-BE49-F238E27FC236}">
                <a16:creationId xmlns:a16="http://schemas.microsoft.com/office/drawing/2014/main" id="{54E4D73B-708F-4C06-A769-B2F83A4D2AF0}"/>
              </a:ext>
            </a:extLst>
          </p:cNvPr>
          <p:cNvSpPr>
            <a:spLocks/>
          </p:cNvSpPr>
          <p:nvPr/>
        </p:nvSpPr>
        <p:spPr bwMode="auto">
          <a:xfrm>
            <a:off x="7185025" y="3405188"/>
            <a:ext cx="947738" cy="2293937"/>
          </a:xfrm>
          <a:custGeom>
            <a:avLst/>
            <a:gdLst>
              <a:gd name="T0" fmla="*/ 473869 w 947738"/>
              <a:gd name="T1" fmla="*/ 0 h 2293937"/>
              <a:gd name="T2" fmla="*/ 947738 w 947738"/>
              <a:gd name="T3" fmla="*/ 1146969 h 2293937"/>
              <a:gd name="T4" fmla="*/ 473869 w 947738"/>
              <a:gd name="T5" fmla="*/ 2293937 h 2293937"/>
              <a:gd name="T6" fmla="*/ 0 w 947738"/>
              <a:gd name="T7" fmla="*/ 1146969 h 2293937"/>
              <a:gd name="T8" fmla="*/ 138793 w 947738"/>
              <a:gd name="T9" fmla="*/ 335939 h 2293937"/>
              <a:gd name="T10" fmla="*/ 138793 w 947738"/>
              <a:gd name="T11" fmla="*/ 1957998 h 2293937"/>
              <a:gd name="T12" fmla="*/ 808945 w 947738"/>
              <a:gd name="T13" fmla="*/ 1957998 h 2293937"/>
              <a:gd name="T14" fmla="*/ 808945 w 947738"/>
              <a:gd name="T15" fmla="*/ 335939 h 229393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38793 w 947738"/>
              <a:gd name="T25" fmla="*/ 335939 h 2293937"/>
              <a:gd name="T26" fmla="*/ 808945 w 947738"/>
              <a:gd name="T27" fmla="*/ 1957998 h 22939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7738" h="2293937">
                <a:moveTo>
                  <a:pt x="0" y="1146969"/>
                </a:moveTo>
                <a:lnTo>
                  <a:pt x="0" y="1146969"/>
                </a:lnTo>
                <a:cubicBezTo>
                  <a:pt x="0" y="513515"/>
                  <a:pt x="212158" y="0"/>
                  <a:pt x="473868" y="0"/>
                </a:cubicBezTo>
                <a:cubicBezTo>
                  <a:pt x="735579" y="0"/>
                  <a:pt x="947738" y="513515"/>
                  <a:pt x="947738" y="1146969"/>
                </a:cubicBezTo>
                <a:cubicBezTo>
                  <a:pt x="947738" y="1780422"/>
                  <a:pt x="735579" y="2293937"/>
                  <a:pt x="473869" y="2293938"/>
                </a:cubicBezTo>
                <a:cubicBezTo>
                  <a:pt x="212158" y="2293938"/>
                  <a:pt x="0" y="1780422"/>
                  <a:pt x="0" y="1146969"/>
                </a:cubicBezTo>
                <a:close/>
              </a:path>
            </a:pathLst>
          </a:custGeom>
          <a:noFill/>
          <a:ln w="76196">
            <a:solidFill>
              <a:srgbClr val="FF020B"/>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6" name="Oval 54">
            <a:extLst>
              <a:ext uri="{FF2B5EF4-FFF2-40B4-BE49-F238E27FC236}">
                <a16:creationId xmlns:a16="http://schemas.microsoft.com/office/drawing/2014/main" id="{060303D9-C21A-4152-A90C-638D84DC6D9F}"/>
              </a:ext>
            </a:extLst>
          </p:cNvPr>
          <p:cNvSpPr>
            <a:spLocks/>
          </p:cNvSpPr>
          <p:nvPr/>
        </p:nvSpPr>
        <p:spPr bwMode="auto">
          <a:xfrm>
            <a:off x="6846888" y="3090863"/>
            <a:ext cx="1570037" cy="2901950"/>
          </a:xfrm>
          <a:custGeom>
            <a:avLst/>
            <a:gdLst>
              <a:gd name="T0" fmla="*/ 785019 w 1570037"/>
              <a:gd name="T1" fmla="*/ 0 h 2901950"/>
              <a:gd name="T2" fmla="*/ 1570037 w 1570037"/>
              <a:gd name="T3" fmla="*/ 1450975 h 2901950"/>
              <a:gd name="T4" fmla="*/ 785019 w 1570037"/>
              <a:gd name="T5" fmla="*/ 2901950 h 2901950"/>
              <a:gd name="T6" fmla="*/ 0 w 1570037"/>
              <a:gd name="T7" fmla="*/ 1450975 h 2901950"/>
              <a:gd name="T8" fmla="*/ 229927 w 1570037"/>
              <a:gd name="T9" fmla="*/ 424981 h 2901950"/>
              <a:gd name="T10" fmla="*/ 229927 w 1570037"/>
              <a:gd name="T11" fmla="*/ 2476969 h 2901950"/>
              <a:gd name="T12" fmla="*/ 1340110 w 1570037"/>
              <a:gd name="T13" fmla="*/ 2476969 h 2901950"/>
              <a:gd name="T14" fmla="*/ 1340110 w 1570037"/>
              <a:gd name="T15" fmla="*/ 424981 h 290195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29927 w 1570037"/>
              <a:gd name="T25" fmla="*/ 424981 h 2901950"/>
              <a:gd name="T26" fmla="*/ 1340110 w 1570037"/>
              <a:gd name="T27" fmla="*/ 2476969 h 29019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0037" h="2901950">
                <a:moveTo>
                  <a:pt x="0" y="1450975"/>
                </a:moveTo>
                <a:lnTo>
                  <a:pt x="0" y="1450975"/>
                </a:lnTo>
                <a:cubicBezTo>
                  <a:pt x="0" y="649623"/>
                  <a:pt x="351464" y="0"/>
                  <a:pt x="785018" y="0"/>
                </a:cubicBezTo>
                <a:cubicBezTo>
                  <a:pt x="1218573" y="0"/>
                  <a:pt x="1570038" y="649623"/>
                  <a:pt x="1570038" y="1450975"/>
                </a:cubicBezTo>
                <a:cubicBezTo>
                  <a:pt x="1570038" y="2252326"/>
                  <a:pt x="1218573" y="2901949"/>
                  <a:pt x="785019" y="2901950"/>
                </a:cubicBezTo>
                <a:cubicBezTo>
                  <a:pt x="351464" y="2901950"/>
                  <a:pt x="0" y="2252326"/>
                  <a:pt x="0" y="1450975"/>
                </a:cubicBezTo>
                <a:close/>
              </a:path>
            </a:pathLst>
          </a:custGeom>
          <a:noFill/>
          <a:ln w="76196">
            <a:solidFill>
              <a:srgbClr val="2EF9FF"/>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7" name="Oval 55">
            <a:extLst>
              <a:ext uri="{FF2B5EF4-FFF2-40B4-BE49-F238E27FC236}">
                <a16:creationId xmlns:a16="http://schemas.microsoft.com/office/drawing/2014/main" id="{7DBFFBC7-E132-4DE6-95A1-CE7491F6240E}"/>
              </a:ext>
            </a:extLst>
          </p:cNvPr>
          <p:cNvSpPr>
            <a:spLocks/>
          </p:cNvSpPr>
          <p:nvPr/>
        </p:nvSpPr>
        <p:spPr bwMode="auto">
          <a:xfrm>
            <a:off x="7013575" y="3259138"/>
            <a:ext cx="1284288" cy="2592387"/>
          </a:xfrm>
          <a:custGeom>
            <a:avLst/>
            <a:gdLst>
              <a:gd name="T0" fmla="*/ 642144 w 1284288"/>
              <a:gd name="T1" fmla="*/ 0 h 2592387"/>
              <a:gd name="T2" fmla="*/ 1284288 w 1284288"/>
              <a:gd name="T3" fmla="*/ 1296194 h 2592387"/>
              <a:gd name="T4" fmla="*/ 642144 w 1284288"/>
              <a:gd name="T5" fmla="*/ 2592387 h 2592387"/>
              <a:gd name="T6" fmla="*/ 0 w 1284288"/>
              <a:gd name="T7" fmla="*/ 1296194 h 2592387"/>
              <a:gd name="T8" fmla="*/ 188080 w 1284288"/>
              <a:gd name="T9" fmla="*/ 379646 h 2592387"/>
              <a:gd name="T10" fmla="*/ 188080 w 1284288"/>
              <a:gd name="T11" fmla="*/ 2212741 h 2592387"/>
              <a:gd name="T12" fmla="*/ 1096208 w 1284288"/>
              <a:gd name="T13" fmla="*/ 2212741 h 2592387"/>
              <a:gd name="T14" fmla="*/ 1096208 w 1284288"/>
              <a:gd name="T15" fmla="*/ 379646 h 2592387"/>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88080 w 1284288"/>
              <a:gd name="T25" fmla="*/ 379646 h 2592387"/>
              <a:gd name="T26" fmla="*/ 1096208 w 1284288"/>
              <a:gd name="T27" fmla="*/ 2212741 h 25923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4288" h="2592387">
                <a:moveTo>
                  <a:pt x="0" y="1296194"/>
                </a:moveTo>
                <a:lnTo>
                  <a:pt x="0" y="1296194"/>
                </a:lnTo>
                <a:cubicBezTo>
                  <a:pt x="0" y="580325"/>
                  <a:pt x="287497" y="0"/>
                  <a:pt x="642143" y="0"/>
                </a:cubicBezTo>
                <a:cubicBezTo>
                  <a:pt x="996790" y="0"/>
                  <a:pt x="1284288" y="580325"/>
                  <a:pt x="1284288" y="1296194"/>
                </a:cubicBezTo>
                <a:cubicBezTo>
                  <a:pt x="1284288" y="2012062"/>
                  <a:pt x="996790" y="2592387"/>
                  <a:pt x="642144" y="2592388"/>
                </a:cubicBezTo>
                <a:cubicBezTo>
                  <a:pt x="287497" y="2592388"/>
                  <a:pt x="0" y="2012062"/>
                  <a:pt x="0" y="1296194"/>
                </a:cubicBezTo>
                <a:close/>
              </a:path>
            </a:pathLst>
          </a:custGeom>
          <a:noFill/>
          <a:ln w="76196">
            <a:solidFill>
              <a:srgbClr val="FFFF66"/>
            </a:solidFill>
            <a:prstDash val="solid"/>
            <a:round/>
            <a:headEnd/>
            <a:tailEnd/>
          </a:ln>
          <a:effectLst>
            <a:outerShdw dist="71848" dir="270000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8" name="Oval 56">
            <a:extLst>
              <a:ext uri="{FF2B5EF4-FFF2-40B4-BE49-F238E27FC236}">
                <a16:creationId xmlns:a16="http://schemas.microsoft.com/office/drawing/2014/main" id="{AC92070C-6BBF-4563-A41C-B5507EFF0E3D}"/>
              </a:ext>
            </a:extLst>
          </p:cNvPr>
          <p:cNvSpPr>
            <a:spLocks/>
          </p:cNvSpPr>
          <p:nvPr/>
        </p:nvSpPr>
        <p:spPr bwMode="auto">
          <a:xfrm rot="995915">
            <a:off x="-365125" y="1814513"/>
            <a:ext cx="9118600" cy="3046412"/>
          </a:xfrm>
          <a:custGeom>
            <a:avLst/>
            <a:gdLst>
              <a:gd name="T0" fmla="*/ 4559300 w 9118600"/>
              <a:gd name="T1" fmla="*/ 0 h 3046412"/>
              <a:gd name="T2" fmla="*/ 9118600 w 9118600"/>
              <a:gd name="T3" fmla="*/ 1523206 h 3046412"/>
              <a:gd name="T4" fmla="*/ 4559300 w 9118600"/>
              <a:gd name="T5" fmla="*/ 3046412 h 3046412"/>
              <a:gd name="T6" fmla="*/ 0 w 9118600"/>
              <a:gd name="T7" fmla="*/ 1523206 h 3046412"/>
              <a:gd name="T8" fmla="*/ 1335388 w 9118600"/>
              <a:gd name="T9" fmla="*/ 446137 h 3046412"/>
              <a:gd name="T10" fmla="*/ 1335388 w 9118600"/>
              <a:gd name="T11" fmla="*/ 2600275 h 3046412"/>
              <a:gd name="T12" fmla="*/ 7783212 w 9118600"/>
              <a:gd name="T13" fmla="*/ 2600275 h 3046412"/>
              <a:gd name="T14" fmla="*/ 7783212 w 9118600"/>
              <a:gd name="T15" fmla="*/ 446137 h 304641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1335388 w 9118600"/>
              <a:gd name="T25" fmla="*/ 446137 h 3046412"/>
              <a:gd name="T26" fmla="*/ 7783212 w 9118600"/>
              <a:gd name="T27" fmla="*/ 2600275 h 30464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18600" h="3046412">
                <a:moveTo>
                  <a:pt x="0" y="1523206"/>
                </a:moveTo>
                <a:lnTo>
                  <a:pt x="0" y="1523206"/>
                </a:lnTo>
                <a:cubicBezTo>
                  <a:pt x="0" y="681962"/>
                  <a:pt x="2041268" y="0"/>
                  <a:pt x="4559299" y="0"/>
                </a:cubicBezTo>
                <a:cubicBezTo>
                  <a:pt x="7077331" y="0"/>
                  <a:pt x="9118600" y="681962"/>
                  <a:pt x="9118600" y="1523206"/>
                </a:cubicBezTo>
                <a:cubicBezTo>
                  <a:pt x="9118600" y="2364449"/>
                  <a:pt x="7077331" y="3046411"/>
                  <a:pt x="4559300" y="3046412"/>
                </a:cubicBezTo>
                <a:cubicBezTo>
                  <a:pt x="2041268" y="3046412"/>
                  <a:pt x="0" y="2364449"/>
                  <a:pt x="0" y="1523206"/>
                </a:cubicBezTo>
                <a:close/>
              </a:path>
            </a:pathLst>
          </a:custGeom>
          <a:noFill/>
          <a:ln w="76196">
            <a:solidFill>
              <a:srgbClr val="00FF00"/>
            </a:solidFill>
            <a:prstDash val="solid"/>
            <a:round/>
            <a:headEnd/>
            <a:tailEnd/>
          </a:ln>
          <a:effectLst>
            <a:outerShdw dist="141993" dir="4781670" algn="tl" rotWithShape="0">
              <a:srgbClr val="336699"/>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sp>
        <p:nvSpPr>
          <p:cNvPr id="59" name="Text Box 58">
            <a:extLst>
              <a:ext uri="{FF2B5EF4-FFF2-40B4-BE49-F238E27FC236}">
                <a16:creationId xmlns:a16="http://schemas.microsoft.com/office/drawing/2014/main" id="{E798C73A-688C-4744-88EC-633C3A482938}"/>
              </a:ext>
            </a:extLst>
          </p:cNvPr>
          <p:cNvSpPr txBox="1">
            <a:spLocks noChangeArrowheads="1"/>
          </p:cNvSpPr>
          <p:nvPr/>
        </p:nvSpPr>
        <p:spPr bwMode="auto">
          <a:xfrm>
            <a:off x="1676400" y="685800"/>
            <a:ext cx="4876800" cy="646113"/>
          </a:xfrm>
          <a:prstGeom prst="rect">
            <a:avLst/>
          </a:prstGeom>
          <a:noFill/>
          <a:ln>
            <a:noFill/>
          </a:ln>
          <a:effectLst>
            <a:outerShdw dist="81318" dir="3080147" algn="tl" rotWithShape="0">
              <a:srgbClr val="3366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600" b="1" i="1">
                <a:solidFill>
                  <a:srgbClr val="FFFF66"/>
                </a:solidFill>
                <a:effectLst>
                  <a:outerShdw blurRad="38100" dist="38100" dir="2700000" algn="tl">
                    <a:srgbClr val="000000"/>
                  </a:outerShdw>
                </a:effectLst>
                <a:latin typeface="Times New Roman" pitchFamily="18" charset="0"/>
                <a:ea typeface="SimSun" pitchFamily="2" charset="-122"/>
              </a:rPr>
              <a:t>以色列的战略位置</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ppt_x(#ppt_w*#ppt_h,.3),1)-7.4)/-.7*#ppt_w"/>
                                          </p:val>
                                        </p:tav>
                                        <p:tav tm="100000">
                                          <p:val>
                                            <p:strVal val="#ppt_w"/>
                                          </p:val>
                                        </p:tav>
                                      </p:tavLst>
                                    </p:anim>
                                    <p:anim calcmode="lin" valueType="num">
                                      <p:cBhvr>
                                        <p:cTn id="8" dur="500" fill="hold"/>
                                        <p:tgtEl>
                                          <p:spTgt spid="9"/>
                                        </p:tgtEl>
                                        <p:attrNameLst>
                                          <p:attrName>ppt_h</p:attrName>
                                        </p:attrNameLst>
                                      </p:cBhvr>
                                      <p:tavLst>
                                        <p:tav tm="0">
                                          <p:val>
                                            <p:strVal val="(6*min(ma#ppt_x(#ppt_w*#ppt_h,.3),1)-7.4)/-.7*#ppt_h"/>
                                          </p:val>
                                        </p:tav>
                                        <p:tav tm="100000">
                                          <p:val>
                                            <p:strVal val="#ppt_h"/>
                                          </p:val>
                                        </p:tav>
                                      </p:tavLst>
                                    </p:anim>
                                    <p:anim calcmode="lin" valueType="num">
                                      <p:cBhvr>
                                        <p:cTn id="9" dur="500" fill="hold"/>
                                        <p:tgtEl>
                                          <p:spTgt spid="9"/>
                                        </p:tgtEl>
                                        <p:attrNameLst>
                                          <p:attrName>ppt_x</p:attrName>
                                        </p:attrNameLst>
                                      </p:cBhvr>
                                      <p:tavLst>
                                        <p:tav tm="0">
                                          <p:val>
                                            <p:strVal val="0.5"/>
                                          </p:val>
                                        </p:tav>
                                        <p:tav tm="100000">
                                          <p:val>
                                            <p:strVal val="#ppt_x"/>
                                          </p:val>
                                        </p:tav>
                                      </p:tavLst>
                                    </p:anim>
                                    <p:anim calcmode="lin" valueType="num">
                                      <p:cBhvr>
                                        <p:cTn id="10" dur="500" fill="hold"/>
                                        <p:tgtEl>
                                          <p:spTgt spid="9"/>
                                        </p:tgtEl>
                                        <p:attrNameLst>
                                          <p:attrName>ppt_y</p:attrName>
                                        </p:attrNameLst>
                                      </p:cBhvr>
                                      <p:tavLst>
                                        <p:tav tm="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nodeType="afterGroup">
                            <p:stCondLst>
                              <p:cond delay="1500"/>
                            </p:stCondLst>
                            <p:childTnLst>
                              <p:par>
                                <p:cTn id="25" presetID="10" presetClass="entr" presetSubtype="0"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6">
            <a:extLst>
              <a:ext uri="{FF2B5EF4-FFF2-40B4-BE49-F238E27FC236}">
                <a16:creationId xmlns:a16="http://schemas.microsoft.com/office/drawing/2014/main" id="{F547265C-74A9-4C5D-9B63-087A6879720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Ivory Comb</a:t>
            </a:r>
          </a:p>
        </p:txBody>
      </p:sp>
      <p:pic>
        <p:nvPicPr>
          <p:cNvPr id="518147" name="Picture 4" descr="PG322A">
            <a:extLst>
              <a:ext uri="{FF2B5EF4-FFF2-40B4-BE49-F238E27FC236}">
                <a16:creationId xmlns:a16="http://schemas.microsoft.com/office/drawing/2014/main" id="{45FC490C-783F-48A8-AAE7-4BBEA9F6E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extLst>
              <a:ext uri="{FF2B5EF4-FFF2-40B4-BE49-F238E27FC236}">
                <a16:creationId xmlns:a16="http://schemas.microsoft.com/office/drawing/2014/main" id="{754CEF13-44CC-445A-877D-E78D93031D66}"/>
              </a:ext>
            </a:extLst>
          </p:cNvPr>
          <p:cNvSpPr txBox="1">
            <a:spLocks noChangeArrowheads="1"/>
          </p:cNvSpPr>
          <p:nvPr/>
        </p:nvSpPr>
        <p:spPr bwMode="auto">
          <a:xfrm>
            <a:off x="0" y="5484813"/>
            <a:ext cx="9144000" cy="18161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zh-CN" altLang="en-US" sz="2800" b="1">
                <a:solidFill>
                  <a:srgbClr val="FFFFFF"/>
                </a:solidFill>
              </a:rPr>
              <a:t>阿摩司書 </a:t>
            </a:r>
            <a:r>
              <a:rPr lang="en-GB" altLang="en-US" sz="2800" b="1">
                <a:solidFill>
                  <a:srgbClr val="FFFFFF"/>
                </a:solidFill>
              </a:rPr>
              <a:t>(3:15; 6:4)</a:t>
            </a:r>
            <a:r>
              <a:rPr lang="zh-CN" altLang="en-US" sz="2800" b="1">
                <a:solidFill>
                  <a:srgbClr val="FFFFFF"/>
                </a:solidFill>
              </a:rPr>
              <a:t>提到 ：从米吉多的象牙梳子，代表财富和豪华 。</a:t>
            </a:r>
            <a:endParaRPr lang="en-GB" altLang="ja-JP" sz="2800" b="1">
              <a:solidFill>
                <a:srgbClr val="FFFFFF"/>
              </a:solidFill>
            </a:endParaRPr>
          </a:p>
          <a:p>
            <a:pPr algn="ctr" eaLnBrk="1" hangingPunct="1">
              <a:spcBef>
                <a:spcPct val="0"/>
              </a:spcBef>
              <a:buFontTx/>
              <a:buNone/>
            </a:pPr>
            <a:r>
              <a:rPr lang="zh-CN" altLang="en-US" sz="2800" b="1">
                <a:solidFill>
                  <a:srgbClr val="FFFFFF"/>
                </a:solidFill>
              </a:rPr>
              <a:t>                        </a:t>
            </a:r>
            <a:r>
              <a:rPr lang="en-GB" altLang="en-US" sz="2800" b="1">
                <a:solidFill>
                  <a:srgbClr val="FFFFFF"/>
                </a:solidFill>
              </a:rPr>
              <a:t>--</a:t>
            </a:r>
            <a:r>
              <a:rPr lang="zh-CN" altLang="en-US" sz="2800"/>
              <a:t> </a:t>
            </a:r>
            <a:r>
              <a:rPr lang="zh-CN" altLang="en-US" sz="2800">
                <a:solidFill>
                  <a:schemeClr val="bg1"/>
                </a:solidFill>
              </a:rPr>
              <a:t>东方学院，芝加哥大学</a:t>
            </a:r>
            <a:endParaRPr lang="en-US" altLang="zh-CN" sz="2800">
              <a:solidFill>
                <a:schemeClr val="bg1"/>
              </a:solidFill>
            </a:endParaRPr>
          </a:p>
          <a:p>
            <a:pPr algn="ctr" eaLnBrk="1" hangingPunct="1">
              <a:spcBef>
                <a:spcPct val="0"/>
              </a:spcBef>
              <a:buFontTx/>
              <a:buNone/>
            </a:pPr>
            <a:r>
              <a:rPr lang="en-US" altLang="zh-CN" sz="2800">
                <a:solidFill>
                  <a:schemeClr val="bg1"/>
                </a:solidFill>
              </a:rPr>
              <a:t>                                </a:t>
            </a:r>
            <a:r>
              <a:rPr lang="zh-CN" altLang="en-US" sz="2800">
                <a:solidFill>
                  <a:schemeClr val="bg1"/>
                </a:solidFill>
              </a:rPr>
              <a:t> </a:t>
            </a:r>
            <a:r>
              <a:rPr lang="en-GB" altLang="en-US" sz="2800" b="1" i="1">
                <a:solidFill>
                  <a:srgbClr val="FFFFFF"/>
                </a:solidFill>
              </a:rPr>
              <a:t>Oriental Institute, University of Chicago</a:t>
            </a:r>
            <a:endParaRPr lang="en-GB" altLang="en-US" sz="2800">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A3C1A437-7BA6-4A82-BF61-11D7F73E15E0}"/>
              </a:ext>
            </a:extLst>
          </p:cNvPr>
          <p:cNvSpPr txBox="1">
            <a:spLocks noChangeArrowheads="1"/>
          </p:cNvSpPr>
          <p:nvPr/>
        </p:nvSpPr>
        <p:spPr bwMode="auto">
          <a:xfrm>
            <a:off x="525463" y="914400"/>
            <a:ext cx="5803900" cy="579438"/>
          </a:xfrm>
          <a:prstGeom prst="rect">
            <a:avLst/>
          </a:prstGeom>
          <a:solidFill>
            <a:srgbClr val="030201"/>
          </a:solidFill>
          <a:ln>
            <a:noFill/>
          </a:ln>
          <a:effectLst>
            <a:outerShdw blurRad="63500" dist="38099" dir="2700000" algn="ctr" rotWithShape="0">
              <a:srgbClr val="030201">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ct val="50000"/>
              </a:spcBef>
              <a:defRPr/>
            </a:pPr>
            <a:r>
              <a:rPr lang="en-US" b="1">
                <a:solidFill>
                  <a:srgbClr val="FFFFFF"/>
                </a:solidFill>
                <a:cs typeface="Arial" charset="0"/>
              </a:rPr>
              <a:t>Circumstances Summary</a:t>
            </a:r>
            <a:endParaRPr lang="en-US" sz="2800">
              <a:solidFill>
                <a:srgbClr val="FFFFFF"/>
              </a:solidFill>
              <a:cs typeface="Arial" charset="0"/>
            </a:endParaRPr>
          </a:p>
        </p:txBody>
      </p:sp>
      <p:sp>
        <p:nvSpPr>
          <p:cNvPr id="9220" name="Text Box 4">
            <a:extLst>
              <a:ext uri="{FF2B5EF4-FFF2-40B4-BE49-F238E27FC236}">
                <a16:creationId xmlns:a16="http://schemas.microsoft.com/office/drawing/2014/main" id="{E59D868F-24F1-49AC-BD8F-7B73300282FC}"/>
              </a:ext>
            </a:extLst>
          </p:cNvPr>
          <p:cNvSpPr txBox="1">
            <a:spLocks noChangeArrowheads="1"/>
          </p:cNvSpPr>
          <p:nvPr/>
        </p:nvSpPr>
        <p:spPr bwMode="auto">
          <a:xfrm>
            <a:off x="8305800" y="71438"/>
            <a:ext cx="758825" cy="457200"/>
          </a:xfrm>
          <a:prstGeom prst="rect">
            <a:avLst/>
          </a:prstGeom>
          <a:noFill/>
          <a:ln>
            <a:noFill/>
          </a:ln>
          <a:effectLst>
            <a:outerShdw blurRad="63500" dist="38099" dir="2700000" algn="ctr" rotWithShape="0">
              <a:srgbClr val="030201">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a:solidFill>
                  <a:srgbClr val="FFFFFF"/>
                </a:solidFill>
                <a:latin typeface="+mn-lt"/>
                <a:ea typeface="+mn-ea"/>
                <a:cs typeface="Arial"/>
              </a:rPr>
              <a:t>600</a:t>
            </a:r>
          </a:p>
        </p:txBody>
      </p:sp>
      <p:sp>
        <p:nvSpPr>
          <p:cNvPr id="5" name="Title 4">
            <a:extLst>
              <a:ext uri="{FF2B5EF4-FFF2-40B4-BE49-F238E27FC236}">
                <a16:creationId xmlns:a16="http://schemas.microsoft.com/office/drawing/2014/main" id="{9CE8F974-A080-49C9-B61C-61D7AA8442D2}"/>
              </a:ext>
            </a:extLst>
          </p:cNvPr>
          <p:cNvSpPr>
            <a:spLocks noGrp="1"/>
          </p:cNvSpPr>
          <p:nvPr>
            <p:ph type="title" idx="4294967295"/>
          </p:nvPr>
        </p:nvSpPr>
        <p:spPr>
          <a:xfrm>
            <a:off x="457200" y="838200"/>
            <a:ext cx="8229600" cy="914400"/>
          </a:xfrm>
          <a:solidFill>
            <a:srgbClr val="660066"/>
          </a:solidFill>
        </p:spPr>
        <p:txBody>
          <a:bodyPr/>
          <a:lstStyle/>
          <a:p>
            <a:pPr>
              <a:defRPr/>
            </a:pPr>
            <a:r>
              <a:rPr lang="zh-CN" altLang="en-US" sz="3600" b="1" dirty="0">
                <a:solidFill>
                  <a:schemeClr val="tx1"/>
                </a:solidFill>
                <a:ea typeface="ＭＳ Ｐゴシック" charset="0"/>
                <a:cs typeface="ＭＳ Ｐゴシック" charset="0"/>
              </a:rPr>
              <a:t>约拿书的时间摘要</a:t>
            </a:r>
            <a:endParaRPr lang="en-US" sz="3600" b="1" dirty="0">
              <a:solidFill>
                <a:schemeClr val="tx1"/>
              </a:solidFill>
              <a:ea typeface="ＭＳ Ｐゴシック" charset="0"/>
              <a:cs typeface="ＭＳ Ｐゴシック" charset="0"/>
            </a:endParaRPr>
          </a:p>
        </p:txBody>
      </p:sp>
      <p:sp>
        <p:nvSpPr>
          <p:cNvPr id="305157" name="Text Box 3">
            <a:extLst>
              <a:ext uri="{FF2B5EF4-FFF2-40B4-BE49-F238E27FC236}">
                <a16:creationId xmlns:a16="http://schemas.microsoft.com/office/drawing/2014/main" id="{2C91CD81-78CA-49AA-9BCC-F70E94CF3372}"/>
              </a:ext>
            </a:extLst>
          </p:cNvPr>
          <p:cNvSpPr txBox="1">
            <a:spLocks noChangeArrowheads="1"/>
          </p:cNvSpPr>
          <p:nvPr/>
        </p:nvSpPr>
        <p:spPr bwMode="auto">
          <a:xfrm>
            <a:off x="457200" y="1752600"/>
            <a:ext cx="8839200" cy="4679950"/>
          </a:xfrm>
          <a:prstGeom prst="rect">
            <a:avLst/>
          </a:prstGeom>
          <a:noFill/>
          <a:ln>
            <a:noFill/>
          </a:ln>
          <a:effectLst>
            <a:outerShdw blurRad="63500" dist="35924" dir="2700000"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Arial" pitchFamily="34" charset="0"/>
                <a:ea typeface="ＭＳ Ｐゴシック" pitchFamily="34" charset="-128"/>
              </a:defRPr>
            </a:lvl1pPr>
            <a:lvl2pPr marL="742950" indent="-285750">
              <a:spcBef>
                <a:spcPct val="20000"/>
              </a:spcBef>
              <a:buClr>
                <a:schemeClr val="folHlink"/>
              </a:buClr>
              <a:buSzPct val="65000"/>
              <a:buFont typeface="Wingdings" pitchFamily="2" charset="2"/>
              <a:buChar char="n"/>
              <a:defRPr sz="2800">
                <a:solidFill>
                  <a:schemeClr val="tx1"/>
                </a:solidFill>
                <a:latin typeface="Arial" pitchFamily="34" charset="0"/>
                <a:ea typeface="ＭＳ Ｐゴシック" pitchFamily="34" charset="-128"/>
              </a:defRPr>
            </a:lvl2pPr>
            <a:lvl3pPr marL="1143000" indent="-228600">
              <a:spcBef>
                <a:spcPct val="20000"/>
              </a:spcBef>
              <a:buClr>
                <a:schemeClr val="hlink"/>
              </a:buClr>
              <a:buSzPct val="65000"/>
              <a:buFont typeface="Wingdings" pitchFamily="2" charset="2"/>
              <a:buChar char="n"/>
              <a:defRPr sz="24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65000"/>
              <a:buFont typeface="Wingdings" pitchFamily="2" charset="2"/>
              <a:buChar char="n"/>
              <a:defRPr sz="2000">
                <a:solidFill>
                  <a:schemeClr val="tx1"/>
                </a:solidFill>
                <a:latin typeface="Arial" pitchFamily="34" charset="0"/>
                <a:ea typeface="ＭＳ Ｐゴシック" pitchFamily="34" charset="-128"/>
              </a:defRPr>
            </a:lvl4pPr>
            <a:lvl5pPr marL="2057400" indent="-228600">
              <a:spcBef>
                <a:spcPct val="20000"/>
              </a:spcBef>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Arial" pitchFamily="34" charset="0"/>
                <a:ea typeface="ＭＳ Ｐゴシック" pitchFamily="34" charset="-128"/>
              </a:defRPr>
            </a:lvl9pPr>
          </a:lstStyle>
          <a:p>
            <a:pPr eaLnBrk="1">
              <a:spcBef>
                <a:spcPts val="1700"/>
              </a:spcBef>
              <a:buClrTx/>
              <a:buSzTx/>
              <a:buFontTx/>
              <a:buNone/>
              <a:defRPr/>
            </a:pPr>
            <a:r>
              <a:rPr lang="zh-CN" altLang="en-US" sz="2800" b="1">
                <a:solidFill>
                  <a:srgbClr val="FFFFFF"/>
                </a:solidFill>
                <a:latin typeface="Times New Roman" pitchFamily="18" charset="0"/>
                <a:ea typeface="SimSun" pitchFamily="2" charset="-122"/>
              </a:rPr>
              <a:t>日期</a:t>
            </a:r>
            <a:r>
              <a:rPr lang="en-US" altLang="ja-JP"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当以色列的耶罗波安二在位期间</a:t>
            </a:r>
            <a:endParaRPr lang="en-US" altLang="ja-JP"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列王纪下</a:t>
            </a:r>
            <a:r>
              <a:rPr lang="en-US" altLang="ja-JP" sz="2800" b="1">
                <a:solidFill>
                  <a:srgbClr val="FFFFFF"/>
                </a:solidFill>
                <a:latin typeface="Times New Roman" pitchFamily="18" charset="0"/>
                <a:ea typeface="SimSun" pitchFamily="2" charset="-122"/>
              </a:rPr>
              <a:t> 14:25)</a:t>
            </a:r>
          </a:p>
          <a:p>
            <a:pPr eaLnBrk="1">
              <a:lnSpc>
                <a:spcPct val="70000"/>
              </a:lnSpc>
              <a:spcBef>
                <a:spcPts val="1700"/>
              </a:spcBef>
              <a:buClrTx/>
              <a:buSzTx/>
              <a:buFontTx/>
              <a:buNone/>
              <a:defRPr/>
            </a:pPr>
            <a:r>
              <a:rPr lang="zh-CN" altLang="en-US" sz="2800" b="1">
                <a:solidFill>
                  <a:srgbClr val="FFFFFF"/>
                </a:solidFill>
                <a:latin typeface="Times New Roman" pitchFamily="18" charset="0"/>
                <a:ea typeface="SimSun" pitchFamily="2" charset="-122"/>
              </a:rPr>
              <a:t>背景</a:t>
            </a:r>
            <a:r>
              <a:rPr lang="en-US" altLang="ja-JP" sz="2800" b="1">
                <a:solidFill>
                  <a:srgbClr val="FFFFFF"/>
                </a:solidFill>
                <a:latin typeface="Times New Roman" pitchFamily="18" charset="0"/>
                <a:ea typeface="SimSun" pitchFamily="2" charset="-122"/>
              </a:rPr>
              <a:t>:</a:t>
            </a: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1. </a:t>
            </a:r>
            <a:r>
              <a:rPr lang="zh-CN" altLang="en-US" sz="2800" b="1">
                <a:solidFill>
                  <a:srgbClr val="FFFFFF"/>
                </a:solidFill>
                <a:latin typeface="Times New Roman" pitchFamily="18" charset="0"/>
                <a:ea typeface="SimSun" pitchFamily="2" charset="-122"/>
              </a:rPr>
              <a:t>由于内部分歧，亚述暂时下降</a:t>
            </a:r>
            <a:r>
              <a:rPr lang="en-US" altLang="ja-JP" sz="2800" b="1">
                <a:solidFill>
                  <a:srgbClr val="FFFFFF"/>
                </a:solidFill>
                <a:latin typeface="Times New Roman" pitchFamily="18" charset="0"/>
                <a:ea typeface="SimSun" pitchFamily="2" charset="-122"/>
              </a:rPr>
              <a:t>.</a:t>
            </a:r>
          </a:p>
          <a:p>
            <a:pPr eaLnBrk="1">
              <a:lnSpc>
                <a:spcPct val="70000"/>
              </a:lnSpc>
              <a:spcBef>
                <a:spcPts val="1700"/>
              </a:spcBef>
              <a:buClrTx/>
              <a:buSzTx/>
              <a:buFontTx/>
              <a:buNone/>
              <a:defRPr/>
            </a:pPr>
            <a:endParaRPr lang="en-US" altLang="en-US"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2. </a:t>
            </a:r>
            <a:r>
              <a:rPr lang="zh-CN" altLang="en-US" sz="2800" b="1">
                <a:solidFill>
                  <a:srgbClr val="FFFFFF"/>
                </a:solidFill>
                <a:latin typeface="Times New Roman" pitchFamily="18" charset="0"/>
                <a:ea typeface="SimSun" pitchFamily="2" charset="-122"/>
              </a:rPr>
              <a:t>在耶罗波尔统治时期，以色了列的边界</a:t>
            </a:r>
            <a:endParaRPr lang="en-US" altLang="zh-CN"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扩大</a:t>
            </a:r>
            <a:r>
              <a:rPr lang="en-US" altLang="ja-JP" sz="2800" b="1">
                <a:solidFill>
                  <a:srgbClr val="FFFFFF"/>
                </a:solidFill>
                <a:latin typeface="Times New Roman" pitchFamily="18" charset="0"/>
                <a:ea typeface="SimSun" pitchFamily="2" charset="-122"/>
              </a:rPr>
              <a:t>.</a:t>
            </a: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3. </a:t>
            </a:r>
            <a:r>
              <a:rPr lang="zh-CN" altLang="en-US" sz="2800" b="1">
                <a:solidFill>
                  <a:srgbClr val="FFFFFF"/>
                </a:solidFill>
                <a:latin typeface="Times New Roman" pitchFamily="18" charset="0"/>
                <a:ea typeface="SimSun" pitchFamily="2" charset="-122"/>
              </a:rPr>
              <a:t>带着一种狭隘的民族主义集中在以色</a:t>
            </a:r>
            <a:endParaRPr lang="en-US" altLang="zh-CN" sz="2800" b="1">
              <a:solidFill>
                <a:srgbClr val="FFFFFF"/>
              </a:solidFill>
              <a:latin typeface="Times New Roman" pitchFamily="18" charset="0"/>
              <a:ea typeface="SimSun" pitchFamily="2" charset="-122"/>
            </a:endParaRPr>
          </a:p>
          <a:p>
            <a:pPr eaLnBrk="1">
              <a:lnSpc>
                <a:spcPct val="70000"/>
              </a:lnSpc>
              <a:spcBef>
                <a:spcPts val="1700"/>
              </a:spcBef>
              <a:buClrTx/>
              <a:buSzTx/>
              <a:buFontTx/>
              <a:buNone/>
              <a:defRPr/>
            </a:pPr>
            <a:r>
              <a:rPr lang="en-US" altLang="en-US"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列，</a:t>
            </a:r>
            <a:r>
              <a:rPr lang="zh-CN" altLang="en-US" sz="2800">
                <a:solidFill>
                  <a:srgbClr val="FFFFFF"/>
                </a:solidFill>
                <a:latin typeface="SimSun" pitchFamily="2" charset="-122"/>
                <a:ea typeface="SimSun" pitchFamily="2" charset="-122"/>
              </a:rPr>
              <a:t>而</a:t>
            </a:r>
            <a:r>
              <a:rPr lang="zh-CN" altLang="en-US" sz="2800" b="1">
                <a:solidFill>
                  <a:srgbClr val="FFFFFF"/>
                </a:solidFill>
                <a:latin typeface="Times New Roman" pitchFamily="18" charset="0"/>
                <a:ea typeface="SimSun" pitchFamily="2" charset="-122"/>
              </a:rPr>
              <a:t>享有</a:t>
            </a:r>
            <a:r>
              <a:rPr lang="zh-CN" altLang="en-US" sz="2800">
                <a:solidFill>
                  <a:srgbClr val="FFFFFF"/>
                </a:solidFill>
                <a:latin typeface="SimSun" pitchFamily="2" charset="-122"/>
                <a:ea typeface="SimSun" pitchFamily="2" charset="-122"/>
              </a:rPr>
              <a:t>的</a:t>
            </a:r>
            <a:r>
              <a:rPr lang="zh-CN" altLang="en-US" sz="2800" b="1">
                <a:solidFill>
                  <a:srgbClr val="FFFFFF"/>
                </a:solidFill>
                <a:latin typeface="Times New Roman" pitchFamily="18" charset="0"/>
                <a:ea typeface="SimSun" pitchFamily="2" charset="-122"/>
              </a:rPr>
              <a:t>繁荣</a:t>
            </a:r>
            <a:r>
              <a:rPr lang="en-US" altLang="ja-JP" sz="2800" b="1">
                <a:solidFill>
                  <a:srgbClr val="FFFFFF"/>
                </a:solidFill>
                <a:latin typeface="Times New Roman" pitchFamily="18" charset="0"/>
                <a:ea typeface="SimSun" pitchFamily="2" charset="-122"/>
              </a:rPr>
              <a:t>.</a:t>
            </a:r>
            <a:endParaRPr lang="en-US" altLang="en-US" sz="2800" b="1">
              <a:solidFill>
                <a:srgbClr val="FFFFFF"/>
              </a:solidFill>
              <a:latin typeface="Times New Roman" pitchFamily="18" charset="0"/>
              <a:ea typeface="SimSun" pitchFamily="2" charset="-122"/>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C3DCC83-3C61-4CC2-8E99-BB8D1A56B2F6}"/>
              </a:ext>
            </a:extLst>
          </p:cNvPr>
          <p:cNvSpPr>
            <a:spLocks noGrp="1" noChangeArrowheads="1"/>
          </p:cNvSpPr>
          <p:nvPr>
            <p:ph type="title"/>
          </p:nvPr>
        </p:nvSpPr>
        <p:spPr>
          <a:solidFill>
            <a:srgbClr val="030201"/>
          </a:solidFill>
        </p:spPr>
        <p:txBody>
          <a:bodyPr/>
          <a:lstStyle/>
          <a:p>
            <a:pPr eaLnBrk="1" hangingPunct="1">
              <a:defRPr/>
            </a:pPr>
            <a:r>
              <a:rPr lang="zh-CN" altLang="en-US">
                <a:ea typeface="SimSun" pitchFamily="2" charset="-122"/>
              </a:rPr>
              <a:t>约拿书第一章</a:t>
            </a:r>
            <a:r>
              <a:rPr lang="en-US" altLang="ja-JP">
                <a:ea typeface="ＭＳ Ｐゴシック" pitchFamily="34" charset="-128"/>
              </a:rPr>
              <a:t>: </a:t>
            </a:r>
            <a:r>
              <a:rPr lang="zh-CN" altLang="en-US">
                <a:ea typeface="SimSun" pitchFamily="2" charset="-122"/>
              </a:rPr>
              <a:t>去</a:t>
            </a:r>
            <a:r>
              <a:rPr lang="en-US" altLang="ja-JP">
                <a:ea typeface="ＭＳ Ｐゴシック" pitchFamily="34" charset="-128"/>
              </a:rPr>
              <a:t>!  </a:t>
            </a:r>
            <a:r>
              <a:rPr lang="zh-CN" altLang="en-US">
                <a:ea typeface="SimSun" pitchFamily="2" charset="-122"/>
              </a:rPr>
              <a:t>不</a:t>
            </a:r>
            <a:r>
              <a:rPr lang="en-US" altLang="ja-JP">
                <a:ea typeface="ＭＳ Ｐゴシック" pitchFamily="34" charset="-128"/>
              </a:rPr>
              <a:t>!</a:t>
            </a:r>
            <a:endParaRPr kumimoji="1" lang="en-US" altLang="en-US">
              <a:ea typeface="ＭＳ Ｐゴシック" pitchFamily="34" charset="-128"/>
            </a:endParaRPr>
          </a:p>
        </p:txBody>
      </p:sp>
      <p:sp>
        <p:nvSpPr>
          <p:cNvPr id="115715" name="Rectangle 3">
            <a:extLst>
              <a:ext uri="{FF2B5EF4-FFF2-40B4-BE49-F238E27FC236}">
                <a16:creationId xmlns:a16="http://schemas.microsoft.com/office/drawing/2014/main" id="{2E068BC5-AE4A-46FB-AE70-22A726A9B678}"/>
              </a:ext>
            </a:extLst>
          </p:cNvPr>
          <p:cNvSpPr>
            <a:spLocks noChangeArrowheads="1"/>
          </p:cNvSpPr>
          <p:nvPr/>
        </p:nvSpPr>
        <p:spPr bwMode="auto">
          <a:xfrm>
            <a:off x="685800" y="2133600"/>
            <a:ext cx="7848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100"/>
              </a:spcBef>
              <a:buFont typeface="Arial" pitchFamily="34" charset="0"/>
              <a:buAutoNum type="romanUcPeriod"/>
              <a:defRPr/>
            </a:pPr>
            <a:r>
              <a:rPr lang="zh-CN" altLang="en-US" sz="3600">
                <a:ea typeface="SimSun" pitchFamily="2" charset="-122"/>
              </a:rPr>
              <a:t>上帝命令从人告诉</a:t>
            </a:r>
            <a:r>
              <a:rPr lang="zh-SG" altLang="en-US" sz="3600"/>
              <a:t>邪恶</a:t>
            </a:r>
            <a:r>
              <a:rPr lang="zh-CN" altLang="en-US" sz="3600">
                <a:ea typeface="SimSun" pitchFamily="2" charset="-122"/>
              </a:rPr>
              <a:t>者，他是多么的痛恨他们的</a:t>
            </a:r>
            <a:r>
              <a:rPr lang="zh-CN" altLang="en-US" sz="3600">
                <a:solidFill>
                  <a:srgbClr val="FFFF00"/>
                </a:solidFill>
                <a:ea typeface="SimSun" pitchFamily="2" charset="-122"/>
              </a:rPr>
              <a:t>罪恶</a:t>
            </a:r>
            <a:endParaRPr lang="en-US" altLang="ja-JP" sz="3600">
              <a:solidFill>
                <a:srgbClr val="FFFF00"/>
              </a:solidFill>
            </a:endParaRPr>
          </a:p>
          <a:p>
            <a:pPr eaLnBrk="1" hangingPunct="1">
              <a:spcBef>
                <a:spcPts val="1100"/>
              </a:spcBef>
              <a:buFont typeface="Arial" pitchFamily="34" charset="0"/>
              <a:buAutoNum type="romanUcPeriod"/>
              <a:defRPr/>
            </a:pPr>
            <a:r>
              <a:rPr lang="zh-CN" altLang="en-US" sz="3600">
                <a:ea typeface="SimSun" pitchFamily="2" charset="-122"/>
              </a:rPr>
              <a:t>上帝的人往往不喜欢提醒坏人，他们实在</a:t>
            </a:r>
            <a:r>
              <a:rPr lang="zh-CN" altLang="en-US" sz="3600">
                <a:solidFill>
                  <a:srgbClr val="FFFF00"/>
                </a:solidFill>
                <a:ea typeface="SimSun" pitchFamily="2" charset="-122"/>
              </a:rPr>
              <a:t>很坏</a:t>
            </a:r>
            <a:endParaRPr lang="en-US" altLang="ja-JP" sz="3600">
              <a:solidFill>
                <a:srgbClr val="FFFF00"/>
              </a:solidFill>
              <a:ea typeface="SimSun" pitchFamily="2" charset="-122"/>
            </a:endParaRPr>
          </a:p>
          <a:p>
            <a:pPr eaLnBrk="1" hangingPunct="1">
              <a:spcBef>
                <a:spcPct val="20000"/>
              </a:spcBef>
              <a:buClr>
                <a:srgbClr val="00CCFF"/>
              </a:buClr>
              <a:buSzPct val="65000"/>
              <a:buFont typeface="Arial" pitchFamily="34" charset="0"/>
              <a:buAutoNum type="romanUcPeriod"/>
              <a:defRPr/>
            </a:pPr>
            <a:endParaRPr kumimoji="1" lang="en-US" altLang="en-US" sz="3600" b="1">
              <a:solidFill>
                <a:srgbClr val="FFFFFF"/>
              </a:solidFill>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F77284C3-B96D-4D63-ABBF-6A94168D2E9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a typeface="MS Pゴシック"/>
              <a:cs typeface="MS Pゴシック"/>
            </a:endParaRPr>
          </a:p>
        </p:txBody>
      </p:sp>
      <p:sp>
        <p:nvSpPr>
          <p:cNvPr id="308226" name="Date Placeholder 1">
            <a:extLst>
              <a:ext uri="{FF2B5EF4-FFF2-40B4-BE49-F238E27FC236}">
                <a16:creationId xmlns:a16="http://schemas.microsoft.com/office/drawing/2014/main" id="{128E62FA-AF3A-496C-A45D-A67108C7ED92}"/>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003366">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eaLnBrk="1">
              <a:defRPr/>
            </a:pPr>
            <a:endParaRPr lang="en-US" sz="1400">
              <a:solidFill>
                <a:srgbClr val="FFFF66"/>
              </a:solidFill>
              <a:latin typeface="Verdana" charset="0"/>
            </a:endParaRPr>
          </a:p>
        </p:txBody>
      </p:sp>
      <p:sp>
        <p:nvSpPr>
          <p:cNvPr id="308227" name="Footer Placeholder 2">
            <a:extLst>
              <a:ext uri="{FF2B5EF4-FFF2-40B4-BE49-F238E27FC236}">
                <a16:creationId xmlns:a16="http://schemas.microsoft.com/office/drawing/2014/main" id="{F9945CD6-5493-4EB1-8570-88D57703042D}"/>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003366">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defRPr/>
            </a:pPr>
            <a:endParaRPr lang="en-US" sz="1400">
              <a:solidFill>
                <a:srgbClr val="FFFF66"/>
              </a:solidFill>
              <a:latin typeface="Verdana" charset="0"/>
            </a:endParaRPr>
          </a:p>
        </p:txBody>
      </p:sp>
      <p:sp>
        <p:nvSpPr>
          <p:cNvPr id="4" name="Text Box 2">
            <a:extLst>
              <a:ext uri="{FF2B5EF4-FFF2-40B4-BE49-F238E27FC236}">
                <a16:creationId xmlns:a16="http://schemas.microsoft.com/office/drawing/2014/main" id="{278F365F-4E2E-4AC4-A376-0F9126D42ACE}"/>
              </a:ext>
            </a:extLst>
          </p:cNvPr>
          <p:cNvSpPr txBox="1"/>
          <p:nvPr/>
        </p:nvSpPr>
        <p:spPr>
          <a:xfrm>
            <a:off x="11945938" y="8121650"/>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pic>
        <p:nvPicPr>
          <p:cNvPr id="521222" name="Picture 3">
            <a:extLst>
              <a:ext uri="{FF2B5EF4-FFF2-40B4-BE49-F238E27FC236}">
                <a16:creationId xmlns:a16="http://schemas.microsoft.com/office/drawing/2014/main" id="{F248AA48-AA1E-423C-AEAF-C97AC2D5B088}"/>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23" name="Rectangle 4">
            <a:extLst>
              <a:ext uri="{FF2B5EF4-FFF2-40B4-BE49-F238E27FC236}">
                <a16:creationId xmlns:a16="http://schemas.microsoft.com/office/drawing/2014/main" id="{4579C8FB-CBEB-4D9C-A832-9EBF8AF834C5}"/>
              </a:ext>
            </a:extLst>
          </p:cNvPr>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521224" name="Rectangle 5">
            <a:extLst>
              <a:ext uri="{FF2B5EF4-FFF2-40B4-BE49-F238E27FC236}">
                <a16:creationId xmlns:a16="http://schemas.microsoft.com/office/drawing/2014/main" id="{CEFFAAEB-7054-4875-878D-A395C4291A3A}"/>
              </a:ext>
            </a:extLst>
          </p:cNvPr>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ct val="0"/>
              </a:spcBef>
              <a:buFontTx/>
              <a:buNone/>
            </a:pPr>
            <a:endParaRPr lang="en-US" altLang="en-US" sz="2400">
              <a:solidFill>
                <a:srgbClr val="FFFF66"/>
              </a:solidFill>
              <a:latin typeface="Times New Roman" panose="02020603050405020304" pitchFamily="18" charset="0"/>
            </a:endParaRPr>
          </a:p>
        </p:txBody>
      </p:sp>
      <p:sp>
        <p:nvSpPr>
          <p:cNvPr id="8" name="Text Box 6">
            <a:extLst>
              <a:ext uri="{FF2B5EF4-FFF2-40B4-BE49-F238E27FC236}">
                <a16:creationId xmlns:a16="http://schemas.microsoft.com/office/drawing/2014/main" id="{C85C577E-F209-4865-8565-711831BD1C73}"/>
              </a:ext>
            </a:extLst>
          </p:cNvPr>
          <p:cNvSpPr txBox="1"/>
          <p:nvPr/>
        </p:nvSpPr>
        <p:spPr>
          <a:xfrm>
            <a:off x="11963400" y="8137525"/>
            <a:ext cx="1009650" cy="396875"/>
          </a:xfrm>
          <a:prstGeom prst="rect">
            <a:avLst/>
          </a:prstGeom>
          <a:noFill/>
          <a:ln>
            <a:noFill/>
          </a:ln>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200"/>
              </a:spcBef>
              <a:defRPr/>
            </a:pPr>
            <a:endParaRPr lang="en-US" sz="2000" b="1">
              <a:solidFill>
                <a:srgbClr val="66CCFF"/>
              </a:solidFill>
              <a:effectLst>
                <a:outerShdw blurRad="38100" dist="38100" dir="2700000" algn="tl">
                  <a:srgbClr val="000000"/>
                </a:outerShdw>
              </a:effectLst>
              <a:latin typeface="Comic Sans MS" charset="0"/>
            </a:endParaRPr>
          </a:p>
        </p:txBody>
      </p:sp>
      <p:sp>
        <p:nvSpPr>
          <p:cNvPr id="521226" name="Oval 7">
            <a:extLst>
              <a:ext uri="{FF2B5EF4-FFF2-40B4-BE49-F238E27FC236}">
                <a16:creationId xmlns:a16="http://schemas.microsoft.com/office/drawing/2014/main" id="{E88B938C-B8FB-4D0A-A354-71D9C685C6CA}"/>
              </a:ext>
            </a:extLst>
          </p:cNvPr>
          <p:cNvSpPr>
            <a:spLocks/>
          </p:cNvSpPr>
          <p:nvPr/>
        </p:nvSpPr>
        <p:spPr bwMode="auto">
          <a:xfrm>
            <a:off x="3505200" y="931863"/>
            <a:ext cx="2005013" cy="1158875"/>
          </a:xfrm>
          <a:custGeom>
            <a:avLst/>
            <a:gdLst>
              <a:gd name="T0" fmla="*/ 1002507 w 2005013"/>
              <a:gd name="T1" fmla="*/ 0 h 1158875"/>
              <a:gd name="T2" fmla="*/ 2005013 w 2005013"/>
              <a:gd name="T3" fmla="*/ 579438 h 1158875"/>
              <a:gd name="T4" fmla="*/ 1002507 w 2005013"/>
              <a:gd name="T5" fmla="*/ 1158875 h 1158875"/>
              <a:gd name="T6" fmla="*/ 0 w 2005013"/>
              <a:gd name="T7" fmla="*/ 579438 h 1158875"/>
              <a:gd name="T8" fmla="*/ 293627 w 2005013"/>
              <a:gd name="T9" fmla="*/ 169713 h 1158875"/>
              <a:gd name="T10" fmla="*/ 293627 w 2005013"/>
              <a:gd name="T11" fmla="*/ 989162 h 1158875"/>
              <a:gd name="T12" fmla="*/ 1711386 w 2005013"/>
              <a:gd name="T13" fmla="*/ 989162 h 1158875"/>
              <a:gd name="T14" fmla="*/ 1711386 w 2005013"/>
              <a:gd name="T15" fmla="*/ 169713 h 1158875"/>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3627 w 2005013"/>
              <a:gd name="T25" fmla="*/ 169713 h 1158875"/>
              <a:gd name="T26" fmla="*/ 1711386 w 2005013"/>
              <a:gd name="T27" fmla="*/ 989162 h 11588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05013" h="1158875">
                <a:moveTo>
                  <a:pt x="0" y="579438"/>
                </a:moveTo>
                <a:lnTo>
                  <a:pt x="0" y="579438"/>
                </a:lnTo>
                <a:cubicBezTo>
                  <a:pt x="0" y="259423"/>
                  <a:pt x="448837" y="0"/>
                  <a:pt x="1002506" y="0"/>
                </a:cubicBezTo>
                <a:cubicBezTo>
                  <a:pt x="1556176" y="0"/>
                  <a:pt x="2005014" y="259423"/>
                  <a:pt x="2005014" y="579438"/>
                </a:cubicBezTo>
                <a:cubicBezTo>
                  <a:pt x="2005014" y="899452"/>
                  <a:pt x="1556176" y="1158875"/>
                  <a:pt x="1002507" y="1158876"/>
                </a:cubicBezTo>
                <a:cubicBezTo>
                  <a:pt x="448837" y="1158876"/>
                  <a:pt x="0" y="899452"/>
                  <a:pt x="0" y="579438"/>
                </a:cubicBezTo>
                <a:close/>
              </a:path>
            </a:pathLst>
          </a:custGeom>
          <a:noFill/>
          <a:ln w="76196">
            <a:solidFill>
              <a:srgbClr val="FF0B34"/>
            </a:solidFill>
            <a:prstDash val="solid"/>
            <a:round/>
            <a:headEnd/>
            <a:tailEnd/>
          </a:ln>
          <a:effectLst>
            <a:outerShdw dist="71848" dir="2700000" algn="tl" rotWithShape="0">
              <a:srgbClr val="003366"/>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grpSp>
        <p:nvGrpSpPr>
          <p:cNvPr id="521227" name="Group 8">
            <a:extLst>
              <a:ext uri="{FF2B5EF4-FFF2-40B4-BE49-F238E27FC236}">
                <a16:creationId xmlns:a16="http://schemas.microsoft.com/office/drawing/2014/main" id="{CB5BCE5A-0888-4F08-AD48-6F8CE11BC311}"/>
              </a:ext>
            </a:extLst>
          </p:cNvPr>
          <p:cNvGrpSpPr>
            <a:grpSpLocks/>
          </p:cNvGrpSpPr>
          <p:nvPr/>
        </p:nvGrpSpPr>
        <p:grpSpPr bwMode="auto">
          <a:xfrm>
            <a:off x="0" y="0"/>
            <a:ext cx="8153400" cy="6324600"/>
            <a:chOff x="533396" y="838203"/>
            <a:chExt cx="7543800" cy="5562596"/>
          </a:xfrm>
        </p:grpSpPr>
        <p:pic>
          <p:nvPicPr>
            <p:cNvPr id="308243" name="Picture 9">
              <a:extLst>
                <a:ext uri="{FF2B5EF4-FFF2-40B4-BE49-F238E27FC236}">
                  <a16:creationId xmlns:a16="http://schemas.microsoft.com/office/drawing/2014/main" id="{E82BF0B9-885F-4E2F-8D0D-9EC79BB4EBEC}"/>
                </a:ext>
              </a:extLst>
            </p:cNvPr>
            <p:cNvPicPr>
              <a:picLocks noChangeAspect="1"/>
            </p:cNvPicPr>
            <p:nvPr/>
          </p:nvPicPr>
          <p:blipFill>
            <a:blip r:embed="rId3">
              <a:lum contrast="-10000"/>
            </a:blip>
            <a:srcRect/>
            <a:stretch>
              <a:fillRect/>
            </a:stretch>
          </p:blipFill>
          <p:spPr bwMode="auto">
            <a:xfrm>
              <a:off x="548084" y="838203"/>
              <a:ext cx="7498267" cy="5562596"/>
            </a:xfrm>
            <a:prstGeom prst="rect">
              <a:avLst/>
            </a:prstGeom>
            <a:noFill/>
            <a:ln>
              <a:noFill/>
            </a:ln>
            <a:effectLst>
              <a:outerShdw blurRad="63500" dist="35924" dir="2700000" algn="tl" rotWithShape="0">
                <a:srgbClr val="0033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44" name="Rectangle 10">
              <a:extLst>
                <a:ext uri="{FF2B5EF4-FFF2-40B4-BE49-F238E27FC236}">
                  <a16:creationId xmlns:a16="http://schemas.microsoft.com/office/drawing/2014/main" id="{A38AC60B-625B-4A63-BAC5-27616C151228}"/>
                </a:ext>
              </a:extLst>
            </p:cNvPr>
            <p:cNvSpPr>
              <a:spLocks noChangeArrowheads="1"/>
            </p:cNvSpPr>
            <p:nvPr/>
          </p:nvSpPr>
          <p:spPr bwMode="auto">
            <a:xfrm>
              <a:off x="548084" y="842392"/>
              <a:ext cx="865129" cy="5533275"/>
            </a:xfrm>
            <a:prstGeom prst="rect">
              <a:avLst/>
            </a:prstGeom>
            <a:solidFill>
              <a:srgbClr val="111111"/>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sp>
          <p:nvSpPr>
            <p:cNvPr id="308245" name="Rectangle 11">
              <a:extLst>
                <a:ext uri="{FF2B5EF4-FFF2-40B4-BE49-F238E27FC236}">
                  <a16:creationId xmlns:a16="http://schemas.microsoft.com/office/drawing/2014/main" id="{B1369E86-D59D-4F4E-9C1E-6699E721C84B}"/>
                </a:ext>
              </a:extLst>
            </p:cNvPr>
            <p:cNvSpPr>
              <a:spLocks noChangeArrowheads="1"/>
            </p:cNvSpPr>
            <p:nvPr/>
          </p:nvSpPr>
          <p:spPr bwMode="auto">
            <a:xfrm>
              <a:off x="7209131" y="868920"/>
              <a:ext cx="868065" cy="5520709"/>
            </a:xfrm>
            <a:prstGeom prst="rect">
              <a:avLst/>
            </a:prstGeom>
            <a:solidFill>
              <a:srgbClr val="111111"/>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grpSp>
          <p:nvGrpSpPr>
            <p:cNvPr id="521237" name="Group 12">
              <a:extLst>
                <a:ext uri="{FF2B5EF4-FFF2-40B4-BE49-F238E27FC236}">
                  <a16:creationId xmlns:a16="http://schemas.microsoft.com/office/drawing/2014/main" id="{FE8EBE49-8123-42F2-A41A-9DD366B6CBC9}"/>
                </a:ext>
              </a:extLst>
            </p:cNvPr>
            <p:cNvGrpSpPr>
              <a:grpSpLocks/>
            </p:cNvGrpSpPr>
            <p:nvPr/>
          </p:nvGrpSpPr>
          <p:grpSpPr bwMode="auto">
            <a:xfrm>
              <a:off x="533396" y="851480"/>
              <a:ext cx="7515810" cy="5547655"/>
              <a:chOff x="533396" y="851480"/>
              <a:chExt cx="7515810" cy="5547655"/>
            </a:xfrm>
          </p:grpSpPr>
          <p:grpSp>
            <p:nvGrpSpPr>
              <p:cNvPr id="521267" name="Group 13">
                <a:extLst>
                  <a:ext uri="{FF2B5EF4-FFF2-40B4-BE49-F238E27FC236}">
                    <a16:creationId xmlns:a16="http://schemas.microsoft.com/office/drawing/2014/main" id="{EEBF24CF-C8B1-4253-8307-B96D32AFA988}"/>
                  </a:ext>
                </a:extLst>
              </p:cNvPr>
              <p:cNvGrpSpPr>
                <a:grpSpLocks/>
              </p:cNvGrpSpPr>
              <p:nvPr/>
            </p:nvGrpSpPr>
            <p:grpSpPr bwMode="auto">
              <a:xfrm>
                <a:off x="533396" y="851480"/>
                <a:ext cx="7515810" cy="5547655"/>
                <a:chOff x="533396" y="851480"/>
                <a:chExt cx="7515810" cy="5547655"/>
              </a:xfrm>
            </p:grpSpPr>
            <p:sp>
              <p:nvSpPr>
                <p:cNvPr id="308281" name="Rectangle 14">
                  <a:extLst>
                    <a:ext uri="{FF2B5EF4-FFF2-40B4-BE49-F238E27FC236}">
                      <a16:creationId xmlns:a16="http://schemas.microsoft.com/office/drawing/2014/main" id="{B6D13718-8927-4E24-9393-8300B106CB0C}"/>
                    </a:ext>
                  </a:extLst>
                </p:cNvPr>
                <p:cNvSpPr>
                  <a:spLocks noChangeArrowheads="1"/>
                </p:cNvSpPr>
                <p:nvPr/>
              </p:nvSpPr>
              <p:spPr bwMode="auto">
                <a:xfrm>
                  <a:off x="533396" y="852165"/>
                  <a:ext cx="7515893" cy="5547238"/>
                </a:xfrm>
                <a:prstGeom prst="rect">
                  <a:avLst/>
                </a:prstGeom>
                <a:solidFill>
                  <a:srgbClr val="000000"/>
                </a:solidFill>
                <a:ln>
                  <a:noFill/>
                </a:ln>
                <a:effectLst>
                  <a:outerShdw blurRad="63500" dist="35924" dir="2700000" algn="tl" rotWithShape="0">
                    <a:srgbClr val="003366">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p>
                  <a:pPr algn="ctr" eaLnBrk="1">
                    <a:defRPr/>
                  </a:pPr>
                  <a:endParaRPr lang="en-US" sz="2400">
                    <a:solidFill>
                      <a:srgbClr val="FFFF66"/>
                    </a:solidFill>
                    <a:latin typeface="Times New Roman" charset="0"/>
                    <a:ea typeface="ＭＳ Ｐゴシック" charset="0"/>
                  </a:endParaRPr>
                </a:p>
              </p:txBody>
            </p:sp>
            <p:pic>
              <p:nvPicPr>
                <p:cNvPr id="308282" name="Picture 15">
                  <a:extLst>
                    <a:ext uri="{FF2B5EF4-FFF2-40B4-BE49-F238E27FC236}">
                      <a16:creationId xmlns:a16="http://schemas.microsoft.com/office/drawing/2014/main" id="{C60F82AA-2CA7-4253-B47B-986881C3B643}"/>
                    </a:ext>
                  </a:extLst>
                </p:cNvPr>
                <p:cNvPicPr>
                  <a:picLocks noChangeAspect="1"/>
                </p:cNvPicPr>
                <p:nvPr/>
              </p:nvPicPr>
              <p:blipFill>
                <a:blip r:embed="rId4"/>
                <a:srcRect/>
                <a:stretch>
                  <a:fillRect/>
                </a:stretch>
              </p:blipFill>
              <p:spPr bwMode="auto">
                <a:xfrm>
                  <a:off x="1354460" y="1069978"/>
                  <a:ext cx="5418434" cy="514093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68" name="Freeform 16">
                <a:extLst>
                  <a:ext uri="{FF2B5EF4-FFF2-40B4-BE49-F238E27FC236}">
                    <a16:creationId xmlns:a16="http://schemas.microsoft.com/office/drawing/2014/main" id="{14D37D05-7B07-4E0D-9C1C-A8E4A908C662}"/>
                  </a:ext>
                </a:extLst>
              </p:cNvPr>
              <p:cNvSpPr>
                <a:spLocks/>
              </p:cNvSpPr>
              <p:nvPr/>
            </p:nvSpPr>
            <p:spPr bwMode="auto">
              <a:xfrm rot="10703837">
                <a:off x="4459839" y="3780736"/>
                <a:ext cx="2661285" cy="25369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69" name="Freeform 17">
                <a:extLst>
                  <a:ext uri="{FF2B5EF4-FFF2-40B4-BE49-F238E27FC236}">
                    <a16:creationId xmlns:a16="http://schemas.microsoft.com/office/drawing/2014/main" id="{AE83AEAF-AA2A-4D7B-9343-7A91901749CF}"/>
                  </a:ext>
                </a:extLst>
              </p:cNvPr>
              <p:cNvSpPr>
                <a:spLocks/>
              </p:cNvSpPr>
              <p:nvPr/>
            </p:nvSpPr>
            <p:spPr bwMode="auto">
              <a:xfrm rot="-5219515">
                <a:off x="951551" y="3863723"/>
                <a:ext cx="2589832" cy="23155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70" name="Freeform 18">
                <a:extLst>
                  <a:ext uri="{FF2B5EF4-FFF2-40B4-BE49-F238E27FC236}">
                    <a16:creationId xmlns:a16="http://schemas.microsoft.com/office/drawing/2014/main" id="{EC170221-DC0A-481F-83C8-CE7F01D27D97}"/>
                  </a:ext>
                </a:extLst>
              </p:cNvPr>
              <p:cNvSpPr>
                <a:spLocks/>
              </p:cNvSpPr>
              <p:nvPr/>
            </p:nvSpPr>
            <p:spPr bwMode="auto">
              <a:xfrm rot="5809070">
                <a:off x="4753112" y="1182567"/>
                <a:ext cx="2467646" cy="231552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sp>
            <p:nvSpPr>
              <p:cNvPr id="521271" name="Freeform 19">
                <a:extLst>
                  <a:ext uri="{FF2B5EF4-FFF2-40B4-BE49-F238E27FC236}">
                    <a16:creationId xmlns:a16="http://schemas.microsoft.com/office/drawing/2014/main" id="{11F5CF7F-2DDE-4F00-B33B-424597CFEDE8}"/>
                  </a:ext>
                </a:extLst>
              </p:cNvPr>
              <p:cNvSpPr>
                <a:spLocks/>
              </p:cNvSpPr>
              <p:nvPr/>
            </p:nvSpPr>
            <p:spPr bwMode="auto">
              <a:xfrm>
                <a:off x="1196098" y="912522"/>
                <a:ext cx="2619375" cy="2179187"/>
              </a:xfrm>
              <a:custGeom>
                <a:avLst/>
                <a:gdLst>
                  <a:gd name="T0" fmla="*/ 2147483647 w 1498"/>
                  <a:gd name="T1" fmla="*/ 0 h 1323"/>
                  <a:gd name="T2" fmla="*/ 2147483647 w 1498"/>
                  <a:gd name="T3" fmla="*/ 2147483647 h 1323"/>
                  <a:gd name="T4" fmla="*/ 2147483647 w 1498"/>
                  <a:gd name="T5" fmla="*/ 2147483647 h 1323"/>
                  <a:gd name="T6" fmla="*/ 0 w 1498"/>
                  <a:gd name="T7" fmla="*/ 2147483647 h 1323"/>
                  <a:gd name="T8" fmla="*/ 2147483647 w 1498"/>
                  <a:gd name="T9" fmla="*/ 2147483647 h 1323"/>
                  <a:gd name="T10" fmla="*/ 2147483647 w 1498"/>
                  <a:gd name="T11" fmla="*/ 2147483647 h 1323"/>
                  <a:gd name="T12" fmla="*/ 2147483647 w 1498"/>
                  <a:gd name="T13" fmla="*/ 2147483647 h 1323"/>
                  <a:gd name="T14" fmla="*/ 2147483647 w 1498"/>
                  <a:gd name="T15" fmla="*/ 2147483647 h 1323"/>
                  <a:gd name="T16" fmla="*/ 2147483647 w 1498"/>
                  <a:gd name="T17" fmla="*/ 2147483647 h 1323"/>
                  <a:gd name="T18" fmla="*/ 2147483647 w 1498"/>
                  <a:gd name="T19" fmla="*/ 2147483647 h 1323"/>
                  <a:gd name="T20" fmla="*/ 2147483647 w 1498"/>
                  <a:gd name="T21" fmla="*/ 2147483647 h 1323"/>
                  <a:gd name="T22" fmla="*/ 2147483647 w 1498"/>
                  <a:gd name="T23" fmla="*/ 2147483647 h 1323"/>
                  <a:gd name="T24" fmla="*/ 2147483647 w 1498"/>
                  <a:gd name="T25" fmla="*/ 2147483647 h 1323"/>
                  <a:gd name="T26" fmla="*/ 2147483647 w 1498"/>
                  <a:gd name="T27" fmla="*/ 2147483647 h 1323"/>
                  <a:gd name="T28" fmla="*/ 2147483647 w 1498"/>
                  <a:gd name="T29" fmla="*/ 2147483647 h 1323"/>
                  <a:gd name="T30" fmla="*/ 2147483647 w 1498"/>
                  <a:gd name="T31" fmla="*/ 2147483647 h 1323"/>
                  <a:gd name="T32" fmla="*/ 2147483647 w 1498"/>
                  <a:gd name="T33" fmla="*/ 2147483647 h 1323"/>
                  <a:gd name="T34" fmla="*/ 2147483647 w 1498"/>
                  <a:gd name="T35" fmla="*/ 2147483647 h 1323"/>
                  <a:gd name="T36" fmla="*/ 2147483647 w 1498"/>
                  <a:gd name="T37" fmla="*/ 2147483647 h 1323"/>
                  <a:gd name="T38" fmla="*/ 2147483647 w 1498"/>
                  <a:gd name="T39" fmla="*/ 2147483647 h 1323"/>
                  <a:gd name="T40" fmla="*/ 2147483647 w 1498"/>
                  <a:gd name="T41" fmla="*/ 2147483647 h 1323"/>
                  <a:gd name="T42" fmla="*/ 2147483647 w 1498"/>
                  <a:gd name="T43" fmla="*/ 2147483647 h 1323"/>
                  <a:gd name="T44" fmla="*/ 2147483647 w 1498"/>
                  <a:gd name="T45" fmla="*/ 2147483647 h 1323"/>
                  <a:gd name="T46" fmla="*/ 2147483647 w 1498"/>
                  <a:gd name="T47" fmla="*/ 2147483647 h 1323"/>
                  <a:gd name="T48" fmla="*/ 2147483647 w 1498"/>
                  <a:gd name="T49" fmla="*/ 2147483647 h 1323"/>
                  <a:gd name="T50" fmla="*/ 2147483647 w 1498"/>
                  <a:gd name="T51" fmla="*/ 2147483647 h 1323"/>
                  <a:gd name="T52" fmla="*/ 2147483647 w 1498"/>
                  <a:gd name="T53" fmla="*/ 2147483647 h 1323"/>
                  <a:gd name="T54" fmla="*/ 2147483647 w 1498"/>
                  <a:gd name="T55" fmla="*/ 2147483647 h 1323"/>
                  <a:gd name="T56" fmla="*/ 2147483647 w 1498"/>
                  <a:gd name="T57" fmla="*/ 2147483647 h 1323"/>
                  <a:gd name="T58" fmla="*/ 2147483647 w 1498"/>
                  <a:gd name="T59" fmla="*/ 2147483647 h 1323"/>
                  <a:gd name="T60" fmla="*/ 2147483647 w 1498"/>
                  <a:gd name="T61" fmla="*/ 2147483647 h 1323"/>
                  <a:gd name="T62" fmla="*/ 2147483647 w 1498"/>
                  <a:gd name="T63" fmla="*/ 2147483647 h 1323"/>
                  <a:gd name="T64" fmla="*/ 2147483647 w 1498"/>
                  <a:gd name="T65" fmla="*/ 2147483647 h 1323"/>
                  <a:gd name="T66" fmla="*/ 2147483647 w 1498"/>
                  <a:gd name="T67" fmla="*/ 2147483647 h 1323"/>
                  <a:gd name="T68" fmla="*/ 2147483647 w 1498"/>
                  <a:gd name="T69" fmla="*/ 2147483647 h 1323"/>
                  <a:gd name="T70" fmla="*/ 2147483647 w 1498"/>
                  <a:gd name="T71" fmla="*/ 2147483647 h 1323"/>
                  <a:gd name="T72" fmla="*/ 2147483647 w 1498"/>
                  <a:gd name="T73" fmla="*/ 2147483647 h 1323"/>
                  <a:gd name="T74" fmla="*/ 2147483647 w 1498"/>
                  <a:gd name="T75" fmla="*/ 2147483647 h 1323"/>
                  <a:gd name="T76" fmla="*/ 2147483647 w 1498"/>
                  <a:gd name="T77" fmla="*/ 2147483647 h 1323"/>
                  <a:gd name="T78" fmla="*/ 2147483647 w 1498"/>
                  <a:gd name="T79" fmla="*/ 0 h 1323"/>
                  <a:gd name="T80" fmla="*/ 2147483647 w 1498"/>
                  <a:gd name="T81" fmla="*/ 2147483647 h 1323"/>
                  <a:gd name="T82" fmla="*/ 2147483647 w 1498"/>
                  <a:gd name="T83" fmla="*/ 2147483647 h 1323"/>
                  <a:gd name="T84" fmla="*/ 2147483647 w 1498"/>
                  <a:gd name="T85" fmla="*/ 2147483647 h 1323"/>
                  <a:gd name="T86" fmla="*/ 2147483647 w 1498"/>
                  <a:gd name="T87" fmla="*/ 2147483647 h 1323"/>
                  <a:gd name="T88" fmla="*/ 2147483647 w 1498"/>
                  <a:gd name="T89" fmla="*/ 2147483647 h 1323"/>
                  <a:gd name="T90" fmla="*/ 2147483647 w 1498"/>
                  <a:gd name="T91" fmla="*/ 2147483647 h 1323"/>
                  <a:gd name="T92" fmla="*/ 17694720 60000 65536"/>
                  <a:gd name="T93" fmla="*/ 0 60000 65536"/>
                  <a:gd name="T94" fmla="*/ 5898240 60000 65536"/>
                  <a:gd name="T95" fmla="*/ 1179648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98"/>
                  <a:gd name="T139" fmla="*/ 0 h 1323"/>
                  <a:gd name="T140" fmla="*/ 1498 w 1498"/>
                  <a:gd name="T141" fmla="*/ 1323 h 13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0"/>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4" dir="2700000" algn="tl" rotWithShape="0">
                  <a:srgbClr val="003366"/>
                </a:outerShdw>
              </a:effectLst>
              <a:extLst>
                <a:ext uri="{91240B29-F687-4F45-9708-019B960494DF}">
                  <a14:hiddenLine xmlns:a14="http://schemas.microsoft.com/office/drawing/2010/main" w="9525">
                    <a:solidFill>
                      <a:srgbClr val="000000"/>
                    </a:solidFill>
                    <a:prstDash val="solid"/>
                    <a:round/>
                    <a:headEnd/>
                    <a:tailEnd/>
                  </a14:hiddenLine>
                </a:ext>
              </a:extLst>
            </p:spPr>
            <p:txBody>
              <a:bodyPr wrap="none" anchor="ctr" anchorCtr="1"/>
              <a:lstStyle/>
              <a:p>
                <a:endParaRPr lang="en-SG"/>
              </a:p>
            </p:txBody>
          </p:sp>
        </p:grpSp>
        <p:sp>
          <p:nvSpPr>
            <p:cNvPr id="521238" name="Oval 20">
              <a:extLst>
                <a:ext uri="{FF2B5EF4-FFF2-40B4-BE49-F238E27FC236}">
                  <a16:creationId xmlns:a16="http://schemas.microsoft.com/office/drawing/2014/main" id="{CC7241B6-3780-4989-AE55-E994313D635F}"/>
                </a:ext>
              </a:extLst>
            </p:cNvPr>
            <p:cNvSpPr>
              <a:spLocks/>
            </p:cNvSpPr>
            <p:nvPr/>
          </p:nvSpPr>
          <p:spPr bwMode="auto">
            <a:xfrm>
              <a:off x="2275280" y="2825924"/>
              <a:ext cx="1748433" cy="896868"/>
            </a:xfrm>
            <a:custGeom>
              <a:avLst/>
              <a:gdLst>
                <a:gd name="T0" fmla="*/ 874217 w 1748433"/>
                <a:gd name="T1" fmla="*/ 0 h 896868"/>
                <a:gd name="T2" fmla="*/ 1748433 w 1748433"/>
                <a:gd name="T3" fmla="*/ 448434 h 896868"/>
                <a:gd name="T4" fmla="*/ 874217 w 1748433"/>
                <a:gd name="T5" fmla="*/ 896868 h 896868"/>
                <a:gd name="T6" fmla="*/ 0 w 1748433"/>
                <a:gd name="T7" fmla="*/ 448434 h 896868"/>
                <a:gd name="T8" fmla="*/ 256052 w 1748433"/>
                <a:gd name="T9" fmla="*/ 131343 h 896868"/>
                <a:gd name="T10" fmla="*/ 256052 w 1748433"/>
                <a:gd name="T11" fmla="*/ 765525 h 896868"/>
                <a:gd name="T12" fmla="*/ 1492381 w 1748433"/>
                <a:gd name="T13" fmla="*/ 765525 h 896868"/>
                <a:gd name="T14" fmla="*/ 1492381 w 1748433"/>
                <a:gd name="T15" fmla="*/ 131343 h 89686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56052 w 1748433"/>
                <a:gd name="T25" fmla="*/ 131343 h 896868"/>
                <a:gd name="T26" fmla="*/ 1492381 w 1748433"/>
                <a:gd name="T27" fmla="*/ 765525 h 8968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48433" h="896868">
                  <a:moveTo>
                    <a:pt x="0" y="448434"/>
                  </a:moveTo>
                  <a:lnTo>
                    <a:pt x="0" y="448434"/>
                  </a:lnTo>
                  <a:cubicBezTo>
                    <a:pt x="0" y="200770"/>
                    <a:pt x="391399" y="0"/>
                    <a:pt x="874215" y="0"/>
                  </a:cubicBezTo>
                  <a:cubicBezTo>
                    <a:pt x="1357032" y="0"/>
                    <a:pt x="1748432" y="200770"/>
                    <a:pt x="1748432" y="448434"/>
                  </a:cubicBezTo>
                  <a:cubicBezTo>
                    <a:pt x="1748432" y="696097"/>
                    <a:pt x="1357032" y="896867"/>
                    <a:pt x="874216" y="896868"/>
                  </a:cubicBezTo>
                  <a:cubicBezTo>
                    <a:pt x="391399" y="896868"/>
                    <a:pt x="0" y="696097"/>
                    <a:pt x="0" y="448434"/>
                  </a:cubicBezTo>
                  <a:close/>
                </a:path>
              </a:pathLst>
            </a:custGeom>
            <a:noFill/>
            <a:ln w="76196">
              <a:solidFill>
                <a:srgbClr val="FF0B34"/>
              </a:solidFill>
              <a:prstDash val="solid"/>
              <a:round/>
              <a:headEnd/>
              <a:tailEnd/>
            </a:ln>
            <a:effectLst>
              <a:outerShdw dist="71848" dir="2700000" algn="tl" rotWithShape="0">
                <a:srgbClr val="003366"/>
              </a:outerShdw>
            </a:effectLst>
            <a:extLst>
              <a:ext uri="{909E8E84-426E-40DD-AFC4-6F175D3DCCD1}">
                <a14:hiddenFill xmlns:a14="http://schemas.microsoft.com/office/drawing/2010/main">
                  <a:solidFill>
                    <a:srgbClr val="FFFFFF"/>
                  </a:solidFill>
                </a14:hiddenFill>
              </a:ext>
            </a:extLst>
          </p:spPr>
          <p:txBody>
            <a:bodyPr wrap="none" anchor="ctr" anchorCtr="1"/>
            <a:lstStyle/>
            <a:p>
              <a:endParaRPr lang="en-SG"/>
            </a:p>
          </p:txBody>
        </p:sp>
        <p:pic>
          <p:nvPicPr>
            <p:cNvPr id="308248" name="Picture 21">
              <a:extLst>
                <a:ext uri="{FF2B5EF4-FFF2-40B4-BE49-F238E27FC236}">
                  <a16:creationId xmlns:a16="http://schemas.microsoft.com/office/drawing/2014/main" id="{B0F2C027-0D97-4A2F-AEC3-168DD65A00CA}"/>
                </a:ext>
              </a:extLst>
            </p:cNvPr>
            <p:cNvPicPr>
              <a:picLocks noChangeAspect="1"/>
            </p:cNvPicPr>
            <p:nvPr/>
          </p:nvPicPr>
          <p:blipFill>
            <a:blip r:embed="rId5"/>
            <a:srcRect/>
            <a:stretch>
              <a:fillRect/>
            </a:stretch>
          </p:blipFill>
          <p:spPr bwMode="auto">
            <a:xfrm>
              <a:off x="539271" y="83820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49" name="Picture 22">
              <a:extLst>
                <a:ext uri="{FF2B5EF4-FFF2-40B4-BE49-F238E27FC236}">
                  <a16:creationId xmlns:a16="http://schemas.microsoft.com/office/drawing/2014/main" id="{0B490BC4-E1B1-4882-B65A-D9B540D5E947}"/>
                </a:ext>
              </a:extLst>
            </p:cNvPr>
            <p:cNvPicPr>
              <a:picLocks noChangeAspect="1"/>
            </p:cNvPicPr>
            <p:nvPr/>
          </p:nvPicPr>
          <p:blipFill>
            <a:blip r:embed="rId6"/>
            <a:srcRect/>
            <a:stretch>
              <a:fillRect/>
            </a:stretch>
          </p:blipFill>
          <p:spPr bwMode="auto">
            <a:xfrm>
              <a:off x="539271" y="1042053"/>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0" name="Picture 23">
              <a:extLst>
                <a:ext uri="{FF2B5EF4-FFF2-40B4-BE49-F238E27FC236}">
                  <a16:creationId xmlns:a16="http://schemas.microsoft.com/office/drawing/2014/main" id="{16F124C8-568C-4D11-9C97-8D1379070799}"/>
                </a:ext>
              </a:extLst>
            </p:cNvPr>
            <p:cNvPicPr>
              <a:picLocks noChangeAspect="1"/>
            </p:cNvPicPr>
            <p:nvPr/>
          </p:nvPicPr>
          <p:blipFill>
            <a:blip r:embed="rId7"/>
            <a:srcRect/>
            <a:stretch>
              <a:fillRect/>
            </a:stretch>
          </p:blipFill>
          <p:spPr bwMode="auto">
            <a:xfrm>
              <a:off x="539271" y="124590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1" name="Picture 24">
              <a:extLst>
                <a:ext uri="{FF2B5EF4-FFF2-40B4-BE49-F238E27FC236}">
                  <a16:creationId xmlns:a16="http://schemas.microsoft.com/office/drawing/2014/main" id="{81E1EB5D-D692-434A-A9C5-B4233F3B49F7}"/>
                </a:ext>
              </a:extLst>
            </p:cNvPr>
            <p:cNvPicPr>
              <a:picLocks noChangeAspect="1"/>
            </p:cNvPicPr>
            <p:nvPr/>
          </p:nvPicPr>
          <p:blipFill>
            <a:blip r:embed="rId8"/>
            <a:srcRect/>
            <a:stretch>
              <a:fillRect/>
            </a:stretch>
          </p:blipFill>
          <p:spPr bwMode="auto">
            <a:xfrm>
              <a:off x="539271" y="1449753"/>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2" name="Picture 25">
              <a:extLst>
                <a:ext uri="{FF2B5EF4-FFF2-40B4-BE49-F238E27FC236}">
                  <a16:creationId xmlns:a16="http://schemas.microsoft.com/office/drawing/2014/main" id="{61086AC6-53D9-473D-AB2D-F73AFE2748E1}"/>
                </a:ext>
              </a:extLst>
            </p:cNvPr>
            <p:cNvPicPr>
              <a:picLocks noChangeAspect="1"/>
            </p:cNvPicPr>
            <p:nvPr/>
          </p:nvPicPr>
          <p:blipFill>
            <a:blip r:embed="rId9"/>
            <a:srcRect/>
            <a:stretch>
              <a:fillRect/>
            </a:stretch>
          </p:blipFill>
          <p:spPr bwMode="auto">
            <a:xfrm>
              <a:off x="539271" y="1653604"/>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3" name="Picture 26">
              <a:extLst>
                <a:ext uri="{FF2B5EF4-FFF2-40B4-BE49-F238E27FC236}">
                  <a16:creationId xmlns:a16="http://schemas.microsoft.com/office/drawing/2014/main" id="{BAD66014-F9CB-40E0-BEDF-672C2C41953B}"/>
                </a:ext>
              </a:extLst>
            </p:cNvPr>
            <p:cNvPicPr>
              <a:picLocks noChangeAspect="1"/>
            </p:cNvPicPr>
            <p:nvPr/>
          </p:nvPicPr>
          <p:blipFill>
            <a:blip r:embed="rId10"/>
            <a:srcRect/>
            <a:stretch>
              <a:fillRect/>
            </a:stretch>
          </p:blipFill>
          <p:spPr bwMode="auto">
            <a:xfrm>
              <a:off x="539271" y="1857454"/>
              <a:ext cx="7529112" cy="20524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4" name="Picture 27">
              <a:extLst>
                <a:ext uri="{FF2B5EF4-FFF2-40B4-BE49-F238E27FC236}">
                  <a16:creationId xmlns:a16="http://schemas.microsoft.com/office/drawing/2014/main" id="{88F8894D-F979-40B0-8E1D-BE743F8324A6}"/>
                </a:ext>
              </a:extLst>
            </p:cNvPr>
            <p:cNvPicPr>
              <a:picLocks noChangeAspect="1"/>
            </p:cNvPicPr>
            <p:nvPr/>
          </p:nvPicPr>
          <p:blipFill>
            <a:blip r:embed="rId11"/>
            <a:srcRect/>
            <a:stretch>
              <a:fillRect/>
            </a:stretch>
          </p:blipFill>
          <p:spPr bwMode="auto">
            <a:xfrm>
              <a:off x="539271" y="2062701"/>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5" name="Picture 28">
              <a:extLst>
                <a:ext uri="{FF2B5EF4-FFF2-40B4-BE49-F238E27FC236}">
                  <a16:creationId xmlns:a16="http://schemas.microsoft.com/office/drawing/2014/main" id="{8A1E61C8-2B0E-4CB9-B2D8-F8B2985AE6C3}"/>
                </a:ext>
              </a:extLst>
            </p:cNvPr>
            <p:cNvPicPr>
              <a:picLocks noChangeAspect="1"/>
            </p:cNvPicPr>
            <p:nvPr/>
          </p:nvPicPr>
          <p:blipFill>
            <a:blip r:embed="rId12"/>
            <a:srcRect/>
            <a:stretch>
              <a:fillRect/>
            </a:stretch>
          </p:blipFill>
          <p:spPr bwMode="auto">
            <a:xfrm>
              <a:off x="539271" y="2266551"/>
              <a:ext cx="7529112" cy="201058"/>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6" name="Picture 29">
              <a:extLst>
                <a:ext uri="{FF2B5EF4-FFF2-40B4-BE49-F238E27FC236}">
                  <a16:creationId xmlns:a16="http://schemas.microsoft.com/office/drawing/2014/main" id="{CD4309BA-62A4-4FE1-8FA7-96FAD625181B}"/>
                </a:ext>
              </a:extLst>
            </p:cNvPr>
            <p:cNvPicPr>
              <a:picLocks noChangeAspect="1"/>
            </p:cNvPicPr>
            <p:nvPr/>
          </p:nvPicPr>
          <p:blipFill>
            <a:blip r:embed="rId13"/>
            <a:srcRect/>
            <a:stretch>
              <a:fillRect/>
            </a:stretch>
          </p:blipFill>
          <p:spPr bwMode="auto">
            <a:xfrm>
              <a:off x="539271" y="2470401"/>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7" name="Picture 30">
              <a:extLst>
                <a:ext uri="{FF2B5EF4-FFF2-40B4-BE49-F238E27FC236}">
                  <a16:creationId xmlns:a16="http://schemas.microsoft.com/office/drawing/2014/main" id="{32BD6477-49F6-46DE-939A-C400B810120E}"/>
                </a:ext>
              </a:extLst>
            </p:cNvPr>
            <p:cNvPicPr>
              <a:picLocks noChangeAspect="1"/>
            </p:cNvPicPr>
            <p:nvPr/>
          </p:nvPicPr>
          <p:blipFill>
            <a:blip r:embed="rId14"/>
            <a:srcRect/>
            <a:stretch>
              <a:fillRect/>
            </a:stretch>
          </p:blipFill>
          <p:spPr bwMode="auto">
            <a:xfrm>
              <a:off x="539271" y="2672854"/>
              <a:ext cx="7529112" cy="20524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8" name="Picture 31">
              <a:extLst>
                <a:ext uri="{FF2B5EF4-FFF2-40B4-BE49-F238E27FC236}">
                  <a16:creationId xmlns:a16="http://schemas.microsoft.com/office/drawing/2014/main" id="{97C2EA26-D051-4A15-BEBE-DC14C423C9DF}"/>
                </a:ext>
              </a:extLst>
            </p:cNvPr>
            <p:cNvPicPr>
              <a:picLocks noChangeAspect="1"/>
            </p:cNvPicPr>
            <p:nvPr/>
          </p:nvPicPr>
          <p:blipFill>
            <a:blip r:embed="rId15"/>
            <a:srcRect/>
            <a:stretch>
              <a:fillRect/>
            </a:stretch>
          </p:blipFill>
          <p:spPr bwMode="auto">
            <a:xfrm>
              <a:off x="539271" y="2879497"/>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59" name="Picture 32">
              <a:extLst>
                <a:ext uri="{FF2B5EF4-FFF2-40B4-BE49-F238E27FC236}">
                  <a16:creationId xmlns:a16="http://schemas.microsoft.com/office/drawing/2014/main" id="{D0F9D694-A2EA-4C71-960F-F426DB74235B}"/>
                </a:ext>
              </a:extLst>
            </p:cNvPr>
            <p:cNvPicPr>
              <a:picLocks noChangeAspect="1"/>
            </p:cNvPicPr>
            <p:nvPr/>
          </p:nvPicPr>
          <p:blipFill>
            <a:blip r:embed="rId16"/>
            <a:srcRect/>
            <a:stretch>
              <a:fillRect/>
            </a:stretch>
          </p:blipFill>
          <p:spPr bwMode="auto">
            <a:xfrm>
              <a:off x="539271" y="3081951"/>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0" name="Picture 33">
              <a:extLst>
                <a:ext uri="{FF2B5EF4-FFF2-40B4-BE49-F238E27FC236}">
                  <a16:creationId xmlns:a16="http://schemas.microsoft.com/office/drawing/2014/main" id="{DA998C5E-F97E-44AC-A2E0-A6FCDCA69655}"/>
                </a:ext>
              </a:extLst>
            </p:cNvPr>
            <p:cNvPicPr>
              <a:picLocks noChangeAspect="1"/>
            </p:cNvPicPr>
            <p:nvPr/>
          </p:nvPicPr>
          <p:blipFill>
            <a:blip r:embed="rId17"/>
            <a:srcRect/>
            <a:stretch>
              <a:fillRect/>
            </a:stretch>
          </p:blipFill>
          <p:spPr bwMode="auto">
            <a:xfrm>
              <a:off x="539271" y="3285802"/>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1" name="Picture 34">
              <a:extLst>
                <a:ext uri="{FF2B5EF4-FFF2-40B4-BE49-F238E27FC236}">
                  <a16:creationId xmlns:a16="http://schemas.microsoft.com/office/drawing/2014/main" id="{136B5278-4542-445A-A7F9-EDACA45F2B63}"/>
                </a:ext>
              </a:extLst>
            </p:cNvPr>
            <p:cNvPicPr>
              <a:picLocks noChangeAspect="1"/>
            </p:cNvPicPr>
            <p:nvPr/>
          </p:nvPicPr>
          <p:blipFill>
            <a:blip r:embed="rId18"/>
            <a:srcRect/>
            <a:stretch>
              <a:fillRect/>
            </a:stretch>
          </p:blipFill>
          <p:spPr bwMode="auto">
            <a:xfrm>
              <a:off x="539271" y="348965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2" name="Picture 35">
              <a:extLst>
                <a:ext uri="{FF2B5EF4-FFF2-40B4-BE49-F238E27FC236}">
                  <a16:creationId xmlns:a16="http://schemas.microsoft.com/office/drawing/2014/main" id="{0A81255D-D7AB-40DB-81B3-5A6C54FDA70F}"/>
                </a:ext>
              </a:extLst>
            </p:cNvPr>
            <p:cNvPicPr>
              <a:picLocks noChangeAspect="1"/>
            </p:cNvPicPr>
            <p:nvPr/>
          </p:nvPicPr>
          <p:blipFill>
            <a:blip r:embed="rId19"/>
            <a:srcRect/>
            <a:stretch>
              <a:fillRect/>
            </a:stretch>
          </p:blipFill>
          <p:spPr bwMode="auto">
            <a:xfrm>
              <a:off x="539271" y="369350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3" name="Picture 36">
              <a:extLst>
                <a:ext uri="{FF2B5EF4-FFF2-40B4-BE49-F238E27FC236}">
                  <a16:creationId xmlns:a16="http://schemas.microsoft.com/office/drawing/2014/main" id="{97EC246B-3589-4D85-A5CB-5E00D7F65692}"/>
                </a:ext>
              </a:extLst>
            </p:cNvPr>
            <p:cNvPicPr>
              <a:picLocks noChangeAspect="1"/>
            </p:cNvPicPr>
            <p:nvPr/>
          </p:nvPicPr>
          <p:blipFill>
            <a:blip r:embed="rId20"/>
            <a:srcRect/>
            <a:stretch>
              <a:fillRect/>
            </a:stretch>
          </p:blipFill>
          <p:spPr bwMode="auto">
            <a:xfrm>
              <a:off x="539271" y="3897352"/>
              <a:ext cx="7529112" cy="202453"/>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4" name="Picture 37">
              <a:extLst>
                <a:ext uri="{FF2B5EF4-FFF2-40B4-BE49-F238E27FC236}">
                  <a16:creationId xmlns:a16="http://schemas.microsoft.com/office/drawing/2014/main" id="{45B2F10A-0DEF-48C4-A705-A3944359BD4A}"/>
                </a:ext>
              </a:extLst>
            </p:cNvPr>
            <p:cNvPicPr>
              <a:picLocks noChangeAspect="1"/>
            </p:cNvPicPr>
            <p:nvPr/>
          </p:nvPicPr>
          <p:blipFill>
            <a:blip r:embed="rId21"/>
            <a:srcRect/>
            <a:stretch>
              <a:fillRect/>
            </a:stretch>
          </p:blipFill>
          <p:spPr bwMode="auto">
            <a:xfrm>
              <a:off x="539271" y="4101202"/>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5" name="Picture 38">
              <a:extLst>
                <a:ext uri="{FF2B5EF4-FFF2-40B4-BE49-F238E27FC236}">
                  <a16:creationId xmlns:a16="http://schemas.microsoft.com/office/drawing/2014/main" id="{1C67E376-130E-465A-9F75-BE987D243AC1}"/>
                </a:ext>
              </a:extLst>
            </p:cNvPr>
            <p:cNvPicPr>
              <a:picLocks noChangeAspect="1"/>
            </p:cNvPicPr>
            <p:nvPr/>
          </p:nvPicPr>
          <p:blipFill>
            <a:blip r:embed="rId22"/>
            <a:srcRect/>
            <a:stretch>
              <a:fillRect/>
            </a:stretch>
          </p:blipFill>
          <p:spPr bwMode="auto">
            <a:xfrm>
              <a:off x="539271" y="4305052"/>
              <a:ext cx="7529112" cy="205246"/>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6" name="Picture 39">
              <a:extLst>
                <a:ext uri="{FF2B5EF4-FFF2-40B4-BE49-F238E27FC236}">
                  <a16:creationId xmlns:a16="http://schemas.microsoft.com/office/drawing/2014/main" id="{943FFDA5-9BB4-4496-95F5-96636B4196F7}"/>
                </a:ext>
              </a:extLst>
            </p:cNvPr>
            <p:cNvPicPr>
              <a:picLocks noChangeAspect="1"/>
            </p:cNvPicPr>
            <p:nvPr/>
          </p:nvPicPr>
          <p:blipFill>
            <a:blip r:embed="rId23"/>
            <a:srcRect/>
            <a:stretch>
              <a:fillRect/>
            </a:stretch>
          </p:blipFill>
          <p:spPr bwMode="auto">
            <a:xfrm>
              <a:off x="539271" y="4510298"/>
              <a:ext cx="7529112" cy="201058"/>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7" name="Picture 40">
              <a:extLst>
                <a:ext uri="{FF2B5EF4-FFF2-40B4-BE49-F238E27FC236}">
                  <a16:creationId xmlns:a16="http://schemas.microsoft.com/office/drawing/2014/main" id="{12628939-5DFF-4751-9335-77D60CEB13C3}"/>
                </a:ext>
              </a:extLst>
            </p:cNvPr>
            <p:cNvPicPr>
              <a:picLocks noChangeAspect="1"/>
            </p:cNvPicPr>
            <p:nvPr/>
          </p:nvPicPr>
          <p:blipFill>
            <a:blip r:embed="rId24"/>
            <a:srcRect/>
            <a:stretch>
              <a:fillRect/>
            </a:stretch>
          </p:blipFill>
          <p:spPr bwMode="auto">
            <a:xfrm>
              <a:off x="539271" y="4714148"/>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8" name="Picture 41">
              <a:extLst>
                <a:ext uri="{FF2B5EF4-FFF2-40B4-BE49-F238E27FC236}">
                  <a16:creationId xmlns:a16="http://schemas.microsoft.com/office/drawing/2014/main" id="{64980A4A-99CA-4590-9554-2DE45A8999CD}"/>
                </a:ext>
              </a:extLst>
            </p:cNvPr>
            <p:cNvPicPr>
              <a:picLocks noChangeAspect="1"/>
            </p:cNvPicPr>
            <p:nvPr/>
          </p:nvPicPr>
          <p:blipFill>
            <a:blip r:embed="rId25"/>
            <a:srcRect/>
            <a:stretch>
              <a:fillRect/>
            </a:stretch>
          </p:blipFill>
          <p:spPr bwMode="auto">
            <a:xfrm>
              <a:off x="539271" y="49179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69" name="Picture 42">
              <a:extLst>
                <a:ext uri="{FF2B5EF4-FFF2-40B4-BE49-F238E27FC236}">
                  <a16:creationId xmlns:a16="http://schemas.microsoft.com/office/drawing/2014/main" id="{2FF5B6BA-51BC-42DB-8ECA-8FDE4550F98E}"/>
                </a:ext>
              </a:extLst>
            </p:cNvPr>
            <p:cNvPicPr>
              <a:picLocks noChangeAspect="1"/>
            </p:cNvPicPr>
            <p:nvPr/>
          </p:nvPicPr>
          <p:blipFill>
            <a:blip r:embed="rId26"/>
            <a:srcRect/>
            <a:stretch>
              <a:fillRect/>
            </a:stretch>
          </p:blipFill>
          <p:spPr bwMode="auto">
            <a:xfrm>
              <a:off x="539271" y="5120453"/>
              <a:ext cx="7529112" cy="205246"/>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0" name="Picture 43">
              <a:extLst>
                <a:ext uri="{FF2B5EF4-FFF2-40B4-BE49-F238E27FC236}">
                  <a16:creationId xmlns:a16="http://schemas.microsoft.com/office/drawing/2014/main" id="{025B2A47-B5F4-455A-8A3A-6ACFA9B673D9}"/>
                </a:ext>
              </a:extLst>
            </p:cNvPr>
            <p:cNvPicPr>
              <a:picLocks noChangeAspect="1"/>
            </p:cNvPicPr>
            <p:nvPr/>
          </p:nvPicPr>
          <p:blipFill>
            <a:blip r:embed="rId27"/>
            <a:srcRect/>
            <a:stretch>
              <a:fillRect/>
            </a:stretch>
          </p:blipFill>
          <p:spPr bwMode="auto">
            <a:xfrm>
              <a:off x="539271" y="532569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1" name="Picture 44">
              <a:extLst>
                <a:ext uri="{FF2B5EF4-FFF2-40B4-BE49-F238E27FC236}">
                  <a16:creationId xmlns:a16="http://schemas.microsoft.com/office/drawing/2014/main" id="{9AC65EAB-039B-4396-B2C4-248DC996719D}"/>
                </a:ext>
              </a:extLst>
            </p:cNvPr>
            <p:cNvPicPr>
              <a:picLocks noChangeAspect="1"/>
            </p:cNvPicPr>
            <p:nvPr/>
          </p:nvPicPr>
          <p:blipFill>
            <a:blip r:embed="rId28"/>
            <a:srcRect/>
            <a:stretch>
              <a:fillRect/>
            </a:stretch>
          </p:blipFill>
          <p:spPr bwMode="auto">
            <a:xfrm>
              <a:off x="539271" y="552954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2" name="Picture 45">
              <a:extLst>
                <a:ext uri="{FF2B5EF4-FFF2-40B4-BE49-F238E27FC236}">
                  <a16:creationId xmlns:a16="http://schemas.microsoft.com/office/drawing/2014/main" id="{DB2F6091-2F9C-4DB2-AC2E-531CCF84F133}"/>
                </a:ext>
              </a:extLst>
            </p:cNvPr>
            <p:cNvPicPr>
              <a:picLocks noChangeAspect="1"/>
            </p:cNvPicPr>
            <p:nvPr/>
          </p:nvPicPr>
          <p:blipFill>
            <a:blip r:embed="rId29"/>
            <a:srcRect/>
            <a:stretch>
              <a:fillRect/>
            </a:stretch>
          </p:blipFill>
          <p:spPr bwMode="auto">
            <a:xfrm>
              <a:off x="539271" y="57333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3" name="Picture 46">
              <a:extLst>
                <a:ext uri="{FF2B5EF4-FFF2-40B4-BE49-F238E27FC236}">
                  <a16:creationId xmlns:a16="http://schemas.microsoft.com/office/drawing/2014/main" id="{B6E83EDD-0279-47AA-BEDD-5A329EADF16D}"/>
                </a:ext>
              </a:extLst>
            </p:cNvPr>
            <p:cNvPicPr>
              <a:picLocks noChangeAspect="1"/>
            </p:cNvPicPr>
            <p:nvPr/>
          </p:nvPicPr>
          <p:blipFill>
            <a:blip r:embed="rId30"/>
            <a:srcRect/>
            <a:stretch>
              <a:fillRect/>
            </a:stretch>
          </p:blipFill>
          <p:spPr bwMode="auto">
            <a:xfrm>
              <a:off x="539271" y="5937249"/>
              <a:ext cx="7529112" cy="203850"/>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4" name="Picture 47">
              <a:extLst>
                <a:ext uri="{FF2B5EF4-FFF2-40B4-BE49-F238E27FC236}">
                  <a16:creationId xmlns:a16="http://schemas.microsoft.com/office/drawing/2014/main" id="{C77322A1-1B4D-47AD-B14A-971B3CBDD45E}"/>
                </a:ext>
              </a:extLst>
            </p:cNvPr>
            <p:cNvPicPr>
              <a:picLocks noChangeAspect="1"/>
            </p:cNvPicPr>
            <p:nvPr/>
          </p:nvPicPr>
          <p:blipFill>
            <a:blip r:embed="rId31"/>
            <a:srcRect/>
            <a:stretch>
              <a:fillRect/>
            </a:stretch>
          </p:blipFill>
          <p:spPr bwMode="auto">
            <a:xfrm>
              <a:off x="539271" y="6141099"/>
              <a:ext cx="7529112" cy="202454"/>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75" name="Picture 48">
              <a:extLst>
                <a:ext uri="{FF2B5EF4-FFF2-40B4-BE49-F238E27FC236}">
                  <a16:creationId xmlns:a16="http://schemas.microsoft.com/office/drawing/2014/main" id="{B735C149-B535-4809-9C20-F1D67FBEA78A}"/>
                </a:ext>
              </a:extLst>
            </p:cNvPr>
            <p:cNvPicPr>
              <a:picLocks noChangeAspect="1"/>
            </p:cNvPicPr>
            <p:nvPr/>
          </p:nvPicPr>
          <p:blipFill>
            <a:blip r:embed="rId32"/>
            <a:srcRect/>
            <a:stretch>
              <a:fillRect/>
            </a:stretch>
          </p:blipFill>
          <p:spPr bwMode="auto">
            <a:xfrm>
              <a:off x="539271" y="6344950"/>
              <a:ext cx="7529112" cy="30717"/>
            </a:xfrm>
            <a:prstGeom prst="rect">
              <a:avLst/>
            </a:prstGeom>
            <a:noFill/>
            <a:ln>
              <a:noFill/>
            </a:ln>
            <a:effectLst>
              <a:outerShdw blurRad="63500" dist="35924" dir="2700000" algn="tl"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228" name="Text Box 49">
            <a:extLst>
              <a:ext uri="{FF2B5EF4-FFF2-40B4-BE49-F238E27FC236}">
                <a16:creationId xmlns:a16="http://schemas.microsoft.com/office/drawing/2014/main" id="{1F6FEF2B-5E96-4694-9DE6-8A35CBAF9C5A}"/>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ct val="20000"/>
              </a:spcBef>
              <a:buFont typeface="Tahoma" panose="020B0604030504040204" pitchFamily="34" charset="0"/>
              <a:buChar char="•"/>
              <a:defRPr sz="32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Tahoma" panose="020B0604030504040204" pitchFamily="34" charset="0"/>
              <a:buChar char="•"/>
              <a:defRPr sz="2400">
                <a:solidFill>
                  <a:schemeClr val="tx1"/>
                </a:solidFill>
                <a:latin typeface="Tahoma" panose="020B0604030504040204" pitchFamily="34" charset="0"/>
                <a:ea typeface="ＭＳ Ｐゴシック" panose="020B0600070205080204" pitchFamily="34" charset="-128"/>
                <a:cs typeface="Geneva"/>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Geneva"/>
                <a:cs typeface="Geneva"/>
              </a:defRPr>
            </a:lvl4pPr>
            <a:lvl5pPr marL="20574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cs typeface="ＭＳ Ｐゴシック" panose="020B0600070205080204" pitchFamily="34" charset="-128"/>
              </a:defRPr>
            </a:lvl9pPr>
          </a:lstStyle>
          <a:p>
            <a:pPr algn="ctr" eaLnBrk="1">
              <a:spcBef>
                <a:spcPts val="1200"/>
              </a:spcBef>
              <a:buFontTx/>
              <a:buNone/>
            </a:pPr>
            <a:endParaRPr lang="en-US" altLang="en-US" sz="2000">
              <a:solidFill>
                <a:srgbClr val="FFA27C"/>
              </a:solidFill>
              <a:latin typeface="Comic Sans MS" panose="030F0702030302020204" pitchFamily="66" charset="0"/>
            </a:endParaRPr>
          </a:p>
        </p:txBody>
      </p:sp>
      <p:sp>
        <p:nvSpPr>
          <p:cNvPr id="54" name="Text Box 57">
            <a:extLst>
              <a:ext uri="{FF2B5EF4-FFF2-40B4-BE49-F238E27FC236}">
                <a16:creationId xmlns:a16="http://schemas.microsoft.com/office/drawing/2014/main" id="{1B950A08-4229-425E-AF77-88712D32EEC6}"/>
              </a:ext>
            </a:extLst>
          </p:cNvPr>
          <p:cNvSpPr txBox="1">
            <a:spLocks noChangeArrowheads="1"/>
          </p:cNvSpPr>
          <p:nvPr/>
        </p:nvSpPr>
        <p:spPr bwMode="auto">
          <a:xfrm>
            <a:off x="6216650" y="3711575"/>
            <a:ext cx="2927350" cy="584775"/>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ＭＳ Ｐゴシック" charset="0"/>
                <a:cs typeface="ＭＳ Ｐゴシック" charset="0"/>
              </a:defRPr>
            </a:lvl5pPr>
            <a:lvl6pPr eaLnBrk="0" hangingPunct="0">
              <a:buFont typeface="Tahoma" charset="0"/>
              <a:defRPr sz="2000">
                <a:solidFill>
                  <a:schemeClr val="tx1"/>
                </a:solidFill>
                <a:latin typeface="Tahoma" charset="0"/>
                <a:ea typeface="ＭＳ Ｐゴシック" charset="0"/>
                <a:cs typeface="ＭＳ Ｐゴシック" charset="0"/>
              </a:defRPr>
            </a:lvl6pPr>
            <a:lvl7pPr eaLnBrk="0" hangingPunct="0">
              <a:buFont typeface="Tahoma" charset="0"/>
              <a:defRPr sz="2000">
                <a:solidFill>
                  <a:schemeClr val="tx1"/>
                </a:solidFill>
                <a:latin typeface="Tahoma" charset="0"/>
                <a:ea typeface="ＭＳ Ｐゴシック" charset="0"/>
                <a:cs typeface="ＭＳ Ｐゴシック" charset="0"/>
              </a:defRPr>
            </a:lvl7pPr>
            <a:lvl8pPr eaLnBrk="0" hangingPunct="0">
              <a:buFont typeface="Tahoma" charset="0"/>
              <a:defRPr sz="2000">
                <a:solidFill>
                  <a:schemeClr val="tx1"/>
                </a:solidFill>
                <a:latin typeface="Tahoma" charset="0"/>
                <a:ea typeface="ＭＳ Ｐゴシック" charset="0"/>
                <a:cs typeface="ＭＳ Ｐゴシック" charset="0"/>
              </a:defRPr>
            </a:lvl8pPr>
            <a:lvl9pPr eaLnBrk="0" hangingPunct="0">
              <a:buFont typeface="Tahoma" charset="0"/>
              <a:defRPr sz="2000">
                <a:solidFill>
                  <a:schemeClr val="tx1"/>
                </a:solidFill>
                <a:latin typeface="Tahoma" charset="0"/>
                <a:ea typeface="ＭＳ Ｐゴシック" charset="0"/>
                <a:cs typeface="ＭＳ Ｐゴシック" charset="0"/>
              </a:defRPr>
            </a:lvl9pPr>
          </a:lstStyle>
          <a:p>
            <a:pPr algn="ctr" eaLnBrk="1">
              <a:spcBef>
                <a:spcPts val="1900"/>
              </a:spcBef>
              <a:defRPr/>
            </a:pPr>
            <a:r>
              <a:rPr lang="zh-CN" altLang="en-US" b="1" i="1" dirty="0">
                <a:solidFill>
                  <a:srgbClr val="FFFFFF"/>
                </a:solidFill>
                <a:effectLst>
                  <a:outerShdw blurRad="38100" dist="38100" dir="2700000" algn="tl">
                    <a:srgbClr val="000000"/>
                  </a:outerShdw>
                </a:effectLst>
                <a:latin typeface="Comic Sans MS" charset="0"/>
              </a:rPr>
              <a:t>迦特</a:t>
            </a:r>
            <a:r>
              <a:rPr lang="en-US" altLang="zh-CN" b="1" i="1" dirty="0">
                <a:solidFill>
                  <a:srgbClr val="FFFFFF"/>
                </a:solidFill>
                <a:effectLst>
                  <a:outerShdw blurRad="38100" dist="38100" dir="2700000" algn="tl">
                    <a:srgbClr val="000000"/>
                  </a:outerShdw>
                </a:effectLst>
                <a:latin typeface="Comic Sans MS" charset="0"/>
              </a:rPr>
              <a:t>·</a:t>
            </a:r>
            <a:r>
              <a:rPr lang="zh-CN" altLang="en-US" b="1" i="1" dirty="0">
                <a:solidFill>
                  <a:srgbClr val="FFFFFF"/>
                </a:solidFill>
                <a:effectLst>
                  <a:outerShdw blurRad="38100" dist="38100" dir="2700000" algn="tl">
                    <a:srgbClr val="000000"/>
                  </a:outerShdw>
                </a:effectLst>
                <a:latin typeface="Comic Sans MS" charset="0"/>
              </a:rPr>
              <a:t>希弗</a:t>
            </a:r>
          </a:p>
        </p:txBody>
      </p:sp>
      <p:sp>
        <p:nvSpPr>
          <p:cNvPr id="55" name="Text Box 58">
            <a:extLst>
              <a:ext uri="{FF2B5EF4-FFF2-40B4-BE49-F238E27FC236}">
                <a16:creationId xmlns:a16="http://schemas.microsoft.com/office/drawing/2014/main" id="{C1BFD253-3F65-43CB-AC8A-7A98664A17C3}"/>
              </a:ext>
            </a:extLst>
          </p:cNvPr>
          <p:cNvSpPr txBox="1">
            <a:spLocks noChangeArrowheads="1"/>
          </p:cNvSpPr>
          <p:nvPr/>
        </p:nvSpPr>
        <p:spPr bwMode="auto">
          <a:xfrm>
            <a:off x="7005638" y="2949575"/>
            <a:ext cx="1985962"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尼尼微</a:t>
            </a:r>
            <a:endParaRPr lang="en-US" altLang="en-US" sz="3200" b="1" i="1">
              <a:solidFill>
                <a:srgbClr val="FFFFFF"/>
              </a:solidFill>
              <a:effectLst>
                <a:outerShdw blurRad="38100" dist="38100" dir="2700000" algn="tl">
                  <a:srgbClr val="000000"/>
                </a:outerShdw>
              </a:effectLst>
              <a:latin typeface="Comic Sans MS" pitchFamily="66" charset="0"/>
            </a:endParaRPr>
          </a:p>
        </p:txBody>
      </p:sp>
      <p:sp>
        <p:nvSpPr>
          <p:cNvPr id="56" name="Text Box 59">
            <a:extLst>
              <a:ext uri="{FF2B5EF4-FFF2-40B4-BE49-F238E27FC236}">
                <a16:creationId xmlns:a16="http://schemas.microsoft.com/office/drawing/2014/main" id="{C88EFC56-D88F-44FC-9C65-A524AC8716AD}"/>
              </a:ext>
            </a:extLst>
          </p:cNvPr>
          <p:cNvSpPr txBox="1">
            <a:spLocks noChangeArrowheads="1"/>
          </p:cNvSpPr>
          <p:nvPr/>
        </p:nvSpPr>
        <p:spPr bwMode="auto">
          <a:xfrm>
            <a:off x="609600" y="2644775"/>
            <a:ext cx="1985963"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他施去</a:t>
            </a:r>
            <a:endParaRPr lang="en-US" altLang="en-US" sz="3200" b="1" i="1">
              <a:solidFill>
                <a:srgbClr val="FFFFFF"/>
              </a:solidFill>
              <a:effectLst>
                <a:outerShdw blurRad="38100" dist="38100" dir="2700000" algn="tl">
                  <a:srgbClr val="000000"/>
                </a:outerShdw>
              </a:effectLst>
              <a:latin typeface="Comic Sans MS" pitchFamily="66" charset="0"/>
            </a:endParaRPr>
          </a:p>
        </p:txBody>
      </p:sp>
      <p:sp>
        <p:nvSpPr>
          <p:cNvPr id="57" name="Text Box 60">
            <a:extLst>
              <a:ext uri="{FF2B5EF4-FFF2-40B4-BE49-F238E27FC236}">
                <a16:creationId xmlns:a16="http://schemas.microsoft.com/office/drawing/2014/main" id="{794CABE0-2753-4A51-B993-9A2396631B70}"/>
              </a:ext>
            </a:extLst>
          </p:cNvPr>
          <p:cNvSpPr txBox="1">
            <a:spLocks noChangeArrowheads="1"/>
          </p:cNvSpPr>
          <p:nvPr/>
        </p:nvSpPr>
        <p:spPr bwMode="auto">
          <a:xfrm>
            <a:off x="6223000" y="4191000"/>
            <a:ext cx="1549400" cy="579438"/>
          </a:xfrm>
          <a:prstGeom prst="rect">
            <a:avLst/>
          </a:prstGeom>
          <a:noFill/>
          <a:ln>
            <a:noFill/>
          </a:ln>
          <a:effectLst>
            <a:outerShdw dist="81318" dir="3080147" algn="tl" rotWithShape="0">
              <a:srgbClr val="0033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a:spcBef>
                <a:spcPts val="1900"/>
              </a:spcBef>
              <a:defRPr/>
            </a:pPr>
            <a:r>
              <a:rPr lang="zh-CN" altLang="en-US" sz="3200" b="1" i="1">
                <a:solidFill>
                  <a:srgbClr val="FFFFFF"/>
                </a:solidFill>
                <a:effectLst>
                  <a:outerShdw blurRad="38100" dist="38100" dir="2700000" algn="tl">
                    <a:srgbClr val="000000"/>
                  </a:outerShdw>
                </a:effectLst>
                <a:latin typeface="Comic Sans MS" pitchFamily="66" charset="0"/>
                <a:ea typeface="SimSun" pitchFamily="2" charset="-122"/>
              </a:rPr>
              <a:t>约帕</a:t>
            </a:r>
          </a:p>
        </p:txBody>
      </p:sp>
      <p:sp>
        <p:nvSpPr>
          <p:cNvPr id="58" name="Text Box 61">
            <a:extLst>
              <a:ext uri="{FF2B5EF4-FFF2-40B4-BE49-F238E27FC236}">
                <a16:creationId xmlns:a16="http://schemas.microsoft.com/office/drawing/2014/main" id="{E4A181EF-DBE1-4C21-8A52-99F69F7C0C33}"/>
              </a:ext>
            </a:extLst>
          </p:cNvPr>
          <p:cNvSpPr txBox="1">
            <a:spLocks noChangeArrowheads="1"/>
          </p:cNvSpPr>
          <p:nvPr/>
        </p:nvSpPr>
        <p:spPr bwMode="auto">
          <a:xfrm>
            <a:off x="1360488" y="381000"/>
            <a:ext cx="3363912" cy="641350"/>
          </a:xfrm>
          <a:prstGeom prst="rect">
            <a:avLst/>
          </a:prstGeom>
          <a:solidFill>
            <a:srgbClr val="800080"/>
          </a:solidFill>
          <a:ln>
            <a:noFill/>
          </a:ln>
          <a:effectLst>
            <a:outerShdw dist="35924" dir="2700000" algn="tl" rotWithShape="0">
              <a:srgbClr val="030201"/>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r>
              <a:rPr lang="zh-CN" altLang="en-US" sz="3600" b="1">
                <a:solidFill>
                  <a:srgbClr val="FFFFFF"/>
                </a:solidFill>
                <a:effectLst>
                  <a:outerShdw blurRad="38100" dist="38100" dir="2700000" algn="tl">
                    <a:srgbClr val="000000"/>
                  </a:outerShdw>
                </a:effectLst>
                <a:latin typeface="Times New Roman" pitchFamily="18" charset="0"/>
                <a:ea typeface="SimSun" pitchFamily="2" charset="-122"/>
              </a:rPr>
              <a:t>约拿能去哪</a:t>
            </a:r>
            <a:r>
              <a:rPr lang="en-US" altLang="ja-JP" sz="3600" b="1">
                <a:solidFill>
                  <a:srgbClr val="FFFFFF"/>
                </a:solidFill>
                <a:effectLst>
                  <a:outerShdw blurRad="38100" dist="38100" dir="2700000" algn="tl">
                    <a:srgbClr val="000000"/>
                  </a:outerShdw>
                </a:effectLst>
                <a:latin typeface="Times New Roman" pitchFamily="18" charset="0"/>
              </a:rPr>
              <a:t>?</a:t>
            </a:r>
            <a:endParaRPr lang="en-US" altLang="en-US" sz="3600" b="1">
              <a:solidFill>
                <a:srgbClr val="FFFFFF"/>
              </a:solidFill>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4">
            <a:extLst>
              <a:ext uri="{FF2B5EF4-FFF2-40B4-BE49-F238E27FC236}">
                <a16:creationId xmlns:a16="http://schemas.microsoft.com/office/drawing/2014/main" id="{FF4E1638-3314-4347-B8A3-EF38324FD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54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Rectangle 2">
            <a:extLst>
              <a:ext uri="{FF2B5EF4-FFF2-40B4-BE49-F238E27FC236}">
                <a16:creationId xmlns:a16="http://schemas.microsoft.com/office/drawing/2014/main" id="{B47206FA-7443-41DD-8630-0BF55F6483F0}"/>
              </a:ext>
            </a:extLst>
          </p:cNvPr>
          <p:cNvSpPr>
            <a:spLocks noGrp="1" noChangeArrowheads="1"/>
          </p:cNvSpPr>
          <p:nvPr>
            <p:ph type="title"/>
          </p:nvPr>
        </p:nvSpPr>
        <p:spPr>
          <a:xfrm>
            <a:off x="457200" y="76200"/>
            <a:ext cx="8153400" cy="1143000"/>
          </a:xfrm>
        </p:spPr>
        <p:txBody>
          <a:bodyPr/>
          <a:lstStyle/>
          <a:p>
            <a:pPr eaLnBrk="1" hangingPunct="1"/>
            <a:r>
              <a:rPr kumimoji="1" lang="zh-CN" altLang="en-US" sz="5400" b="1">
                <a:latin typeface="KaiTi" panose="02010609060101010101" pitchFamily="49" charset="-122"/>
                <a:ea typeface="KaiTi" panose="02010609060101010101" pitchFamily="49" charset="-122"/>
              </a:rPr>
              <a:t>约帕是个很重要的海港</a:t>
            </a:r>
            <a:endParaRPr kumimoji="1" lang="en-US" altLang="en-US" sz="5400" b="1">
              <a:latin typeface="KaiTi" panose="02010609060101010101" pitchFamily="49" charset="-122"/>
              <a:ea typeface="KaiTi" panose="02010609060101010101" pitchFamily="49" charset="-122"/>
            </a:endParaRPr>
          </a:p>
        </p:txBody>
      </p:sp>
      <p:sp>
        <p:nvSpPr>
          <p:cNvPr id="522244" name="Rectangle 3">
            <a:extLst>
              <a:ext uri="{FF2B5EF4-FFF2-40B4-BE49-F238E27FC236}">
                <a16:creationId xmlns:a16="http://schemas.microsoft.com/office/drawing/2014/main" id="{2029BD1D-7D6D-462E-A090-C167A35E9501}"/>
              </a:ext>
            </a:extLst>
          </p:cNvPr>
          <p:cNvSpPr>
            <a:spLocks noChangeArrowheads="1"/>
          </p:cNvSpPr>
          <p:nvPr/>
        </p:nvSpPr>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lnSpc>
                <a:spcPct val="90000"/>
              </a:lnSpc>
            </a:pPr>
            <a:r>
              <a:rPr kumimoji="1" lang="zh-CN" altLang="en-US">
                <a:solidFill>
                  <a:srgbClr val="000000"/>
                </a:solidFill>
                <a:latin typeface="KaiTi" panose="02010609060101010101" pitchFamily="49" charset="-122"/>
                <a:ea typeface="KaiTi" panose="02010609060101010101" pitchFamily="49" charset="-122"/>
              </a:rPr>
              <a:t>只有下到约帕才可以用船只来离开以色列</a:t>
            </a:r>
            <a:r>
              <a:rPr kumimoji="1" lang="en-US" altLang="zh-CN">
                <a:solidFill>
                  <a:srgbClr val="000000"/>
                </a:solidFill>
                <a:latin typeface="KaiTi" panose="02010609060101010101" pitchFamily="49" charset="-122"/>
                <a:ea typeface="KaiTi" panose="02010609060101010101" pitchFamily="49" charset="-122"/>
              </a:rPr>
              <a:t>-</a:t>
            </a:r>
            <a:r>
              <a:rPr kumimoji="1" lang="zh-CN" altLang="en-US">
                <a:solidFill>
                  <a:srgbClr val="000000"/>
                </a:solidFill>
                <a:latin typeface="KaiTi" panose="02010609060101010101" pitchFamily="49" charset="-122"/>
                <a:ea typeface="KaiTi" panose="02010609060101010101" pitchFamily="49" charset="-122"/>
              </a:rPr>
              <a:t>不</a:t>
            </a:r>
            <a:r>
              <a:rPr lang="zh-SG" altLang="en-US">
                <a:latin typeface="KaiTi" panose="02010609060101010101" pitchFamily="49" charset="-122"/>
                <a:ea typeface="KaiTi" panose="02010609060101010101" pitchFamily="49" charset="-122"/>
              </a:rPr>
              <a:t>像彼得</a:t>
            </a:r>
            <a:r>
              <a:rPr lang="en-US" altLang="ja-JP">
                <a:solidFill>
                  <a:srgbClr val="000000"/>
                </a:solidFill>
                <a:latin typeface="KaiTi" panose="02010609060101010101" pitchFamily="49" charset="-122"/>
                <a:ea typeface="KaiTi" panose="02010609060101010101" pitchFamily="49" charset="-122"/>
              </a:rPr>
              <a:t>800</a:t>
            </a:r>
            <a:r>
              <a:rPr lang="zh-SG" altLang="en-US">
                <a:solidFill>
                  <a:srgbClr val="000000"/>
                </a:solidFill>
                <a:latin typeface="KaiTi" panose="02010609060101010101" pitchFamily="49" charset="-122"/>
                <a:ea typeface="KaiTi" panose="02010609060101010101" pitchFamily="49" charset="-122"/>
              </a:rPr>
              <a:t>年后</a:t>
            </a:r>
            <a:endParaRPr kumimoji="1" lang="zh-CN" altLang="en-US">
              <a:solidFill>
                <a:srgbClr val="000000"/>
              </a:solidFill>
              <a:latin typeface="KaiTi" panose="02010609060101010101" pitchFamily="49" charset="-122"/>
              <a:ea typeface="KaiTi" panose="02010609060101010101" pitchFamily="49" charset="-122"/>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1FD2A916-6ECE-49CD-899D-7A005CD389DF}"/>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a typeface="MS Pゴシック"/>
              <a:cs typeface="MS Pゴシック"/>
            </a:endParaRPr>
          </a:p>
        </p:txBody>
      </p:sp>
      <p:sp>
        <p:nvSpPr>
          <p:cNvPr id="44034" name="Rectangle 2">
            <a:extLst>
              <a:ext uri="{FF2B5EF4-FFF2-40B4-BE49-F238E27FC236}">
                <a16:creationId xmlns:a16="http://schemas.microsoft.com/office/drawing/2014/main" id="{86B36DD6-7F50-4E62-8A79-64C6D915CC05}"/>
              </a:ext>
            </a:extLst>
          </p:cNvPr>
          <p:cNvSpPr>
            <a:spLocks noGrp="1" noChangeArrowheads="1"/>
          </p:cNvSpPr>
          <p:nvPr>
            <p:ph type="title"/>
          </p:nvPr>
        </p:nvSpPr>
        <p:spPr>
          <a:xfrm>
            <a:off x="0" y="44450"/>
            <a:ext cx="9144000" cy="1322388"/>
          </a:xfrm>
        </p:spPr>
        <p:txBody>
          <a:bodyPr/>
          <a:lstStyle/>
          <a:p>
            <a:pPr marL="625475" indent="-625475" algn="l" eaLnBrk="1" hangingPunct="1">
              <a:defRPr/>
            </a:pPr>
            <a:r>
              <a:rPr lang="zh-CN" altLang="en-US" sz="3600" b="1" dirty="0">
                <a:solidFill>
                  <a:schemeClr val="tx1"/>
                </a:solidFill>
                <a:ea typeface="ＭＳ Ｐゴシック" charset="0"/>
                <a:cs typeface="ＭＳ Ｐゴシック" charset="0"/>
              </a:rPr>
              <a:t>问：神如何克服在耶路撒冷教会的偏见？</a:t>
            </a:r>
            <a:endParaRPr lang="en-US" sz="3600" b="1" dirty="0">
              <a:solidFill>
                <a:schemeClr val="tx1"/>
              </a:solidFill>
              <a:ea typeface="ＭＳ Ｐゴシック" charset="0"/>
              <a:cs typeface="ＭＳ Ｐゴシック" charset="0"/>
            </a:endParaRPr>
          </a:p>
        </p:txBody>
      </p:sp>
      <p:pic>
        <p:nvPicPr>
          <p:cNvPr id="523268" name="Picture 4" descr="Keys">
            <a:extLst>
              <a:ext uri="{FF2B5EF4-FFF2-40B4-BE49-F238E27FC236}">
                <a16:creationId xmlns:a16="http://schemas.microsoft.com/office/drawing/2014/main" id="{8EA15520-0754-4797-B17F-D4E3046E3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a:extLst>
              <a:ext uri="{FF2B5EF4-FFF2-40B4-BE49-F238E27FC236}">
                <a16:creationId xmlns:a16="http://schemas.microsoft.com/office/drawing/2014/main" id="{1357CE67-8F57-4A52-AFC6-1C2AD962B7F6}"/>
              </a:ext>
            </a:extLst>
          </p:cNvPr>
          <p:cNvSpPr txBox="1">
            <a:spLocks noChangeArrowheads="1"/>
          </p:cNvSpPr>
          <p:nvPr/>
        </p:nvSpPr>
        <p:spPr bwMode="auto">
          <a:xfrm>
            <a:off x="7620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ClrTx/>
              <a:buSzTx/>
              <a:buFontTx/>
              <a:buNone/>
            </a:pPr>
            <a:r>
              <a:rPr lang="zh-CN" altLang="en-US" sz="2400" b="1">
                <a:solidFill>
                  <a:srgbClr val="FFFFFF"/>
                </a:solidFill>
                <a:ea typeface="Osaka"/>
                <a:cs typeface="Osaka"/>
              </a:rPr>
              <a:t>主后</a:t>
            </a:r>
            <a:r>
              <a:rPr lang="en-US" altLang="en-US" sz="2400" b="1">
                <a:solidFill>
                  <a:srgbClr val="FFFFFF"/>
                </a:solidFill>
                <a:ea typeface="Osaka"/>
                <a:cs typeface="Osaka"/>
              </a:rPr>
              <a:t> 33</a:t>
            </a:r>
          </a:p>
        </p:txBody>
      </p:sp>
      <p:sp>
        <p:nvSpPr>
          <p:cNvPr id="44038" name="Text Box 6">
            <a:extLst>
              <a:ext uri="{FF2B5EF4-FFF2-40B4-BE49-F238E27FC236}">
                <a16:creationId xmlns:a16="http://schemas.microsoft.com/office/drawing/2014/main" id="{10D25894-0E54-4A96-BC3B-F55E1D975958}"/>
              </a:ext>
            </a:extLst>
          </p:cNvPr>
          <p:cNvSpPr txBox="1">
            <a:spLocks noChangeArrowheads="1"/>
          </p:cNvSpPr>
          <p:nvPr/>
        </p:nvSpPr>
        <p:spPr bwMode="auto">
          <a:xfrm>
            <a:off x="264795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ClrTx/>
              <a:buSzTx/>
              <a:buFontTx/>
              <a:buNone/>
            </a:pPr>
            <a:r>
              <a:rPr lang="zh-CN" altLang="en-US" sz="2400" b="1">
                <a:solidFill>
                  <a:srgbClr val="FFFFFF"/>
                </a:solidFill>
                <a:ea typeface="Osaka"/>
                <a:cs typeface="Osaka"/>
              </a:rPr>
              <a:t>主后</a:t>
            </a:r>
            <a:r>
              <a:rPr lang="en-US" altLang="en-US" sz="2400" b="1">
                <a:solidFill>
                  <a:srgbClr val="FFFFFF"/>
                </a:solidFill>
                <a:ea typeface="Osaka"/>
                <a:cs typeface="Osaka"/>
              </a:rPr>
              <a:t> 35</a:t>
            </a:r>
          </a:p>
        </p:txBody>
      </p:sp>
      <p:sp>
        <p:nvSpPr>
          <p:cNvPr id="44039" name="Text Box 7">
            <a:extLst>
              <a:ext uri="{FF2B5EF4-FFF2-40B4-BE49-F238E27FC236}">
                <a16:creationId xmlns:a16="http://schemas.microsoft.com/office/drawing/2014/main" id="{5D086C07-5F2F-43AE-B4B7-89431F4585E2}"/>
              </a:ext>
            </a:extLst>
          </p:cNvPr>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50000"/>
              </a:spcBef>
              <a:buClrTx/>
              <a:buSzTx/>
              <a:buFontTx/>
              <a:buNone/>
            </a:pPr>
            <a:r>
              <a:rPr lang="zh-CN" altLang="en-US" sz="2400" b="1">
                <a:solidFill>
                  <a:srgbClr val="FFFFFF"/>
                </a:solidFill>
                <a:ea typeface="Osaka"/>
                <a:cs typeface="Osaka"/>
              </a:rPr>
              <a:t>主后</a:t>
            </a:r>
            <a:r>
              <a:rPr lang="en-US" altLang="en-US" sz="2400" b="1">
                <a:solidFill>
                  <a:srgbClr val="FFFFFF"/>
                </a:solidFill>
                <a:ea typeface="Osaka"/>
                <a:cs typeface="Osaka"/>
              </a:rPr>
              <a:t> 40</a:t>
            </a:r>
          </a:p>
        </p:txBody>
      </p:sp>
      <p:sp>
        <p:nvSpPr>
          <p:cNvPr id="44040" name="Rectangle 8">
            <a:extLst>
              <a:ext uri="{FF2B5EF4-FFF2-40B4-BE49-F238E27FC236}">
                <a16:creationId xmlns:a16="http://schemas.microsoft.com/office/drawing/2014/main" id="{C78C4758-023B-466A-9CC3-E8C2BAF7EA34}"/>
              </a:ext>
            </a:extLst>
          </p:cNvPr>
          <p:cNvSpPr>
            <a:spLocks noChangeArrowheads="1"/>
          </p:cNvSpPr>
          <p:nvPr/>
        </p:nvSpPr>
        <p:spPr bwMode="auto">
          <a:xfrm>
            <a:off x="0" y="1412875"/>
            <a:ext cx="3657600" cy="609600"/>
          </a:xfrm>
          <a:prstGeom prst="rect">
            <a:avLst/>
          </a:prstGeom>
          <a:noFill/>
          <a:ln w="9525">
            <a:noFill/>
            <a:miter lim="800000"/>
            <a:headEnd/>
            <a:tailEnd/>
          </a:ln>
          <a:effectLst/>
        </p:spPr>
        <p:txBody>
          <a:bodyPr anchor="ctr"/>
          <a:lstStyle/>
          <a:p>
            <a:pPr eaLnBrk="1" hangingPunct="1">
              <a:defRPr/>
            </a:pPr>
            <a:r>
              <a:rPr lang="zh-CN" alt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答：渐渐的</a:t>
            </a:r>
          </a:p>
        </p:txBody>
      </p:sp>
      <p:sp>
        <p:nvSpPr>
          <p:cNvPr id="523273" name="TextBox 7">
            <a:extLst>
              <a:ext uri="{FF2B5EF4-FFF2-40B4-BE49-F238E27FC236}">
                <a16:creationId xmlns:a16="http://schemas.microsoft.com/office/drawing/2014/main" id="{D2B08946-02E9-4C61-B3DC-D99262768CE0}"/>
              </a:ext>
            </a:extLst>
          </p:cNvPr>
          <p:cNvSpPr txBox="1">
            <a:spLocks noChangeArrowheads="1"/>
          </p:cNvSpPr>
          <p:nvPr/>
        </p:nvSpPr>
        <p:spPr bwMode="auto">
          <a:xfrm>
            <a:off x="4876800" y="6053138"/>
            <a:ext cx="132715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000" b="1">
                <a:solidFill>
                  <a:srgbClr val="663300"/>
                </a:solidFill>
                <a:latin typeface="Arial" panose="020B0604020202020204" pitchFamily="34" charset="0"/>
                <a:ea typeface="Osaka"/>
                <a:cs typeface="Arial" panose="020B0604020202020204" pitchFamily="34" charset="0"/>
              </a:rPr>
              <a:t>使 </a:t>
            </a:r>
            <a:r>
              <a:rPr lang="en-US" altLang="zh-CN" sz="2000" b="1">
                <a:solidFill>
                  <a:srgbClr val="663300"/>
                </a:solidFill>
                <a:latin typeface="Arial" panose="020B0604020202020204" pitchFamily="34" charset="0"/>
                <a:ea typeface="Osaka"/>
                <a:cs typeface="Arial" panose="020B0604020202020204" pitchFamily="34" charset="0"/>
              </a:rPr>
              <a:t>10</a:t>
            </a:r>
            <a:endParaRPr lang="zh-SG" altLang="en-US" sz="2000" b="1">
              <a:solidFill>
                <a:srgbClr val="663300"/>
              </a:solidFill>
              <a:latin typeface="Arial" panose="020B0604020202020204" pitchFamily="34" charset="0"/>
              <a:ea typeface="Osaka"/>
              <a:cs typeface="Arial" panose="020B0604020202020204" pitchFamily="34" charset="0"/>
            </a:endParaRPr>
          </a:p>
        </p:txBody>
      </p:sp>
      <p:sp>
        <p:nvSpPr>
          <p:cNvPr id="523274" name="TextBox 8">
            <a:extLst>
              <a:ext uri="{FF2B5EF4-FFF2-40B4-BE49-F238E27FC236}">
                <a16:creationId xmlns:a16="http://schemas.microsoft.com/office/drawing/2014/main" id="{9BF8CF04-030E-4764-8253-32B9E96D2052}"/>
              </a:ext>
            </a:extLst>
          </p:cNvPr>
          <p:cNvSpPr txBox="1">
            <a:spLocks noChangeArrowheads="1"/>
          </p:cNvSpPr>
          <p:nvPr/>
        </p:nvSpPr>
        <p:spPr bwMode="auto">
          <a:xfrm>
            <a:off x="833438" y="6053138"/>
            <a:ext cx="106997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000" b="1">
                <a:solidFill>
                  <a:srgbClr val="663300"/>
                </a:solidFill>
                <a:latin typeface="Arial" panose="020B0604020202020204" pitchFamily="34" charset="0"/>
                <a:ea typeface="Osaka"/>
                <a:cs typeface="Arial" panose="020B0604020202020204" pitchFamily="34" charset="0"/>
              </a:rPr>
              <a:t>使 </a:t>
            </a:r>
            <a:r>
              <a:rPr lang="en-US" altLang="zh-CN" sz="2000" b="1">
                <a:solidFill>
                  <a:srgbClr val="663300"/>
                </a:solidFill>
                <a:latin typeface="Arial" panose="020B0604020202020204" pitchFamily="34" charset="0"/>
                <a:ea typeface="Osaka"/>
                <a:cs typeface="Arial" panose="020B0604020202020204" pitchFamily="34" charset="0"/>
              </a:rPr>
              <a:t>2</a:t>
            </a:r>
            <a:endParaRPr lang="zh-SG" altLang="en-US" sz="2000" b="1">
              <a:solidFill>
                <a:srgbClr val="663300"/>
              </a:solidFill>
              <a:latin typeface="Arial" panose="020B0604020202020204" pitchFamily="34" charset="0"/>
              <a:ea typeface="Osaka"/>
              <a:cs typeface="Arial" panose="020B0604020202020204" pitchFamily="34" charset="0"/>
            </a:endParaRPr>
          </a:p>
        </p:txBody>
      </p:sp>
      <p:sp>
        <p:nvSpPr>
          <p:cNvPr id="523275" name="TextBox 9">
            <a:extLst>
              <a:ext uri="{FF2B5EF4-FFF2-40B4-BE49-F238E27FC236}">
                <a16:creationId xmlns:a16="http://schemas.microsoft.com/office/drawing/2014/main" id="{9A21D924-8C8C-40AB-996A-C0AD5D8B02DB}"/>
              </a:ext>
            </a:extLst>
          </p:cNvPr>
          <p:cNvSpPr txBox="1">
            <a:spLocks noChangeArrowheads="1"/>
          </p:cNvSpPr>
          <p:nvPr/>
        </p:nvSpPr>
        <p:spPr bwMode="auto">
          <a:xfrm>
            <a:off x="2686050" y="6053138"/>
            <a:ext cx="1217613"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000" b="1">
                <a:solidFill>
                  <a:srgbClr val="663300"/>
                </a:solidFill>
                <a:latin typeface="Arial" panose="020B0604020202020204" pitchFamily="34" charset="0"/>
                <a:ea typeface="Osaka"/>
                <a:cs typeface="Arial" panose="020B0604020202020204" pitchFamily="34" charset="0"/>
              </a:rPr>
              <a:t>使 </a:t>
            </a:r>
            <a:r>
              <a:rPr lang="en-US" altLang="zh-CN" sz="2000" b="1">
                <a:solidFill>
                  <a:srgbClr val="663300"/>
                </a:solidFill>
                <a:latin typeface="Arial" panose="020B0604020202020204" pitchFamily="34" charset="0"/>
                <a:ea typeface="Osaka"/>
                <a:cs typeface="Arial" panose="020B0604020202020204" pitchFamily="34" charset="0"/>
              </a:rPr>
              <a:t>8</a:t>
            </a:r>
            <a:endParaRPr lang="zh-SG" altLang="en-US" sz="2000" b="1">
              <a:solidFill>
                <a:srgbClr val="663300"/>
              </a:solidFill>
              <a:latin typeface="Arial" panose="020B0604020202020204" pitchFamily="34" charset="0"/>
              <a:ea typeface="Osaka"/>
              <a:cs typeface="Arial" panose="020B0604020202020204" pitchFamily="34" charset="0"/>
            </a:endParaRPr>
          </a:p>
        </p:txBody>
      </p:sp>
      <p:sp>
        <p:nvSpPr>
          <p:cNvPr id="523276" name="TextBox 11">
            <a:extLst>
              <a:ext uri="{FF2B5EF4-FFF2-40B4-BE49-F238E27FC236}">
                <a16:creationId xmlns:a16="http://schemas.microsoft.com/office/drawing/2014/main" id="{499F8DDE-021D-48E5-A611-A8428A06EA8D}"/>
              </a:ext>
            </a:extLst>
          </p:cNvPr>
          <p:cNvSpPr txBox="1">
            <a:spLocks noChangeArrowheads="1"/>
          </p:cNvSpPr>
          <p:nvPr/>
        </p:nvSpPr>
        <p:spPr bwMode="auto">
          <a:xfrm>
            <a:off x="4862513" y="5795963"/>
            <a:ext cx="1354137"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1800" b="1">
                <a:solidFill>
                  <a:srgbClr val="00060C"/>
                </a:solidFill>
                <a:latin typeface="Arial" panose="020B0604020202020204" pitchFamily="34" charset="0"/>
              </a:rPr>
              <a:t>外邦人</a:t>
            </a:r>
          </a:p>
        </p:txBody>
      </p:sp>
      <p:sp>
        <p:nvSpPr>
          <p:cNvPr id="523277" name="TextBox 12">
            <a:extLst>
              <a:ext uri="{FF2B5EF4-FFF2-40B4-BE49-F238E27FC236}">
                <a16:creationId xmlns:a16="http://schemas.microsoft.com/office/drawing/2014/main" id="{C9B101E5-0809-4001-9ED8-81D57F9DB927}"/>
              </a:ext>
            </a:extLst>
          </p:cNvPr>
          <p:cNvSpPr txBox="1">
            <a:spLocks noChangeArrowheads="1"/>
          </p:cNvSpPr>
          <p:nvPr/>
        </p:nvSpPr>
        <p:spPr bwMode="auto">
          <a:xfrm>
            <a:off x="731838" y="5795963"/>
            <a:ext cx="1273175"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1800" b="1">
                <a:solidFill>
                  <a:srgbClr val="00060C"/>
                </a:solidFill>
                <a:latin typeface="Arial" panose="020B0604020202020204" pitchFamily="34" charset="0"/>
              </a:rPr>
              <a:t>犹太人</a:t>
            </a:r>
          </a:p>
        </p:txBody>
      </p:sp>
      <p:sp>
        <p:nvSpPr>
          <p:cNvPr id="523278" name="TextBox 13">
            <a:extLst>
              <a:ext uri="{FF2B5EF4-FFF2-40B4-BE49-F238E27FC236}">
                <a16:creationId xmlns:a16="http://schemas.microsoft.com/office/drawing/2014/main" id="{0A4DE71C-6372-4C72-B6F9-A6AAD773DBE6}"/>
              </a:ext>
            </a:extLst>
          </p:cNvPr>
          <p:cNvSpPr txBox="1">
            <a:spLocks noChangeArrowheads="1"/>
          </p:cNvSpPr>
          <p:nvPr/>
        </p:nvSpPr>
        <p:spPr bwMode="auto">
          <a:xfrm>
            <a:off x="2339975" y="5791200"/>
            <a:ext cx="191135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1800" b="1">
                <a:solidFill>
                  <a:srgbClr val="00060C"/>
                </a:solidFill>
                <a:latin typeface="Arial" panose="020B0604020202020204" pitchFamily="34" charset="0"/>
              </a:rPr>
              <a:t>撒玛利亚人</a:t>
            </a:r>
          </a:p>
        </p:txBody>
      </p:sp>
      <p:sp>
        <p:nvSpPr>
          <p:cNvPr id="523279" name="TextBox 13">
            <a:extLst>
              <a:ext uri="{FF2B5EF4-FFF2-40B4-BE49-F238E27FC236}">
                <a16:creationId xmlns:a16="http://schemas.microsoft.com/office/drawing/2014/main" id="{0DBCD239-A1FB-4A9B-AB93-1BF936C0629D}"/>
              </a:ext>
            </a:extLst>
          </p:cNvPr>
          <p:cNvSpPr txBox="1">
            <a:spLocks noChangeArrowheads="1"/>
          </p:cNvSpPr>
          <p:nvPr/>
        </p:nvSpPr>
        <p:spPr bwMode="auto">
          <a:xfrm>
            <a:off x="1908175" y="2133600"/>
            <a:ext cx="5472113"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lgn="ctr">
              <a:spcBef>
                <a:spcPct val="0"/>
              </a:spcBef>
              <a:buClrTx/>
              <a:buSzTx/>
              <a:buFontTx/>
              <a:buNone/>
            </a:pPr>
            <a:r>
              <a:rPr lang="zh-CN" altLang="en-US" sz="2400" b="1">
                <a:solidFill>
                  <a:srgbClr val="00060C"/>
                </a:solidFill>
                <a:latin typeface="Arial" panose="020B0604020202020204" pitchFamily="34" charset="0"/>
              </a:rPr>
              <a:t>彼得对于神的国度的关键</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38" grpId="0" animBg="1" autoUpdateAnimBg="0"/>
      <p:bldP spid="44039" grpId="0" animBg="1" autoUpdateAnimBg="0"/>
      <p:bldP spid="440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CA46-9A8B-4048-9B78-BB8C885E7261}"/>
              </a:ext>
            </a:extLst>
          </p:cNvPr>
          <p:cNvSpPr>
            <a:spLocks noGrp="1"/>
          </p:cNvSpPr>
          <p:nvPr>
            <p:ph type="ctrTitle"/>
          </p:nvPr>
        </p:nvSpPr>
        <p:spPr>
          <a:xfrm>
            <a:off x="180966" y="102580"/>
            <a:ext cx="8236820" cy="799420"/>
          </a:xfrm>
          <a:solidFill>
            <a:schemeClr val="tx1"/>
          </a:solidFill>
          <a:extLst>
            <a:ext uri="{FAA26D3D-D897-4be2-8F04-BA451C77F1D7}"/>
          </a:extLst>
        </p:spPr>
        <p:txBody>
          <a:bodyPr/>
          <a:lstStyle/>
          <a:p>
            <a:pPr>
              <a:defRPr/>
            </a:pPr>
            <a:r>
              <a:rPr lang="ko-KR" altLang="en-US" sz="4000" b="1" dirty="0">
                <a:solidFill>
                  <a:schemeClr val="bg1"/>
                </a:solidFill>
                <a:effectLst>
                  <a:glow rad="101600">
                    <a:schemeClr val="tx1">
                      <a:alpha val="99000"/>
                    </a:schemeClr>
                  </a:glow>
                </a:effectLst>
                <a:latin typeface="Arial"/>
                <a:cs typeface="Arial"/>
              </a:rPr>
              <a:t>约拿书</a:t>
            </a:r>
            <a:r>
              <a:rPr lang="zh-CN" altLang="en-US" sz="4000" b="1" dirty="0">
                <a:solidFill>
                  <a:schemeClr val="bg1"/>
                </a:solidFill>
                <a:effectLst>
                  <a:glow rad="101600">
                    <a:schemeClr val="tx1">
                      <a:alpha val="99000"/>
                    </a:schemeClr>
                  </a:glow>
                </a:effectLst>
                <a:latin typeface="Arial"/>
                <a:cs typeface="Arial"/>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135AAF8E-AA95-4AD7-8852-245012B08136}"/>
              </a:ext>
            </a:extLst>
          </p:cNvPr>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r>
              <a:rPr lang="zh-CN" altLang="en-US" sz="4000" b="1" dirty="0">
                <a:solidFill>
                  <a:prstClr val="white"/>
                </a:solidFill>
                <a:effectLst>
                  <a:glow rad="101600">
                    <a:prstClr val="black">
                      <a:alpha val="99000"/>
                    </a:prstClr>
                  </a:glow>
                </a:effectLst>
              </a:rPr>
              <a:t>在约拿书未能成为尼尼微的神圣代表（</a:t>
            </a:r>
            <a:r>
              <a:rPr lang="en-US" altLang="zh-CN" sz="4000" b="1" dirty="0">
                <a:solidFill>
                  <a:prstClr val="white"/>
                </a:solidFill>
                <a:effectLst>
                  <a:glow rad="101600">
                    <a:prstClr val="black">
                      <a:alpha val="99000"/>
                    </a:prstClr>
                  </a:glow>
                </a:effectLst>
              </a:rPr>
              <a:t>4</a:t>
            </a:r>
            <a:r>
              <a:rPr lang="zh-CN" altLang="en-US" sz="4000" b="1" dirty="0">
                <a:solidFill>
                  <a:prstClr val="white"/>
                </a:solidFill>
                <a:effectLst>
                  <a:glow rad="101600">
                    <a:prstClr val="black">
                      <a:alpha val="99000"/>
                    </a:prstClr>
                  </a:glow>
                </a:effectLst>
              </a:rPr>
              <a:t>：</a:t>
            </a:r>
            <a:r>
              <a:rPr lang="en-US" altLang="zh-CN" sz="4000" b="1" dirty="0">
                <a:solidFill>
                  <a:prstClr val="white"/>
                </a:solidFill>
                <a:effectLst>
                  <a:glow rad="101600">
                    <a:prstClr val="black">
                      <a:alpha val="99000"/>
                    </a:prstClr>
                  </a:glow>
                </a:effectLst>
              </a:rPr>
              <a:t>10-11</a:t>
            </a:r>
            <a:r>
              <a:rPr lang="zh-CN" altLang="en-US" sz="4000" b="1" dirty="0">
                <a:solidFill>
                  <a:prstClr val="white"/>
                </a:solidFill>
                <a:effectLst>
                  <a:glow rad="101600">
                    <a:prstClr val="black">
                      <a:alpha val="99000"/>
                    </a:prstClr>
                  </a:glow>
                </a:effectLst>
              </a:rPr>
              <a:t>），上帝被显示为富有同情心的国王，并注意到以色列对所有外邦人的同样的罪。</a:t>
            </a:r>
            <a:endParaRPr lang="en-US" sz="4000" b="1" dirty="0">
              <a:solidFill>
                <a:prstClr val="white"/>
              </a:solidFill>
              <a:effectLst>
                <a:glow rad="101600">
                  <a:prstClr val="black">
                    <a:alpha val="99000"/>
                  </a:prstClr>
                </a:glow>
              </a:effectLst>
            </a:endParaRPr>
          </a:p>
        </p:txBody>
      </p:sp>
      <p:sp>
        <p:nvSpPr>
          <p:cNvPr id="5" name="Text Box 24">
            <a:extLst>
              <a:ext uri="{FF2B5EF4-FFF2-40B4-BE49-F238E27FC236}">
                <a16:creationId xmlns:a16="http://schemas.microsoft.com/office/drawing/2014/main" id="{65F16FC8-56AD-4D5E-8688-F789F2481F8D}"/>
              </a:ext>
            </a:extLst>
          </p:cNvPr>
          <p:cNvSpPr txBox="1">
            <a:spLocks noChangeArrowheads="1"/>
          </p:cNvSpPr>
          <p:nvPr/>
        </p:nvSpPr>
        <p:spPr bwMode="auto">
          <a:xfrm>
            <a:off x="8431213" y="650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5">
            <a:extLst>
              <a:ext uri="{FF2B5EF4-FFF2-40B4-BE49-F238E27FC236}">
                <a16:creationId xmlns:a16="http://schemas.microsoft.com/office/drawing/2014/main" id="{4658CF84-CE43-444D-944F-65344840DAAE}"/>
              </a:ext>
            </a:extLst>
          </p:cNvPr>
          <p:cNvPicPr>
            <a:picLocks noChangeAspect="1" noChangeArrowheads="1"/>
          </p:cNvPicPr>
          <p:nvPr/>
        </p:nvPicPr>
        <p:blipFill>
          <a:blip r:embed="rId3">
            <a:lum bright="-20000" contrast="22000"/>
            <a:extLst>
              <a:ext uri="{28A0092B-C50C-407E-A947-70E740481C1C}">
                <a14:useLocalDpi xmlns:a14="http://schemas.microsoft.com/office/drawing/2010/main" val="0"/>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a:extLst>
              <a:ext uri="{FF2B5EF4-FFF2-40B4-BE49-F238E27FC236}">
                <a16:creationId xmlns:a16="http://schemas.microsoft.com/office/drawing/2014/main" id="{BDDF874B-9CE2-4DDD-A415-7556C24C059C}"/>
              </a:ext>
            </a:extLst>
          </p:cNvPr>
          <p:cNvSpPr>
            <a:spLocks noChangeArrowheads="1"/>
          </p:cNvSpPr>
          <p:nvPr/>
        </p:nvSpPr>
        <p:spPr bwMode="auto">
          <a:xfrm rot="10800000">
            <a:off x="3200400" y="2438400"/>
            <a:ext cx="5867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SG"/>
          </a:p>
        </p:txBody>
      </p:sp>
      <p:sp>
        <p:nvSpPr>
          <p:cNvPr id="53250" name="Rectangle 2">
            <a:extLst>
              <a:ext uri="{FF2B5EF4-FFF2-40B4-BE49-F238E27FC236}">
                <a16:creationId xmlns:a16="http://schemas.microsoft.com/office/drawing/2014/main" id="{C8C01C88-C74E-4775-9936-8DA48FCFAA27}"/>
              </a:ext>
            </a:extLst>
          </p:cNvPr>
          <p:cNvSpPr>
            <a:spLocks noGrp="1" noChangeArrowheads="1"/>
          </p:cNvSpPr>
          <p:nvPr>
            <p:ph type="title"/>
          </p:nvPr>
        </p:nvSpPr>
        <p:spPr>
          <a:xfrm>
            <a:off x="0" y="-76200"/>
            <a:ext cx="9144000" cy="1295400"/>
          </a:xfrm>
          <a:solidFill>
            <a:srgbClr val="000000"/>
          </a:solidFill>
        </p:spPr>
        <p:txBody>
          <a:bodyPr/>
          <a:lstStyle/>
          <a:p>
            <a:pPr eaLnBrk="1" hangingPunct="1">
              <a:defRPr/>
            </a:pPr>
            <a:r>
              <a:rPr lang="zh-CN" altLang="en-US" dirty="0">
                <a:solidFill>
                  <a:srgbClr val="FFFFFF"/>
                </a:solidFill>
                <a:effectLst>
                  <a:outerShdw blurRad="38100" dist="38100" dir="2700000" algn="tl">
                    <a:srgbClr val="663300"/>
                  </a:outerShdw>
                </a:effectLst>
                <a:ea typeface="ＭＳ Ｐゴシック" pitchFamily="34" charset="-128"/>
              </a:rPr>
              <a:t>彼得在约帕不像约拿</a:t>
            </a:r>
            <a:endParaRPr lang="en-US" altLang="en-US" dirty="0">
              <a:solidFill>
                <a:srgbClr val="FFFFFF"/>
              </a:solidFill>
              <a:effectLst>
                <a:outerShdw blurRad="38100" dist="38100" dir="2700000" algn="tl">
                  <a:srgbClr val="663300"/>
                </a:outerShdw>
              </a:effectLst>
              <a:ea typeface="ＭＳ Ｐゴシック" pitchFamily="34" charset="-128"/>
            </a:endParaRPr>
          </a:p>
        </p:txBody>
      </p:sp>
      <p:sp>
        <p:nvSpPr>
          <p:cNvPr id="53251" name="Rectangle 3">
            <a:extLst>
              <a:ext uri="{FF2B5EF4-FFF2-40B4-BE49-F238E27FC236}">
                <a16:creationId xmlns:a16="http://schemas.microsoft.com/office/drawing/2014/main" id="{09D9D588-CCA5-4071-B20B-C8970E1F4CDF}"/>
              </a:ext>
            </a:extLst>
          </p:cNvPr>
          <p:cNvSpPr>
            <a:spLocks noGrp="1" noChangeArrowheads="1"/>
          </p:cNvSpPr>
          <p:nvPr>
            <p:ph type="body" idx="1"/>
          </p:nvPr>
        </p:nvSpPr>
        <p:spPr>
          <a:xfrm>
            <a:off x="7086600" y="2362200"/>
            <a:ext cx="2057400" cy="609600"/>
          </a:xfrm>
        </p:spPr>
        <p:txBody>
          <a:bodyPr/>
          <a:lstStyle/>
          <a:p>
            <a:pPr eaLnBrk="1" hangingPunct="1">
              <a:buFont typeface="Wingdings" panose="05000000000000000000" pitchFamily="2" charset="2"/>
              <a:buNone/>
              <a:defRPr/>
            </a:pPr>
            <a:r>
              <a:rPr lang="zh-CN" altLang="en-US" dirty="0">
                <a:ea typeface="ＭＳ Ｐゴシック" pitchFamily="34" charset="-128"/>
              </a:rPr>
              <a:t>该撒利亚</a:t>
            </a:r>
            <a:endParaRPr lang="en-US" altLang="en-US" dirty="0">
              <a:ea typeface="ＭＳ Ｐゴシック" pitchFamily="34" charset="-128"/>
            </a:endParaRPr>
          </a:p>
        </p:txBody>
      </p:sp>
      <p:sp>
        <p:nvSpPr>
          <p:cNvPr id="53255" name="AutoShape 7">
            <a:extLst>
              <a:ext uri="{FF2B5EF4-FFF2-40B4-BE49-F238E27FC236}">
                <a16:creationId xmlns:a16="http://schemas.microsoft.com/office/drawing/2014/main" id="{CA337669-A2D7-4E6F-8407-C06592BA5A51}"/>
              </a:ext>
            </a:extLst>
          </p:cNvPr>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SG"/>
          </a:p>
        </p:txBody>
      </p:sp>
      <p:sp>
        <p:nvSpPr>
          <p:cNvPr id="53256" name="Rectangle 8">
            <a:extLst>
              <a:ext uri="{FF2B5EF4-FFF2-40B4-BE49-F238E27FC236}">
                <a16:creationId xmlns:a16="http://schemas.microsoft.com/office/drawing/2014/main" id="{50D1377D-6658-415D-A766-CAC9CB3A2550}"/>
              </a:ext>
            </a:extLst>
          </p:cNvPr>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lvl1pPr marL="342900" indent="-342900">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eaLnBrk="1" hangingPunct="1">
              <a:spcBef>
                <a:spcPct val="20000"/>
              </a:spcBef>
              <a:buClr>
                <a:srgbClr val="FFCC66"/>
              </a:buClr>
              <a:buSzPct val="65000"/>
              <a:buFont typeface="Wingdings" pitchFamily="2" charset="2"/>
              <a:buNone/>
              <a:defRPr/>
            </a:pPr>
            <a:r>
              <a:rPr lang="zh-CN" altLang="en-US" sz="3200" dirty="0">
                <a:solidFill>
                  <a:srgbClr val="FFFFFF"/>
                </a:solidFill>
                <a:effectLst>
                  <a:outerShdw blurRad="38100" dist="38100" dir="2700000" algn="tl">
                    <a:srgbClr val="000000"/>
                  </a:outerShdw>
                </a:effectLst>
                <a:latin typeface="Tahoma" pitchFamily="34" charset="0"/>
              </a:rPr>
              <a:t>约帕</a:t>
            </a:r>
            <a:endParaRPr lang="en-US" altLang="en-US" sz="3200" dirty="0">
              <a:solidFill>
                <a:srgbClr val="FFFFFF"/>
              </a:solidFill>
              <a:effectLst>
                <a:outerShdw blurRad="38100" dist="38100" dir="2700000" algn="tl">
                  <a:srgbClr val="000000"/>
                </a:outerShdw>
              </a:effectLst>
              <a:latin typeface="Tahom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descr="Animals">
            <a:extLst>
              <a:ext uri="{FF2B5EF4-FFF2-40B4-BE49-F238E27FC236}">
                <a16:creationId xmlns:a16="http://schemas.microsoft.com/office/drawing/2014/main" id="{C903FC8F-890D-4E70-BFD4-0651A6928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663"/>
            <a:ext cx="9144000" cy="745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a:extLst>
              <a:ext uri="{FF2B5EF4-FFF2-40B4-BE49-F238E27FC236}">
                <a16:creationId xmlns:a16="http://schemas.microsoft.com/office/drawing/2014/main" id="{0DDFA172-980B-47FD-A836-1CE93538AFFE}"/>
              </a:ext>
            </a:extLst>
          </p:cNvPr>
          <p:cNvSpPr>
            <a:spLocks noGrp="1" noChangeArrowheads="1"/>
          </p:cNvSpPr>
          <p:nvPr>
            <p:ph type="title"/>
          </p:nvPr>
        </p:nvSpPr>
        <p:spPr>
          <a:xfrm>
            <a:off x="3881438" y="-304800"/>
            <a:ext cx="738187" cy="7162800"/>
          </a:xfrm>
          <a:solidFill>
            <a:srgbClr val="FF0000"/>
          </a:solidFill>
        </p:spPr>
        <p:txBody>
          <a:bodyPr vert="eaVert" anchor="t">
            <a:spAutoFit/>
          </a:bodyPr>
          <a:lstStyle/>
          <a:p>
            <a:pPr>
              <a:spcBef>
                <a:spcPct val="50000"/>
              </a:spcBef>
              <a:defRPr/>
            </a:pPr>
            <a:r>
              <a:rPr lang="ja-JP" altLang="en-US" sz="3600">
                <a:solidFill>
                  <a:srgbClr val="FFFFFF"/>
                </a:solidFill>
                <a:latin typeface="Tahoma" charset="0"/>
                <a:ea typeface="ＭＳ Ｐゴシック" charset="0"/>
                <a:cs typeface="ＭＳ Ｐゴシック" charset="0"/>
              </a:rPr>
              <a:t>“</a:t>
            </a:r>
            <a:r>
              <a:rPr lang="zh-CN" altLang="en-US" sz="3600">
                <a:solidFill>
                  <a:srgbClr val="FFFFFF"/>
                </a:solidFill>
                <a:latin typeface="KaiTi" charset="0"/>
                <a:ea typeface="KaiTi" charset="0"/>
                <a:cs typeface="KaiTi" charset="0"/>
              </a:rPr>
              <a:t>起来，彼得！杀了来吃！</a:t>
            </a:r>
            <a:r>
              <a:rPr lang="en-US" altLang="ja-JP" sz="3600">
                <a:solidFill>
                  <a:srgbClr val="FFFFFF"/>
                </a:solidFill>
                <a:latin typeface="Tahoma" charset="0"/>
                <a:ea typeface="ＭＳ Ｐゴシック" charset="0"/>
                <a:cs typeface="ＭＳ Ｐゴシック" charset="0"/>
              </a:rPr>
              <a:t>”</a:t>
            </a:r>
            <a:endParaRPr lang="en-US" sz="3600">
              <a:solidFill>
                <a:srgbClr val="FFFFFF"/>
              </a:solidFill>
              <a:latin typeface="Tahoma" charset="0"/>
              <a:ea typeface="ＭＳ Ｐゴシック" charset="0"/>
              <a:cs typeface="ＭＳ Ｐゴシック"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5">
            <a:extLst>
              <a:ext uri="{FF2B5EF4-FFF2-40B4-BE49-F238E27FC236}">
                <a16:creationId xmlns:a16="http://schemas.microsoft.com/office/drawing/2014/main" id="{42069806-FCA8-48B8-9BC0-527207072DC4}"/>
              </a:ext>
            </a:extLst>
          </p:cNvPr>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sp>
        <p:nvSpPr>
          <p:cNvPr id="58370" name="Rectangle 2">
            <a:extLst>
              <a:ext uri="{FF2B5EF4-FFF2-40B4-BE49-F238E27FC236}">
                <a16:creationId xmlns:a16="http://schemas.microsoft.com/office/drawing/2014/main" id="{061D27F8-0494-4C44-8AB1-B8DDF0C24B0F}"/>
              </a:ext>
            </a:extLst>
          </p:cNvPr>
          <p:cNvSpPr>
            <a:spLocks noGrp="1" noChangeArrowheads="1"/>
          </p:cNvSpPr>
          <p:nvPr>
            <p:ph type="title"/>
          </p:nvPr>
        </p:nvSpPr>
        <p:spPr>
          <a:xfrm>
            <a:off x="3352800" y="277813"/>
            <a:ext cx="5791200" cy="1855787"/>
          </a:xfrm>
          <a:solidFill>
            <a:schemeClr val="bg2"/>
          </a:solidFill>
        </p:spPr>
        <p:txBody>
          <a:bodyPr/>
          <a:lstStyle/>
          <a:p>
            <a:pPr eaLnBrk="1" hangingPunct="1">
              <a:defRPr/>
            </a:pPr>
            <a:r>
              <a:rPr lang="ja-JP" altLang="en-US" sz="4000" b="1">
                <a:solidFill>
                  <a:srgbClr val="FFFFFF"/>
                </a:solidFill>
                <a:ea typeface="ＭＳ Ｐゴシック" pitchFamily="34" charset="-128"/>
              </a:rPr>
              <a:t>“</a:t>
            </a:r>
            <a:r>
              <a:rPr lang="zh-CN" altLang="en-US" sz="4000" b="1">
                <a:solidFill>
                  <a:srgbClr val="FFFFFF"/>
                </a:solidFill>
                <a:latin typeface="KaiTi" pitchFamily="49" charset="-122"/>
                <a:ea typeface="KaiTi" pitchFamily="49" charset="-122"/>
              </a:rPr>
              <a:t>上帝是怎样处理这些不洁的人</a:t>
            </a:r>
            <a:r>
              <a:rPr lang="en-US" altLang="ja-JP" sz="4000" b="1">
                <a:solidFill>
                  <a:srgbClr val="FFFFFF"/>
                </a:solidFill>
                <a:ea typeface="ＭＳ Ｐゴシック" pitchFamily="34" charset="-128"/>
              </a:rPr>
              <a:t>?</a:t>
            </a:r>
            <a:r>
              <a:rPr lang="zh-CN" altLang="en-US" sz="4000" b="1">
                <a:solidFill>
                  <a:srgbClr val="FFFFFF"/>
                </a:solidFill>
                <a:ea typeface="ＭＳ Ｐゴシック" pitchFamily="34" charset="-128"/>
              </a:rPr>
              <a:t> </a:t>
            </a:r>
            <a:r>
              <a:rPr lang="en-US" altLang="ja-JP" sz="4000" b="1">
                <a:solidFill>
                  <a:srgbClr val="FFFFFF"/>
                </a:solidFill>
                <a:ea typeface="ＭＳ Ｐゴシック" pitchFamily="34" charset="-128"/>
              </a:rPr>
              <a:t>”</a:t>
            </a:r>
            <a:endParaRPr lang="en-US" altLang="en-US" sz="4000" b="1">
              <a:solidFill>
                <a:srgbClr val="FFFFFF"/>
              </a:solidFill>
              <a:ea typeface="ＭＳ Ｐゴシック" pitchFamily="34" charset="-128"/>
            </a:endParaRPr>
          </a:p>
        </p:txBody>
      </p:sp>
      <p:grpSp>
        <p:nvGrpSpPr>
          <p:cNvPr id="526340" name="Group 8">
            <a:extLst>
              <a:ext uri="{FF2B5EF4-FFF2-40B4-BE49-F238E27FC236}">
                <a16:creationId xmlns:a16="http://schemas.microsoft.com/office/drawing/2014/main" id="{5BA11FF1-7916-4735-BE33-20773EF7A84E}"/>
              </a:ext>
            </a:extLst>
          </p:cNvPr>
          <p:cNvGrpSpPr>
            <a:grpSpLocks/>
          </p:cNvGrpSpPr>
          <p:nvPr/>
        </p:nvGrpSpPr>
        <p:grpSpPr bwMode="auto">
          <a:xfrm>
            <a:off x="0" y="0"/>
            <a:ext cx="3236913" cy="6858000"/>
            <a:chOff x="0" y="0"/>
            <a:chExt cx="2039" cy="4320"/>
          </a:xfrm>
        </p:grpSpPr>
        <p:pic>
          <p:nvPicPr>
            <p:cNvPr id="526342" name="Picture 4" descr="Acts 10">
              <a:extLst>
                <a:ext uri="{FF2B5EF4-FFF2-40B4-BE49-F238E27FC236}">
                  <a16:creationId xmlns:a16="http://schemas.microsoft.com/office/drawing/2014/main" id="{F6D2326A-D882-475F-8546-DC865BD5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3" name="Rectangle 6">
              <a:extLst>
                <a:ext uri="{FF2B5EF4-FFF2-40B4-BE49-F238E27FC236}">
                  <a16:creationId xmlns:a16="http://schemas.microsoft.com/office/drawing/2014/main" id="{557672FC-667C-4841-BC2F-5BBA588DB190}"/>
                </a:ext>
              </a:extLst>
            </p:cNvPr>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grpSp>
      <p:sp>
        <p:nvSpPr>
          <p:cNvPr id="526341" name="Text Box 7">
            <a:extLst>
              <a:ext uri="{FF2B5EF4-FFF2-40B4-BE49-F238E27FC236}">
                <a16:creationId xmlns:a16="http://schemas.microsoft.com/office/drawing/2014/main" id="{9D456B5A-A0BD-46B2-AFF0-88B66A335319}"/>
              </a:ext>
            </a:extLst>
          </p:cNvPr>
          <p:cNvSpPr txBox="1">
            <a:spLocks noChangeArrowheads="1"/>
          </p:cNvSpPr>
          <p:nvPr/>
        </p:nvSpPr>
        <p:spPr bwMode="auto">
          <a:xfrm>
            <a:off x="1676400" y="4038600"/>
            <a:ext cx="6629400" cy="1938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50000"/>
              </a:spcBef>
              <a:buClrTx/>
              <a:buSzTx/>
              <a:buFontTx/>
              <a:buNone/>
            </a:pPr>
            <a:r>
              <a:rPr lang="zh-CN" altLang="en-US" sz="4000">
                <a:solidFill>
                  <a:srgbClr val="FFFFFF"/>
                </a:solidFill>
                <a:latin typeface="KaiTi" panose="02010609060101010101" pitchFamily="49" charset="-122"/>
                <a:ea typeface="KaiTi" panose="02010609060101010101" pitchFamily="49" charset="-122"/>
              </a:rPr>
              <a:t>彼得一定想知道为什么上帝要他与哥尼流的仆人一起去约帕。</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6">
            <a:extLst>
              <a:ext uri="{FF2B5EF4-FFF2-40B4-BE49-F238E27FC236}">
                <a16:creationId xmlns:a16="http://schemas.microsoft.com/office/drawing/2014/main" id="{3BE44388-6BF4-4441-BB89-0E68ACD90A09}"/>
              </a:ext>
            </a:extLst>
          </p:cNvPr>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sp>
        <p:nvSpPr>
          <p:cNvPr id="59394" name="Rectangle 2">
            <a:extLst>
              <a:ext uri="{FF2B5EF4-FFF2-40B4-BE49-F238E27FC236}">
                <a16:creationId xmlns:a16="http://schemas.microsoft.com/office/drawing/2014/main" id="{70BBE237-53C7-41DB-9F87-DDFA2BE37599}"/>
              </a:ext>
            </a:extLst>
          </p:cNvPr>
          <p:cNvSpPr>
            <a:spLocks noGrp="1" noChangeArrowheads="1"/>
          </p:cNvSpPr>
          <p:nvPr>
            <p:ph type="title"/>
          </p:nvPr>
        </p:nvSpPr>
        <p:spPr/>
        <p:txBody>
          <a:bodyPr/>
          <a:lstStyle/>
          <a:p>
            <a:pPr eaLnBrk="1" hangingPunct="1">
              <a:defRPr/>
            </a:pPr>
            <a:r>
              <a:rPr lang="zh-SG">
                <a:ea typeface="ＭＳ Ｐゴシック" charset="0"/>
                <a:cs typeface="ＭＳ Ｐゴシック" charset="0"/>
              </a:rPr>
              <a:t>哥尼流</a:t>
            </a:r>
            <a:r>
              <a:rPr lang="zh-CN" altLang="en-US">
                <a:ea typeface="ＭＳ Ｐゴシック" charset="0"/>
                <a:cs typeface="ＭＳ Ｐゴシック" charset="0"/>
              </a:rPr>
              <a:t>向</a:t>
            </a:r>
            <a:r>
              <a:rPr lang="zh-SG">
                <a:ea typeface="ＭＳ Ｐゴシック" charset="0"/>
                <a:cs typeface="ＭＳ Ｐゴシック" charset="0"/>
              </a:rPr>
              <a:t>彼得鞠躬</a:t>
            </a:r>
            <a:endParaRPr lang="en-US">
              <a:ea typeface="ＭＳ Ｐゴシック" charset="0"/>
              <a:cs typeface="ＭＳ Ｐゴシック" charset="0"/>
            </a:endParaRPr>
          </a:p>
        </p:txBody>
      </p:sp>
      <p:pic>
        <p:nvPicPr>
          <p:cNvPr id="527364" name="Picture 4" descr="Cornelius">
            <a:extLst>
              <a:ext uri="{FF2B5EF4-FFF2-40B4-BE49-F238E27FC236}">
                <a16:creationId xmlns:a16="http://schemas.microsoft.com/office/drawing/2014/main" id="{122DD5DF-8464-4C16-BE5C-1B548D35C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5" name="Picture 5" descr="Cornelius">
            <a:extLst>
              <a:ext uri="{FF2B5EF4-FFF2-40B4-BE49-F238E27FC236}">
                <a16:creationId xmlns:a16="http://schemas.microsoft.com/office/drawing/2014/main" id="{75C62FDC-68C1-4706-994A-8A4DC6D96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27200"/>
            <a:ext cx="34940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5">
            <a:extLst>
              <a:ext uri="{FF2B5EF4-FFF2-40B4-BE49-F238E27FC236}">
                <a16:creationId xmlns:a16="http://schemas.microsoft.com/office/drawing/2014/main" id="{F9A2B8DD-4FE9-4E17-B13D-616FA424F26F}"/>
              </a:ext>
            </a:extLst>
          </p:cNvPr>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solidFill>
                <a:srgbClr val="FFFFFF"/>
              </a:solidFill>
            </a:endParaRPr>
          </a:p>
        </p:txBody>
      </p:sp>
      <p:pic>
        <p:nvPicPr>
          <p:cNvPr id="528387" name="Picture 4" descr="Acts11">
            <a:extLst>
              <a:ext uri="{FF2B5EF4-FFF2-40B4-BE49-F238E27FC236}">
                <a16:creationId xmlns:a16="http://schemas.microsoft.com/office/drawing/2014/main" id="{097BF49A-88E0-407F-AFB2-364062B59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a:extLst>
              <a:ext uri="{FF2B5EF4-FFF2-40B4-BE49-F238E27FC236}">
                <a16:creationId xmlns:a16="http://schemas.microsoft.com/office/drawing/2014/main" id="{3927CEE1-ED37-4CD4-8C33-A1DFA2EC2DC8}"/>
              </a:ext>
            </a:extLst>
          </p:cNvPr>
          <p:cNvSpPr>
            <a:spLocks noGrp="1" noChangeArrowheads="1"/>
          </p:cNvSpPr>
          <p:nvPr>
            <p:ph type="title"/>
          </p:nvPr>
        </p:nvSpPr>
        <p:spPr>
          <a:xfrm>
            <a:off x="3810000" y="4800600"/>
            <a:ext cx="5105400" cy="2024063"/>
          </a:xfrm>
          <a:gradFill rotWithShape="1">
            <a:gsLst>
              <a:gs pos="0">
                <a:schemeClr val="bg2">
                  <a:alpha val="83000"/>
                </a:schemeClr>
              </a:gs>
              <a:gs pos="100000">
                <a:schemeClr val="bg2">
                  <a:gamma/>
                  <a:shade val="46275"/>
                  <a:invGamma/>
                </a:schemeClr>
              </a:gs>
            </a:gsLst>
            <a:lin ang="5400000" scaled="1"/>
          </a:gradFill>
        </p:spPr>
        <p:txBody>
          <a:bodyPr/>
          <a:lstStyle/>
          <a:p>
            <a:pPr eaLnBrk="1" hangingPunct="1">
              <a:defRPr/>
            </a:pPr>
            <a:r>
              <a:rPr lang="zh-CN" altLang="en-US" b="1" dirty="0">
                <a:solidFill>
                  <a:srgbClr val="FFFFFF"/>
                </a:solidFill>
                <a:ea typeface="ＭＳ Ｐゴシック" charset="0"/>
                <a:cs typeface="ＭＳ Ｐゴシック" charset="0"/>
              </a:rPr>
              <a:t>彼得捍卫他的立场（徒</a:t>
            </a:r>
            <a:r>
              <a:rPr lang="en-US" altLang="zh-CN" b="1" dirty="0">
                <a:solidFill>
                  <a:srgbClr val="FFFFFF"/>
                </a:solidFill>
                <a:ea typeface="ＭＳ Ｐゴシック" charset="0"/>
                <a:cs typeface="ＭＳ Ｐゴシック" charset="0"/>
              </a:rPr>
              <a:t>11</a:t>
            </a:r>
            <a:r>
              <a:rPr lang="zh-CN" altLang="en-US" b="1" dirty="0">
                <a:solidFill>
                  <a:srgbClr val="FFFFFF"/>
                </a:solidFill>
                <a:ea typeface="ＭＳ Ｐゴシック" charset="0"/>
                <a:cs typeface="ＭＳ Ｐゴシック" charset="0"/>
              </a:rPr>
              <a:t>：</a:t>
            </a:r>
            <a:r>
              <a:rPr lang="en-US" altLang="zh-CN" b="1" dirty="0">
                <a:solidFill>
                  <a:srgbClr val="FFFFFF"/>
                </a:solidFill>
                <a:ea typeface="ＭＳ Ｐゴシック" charset="0"/>
                <a:cs typeface="ＭＳ Ｐゴシック" charset="0"/>
              </a:rPr>
              <a:t>18</a:t>
            </a:r>
            <a:r>
              <a:rPr lang="zh-CN" altLang="en-US" b="1" dirty="0">
                <a:solidFill>
                  <a:srgbClr val="FFFFFF"/>
                </a:solidFill>
                <a:ea typeface="ＭＳ Ｐゴシック" charset="0"/>
                <a:cs typeface="ＭＳ Ｐゴシック" charset="0"/>
              </a:rPr>
              <a:t>）</a:t>
            </a:r>
            <a:endParaRPr lang="en-US" altLang="en-US" b="1" dirty="0">
              <a:solidFill>
                <a:srgbClr val="FFFFFF"/>
              </a:solidFill>
              <a:ea typeface="ＭＳ Ｐゴシック" charset="0"/>
              <a:cs typeface="ＭＳ Ｐゴシック" charset="0"/>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AD57-B26F-45BC-B4DC-BA296AFF0C17}"/>
              </a:ext>
            </a:extLst>
          </p:cNvPr>
          <p:cNvSpPr>
            <a:spLocks noGrp="1"/>
          </p:cNvSpPr>
          <p:nvPr>
            <p:ph type="title" idx="4294967295"/>
          </p:nvPr>
        </p:nvSpPr>
        <p:spPr>
          <a:xfrm>
            <a:off x="0" y="0"/>
            <a:ext cx="2057400" cy="1143000"/>
          </a:xfrm>
        </p:spPr>
        <p:txBody>
          <a:bodyPr/>
          <a:lstStyle/>
          <a:p>
            <a:pPr>
              <a:defRPr/>
            </a:pPr>
            <a:r>
              <a:rPr lang="en-US">
                <a:ea typeface="+mj-ea"/>
              </a:rPr>
              <a:t>Black</a:t>
            </a:r>
          </a:p>
        </p:txBody>
      </p:sp>
      <p:sp>
        <p:nvSpPr>
          <p:cNvPr id="529411" name="Rectangle 2">
            <a:extLst>
              <a:ext uri="{FF2B5EF4-FFF2-40B4-BE49-F238E27FC236}">
                <a16:creationId xmlns:a16="http://schemas.microsoft.com/office/drawing/2014/main" id="{D0A004AC-37D1-4268-B230-A01424B3BF7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Monotype Sorts"/>
              <a:buChar char="D"/>
              <a:defRPr sz="3200">
                <a:solidFill>
                  <a:schemeClr val="tx1"/>
                </a:solidFill>
                <a:latin typeface="Verdana" panose="020B0604030504040204" pitchFamily="34" charset="0"/>
                <a:ea typeface="ＭＳ Ｐゴシック" panose="020B0600070205080204" pitchFamily="34" charset="-128"/>
                <a:cs typeface="MS Pゴシック"/>
              </a:defRPr>
            </a:lvl1pPr>
            <a:lvl2pPr marL="742950" indent="-285750">
              <a:spcBef>
                <a:spcPct val="20000"/>
              </a:spcBef>
              <a:buFont typeface="Monotype Sorts"/>
              <a:buChar char="C"/>
              <a:defRPr sz="2800">
                <a:solidFill>
                  <a:schemeClr val="tx1"/>
                </a:solidFill>
                <a:latin typeface="Verdana" panose="020B0604030504040204" pitchFamily="34" charset="0"/>
                <a:ea typeface="MS Pゴシック"/>
                <a:cs typeface="MS Pゴシック"/>
              </a:defRPr>
            </a:lvl2pPr>
            <a:lvl3pPr marL="1143000" indent="-228600">
              <a:spcBef>
                <a:spcPct val="20000"/>
              </a:spcBef>
              <a:buFont typeface="Monotype Sorts"/>
              <a:buChar char="D"/>
              <a:defRPr sz="2400">
                <a:solidFill>
                  <a:schemeClr val="tx1"/>
                </a:solidFill>
                <a:latin typeface="Verdana" panose="020B0604030504040204" pitchFamily="34" charset="0"/>
                <a:ea typeface="MS Pゴシック"/>
                <a:cs typeface="MS Pゴシック"/>
              </a:defRPr>
            </a:lvl3pPr>
            <a:lvl4pPr marL="1600200" indent="-228600">
              <a:spcBef>
                <a:spcPct val="20000"/>
              </a:spcBef>
              <a:buFont typeface="Monotype Sorts"/>
              <a:buChar char="C"/>
              <a:defRPr sz="2000">
                <a:solidFill>
                  <a:schemeClr val="tx1"/>
                </a:solidFill>
                <a:latin typeface="Verdana" panose="020B0604030504040204" pitchFamily="34" charset="0"/>
                <a:ea typeface="MS Pゴシック"/>
                <a:cs typeface="MS Pゴシック"/>
              </a:defRPr>
            </a:lvl4pPr>
            <a:lvl5pPr marL="2057400" indent="-228600">
              <a:spcBef>
                <a:spcPct val="20000"/>
              </a:spcBef>
              <a:buFont typeface="Monotype Sorts"/>
              <a:buChar char="D"/>
              <a:defRPr sz="2000">
                <a:solidFill>
                  <a:schemeClr val="tx1"/>
                </a:solidFill>
                <a:latin typeface="Verdana" panose="020B0604030504040204" pitchFamily="34" charset="0"/>
                <a:ea typeface="MS Pゴシック"/>
                <a:cs typeface="MS Pゴシック"/>
              </a:defRPr>
            </a:lvl5pPr>
            <a:lvl6pPr marL="25146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6pPr>
            <a:lvl7pPr marL="29718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7pPr>
            <a:lvl8pPr marL="34290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8pPr>
            <a:lvl9pPr marL="3886200" indent="-228600" eaLnBrk="0" fontAlgn="base" hangingPunct="0">
              <a:spcBef>
                <a:spcPct val="20000"/>
              </a:spcBef>
              <a:spcAft>
                <a:spcPct val="0"/>
              </a:spcAft>
              <a:buFont typeface="Monotype Sorts"/>
              <a:buChar char="D"/>
              <a:defRPr sz="2000">
                <a:solidFill>
                  <a:schemeClr val="tx1"/>
                </a:solidFill>
                <a:latin typeface="Verdana" panose="020B0604030504040204" pitchFamily="34" charset="0"/>
                <a:ea typeface="MS Pゴシック"/>
                <a:cs typeface="MS Pゴシック"/>
              </a:defRPr>
            </a:lvl9pPr>
          </a:lstStyle>
          <a:p>
            <a:pPr algn="ctr">
              <a:spcBef>
                <a:spcPct val="0"/>
              </a:spcBef>
              <a:buFontTx/>
              <a:buNone/>
            </a:pPr>
            <a:endParaRPr lang="en-US" altLang="en-US" sz="2400">
              <a:solidFill>
                <a:srgbClr val="FFFF66"/>
              </a:solidFill>
              <a:latin typeface="Times New Roman" panose="02020603050405020304" pitchFamily="18" charset="0"/>
              <a:ea typeface="MS Pゴシック"/>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DD290450-F72E-428A-A163-5ADC87805FD6}"/>
              </a:ext>
            </a:extLst>
          </p:cNvPr>
          <p:cNvSpPr txBox="1">
            <a:spLocks noGrp="1"/>
          </p:cNvSpPr>
          <p:nvPr>
            <p:ph type="title"/>
          </p:nvPr>
        </p:nvSpPr>
        <p:spPr/>
        <p:txBody>
          <a:bodyPr/>
          <a:lstStyle/>
          <a:p>
            <a:pPr eaLnBrk="1" hangingPunct="1">
              <a:defRPr/>
            </a:pPr>
            <a:r>
              <a:rPr lang="zh-CN" altLang="en-US">
                <a:latin typeface="Arial" pitchFamily="34" charset="0"/>
                <a:ea typeface="SimSun" pitchFamily="2" charset="-122"/>
              </a:rPr>
              <a:t>约拿第一章</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  </a:t>
            </a:r>
            <a:r>
              <a:rPr lang="zh-CN" altLang="en-US">
                <a:latin typeface="Arial" pitchFamily="34" charset="0"/>
                <a:ea typeface="SimSun" pitchFamily="2" charset="-122"/>
              </a:rPr>
              <a:t>去</a:t>
            </a:r>
            <a:r>
              <a:rPr altLang="ja-JP">
                <a:latin typeface="Arial" pitchFamily="34" charset="0"/>
                <a:ea typeface="ＭＳ Ｐゴシック" pitchFamily="34" charset="-128"/>
              </a:rPr>
              <a:t>!  </a:t>
            </a:r>
            <a:r>
              <a:rPr lang="zh-CN" altLang="en-US">
                <a:latin typeface="Arial" pitchFamily="34" charset="0"/>
                <a:ea typeface="SimSun" pitchFamily="2" charset="-122"/>
              </a:rPr>
              <a:t>所以 划</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317443" name="Rectangle 3">
            <a:extLst>
              <a:ext uri="{FF2B5EF4-FFF2-40B4-BE49-F238E27FC236}">
                <a16:creationId xmlns:a16="http://schemas.microsoft.com/office/drawing/2014/main" id="{70B83B8B-0E3D-4380-B1B0-7D406BDDCADD}"/>
              </a:ext>
            </a:extLst>
          </p:cNvPr>
          <p:cNvSpPr txBox="1">
            <a:spLocks noGrp="1"/>
          </p:cNvSpPr>
          <p:nvPr>
            <p:ph idx="1"/>
          </p:nvPr>
        </p:nvSpPr>
        <p:spPr/>
        <p:txBody>
          <a:bodyPr/>
          <a:lstStyle>
            <a:lvl1pPr marL="812800" indent="-812800">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eaLnBrk="1" hangingPunct="1">
              <a:spcBef>
                <a:spcPts val="1000"/>
              </a:spcBef>
              <a:buFont typeface="Arial" charset="0"/>
              <a:buAutoNum type="romanUcPeriod"/>
              <a:defRPr/>
            </a:pPr>
            <a:r>
              <a:rPr lang="zh-CN" altLang="en-US" sz="4000">
                <a:ea typeface="SimSun" charset="0"/>
                <a:cs typeface="SimSun" charset="0"/>
              </a:rPr>
              <a:t>上帝命令从人告诉恶达者，他是多么的痛恨他们的</a:t>
            </a:r>
            <a:r>
              <a:rPr lang="zh-CN" altLang="en-US" sz="4000">
                <a:solidFill>
                  <a:srgbClr val="FFFF00"/>
                </a:solidFill>
                <a:ea typeface="SimSun" charset="0"/>
                <a:cs typeface="SimSun" charset="0"/>
              </a:rPr>
              <a:t>罪恶</a:t>
            </a:r>
            <a:endParaRPr altLang="ja-JP" sz="4000">
              <a:solidFill>
                <a:srgbClr val="FFFF00"/>
              </a:solidFill>
            </a:endParaRPr>
          </a:p>
          <a:p>
            <a:pPr eaLnBrk="1" hangingPunct="1">
              <a:spcBef>
                <a:spcPts val="1000"/>
              </a:spcBef>
              <a:buFont typeface="Arial" charset="0"/>
              <a:buAutoNum type="romanUcPeriod"/>
              <a:defRPr/>
            </a:pPr>
            <a:r>
              <a:rPr lang="zh-CN" altLang="en-US" sz="4000">
                <a:ea typeface="SimSun" charset="0"/>
                <a:cs typeface="SimSun" charset="0"/>
              </a:rPr>
              <a:t>上帝的人往往不喜欢提醒坏人，他们实在</a:t>
            </a:r>
            <a:r>
              <a:rPr lang="zh-CN" altLang="en-US" sz="4000">
                <a:solidFill>
                  <a:srgbClr val="FFFF00"/>
                </a:solidFill>
                <a:ea typeface="SimSun" charset="0"/>
                <a:cs typeface="SimSun" charset="0"/>
              </a:rPr>
              <a:t>很坏</a:t>
            </a:r>
            <a:endParaRPr altLang="ja-JP" sz="4000">
              <a:solidFill>
                <a:srgbClr val="FFFF00"/>
              </a:solidFill>
            </a:endParaRPr>
          </a:p>
          <a:p>
            <a:pPr eaLnBrk="1" hangingPunct="1">
              <a:spcBef>
                <a:spcPts val="1000"/>
              </a:spcBef>
              <a:buFont typeface="Arial" charset="0"/>
              <a:buAutoNum type="romanUcPeriod"/>
              <a:defRPr/>
            </a:pPr>
            <a:r>
              <a:rPr sz="4000">
                <a:latin typeface="SimSun" charset="0"/>
                <a:ea typeface="SimSun" charset="0"/>
                <a:cs typeface="SimSun" charset="0"/>
              </a:rPr>
              <a:t>忽视传道带来的</a:t>
            </a:r>
            <a:r>
              <a:rPr sz="4000">
                <a:solidFill>
                  <a:srgbClr val="FFFF00"/>
                </a:solidFill>
                <a:latin typeface="SimSun" charset="0"/>
                <a:ea typeface="SimSun" charset="0"/>
                <a:cs typeface="SimSun" charset="0"/>
              </a:rPr>
              <a:t>后果</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064969D-6A73-4201-8281-580826171E4B}"/>
              </a:ext>
            </a:extLst>
          </p:cNvPr>
          <p:cNvSpPr>
            <a:spLocks noGrp="1" noChangeArrowheads="1"/>
          </p:cNvSpPr>
          <p:nvPr>
            <p:ph type="title"/>
          </p:nvPr>
        </p:nvSpPr>
        <p:spPr/>
        <p:txBody>
          <a:bodyPr/>
          <a:lstStyle/>
          <a:p>
            <a:pPr eaLnBrk="1" hangingPunct="1">
              <a:defRPr/>
            </a:pPr>
            <a:r>
              <a:rPr kumimoji="1" lang="en-US" dirty="0"/>
              <a:t>Raging Sea</a:t>
            </a:r>
          </a:p>
        </p:txBody>
      </p:sp>
      <p:sp>
        <p:nvSpPr>
          <p:cNvPr id="318467" name="Rectangle 3">
            <a:extLst>
              <a:ext uri="{FF2B5EF4-FFF2-40B4-BE49-F238E27FC236}">
                <a16:creationId xmlns:a16="http://schemas.microsoft.com/office/drawing/2014/main" id="{93384982-3B7F-4D3B-9CCA-333D334EB1F1}"/>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1460" name="Picture 4">
            <a:extLst>
              <a:ext uri="{FF2B5EF4-FFF2-40B4-BE49-F238E27FC236}">
                <a16:creationId xmlns:a16="http://schemas.microsoft.com/office/drawing/2014/main" id="{91B900E6-5763-4147-A4F7-A14F34EC1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CB9F4096-690F-46E6-8807-425034F7EA41}"/>
              </a:ext>
            </a:extLst>
          </p:cNvPr>
          <p:cNvSpPr>
            <a:spLocks noGrp="1" noChangeArrowheads="1"/>
          </p:cNvSpPr>
          <p:nvPr>
            <p:ph type="title"/>
          </p:nvPr>
        </p:nvSpPr>
        <p:spPr/>
        <p:txBody>
          <a:bodyPr/>
          <a:lstStyle/>
          <a:p>
            <a:pPr eaLnBrk="1" hangingPunct="1">
              <a:defRPr/>
            </a:pPr>
            <a:r>
              <a:rPr kumimoji="1" lang="en-US" dirty="0"/>
              <a:t>Ship Threatened to Break</a:t>
            </a:r>
          </a:p>
        </p:txBody>
      </p:sp>
      <p:sp>
        <p:nvSpPr>
          <p:cNvPr id="319491" name="Rectangle 3">
            <a:extLst>
              <a:ext uri="{FF2B5EF4-FFF2-40B4-BE49-F238E27FC236}">
                <a16:creationId xmlns:a16="http://schemas.microsoft.com/office/drawing/2014/main" id="{E629DFDA-5635-46B4-A981-06014B33E298}"/>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2484" name="Picture 4">
            <a:extLst>
              <a:ext uri="{FF2B5EF4-FFF2-40B4-BE49-F238E27FC236}">
                <a16:creationId xmlns:a16="http://schemas.microsoft.com/office/drawing/2014/main" id="{2195EE68-67C1-4C88-AFC2-DCA761D7F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3F7390CA-E95D-493F-B6D4-569E078BB8D8}"/>
              </a:ext>
            </a:extLst>
          </p:cNvPr>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533507" name="Picture 4">
            <a:extLst>
              <a:ext uri="{FF2B5EF4-FFF2-40B4-BE49-F238E27FC236}">
                <a16:creationId xmlns:a16="http://schemas.microsoft.com/office/drawing/2014/main" id="{6D496E18-6CE7-41E5-A61B-99D95F740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6934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9">
            <a:extLst>
              <a:ext uri="{FF2B5EF4-FFF2-40B4-BE49-F238E27FC236}">
                <a16:creationId xmlns:a16="http://schemas.microsoft.com/office/drawing/2014/main" id="{8F4B6966-1913-43F4-AD01-7B86D03E7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27336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7F5FDC76-7B25-41A6-9B6B-95917D4E4596}"/>
              </a:ext>
            </a:extLst>
          </p:cNvPr>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约拿的不顺服和对尼尼微人的漠不关心象征着以色列人身上同样的罪，并反映上帝的主权和对响应上帝的外邦人的怜悯，为此提醒以色列人上帝给他们向列邦宣教士的职分。</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727990F5-AECB-4EDA-8696-BE4E6D26518E}"/>
              </a:ext>
            </a:extLst>
          </p:cNvPr>
          <p:cNvSpPr>
            <a:spLocks noGrp="1"/>
          </p:cNvSpPr>
          <p:nvPr>
            <p:ph type="title" idx="4294967295"/>
          </p:nvPr>
        </p:nvSpPr>
        <p:spPr>
          <a:xfrm>
            <a:off x="2733675" y="566738"/>
            <a:ext cx="5868988" cy="1373187"/>
          </a:xfrm>
          <a:prstGeom prst="rect">
            <a:avLst/>
          </a:prstGeom>
          <a:solidFill>
            <a:srgbClr val="000000"/>
          </a:solidFill>
        </p:spPr>
        <p:txBody>
          <a:bodyPr anchor="ctr"/>
          <a:lstStyle/>
          <a:p>
            <a:pPr algn="ctr">
              <a:defRPr/>
            </a:pPr>
            <a:r>
              <a:rPr lang="zh-CN" altLang="en-US" sz="3600" b="1" dirty="0">
                <a:solidFill>
                  <a:srgbClr val="FFFFFF"/>
                </a:solidFill>
                <a:latin typeface="Arial"/>
                <a:cs typeface="Arial"/>
              </a:rPr>
              <a:t>约拿</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a:extLst>
              <a:ext uri="{FF2B5EF4-FFF2-40B4-BE49-F238E27FC236}">
                <a16:creationId xmlns:a16="http://schemas.microsoft.com/office/drawing/2014/main" id="{9BDD3D99-37B2-41A4-B4F2-291B703FAB10}"/>
              </a:ext>
            </a:extLst>
          </p:cNvPr>
          <p:cNvSpPr txBox="1">
            <a:spLocks noChangeArrowheads="1"/>
          </p:cNvSpPr>
          <p:nvPr/>
        </p:nvSpPr>
        <p:spPr bwMode="auto">
          <a:xfrm>
            <a:off x="8348663" y="-3175"/>
            <a:ext cx="698500" cy="830263"/>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599</a:t>
            </a:r>
          </a:p>
          <a:p>
            <a:pPr algn="ctr" eaLnBrk="1" hangingPunct="1">
              <a:defRPr/>
            </a:pPr>
            <a:r>
              <a:rPr lang="en-US" altLang="zh-CN" b="1" kern="0" dirty="0">
                <a:solidFill>
                  <a:srgbClr val="000000"/>
                </a:solidFill>
                <a:cs typeface="MS PGothic" charset="0"/>
              </a:rPr>
              <a:t>346</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13C2297-E852-47B9-B410-B604374EFBD8}"/>
              </a:ext>
            </a:extLst>
          </p:cNvPr>
          <p:cNvSpPr>
            <a:spLocks noGrp="1" noChangeArrowheads="1"/>
          </p:cNvSpPr>
          <p:nvPr>
            <p:ph type="title"/>
          </p:nvPr>
        </p:nvSpPr>
        <p:spPr>
          <a:xfrm>
            <a:off x="609600" y="1219200"/>
            <a:ext cx="7162800" cy="1143000"/>
          </a:xfrm>
        </p:spPr>
        <p:txBody>
          <a:bodyPr/>
          <a:lstStyle/>
          <a:p>
            <a:pPr eaLnBrk="1" hangingPunct="1">
              <a:defRPr/>
            </a:pPr>
            <a:r>
              <a:rPr kumimoji="1" lang="ko-KR" altLang="en-US" dirty="0" err="1"/>
              <a:t>约拿书</a:t>
            </a:r>
            <a:r>
              <a:rPr kumimoji="1" lang="en-US" dirty="0"/>
              <a:t> Sleeping</a:t>
            </a:r>
          </a:p>
        </p:txBody>
      </p:sp>
      <p:pic>
        <p:nvPicPr>
          <p:cNvPr id="534531" name="Picture 4">
            <a:extLst>
              <a:ext uri="{FF2B5EF4-FFF2-40B4-BE49-F238E27FC236}">
                <a16:creationId xmlns:a16="http://schemas.microsoft.com/office/drawing/2014/main" id="{B3F3FAA8-3C92-4746-8FA3-D073F78E4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579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Title 2">
            <a:extLst>
              <a:ext uri="{FF2B5EF4-FFF2-40B4-BE49-F238E27FC236}">
                <a16:creationId xmlns:a16="http://schemas.microsoft.com/office/drawing/2014/main" id="{E9B3C6C5-EADE-4F3E-9883-0671B7F80C89}"/>
              </a:ext>
            </a:extLst>
          </p:cNvPr>
          <p:cNvSpPr>
            <a:spLocks noGrp="1"/>
          </p:cNvSpPr>
          <p:nvPr>
            <p:ph type="title" idx="4294967295"/>
          </p:nvPr>
        </p:nvSpPr>
        <p:spPr>
          <a:xfrm>
            <a:off x="0" y="0"/>
            <a:ext cx="2057400" cy="1143000"/>
          </a:xfrm>
        </p:spPr>
        <p:txBody>
          <a:bodyPr/>
          <a:lstStyle/>
          <a:p>
            <a:r>
              <a:rPr lang="en-US" altLang="en-US">
                <a:solidFill>
                  <a:schemeClr val="tx1"/>
                </a:solidFill>
              </a:rPr>
              <a:t>Black</a:t>
            </a:r>
          </a:p>
        </p:txBody>
      </p:sp>
      <p:sp>
        <p:nvSpPr>
          <p:cNvPr id="535555" name="Rectangle 2">
            <a:extLst>
              <a:ext uri="{FF2B5EF4-FFF2-40B4-BE49-F238E27FC236}">
                <a16:creationId xmlns:a16="http://schemas.microsoft.com/office/drawing/2014/main" id="{1E6E3F8F-55DD-4E47-895C-B3374B8273AE}"/>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35556" name="TextBox 3">
            <a:extLst>
              <a:ext uri="{FF2B5EF4-FFF2-40B4-BE49-F238E27FC236}">
                <a16:creationId xmlns:a16="http://schemas.microsoft.com/office/drawing/2014/main" id="{3FD8EF0B-6268-4883-B614-B7E19E224B0A}"/>
              </a:ext>
            </a:extLst>
          </p:cNvPr>
          <p:cNvSpPr txBox="1">
            <a:spLocks noChangeArrowheads="1"/>
          </p:cNvSpPr>
          <p:nvPr/>
        </p:nvSpPr>
        <p:spPr bwMode="auto">
          <a:xfrm>
            <a:off x="152400" y="211138"/>
            <a:ext cx="9144000"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spcBef>
                <a:spcPct val="0"/>
              </a:spcBef>
              <a:buFontTx/>
              <a:buNone/>
            </a:pPr>
            <a:r>
              <a:rPr lang="zh-CN" altLang="en-US" sz="5400" b="1" baseline="30000">
                <a:solidFill>
                  <a:srgbClr val="000000"/>
                </a:solidFill>
                <a:latin typeface="KaiTi" panose="02010609060101010101" pitchFamily="49" charset="-122"/>
                <a:ea typeface="KaiTi" panose="02010609060101010101" pitchFamily="49" charset="-122"/>
              </a:rPr>
              <a:t> </a:t>
            </a:r>
            <a:r>
              <a:rPr lang="en-US" altLang="en-US" sz="5400" b="1" baseline="30000">
                <a:solidFill>
                  <a:srgbClr val="000000"/>
                </a:solidFill>
                <a:latin typeface="KaiTi" panose="02010609060101010101" pitchFamily="49" charset="-122"/>
                <a:ea typeface="KaiTi" panose="02010609060101010101" pitchFamily="49" charset="-122"/>
              </a:rPr>
              <a:t>7</a:t>
            </a:r>
            <a:r>
              <a:rPr lang="zh-CN" altLang="en-US" sz="5400" b="1" baseline="30000">
                <a:solidFill>
                  <a:srgbClr val="000000"/>
                </a:solidFill>
                <a:latin typeface="KaiTi" panose="02010609060101010101" pitchFamily="49" charset="-122"/>
                <a:ea typeface="KaiTi" panose="02010609060101010101" pitchFamily="49" charset="-122"/>
              </a:rPr>
              <a:t> 水手就彼此说：</a:t>
            </a:r>
            <a:r>
              <a:rPr lang="en-US" altLang="zh-CN" sz="5400" b="1" baseline="30000">
                <a:solidFill>
                  <a:srgbClr val="000000"/>
                </a:solidFill>
                <a:latin typeface="KaiTi" panose="02010609060101010101" pitchFamily="49" charset="-122"/>
                <a:ea typeface="ＭＳ Ｐゴシック" panose="020B0600070205080204" pitchFamily="34" charset="-128"/>
                <a:cs typeface="Arial" panose="020B0604020202020204" pitchFamily="34" charset="0"/>
              </a:rPr>
              <a:t>"</a:t>
            </a:r>
            <a:r>
              <a:rPr lang="zh-CN" altLang="en-US" sz="5400" b="1" baseline="30000">
                <a:solidFill>
                  <a:srgbClr val="000000"/>
                </a:solidFill>
                <a:latin typeface="KaiTi" panose="02010609060101010101" pitchFamily="49" charset="-122"/>
                <a:ea typeface="KaiTi" panose="02010609060101010101" pitchFamily="49" charset="-122"/>
              </a:rPr>
              <a:t>来吧！让我们抽签，好知道这场灾祸临到我们，是因谁的缘故。</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于是他们抽签，结果抽中了约拿。</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zh-CN" altLang="en-US" sz="5400" b="1" baseline="30000">
              <a:solidFill>
                <a:srgbClr val="000000"/>
              </a:solidFill>
              <a:latin typeface="KaiTi" panose="02010609060101010101" pitchFamily="49" charset="-122"/>
              <a:ea typeface="KaiTi" panose="02010609060101010101" pitchFamily="49" charset="-122"/>
            </a:endParaRPr>
          </a:p>
          <a:p>
            <a:pPr>
              <a:spcBef>
                <a:spcPct val="0"/>
              </a:spcBef>
              <a:buFontTx/>
              <a:buNone/>
            </a:pPr>
            <a:r>
              <a:rPr lang="zh-CN" altLang="en-US" sz="5400" b="1" baseline="30000">
                <a:solidFill>
                  <a:srgbClr val="000000"/>
                </a:solidFill>
                <a:latin typeface="KaiTi" panose="02010609060101010101" pitchFamily="49" charset="-122"/>
                <a:ea typeface="KaiTi" panose="02010609060101010101" pitchFamily="49" charset="-122"/>
              </a:rPr>
              <a:t> </a:t>
            </a:r>
            <a:r>
              <a:rPr lang="en-US" altLang="zh-CN" sz="5400" b="1" baseline="30000">
                <a:solidFill>
                  <a:srgbClr val="000000"/>
                </a:solidFill>
                <a:latin typeface="KaiTi" panose="02010609060101010101" pitchFamily="49" charset="-122"/>
                <a:ea typeface="ＭＳ Ｐゴシック" panose="020B0600070205080204" pitchFamily="34" charset="-128"/>
              </a:rPr>
              <a:t>8 </a:t>
            </a:r>
            <a:r>
              <a:rPr lang="zh-CN" altLang="en-US" sz="5400" b="1" baseline="30000">
                <a:solidFill>
                  <a:srgbClr val="000000"/>
                </a:solidFill>
                <a:latin typeface="KaiTi" panose="02010609060101010101" pitchFamily="49" charset="-122"/>
                <a:ea typeface="KaiTi" panose="02010609060101010101" pitchFamily="49" charset="-122"/>
              </a:rPr>
              <a:t>他们就对约拿说：</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请告诉我们，这场灾祸临到我们，是因谁的缘故？你是作什么的？你从哪里来？你是哪一国的人？哪一族的人？”</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r>
              <a:rPr lang="en-US" altLang="zh-CN" sz="5400" b="1" baseline="30000">
                <a:solidFill>
                  <a:srgbClr val="000000"/>
                </a:solidFill>
                <a:latin typeface="KaiTi" panose="02010609060101010101" pitchFamily="49" charset="-122"/>
                <a:ea typeface="ＭＳ Ｐゴシック" panose="020B0600070205080204" pitchFamily="34" charset="-128"/>
              </a:rPr>
              <a:t> 9 </a:t>
            </a:r>
            <a:r>
              <a:rPr lang="zh-CN" altLang="en-US" sz="5400" b="1" baseline="30000">
                <a:solidFill>
                  <a:srgbClr val="000000"/>
                </a:solidFill>
                <a:latin typeface="KaiTi" panose="02010609060101010101" pitchFamily="49" charset="-122"/>
                <a:ea typeface="KaiTi" panose="02010609060101010101" pitchFamily="49" charset="-122"/>
              </a:rPr>
              <a:t>他回答说：</a:t>
            </a:r>
            <a:r>
              <a:rPr lang="en-US" altLang="zh-CN" sz="5400" b="1" baseline="30000">
                <a:solidFill>
                  <a:srgbClr val="000000"/>
                </a:solidFill>
                <a:latin typeface="KaiTi" panose="02010609060101010101" pitchFamily="49" charset="-122"/>
                <a:ea typeface="ＭＳ Ｐゴシック" panose="020B0600070205080204" pitchFamily="34" charset="-128"/>
              </a:rPr>
              <a:t>“</a:t>
            </a:r>
            <a:r>
              <a:rPr lang="zh-CN" altLang="en-US" sz="5400" b="1" baseline="30000">
                <a:solidFill>
                  <a:srgbClr val="000000"/>
                </a:solidFill>
                <a:latin typeface="KaiTi" panose="02010609060101010101" pitchFamily="49" charset="-122"/>
                <a:ea typeface="KaiTi" panose="02010609060101010101" pitchFamily="49" charset="-122"/>
              </a:rPr>
              <a:t>我是希伯来人，</a:t>
            </a:r>
            <a:r>
              <a:rPr lang="zh-CN" altLang="en-US" sz="5400" b="1" baseline="30000">
                <a:solidFill>
                  <a:srgbClr val="0000FF"/>
                </a:solidFill>
                <a:latin typeface="KaiTi" panose="02010609060101010101" pitchFamily="49" charset="-122"/>
                <a:ea typeface="KaiTi" panose="02010609060101010101" pitchFamily="49" charset="-122"/>
              </a:rPr>
              <a:t>我敬畏耶和华天上的　神，就是那创造海洋和陆地的</a:t>
            </a:r>
            <a:r>
              <a:rPr lang="zh-CN" altLang="en-US" sz="5400" b="1" baseline="30000">
                <a:solidFill>
                  <a:srgbClr val="000000"/>
                </a:solidFill>
                <a:latin typeface="KaiTi" panose="02010609060101010101" pitchFamily="49" charset="-122"/>
                <a:ea typeface="KaiTi" panose="02010609060101010101" pitchFamily="49" charset="-122"/>
              </a:rPr>
              <a:t>。”</a:t>
            </a:r>
            <a:endParaRPr lang="en-US" altLang="zh-CN" sz="5400" b="1" baseline="30000">
              <a:solidFill>
                <a:srgbClr val="000000"/>
              </a:solidFill>
              <a:latin typeface="KaiTi" panose="02010609060101010101" pitchFamily="49" charset="-122"/>
              <a:ea typeface="ＭＳ Ｐゴシック" panose="020B0600070205080204" pitchFamily="34" charset="-128"/>
            </a:endParaRPr>
          </a:p>
          <a:p>
            <a:pPr>
              <a:spcBef>
                <a:spcPct val="0"/>
              </a:spcBef>
              <a:buFontTx/>
              <a:buNone/>
            </a:pPr>
            <a:endParaRPr lang="en-US" altLang="en-US" b="1">
              <a:solidFill>
                <a:srgbClr val="000000"/>
              </a:solidFill>
              <a:ea typeface="ＭＳ Ｐゴシック" panose="020B0600070205080204" pitchFamily="34" charset="-128"/>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2">
            <a:extLst>
              <a:ext uri="{FF2B5EF4-FFF2-40B4-BE49-F238E27FC236}">
                <a16:creationId xmlns:a16="http://schemas.microsoft.com/office/drawing/2014/main" id="{DE865C02-0142-4879-AF64-2829F0087D10}"/>
              </a:ext>
            </a:extLst>
          </p:cNvPr>
          <p:cNvSpPr>
            <a:spLocks noGrp="1"/>
          </p:cNvSpPr>
          <p:nvPr>
            <p:ph type="title" idx="4294967295"/>
          </p:nvPr>
        </p:nvSpPr>
        <p:spPr>
          <a:xfrm>
            <a:off x="0" y="0"/>
            <a:ext cx="2057400" cy="1143000"/>
          </a:xfrm>
        </p:spPr>
        <p:txBody>
          <a:bodyPr/>
          <a:lstStyle/>
          <a:p>
            <a:r>
              <a:rPr lang="en-US" altLang="en-US"/>
              <a:t>Black</a:t>
            </a:r>
          </a:p>
        </p:txBody>
      </p:sp>
      <p:sp>
        <p:nvSpPr>
          <p:cNvPr id="536579" name="Rectangle 2">
            <a:extLst>
              <a:ext uri="{FF2B5EF4-FFF2-40B4-BE49-F238E27FC236}">
                <a16:creationId xmlns:a16="http://schemas.microsoft.com/office/drawing/2014/main" id="{4488E9B8-3492-436D-9196-6E5E1FE24D3A}"/>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543635D-8B4D-43D6-8E55-134BB9AB8A18}"/>
              </a:ext>
            </a:extLst>
          </p:cNvPr>
          <p:cNvSpPr>
            <a:spLocks noGrp="1" noChangeArrowheads="1"/>
          </p:cNvSpPr>
          <p:nvPr>
            <p:ph type="title"/>
          </p:nvPr>
        </p:nvSpPr>
        <p:spPr/>
        <p:txBody>
          <a:bodyPr/>
          <a:lstStyle/>
          <a:p>
            <a:pPr eaLnBrk="1" hangingPunct="1">
              <a:defRPr/>
            </a:pPr>
            <a:r>
              <a:rPr kumimoji="1" lang="en-US" dirty="0"/>
              <a:t>Sailors Rowing</a:t>
            </a:r>
          </a:p>
        </p:txBody>
      </p:sp>
      <p:sp>
        <p:nvSpPr>
          <p:cNvPr id="324611" name="Rectangle 3">
            <a:extLst>
              <a:ext uri="{FF2B5EF4-FFF2-40B4-BE49-F238E27FC236}">
                <a16:creationId xmlns:a16="http://schemas.microsoft.com/office/drawing/2014/main" id="{45E9D949-E037-4C22-AE08-3984912D07B9}"/>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37604" name="Picture 4">
            <a:extLst>
              <a:ext uri="{FF2B5EF4-FFF2-40B4-BE49-F238E27FC236}">
                <a16:creationId xmlns:a16="http://schemas.microsoft.com/office/drawing/2014/main" id="{842E1F48-0056-4DE6-87A3-73166E5B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
            <a:ext cx="8229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E5B64606-E483-4AE3-8366-18A1106504B7}"/>
              </a:ext>
            </a:extLst>
          </p:cNvPr>
          <p:cNvSpPr>
            <a:spLocks noGrp="1" noChangeArrowheads="1"/>
          </p:cNvSpPr>
          <p:nvPr>
            <p:ph type="title"/>
          </p:nvPr>
        </p:nvSpPr>
        <p:spPr/>
        <p:txBody>
          <a:bodyPr/>
          <a:lstStyle/>
          <a:p>
            <a:pPr eaLnBrk="1" hangingPunct="1"/>
            <a:r>
              <a:rPr kumimoji="1" lang="ko-KR" altLang="en-US"/>
              <a:t>约拿书</a:t>
            </a:r>
            <a:r>
              <a:rPr kumimoji="1" lang="en-US" altLang="en-US"/>
              <a:t> Overboard</a:t>
            </a:r>
          </a:p>
        </p:txBody>
      </p:sp>
      <p:sp>
        <p:nvSpPr>
          <p:cNvPr id="538627" name="Rectangle 3">
            <a:extLst>
              <a:ext uri="{FF2B5EF4-FFF2-40B4-BE49-F238E27FC236}">
                <a16:creationId xmlns:a16="http://schemas.microsoft.com/office/drawing/2014/main" id="{9036F651-F752-4047-B159-4BF2F96101EC}"/>
              </a:ext>
            </a:extLst>
          </p:cNvPr>
          <p:cNvSpPr>
            <a:spLocks noGrp="1" noChangeArrowheads="1"/>
          </p:cNvSpPr>
          <p:nvPr>
            <p:ph type="body" idx="1"/>
          </p:nvPr>
        </p:nvSpPr>
        <p:spPr/>
        <p:txBody>
          <a:bodyPr/>
          <a:lstStyle/>
          <a:p>
            <a:pPr eaLnBrk="1" hangingPunct="1"/>
            <a:endParaRPr kumimoji="1" lang="en-US" altLang="en-US"/>
          </a:p>
        </p:txBody>
      </p:sp>
      <p:pic>
        <p:nvPicPr>
          <p:cNvPr id="538628" name="Picture 4">
            <a:extLst>
              <a:ext uri="{FF2B5EF4-FFF2-40B4-BE49-F238E27FC236}">
                <a16:creationId xmlns:a16="http://schemas.microsoft.com/office/drawing/2014/main" id="{859FFC7D-E9E9-4948-9661-E1A86A183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61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8629" name="Group 5">
            <a:extLst>
              <a:ext uri="{FF2B5EF4-FFF2-40B4-BE49-F238E27FC236}">
                <a16:creationId xmlns:a16="http://schemas.microsoft.com/office/drawing/2014/main" id="{92BFB06E-CB29-418B-8A20-92FBA52594E4}"/>
              </a:ext>
            </a:extLst>
          </p:cNvPr>
          <p:cNvGrpSpPr>
            <a:grpSpLocks/>
          </p:cNvGrpSpPr>
          <p:nvPr/>
        </p:nvGrpSpPr>
        <p:grpSpPr bwMode="auto">
          <a:xfrm>
            <a:off x="0" y="0"/>
            <a:ext cx="9144000" cy="6858000"/>
            <a:chOff x="0" y="0"/>
            <a:chExt cx="5760" cy="4320"/>
          </a:xfrm>
        </p:grpSpPr>
        <p:sp>
          <p:nvSpPr>
            <p:cNvPr id="538633" name="Rectangle 6">
              <a:extLst>
                <a:ext uri="{FF2B5EF4-FFF2-40B4-BE49-F238E27FC236}">
                  <a16:creationId xmlns:a16="http://schemas.microsoft.com/office/drawing/2014/main" id="{32078260-38FE-4CAC-B922-D09821DFF569}"/>
                </a:ext>
              </a:extLst>
            </p:cNvPr>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38634" name="Rectangle 7">
              <a:extLst>
                <a:ext uri="{FF2B5EF4-FFF2-40B4-BE49-F238E27FC236}">
                  <a16:creationId xmlns:a16="http://schemas.microsoft.com/office/drawing/2014/main" id="{8D3661A1-CA4A-4E33-8D6B-6AD623B60E13}"/>
                </a:ext>
              </a:extLst>
            </p:cNvPr>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grpSp>
      <p:sp>
        <p:nvSpPr>
          <p:cNvPr id="486408" name="Rectangle 8">
            <a:extLst>
              <a:ext uri="{FF2B5EF4-FFF2-40B4-BE49-F238E27FC236}">
                <a16:creationId xmlns:a16="http://schemas.microsoft.com/office/drawing/2014/main" id="{C8BC6C2E-3DF1-4D98-8C71-908683F66DFC}"/>
              </a:ext>
            </a:extLst>
          </p:cNvPr>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486409" name="Rectangle 9">
            <a:extLst>
              <a:ext uri="{FF2B5EF4-FFF2-40B4-BE49-F238E27FC236}">
                <a16:creationId xmlns:a16="http://schemas.microsoft.com/office/drawing/2014/main" id="{0B0C9F45-4202-4C00-8662-EBB454554E57}"/>
              </a:ext>
            </a:extLst>
          </p:cNvPr>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486410" name="Rectangle 10">
            <a:extLst>
              <a:ext uri="{FF2B5EF4-FFF2-40B4-BE49-F238E27FC236}">
                <a16:creationId xmlns:a16="http://schemas.microsoft.com/office/drawing/2014/main" id="{837F4875-2C2A-4EAA-BF92-70E06951A31C}"/>
              </a:ext>
            </a:extLst>
          </p:cNvPr>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6" descr="35 Pentecost Acts 2 Countries.jpg">
            <a:extLst>
              <a:ext uri="{FF2B5EF4-FFF2-40B4-BE49-F238E27FC236}">
                <a16:creationId xmlns:a16="http://schemas.microsoft.com/office/drawing/2014/main" id="{B0B17F8C-D170-4EC9-A9E1-B161DB7A01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a:extLst>
              <a:ext uri="{FF2B5EF4-FFF2-40B4-BE49-F238E27FC236}">
                <a16:creationId xmlns:a16="http://schemas.microsoft.com/office/drawing/2014/main" id="{9891CB51-A6C6-4FA9-AD8A-084C98205BC7}"/>
              </a:ext>
            </a:extLst>
          </p:cNvPr>
          <p:cNvSpPr>
            <a:spLocks noGrp="1" noRot="1" noChangeArrowheads="1"/>
          </p:cNvSpPr>
          <p:nvPr>
            <p:ph type="title"/>
          </p:nvPr>
        </p:nvSpPr>
        <p:spPr>
          <a:xfrm>
            <a:off x="0" y="4343400"/>
            <a:ext cx="2667000" cy="1295400"/>
          </a:xfrm>
          <a:solidFill>
            <a:schemeClr val="bg2"/>
          </a:solidFill>
        </p:spPr>
        <p:txBody>
          <a:bodyPr/>
          <a:lstStyle/>
          <a:p>
            <a:pPr eaLnBrk="1" hangingPunct="1">
              <a:defRPr/>
            </a:pPr>
            <a:r>
              <a:rPr lang="zh-CN" altLang="en-US" sz="3200">
                <a:latin typeface="Arial"/>
                <a:ea typeface="ＭＳ Ｐゴシック" charset="0"/>
                <a:cs typeface="Arial"/>
              </a:rPr>
              <a:t>散居的犹太人</a:t>
            </a:r>
            <a:endParaRPr lang="en-US" sz="3600">
              <a:latin typeface="Arial"/>
              <a:ea typeface="ＭＳ Ｐゴシック" charset="0"/>
              <a:cs typeface="Arial"/>
            </a:endParaRPr>
          </a:p>
        </p:txBody>
      </p:sp>
      <p:sp>
        <p:nvSpPr>
          <p:cNvPr id="68614" name="Text Box 6">
            <a:extLst>
              <a:ext uri="{FF2B5EF4-FFF2-40B4-BE49-F238E27FC236}">
                <a16:creationId xmlns:a16="http://schemas.microsoft.com/office/drawing/2014/main" id="{E6D9E219-DE81-46CE-86B5-0F98CD73CDC4}"/>
              </a:ext>
            </a:extLst>
          </p:cNvPr>
          <p:cNvSpPr txBox="1">
            <a:spLocks noChangeArrowheads="1"/>
          </p:cNvSpPr>
          <p:nvPr/>
        </p:nvSpPr>
        <p:spPr bwMode="auto">
          <a:xfrm>
            <a:off x="4572000" y="3505200"/>
            <a:ext cx="1006475" cy="584200"/>
          </a:xfrm>
          <a:prstGeom prst="rect">
            <a:avLst/>
          </a:prstGeom>
          <a:solidFill>
            <a:srgbClr val="000000"/>
          </a:solidFill>
          <a:ln w="9525">
            <a:noFill/>
            <a:miter lim="800000"/>
            <a:headEnd/>
            <a:tailEnd/>
          </a:ln>
          <a:effectLst/>
        </p:spPr>
        <p:txBody>
          <a:bodyPr wrap="none">
            <a:spAutoFit/>
          </a:bodyPr>
          <a:lstStyle>
            <a:lvl1pPr>
              <a:defRPr sz="3200">
                <a:solidFill>
                  <a:schemeClr val="tx1"/>
                </a:solidFill>
                <a:latin typeface="Garamond" charset="0"/>
                <a:ea typeface="ＭＳ Ｐゴシック" charset="0"/>
                <a:cs typeface="ＭＳ Ｐゴシック" charset="0"/>
              </a:defRPr>
            </a:lvl1pPr>
            <a:lvl2pPr>
              <a:defRPr sz="28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000">
                <a:solidFill>
                  <a:schemeClr val="tx1"/>
                </a:solidFill>
                <a:latin typeface="Garamond" charset="0"/>
                <a:ea typeface="ＭＳ Ｐゴシック" charset="0"/>
              </a:defRPr>
            </a:lvl4pPr>
            <a:lvl5pPr>
              <a:defRPr sz="2000">
                <a:solidFill>
                  <a:schemeClr val="tx1"/>
                </a:solidFill>
                <a:latin typeface="Garamond" charset="0"/>
                <a:ea typeface="ＭＳ Ｐゴシック" charset="0"/>
              </a:defRPr>
            </a:lvl5pPr>
            <a:lvl6pPr eaLnBrk="0" hangingPunct="0">
              <a:buFont typeface="Wingdings" charset="0"/>
              <a:defRPr sz="2000">
                <a:solidFill>
                  <a:schemeClr val="tx1"/>
                </a:solidFill>
                <a:latin typeface="Garamond" charset="0"/>
                <a:ea typeface="ＭＳ Ｐゴシック" charset="0"/>
              </a:defRPr>
            </a:lvl6pPr>
            <a:lvl7pPr eaLnBrk="0" hangingPunct="0">
              <a:buFont typeface="Wingdings" charset="0"/>
              <a:defRPr sz="2000">
                <a:solidFill>
                  <a:schemeClr val="tx1"/>
                </a:solidFill>
                <a:latin typeface="Garamond" charset="0"/>
                <a:ea typeface="ＭＳ Ｐゴシック" charset="0"/>
              </a:defRPr>
            </a:lvl7pPr>
            <a:lvl8pPr eaLnBrk="0" hangingPunct="0">
              <a:buFont typeface="Wingdings" charset="0"/>
              <a:defRPr sz="2000">
                <a:solidFill>
                  <a:schemeClr val="tx1"/>
                </a:solidFill>
                <a:latin typeface="Garamond" charset="0"/>
                <a:ea typeface="ＭＳ Ｐゴシック" charset="0"/>
              </a:defRPr>
            </a:lvl8pPr>
            <a:lvl9pPr eaLnBrk="0" hangingPunct="0">
              <a:buFont typeface="Wingdings" charset="0"/>
              <a:defRPr sz="2000">
                <a:solidFill>
                  <a:schemeClr val="tx1"/>
                </a:solidFill>
                <a:latin typeface="Garamond" charset="0"/>
                <a:ea typeface="ＭＳ Ｐゴシック" charset="0"/>
              </a:defRPr>
            </a:lvl9pPr>
          </a:lstStyle>
          <a:p>
            <a:pPr>
              <a:defRPr/>
            </a:pPr>
            <a:r>
              <a:rPr lang="en-US" b="1">
                <a:solidFill>
                  <a:srgbClr val="FFFFFF"/>
                </a:solidFill>
                <a:effectLst>
                  <a:outerShdw blurRad="38100" dist="38100" dir="2700000" algn="tl">
                    <a:srgbClr val="000514"/>
                  </a:outerShdw>
                </a:effectLst>
                <a:latin typeface="Arial"/>
                <a:cs typeface="Arial"/>
              </a:rPr>
              <a:t>17%</a:t>
            </a:r>
          </a:p>
        </p:txBody>
      </p:sp>
      <p:sp>
        <p:nvSpPr>
          <p:cNvPr id="8" name="Text Box 6">
            <a:extLst>
              <a:ext uri="{FF2B5EF4-FFF2-40B4-BE49-F238E27FC236}">
                <a16:creationId xmlns:a16="http://schemas.microsoft.com/office/drawing/2014/main" id="{FE93DE03-E38A-422A-B43F-69492B3BDA9C}"/>
              </a:ext>
            </a:extLst>
          </p:cNvPr>
          <p:cNvSpPr txBox="1">
            <a:spLocks noChangeArrowheads="1"/>
          </p:cNvSpPr>
          <p:nvPr/>
        </p:nvSpPr>
        <p:spPr bwMode="auto">
          <a:xfrm>
            <a:off x="1219200" y="0"/>
            <a:ext cx="6623050" cy="646113"/>
          </a:xfrm>
          <a:prstGeom prst="rect">
            <a:avLst/>
          </a:prstGeom>
          <a:solidFill>
            <a:srgbClr val="800000"/>
          </a:solidFill>
          <a:ln w="9525">
            <a:noFill/>
            <a:miter lim="800000"/>
            <a:headEnd/>
            <a:tailEnd/>
          </a:ln>
          <a:effec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zh-CN" altLang="en-US" sz="3600" b="1">
                <a:ea typeface="KaiTi" pitchFamily="49" charset="-122"/>
                <a:cs typeface="Arial" pitchFamily="34" charset="0"/>
              </a:rPr>
              <a:t>单</a:t>
            </a:r>
            <a:r>
              <a:rPr lang="zh-SG" altLang="en-US" sz="3600" b="1">
                <a:ea typeface="KaiTi" pitchFamily="49" charset="-122"/>
                <a:cs typeface="Arial" pitchFamily="34" charset="0"/>
              </a:rPr>
              <a:t>独</a:t>
            </a:r>
            <a:r>
              <a:rPr lang="zh-CN" altLang="en-US" sz="3600" b="1">
                <a:solidFill>
                  <a:srgbClr val="FFFFFF"/>
                </a:solidFill>
                <a:effectLst>
                  <a:outerShdw blurRad="38100" dist="38100" dir="2700000" algn="tl">
                    <a:srgbClr val="000000"/>
                  </a:outerShdw>
                </a:effectLst>
                <a:ea typeface="KaiTi" pitchFamily="49" charset="-122"/>
                <a:cs typeface="Arial" pitchFamily="34" charset="0"/>
              </a:rPr>
              <a:t>在罗马已有 </a:t>
            </a:r>
            <a:r>
              <a:rPr lang="en-US" altLang="ja-JP" sz="3600" b="1">
                <a:solidFill>
                  <a:srgbClr val="FFFFFF"/>
                </a:solidFill>
                <a:effectLst>
                  <a:outerShdw blurRad="38100" dist="38100" dir="2700000" algn="tl">
                    <a:srgbClr val="000000"/>
                  </a:outerShdw>
                </a:effectLst>
                <a:ea typeface="KaiTi" pitchFamily="49" charset="-122"/>
                <a:cs typeface="Arial" pitchFamily="34" charset="0"/>
              </a:rPr>
              <a:t>40,000 </a:t>
            </a:r>
            <a:r>
              <a:rPr lang="zh-CN" altLang="en-US" sz="3600" b="1">
                <a:solidFill>
                  <a:srgbClr val="FFFFFF"/>
                </a:solidFill>
                <a:effectLst>
                  <a:outerShdw blurRad="38100" dist="38100" dir="2700000" algn="tl">
                    <a:srgbClr val="000000"/>
                  </a:outerShdw>
                </a:effectLst>
                <a:ea typeface="KaiTi" pitchFamily="49" charset="-122"/>
                <a:cs typeface="Arial" pitchFamily="34" charset="0"/>
              </a:rPr>
              <a:t>犹太人</a:t>
            </a:r>
            <a:r>
              <a:rPr lang="en-US" altLang="ja-JP" sz="3600" b="1">
                <a:solidFill>
                  <a:srgbClr val="FFFFFF"/>
                </a:solidFill>
                <a:effectLst>
                  <a:outerShdw blurRad="38100" dist="38100" dir="2700000" algn="tl">
                    <a:srgbClr val="000000"/>
                  </a:outerShdw>
                </a:effectLst>
                <a:ea typeface="KaiTi" pitchFamily="49" charset="-122"/>
                <a:cs typeface="Arial" pitchFamily="34" charset="0"/>
              </a:rPr>
              <a:t>!</a:t>
            </a:r>
            <a:endParaRPr lang="en-US" altLang="en-US" sz="3600" b="1">
              <a:solidFill>
                <a:srgbClr val="FFFFFF"/>
              </a:solidFill>
              <a:effectLst>
                <a:outerShdw blurRad="38100" dist="38100" dir="2700000" algn="tl">
                  <a:srgbClr val="000000"/>
                </a:outerShdw>
              </a:effectLst>
              <a:ea typeface="KaiTi" pitchFamily="49" charset="-122"/>
              <a:cs typeface="Arial" pitchFamily="34" charset="0"/>
            </a:endParaRPr>
          </a:p>
        </p:txBody>
      </p:sp>
      <p:sp>
        <p:nvSpPr>
          <p:cNvPr id="9" name="6-Point Star 8">
            <a:extLst>
              <a:ext uri="{FF2B5EF4-FFF2-40B4-BE49-F238E27FC236}">
                <a16:creationId xmlns:a16="http://schemas.microsoft.com/office/drawing/2014/main" id="{6E96F924-D0B2-40FC-B554-9E4FF808C48C}"/>
              </a:ext>
            </a:extLst>
          </p:cNvPr>
          <p:cNvSpPr>
            <a:spLocks noChangeArrowheads="1"/>
          </p:cNvSpPr>
          <p:nvPr/>
        </p:nvSpPr>
        <p:spPr bwMode="auto">
          <a:xfrm>
            <a:off x="76200" y="304800"/>
            <a:ext cx="685800" cy="685800"/>
          </a:xfrm>
          <a:custGeom>
            <a:avLst/>
            <a:gdLst>
              <a:gd name="T0" fmla="*/ 685800 w 685800"/>
              <a:gd name="T1" fmla="*/ 171450 h 685800"/>
              <a:gd name="T2" fmla="*/ 685800 w 685800"/>
              <a:gd name="T3" fmla="*/ 514350 h 685800"/>
              <a:gd name="T4" fmla="*/ 342900 w 685800"/>
              <a:gd name="T5" fmla="*/ 685800 h 685800"/>
              <a:gd name="T6" fmla="*/ 0 w 685800"/>
              <a:gd name="T7" fmla="*/ 514350 h 685800"/>
              <a:gd name="T8" fmla="*/ 0 w 685800"/>
              <a:gd name="T9" fmla="*/ 171450 h 685800"/>
              <a:gd name="T10" fmla="*/ 342900 w 685800"/>
              <a:gd name="T11" fmla="*/ 0 h 685800"/>
              <a:gd name="T12" fmla="*/ 0 60000 65536"/>
              <a:gd name="T13" fmla="*/ 0 60000 65536"/>
              <a:gd name="T14" fmla="*/ 0 60000 65536"/>
              <a:gd name="T15" fmla="*/ 0 60000 65536"/>
              <a:gd name="T16" fmla="*/ 0 60000 65536"/>
              <a:gd name="T17" fmla="*/ 0 60000 65536"/>
              <a:gd name="T18" fmla="*/ 114296 w 685800"/>
              <a:gd name="T19" fmla="*/ 171447 h 685800"/>
              <a:gd name="T20" fmla="*/ 571504 w 685800"/>
              <a:gd name="T21" fmla="*/ 514353 h 685800"/>
            </a:gdLst>
            <a:ahLst/>
            <a:cxnLst>
              <a:cxn ang="T12">
                <a:pos x="T0" y="T1"/>
              </a:cxn>
              <a:cxn ang="T13">
                <a:pos x="T2" y="T3"/>
              </a:cxn>
              <a:cxn ang="T14">
                <a:pos x="T4" y="T5"/>
              </a:cxn>
              <a:cxn ang="T15">
                <a:pos x="T6" y="T7"/>
              </a:cxn>
              <a:cxn ang="T16">
                <a:pos x="T8" y="T9"/>
              </a:cxn>
              <a:cxn ang="T17">
                <a:pos x="T10" y="T11"/>
              </a:cxn>
            </a:cxnLst>
            <a:rect l="T18" t="T19" r="T20" b="T21"/>
            <a:pathLst>
              <a:path w="685800" h="685800">
                <a:moveTo>
                  <a:pt x="0" y="171450"/>
                </a:moveTo>
                <a:lnTo>
                  <a:pt x="228598" y="171447"/>
                </a:lnTo>
                <a:lnTo>
                  <a:pt x="342900" y="0"/>
                </a:lnTo>
                <a:lnTo>
                  <a:pt x="457202" y="171447"/>
                </a:lnTo>
                <a:lnTo>
                  <a:pt x="685800" y="171450"/>
                </a:lnTo>
                <a:lnTo>
                  <a:pt x="571504" y="342900"/>
                </a:lnTo>
                <a:lnTo>
                  <a:pt x="685800" y="514350"/>
                </a:lnTo>
                <a:lnTo>
                  <a:pt x="457202" y="514353"/>
                </a:lnTo>
                <a:lnTo>
                  <a:pt x="342900" y="685800"/>
                </a:lnTo>
                <a:lnTo>
                  <a:pt x="228598" y="514353"/>
                </a:lnTo>
                <a:lnTo>
                  <a:pt x="0" y="514350"/>
                </a:lnTo>
                <a:lnTo>
                  <a:pt x="114296" y="342900"/>
                </a:lnTo>
                <a:lnTo>
                  <a:pt x="0" y="171450"/>
                </a:lnTo>
                <a:close/>
              </a:path>
            </a:pathLst>
          </a:custGeom>
          <a:solidFill>
            <a:srgbClr val="800000"/>
          </a:solidFill>
          <a:ln w="9525">
            <a:solidFill>
              <a:schemeClr val="tx1"/>
            </a:solidFill>
            <a:round/>
            <a:headEnd/>
            <a:tailEnd/>
          </a:ln>
          <a:effectLst>
            <a:outerShdw dist="38100" dir="2700000" rotWithShape="0">
              <a:srgbClr val="808080">
                <a:alpha val="42998"/>
              </a:srgbClr>
            </a:outerShdw>
          </a:effectLst>
        </p:spPr>
        <p:txBody>
          <a:bodyPr/>
          <a:lstStyle/>
          <a:p>
            <a:endParaRPr lang="en-SG"/>
          </a:p>
        </p:txBody>
      </p:sp>
      <p:sp>
        <p:nvSpPr>
          <p:cNvPr id="10" name="Text Box 7">
            <a:extLst>
              <a:ext uri="{FF2B5EF4-FFF2-40B4-BE49-F238E27FC236}">
                <a16:creationId xmlns:a16="http://schemas.microsoft.com/office/drawing/2014/main" id="{55E6BB96-693A-4B7D-99D6-299955E34A08}"/>
              </a:ext>
            </a:extLst>
          </p:cNvPr>
          <p:cNvSpPr txBox="1">
            <a:spLocks noChangeArrowheads="1"/>
          </p:cNvSpPr>
          <p:nvPr/>
        </p:nvSpPr>
        <p:spPr bwMode="auto">
          <a:xfrm>
            <a:off x="552450" y="1905000"/>
            <a:ext cx="1571625" cy="9239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ＭＳ Ｐゴシック"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ＭＳ Ｐゴシック"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ＭＳ Ｐゴシック"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ＭＳ Ｐゴシック" panose="020B0600070205080204" pitchFamily="34" charset="-128"/>
              </a:defRPr>
            </a:lvl9pPr>
          </a:lstStyle>
          <a:p>
            <a:pPr algn="ctr">
              <a:spcBef>
                <a:spcPct val="0"/>
              </a:spcBef>
              <a:buClrTx/>
              <a:buSzTx/>
              <a:buFontTx/>
              <a:buNone/>
            </a:pPr>
            <a:r>
              <a:rPr lang="en-US" altLang="en-US" sz="5400" b="1">
                <a:solidFill>
                  <a:srgbClr val="FFFFFF"/>
                </a:solidFill>
                <a:latin typeface="Arial" panose="020B0604020202020204" pitchFamily="34" charset="0"/>
                <a:cs typeface="Arial" panose="020B0604020202020204" pitchFamily="34" charset="0"/>
              </a:rPr>
              <a:t>83%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8" grpId="0" animBg="1" autoUpdateAnimBg="0"/>
      <p:bldP spid="1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08D81719-9CEB-442C-8E67-ADF40ED94E81}"/>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540675" name="Title 2">
            <a:extLst>
              <a:ext uri="{FF2B5EF4-FFF2-40B4-BE49-F238E27FC236}">
                <a16:creationId xmlns:a16="http://schemas.microsoft.com/office/drawing/2014/main" id="{64379DEA-B057-4421-B5D5-032013196B65}"/>
              </a:ext>
            </a:extLst>
          </p:cNvPr>
          <p:cNvSpPr>
            <a:spLocks noGrp="1"/>
          </p:cNvSpPr>
          <p:nvPr>
            <p:ph type="title" idx="4294967295"/>
          </p:nvPr>
        </p:nvSpPr>
        <p:spPr>
          <a:xfrm>
            <a:off x="0" y="152400"/>
            <a:ext cx="9144000" cy="838200"/>
          </a:xfrm>
        </p:spPr>
        <p:txBody>
          <a:bodyPr/>
          <a:lstStyle/>
          <a:p>
            <a:r>
              <a:rPr lang="zh-CN" altLang="en-US">
                <a:solidFill>
                  <a:schemeClr val="bg1"/>
                </a:solidFill>
                <a:latin typeface="KaiTi" panose="02010609060101010101" pitchFamily="49" charset="-122"/>
                <a:ea typeface="KaiTi" panose="02010609060101010101" pitchFamily="49" charset="-122"/>
              </a:rPr>
              <a:t>约拿书第一章的主要思想</a:t>
            </a:r>
            <a:endParaRPr lang="en-US" altLang="en-US">
              <a:solidFill>
                <a:schemeClr val="bg1"/>
              </a:solidFill>
              <a:latin typeface="KaiTi" panose="02010609060101010101" pitchFamily="49" charset="-122"/>
              <a:ea typeface="KaiTi" panose="02010609060101010101" pitchFamily="49" charset="-122"/>
            </a:endParaRPr>
          </a:p>
        </p:txBody>
      </p:sp>
      <p:sp>
        <p:nvSpPr>
          <p:cNvPr id="540676" name="Title 2">
            <a:extLst>
              <a:ext uri="{FF2B5EF4-FFF2-40B4-BE49-F238E27FC236}">
                <a16:creationId xmlns:a16="http://schemas.microsoft.com/office/drawing/2014/main" id="{F5256F82-5104-4318-BB2F-8F8F091A636C}"/>
              </a:ext>
            </a:extLst>
          </p:cNvPr>
          <p:cNvSpPr txBox="1">
            <a:spLocks/>
          </p:cNvSpPr>
          <p:nvPr/>
        </p:nvSpPr>
        <p:spPr bwMode="auto">
          <a:xfrm>
            <a:off x="0" y="1066800"/>
            <a:ext cx="9144000" cy="1981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eaLnBrk="1" hangingPunct="1">
              <a:spcBef>
                <a:spcPct val="0"/>
              </a:spcBef>
              <a:buFontTx/>
              <a:buNone/>
            </a:pPr>
            <a:r>
              <a:rPr lang="zh-CN" altLang="en-US" sz="6000">
                <a:solidFill>
                  <a:srgbClr val="FFFFFF"/>
                </a:solidFill>
              </a:rPr>
              <a:t>       忽</a:t>
            </a:r>
            <a:r>
              <a:rPr lang="zh-SG" altLang="en-US" sz="6000">
                <a:solidFill>
                  <a:srgbClr val="FFFFFF"/>
                </a:solidFill>
              </a:rPr>
              <a:t>视</a:t>
            </a:r>
            <a:r>
              <a:rPr lang="zh-CN" altLang="en-US" sz="6000">
                <a:solidFill>
                  <a:srgbClr val="FFFFFF"/>
                </a:solidFill>
              </a:rPr>
              <a:t>传福音的后果</a:t>
            </a:r>
            <a:endParaRPr lang="en-US" altLang="en-US" sz="6000">
              <a:solidFill>
                <a:srgbClr val="FFFFFF"/>
              </a:solidFill>
            </a:endParaRPr>
          </a:p>
        </p:txBody>
      </p:sp>
      <p:sp>
        <p:nvSpPr>
          <p:cNvPr id="540677" name="Title 2">
            <a:extLst>
              <a:ext uri="{FF2B5EF4-FFF2-40B4-BE49-F238E27FC236}">
                <a16:creationId xmlns:a16="http://schemas.microsoft.com/office/drawing/2014/main" id="{E006F71D-9951-4AA1-9F72-E14DCA044D15}"/>
              </a:ext>
            </a:extLst>
          </p:cNvPr>
          <p:cNvSpPr txBox="1">
            <a:spLocks/>
          </p:cNvSpPr>
          <p:nvPr/>
        </p:nvSpPr>
        <p:spPr bwMode="auto">
          <a:xfrm>
            <a:off x="1524000" y="3276600"/>
            <a:ext cx="640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a:cs typeface="Osaka"/>
              </a:defRPr>
            </a:lvl1pPr>
            <a:lvl2pPr marL="742950" indent="-285750">
              <a:spcBef>
                <a:spcPct val="20000"/>
              </a:spcBef>
              <a:buChar char="–"/>
              <a:defRPr sz="2800">
                <a:solidFill>
                  <a:schemeClr val="tx1"/>
                </a:solidFill>
                <a:latin typeface="Arial" panose="020B0604020202020204" pitchFamily="34" charset="0"/>
                <a:ea typeface="Osaka"/>
                <a:cs typeface="Osaka"/>
              </a:defRPr>
            </a:lvl2pPr>
            <a:lvl3pPr marL="1143000" indent="-228600">
              <a:spcBef>
                <a:spcPct val="20000"/>
              </a:spcBef>
              <a:buChar char="•"/>
              <a:defRPr sz="2400">
                <a:solidFill>
                  <a:schemeClr val="tx1"/>
                </a:solidFill>
                <a:latin typeface="Arial" panose="020B0604020202020204" pitchFamily="34" charset="0"/>
                <a:ea typeface="Osaka"/>
                <a:cs typeface="Osaka"/>
              </a:defRPr>
            </a:lvl3pPr>
            <a:lvl4pPr marL="1600200" indent="-228600">
              <a:spcBef>
                <a:spcPct val="20000"/>
              </a:spcBef>
              <a:buChar char="–"/>
              <a:defRPr sz="2000">
                <a:solidFill>
                  <a:schemeClr val="tx1"/>
                </a:solidFill>
                <a:latin typeface="Arial" panose="020B0604020202020204" pitchFamily="34" charset="0"/>
                <a:ea typeface="Osaka"/>
                <a:cs typeface="Osaka"/>
              </a:defRPr>
            </a:lvl4pPr>
            <a:lvl5pPr marL="2057400" indent="-228600">
              <a:spcBef>
                <a:spcPct val="20000"/>
              </a:spcBef>
              <a:buChar char="»"/>
              <a:defRPr sz="2000">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a:cs typeface="Osaka"/>
              </a:defRPr>
            </a:lvl9pPr>
          </a:lstStyle>
          <a:p>
            <a:pPr algn="ctr">
              <a:spcBef>
                <a:spcPct val="0"/>
              </a:spcBef>
              <a:buFontTx/>
              <a:buNone/>
            </a:pPr>
            <a:r>
              <a:rPr lang="zh-CN" altLang="en-US" sz="4400" i="1">
                <a:solidFill>
                  <a:srgbClr val="FFFFFF"/>
                </a:solidFill>
              </a:rPr>
              <a:t>今天神仍使用方法向我们显示他重视传福音</a:t>
            </a:r>
            <a:endParaRPr lang="en-US" altLang="en-US" sz="4400" i="1">
              <a:solidFill>
                <a:srgbClr val="FFFFFF"/>
              </a:solidFill>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D3E47F33-149F-49FB-A7D1-4DE43035CB87}"/>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a typeface="ＭＳ Ｐゴシック" panose="020B0600070205080204" pitchFamily="34" charset="-128"/>
            </a:endParaRPr>
          </a:p>
        </p:txBody>
      </p:sp>
      <p:sp>
        <p:nvSpPr>
          <p:cNvPr id="123907" name="Rectangle 3">
            <a:extLst>
              <a:ext uri="{FF2B5EF4-FFF2-40B4-BE49-F238E27FC236}">
                <a16:creationId xmlns:a16="http://schemas.microsoft.com/office/drawing/2014/main" id="{E6ACE372-CDBF-47C7-ACBD-AEE5A156E983}"/>
              </a:ext>
            </a:extLst>
          </p:cNvPr>
          <p:cNvSpPr>
            <a:spLocks noGrp="1" noChangeArrowheads="1"/>
          </p:cNvSpPr>
          <p:nvPr>
            <p:ph type="title" idx="4294967295"/>
          </p:nvPr>
        </p:nvSpPr>
        <p:spPr>
          <a:xfrm>
            <a:off x="0" y="2490788"/>
            <a:ext cx="9144000" cy="3962400"/>
          </a:xfrm>
          <a:noFill/>
          <a:effectLst>
            <a:outerShdw dist="25400" dir="5100233"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mr-IN" altLang="ja-JP" sz="6600" b="1">
                <a:solidFill>
                  <a:srgbClr val="FFFFFF"/>
                </a:solidFill>
              </a:rPr>
              <a:t>“</a:t>
            </a:r>
            <a:r>
              <a:rPr lang="zh-CN" altLang="en-US" sz="6600" b="1">
                <a:solidFill>
                  <a:srgbClr val="FFFFFF"/>
                </a:solidFill>
              </a:rPr>
              <a:t>去！不！竭力划船！”</a:t>
            </a:r>
            <a:r>
              <a:rPr lang="en-US" altLang="en-US" sz="6600" b="1">
                <a:solidFill>
                  <a:srgbClr val="FFFFFF"/>
                </a:solidFill>
              </a:rPr>
              <a:t>  </a:t>
            </a:r>
            <a:br>
              <a:rPr lang="en-US" altLang="en-US" sz="6600" b="1">
                <a:solidFill>
                  <a:srgbClr val="FFFFFF"/>
                </a:solidFill>
              </a:rPr>
            </a:br>
            <a:br>
              <a:rPr lang="en-US" altLang="en-US" sz="6600" b="1">
                <a:solidFill>
                  <a:srgbClr val="FFFFFF"/>
                </a:solidFill>
              </a:rPr>
            </a:br>
            <a:r>
              <a:rPr lang="ko-KR" altLang="en-US" sz="6600" b="1">
                <a:solidFill>
                  <a:srgbClr val="FFFFFF"/>
                </a:solidFill>
              </a:rPr>
              <a:t>约拿书</a:t>
            </a:r>
            <a:r>
              <a:rPr lang="en-US" altLang="en-US" sz="6600" b="1">
                <a:solidFill>
                  <a:srgbClr val="FFFFFF"/>
                </a:solidFill>
              </a:rPr>
              <a:t> 1</a:t>
            </a:r>
            <a:endParaRPr lang="en-US" altLang="en-US" sz="6600" b="1"/>
          </a:p>
        </p:txBody>
      </p:sp>
      <p:sp>
        <p:nvSpPr>
          <p:cNvPr id="487428" name="Rectangle 3">
            <a:extLst>
              <a:ext uri="{FF2B5EF4-FFF2-40B4-BE49-F238E27FC236}">
                <a16:creationId xmlns:a16="http://schemas.microsoft.com/office/drawing/2014/main" id="{38778DE2-9CF9-4DCD-BED6-B5F1F57C2B50}"/>
              </a:ext>
            </a:extLst>
          </p:cNvPr>
          <p:cNvSpPr txBox="1">
            <a:spLocks noChangeArrowheads="1"/>
          </p:cNvSpPr>
          <p:nvPr/>
        </p:nvSpPr>
        <p:spPr bwMode="auto">
          <a:xfrm>
            <a:off x="0" y="-52388"/>
            <a:ext cx="9144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eaLnBrk="1" hangingPunct="1">
              <a:spcBef>
                <a:spcPct val="0"/>
              </a:spcBef>
              <a:buFont typeface="Times" panose="02020603050405020304" pitchFamily="18" charset="0"/>
              <a:buNone/>
            </a:pPr>
            <a:r>
              <a:rPr lang="zh-CN" altLang="en-US" sz="4800" b="1" i="1">
                <a:solidFill>
                  <a:srgbClr val="FFFFFF"/>
                </a:solidFill>
                <a:latin typeface="Arial" panose="020B0604020202020204" pitchFamily="34" charset="0"/>
                <a:cs typeface="Arial" panose="020B0604020202020204" pitchFamily="34" charset="0"/>
              </a:rPr>
              <a:t>上帝转变事件来向我们彰显祂对人的</a:t>
            </a:r>
            <a:r>
              <a:rPr lang="zh-CN" altLang="en-US" sz="4800" b="1" i="1">
                <a:solidFill>
                  <a:srgbClr val="FFFF00"/>
                </a:solidFill>
                <a:latin typeface="Arial" panose="020B0604020202020204" pitchFamily="34" charset="0"/>
                <a:cs typeface="Arial" panose="020B0604020202020204" pitchFamily="34" charset="0"/>
              </a:rPr>
              <a:t>怜悯</a:t>
            </a:r>
            <a:r>
              <a:rPr lang="zh-CN" altLang="en-US" sz="4800" b="1" i="1">
                <a:solidFill>
                  <a:srgbClr val="FFFFFF"/>
                </a:solidFill>
                <a:latin typeface="Arial" panose="020B0604020202020204" pitchFamily="34" charset="0"/>
                <a:cs typeface="Arial" panose="020B0604020202020204" pitchFamily="34" charset="0"/>
              </a:rPr>
              <a:t>。</a:t>
            </a:r>
            <a:r>
              <a:rPr lang="en-US" altLang="ja-JP" sz="4800" b="1" i="1">
                <a:solidFill>
                  <a:srgbClr val="FFFFFF"/>
                </a:solidFill>
                <a:latin typeface="Arial" panose="020B0604020202020204" pitchFamily="34" charset="0"/>
                <a:cs typeface="Arial" panose="020B0604020202020204" pitchFamily="34" charset="0"/>
              </a:rPr>
              <a:t> </a:t>
            </a:r>
            <a:endParaRPr lang="en-US" altLang="en-US" sz="4800" b="1" i="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232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a:extLst>
              <a:ext uri="{FF2B5EF4-FFF2-40B4-BE49-F238E27FC236}">
                <a16:creationId xmlns:a16="http://schemas.microsoft.com/office/drawing/2014/main" id="{130DF4BD-EDD9-45A6-A7A1-6E25278E77AE}"/>
              </a:ext>
            </a:extLst>
          </p:cNvPr>
          <p:cNvSpPr txBox="1">
            <a:spLocks noGrp="1"/>
          </p:cNvSpPr>
          <p:nvPr>
            <p:ph type="ctrTitle"/>
          </p:nvPr>
        </p:nvSpPr>
        <p:spPr>
          <a:xfrm>
            <a:off x="762000" y="457200"/>
            <a:ext cx="7772400" cy="990600"/>
          </a:xfrm>
          <a:effectLst>
            <a:outerShdw dist="35924" dir="2700000" algn="tl" rotWithShape="0">
              <a:srgbClr val="808080">
                <a:alpha val="75000"/>
              </a:srgbClr>
            </a:outerShdw>
          </a:effectLst>
        </p:spPr>
        <p:txBody>
          <a:bodyPr/>
          <a:lstStyle/>
          <a:p>
            <a:pPr eaLnBrk="1" hangingPunct="1"/>
            <a:r>
              <a:rPr lang="zh-CN" altLang="en-US">
                <a:latin typeface="Arial" panose="020B0604020202020204" pitchFamily="34" charset="0"/>
                <a:ea typeface="SimSun" panose="02010600030101010101" pitchFamily="2" charset="-122"/>
              </a:rPr>
              <a:t>基督教扩展期</a:t>
            </a:r>
          </a:p>
        </p:txBody>
      </p:sp>
      <p:sp>
        <p:nvSpPr>
          <p:cNvPr id="3" name="Rectangle 3">
            <a:extLst>
              <a:ext uri="{FF2B5EF4-FFF2-40B4-BE49-F238E27FC236}">
                <a16:creationId xmlns:a16="http://schemas.microsoft.com/office/drawing/2014/main" id="{99E48628-D050-4FE7-ACDC-0D11AF35691A}"/>
              </a:ext>
            </a:extLst>
          </p:cNvPr>
          <p:cNvSpPr txBox="1">
            <a:spLocks noGrp="1"/>
          </p:cNvSpPr>
          <p:nvPr>
            <p:ph type="subTitle" idx="1"/>
          </p:nvPr>
        </p:nvSpPr>
        <p:spPr>
          <a:xfrm>
            <a:off x="0" y="4876800"/>
            <a:ext cx="9144000" cy="990600"/>
          </a:xfrm>
          <a:effectLst>
            <a:outerShdw blurRad="63500" dist="25403" dir="16980073" algn="tl" rotWithShape="0">
              <a:srgbClr val="000000">
                <a:alpha val="75000"/>
              </a:srgbClr>
            </a:outerShdw>
          </a:effectLst>
        </p:spPr>
        <p:txBody>
          <a:bodyPr/>
          <a:lstStyle/>
          <a:p>
            <a:pPr eaLnBrk="1" hangingPunct="1">
              <a:spcBef>
                <a:spcPts val="900"/>
              </a:spcBef>
              <a:defRPr/>
            </a:pPr>
            <a:r>
              <a:rPr lang="zh-CN" altLang="en-US" sz="3600">
                <a:latin typeface="Arial" pitchFamily="34" charset="0"/>
                <a:ea typeface="SimSun" pitchFamily="2" charset="-122"/>
              </a:rPr>
              <a:t>上帝时常将用入侵的机会改变侵入者</a:t>
            </a:r>
            <a:r>
              <a:rPr altLang="ja-JP">
                <a:latin typeface="Arial" pitchFamily="34" charset="0"/>
                <a:ea typeface="ＭＳ Ｐゴシック" pitchFamily="34" charset="-128"/>
              </a:rPr>
              <a:t>!</a:t>
            </a:r>
            <a:endParaRPr altLang="en-US">
              <a:latin typeface="Arial" pitchFamily="34" charset="0"/>
              <a:ea typeface="ＭＳ Ｐゴシック" pitchFamily="34" charset="-128"/>
            </a:endParaRPr>
          </a:p>
        </p:txBody>
      </p:sp>
      <p:sp>
        <p:nvSpPr>
          <p:cNvPr id="4" name="AutoShape 4">
            <a:extLst>
              <a:ext uri="{FF2B5EF4-FFF2-40B4-BE49-F238E27FC236}">
                <a16:creationId xmlns:a16="http://schemas.microsoft.com/office/drawing/2014/main" id="{F214BA5B-FDA0-4466-95B7-476C5BA2E211}"/>
              </a:ext>
            </a:extLst>
          </p:cNvPr>
          <p:cNvSpPr/>
          <p:nvPr/>
        </p:nvSpPr>
        <p:spPr>
          <a:xfrm rot="5400013">
            <a:off x="5334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09" name="Text Box 9">
            <a:extLst>
              <a:ext uri="{FF2B5EF4-FFF2-40B4-BE49-F238E27FC236}">
                <a16:creationId xmlns:a16="http://schemas.microsoft.com/office/drawing/2014/main" id="{3280A386-25ED-4582-AE74-BD2980DDFCE5}"/>
              </a:ext>
            </a:extLst>
          </p:cNvPr>
          <p:cNvSpPr txBox="1">
            <a:spLocks noChangeArrowheads="1"/>
          </p:cNvSpPr>
          <p:nvPr/>
        </p:nvSpPr>
        <p:spPr bwMode="auto">
          <a:xfrm>
            <a:off x="560388" y="2362200"/>
            <a:ext cx="1103312"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第一期</a:t>
            </a:r>
          </a:p>
        </p:txBody>
      </p:sp>
      <p:sp>
        <p:nvSpPr>
          <p:cNvPr id="328710" name="Text Box 10">
            <a:extLst>
              <a:ext uri="{FF2B5EF4-FFF2-40B4-BE49-F238E27FC236}">
                <a16:creationId xmlns:a16="http://schemas.microsoft.com/office/drawing/2014/main" id="{6B54D6F4-FA2F-42B7-89CE-69AB10A50279}"/>
              </a:ext>
            </a:extLst>
          </p:cNvPr>
          <p:cNvSpPr txBox="1">
            <a:spLocks noChangeArrowheads="1"/>
          </p:cNvSpPr>
          <p:nvPr/>
        </p:nvSpPr>
        <p:spPr bwMode="auto">
          <a:xfrm>
            <a:off x="546100" y="32004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罗马书</a:t>
            </a:r>
          </a:p>
        </p:txBody>
      </p:sp>
      <p:sp>
        <p:nvSpPr>
          <p:cNvPr id="7" name="Text Box 11">
            <a:extLst>
              <a:ext uri="{FF2B5EF4-FFF2-40B4-BE49-F238E27FC236}">
                <a16:creationId xmlns:a16="http://schemas.microsoft.com/office/drawing/2014/main" id="{7AA23CA0-981F-4C41-ACBC-E59017A299E3}"/>
              </a:ext>
            </a:extLst>
          </p:cNvPr>
          <p:cNvSpPr txBox="1">
            <a:spLocks noChangeArrowheads="1"/>
          </p:cNvSpPr>
          <p:nvPr/>
        </p:nvSpPr>
        <p:spPr bwMode="auto">
          <a:xfrm>
            <a:off x="1644650" y="4038600"/>
            <a:ext cx="6413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400</a:t>
            </a:r>
          </a:p>
        </p:txBody>
      </p:sp>
      <p:sp>
        <p:nvSpPr>
          <p:cNvPr id="8" name="AutoShape 13">
            <a:extLst>
              <a:ext uri="{FF2B5EF4-FFF2-40B4-BE49-F238E27FC236}">
                <a16:creationId xmlns:a16="http://schemas.microsoft.com/office/drawing/2014/main" id="{EE7FD34A-980C-4138-872E-7A424B12445D}"/>
              </a:ext>
            </a:extLst>
          </p:cNvPr>
          <p:cNvSpPr/>
          <p:nvPr/>
        </p:nvSpPr>
        <p:spPr>
          <a:xfrm rot="5400013">
            <a:off x="22098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13" name="Text Box 14">
            <a:extLst>
              <a:ext uri="{FF2B5EF4-FFF2-40B4-BE49-F238E27FC236}">
                <a16:creationId xmlns:a16="http://schemas.microsoft.com/office/drawing/2014/main" id="{7D26233F-6FEC-4680-863D-41EAF287430F}"/>
              </a:ext>
            </a:extLst>
          </p:cNvPr>
          <p:cNvSpPr txBox="1">
            <a:spLocks noChangeArrowheads="1"/>
          </p:cNvSpPr>
          <p:nvPr/>
        </p:nvSpPr>
        <p:spPr bwMode="auto">
          <a:xfrm>
            <a:off x="2236788" y="2362200"/>
            <a:ext cx="1103312"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第二期</a:t>
            </a:r>
            <a:endParaRPr lang="en-US" sz="2400" b="1">
              <a:latin typeface="Times New Roman" charset="0"/>
              <a:ea typeface="SimSun" charset="0"/>
              <a:cs typeface="SimSun" charset="0"/>
            </a:endParaRPr>
          </a:p>
        </p:txBody>
      </p:sp>
      <p:sp>
        <p:nvSpPr>
          <p:cNvPr id="328714" name="Text Box 15">
            <a:extLst>
              <a:ext uri="{FF2B5EF4-FFF2-40B4-BE49-F238E27FC236}">
                <a16:creationId xmlns:a16="http://schemas.microsoft.com/office/drawing/2014/main" id="{54810197-02D2-4A37-B60A-A039C12DC601}"/>
              </a:ext>
            </a:extLst>
          </p:cNvPr>
          <p:cNvSpPr txBox="1">
            <a:spLocks noChangeArrowheads="1"/>
          </p:cNvSpPr>
          <p:nvPr/>
        </p:nvSpPr>
        <p:spPr bwMode="auto">
          <a:xfrm>
            <a:off x="2241550" y="3200400"/>
            <a:ext cx="1176338"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野蛮人</a:t>
            </a:r>
          </a:p>
        </p:txBody>
      </p:sp>
      <p:sp>
        <p:nvSpPr>
          <p:cNvPr id="11" name="Text Box 16">
            <a:extLst>
              <a:ext uri="{FF2B5EF4-FFF2-40B4-BE49-F238E27FC236}">
                <a16:creationId xmlns:a16="http://schemas.microsoft.com/office/drawing/2014/main" id="{610AE2F6-C280-472E-98C5-0AA3A045131B}"/>
              </a:ext>
            </a:extLst>
          </p:cNvPr>
          <p:cNvSpPr txBox="1">
            <a:spLocks noChangeArrowheads="1"/>
          </p:cNvSpPr>
          <p:nvPr/>
        </p:nvSpPr>
        <p:spPr bwMode="auto">
          <a:xfrm>
            <a:off x="3321050" y="4038600"/>
            <a:ext cx="6413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800</a:t>
            </a:r>
          </a:p>
        </p:txBody>
      </p:sp>
      <p:sp>
        <p:nvSpPr>
          <p:cNvPr id="12" name="AutoShape 17">
            <a:extLst>
              <a:ext uri="{FF2B5EF4-FFF2-40B4-BE49-F238E27FC236}">
                <a16:creationId xmlns:a16="http://schemas.microsoft.com/office/drawing/2014/main" id="{B2D3C4AF-40E2-4ADD-80E4-42859E8702F7}"/>
              </a:ext>
            </a:extLst>
          </p:cNvPr>
          <p:cNvSpPr/>
          <p:nvPr/>
        </p:nvSpPr>
        <p:spPr>
          <a:xfrm rot="5400013">
            <a:off x="38862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17" name="Text Box 18">
            <a:extLst>
              <a:ext uri="{FF2B5EF4-FFF2-40B4-BE49-F238E27FC236}">
                <a16:creationId xmlns:a16="http://schemas.microsoft.com/office/drawing/2014/main" id="{0C49F545-9334-494E-943D-1E233BA9D58D}"/>
              </a:ext>
            </a:extLst>
          </p:cNvPr>
          <p:cNvSpPr txBox="1">
            <a:spLocks noChangeArrowheads="1"/>
          </p:cNvSpPr>
          <p:nvPr/>
        </p:nvSpPr>
        <p:spPr bwMode="auto">
          <a:xfrm>
            <a:off x="39147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第三期</a:t>
            </a:r>
            <a:endParaRPr lang="en-US" sz="2400" b="1">
              <a:latin typeface="Times New Roman" charset="0"/>
              <a:ea typeface="SimSun" charset="0"/>
              <a:cs typeface="SimSun" charset="0"/>
            </a:endParaRPr>
          </a:p>
        </p:txBody>
      </p:sp>
      <p:sp>
        <p:nvSpPr>
          <p:cNvPr id="328718" name="Text Box 19">
            <a:extLst>
              <a:ext uri="{FF2B5EF4-FFF2-40B4-BE49-F238E27FC236}">
                <a16:creationId xmlns:a16="http://schemas.microsoft.com/office/drawing/2014/main" id="{B23F154E-AEAF-4987-B13D-5F946EAAAB7E}"/>
              </a:ext>
            </a:extLst>
          </p:cNvPr>
          <p:cNvSpPr txBox="1">
            <a:spLocks noChangeArrowheads="1"/>
          </p:cNvSpPr>
          <p:nvPr/>
        </p:nvSpPr>
        <p:spPr bwMode="auto">
          <a:xfrm>
            <a:off x="3859213" y="3200400"/>
            <a:ext cx="1422400" cy="461963"/>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北欧海盗</a:t>
            </a:r>
            <a:endParaRPr lang="en-US" sz="2400" b="1">
              <a:latin typeface="Times New Roman" charset="0"/>
              <a:ea typeface="SimSun" charset="0"/>
              <a:cs typeface="SimSun" charset="0"/>
            </a:endParaRPr>
          </a:p>
        </p:txBody>
      </p:sp>
      <p:sp>
        <p:nvSpPr>
          <p:cNvPr id="15" name="Text Box 20">
            <a:extLst>
              <a:ext uri="{FF2B5EF4-FFF2-40B4-BE49-F238E27FC236}">
                <a16:creationId xmlns:a16="http://schemas.microsoft.com/office/drawing/2014/main" id="{4B5811B7-7550-4A9F-859C-000CCD0A65C0}"/>
              </a:ext>
            </a:extLst>
          </p:cNvPr>
          <p:cNvSpPr txBox="1">
            <a:spLocks noChangeArrowheads="1"/>
          </p:cNvSpPr>
          <p:nvPr/>
        </p:nvSpPr>
        <p:spPr bwMode="auto">
          <a:xfrm>
            <a:off x="49212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1200</a:t>
            </a:r>
          </a:p>
        </p:txBody>
      </p:sp>
      <p:sp>
        <p:nvSpPr>
          <p:cNvPr id="16" name="AutoShape 21">
            <a:extLst>
              <a:ext uri="{FF2B5EF4-FFF2-40B4-BE49-F238E27FC236}">
                <a16:creationId xmlns:a16="http://schemas.microsoft.com/office/drawing/2014/main" id="{4C9094F9-BAF9-4153-AC33-00165373F291}"/>
              </a:ext>
            </a:extLst>
          </p:cNvPr>
          <p:cNvSpPr/>
          <p:nvPr/>
        </p:nvSpPr>
        <p:spPr>
          <a:xfrm rot="5400013">
            <a:off x="55626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21" name="Text Box 22">
            <a:extLst>
              <a:ext uri="{FF2B5EF4-FFF2-40B4-BE49-F238E27FC236}">
                <a16:creationId xmlns:a16="http://schemas.microsoft.com/office/drawing/2014/main" id="{C50C22BC-CF69-42A9-9D80-FA16447F8880}"/>
              </a:ext>
            </a:extLst>
          </p:cNvPr>
          <p:cNvSpPr txBox="1">
            <a:spLocks noChangeArrowheads="1"/>
          </p:cNvSpPr>
          <p:nvPr/>
        </p:nvSpPr>
        <p:spPr bwMode="auto">
          <a:xfrm>
            <a:off x="55911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第四期</a:t>
            </a:r>
            <a:endParaRPr lang="en-US" sz="2400" b="1">
              <a:latin typeface="Times New Roman" charset="0"/>
              <a:ea typeface="SimSun" charset="0"/>
              <a:cs typeface="SimSun" charset="0"/>
            </a:endParaRPr>
          </a:p>
        </p:txBody>
      </p:sp>
      <p:sp>
        <p:nvSpPr>
          <p:cNvPr id="328722" name="Text Box 23">
            <a:extLst>
              <a:ext uri="{FF2B5EF4-FFF2-40B4-BE49-F238E27FC236}">
                <a16:creationId xmlns:a16="http://schemas.microsoft.com/office/drawing/2014/main" id="{FEF13770-C8AD-4FC9-ACBA-4F763F6151F2}"/>
              </a:ext>
            </a:extLst>
          </p:cNvPr>
          <p:cNvSpPr txBox="1">
            <a:spLocks noChangeArrowheads="1"/>
          </p:cNvSpPr>
          <p:nvPr/>
        </p:nvSpPr>
        <p:spPr bwMode="auto">
          <a:xfrm>
            <a:off x="5448300" y="3200400"/>
            <a:ext cx="1422400" cy="461963"/>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撒拉森人</a:t>
            </a:r>
            <a:endParaRPr lang="en-US" sz="2400" b="1">
              <a:latin typeface="Times New Roman" charset="0"/>
              <a:ea typeface="SimSun" charset="0"/>
              <a:cs typeface="SimSun" charset="0"/>
            </a:endParaRPr>
          </a:p>
        </p:txBody>
      </p:sp>
      <p:sp>
        <p:nvSpPr>
          <p:cNvPr id="19" name="Text Box 24">
            <a:extLst>
              <a:ext uri="{FF2B5EF4-FFF2-40B4-BE49-F238E27FC236}">
                <a16:creationId xmlns:a16="http://schemas.microsoft.com/office/drawing/2014/main" id="{A834C0D5-A69D-4BC8-B244-015959E21060}"/>
              </a:ext>
            </a:extLst>
          </p:cNvPr>
          <p:cNvSpPr txBox="1">
            <a:spLocks noChangeArrowheads="1"/>
          </p:cNvSpPr>
          <p:nvPr/>
        </p:nvSpPr>
        <p:spPr bwMode="auto">
          <a:xfrm>
            <a:off x="65976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1600</a:t>
            </a:r>
          </a:p>
        </p:txBody>
      </p:sp>
      <p:sp>
        <p:nvSpPr>
          <p:cNvPr id="20" name="AutoShape 25">
            <a:extLst>
              <a:ext uri="{FF2B5EF4-FFF2-40B4-BE49-F238E27FC236}">
                <a16:creationId xmlns:a16="http://schemas.microsoft.com/office/drawing/2014/main" id="{B54FE4A1-BE99-4C43-8F91-A4A236485F55}"/>
              </a:ext>
            </a:extLst>
          </p:cNvPr>
          <p:cNvSpPr/>
          <p:nvPr/>
        </p:nvSpPr>
        <p:spPr>
          <a:xfrm rot="5400013">
            <a:off x="7239000" y="2590800"/>
            <a:ext cx="1219200" cy="1676400"/>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 2700000 f1 0"/>
              <a:gd name="f12" fmla="?: f8 f3 1"/>
              <a:gd name="f13" fmla="?: f9 f4 1"/>
              <a:gd name="f14" fmla="?: f10 f5 1"/>
              <a:gd name="f15" fmla="+- f11 0 f1"/>
              <a:gd name="f16" fmla="*/ f12 1 21600"/>
              <a:gd name="f17" fmla="*/ f13 1 21600"/>
              <a:gd name="f18" fmla="*/ 21600 f12 1"/>
              <a:gd name="f19" fmla="*/ 21600 f13 1"/>
              <a:gd name="f20" fmla="+- f15 f1 0"/>
              <a:gd name="f21" fmla="min f17 f16"/>
              <a:gd name="f22" fmla="*/ f18 1 f14"/>
              <a:gd name="f23" fmla="*/ f19 1 f14"/>
              <a:gd name="f24" fmla="*/ f20 f7 1"/>
              <a:gd name="f25" fmla="val f22"/>
              <a:gd name="f26" fmla="val f23"/>
              <a:gd name="f27" fmla="*/ f24 1 f0"/>
              <a:gd name="f28" fmla="*/ f6 f21 1"/>
              <a:gd name="f29" fmla="+- f26 0 f6"/>
              <a:gd name="f30" fmla="+- f25 0 f6"/>
              <a:gd name="f31" fmla="+- 0 0 f27"/>
              <a:gd name="f32" fmla="*/ f26 f21 1"/>
              <a:gd name="f33" fmla="*/ f29 1 2"/>
              <a:gd name="f34" fmla="*/ f30 1 2"/>
              <a:gd name="f35" fmla="+- 0 0 f31"/>
              <a:gd name="f36" fmla="+- f6 f33 0"/>
              <a:gd name="f37" fmla="+- f6 f34 0"/>
              <a:gd name="f38" fmla="*/ f35 f0 1"/>
              <a:gd name="f39" fmla="*/ f34 f21 1"/>
              <a:gd name="f40" fmla="*/ f33 f21 1"/>
              <a:gd name="f41" fmla="*/ f38 1 f7"/>
              <a:gd name="f42" fmla="*/ f37 f21 1"/>
              <a:gd name="f43" fmla="+- f41 0 f1"/>
              <a:gd name="f44" fmla="cos 1 f43"/>
              <a:gd name="f45" fmla="sin 1 f43"/>
              <a:gd name="f46" fmla="+- 0 0 f44"/>
              <a:gd name="f47" fmla="+- 0 0 f45"/>
              <a:gd name="f48" fmla="+- 0 0 f46"/>
              <a:gd name="f49" fmla="+- 0 0 f47"/>
              <a:gd name="f50" fmla="val f48"/>
              <a:gd name="f51" fmla="val f49"/>
              <a:gd name="f52" fmla="*/ f50 f34 1"/>
              <a:gd name="f53" fmla="*/ f51 f33 1"/>
              <a:gd name="f54" fmla="+- f37 f52 0"/>
              <a:gd name="f55" fmla="+- f36 0 f53"/>
              <a:gd name="f56" fmla="+- f36 f53 0"/>
              <a:gd name="f57" fmla="*/ f55 f21 1"/>
              <a:gd name="f58" fmla="*/ f54 f21 1"/>
              <a:gd name="f59" fmla="*/ f56 f21 1"/>
            </a:gdLst>
            <a:ahLst/>
            <a:cxnLst>
              <a:cxn ang="3cd4">
                <a:pos x="hc" y="t"/>
              </a:cxn>
              <a:cxn ang="0">
                <a:pos x="r" y="vc"/>
              </a:cxn>
              <a:cxn ang="cd4">
                <a:pos x="hc" y="b"/>
              </a:cxn>
              <a:cxn ang="cd2">
                <a:pos x="l" y="vc"/>
              </a:cxn>
            </a:cxnLst>
            <a:rect l="f28" t="f57" r="f58" b="f59"/>
            <a:pathLst>
              <a:path>
                <a:moveTo>
                  <a:pt x="f28" y="f28"/>
                </a:moveTo>
                <a:lnTo>
                  <a:pt x="f42" y="f28"/>
                </a:lnTo>
                <a:arcTo wR="f39" hR="f40" stAng="f2" swAng="f0"/>
                <a:lnTo>
                  <a:pt x="f28" y="f32"/>
                </a:lnTo>
                <a:close/>
              </a:path>
            </a:pathLst>
          </a:custGeom>
          <a:solidFill>
            <a:srgbClr val="800080"/>
          </a:solidFill>
          <a:ln w="9528">
            <a:solidFill>
              <a:srgbClr val="FFFFFF"/>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FFFFFF"/>
              </a:solidFill>
              <a:latin typeface="Times New Roman"/>
              <a:ea typeface="Osaka"/>
            </a:endParaRPr>
          </a:p>
        </p:txBody>
      </p:sp>
      <p:sp>
        <p:nvSpPr>
          <p:cNvPr id="328725" name="Text Box 26">
            <a:extLst>
              <a:ext uri="{FF2B5EF4-FFF2-40B4-BE49-F238E27FC236}">
                <a16:creationId xmlns:a16="http://schemas.microsoft.com/office/drawing/2014/main" id="{58881591-A2B2-45C3-9FED-53186EB2F514}"/>
              </a:ext>
            </a:extLst>
          </p:cNvPr>
          <p:cNvSpPr txBox="1">
            <a:spLocks noChangeArrowheads="1"/>
          </p:cNvSpPr>
          <p:nvPr/>
        </p:nvSpPr>
        <p:spPr bwMode="auto">
          <a:xfrm>
            <a:off x="7267575" y="2362200"/>
            <a:ext cx="1103313"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zh-CN" altLang="en-US" sz="2400" b="1">
                <a:latin typeface="Times New Roman" charset="0"/>
                <a:ea typeface="SimSun" charset="0"/>
                <a:cs typeface="SimSun" charset="0"/>
              </a:rPr>
              <a:t>第五期</a:t>
            </a:r>
            <a:endParaRPr lang="en-US" sz="2400" b="1">
              <a:latin typeface="Times New Roman" charset="0"/>
              <a:ea typeface="SimSun" charset="0"/>
              <a:cs typeface="SimSun" charset="0"/>
            </a:endParaRPr>
          </a:p>
        </p:txBody>
      </p:sp>
      <p:sp>
        <p:nvSpPr>
          <p:cNvPr id="328726" name="Text Box 27">
            <a:extLst>
              <a:ext uri="{FF2B5EF4-FFF2-40B4-BE49-F238E27FC236}">
                <a16:creationId xmlns:a16="http://schemas.microsoft.com/office/drawing/2014/main" id="{3308FE8A-1432-4345-B7CA-4CEC1B283AA5}"/>
              </a:ext>
            </a:extLst>
          </p:cNvPr>
          <p:cNvSpPr txBox="1">
            <a:spLocks noChangeArrowheads="1"/>
          </p:cNvSpPr>
          <p:nvPr/>
        </p:nvSpPr>
        <p:spPr bwMode="auto">
          <a:xfrm>
            <a:off x="7064375" y="3200400"/>
            <a:ext cx="1479550" cy="457200"/>
          </a:xfrm>
          <a:prstGeom prst="rect">
            <a:avLst/>
          </a:prstGeom>
          <a:noFill/>
          <a:ln>
            <a:noFill/>
          </a:ln>
          <a:effectLst>
            <a:outerShdw blurRad="63500" dist="81318" dir="18519853" algn="tl" rotWithShape="0">
              <a:srgbClr val="030201">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sz="3200">
                <a:solidFill>
                  <a:srgbClr val="FFFFFF"/>
                </a:solidFill>
                <a:latin typeface="Arial" charset="0"/>
                <a:ea typeface="ＭＳ Ｐゴシック" charset="0"/>
                <a:cs typeface="ＭＳ Ｐゴシック" charset="0"/>
              </a:defRPr>
            </a:lvl1pPr>
            <a:lvl2pPr>
              <a:defRPr sz="2800">
                <a:solidFill>
                  <a:srgbClr val="FFFFFF"/>
                </a:solidFill>
                <a:latin typeface="Arial" charset="0"/>
                <a:ea typeface="ＭＳ Ｐゴシック" charset="0"/>
              </a:defRPr>
            </a:lvl2pPr>
            <a:lvl3pPr>
              <a:defRPr sz="2400">
                <a:solidFill>
                  <a:srgbClr val="FFFFFF"/>
                </a:solidFill>
                <a:latin typeface="Arial" charset="0"/>
                <a:ea typeface="ＭＳ Ｐゴシック" charset="0"/>
              </a:defRPr>
            </a:lvl3pPr>
            <a:lvl4pPr>
              <a:defRPr sz="2000">
                <a:solidFill>
                  <a:srgbClr val="FFFFFF"/>
                </a:solidFill>
                <a:latin typeface="Arial" charset="0"/>
                <a:ea typeface="ＭＳ Ｐゴシック" charset="0"/>
              </a:defRPr>
            </a:lvl4pPr>
            <a:lvl5pPr>
              <a:defRPr sz="2000">
                <a:solidFill>
                  <a:srgbClr val="FFFFFF"/>
                </a:solidFill>
                <a:latin typeface="Arial" charset="0"/>
                <a:ea typeface="ＭＳ Ｐゴシック" charset="0"/>
              </a:defRPr>
            </a:lvl5pPr>
            <a:lvl6pPr>
              <a:defRPr sz="2000">
                <a:solidFill>
                  <a:srgbClr val="FFFFFF"/>
                </a:solidFill>
                <a:latin typeface="Arial" charset="0"/>
                <a:ea typeface="ＭＳ Ｐゴシック" charset="0"/>
              </a:defRPr>
            </a:lvl6pPr>
            <a:lvl7pPr>
              <a:defRPr sz="2000">
                <a:solidFill>
                  <a:srgbClr val="FFFFFF"/>
                </a:solidFill>
                <a:latin typeface="Arial" charset="0"/>
                <a:ea typeface="ＭＳ Ｐゴシック" charset="0"/>
              </a:defRPr>
            </a:lvl7pPr>
            <a:lvl8pPr>
              <a:defRPr sz="2000">
                <a:solidFill>
                  <a:srgbClr val="FFFFFF"/>
                </a:solidFill>
                <a:latin typeface="Arial" charset="0"/>
                <a:ea typeface="ＭＳ Ｐゴシック" charset="0"/>
              </a:defRPr>
            </a:lvl8pPr>
            <a:lvl9pPr>
              <a:defRPr sz="2000">
                <a:solidFill>
                  <a:srgbClr val="FFFFFF"/>
                </a:solidFill>
                <a:latin typeface="Arial" charset="0"/>
                <a:ea typeface="ＭＳ Ｐゴシック" charset="0"/>
              </a:defRPr>
            </a:lvl9pPr>
          </a:lstStyle>
          <a:p>
            <a:pPr algn="ctr" eaLnBrk="1">
              <a:defRPr/>
            </a:pPr>
            <a:r>
              <a:rPr lang="en-US" sz="2400" b="1">
                <a:latin typeface="Times New Roman" charset="0"/>
              </a:rPr>
              <a:t>天涯海角</a:t>
            </a:r>
          </a:p>
        </p:txBody>
      </p:sp>
      <p:sp>
        <p:nvSpPr>
          <p:cNvPr id="23" name="Text Box 28">
            <a:extLst>
              <a:ext uri="{FF2B5EF4-FFF2-40B4-BE49-F238E27FC236}">
                <a16:creationId xmlns:a16="http://schemas.microsoft.com/office/drawing/2014/main" id="{5F22F005-48DF-40AB-9130-3D3903775A93}"/>
              </a:ext>
            </a:extLst>
          </p:cNvPr>
          <p:cNvSpPr txBox="1">
            <a:spLocks noChangeArrowheads="1"/>
          </p:cNvSpPr>
          <p:nvPr/>
        </p:nvSpPr>
        <p:spPr bwMode="auto">
          <a:xfrm>
            <a:off x="8274050" y="4038600"/>
            <a:ext cx="7937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2000</a:t>
            </a:r>
          </a:p>
        </p:txBody>
      </p:sp>
      <p:sp>
        <p:nvSpPr>
          <p:cNvPr id="24" name="Line 12">
            <a:extLst>
              <a:ext uri="{FF2B5EF4-FFF2-40B4-BE49-F238E27FC236}">
                <a16:creationId xmlns:a16="http://schemas.microsoft.com/office/drawing/2014/main" id="{24974330-9D4E-4BA6-B8FF-B6FA2CC6AC7E}"/>
              </a:ext>
            </a:extLst>
          </p:cNvPr>
          <p:cNvSpPr/>
          <p:nvPr/>
        </p:nvSpPr>
        <p:spPr>
          <a:xfrm>
            <a:off x="0" y="4038600"/>
            <a:ext cx="91440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a:solidFill>
              <a:srgbClr val="FFFF00"/>
            </a:solidFill>
            <a:prstDash val="solid"/>
            <a:round/>
            <a:tailEnd type="arrow"/>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SG" sz="2400" kern="0">
              <a:solidFill>
                <a:srgbClr val="FFFFFF"/>
              </a:solidFill>
              <a:latin typeface="Times New Roman"/>
              <a:ea typeface="Osaka"/>
            </a:endParaRPr>
          </a:p>
        </p:txBody>
      </p:sp>
      <p:sp>
        <p:nvSpPr>
          <p:cNvPr id="25" name="Text Box 29">
            <a:extLst>
              <a:ext uri="{FF2B5EF4-FFF2-40B4-BE49-F238E27FC236}">
                <a16:creationId xmlns:a16="http://schemas.microsoft.com/office/drawing/2014/main" id="{3E19D08F-EBAE-4EEC-9E46-9A2B079777BF}"/>
              </a:ext>
            </a:extLst>
          </p:cNvPr>
          <p:cNvSpPr txBox="1">
            <a:spLocks noChangeArrowheads="1"/>
          </p:cNvSpPr>
          <p:nvPr/>
        </p:nvSpPr>
        <p:spPr bwMode="auto">
          <a:xfrm>
            <a:off x="152400" y="4038600"/>
            <a:ext cx="336550" cy="457200"/>
          </a:xfrm>
          <a:prstGeom prst="rect">
            <a:avLst/>
          </a:prstGeom>
          <a:noFill/>
          <a:ln>
            <a:noFill/>
          </a:ln>
          <a:effectLst>
            <a:outerShdw dist="81318" dir="18519853" algn="tl" rotWithShape="0">
              <a:srgbClr val="03020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p>
            <a:pPr algn="ct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pitchFamily="18"/>
                <a:ea typeface="+mn-ea"/>
              </a:rPr>
              <a:t>0</a:t>
            </a:r>
          </a:p>
        </p:txBody>
      </p:sp>
      <p:sp>
        <p:nvSpPr>
          <p:cNvPr id="328730" name="Text Box 30">
            <a:extLst>
              <a:ext uri="{FF2B5EF4-FFF2-40B4-BE49-F238E27FC236}">
                <a16:creationId xmlns:a16="http://schemas.microsoft.com/office/drawing/2014/main" id="{131449FD-AC6A-4079-AF50-8F240D83C26F}"/>
              </a:ext>
            </a:extLst>
          </p:cNvPr>
          <p:cNvSpPr txBox="1">
            <a:spLocks noChangeArrowheads="1"/>
          </p:cNvSpPr>
          <p:nvPr/>
        </p:nvSpPr>
        <p:spPr bwMode="auto">
          <a:xfrm>
            <a:off x="4130675" y="6248400"/>
            <a:ext cx="3994150" cy="457200"/>
          </a:xfrm>
          <a:prstGeom prst="rect">
            <a:avLst/>
          </a:prstGeom>
          <a:noFill/>
          <a:ln>
            <a:noFill/>
          </a:ln>
          <a:effectLst>
            <a:outerShdw blurRad="63500" dist="35924" dir="2700000" algn="tl" rotWithShape="0">
              <a:srgbClr val="0033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r>
              <a:rPr lang="zh-CN" altLang="en-US" sz="2400">
                <a:solidFill>
                  <a:srgbClr val="FFFFFF"/>
                </a:solidFill>
                <a:latin typeface="Times New Roman" pitchFamily="18" charset="0"/>
                <a:ea typeface="SimSun" pitchFamily="2" charset="-122"/>
              </a:rPr>
              <a:t>拉尔夫冬李</a:t>
            </a:r>
            <a:r>
              <a:rPr lang="en-US" altLang="ja-JP" sz="2400">
                <a:solidFill>
                  <a:srgbClr val="FFFFFF"/>
                </a:solidFill>
                <a:latin typeface="Times New Roman" pitchFamily="18" charset="0"/>
                <a:ea typeface="SimSun" pitchFamily="2" charset="-122"/>
              </a:rPr>
              <a:t>, </a:t>
            </a:r>
            <a:r>
              <a:rPr lang="zh-CN" altLang="en-US" sz="2400">
                <a:solidFill>
                  <a:srgbClr val="FFFFFF"/>
                </a:solidFill>
                <a:latin typeface="Times New Roman" pitchFamily="18" charset="0"/>
                <a:ea typeface="SimSun" pitchFamily="2" charset="-122"/>
              </a:rPr>
              <a:t>世界基督教运动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set>
                                      <p:cBhvr>
                                        <p:cTn id="8" dur="770" fill="hold"/>
                                        <p:tgtEl>
                                          <p:spTgt spid="3">
                                            <p:txEl>
                                              <p:pRg st="0" end="0"/>
                                            </p:txEl>
                                          </p:spTgt>
                                        </p:tgtEl>
                                        <p:attrNameLst>
                                          <p:attrName>ppt_x</p:attrName>
                                        </p:attrNameLst>
                                      </p:cBhvr>
                                      <p:to>
                                        <p:strVal val="(0.5)"/>
                                      </p:to>
                                    </p:set>
                                    <p:anim from="(0.5)" to="(#ppt_x)" calcmode="lin">
                                      <p:cBhvr>
                                        <p:cTn id="9" dur="1230" accel="100000" fill="hold">
                                          <p:stCondLst>
                                            <p:cond delay="770"/>
                                          </p:stCondLst>
                                        </p:cTn>
                                        <p:tgtEl>
                                          <p:spTgt spid="3">
                                            <p:txEl>
                                              <p:pRg st="0" end="0"/>
                                            </p:txEl>
                                          </p:spTgt>
                                        </p:tgtEl>
                                        <p:attrNameLst>
                                          <p:attrName>ppt_x</p:attrName>
                                        </p:attrNameLst>
                                      </p:cBhvr>
                                    </p:anim>
                                    <p:set>
                                      <p:cBhvr>
                                        <p:cTn id="10" dur="770" fill="hold"/>
                                        <p:tgtEl>
                                          <p:spTgt spid="3">
                                            <p:txEl>
                                              <p:pRg st="0" end="0"/>
                                            </p:txEl>
                                          </p:spTgt>
                                        </p:tgtEl>
                                        <p:attrNameLst>
                                          <p:attrName>ppt_y</p:attrName>
                                        </p:attrNameLst>
                                      </p:cBhvr>
                                      <p:to>
                                        <p:strVal val="(#ppt_y+0.4)"/>
                                      </p:to>
                                    </p:set>
                                    <p:anim from="(#ppt_y+0.4)" to="(#ppt_y)" calcmode="lin">
                                      <p:cBhvr>
                                        <p:cTn id="11" dur="1230" accel="100000" fill="hold">
                                          <p:stCondLst>
                                            <p:cond delay="770"/>
                                          </p:stCondLst>
                                        </p:cTn>
                                        <p:tgtEl>
                                          <p:spTgt spid="3">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5" descr="Asia Map">
            <a:extLst>
              <a:ext uri="{FF2B5EF4-FFF2-40B4-BE49-F238E27FC236}">
                <a16:creationId xmlns:a16="http://schemas.microsoft.com/office/drawing/2014/main" id="{B7700E1A-CF18-4228-99AA-52012EB74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4754" name="Rectangle 2">
            <a:extLst>
              <a:ext uri="{FF2B5EF4-FFF2-40B4-BE49-F238E27FC236}">
                <a16:creationId xmlns:a16="http://schemas.microsoft.com/office/drawing/2014/main" id="{A7DD5462-20DC-4A76-B5A6-8281708B48BA}"/>
              </a:ext>
            </a:extLst>
          </p:cNvPr>
          <p:cNvSpPr>
            <a:spLocks noGrp="1" noChangeArrowheads="1"/>
          </p:cNvSpPr>
          <p:nvPr>
            <p:ph type="title"/>
          </p:nvPr>
        </p:nvSpPr>
        <p:spPr>
          <a:xfrm>
            <a:off x="3657600" y="5638800"/>
            <a:ext cx="5486400" cy="1219200"/>
          </a:xfrm>
          <a:extLst>
            <a:ext uri="{FAA26D3D-D897-4be2-8F04-BA451C77F1D7}"/>
          </a:extLst>
        </p:spPr>
        <p:txBody>
          <a:bodyPr/>
          <a:lstStyle/>
          <a:p>
            <a:pPr eaLnBrk="1" hangingPunct="1">
              <a:defRPr/>
            </a:pPr>
            <a:r>
              <a:rPr lang="en-US" altLang="zh-CN" sz="2800" b="1">
                <a:effectLst>
                  <a:glow rad="355600">
                    <a:schemeClr val="bg1"/>
                  </a:glow>
                </a:effectLst>
              </a:rPr>
              <a:t>489</a:t>
            </a:r>
            <a:r>
              <a:rPr lang="zh-CN" altLang="en-US" sz="2800" b="1">
                <a:effectLst>
                  <a:glow rad="355600">
                    <a:schemeClr val="bg1"/>
                  </a:glow>
                </a:effectLst>
              </a:rPr>
              <a:t>万人。</a:t>
            </a:r>
            <a:br>
              <a:rPr lang="en-US" altLang="zh-CN" sz="2800" b="1">
                <a:effectLst>
                  <a:glow rad="355600">
                    <a:schemeClr val="bg1"/>
                  </a:glow>
                </a:effectLst>
              </a:rPr>
            </a:br>
            <a:r>
              <a:rPr lang="en-US" altLang="zh-CN" sz="2800" b="1">
                <a:effectLst>
                  <a:glow rad="355600">
                    <a:schemeClr val="bg1"/>
                  </a:glow>
                </a:effectLst>
              </a:rPr>
              <a:t>168</a:t>
            </a:r>
            <a:r>
              <a:rPr lang="zh-CN" altLang="en-US" sz="2800" b="1">
                <a:effectLst>
                  <a:glow rad="355600">
                    <a:schemeClr val="bg1"/>
                  </a:glow>
                </a:effectLst>
              </a:rPr>
              <a:t>万外国人。</a:t>
            </a:r>
            <a:endParaRPr lang="en-US" sz="2800" b="1">
              <a:effectLst>
                <a:glow rad="355600">
                  <a:schemeClr val="bg1"/>
                </a:glow>
              </a:effectLst>
            </a:endParaRPr>
          </a:p>
        </p:txBody>
      </p:sp>
      <p:sp>
        <p:nvSpPr>
          <p:cNvPr id="9" name="Down Arrow 8">
            <a:extLst>
              <a:ext uri="{FF2B5EF4-FFF2-40B4-BE49-F238E27FC236}">
                <a16:creationId xmlns:a16="http://schemas.microsoft.com/office/drawing/2014/main" id="{465AD79B-87FE-4446-9A0B-43BBA2161317}"/>
              </a:ext>
            </a:extLst>
          </p:cNvPr>
          <p:cNvSpPr>
            <a:spLocks noChangeArrowheads="1"/>
          </p:cNvSpPr>
          <p:nvPr/>
        </p:nvSpPr>
        <p:spPr bwMode="auto">
          <a:xfrm rot="-1525272">
            <a:off x="4916488" y="4470400"/>
            <a:ext cx="547687" cy="1371600"/>
          </a:xfrm>
          <a:prstGeom prst="downArrow">
            <a:avLst>
              <a:gd name="adj1" fmla="val 50000"/>
              <a:gd name="adj2" fmla="val 50052"/>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0" name="Down Arrow 9">
            <a:extLst>
              <a:ext uri="{FF2B5EF4-FFF2-40B4-BE49-F238E27FC236}">
                <a16:creationId xmlns:a16="http://schemas.microsoft.com/office/drawing/2014/main" id="{3ECD0250-7352-45F8-9B58-9260A2729560}"/>
              </a:ext>
            </a:extLst>
          </p:cNvPr>
          <p:cNvSpPr>
            <a:spLocks noChangeArrowheads="1"/>
          </p:cNvSpPr>
          <p:nvPr/>
        </p:nvSpPr>
        <p:spPr bwMode="auto">
          <a:xfrm rot="-1788355">
            <a:off x="3778250" y="3208338"/>
            <a:ext cx="547688" cy="3084512"/>
          </a:xfrm>
          <a:prstGeom prst="downArrow">
            <a:avLst>
              <a:gd name="adj1" fmla="val 50000"/>
              <a:gd name="adj2" fmla="val 50061"/>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1" name="Down Arrow 10">
            <a:extLst>
              <a:ext uri="{FF2B5EF4-FFF2-40B4-BE49-F238E27FC236}">
                <a16:creationId xmlns:a16="http://schemas.microsoft.com/office/drawing/2014/main" id="{44466E50-5B43-42EB-B03F-458008C27786}"/>
              </a:ext>
            </a:extLst>
          </p:cNvPr>
          <p:cNvSpPr>
            <a:spLocks noChangeArrowheads="1"/>
          </p:cNvSpPr>
          <p:nvPr/>
        </p:nvSpPr>
        <p:spPr bwMode="auto">
          <a:xfrm rot="-1088897">
            <a:off x="5457825" y="3360738"/>
            <a:ext cx="547688" cy="2354262"/>
          </a:xfrm>
          <a:prstGeom prst="downArrow">
            <a:avLst>
              <a:gd name="adj1" fmla="val 50000"/>
              <a:gd name="adj2" fmla="val 50050"/>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2" name="Down Arrow 11">
            <a:extLst>
              <a:ext uri="{FF2B5EF4-FFF2-40B4-BE49-F238E27FC236}">
                <a16:creationId xmlns:a16="http://schemas.microsoft.com/office/drawing/2014/main" id="{7D3E16BB-EC06-45F4-8B4F-65C0A82D952A}"/>
              </a:ext>
            </a:extLst>
          </p:cNvPr>
          <p:cNvSpPr>
            <a:spLocks noChangeArrowheads="1"/>
          </p:cNvSpPr>
          <p:nvPr/>
        </p:nvSpPr>
        <p:spPr bwMode="auto">
          <a:xfrm rot="-653530">
            <a:off x="6421438" y="4808538"/>
            <a:ext cx="547687" cy="862012"/>
          </a:xfrm>
          <a:prstGeom prst="downArrow">
            <a:avLst>
              <a:gd name="adj1" fmla="val 50000"/>
              <a:gd name="adj2" fmla="val 49986"/>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3" name="Down Arrow 12">
            <a:extLst>
              <a:ext uri="{FF2B5EF4-FFF2-40B4-BE49-F238E27FC236}">
                <a16:creationId xmlns:a16="http://schemas.microsoft.com/office/drawing/2014/main" id="{F4EABF17-1ADB-4CE7-A1B1-4113A3F8C03C}"/>
              </a:ext>
            </a:extLst>
          </p:cNvPr>
          <p:cNvSpPr>
            <a:spLocks noChangeArrowheads="1"/>
          </p:cNvSpPr>
          <p:nvPr/>
        </p:nvSpPr>
        <p:spPr bwMode="auto">
          <a:xfrm rot="211640">
            <a:off x="7185025" y="2528888"/>
            <a:ext cx="547688" cy="3200400"/>
          </a:xfrm>
          <a:prstGeom prst="downArrow">
            <a:avLst>
              <a:gd name="adj1" fmla="val 50000"/>
              <a:gd name="adj2" fmla="val 50048"/>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4" name="Down Arrow 13">
            <a:extLst>
              <a:ext uri="{FF2B5EF4-FFF2-40B4-BE49-F238E27FC236}">
                <a16:creationId xmlns:a16="http://schemas.microsoft.com/office/drawing/2014/main" id="{8A50EF16-00A6-416E-A605-4442B43EA56A}"/>
              </a:ext>
            </a:extLst>
          </p:cNvPr>
          <p:cNvSpPr>
            <a:spLocks noChangeArrowheads="1"/>
          </p:cNvSpPr>
          <p:nvPr/>
        </p:nvSpPr>
        <p:spPr bwMode="auto">
          <a:xfrm rot="1552291">
            <a:off x="8150225" y="5073650"/>
            <a:ext cx="547688" cy="811213"/>
          </a:xfrm>
          <a:prstGeom prst="downArrow">
            <a:avLst>
              <a:gd name="adj1" fmla="val 50000"/>
              <a:gd name="adj2" fmla="val 50092"/>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sp>
        <p:nvSpPr>
          <p:cNvPr id="15" name="Down Arrow 14">
            <a:extLst>
              <a:ext uri="{FF2B5EF4-FFF2-40B4-BE49-F238E27FC236}">
                <a16:creationId xmlns:a16="http://schemas.microsoft.com/office/drawing/2014/main" id="{36B9ED66-F4FB-4DEB-B910-CBDA7AB4A819}"/>
              </a:ext>
            </a:extLst>
          </p:cNvPr>
          <p:cNvSpPr>
            <a:spLocks noChangeArrowheads="1"/>
          </p:cNvSpPr>
          <p:nvPr/>
        </p:nvSpPr>
        <p:spPr bwMode="auto">
          <a:xfrm rot="578441">
            <a:off x="7904163" y="1946275"/>
            <a:ext cx="549275" cy="3749675"/>
          </a:xfrm>
          <a:prstGeom prst="downArrow">
            <a:avLst>
              <a:gd name="adj1" fmla="val 50000"/>
              <a:gd name="adj2" fmla="val 49935"/>
            </a:avLst>
          </a:prstGeom>
          <a:solidFill>
            <a:srgbClr val="8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pic>
        <p:nvPicPr>
          <p:cNvPr id="542731" name="Picture 4" descr="Crossroads-Logo.gif">
            <a:extLst>
              <a:ext uri="{FF2B5EF4-FFF2-40B4-BE49-F238E27FC236}">
                <a16:creationId xmlns:a16="http://schemas.microsoft.com/office/drawing/2014/main" id="{06650684-9CAE-45BA-8A55-9861814B0A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02163"/>
            <a:ext cx="17526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0258" name="Picture 8">
            <a:extLst>
              <a:ext uri="{FF2B5EF4-FFF2-40B4-BE49-F238E27FC236}">
                <a16:creationId xmlns:a16="http://schemas.microsoft.com/office/drawing/2014/main" id="{26D5B4BD-2DC4-478C-BEED-2331A7A03B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0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0C25C0-E34F-40E7-997F-A480AF141AA1}"/>
              </a:ext>
            </a:extLst>
          </p:cNvPr>
          <p:cNvSpPr>
            <a:spLocks noGrp="1"/>
          </p:cNvSpPr>
          <p:nvPr>
            <p:ph type="ctrTitle"/>
          </p:nvPr>
        </p:nvSpPr>
        <p:spPr>
          <a:xfrm>
            <a:off x="0" y="0"/>
            <a:ext cx="9144000" cy="902000"/>
          </a:xfrm>
          <a:solidFill>
            <a:schemeClr val="tx1"/>
          </a:solidFill>
          <a:extLst>
            <a:ext uri="{FAA26D3D-D897-4be2-8F04-BA451C77F1D7}"/>
          </a:extLst>
        </p:spPr>
        <p:txBody>
          <a:bodyPr/>
          <a:lstStyle/>
          <a:p>
            <a:pPr>
              <a:defRPr/>
            </a:pPr>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801014E4-749D-431C-BE81-2C9484D1A232}"/>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endParaRPr>
          </a:p>
        </p:txBody>
      </p:sp>
      <p:sp>
        <p:nvSpPr>
          <p:cNvPr id="4" name="Rectangle 2">
            <a:extLst>
              <a:ext uri="{FF2B5EF4-FFF2-40B4-BE49-F238E27FC236}">
                <a16:creationId xmlns:a16="http://schemas.microsoft.com/office/drawing/2014/main" id="{FD6FEE52-FEB0-4B47-862F-5B108E4BEBE5}"/>
              </a:ext>
            </a:extLst>
          </p:cNvPr>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上帝的约与亚伯拉罕和来自他而来的国家，但上帝邀请所有信靠以色列耶和华的外邦人与以色列同在这约中（</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创</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80262" name="Text Box 3">
            <a:extLst>
              <a:ext uri="{FF2B5EF4-FFF2-40B4-BE49-F238E27FC236}">
                <a16:creationId xmlns:a16="http://schemas.microsoft.com/office/drawing/2014/main" id="{559E2E94-6AF0-4DB0-A56E-DC26E27D8AC5}"/>
              </a:ext>
            </a:extLst>
          </p:cNvPr>
          <p:cNvSpPr txBox="1">
            <a:spLocks noChangeArrowheads="1"/>
          </p:cNvSpPr>
          <p:nvPr/>
        </p:nvSpPr>
        <p:spPr bwMode="auto">
          <a:xfrm>
            <a:off x="7966075" y="44450"/>
            <a:ext cx="107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b="1">
                <a:solidFill>
                  <a:srgbClr val="FFFFFF"/>
                </a:solidFill>
                <a:latin typeface="Arial" panose="020B0604020202020204" pitchFamily="34" charset="0"/>
                <a:cs typeface="Arial" panose="020B0604020202020204" pitchFamily="34" charset="0"/>
              </a:rPr>
              <a:t>347d</a:t>
            </a:r>
          </a:p>
        </p:txBody>
      </p:sp>
      <p:sp>
        <p:nvSpPr>
          <p:cNvPr id="7" name="Rectangle 2">
            <a:extLst>
              <a:ext uri="{FF2B5EF4-FFF2-40B4-BE49-F238E27FC236}">
                <a16:creationId xmlns:a16="http://schemas.microsoft.com/office/drawing/2014/main" id="{4C63FE48-D12E-4D3E-BB01-D8F6D791BBF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3">
            <a:extLst>
              <a:ext uri="{FF2B5EF4-FFF2-40B4-BE49-F238E27FC236}">
                <a16:creationId xmlns:a16="http://schemas.microsoft.com/office/drawing/2014/main" id="{8EF781E4-D4AB-4E00-871C-7634D9AF611E}"/>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400">
              <a:solidFill>
                <a:srgbClr val="000000"/>
              </a:solidFill>
              <a:latin typeface="Times New Roman" panose="02020603050405020304" pitchFamily="18" charset="0"/>
              <a:ea typeface="Osaka"/>
              <a:cs typeface="Osaka"/>
            </a:endParaRPr>
          </a:p>
        </p:txBody>
      </p:sp>
      <p:sp>
        <p:nvSpPr>
          <p:cNvPr id="543747" name="Title 1">
            <a:extLst>
              <a:ext uri="{FF2B5EF4-FFF2-40B4-BE49-F238E27FC236}">
                <a16:creationId xmlns:a16="http://schemas.microsoft.com/office/drawing/2014/main" id="{D5BC2523-B942-41C4-B553-A8FFEA124A4F}"/>
              </a:ext>
            </a:extLst>
          </p:cNvPr>
          <p:cNvSpPr>
            <a:spLocks noGrp="1"/>
          </p:cNvSpPr>
          <p:nvPr>
            <p:ph type="title"/>
          </p:nvPr>
        </p:nvSpPr>
        <p:spPr>
          <a:xfrm>
            <a:off x="1600200" y="457200"/>
            <a:ext cx="5791200" cy="533400"/>
          </a:xfrm>
        </p:spPr>
        <p:txBody>
          <a:bodyPr/>
          <a:lstStyle/>
          <a:p>
            <a:pPr algn="l" hangingPunct="1"/>
            <a:r>
              <a:rPr lang="zh-SG" altLang="en-US" sz="3200" b="1">
                <a:solidFill>
                  <a:srgbClr val="C00000"/>
                </a:solidFill>
                <a:latin typeface="Times New Roman" panose="02020603050405020304" pitchFamily="18" charset="0"/>
              </a:rPr>
              <a:t>教会</a:t>
            </a:r>
            <a:r>
              <a:rPr lang="zh-CN" altLang="en-US" sz="3200" b="1">
                <a:solidFill>
                  <a:srgbClr val="C00000"/>
                </a:solidFill>
                <a:latin typeface="Times New Roman" panose="02020603050405020304" pitchFamily="18" charset="0"/>
              </a:rPr>
              <a:t>的异像</a:t>
            </a:r>
            <a:r>
              <a:rPr lang="zh-SG" altLang="ja-JP" sz="3200" b="1">
                <a:solidFill>
                  <a:srgbClr val="C00000"/>
                </a:solidFill>
                <a:latin typeface="Times New Roman" panose="02020603050405020304" pitchFamily="18" charset="0"/>
              </a:rPr>
              <a:t> </a:t>
            </a:r>
            <a:r>
              <a:rPr lang="en-US" altLang="ja-JP" sz="3200" b="1">
                <a:solidFill>
                  <a:srgbClr val="C00000"/>
                </a:solidFill>
                <a:latin typeface="Times New Roman" panose="02020603050405020304" pitchFamily="18" charset="0"/>
              </a:rPr>
              <a:t>…</a:t>
            </a:r>
            <a:endParaRPr lang="en-US" altLang="en-US" sz="3200" b="1" i="1">
              <a:solidFill>
                <a:srgbClr val="C00000"/>
              </a:solidFill>
              <a:latin typeface="Times New Roman" panose="02020603050405020304" pitchFamily="18" charset="0"/>
              <a:cs typeface="Arial" panose="020B0604020202020204" pitchFamily="34" charset="0"/>
            </a:endParaRPr>
          </a:p>
        </p:txBody>
      </p:sp>
      <p:pic>
        <p:nvPicPr>
          <p:cNvPr id="543748" name="Picture 4" descr="Crossroads-Logo.gif">
            <a:extLst>
              <a:ext uri="{FF2B5EF4-FFF2-40B4-BE49-F238E27FC236}">
                <a16:creationId xmlns:a16="http://schemas.microsoft.com/office/drawing/2014/main" id="{48ED22E8-9760-4F94-8C89-C81A6AC56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a:extLst>
              <a:ext uri="{FF2B5EF4-FFF2-40B4-BE49-F238E27FC236}">
                <a16:creationId xmlns:a16="http://schemas.microsoft.com/office/drawing/2014/main" id="{996DBD51-FE6D-492F-AE55-4B93EBAF4F24}"/>
              </a:ext>
            </a:extLst>
          </p:cNvPr>
          <p:cNvGrpSpPr>
            <a:grpSpLocks/>
          </p:cNvGrpSpPr>
          <p:nvPr/>
        </p:nvGrpSpPr>
        <p:grpSpPr bwMode="auto">
          <a:xfrm>
            <a:off x="2971800" y="990600"/>
            <a:ext cx="3048000" cy="3048000"/>
            <a:chOff x="2971800" y="1143000"/>
            <a:chExt cx="3047996" cy="3047996"/>
          </a:xfrm>
        </p:grpSpPr>
        <p:pic>
          <p:nvPicPr>
            <p:cNvPr id="543761" name="Picture 6" descr="lovecloud.jpg">
              <a:extLst>
                <a:ext uri="{FF2B5EF4-FFF2-40B4-BE49-F238E27FC236}">
                  <a16:creationId xmlns:a16="http://schemas.microsoft.com/office/drawing/2014/main" id="{E739CE46-8463-44BF-860D-BFEAB6F116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4996"/>
              <a:ext cx="304799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62" name="Title 1">
              <a:extLst>
                <a:ext uri="{FF2B5EF4-FFF2-40B4-BE49-F238E27FC236}">
                  <a16:creationId xmlns:a16="http://schemas.microsoft.com/office/drawing/2014/main" id="{0BA1DE7E-F2D4-4E8F-9FDA-3A5BCA05AC22}"/>
                </a:ext>
              </a:extLst>
            </p:cNvPr>
            <p:cNvSpPr txBox="1">
              <a:spLocks noChangeArrowheads="1"/>
            </p:cNvSpPr>
            <p:nvPr/>
          </p:nvSpPr>
          <p:spPr bwMode="auto">
            <a:xfrm>
              <a:off x="2971800" y="1143000"/>
              <a:ext cx="2971796"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爱神</a:t>
              </a:r>
              <a:endParaRPr lang="en-US" altLang="en-US" sz="4400" b="1">
                <a:solidFill>
                  <a:srgbClr val="800000"/>
                </a:solidFill>
                <a:latin typeface="Times New Roman" panose="02020603050405020304" pitchFamily="18" charset="0"/>
                <a:cs typeface="Arial" panose="020B0604020202020204" pitchFamily="34" charset="0"/>
              </a:endParaRPr>
            </a:p>
          </p:txBody>
        </p:sp>
      </p:grpSp>
      <p:sp>
        <p:nvSpPr>
          <p:cNvPr id="8" name="Title 1">
            <a:extLst>
              <a:ext uri="{FF2B5EF4-FFF2-40B4-BE49-F238E27FC236}">
                <a16:creationId xmlns:a16="http://schemas.microsoft.com/office/drawing/2014/main" id="{C1DC3437-0C94-4B24-A3B9-A8D77BBA2715}"/>
              </a:ext>
            </a:extLst>
          </p:cNvPr>
          <p:cNvSpPr txBox="1">
            <a:spLocks noChangeArrowheads="1"/>
          </p:cNvSpPr>
          <p:nvPr/>
        </p:nvSpPr>
        <p:spPr bwMode="auto">
          <a:xfrm>
            <a:off x="6096000" y="327660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国家</a:t>
            </a:r>
            <a:r>
              <a:rPr lang="zh-SG" altLang="ja-JP" sz="4400" b="1">
                <a:solidFill>
                  <a:srgbClr val="C00000"/>
                </a:solidFill>
                <a:latin typeface="Times New Roman" panose="02020603050405020304" pitchFamily="18" charset="0"/>
              </a:rPr>
              <a:t> </a:t>
            </a:r>
            <a:endParaRPr lang="en-US" altLang="en-US" sz="4400" b="1">
              <a:solidFill>
                <a:srgbClr val="800000"/>
              </a:solidFill>
              <a:ea typeface="Osaka"/>
              <a:cs typeface="Osaka"/>
            </a:endParaRPr>
          </a:p>
        </p:txBody>
      </p:sp>
      <p:pic>
        <p:nvPicPr>
          <p:cNvPr id="12" name="Content Placeholder 3" descr="People on the Globe.jpg">
            <a:extLst>
              <a:ext uri="{FF2B5EF4-FFF2-40B4-BE49-F238E27FC236}">
                <a16:creationId xmlns:a16="http://schemas.microsoft.com/office/drawing/2014/main" id="{8F542F3F-08FD-4AC2-87A8-1B7E2671650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5" name="Right Arrow 20">
            <a:extLst>
              <a:ext uri="{FF2B5EF4-FFF2-40B4-BE49-F238E27FC236}">
                <a16:creationId xmlns:a16="http://schemas.microsoft.com/office/drawing/2014/main" id="{87223E96-9E7E-4FFA-B82D-C6B305D94BA9}"/>
              </a:ext>
            </a:extLst>
          </p:cNvPr>
          <p:cNvSpPr/>
          <p:nvPr/>
        </p:nvSpPr>
        <p:spPr>
          <a:xfrm rot="8142922">
            <a:off x="6554788" y="2630488"/>
            <a:ext cx="762000" cy="531812"/>
          </a:xfrm>
          <a:custGeom>
            <a:avLst>
              <a:gd name="f0" fmla="val 14040"/>
              <a:gd name="f1" fmla="val 5400"/>
            </a:avLst>
            <a:gdLst>
              <a:gd name="f2" fmla="val 10800000"/>
              <a:gd name="f3" fmla="val 5400000"/>
              <a:gd name="f4" fmla="val 180"/>
              <a:gd name="f5" fmla="val w"/>
              <a:gd name="f6" fmla="val h"/>
              <a:gd name="f7" fmla="val 0"/>
              <a:gd name="f8" fmla="val 21600"/>
              <a:gd name="f9" fmla="val 108000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990033"/>
          </a:solidFill>
          <a:ln w="12701">
            <a:solidFill>
              <a:srgbClr val="000000"/>
            </a:solidFill>
            <a:prstDash val="solid"/>
            <a:round/>
          </a:ln>
          <a:scene3d>
            <a:camera prst="orthographicFront">
              <a:rot lat="1200000" lon="1200000" rev="16800000"/>
            </a:camera>
            <a:lightRig rig="threePt" dir="t"/>
          </a:scene3d>
        </p:spPr>
        <p:txBody>
          <a:bodyPr wrap="none" anchorCtr="1"/>
          <a:lstStyle/>
          <a:p>
            <a:pPr algn="ctr" eaLnBrk="1" fontAlgn="auto" hangingPunct="1">
              <a:spcBef>
                <a:spcPts val="0"/>
              </a:spcBef>
              <a:spcAft>
                <a:spcPts val="0"/>
              </a:spcAft>
              <a:defRPr sz="1800" b="0" i="0" u="none" strike="noStrike" kern="0" cap="none" spc="0" baseline="0">
                <a:solidFill>
                  <a:srgbClr val="000000"/>
                </a:solidFill>
                <a:uFillTx/>
              </a:defRPr>
            </a:pPr>
            <a:endParaRPr lang="en-US" sz="2400" kern="0" dirty="0">
              <a:solidFill>
                <a:srgbClr val="800000"/>
              </a:solidFill>
              <a:latin typeface="Times New Roman"/>
              <a:ea typeface="Osaka"/>
            </a:endParaRPr>
          </a:p>
        </p:txBody>
      </p:sp>
      <p:grpSp>
        <p:nvGrpSpPr>
          <p:cNvPr id="9" name="Group 20">
            <a:extLst>
              <a:ext uri="{FF2B5EF4-FFF2-40B4-BE49-F238E27FC236}">
                <a16:creationId xmlns:a16="http://schemas.microsoft.com/office/drawing/2014/main" id="{E8CEDC93-3764-4906-B377-6A8C086E045A}"/>
              </a:ext>
            </a:extLst>
          </p:cNvPr>
          <p:cNvGrpSpPr>
            <a:grpSpLocks/>
          </p:cNvGrpSpPr>
          <p:nvPr/>
        </p:nvGrpSpPr>
        <p:grpSpPr bwMode="auto">
          <a:xfrm>
            <a:off x="0" y="3352800"/>
            <a:ext cx="3048000" cy="3352800"/>
            <a:chOff x="0" y="3352800"/>
            <a:chExt cx="3047996" cy="3352800"/>
          </a:xfrm>
        </p:grpSpPr>
        <p:grpSp>
          <p:nvGrpSpPr>
            <p:cNvPr id="543757" name="Group 14">
              <a:extLst>
                <a:ext uri="{FF2B5EF4-FFF2-40B4-BE49-F238E27FC236}">
                  <a16:creationId xmlns:a16="http://schemas.microsoft.com/office/drawing/2014/main" id="{98805298-A1A8-4389-B521-0B4BDB952B1F}"/>
                </a:ext>
              </a:extLst>
            </p:cNvPr>
            <p:cNvGrpSpPr>
              <a:grpSpLocks/>
            </p:cNvGrpSpPr>
            <p:nvPr/>
          </p:nvGrpSpPr>
          <p:grpSpPr bwMode="auto">
            <a:xfrm>
              <a:off x="0" y="3352800"/>
              <a:ext cx="3047996" cy="3352800"/>
              <a:chOff x="0" y="3505199"/>
              <a:chExt cx="3047996" cy="3352800"/>
            </a:xfrm>
          </p:grpSpPr>
          <p:sp>
            <p:nvSpPr>
              <p:cNvPr id="543759" name="Title 1">
                <a:extLst>
                  <a:ext uri="{FF2B5EF4-FFF2-40B4-BE49-F238E27FC236}">
                    <a16:creationId xmlns:a16="http://schemas.microsoft.com/office/drawing/2014/main" id="{C7FD5F8D-460F-408E-BB13-478318E0D272}"/>
                  </a:ext>
                </a:extLst>
              </p:cNvPr>
              <p:cNvSpPr txBox="1">
                <a:spLocks noChangeArrowheads="1"/>
              </p:cNvSpPr>
              <p:nvPr/>
            </p:nvSpPr>
            <p:spPr bwMode="auto">
              <a:xfrm>
                <a:off x="0" y="3505199"/>
                <a:ext cx="3047996"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zh-CN" altLang="en-US" sz="4400" b="1">
                    <a:solidFill>
                      <a:srgbClr val="C00000"/>
                    </a:solidFill>
                    <a:latin typeface="SimSun" panose="02010600030101010101" pitchFamily="2" charset="-122"/>
                  </a:rPr>
                  <a:t>爱</a:t>
                </a:r>
                <a:r>
                  <a:rPr lang="zh-SG" altLang="en-US" sz="4400" b="1">
                    <a:solidFill>
                      <a:srgbClr val="C00000"/>
                    </a:solidFill>
                    <a:latin typeface="SimSun" panose="02010600030101010101" pitchFamily="2" charset="-122"/>
                  </a:rPr>
                  <a:t>教会</a:t>
                </a:r>
                <a:r>
                  <a:rPr lang="zh-SG" altLang="ja-JP" sz="4400" b="1">
                    <a:solidFill>
                      <a:srgbClr val="000000"/>
                    </a:solidFill>
                    <a:latin typeface="SimSun" panose="02010600030101010101" pitchFamily="2" charset="-122"/>
                  </a:rPr>
                  <a:t> </a:t>
                </a:r>
                <a:endParaRPr lang="en-US" altLang="en-US" sz="4400" b="1">
                  <a:solidFill>
                    <a:srgbClr val="800000"/>
                  </a:solidFill>
                  <a:latin typeface="Times New Roman" panose="02020603050405020304" pitchFamily="18" charset="0"/>
                  <a:cs typeface="Arial" panose="020B0604020202020204" pitchFamily="34" charset="0"/>
                </a:endParaRPr>
              </a:p>
            </p:txBody>
          </p:sp>
          <p:pic>
            <p:nvPicPr>
              <p:cNvPr id="543760" name="Picture 12" descr="body_of_Christ2.jpg">
                <a:extLst>
                  <a:ext uri="{FF2B5EF4-FFF2-40B4-BE49-F238E27FC236}">
                    <a16:creationId xmlns:a16="http://schemas.microsoft.com/office/drawing/2014/main" id="{C32CCF9D-0806-4310-8728-325B2A3AF9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72210"/>
                <a:ext cx="3047996" cy="228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3758" name="TextBox 15">
              <a:extLst>
                <a:ext uri="{FF2B5EF4-FFF2-40B4-BE49-F238E27FC236}">
                  <a16:creationId xmlns:a16="http://schemas.microsoft.com/office/drawing/2014/main" id="{FC2263C5-19E5-4B64-909A-4B7C6BF8DCC6}"/>
                </a:ext>
              </a:extLst>
            </p:cNvPr>
            <p:cNvSpPr txBox="1">
              <a:spLocks noChangeArrowheads="1"/>
            </p:cNvSpPr>
            <p:nvPr/>
          </p:nvSpPr>
          <p:spPr bwMode="auto">
            <a:xfrm>
              <a:off x="76200" y="5943600"/>
              <a:ext cx="1143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SG" altLang="en-US" sz="1600" b="1">
                  <a:solidFill>
                    <a:srgbClr val="FFFFFF"/>
                  </a:solidFill>
                  <a:latin typeface="Times New Roman" panose="02020603050405020304" pitchFamily="18" charset="0"/>
                </a:rPr>
                <a:t>多</a:t>
              </a:r>
              <a:r>
                <a:rPr lang="zh-SG" altLang="en-US" sz="1600" b="1">
                  <a:solidFill>
                    <a:srgbClr val="FFFFFF"/>
                  </a:solidFill>
                  <a:latin typeface="SimSun" panose="02010600030101010101" pitchFamily="2" charset="-122"/>
                </a:rPr>
                <a:t>员</a:t>
              </a:r>
              <a:r>
                <a:rPr lang="zh-CN" altLang="en-US" sz="1600" b="1">
                  <a:solidFill>
                    <a:srgbClr val="FFFFFF"/>
                  </a:solidFill>
                  <a:latin typeface="SimSun" panose="02010600030101010101" pitchFamily="2" charset="-122"/>
                </a:rPr>
                <a:t>一</a:t>
              </a:r>
              <a:r>
                <a:rPr lang="zh-SG" altLang="en-US" sz="1600" b="1">
                  <a:solidFill>
                    <a:srgbClr val="FFFFFF"/>
                  </a:solidFill>
                  <a:latin typeface="Times New Roman" panose="02020603050405020304" pitchFamily="18" charset="0"/>
                </a:rPr>
                <a:t>体</a:t>
              </a:r>
              <a:endParaRPr lang="en-US" altLang="ja-JP" sz="1600" b="1">
                <a:solidFill>
                  <a:srgbClr val="FFFFFF"/>
                </a:solidFill>
                <a:latin typeface="Times New Roman" panose="02020603050405020304" pitchFamily="18" charset="0"/>
              </a:endParaRPr>
            </a:p>
            <a:p>
              <a:pPr eaLnBrk="1" hangingPunct="1">
                <a:spcBef>
                  <a:spcPct val="0"/>
                </a:spcBef>
                <a:buFontTx/>
                <a:buNone/>
              </a:pPr>
              <a:endParaRPr lang="en-US" altLang="en-US" sz="1600">
                <a:solidFill>
                  <a:srgbClr val="000000"/>
                </a:solidFill>
                <a:latin typeface="Times New Roman" panose="02020603050405020304" pitchFamily="18" charset="0"/>
              </a:endParaRPr>
            </a:p>
          </p:txBody>
        </p:sp>
      </p:grpSp>
      <p:sp>
        <p:nvSpPr>
          <p:cNvPr id="543754" name="TextBox 16">
            <a:extLst>
              <a:ext uri="{FF2B5EF4-FFF2-40B4-BE49-F238E27FC236}">
                <a16:creationId xmlns:a16="http://schemas.microsoft.com/office/drawing/2014/main" id="{AEB0BABA-4EA0-47B4-AAF6-E69B4E560E9E}"/>
              </a:ext>
            </a:extLst>
          </p:cNvPr>
          <p:cNvSpPr txBox="1">
            <a:spLocks noChangeArrowheads="1"/>
          </p:cNvSpPr>
          <p:nvPr/>
        </p:nvSpPr>
        <p:spPr bwMode="auto">
          <a:xfrm>
            <a:off x="0" y="14478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SG" altLang="en-US" sz="1800">
                <a:solidFill>
                  <a:srgbClr val="000000"/>
                </a:solidFill>
                <a:latin typeface="Times New Roman" panose="02020603050405020304" pitchFamily="18" charset="0"/>
              </a:rPr>
              <a:t>交叉路国际教会</a:t>
            </a:r>
            <a:endParaRPr lang="en-US" altLang="en-US" sz="1800">
              <a:solidFill>
                <a:srgbClr val="000000"/>
              </a:solidFill>
              <a:latin typeface="Times New Roman" panose="02020603050405020304" pitchFamily="18" charset="0"/>
            </a:endParaRPr>
          </a:p>
        </p:txBody>
      </p:sp>
      <p:sp>
        <p:nvSpPr>
          <p:cNvPr id="18" name="Right Arrow 17">
            <a:extLst>
              <a:ext uri="{FF2B5EF4-FFF2-40B4-BE49-F238E27FC236}">
                <a16:creationId xmlns:a16="http://schemas.microsoft.com/office/drawing/2014/main" id="{9AFEE336-A775-4DE8-9FF8-7620D73C3FE9}"/>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800000"/>
              </a:solidFill>
              <a:latin typeface="Times New Roman" panose="02020603050405020304" pitchFamily="18" charset="0"/>
            </a:endParaRPr>
          </a:p>
        </p:txBody>
      </p:sp>
      <p:sp>
        <p:nvSpPr>
          <p:cNvPr id="19" name="Right Arrow 18">
            <a:extLst>
              <a:ext uri="{FF2B5EF4-FFF2-40B4-BE49-F238E27FC236}">
                <a16:creationId xmlns:a16="http://schemas.microsoft.com/office/drawing/2014/main" id="{1989A6DE-0C06-439D-8909-F4D5FC273D71}"/>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8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B9CAC-FE0E-4E27-A579-93D5468DABC6}"/>
              </a:ext>
            </a:extLst>
          </p:cNvPr>
          <p:cNvSpPr>
            <a:spLocks noGrp="1"/>
          </p:cNvSpPr>
          <p:nvPr>
            <p:ph type="title" idx="4294967295"/>
          </p:nvPr>
        </p:nvSpPr>
        <p:spPr>
          <a:xfrm>
            <a:off x="-1028700" y="1524000"/>
            <a:ext cx="4076700" cy="1143000"/>
          </a:xfrm>
        </p:spPr>
        <p:txBody>
          <a:bodyPr/>
          <a:lstStyle/>
          <a:p>
            <a:pPr>
              <a:defRPr/>
            </a:pPr>
            <a:r>
              <a:rPr lang="en-US">
                <a:ea typeface="ＭＳ Ｐゴシック" pitchFamily="-107" charset="-128"/>
              </a:rPr>
              <a:t>Mercedes-Benz</a:t>
            </a:r>
          </a:p>
        </p:txBody>
      </p:sp>
      <p:sp>
        <p:nvSpPr>
          <p:cNvPr id="544771" name="Rectangle 2">
            <a:extLst>
              <a:ext uri="{FF2B5EF4-FFF2-40B4-BE49-F238E27FC236}">
                <a16:creationId xmlns:a16="http://schemas.microsoft.com/office/drawing/2014/main" id="{2EF6BCE6-B1B0-4FAC-8E63-9507B0646FE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pic>
        <p:nvPicPr>
          <p:cNvPr id="544772" name="Picture 4" descr="mercedeslogo.jpg">
            <a:extLst>
              <a:ext uri="{FF2B5EF4-FFF2-40B4-BE49-F238E27FC236}">
                <a16:creationId xmlns:a16="http://schemas.microsoft.com/office/drawing/2014/main" id="{61E3C75A-7393-4EE9-A1A6-747564BA1E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3" name="Rectangle 4">
            <a:extLst>
              <a:ext uri="{FF2B5EF4-FFF2-40B4-BE49-F238E27FC236}">
                <a16:creationId xmlns:a16="http://schemas.microsoft.com/office/drawing/2014/main" id="{C16E7AA3-2FC2-4AC8-9056-DF58B2CE204D}"/>
              </a:ext>
            </a:extLst>
          </p:cNvPr>
          <p:cNvSpPr>
            <a:spLocks noChangeArrowheads="1"/>
          </p:cNvSpPr>
          <p:nvPr/>
        </p:nvSpPr>
        <p:spPr bwMode="auto">
          <a:xfrm>
            <a:off x="762000" y="5842000"/>
            <a:ext cx="7543800" cy="1015663"/>
          </a:xfrm>
          <a:prstGeom prst="rect">
            <a:avLst/>
          </a:prstGeom>
          <a:solidFill>
            <a:srgbClr val="00060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zh-CN" altLang="en-US" sz="6000" dirty="0">
                <a:latin typeface="KaiTi" panose="02010609060101010101" pitchFamily="49" charset="-122"/>
                <a:ea typeface="KaiTi" panose="02010609060101010101" pitchFamily="49" charset="-122"/>
              </a:rPr>
              <a:t>梅赛德斯</a:t>
            </a:r>
            <a:r>
              <a:rPr lang="en-US" altLang="zh-CN" sz="6000" dirty="0">
                <a:latin typeface="KaiTi" panose="02010609060101010101" pitchFamily="49" charset="-122"/>
                <a:ea typeface="KaiTi" panose="02010609060101010101" pitchFamily="49" charset="-122"/>
              </a:rPr>
              <a:t>-</a:t>
            </a:r>
            <a:r>
              <a:rPr lang="zh-CN" altLang="en-US" sz="6000" dirty="0">
                <a:latin typeface="KaiTi" panose="02010609060101010101" pitchFamily="49" charset="-122"/>
                <a:ea typeface="KaiTi" panose="02010609060101010101" pitchFamily="49" charset="-122"/>
              </a:rPr>
              <a:t>奔驰</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E822E-DB23-4CEA-86C4-67C06ADDDB06}"/>
              </a:ext>
            </a:extLst>
          </p:cNvPr>
          <p:cNvSpPr>
            <a:spLocks noGrp="1"/>
          </p:cNvSpPr>
          <p:nvPr>
            <p:ph type="title" idx="4294967295"/>
          </p:nvPr>
        </p:nvSpPr>
        <p:spPr>
          <a:xfrm>
            <a:off x="0" y="0"/>
            <a:ext cx="2057400" cy="1143000"/>
          </a:xfrm>
        </p:spPr>
        <p:txBody>
          <a:bodyPr/>
          <a:lstStyle/>
          <a:p>
            <a:pPr>
              <a:defRPr/>
            </a:pPr>
            <a:r>
              <a:rPr lang="en-US">
                <a:ea typeface="ＭＳ Ｐゴシック" pitchFamily="-107" charset="-128"/>
              </a:rPr>
              <a:t>Black</a:t>
            </a:r>
          </a:p>
        </p:txBody>
      </p:sp>
      <p:sp>
        <p:nvSpPr>
          <p:cNvPr id="545795" name="Rectangle 2">
            <a:extLst>
              <a:ext uri="{FF2B5EF4-FFF2-40B4-BE49-F238E27FC236}">
                <a16:creationId xmlns:a16="http://schemas.microsoft.com/office/drawing/2014/main" id="{DC0565F3-4439-4ABA-BE40-F8CC7A5652DD}"/>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Title 1">
            <a:extLst>
              <a:ext uri="{FF2B5EF4-FFF2-40B4-BE49-F238E27FC236}">
                <a16:creationId xmlns:a16="http://schemas.microsoft.com/office/drawing/2014/main" id="{4044F695-EA20-45E9-B805-B4CE6DA19F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B9D1AE5-3427-4352-A32F-B1A4BE003E16}"/>
              </a:ext>
            </a:extLst>
          </p:cNvPr>
          <p:cNvSpPr txBox="1"/>
          <p:nvPr/>
        </p:nvSpPr>
        <p:spPr>
          <a:xfrm>
            <a:off x="304800" y="914400"/>
            <a:ext cx="8839200" cy="5448300"/>
          </a:xfrm>
          <a:prstGeom prst="rect">
            <a:avLst/>
          </a:prstGeom>
          <a:noFill/>
        </p:spPr>
        <p:txBody>
          <a:bodyPr>
            <a:spAutoFit/>
          </a:bodyPr>
          <a:lstStyle>
            <a:lvl1pPr marL="449263" indent="-4492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AutoNum type="arabicPeriod"/>
              <a:defRPr/>
            </a:pPr>
            <a:r>
              <a:rPr lang="zh-CN" altLang="en-US" sz="3200" b="1">
                <a:solidFill>
                  <a:srgbClr val="FFFFFF"/>
                </a:solidFill>
                <a:effectLst>
                  <a:outerShdw blurRad="38100" dist="38100" dir="2700000" algn="tl">
                    <a:srgbClr val="000000"/>
                  </a:outerShdw>
                </a:effectLst>
                <a:cs typeface="Arial" charset="0"/>
              </a:rPr>
              <a:t>你能分享一个例子，神如何使你注意到你不服从传福音？</a:t>
            </a:r>
            <a:endParaRPr lang="en-US" altLang="ja-JP" sz="3200" b="1">
              <a:solidFill>
                <a:srgbClr val="FFFFFF"/>
              </a:solidFill>
              <a:effectLst>
                <a:outerShdw blurRad="38100" dist="38100" dir="2700000" algn="tl">
                  <a:srgbClr val="000000"/>
                </a:outerShdw>
              </a:effectLst>
              <a:cs typeface="Arial" charset="0"/>
            </a:endParaRPr>
          </a:p>
          <a:p>
            <a:pPr>
              <a:defRPr/>
            </a:pPr>
            <a:r>
              <a:rPr lang="en-US" sz="3200" b="1">
                <a:solidFill>
                  <a:srgbClr val="FFFFFF"/>
                </a:solidFill>
                <a:effectLst>
                  <a:outerShdw blurRad="38100" dist="38100" dir="2700000" algn="tl">
                    <a:srgbClr val="000000"/>
                  </a:outerShdw>
                </a:effectLst>
                <a:cs typeface="Arial" charset="0"/>
              </a:rPr>
              <a:t> </a:t>
            </a:r>
          </a:p>
          <a:p>
            <a:pPr>
              <a:defRPr/>
            </a:pPr>
            <a:r>
              <a:rPr lang="en-US" sz="3200" b="1">
                <a:solidFill>
                  <a:srgbClr val="FFFFFF"/>
                </a:solidFill>
                <a:effectLst>
                  <a:outerShdw blurRad="38100" dist="38100" dir="2700000" algn="tl">
                    <a:srgbClr val="000000"/>
                  </a:outerShdw>
                </a:effectLst>
                <a:cs typeface="Arial" charset="0"/>
              </a:rPr>
              <a:t>2.	</a:t>
            </a:r>
            <a:r>
              <a:rPr lang="zh-CN" altLang="en-US" sz="3200" b="1">
                <a:solidFill>
                  <a:srgbClr val="FFFFFF"/>
                </a:solidFill>
                <a:effectLst>
                  <a:outerShdw blurRad="38100" dist="38100" dir="2700000" algn="tl">
                    <a:srgbClr val="000000"/>
                  </a:outerShdw>
                </a:effectLst>
                <a:cs typeface="Arial" charset="0"/>
              </a:rPr>
              <a:t>其他的人有时会因为我们不服从而受苦？如何？</a:t>
            </a:r>
            <a:endParaRPr lang="en-US" altLang="ja-JP" sz="3200" b="1">
              <a:solidFill>
                <a:srgbClr val="FFFFFF"/>
              </a:solidFill>
              <a:effectLst>
                <a:outerShdw blurRad="38100" dist="38100" dir="2700000" algn="tl">
                  <a:srgbClr val="000000"/>
                </a:outerShdw>
              </a:effectLst>
              <a:cs typeface="Arial" charset="0"/>
            </a:endParaRPr>
          </a:p>
          <a:p>
            <a:pPr>
              <a:defRPr/>
            </a:pPr>
            <a:r>
              <a:rPr lang="en-US" sz="3200" b="1">
                <a:solidFill>
                  <a:srgbClr val="FFFFFF"/>
                </a:solidFill>
                <a:effectLst>
                  <a:outerShdw blurRad="38100" dist="38100" dir="2700000" algn="tl">
                    <a:srgbClr val="000000"/>
                  </a:outerShdw>
                </a:effectLst>
                <a:cs typeface="Arial" charset="0"/>
              </a:rPr>
              <a:t> </a:t>
            </a:r>
          </a:p>
          <a:p>
            <a:pPr>
              <a:defRPr/>
            </a:pPr>
            <a:r>
              <a:rPr lang="en-US" sz="3200" b="1">
                <a:solidFill>
                  <a:srgbClr val="FFFFFF"/>
                </a:solidFill>
                <a:effectLst>
                  <a:outerShdw blurRad="38100" dist="38100" dir="2700000" algn="tl">
                    <a:srgbClr val="000000"/>
                  </a:outerShdw>
                </a:effectLst>
                <a:cs typeface="Arial" charset="0"/>
              </a:rPr>
              <a:t>3.	</a:t>
            </a:r>
            <a:r>
              <a:rPr lang="zh-CN" altLang="en-US" sz="3200" b="1">
                <a:solidFill>
                  <a:srgbClr val="FFFFFF"/>
                </a:solidFill>
                <a:effectLst>
                  <a:outerShdw blurRad="38100" dist="38100" dir="2700000" algn="tl">
                    <a:srgbClr val="000000"/>
                  </a:outerShdw>
                </a:effectLst>
                <a:cs typeface="Arial" charset="0"/>
              </a:rPr>
              <a:t> 为什么你有时不服从上帝的话 ，</a:t>
            </a:r>
            <a:r>
              <a:rPr lang="zh-SG" sz="3200" b="1">
                <a:cs typeface="Arial" charset="0"/>
              </a:rPr>
              <a:t>以</a:t>
            </a:r>
            <a:r>
              <a:rPr lang="zh-CN" altLang="en-US" sz="3200" b="1">
                <a:solidFill>
                  <a:srgbClr val="FFFFFF"/>
                </a:solidFill>
                <a:effectLst>
                  <a:outerShdw blurRad="38100" dist="38100" dir="2700000" algn="tl">
                    <a:srgbClr val="000000"/>
                  </a:outerShdw>
                </a:effectLst>
                <a:cs typeface="Arial" charset="0"/>
              </a:rPr>
              <a:t>拒绝分享你的信仰？</a:t>
            </a:r>
            <a:endParaRPr lang="en-US" altLang="ja-JP" sz="3200" b="1">
              <a:solidFill>
                <a:srgbClr val="FFFFFF"/>
              </a:solidFill>
              <a:effectLst>
                <a:outerShdw blurRad="38100" dist="38100" dir="2700000" algn="tl">
                  <a:srgbClr val="000000"/>
                </a:outerShdw>
              </a:effectLst>
              <a:cs typeface="Arial" charset="0"/>
            </a:endParaRPr>
          </a:p>
          <a:p>
            <a:pPr>
              <a:defRPr/>
            </a:pPr>
            <a:r>
              <a:rPr lang="en-US" sz="3200" b="1">
                <a:solidFill>
                  <a:srgbClr val="FFFFFF"/>
                </a:solidFill>
                <a:effectLst>
                  <a:outerShdw blurRad="38100" dist="38100" dir="2700000" algn="tl">
                    <a:srgbClr val="000000"/>
                  </a:outerShdw>
                </a:effectLst>
                <a:cs typeface="Arial" charset="0"/>
              </a:rPr>
              <a:t> </a:t>
            </a:r>
          </a:p>
          <a:p>
            <a:pPr>
              <a:defRPr/>
            </a:pPr>
            <a:r>
              <a:rPr lang="en-US" sz="3200" b="1">
                <a:solidFill>
                  <a:srgbClr val="FFFFFF"/>
                </a:solidFill>
                <a:effectLst>
                  <a:outerShdw blurRad="38100" dist="38100" dir="2700000" algn="tl">
                    <a:srgbClr val="000000"/>
                  </a:outerShdw>
                </a:effectLst>
                <a:cs typeface="Arial" charset="0"/>
              </a:rPr>
              <a:t>4.	</a:t>
            </a:r>
            <a:r>
              <a:rPr lang="zh-CN" altLang="en-US" sz="3200" b="1">
                <a:solidFill>
                  <a:srgbClr val="FFFFFF"/>
                </a:solidFill>
                <a:effectLst>
                  <a:outerShdw blurRad="38100" dist="38100" dir="2700000" algn="tl">
                    <a:srgbClr val="000000"/>
                  </a:outerShdw>
                </a:effectLst>
                <a:cs typeface="Arial" charset="0"/>
              </a:rPr>
              <a:t> 你能采取什么切实步骤来改变呢？</a:t>
            </a:r>
            <a:endParaRPr lang="en-US" altLang="ja-JP" sz="3200" b="1">
              <a:solidFill>
                <a:srgbClr val="FFFFFF"/>
              </a:solidFill>
              <a:effectLst>
                <a:outerShdw blurRad="38100" dist="38100" dir="2700000" algn="tl">
                  <a:srgbClr val="000000"/>
                </a:outerShdw>
              </a:effectLst>
              <a:cs typeface="Arial" charset="0"/>
            </a:endParaRPr>
          </a:p>
          <a:p>
            <a:pPr>
              <a:defRPr/>
            </a:pPr>
            <a:endParaRPr lang="en-US" sz="2800" b="1">
              <a:solidFill>
                <a:srgbClr val="FFFFFF"/>
              </a:solidFill>
              <a:effectLst>
                <a:outerShdw blurRad="38100" dist="38100" dir="2700000" algn="tl">
                  <a:srgbClr val="000000"/>
                </a:outerShdw>
              </a:effectLst>
              <a:cs typeface="Arial" charset="0"/>
            </a:endParaRPr>
          </a:p>
        </p:txBody>
      </p:sp>
      <p:sp>
        <p:nvSpPr>
          <p:cNvPr id="410630" name="Rectangle 1030">
            <a:extLst>
              <a:ext uri="{FF2B5EF4-FFF2-40B4-BE49-F238E27FC236}">
                <a16:creationId xmlns:a16="http://schemas.microsoft.com/office/drawing/2014/main" id="{D88A5E9B-77B8-4CAD-AC9F-919170F3BCA4}"/>
              </a:ext>
            </a:extLst>
          </p:cNvPr>
          <p:cNvSpPr>
            <a:spLocks noGrp="1" noChangeArrowheads="1"/>
          </p:cNvSpPr>
          <p:nvPr>
            <p:ph type="title" idx="4294967295"/>
          </p:nvPr>
        </p:nvSpPr>
        <p:spPr>
          <a:xfrm>
            <a:off x="533400" y="228600"/>
            <a:ext cx="8229600" cy="609600"/>
          </a:xfrm>
        </p:spPr>
        <p:txBody>
          <a:bodyPr/>
          <a:lstStyle/>
          <a:p>
            <a:pPr>
              <a:defRPr/>
            </a:pPr>
            <a:r>
              <a:rPr lang="zh-CN" altLang="en-US">
                <a:latin typeface="KaiTi" charset="0"/>
                <a:ea typeface="KaiTi" charset="0"/>
                <a:cs typeface="KaiTi" charset="0"/>
              </a:rPr>
              <a:t>约拿书第一章   小组问题</a:t>
            </a:r>
            <a:endParaRPr lang="en-US" sz="5400">
              <a:latin typeface="KaiTi" charset="0"/>
              <a:ea typeface="KaiTi" charset="0"/>
              <a:cs typeface="KaiTi" charset="0"/>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Text Box 2">
            <a:extLst>
              <a:ext uri="{FF2B5EF4-FFF2-40B4-BE49-F238E27FC236}">
                <a16:creationId xmlns:a16="http://schemas.microsoft.com/office/drawing/2014/main" id="{0C489C73-D9A1-4C1F-8A52-BACE338A75F3}"/>
              </a:ext>
            </a:extLst>
          </p:cNvPr>
          <p:cNvSpPr txBox="1">
            <a:spLocks noChangeArrowheads="1"/>
          </p:cNvSpPr>
          <p:nvPr/>
        </p:nvSpPr>
        <p:spPr bwMode="auto">
          <a:xfrm>
            <a:off x="609600" y="1143000"/>
            <a:ext cx="830580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50000"/>
              </a:spcBef>
              <a:buClrTx/>
              <a:buSzTx/>
              <a:buFontTx/>
              <a:buNone/>
            </a:pPr>
            <a:r>
              <a:rPr lang="en-US" altLang="en-US" sz="2400" b="1">
                <a:solidFill>
                  <a:srgbClr val="FFFFFF"/>
                </a:solidFill>
              </a:rPr>
              <a:t>I.</a:t>
            </a:r>
            <a:r>
              <a:rPr lang="zh-CN" altLang="en-US" sz="2400" b="1">
                <a:solidFill>
                  <a:srgbClr val="FFFFFF"/>
                </a:solidFill>
              </a:rPr>
              <a:t> </a:t>
            </a:r>
            <a:r>
              <a:rPr lang="zh-SG" altLang="en-US" sz="2400" b="1">
                <a:solidFill>
                  <a:srgbClr val="FFFFFF"/>
                </a:solidFill>
              </a:rPr>
              <a:t>介绍</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A. </a:t>
            </a:r>
            <a:r>
              <a:rPr lang="zh-SG" altLang="en-US" sz="2400" b="1">
                <a:solidFill>
                  <a:srgbClr val="FFFFFF"/>
                </a:solidFill>
              </a:rPr>
              <a:t>日期和背景</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B. </a:t>
            </a:r>
            <a:r>
              <a:rPr lang="zh-SG" altLang="en-US" sz="2400" b="1">
                <a:solidFill>
                  <a:srgbClr val="FFFFFF"/>
                </a:solidFill>
              </a:rPr>
              <a:t>尼尼微</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C. </a:t>
            </a:r>
            <a:r>
              <a:rPr lang="zh-SG" altLang="en-US" sz="2400" b="1">
                <a:solidFill>
                  <a:srgbClr val="FFFFFF"/>
                </a:solidFill>
              </a:rPr>
              <a:t>特性及图</a:t>
            </a:r>
            <a:r>
              <a:rPr lang="zh-CN" altLang="en-US" sz="2400" b="1">
                <a:solidFill>
                  <a:srgbClr val="FFFFFF"/>
                </a:solidFill>
              </a:rPr>
              <a:t>表</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II. </a:t>
            </a:r>
            <a:r>
              <a:rPr lang="zh-SG" altLang="en-US" sz="2400" b="1">
                <a:solidFill>
                  <a:srgbClr val="FFFFFF"/>
                </a:solidFill>
              </a:rPr>
              <a:t>议题</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A. </a:t>
            </a:r>
            <a:r>
              <a:rPr lang="zh-CN" altLang="en-US" sz="2400" b="1">
                <a:solidFill>
                  <a:srgbClr val="FFFFFF"/>
                </a:solidFill>
              </a:rPr>
              <a:t>历史性与文学类型。</a:t>
            </a:r>
            <a:endParaRPr lang="en-US" altLang="ja-JP" sz="2400" b="1">
              <a:solidFill>
                <a:srgbClr val="FFFFFF"/>
              </a:solidFill>
            </a:endParaRPr>
          </a:p>
          <a:p>
            <a:pPr>
              <a:lnSpc>
                <a:spcPct val="80000"/>
              </a:lnSpc>
              <a:spcBef>
                <a:spcPct val="50000"/>
              </a:spcBef>
              <a:buClrTx/>
              <a:buSzTx/>
              <a:buFontTx/>
              <a:buNone/>
            </a:pPr>
            <a:r>
              <a:rPr lang="en-US" altLang="en-US" sz="2400" b="1">
                <a:solidFill>
                  <a:srgbClr val="FFFFFF"/>
                </a:solidFill>
              </a:rPr>
              <a:t>   B. </a:t>
            </a:r>
            <a:r>
              <a:rPr lang="zh-CN" altLang="en-US" sz="2400" b="1">
                <a:solidFill>
                  <a:srgbClr val="FFFFFF"/>
                </a:solidFill>
              </a:rPr>
              <a:t>为什么约拿很快逃离和</a:t>
            </a:r>
            <a:r>
              <a:rPr lang="en-US" altLang="zh-CN" sz="2400" b="1">
                <a:solidFill>
                  <a:srgbClr val="FFFFFF"/>
                </a:solidFill>
              </a:rPr>
              <a:t>4:2</a:t>
            </a:r>
            <a:r>
              <a:rPr lang="zh-CN" altLang="en-US" sz="2400" b="1">
                <a:solidFill>
                  <a:srgbClr val="FFFFFF"/>
                </a:solidFill>
              </a:rPr>
              <a:t>的重要性？</a:t>
            </a:r>
            <a:endParaRPr lang="en-US" altLang="ja-JP" sz="2400" b="1">
              <a:solidFill>
                <a:srgbClr val="FFFFFF"/>
              </a:solidFill>
            </a:endParaRPr>
          </a:p>
          <a:p>
            <a:pPr>
              <a:spcBef>
                <a:spcPct val="50000"/>
              </a:spcBef>
              <a:buClrTx/>
              <a:buSzTx/>
              <a:buFontTx/>
              <a:buNone/>
            </a:pPr>
            <a:r>
              <a:rPr lang="en-US" altLang="en-US" sz="2400" b="1">
                <a:solidFill>
                  <a:srgbClr val="FFFFFF"/>
                </a:solidFill>
              </a:rPr>
              <a:t>   C. </a:t>
            </a:r>
            <a:r>
              <a:rPr lang="zh-CN" altLang="en-US" sz="2400" b="1">
                <a:solidFill>
                  <a:srgbClr val="FFFFFF"/>
                </a:solidFill>
              </a:rPr>
              <a:t>耶稣提到约拿书。</a:t>
            </a:r>
            <a:endParaRPr lang="en-US" altLang="ja-JP" sz="2400" b="1">
              <a:solidFill>
                <a:srgbClr val="FFFFFF"/>
              </a:solidFill>
            </a:endParaRPr>
          </a:p>
          <a:p>
            <a:pPr>
              <a:spcBef>
                <a:spcPct val="50000"/>
              </a:spcBef>
              <a:buClrTx/>
              <a:buSzTx/>
              <a:buFontTx/>
              <a:buNone/>
            </a:pPr>
            <a:r>
              <a:rPr lang="en-US" altLang="en-US" sz="2400" b="1">
                <a:solidFill>
                  <a:srgbClr val="FFFFFF"/>
                </a:solidFill>
              </a:rPr>
              <a:t>III. </a:t>
            </a:r>
            <a:r>
              <a:rPr lang="zh-SG" altLang="en-US" sz="2400" b="1">
                <a:solidFill>
                  <a:srgbClr val="FFFFFF"/>
                </a:solidFill>
              </a:rPr>
              <a:t>启示</a:t>
            </a:r>
            <a:r>
              <a:rPr lang="en-US" altLang="zh-CN" sz="2400" b="1">
                <a:solidFill>
                  <a:srgbClr val="FFFFFF"/>
                </a:solidFill>
              </a:rPr>
              <a:t>/</a:t>
            </a:r>
            <a:r>
              <a:rPr lang="zh-CN" altLang="en-US" sz="2400" b="1">
                <a:solidFill>
                  <a:srgbClr val="FFFFFF"/>
                </a:solidFill>
              </a:rPr>
              <a:t>信</a:t>
            </a:r>
            <a:r>
              <a:rPr lang="zh-SG" altLang="en-US" sz="2400" b="1">
                <a:solidFill>
                  <a:srgbClr val="FFFFFF"/>
                </a:solidFill>
              </a:rPr>
              <a:t>息</a:t>
            </a:r>
            <a:endParaRPr lang="en-US" altLang="en-US" sz="2400" b="1">
              <a:solidFill>
                <a:srgbClr val="FFFFFF"/>
              </a:solidFill>
            </a:endParaRPr>
          </a:p>
        </p:txBody>
      </p:sp>
      <p:sp>
        <p:nvSpPr>
          <p:cNvPr id="547843" name="Text Box 3">
            <a:extLst>
              <a:ext uri="{FF2B5EF4-FFF2-40B4-BE49-F238E27FC236}">
                <a16:creationId xmlns:a16="http://schemas.microsoft.com/office/drawing/2014/main" id="{57B0D457-40E7-4365-9185-0D79B5317327}"/>
              </a:ext>
            </a:extLst>
          </p:cNvPr>
          <p:cNvSpPr txBox="1">
            <a:spLocks noChangeArrowheads="1"/>
          </p:cNvSpPr>
          <p:nvPr/>
        </p:nvSpPr>
        <p:spPr bwMode="auto">
          <a:xfrm>
            <a:off x="8318500" y="0"/>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400" b="1">
                <a:solidFill>
                  <a:srgbClr val="FFFFFF"/>
                </a:solidFill>
              </a:rPr>
              <a:t>600</a:t>
            </a:r>
          </a:p>
        </p:txBody>
      </p:sp>
      <p:sp>
        <p:nvSpPr>
          <p:cNvPr id="568324" name="Rectangle 4">
            <a:extLst>
              <a:ext uri="{FF2B5EF4-FFF2-40B4-BE49-F238E27FC236}">
                <a16:creationId xmlns:a16="http://schemas.microsoft.com/office/drawing/2014/main" id="{2CD24970-B9A6-4223-B046-0EE5C402A762}"/>
              </a:ext>
            </a:extLst>
          </p:cNvPr>
          <p:cNvSpPr>
            <a:spLocks noGrp="1" noChangeArrowheads="1"/>
          </p:cNvSpPr>
          <p:nvPr>
            <p:ph type="title" idx="4294967295"/>
          </p:nvPr>
        </p:nvSpPr>
        <p:spPr>
          <a:xfrm>
            <a:off x="228600" y="228600"/>
            <a:ext cx="8229600" cy="914400"/>
          </a:xfrm>
        </p:spPr>
        <p:txBody>
          <a:bodyPr/>
          <a:lstStyle/>
          <a:p>
            <a:pPr algn="l">
              <a:defRPr/>
            </a:pPr>
            <a:r>
              <a:rPr kumimoji="1" lang="zh-SG" sz="4000" b="1">
                <a:ea typeface="ＭＳ Ｐゴシック" charset="0"/>
                <a:cs typeface="ＭＳ Ｐゴシック" charset="0"/>
              </a:rPr>
              <a:t>重要事项</a:t>
            </a:r>
            <a:endParaRPr kumimoji="1" lang="en-US" sz="4000" b="1">
              <a:ea typeface="ＭＳ Ｐゴシック" charset="0"/>
              <a:cs typeface="ＭＳ Ｐゴシック" charset="0"/>
            </a:endParaRPr>
          </a:p>
        </p:txBody>
      </p:sp>
      <p:pic>
        <p:nvPicPr>
          <p:cNvPr id="547845" name="Picture 5">
            <a:extLst>
              <a:ext uri="{FF2B5EF4-FFF2-40B4-BE49-F238E27FC236}">
                <a16:creationId xmlns:a16="http://schemas.microsoft.com/office/drawing/2014/main" id="{EF0F637A-BB27-4B78-8A15-161109D54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3338"/>
            <a:ext cx="2609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39BE2570-137B-4EFB-ACB3-45C94BBB248D}"/>
              </a:ext>
            </a:extLst>
          </p:cNvPr>
          <p:cNvSpPr txBox="1">
            <a:spLocks noGrp="1"/>
          </p:cNvSpPr>
          <p:nvPr>
            <p:ph type="subTitle" idx="1"/>
          </p:nvPr>
        </p:nvSpPr>
        <p:spPr>
          <a:xfrm>
            <a:off x="0" y="685800"/>
            <a:ext cx="2057400" cy="609600"/>
          </a:xfrm>
          <a:effectLst>
            <a:outerShdw dist="25394" dir="16980347" algn="tl" rotWithShape="0">
              <a:srgbClr val="808080">
                <a:alpha val="75000"/>
              </a:srgbClr>
            </a:outerShdw>
          </a:effectLst>
        </p:spPr>
        <p:txBody>
          <a:bodyPr/>
          <a:lstStyle/>
          <a:p>
            <a:pPr eaLnBrk="1"/>
            <a:r>
              <a:rPr lang="zh-CN" altLang="en-US">
                <a:latin typeface="Arial" panose="020B0604020202020204" pitchFamily="34" charset="0"/>
                <a:ea typeface="SimSun" panose="02010600030101010101" pitchFamily="2" charset="-122"/>
              </a:rPr>
              <a:t>主要日期</a:t>
            </a:r>
          </a:p>
        </p:txBody>
      </p:sp>
      <p:sp>
        <p:nvSpPr>
          <p:cNvPr id="548867" name="Rectangle 3">
            <a:extLst>
              <a:ext uri="{FF2B5EF4-FFF2-40B4-BE49-F238E27FC236}">
                <a16:creationId xmlns:a16="http://schemas.microsoft.com/office/drawing/2014/main" id="{E96A1DA1-8519-43CA-9A55-D8F9D89838F8}"/>
              </a:ext>
            </a:extLst>
          </p:cNvPr>
          <p:cNvSpPr>
            <a:spLocks noChangeArrowheads="1"/>
          </p:cNvSpPr>
          <p:nvPr/>
        </p:nvSpPr>
        <p:spPr bwMode="auto">
          <a:xfrm>
            <a:off x="0" y="1752600"/>
            <a:ext cx="41148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68" name="Rectangle 4">
            <a:extLst>
              <a:ext uri="{FF2B5EF4-FFF2-40B4-BE49-F238E27FC236}">
                <a16:creationId xmlns:a16="http://schemas.microsoft.com/office/drawing/2014/main" id="{F82AFDD1-CB36-4B1D-A203-26B1CEA49E73}"/>
              </a:ext>
            </a:extLst>
          </p:cNvPr>
          <p:cNvSpPr>
            <a:spLocks noChangeArrowheads="1"/>
          </p:cNvSpPr>
          <p:nvPr/>
        </p:nvSpPr>
        <p:spPr bwMode="auto">
          <a:xfrm>
            <a:off x="4114800" y="2286000"/>
            <a:ext cx="50292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69" name="Rectangle 5">
            <a:extLst>
              <a:ext uri="{FF2B5EF4-FFF2-40B4-BE49-F238E27FC236}">
                <a16:creationId xmlns:a16="http://schemas.microsoft.com/office/drawing/2014/main" id="{8B78DC81-40B8-4551-B14B-13EB5717DAA0}"/>
              </a:ext>
            </a:extLst>
          </p:cNvPr>
          <p:cNvSpPr>
            <a:spLocks noChangeArrowheads="1"/>
          </p:cNvSpPr>
          <p:nvPr/>
        </p:nvSpPr>
        <p:spPr bwMode="auto">
          <a:xfrm>
            <a:off x="4114800" y="1219200"/>
            <a:ext cx="5029200" cy="304800"/>
          </a:xfrm>
          <a:prstGeom prst="rect">
            <a:avLst/>
          </a:prstGeom>
          <a:solidFill>
            <a:srgbClr val="FF33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0" name="Rectangle 6">
            <a:extLst>
              <a:ext uri="{FF2B5EF4-FFF2-40B4-BE49-F238E27FC236}">
                <a16:creationId xmlns:a16="http://schemas.microsoft.com/office/drawing/2014/main" id="{0071DA95-5B1A-42BB-A525-41B675ED4C07}"/>
              </a:ext>
            </a:extLst>
          </p:cNvPr>
          <p:cNvSpPr>
            <a:spLocks noChangeArrowheads="1"/>
          </p:cNvSpPr>
          <p:nvPr/>
        </p:nvSpPr>
        <p:spPr bwMode="auto">
          <a:xfrm>
            <a:off x="0" y="4572000"/>
            <a:ext cx="91440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1" name="Rectangle 7">
            <a:extLst>
              <a:ext uri="{FF2B5EF4-FFF2-40B4-BE49-F238E27FC236}">
                <a16:creationId xmlns:a16="http://schemas.microsoft.com/office/drawing/2014/main" id="{DC1BA752-A155-4B72-8F8D-4BB00F5D43A5}"/>
              </a:ext>
            </a:extLst>
          </p:cNvPr>
          <p:cNvSpPr>
            <a:spLocks noChangeArrowheads="1"/>
          </p:cNvSpPr>
          <p:nvPr/>
        </p:nvSpPr>
        <p:spPr bwMode="auto">
          <a:xfrm>
            <a:off x="0" y="3200400"/>
            <a:ext cx="3657600" cy="304800"/>
          </a:xfrm>
          <a:prstGeom prst="rect">
            <a:avLst/>
          </a:prstGeom>
          <a:solidFill>
            <a:srgbClr val="FF33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2" name="Rectangle 8">
            <a:extLst>
              <a:ext uri="{FF2B5EF4-FFF2-40B4-BE49-F238E27FC236}">
                <a16:creationId xmlns:a16="http://schemas.microsoft.com/office/drawing/2014/main" id="{3758D713-E0FC-4EB4-B292-1A3C8EE91803}"/>
              </a:ext>
            </a:extLst>
          </p:cNvPr>
          <p:cNvSpPr>
            <a:spLocks noChangeArrowheads="1"/>
          </p:cNvSpPr>
          <p:nvPr/>
        </p:nvSpPr>
        <p:spPr bwMode="auto">
          <a:xfrm>
            <a:off x="3124200" y="6400800"/>
            <a:ext cx="60198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3" name="Rectangle 9">
            <a:extLst>
              <a:ext uri="{FF2B5EF4-FFF2-40B4-BE49-F238E27FC236}">
                <a16:creationId xmlns:a16="http://schemas.microsoft.com/office/drawing/2014/main" id="{292221C6-974A-4D7D-9B3F-053E2F8E9EAA}"/>
              </a:ext>
            </a:extLst>
          </p:cNvPr>
          <p:cNvSpPr>
            <a:spLocks noChangeArrowheads="1"/>
          </p:cNvSpPr>
          <p:nvPr/>
        </p:nvSpPr>
        <p:spPr bwMode="auto">
          <a:xfrm>
            <a:off x="0" y="6400800"/>
            <a:ext cx="1676400" cy="304800"/>
          </a:xfrm>
          <a:prstGeom prst="rect">
            <a:avLst/>
          </a:prstGeom>
          <a:solidFill>
            <a:srgbClr val="A03900"/>
          </a:solidFill>
          <a:ln w="12701">
            <a:solidFill>
              <a:srgbClr val="FFFFFF"/>
            </a:solidFill>
            <a:miter lim="800000"/>
            <a:headEnd/>
            <a:tailEnd/>
          </a:ln>
        </p:spPr>
        <p:txBody>
          <a:bodyPr wrap="none" anchor="ct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a:spcBef>
                <a:spcPct val="0"/>
              </a:spcBef>
              <a:buClrTx/>
              <a:buSzTx/>
              <a:buFontTx/>
              <a:buNone/>
            </a:pPr>
            <a:endParaRPr lang="en-US" altLang="en-US" sz="2400">
              <a:latin typeface="Times New Roman" panose="02020603050405020304" pitchFamily="18" charset="0"/>
              <a:ea typeface="Osaka"/>
              <a:cs typeface="Osaka"/>
            </a:endParaRPr>
          </a:p>
        </p:txBody>
      </p:sp>
      <p:sp>
        <p:nvSpPr>
          <p:cNvPr id="548874" name="Text Box 10">
            <a:extLst>
              <a:ext uri="{FF2B5EF4-FFF2-40B4-BE49-F238E27FC236}">
                <a16:creationId xmlns:a16="http://schemas.microsoft.com/office/drawing/2014/main" id="{5454406C-C95F-4E43-B760-F7CFA07AB2D4}"/>
              </a:ext>
            </a:extLst>
          </p:cNvPr>
          <p:cNvSpPr txBox="1">
            <a:spLocks noChangeArrowheads="1"/>
          </p:cNvSpPr>
          <p:nvPr/>
        </p:nvSpPr>
        <p:spPr bwMode="auto">
          <a:xfrm>
            <a:off x="85026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a:latin typeface="Times New Roman" panose="02020603050405020304" pitchFamily="18" charset="0"/>
                <a:ea typeface="Osaka"/>
                <a:cs typeface="Osaka"/>
              </a:rPr>
              <a:t>342</a:t>
            </a:r>
          </a:p>
        </p:txBody>
      </p:sp>
      <p:sp>
        <p:nvSpPr>
          <p:cNvPr id="548875" name="Rectangle 11">
            <a:extLst>
              <a:ext uri="{FF2B5EF4-FFF2-40B4-BE49-F238E27FC236}">
                <a16:creationId xmlns:a16="http://schemas.microsoft.com/office/drawing/2014/main" id="{758DACDA-7F94-482E-A5EC-A50764377592}"/>
              </a:ext>
            </a:extLst>
          </p:cNvPr>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a:latin typeface="Times New Roman" panose="02020603050405020304" pitchFamily="18" charset="0"/>
                <a:ea typeface="Osaka"/>
                <a:cs typeface="Osaka"/>
              </a:rPr>
              <a:t>931</a:t>
            </a:r>
          </a:p>
        </p:txBody>
      </p:sp>
      <p:sp>
        <p:nvSpPr>
          <p:cNvPr id="548876" name="Rectangle 12">
            <a:extLst>
              <a:ext uri="{FF2B5EF4-FFF2-40B4-BE49-F238E27FC236}">
                <a16:creationId xmlns:a16="http://schemas.microsoft.com/office/drawing/2014/main" id="{20FC05B1-31E4-49F2-8DC6-F96DF2310AC1}"/>
              </a:ext>
            </a:extLst>
          </p:cNvPr>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a:latin typeface="Times New Roman" panose="02020603050405020304" pitchFamily="18" charset="0"/>
                <a:ea typeface="Osaka"/>
                <a:cs typeface="Osaka"/>
              </a:rPr>
              <a:t>722</a:t>
            </a:r>
          </a:p>
        </p:txBody>
      </p:sp>
      <p:sp>
        <p:nvSpPr>
          <p:cNvPr id="548877" name="Rectangle 13">
            <a:extLst>
              <a:ext uri="{FF2B5EF4-FFF2-40B4-BE49-F238E27FC236}">
                <a16:creationId xmlns:a16="http://schemas.microsoft.com/office/drawing/2014/main" id="{B791E11E-9BC8-4293-B97F-541B336AD564}"/>
              </a:ext>
            </a:extLst>
          </p:cNvPr>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en-US" altLang="en-US">
                <a:latin typeface="Times New Roman" panose="02020603050405020304" pitchFamily="18" charset="0"/>
                <a:ea typeface="Osaka"/>
                <a:cs typeface="Osaka"/>
              </a:rPr>
              <a:t>586</a:t>
            </a:r>
          </a:p>
        </p:txBody>
      </p:sp>
      <p:sp>
        <p:nvSpPr>
          <p:cNvPr id="548878" name="Rectangle 14">
            <a:extLst>
              <a:ext uri="{FF2B5EF4-FFF2-40B4-BE49-F238E27FC236}">
                <a16:creationId xmlns:a16="http://schemas.microsoft.com/office/drawing/2014/main" id="{2072DB4E-3B19-4C8A-962C-BFD980C73803}"/>
              </a:ext>
            </a:extLst>
          </p:cNvPr>
          <p:cNvSpPr>
            <a:spLocks noChangeArrowheads="1"/>
          </p:cNvSpPr>
          <p:nvPr/>
        </p:nvSpPr>
        <p:spPr bwMode="auto">
          <a:xfrm>
            <a:off x="7162800" y="1676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俄巴底亚</a:t>
            </a:r>
            <a:endParaRPr lang="en-US" altLang="en-US" sz="2400">
              <a:latin typeface="Times New Roman" panose="02020603050405020304" pitchFamily="18" charset="0"/>
              <a:ea typeface="Osaka"/>
              <a:cs typeface="Osaka"/>
            </a:endParaRPr>
          </a:p>
        </p:txBody>
      </p:sp>
      <p:sp>
        <p:nvSpPr>
          <p:cNvPr id="548879" name="Rectangle 15">
            <a:extLst>
              <a:ext uri="{FF2B5EF4-FFF2-40B4-BE49-F238E27FC236}">
                <a16:creationId xmlns:a16="http://schemas.microsoft.com/office/drawing/2014/main" id="{B658522C-6982-4BDE-9EF2-2750113F9101}"/>
              </a:ext>
            </a:extLst>
          </p:cNvPr>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约拿</a:t>
            </a:r>
          </a:p>
        </p:txBody>
      </p:sp>
      <p:sp>
        <p:nvSpPr>
          <p:cNvPr id="548880" name="Rectangle 16">
            <a:extLst>
              <a:ext uri="{FF2B5EF4-FFF2-40B4-BE49-F238E27FC236}">
                <a16:creationId xmlns:a16="http://schemas.microsoft.com/office/drawing/2014/main" id="{633DC72B-8FF9-4064-B496-D0B8955314CE}"/>
              </a:ext>
            </a:extLst>
          </p:cNvPr>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阿摩司</a:t>
            </a:r>
          </a:p>
        </p:txBody>
      </p:sp>
      <p:sp>
        <p:nvSpPr>
          <p:cNvPr id="548881" name="Rectangle 17">
            <a:extLst>
              <a:ext uri="{FF2B5EF4-FFF2-40B4-BE49-F238E27FC236}">
                <a16:creationId xmlns:a16="http://schemas.microsoft.com/office/drawing/2014/main" id="{F4A90198-151B-4846-B9FE-8DC49C0C1DDC}"/>
              </a:ext>
            </a:extLst>
          </p:cNvPr>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何西阿</a:t>
            </a:r>
          </a:p>
        </p:txBody>
      </p:sp>
      <p:sp>
        <p:nvSpPr>
          <p:cNvPr id="548882" name="Rectangle 18">
            <a:extLst>
              <a:ext uri="{FF2B5EF4-FFF2-40B4-BE49-F238E27FC236}">
                <a16:creationId xmlns:a16="http://schemas.microsoft.com/office/drawing/2014/main" id="{FDA53E79-1C14-4CAB-B6A3-A46882969E4F}"/>
              </a:ext>
            </a:extLst>
          </p:cNvPr>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以赛亚</a:t>
            </a:r>
          </a:p>
        </p:txBody>
      </p:sp>
      <p:sp>
        <p:nvSpPr>
          <p:cNvPr id="548883" name="Rectangle 19">
            <a:extLst>
              <a:ext uri="{FF2B5EF4-FFF2-40B4-BE49-F238E27FC236}">
                <a16:creationId xmlns:a16="http://schemas.microsoft.com/office/drawing/2014/main" id="{3DC06B00-A636-4C73-A59B-930529BC394F}"/>
              </a:ext>
            </a:extLst>
          </p:cNvPr>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弥迦</a:t>
            </a:r>
            <a:endParaRPr lang="en-US" altLang="en-US" sz="2800">
              <a:latin typeface="Times New Roman" panose="02020603050405020304" pitchFamily="18" charset="0"/>
              <a:ea typeface="Osaka"/>
              <a:cs typeface="Osaka"/>
            </a:endParaRPr>
          </a:p>
        </p:txBody>
      </p:sp>
      <p:sp>
        <p:nvSpPr>
          <p:cNvPr id="548884" name="Rectangle 20">
            <a:extLst>
              <a:ext uri="{FF2B5EF4-FFF2-40B4-BE49-F238E27FC236}">
                <a16:creationId xmlns:a16="http://schemas.microsoft.com/office/drawing/2014/main" id="{60A642AE-7501-4A0D-9D4B-9724210616CA}"/>
              </a:ext>
            </a:extLst>
          </p:cNvPr>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那鸿</a:t>
            </a:r>
          </a:p>
        </p:txBody>
      </p:sp>
      <p:sp>
        <p:nvSpPr>
          <p:cNvPr id="548885" name="Rectangle 21">
            <a:extLst>
              <a:ext uri="{FF2B5EF4-FFF2-40B4-BE49-F238E27FC236}">
                <a16:creationId xmlns:a16="http://schemas.microsoft.com/office/drawing/2014/main" id="{BEA5F841-F365-438C-9DB1-41EC9155374D}"/>
              </a:ext>
            </a:extLst>
          </p:cNvPr>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西番雅</a:t>
            </a:r>
            <a:endParaRPr lang="en-US" altLang="en-US" sz="2800">
              <a:latin typeface="Times New Roman" panose="02020603050405020304" pitchFamily="18" charset="0"/>
              <a:ea typeface="Osaka"/>
              <a:cs typeface="Osaka"/>
            </a:endParaRPr>
          </a:p>
        </p:txBody>
      </p:sp>
      <p:sp>
        <p:nvSpPr>
          <p:cNvPr id="548886" name="Rectangle 22">
            <a:extLst>
              <a:ext uri="{FF2B5EF4-FFF2-40B4-BE49-F238E27FC236}">
                <a16:creationId xmlns:a16="http://schemas.microsoft.com/office/drawing/2014/main" id="{389FB9C4-DF7C-487F-95C3-FC37D54F3D31}"/>
              </a:ext>
            </a:extLst>
          </p:cNvPr>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哈巴谷</a:t>
            </a:r>
          </a:p>
        </p:txBody>
      </p:sp>
      <p:sp>
        <p:nvSpPr>
          <p:cNvPr id="548887" name="Rectangle 23">
            <a:extLst>
              <a:ext uri="{FF2B5EF4-FFF2-40B4-BE49-F238E27FC236}">
                <a16:creationId xmlns:a16="http://schemas.microsoft.com/office/drawing/2014/main" id="{22B7B2F6-0367-4025-9FFC-A3C63331AA25}"/>
              </a:ext>
            </a:extLst>
          </p:cNvPr>
          <p:cNvSpPr>
            <a:spLocks noChangeArrowheads="1"/>
          </p:cNvSpPr>
          <p:nvPr/>
        </p:nvSpPr>
        <p:spPr bwMode="auto">
          <a:xfrm>
            <a:off x="0" y="5486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耶珥</a:t>
            </a:r>
          </a:p>
        </p:txBody>
      </p:sp>
      <p:sp>
        <p:nvSpPr>
          <p:cNvPr id="548888" name="WordArt 24">
            <a:extLst>
              <a:ext uri="{FF2B5EF4-FFF2-40B4-BE49-F238E27FC236}">
                <a16:creationId xmlns:a16="http://schemas.microsoft.com/office/drawing/2014/main" id="{710DEF8A-83D1-4307-88A1-FC159C1A68EF}"/>
              </a:ext>
            </a:extLst>
          </p:cNvPr>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r>
              <a:rPr lang="zh-CN" altLang="en-US" sz="3600" kern="10">
                <a:ln w="12701">
                  <a:solidFill>
                    <a:srgbClr val="EAEAEA"/>
                  </a:solidFill>
                  <a:round/>
                  <a:headEnd/>
                  <a:tailEnd/>
                </a:ln>
                <a:gradFill rotWithShape="1">
                  <a:gsLst>
                    <a:gs pos="0">
                      <a:srgbClr val="A603AB"/>
                    </a:gs>
                    <a:gs pos="100000">
                      <a:srgbClr val="E81766"/>
                    </a:gs>
                  </a:gsLst>
                  <a:lin ang="0"/>
                </a:gradFill>
                <a:effectLst>
                  <a:outerShdw dist="35924" dir="2700000" algn="tl" rotWithShape="0">
                    <a:srgbClr val="C0C0C0">
                      <a:alpha val="74997"/>
                    </a:srgbClr>
                  </a:outerShdw>
                </a:effectLst>
                <a:latin typeface="+mn-ea"/>
                <a:ea typeface="+mn-ea"/>
                <a:cs typeface="+mn-ea"/>
              </a:rPr>
              <a:t>旧约列王和先知</a:t>
            </a:r>
            <a:endParaRPr lang="en-SG" sz="3600" kern="10">
              <a:ln w="12701">
                <a:solidFill>
                  <a:srgbClr val="EAEAEA"/>
                </a:solidFill>
                <a:round/>
                <a:headEnd/>
                <a:tailEnd/>
              </a:ln>
              <a:gradFill rotWithShape="1">
                <a:gsLst>
                  <a:gs pos="0">
                    <a:srgbClr val="A603AB"/>
                  </a:gs>
                  <a:gs pos="100000">
                    <a:srgbClr val="E81766"/>
                  </a:gs>
                </a:gsLst>
                <a:lin ang="0"/>
              </a:gradFill>
              <a:effectLst>
                <a:outerShdw dist="35924" dir="2700000" algn="tl" rotWithShape="0">
                  <a:srgbClr val="C0C0C0">
                    <a:alpha val="74997"/>
                  </a:srgbClr>
                </a:outerShdw>
              </a:effectLst>
              <a:latin typeface="+mn-ea"/>
              <a:ea typeface="+mn-ea"/>
              <a:cs typeface="+mn-ea"/>
            </a:endParaRPr>
          </a:p>
        </p:txBody>
      </p:sp>
      <p:sp>
        <p:nvSpPr>
          <p:cNvPr id="548889" name="Rectangle 25">
            <a:extLst>
              <a:ext uri="{FF2B5EF4-FFF2-40B4-BE49-F238E27FC236}">
                <a16:creationId xmlns:a16="http://schemas.microsoft.com/office/drawing/2014/main" id="{6A4DAA93-5FFC-405C-9F8D-2256B5B380AF}"/>
              </a:ext>
            </a:extLst>
          </p:cNvPr>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耶利米</a:t>
            </a:r>
          </a:p>
        </p:txBody>
      </p:sp>
      <p:sp>
        <p:nvSpPr>
          <p:cNvPr id="548890" name="Rectangle 26">
            <a:extLst>
              <a:ext uri="{FF2B5EF4-FFF2-40B4-BE49-F238E27FC236}">
                <a16:creationId xmlns:a16="http://schemas.microsoft.com/office/drawing/2014/main" id="{54727E54-4E0D-40DC-9920-DB10F1763ACB}"/>
              </a:ext>
            </a:extLst>
          </p:cNvPr>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耶利米哀歌</a:t>
            </a:r>
          </a:p>
        </p:txBody>
      </p:sp>
      <p:sp>
        <p:nvSpPr>
          <p:cNvPr id="548891" name="Rectangle 27">
            <a:extLst>
              <a:ext uri="{FF2B5EF4-FFF2-40B4-BE49-F238E27FC236}">
                <a16:creationId xmlns:a16="http://schemas.microsoft.com/office/drawing/2014/main" id="{A9A562E1-5509-42B0-BCBD-6CA1570A4AED}"/>
              </a:ext>
            </a:extLst>
          </p:cNvPr>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但以理</a:t>
            </a:r>
          </a:p>
          <a:p>
            <a:pPr algn="ctr" eaLnBrk="1" hangingPunct="1">
              <a:buClrTx/>
              <a:buSzTx/>
              <a:buFontTx/>
              <a:buNone/>
            </a:pPr>
            <a:endParaRPr lang="en-US" altLang="en-US">
              <a:latin typeface="Times New Roman" panose="02020603050405020304" pitchFamily="18" charset="0"/>
              <a:ea typeface="SimSun" panose="02010600030101010101" pitchFamily="2" charset="-122"/>
            </a:endParaRPr>
          </a:p>
        </p:txBody>
      </p:sp>
      <p:sp>
        <p:nvSpPr>
          <p:cNvPr id="548892" name="Rectangle 28">
            <a:extLst>
              <a:ext uri="{FF2B5EF4-FFF2-40B4-BE49-F238E27FC236}">
                <a16:creationId xmlns:a16="http://schemas.microsoft.com/office/drawing/2014/main" id="{D43B40F4-6ABC-49B2-9B89-FF29DF085C93}"/>
              </a:ext>
            </a:extLst>
          </p:cNvPr>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buClrTx/>
              <a:buSzTx/>
              <a:buFontTx/>
              <a:buNone/>
            </a:pPr>
            <a:r>
              <a:rPr lang="zh-CN" altLang="en-US" sz="2800">
                <a:latin typeface="Times New Roman" panose="02020603050405020304" pitchFamily="18" charset="0"/>
                <a:ea typeface="SimSun" panose="02010600030101010101" pitchFamily="2" charset="-122"/>
              </a:rPr>
              <a:t>以西结</a:t>
            </a:r>
            <a:endParaRPr lang="en-US" altLang="en-US">
              <a:latin typeface="Times New Roman" panose="02020603050405020304" pitchFamily="18" charset="0"/>
              <a:ea typeface="Osaka"/>
              <a:cs typeface="Osaka"/>
            </a:endParaRPr>
          </a:p>
        </p:txBody>
      </p:sp>
      <p:sp>
        <p:nvSpPr>
          <p:cNvPr id="548893" name="Rectangle 29">
            <a:extLst>
              <a:ext uri="{FF2B5EF4-FFF2-40B4-BE49-F238E27FC236}">
                <a16:creationId xmlns:a16="http://schemas.microsoft.com/office/drawing/2014/main" id="{20A7888A-17A1-4B4F-914F-C8A3A68B0044}"/>
              </a:ext>
            </a:extLst>
          </p:cNvPr>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哈该</a:t>
            </a:r>
          </a:p>
        </p:txBody>
      </p:sp>
      <p:sp>
        <p:nvSpPr>
          <p:cNvPr id="548894" name="Rectangle 30">
            <a:extLst>
              <a:ext uri="{FF2B5EF4-FFF2-40B4-BE49-F238E27FC236}">
                <a16:creationId xmlns:a16="http://schemas.microsoft.com/office/drawing/2014/main" id="{7B64A6D8-4EED-426B-B164-D7E441B428B5}"/>
              </a:ext>
            </a:extLst>
          </p:cNvPr>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撒迦利亚</a:t>
            </a:r>
          </a:p>
        </p:txBody>
      </p:sp>
      <p:sp>
        <p:nvSpPr>
          <p:cNvPr id="548895" name="Rectangle 31">
            <a:extLst>
              <a:ext uri="{FF2B5EF4-FFF2-40B4-BE49-F238E27FC236}">
                <a16:creationId xmlns:a16="http://schemas.microsoft.com/office/drawing/2014/main" id="{ED56DA50-EFFB-47C7-9833-B37EA460CC19}"/>
              </a:ext>
            </a:extLst>
          </p:cNvPr>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ts val="800"/>
              </a:spcBef>
              <a:buClr>
                <a:srgbClr val="00CCFF"/>
              </a:buClr>
              <a:buSzPct val="65000"/>
              <a:buFont typeface="Wingdings" panose="05000000000000000000" pitchFamily="2" charset="2"/>
              <a:buChar char="n"/>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CC00"/>
              </a:buClr>
              <a:buSzPct val="65000"/>
              <a:buFont typeface="Wingdings" panose="05000000000000000000" pitchFamily="2" charset="2"/>
              <a:buChar char="n"/>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00CCFF"/>
              </a:buClr>
              <a:buSzPct val="65000"/>
              <a:buFont typeface="Wingdings" panose="05000000000000000000" pitchFamily="2" charset="2"/>
              <a:buChar char="n"/>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00"/>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CCFF"/>
              </a:buClr>
              <a:buSzPct val="65000"/>
              <a:buFont typeface="Wingdings" panose="05000000000000000000" pitchFamily="2" charset="2"/>
              <a:buChar char="n"/>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ts val="700"/>
              </a:spcBef>
              <a:buClrTx/>
              <a:buSzTx/>
              <a:buFontTx/>
              <a:buNone/>
            </a:pPr>
            <a:r>
              <a:rPr lang="zh-CN" altLang="en-US" sz="2800">
                <a:latin typeface="Times New Roman" panose="02020603050405020304" pitchFamily="18" charset="0"/>
                <a:ea typeface="SimSun" panose="02010600030101010101" pitchFamily="2" charset="-122"/>
              </a:rPr>
              <a:t>玛拉基</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5">
            <a:extLst>
              <a:ext uri="{FF2B5EF4-FFF2-40B4-BE49-F238E27FC236}">
                <a16:creationId xmlns:a16="http://schemas.microsoft.com/office/drawing/2014/main" id="{5E1D19FA-58CD-478B-A8FB-98CF46006F71}"/>
              </a:ext>
            </a:extLst>
          </p:cNvPr>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lgn="ctr">
              <a:spcBef>
                <a:spcPct val="0"/>
              </a:spcBef>
              <a:buClrTx/>
              <a:buFontTx/>
              <a:buNone/>
            </a:pPr>
            <a:endParaRPr lang="en-US" altLang="en-US" sz="2400">
              <a:solidFill>
                <a:srgbClr val="000000"/>
              </a:solidFill>
              <a:latin typeface="Times New Roman" panose="02020603050405020304" pitchFamily="18" charset="0"/>
            </a:endParaRPr>
          </a:p>
        </p:txBody>
      </p:sp>
      <p:sp>
        <p:nvSpPr>
          <p:cNvPr id="549891" name="Rectangle 2">
            <a:extLst>
              <a:ext uri="{FF2B5EF4-FFF2-40B4-BE49-F238E27FC236}">
                <a16:creationId xmlns:a16="http://schemas.microsoft.com/office/drawing/2014/main" id="{F088D902-612F-4EA3-9D08-D8BC3AFE9161}"/>
              </a:ext>
            </a:extLst>
          </p:cNvPr>
          <p:cNvSpPr>
            <a:spLocks noGrp="1" noChangeArrowheads="1"/>
          </p:cNvSpPr>
          <p:nvPr>
            <p:ph type="title"/>
          </p:nvPr>
        </p:nvSpPr>
        <p:spPr>
          <a:xfrm>
            <a:off x="381000" y="152400"/>
            <a:ext cx="1255713" cy="347663"/>
          </a:xfrm>
        </p:spPr>
        <p:txBody>
          <a:bodyPr/>
          <a:lstStyle/>
          <a:p>
            <a:pPr eaLnBrk="1" hangingPunct="1"/>
            <a:r>
              <a:rPr lang="en-US" altLang="en-US" sz="1600"/>
              <a:t>Book Chart</a:t>
            </a:r>
          </a:p>
        </p:txBody>
      </p:sp>
      <p:sp>
        <p:nvSpPr>
          <p:cNvPr id="549892" name="Rectangle 60">
            <a:extLst>
              <a:ext uri="{FF2B5EF4-FFF2-40B4-BE49-F238E27FC236}">
                <a16:creationId xmlns:a16="http://schemas.microsoft.com/office/drawing/2014/main" id="{66FA927F-BEC4-4F2D-B2FB-9C8639EC71C5}"/>
              </a:ext>
            </a:extLst>
          </p:cNvPr>
          <p:cNvSpPr>
            <a:spLocks noChangeArrowheads="1"/>
          </p:cNvSpPr>
          <p:nvPr/>
        </p:nvSpPr>
        <p:spPr bwMode="auto">
          <a:xfrm>
            <a:off x="0" y="5391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endParaRPr lang="en-US" altLang="en-US" sz="2400">
              <a:solidFill>
                <a:srgbClr val="000000"/>
              </a:solidFill>
              <a:latin typeface="Times New Roman" panose="02020603050405020304" pitchFamily="18" charset="0"/>
            </a:endParaRPr>
          </a:p>
        </p:txBody>
      </p:sp>
      <p:graphicFrame>
        <p:nvGraphicFramePr>
          <p:cNvPr id="488451" name="Group 3">
            <a:extLst>
              <a:ext uri="{FF2B5EF4-FFF2-40B4-BE49-F238E27FC236}">
                <a16:creationId xmlns:a16="http://schemas.microsoft.com/office/drawing/2014/main" id="{F10CAC5F-4F05-48F9-9EFD-99BD57387E1F}"/>
              </a:ext>
            </a:extLst>
          </p:cNvPr>
          <p:cNvGraphicFramePr>
            <a:graphicFrameLocks noGrp="1"/>
          </p:cNvGraphicFramePr>
          <p:nvPr/>
        </p:nvGraphicFramePr>
        <p:xfrm>
          <a:off x="0" y="0"/>
          <a:ext cx="9144000" cy="6978652"/>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latin typeface="Arial" pitchFamily="34" charset="0"/>
                          <a:ea typeface="Osaka"/>
                          <a:cs typeface="Arial" pitchFamily="34" charset="0"/>
                        </a:rPr>
                        <a:t>上帝对外邦人的怜悯</a:t>
                      </a:r>
                      <a:endParaRPr kumimoji="0" lang="en-US" altLang="zh-CN" sz="2800" b="1" i="0" u="none" strike="noStrike" cap="none" normalizeH="0" baseline="0">
                        <a:ln>
                          <a:noFill/>
                        </a:ln>
                        <a:solidFill>
                          <a:srgbClr val="FFFFFF"/>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不遵守宣教士的责任</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遵守宣教士的责任</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上帝对约拿的怜悯</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上帝对尼尼微人的怜悯</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473075">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大海</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4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gridSpan="4">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大城</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1189038">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委任</a:t>
                      </a:r>
                      <a:endParaRPr kumimoji="0" lang="en-GB"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1:1-2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1:3</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1:4–2:10</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重新委任</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3:1-2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顺服</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3:3-4</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结果</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3:5–4:10</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“去，划</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看</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endParaRPr kumimoji="0" lang="en-US" altLang="zh-CN" sz="28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唷</a:t>
                      </a:r>
                      <a:endParaRPr kumimoji="0" lang="en-US" altLang="zh-CN" sz="54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“咳</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哦，不</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163">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约拿的邪恶</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1</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约拿想去死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约拿的祷告</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2</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约拿的讲道</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3</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gridSpan="2">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约拿赌气</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第</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4</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章</a:t>
                      </a:r>
                      <a:endParaRPr kumimoji="0" lang="en-US" altLang="zh-CN" sz="2400" b="1" i="0" u="none" strike="noStrike" cap="none" normalizeH="0" baseline="0">
                        <a:ln>
                          <a:noFill/>
                        </a:ln>
                        <a:solidFill>
                          <a:schemeClr val="tx1"/>
                        </a:solidFill>
                        <a:effectLst/>
                        <a:latin typeface="Arial" pitchFamily="34" charset="0"/>
                        <a:ea typeface="Osak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r>
                        <a:rPr kumimoji="0" lang="zh-CN" altLang="en-US" sz="2400" b="1" i="0" u="none" strike="noStrike" cap="none" normalizeH="0" baseline="0">
                          <a:ln>
                            <a:noFill/>
                          </a:ln>
                          <a:solidFill>
                            <a:schemeClr val="tx1"/>
                          </a:solidFill>
                          <a:effectLst/>
                          <a:latin typeface="Arial" pitchFamily="34" charset="0"/>
                          <a:ea typeface="Osaka"/>
                          <a:cs typeface="Arial" pitchFamily="34" charset="0"/>
                        </a:rPr>
                        <a:t>约拿想死</a:t>
                      </a:r>
                      <a:r>
                        <a:rPr kumimoji="0" lang="en-US" altLang="zh-CN" sz="2400" b="1" i="0" u="none" strike="noStrike" cap="none" normalizeH="0" baseline="0">
                          <a:ln>
                            <a:noFill/>
                          </a:ln>
                          <a:solidFill>
                            <a:schemeClr val="tx1"/>
                          </a:solidFill>
                          <a:effectLst/>
                          <a:latin typeface="Arial" pitchFamily="34" charset="0"/>
                          <a:ea typeface="Osaka"/>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7"/>
                  </a:ext>
                </a:extLst>
              </a:tr>
              <a:tr h="631825">
                <a:tc gridSpan="8">
                  <a:txBody>
                    <a:bodyPr/>
                    <a:lstStyle>
                      <a:lvl1pPr>
                        <a:spcBef>
                          <a:spcPct val="20000"/>
                        </a:spcBef>
                        <a:buClr>
                          <a:srgbClr val="FF0000"/>
                        </a:buClr>
                        <a:buFont typeface="Monotype Sorts"/>
                        <a:defRPr sz="2800">
                          <a:solidFill>
                            <a:schemeClr val="tx1"/>
                          </a:solidFill>
                          <a:latin typeface="Century Gothic" pitchFamily="34" charset="0"/>
                          <a:ea typeface="Osaka"/>
                          <a:cs typeface="Osaka"/>
                        </a:defRPr>
                      </a:lvl1pPr>
                      <a:lvl2pPr marL="742950" indent="-285750">
                        <a:spcBef>
                          <a:spcPct val="20000"/>
                        </a:spcBef>
                        <a:buClr>
                          <a:srgbClr val="0E18F3"/>
                        </a:buClr>
                        <a:buFont typeface="Monotype Sorts"/>
                        <a:defRPr sz="2400">
                          <a:solidFill>
                            <a:schemeClr val="tx1"/>
                          </a:solidFill>
                          <a:latin typeface="Century Gothic" pitchFamily="34" charset="0"/>
                          <a:ea typeface="Osaka"/>
                          <a:cs typeface="Osaka"/>
                        </a:defRPr>
                      </a:lvl2pPr>
                      <a:lvl3pPr marL="1143000" indent="-228600">
                        <a:spcBef>
                          <a:spcPct val="20000"/>
                        </a:spcBef>
                        <a:buClr>
                          <a:srgbClr val="20CD02"/>
                        </a:buClr>
                        <a:buFont typeface="Monotype Sorts"/>
                        <a:defRPr sz="2000">
                          <a:solidFill>
                            <a:schemeClr val="tx1"/>
                          </a:solidFill>
                          <a:latin typeface="Century Gothic" pitchFamily="34" charset="0"/>
                          <a:ea typeface="Osaka"/>
                          <a:cs typeface="Osaka"/>
                        </a:defRPr>
                      </a:lvl3pPr>
                      <a:lvl4pPr marL="1600200" indent="-228600">
                        <a:spcBef>
                          <a:spcPct val="20000"/>
                        </a:spcBef>
                        <a:buClr>
                          <a:srgbClr val="EAEF06"/>
                        </a:buClr>
                        <a:buFont typeface="Monotype Sorts"/>
                        <a:defRPr>
                          <a:solidFill>
                            <a:schemeClr val="tx1"/>
                          </a:solidFill>
                          <a:latin typeface="Century Gothic" pitchFamily="34" charset="0"/>
                          <a:ea typeface="Osaka"/>
                          <a:cs typeface="Osaka"/>
                        </a:defRPr>
                      </a:lvl4pPr>
                      <a:lvl5pPr marL="2057400" indent="-228600">
                        <a:spcBef>
                          <a:spcPct val="20000"/>
                        </a:spcBef>
                        <a:buClr>
                          <a:srgbClr val="FF8000"/>
                        </a:buClr>
                        <a:buFont typeface="Monotype Sorts"/>
                        <a:defRPr>
                          <a:solidFill>
                            <a:schemeClr val="tx1"/>
                          </a:solidFill>
                          <a:latin typeface="Century Gothic" pitchFamily="34" charset="0"/>
                          <a:ea typeface="Osaka"/>
                          <a:cs typeface="Osaka"/>
                        </a:defRPr>
                      </a:lvl5pPr>
                      <a:lvl6pPr marL="25146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6pPr>
                      <a:lvl7pPr marL="29718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7pPr>
                      <a:lvl8pPr marL="34290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8pPr>
                      <a:lvl9pPr marL="3886200" indent="-228600" eaLnBrk="0" fontAlgn="base" hangingPunct="0">
                        <a:spcBef>
                          <a:spcPct val="20000"/>
                        </a:spcBef>
                        <a:spcAft>
                          <a:spcPct val="0"/>
                        </a:spcAft>
                        <a:buClr>
                          <a:srgbClr val="FF8000"/>
                        </a:buClr>
                        <a:buFont typeface="Monotype Sorts"/>
                        <a:defRPr>
                          <a:solidFill>
                            <a:schemeClr val="tx1"/>
                          </a:solidFill>
                          <a:latin typeface="Century Gothic"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约主前</a:t>
                      </a:r>
                      <a:r>
                        <a:rPr kumimoji="0" lang="en-US" altLang="zh-CN" sz="2000" b="1" i="0" u="none" strike="noStrike" cap="none" normalizeH="0" baseline="0">
                          <a:ln>
                            <a:noFill/>
                          </a:ln>
                          <a:solidFill>
                            <a:schemeClr val="tx1"/>
                          </a:solidFill>
                          <a:effectLst/>
                          <a:latin typeface="Arial" pitchFamily="34" charset="0"/>
                          <a:ea typeface="Osaka"/>
                          <a:cs typeface="Arial" pitchFamily="34" charset="0"/>
                        </a:rPr>
                        <a:t> 760 </a:t>
                      </a:r>
                      <a:r>
                        <a:rPr kumimoji="0" lang="zh-CN" altLang="en-US" sz="2000" b="1" i="0" u="none" strike="noStrike" cap="none" normalizeH="0" baseline="0">
                          <a:ln>
                            <a:noFill/>
                          </a:ln>
                          <a:solidFill>
                            <a:schemeClr val="tx1"/>
                          </a:solidFill>
                          <a:effectLst/>
                          <a:latin typeface="Arial" pitchFamily="34" charset="0"/>
                          <a:ea typeface="Osaka"/>
                          <a:cs typeface="Arial" pitchFamily="34" charset="0"/>
                        </a:rPr>
                        <a:t>年</a:t>
                      </a:r>
                      <a:endParaRPr kumimoji="0" lang="en-US" altLang="zh-CN" sz="2000" b="1" i="0" u="none" strike="noStrike" cap="none" normalizeH="0" baseline="0">
                        <a:ln>
                          <a:noFill/>
                        </a:ln>
                        <a:solidFill>
                          <a:schemeClr val="tx1"/>
                        </a:solidFill>
                        <a:effectLst/>
                        <a:latin typeface="Arial" pitchFamily="34" charset="0"/>
                        <a:ea typeface="Osaka"/>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8"/>
                  </a:ext>
                </a:extLst>
              </a:tr>
            </a:tbl>
          </a:graphicData>
        </a:graphic>
      </p:graphicFrame>
      <p:sp>
        <p:nvSpPr>
          <p:cNvPr id="549939" name="Text Box 61">
            <a:extLst>
              <a:ext uri="{FF2B5EF4-FFF2-40B4-BE49-F238E27FC236}">
                <a16:creationId xmlns:a16="http://schemas.microsoft.com/office/drawing/2014/main" id="{CB256FB7-9267-454F-8F02-5190974E091A}"/>
              </a:ext>
            </a:extLst>
          </p:cNvPr>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a:spcBef>
                <a:spcPct val="0"/>
              </a:spcBef>
              <a:buClrTx/>
              <a:buFontTx/>
              <a:buNone/>
            </a:pPr>
            <a:r>
              <a:rPr lang="en-US" altLang="en-US" sz="2400" b="1">
                <a:solidFill>
                  <a:srgbClr val="FFFFFF"/>
                </a:solidFill>
                <a:latin typeface="Arial" panose="020B0604020202020204" pitchFamily="34" charset="0"/>
                <a:cs typeface="Arial" panose="020B0604020202020204" pitchFamily="34" charset="0"/>
              </a:rPr>
              <a:t>599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66E4E76A-746B-432E-9A15-92FDA5FD556E}"/>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Clr>
                <a:srgbClr val="FF0000"/>
              </a:buClr>
              <a:buFont typeface="Monotype Sorts"/>
              <a:buChar char="Z"/>
              <a:defRPr sz="3200">
                <a:solidFill>
                  <a:schemeClr val="tx1"/>
                </a:solidFill>
                <a:latin typeface="Century Gothic" panose="020B0502020202020204" pitchFamily="34" charset="0"/>
                <a:ea typeface="Osaka"/>
                <a:cs typeface="Osaka"/>
              </a:defRPr>
            </a:lvl1pPr>
            <a:lvl2pPr marL="742950" indent="-285750">
              <a:spcBef>
                <a:spcPct val="20000"/>
              </a:spcBef>
              <a:buClr>
                <a:srgbClr val="0E18F3"/>
              </a:buClr>
              <a:buFont typeface="Monotype Sorts"/>
              <a:buChar char="Z"/>
              <a:defRPr sz="2800">
                <a:solidFill>
                  <a:schemeClr val="tx1"/>
                </a:solidFill>
                <a:latin typeface="Century Gothic" panose="020B0502020202020204" pitchFamily="34" charset="0"/>
                <a:ea typeface="Osaka"/>
                <a:cs typeface="Osaka"/>
              </a:defRPr>
            </a:lvl2pPr>
            <a:lvl3pPr marL="1143000" indent="-228600">
              <a:spcBef>
                <a:spcPct val="20000"/>
              </a:spcBef>
              <a:buClr>
                <a:srgbClr val="20CD02"/>
              </a:buClr>
              <a:buFont typeface="Monotype Sorts"/>
              <a:buChar char="Z"/>
              <a:defRPr sz="2400">
                <a:solidFill>
                  <a:schemeClr val="tx1"/>
                </a:solidFill>
                <a:latin typeface="Century Gothic" panose="020B0502020202020204" pitchFamily="34" charset="0"/>
                <a:ea typeface="Osaka"/>
                <a:cs typeface="Osaka"/>
              </a:defRPr>
            </a:lvl3pPr>
            <a:lvl4pPr marL="1600200" indent="-228600">
              <a:spcBef>
                <a:spcPct val="20000"/>
              </a:spcBef>
              <a:buClr>
                <a:srgbClr val="EAEF06"/>
              </a:buClr>
              <a:buFont typeface="Monotype Sorts"/>
              <a:buChar char="Z"/>
              <a:defRPr sz="2000">
                <a:solidFill>
                  <a:schemeClr val="tx1"/>
                </a:solidFill>
                <a:latin typeface="Century Gothic" panose="020B0502020202020204" pitchFamily="34" charset="0"/>
                <a:ea typeface="Osaka"/>
                <a:cs typeface="Osaka"/>
              </a:defRPr>
            </a:lvl4pPr>
            <a:lvl5pPr marL="2057400" indent="-228600">
              <a:spcBef>
                <a:spcPct val="20000"/>
              </a:spcBef>
              <a:buClr>
                <a:srgbClr val="FF8000"/>
              </a:buClr>
              <a:buFont typeface="Monotype Sorts"/>
              <a:buChar char="Z"/>
              <a:defRPr sz="2000">
                <a:solidFill>
                  <a:schemeClr val="tx1"/>
                </a:solidFill>
                <a:latin typeface="Century Gothic" panose="020B0502020202020204" pitchFamily="34" charset="0"/>
                <a:ea typeface="Osaka"/>
                <a:cs typeface="Osaka"/>
              </a:defRPr>
            </a:lvl5pPr>
            <a:lvl6pPr marL="25146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6pPr>
            <a:lvl7pPr marL="29718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7pPr>
            <a:lvl8pPr marL="34290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8pPr>
            <a:lvl9pPr marL="3886200" indent="-228600" eaLnBrk="0" fontAlgn="base" hangingPunct="0">
              <a:spcBef>
                <a:spcPct val="20000"/>
              </a:spcBef>
              <a:spcAft>
                <a:spcPct val="0"/>
              </a:spcAft>
              <a:buClr>
                <a:srgbClr val="FF8000"/>
              </a:buClr>
              <a:buFont typeface="Monotype Sorts"/>
              <a:buChar char="Z"/>
              <a:defRPr sz="2000">
                <a:solidFill>
                  <a:schemeClr val="tx1"/>
                </a:solidFill>
                <a:latin typeface="Century Gothic" panose="020B0502020202020204" pitchFamily="34" charset="0"/>
                <a:ea typeface="Osaka"/>
                <a:cs typeface="Osak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pic>
        <p:nvPicPr>
          <p:cNvPr id="488451" name="Picture 1" descr="jonah getting swallowed.tiff">
            <a:extLst>
              <a:ext uri="{FF2B5EF4-FFF2-40B4-BE49-F238E27FC236}">
                <a16:creationId xmlns:a16="http://schemas.microsoft.com/office/drawing/2014/main" id="{219C2D37-1A8A-4EF5-BD6D-57B4DBF0B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336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8C987C76-79FF-402E-B574-9A864BB190C9}"/>
              </a:ext>
            </a:extLst>
          </p:cNvPr>
          <p:cNvSpPr>
            <a:spLocks noGrp="1" noChangeArrowheads="1"/>
          </p:cNvSpPr>
          <p:nvPr>
            <p:ph type="title" idx="4294967295"/>
          </p:nvPr>
        </p:nvSpPr>
        <p:spPr>
          <a:xfrm>
            <a:off x="0" y="3744913"/>
            <a:ext cx="9144000" cy="3068637"/>
          </a:xfrm>
        </p:spPr>
        <p:txBody>
          <a:bodyPr/>
          <a:lstStyle/>
          <a:p>
            <a:pPr algn="ctr" eaLnBrk="1" hangingPunct="1">
              <a:defRPr/>
            </a:pPr>
            <a:r>
              <a:rPr lang="mr-IN" altLang="ja-JP"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囖</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8000" b="1" dirty="0">
                <a:solidFill>
                  <a:srgbClr val="FFFFFF"/>
                </a:solidFill>
                <a:effectLst>
                  <a:outerShdw blurRad="38100" dist="38100" dir="2700000" algn="tl">
                    <a:srgbClr val="000000"/>
                  </a:outerShdw>
                </a:effectLst>
                <a:latin typeface="Arial" pitchFamily="34" charset="0"/>
                <a:cs typeface="Arial" pitchFamily="34" charset="0"/>
              </a:rPr>
              <a:t>”</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a:t>
            </a:r>
            <a:r>
              <a:rPr lang="ko-KR" altLang="en-US" sz="8000" b="1" dirty="0">
                <a:solidFill>
                  <a:srgbClr val="FFFFFF"/>
                </a:solidFill>
                <a:effectLst>
                  <a:outerShdw blurRad="38100" dist="38100" dir="2700000" algn="tl">
                    <a:srgbClr val="000000"/>
                  </a:outerShdw>
                </a:effectLst>
                <a:latin typeface="Arial" pitchFamily="34" charset="0"/>
                <a:cs typeface="Arial" pitchFamily="34" charset="0"/>
              </a:rPr>
              <a:t>约拿书</a:t>
            </a:r>
            <a:r>
              <a:rPr lang="en-US" altLang="en-US" sz="8000" b="1" dirty="0">
                <a:solidFill>
                  <a:srgbClr val="FFFFFF"/>
                </a:solidFill>
                <a:effectLst>
                  <a:outerShdw blurRad="38100" dist="38100" dir="2700000" algn="tl">
                    <a:srgbClr val="000000"/>
                  </a:outerShdw>
                </a:effectLst>
                <a:latin typeface="Arial" pitchFamily="34" charset="0"/>
                <a:cs typeface="Arial" pitchFamily="34" charset="0"/>
              </a:rPr>
              <a:t> 2</a:t>
            </a:r>
            <a:endParaRPr lang="en-US" altLang="en-US" sz="8000" b="1" dirty="0">
              <a:effectLst>
                <a:outerShdw blurRad="38100" dist="38100" dir="2700000" algn="tl">
                  <a:srgbClr val="FFFFFF"/>
                </a:outerShdw>
              </a:effectLst>
              <a:latin typeface="Arial" pitchFamily="34" charset="0"/>
              <a:cs typeface="Arial" pitchFamily="34" charset="0"/>
            </a:endParaRPr>
          </a:p>
        </p:txBody>
      </p:sp>
      <p:sp>
        <p:nvSpPr>
          <p:cNvPr id="7" name="Rectangle 3">
            <a:extLst>
              <a:ext uri="{FF2B5EF4-FFF2-40B4-BE49-F238E27FC236}">
                <a16:creationId xmlns:a16="http://schemas.microsoft.com/office/drawing/2014/main" id="{DEE0ACB4-75CE-4A20-AD3C-F249DEA26A61}"/>
              </a:ext>
            </a:extLst>
          </p:cNvPr>
          <p:cNvSpPr txBox="1">
            <a:spLocks noChangeArrowheads="1"/>
          </p:cNvSpPr>
          <p:nvPr/>
        </p:nvSpPr>
        <p:spPr bwMode="auto">
          <a:xfrm>
            <a:off x="0" y="-51792"/>
            <a:ext cx="9144000" cy="266429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00"/>
                </a:solidFill>
                <a:effectLst>
                  <a:glow rad="355600">
                    <a:srgbClr val="000000"/>
                  </a:glow>
                </a:effectLst>
                <a:uLnTx/>
                <a:uFillTx/>
                <a:latin typeface="Arial"/>
                <a:cs typeface="Arial"/>
              </a:rPr>
              <a:t>感谢</a:t>
            </a:r>
            <a:r>
              <a:rPr kumimoji="0" lang="zh-CN" altLang="en-US" sz="4800" b="1" i="1" u="none" strike="noStrike" kern="1200" cap="none" spc="0" normalizeH="0" baseline="0" noProof="0" dirty="0">
                <a:ln>
                  <a:noFill/>
                </a:ln>
                <a:solidFill>
                  <a:srgbClr val="FFFFFF"/>
                </a:solidFill>
                <a:effectLst>
                  <a:glow rad="355600">
                    <a:srgbClr val="000000"/>
                  </a:glow>
                </a:effectLst>
                <a:uLnTx/>
                <a:uFillTx/>
                <a:latin typeface="Arial"/>
                <a:cs typeface="Arial"/>
              </a:rPr>
              <a:t>上帝对你的怜悯 </a:t>
            </a:r>
            <a:r>
              <a:rPr kumimoji="0" lang="en-US" altLang="zh-CN" sz="4800" b="1" i="1" u="none" strike="noStrike" kern="1200" cap="none" spc="0" normalizeH="0" baseline="0" noProof="0" dirty="0">
                <a:ln>
                  <a:noFill/>
                </a:ln>
                <a:solidFill>
                  <a:srgbClr val="FFFFFF"/>
                </a:solidFill>
                <a:effectLst>
                  <a:glow rad="355600">
                    <a:srgbClr val="000000"/>
                  </a:glow>
                </a:effectLst>
                <a:uLnTx/>
                <a:uFillTx/>
                <a:latin typeface="Arial"/>
                <a:ea typeface="Osaka"/>
                <a:cs typeface="Arial"/>
              </a:rPr>
              <a:t>- </a:t>
            </a:r>
            <a:r>
              <a:rPr kumimoji="0" lang="zh-CN" altLang="en-US" sz="4800" b="1" i="1" u="none" strike="noStrike" kern="1200" cap="none" spc="0" normalizeH="0" baseline="0" noProof="0" dirty="0">
                <a:ln>
                  <a:noFill/>
                </a:ln>
                <a:solidFill>
                  <a:srgbClr val="FFFFFF"/>
                </a:solidFill>
                <a:effectLst>
                  <a:glow rad="355600">
                    <a:srgbClr val="000000"/>
                  </a:glow>
                </a:effectLst>
                <a:uLnTx/>
                <a:uFillTx/>
                <a:latin typeface="Arial"/>
                <a:cs typeface="Arial"/>
              </a:rPr>
              <a:t>尽管你犯了罪。</a:t>
            </a:r>
          </a:p>
        </p:txBody>
      </p:sp>
    </p:spTree>
    <p:extLst>
      <p:ext uri="{BB962C8B-B14F-4D97-AF65-F5344CB8AC3E}">
        <p14:creationId xmlns:p14="http://schemas.microsoft.com/office/powerpoint/2010/main" val="2293148891"/>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4">
            <a:extLst>
              <a:ext uri="{FF2B5EF4-FFF2-40B4-BE49-F238E27FC236}">
                <a16:creationId xmlns:a16="http://schemas.microsoft.com/office/drawing/2014/main" id="{F13B22DC-ED28-40DB-88E0-A591B2A858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34498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2">
            <a:extLst>
              <a:ext uri="{FF2B5EF4-FFF2-40B4-BE49-F238E27FC236}">
                <a16:creationId xmlns:a16="http://schemas.microsoft.com/office/drawing/2014/main" id="{8AEF2FA1-6CFE-46D7-A515-D91D77DD8C5E}"/>
              </a:ext>
            </a:extLst>
          </p:cNvPr>
          <p:cNvSpPr txBox="1">
            <a:spLocks noGrp="1"/>
          </p:cNvSpPr>
          <p:nvPr>
            <p:ph type="title"/>
          </p:nvPr>
        </p:nvSpPr>
        <p:spPr>
          <a:xfrm>
            <a:off x="381000" y="381000"/>
            <a:ext cx="3276600" cy="914400"/>
          </a:xfrm>
        </p:spPr>
        <p:txBody>
          <a:bodyPr/>
          <a:lstStyle/>
          <a:p>
            <a:pPr eaLnBrk="1" hangingPunct="1">
              <a:defRPr/>
            </a:pPr>
            <a:r>
              <a:rPr lang="zh-CN" altLang="en-US" b="1">
                <a:latin typeface="Trebuchet MS" pitchFamily="34" charset="0"/>
                <a:ea typeface="SimSun" pitchFamily="2" charset="-122"/>
                <a:cs typeface="Osaka"/>
              </a:rPr>
              <a:t>大鱼</a:t>
            </a:r>
            <a:r>
              <a:rPr altLang="ja-JP" b="1">
                <a:latin typeface="Trebuchet MS" pitchFamily="34" charset="0"/>
                <a:cs typeface="Osaka"/>
              </a:rPr>
              <a:t>?</a:t>
            </a:r>
            <a:endParaRPr altLang="en-US" b="1">
              <a:latin typeface="Trebuchet MS" pitchFamily="34" charset="0"/>
              <a:cs typeface="Osaka"/>
            </a:endParaRPr>
          </a:p>
        </p:txBody>
      </p:sp>
      <p:pic>
        <p:nvPicPr>
          <p:cNvPr id="551940" name="Picture 7">
            <a:extLst>
              <a:ext uri="{FF2B5EF4-FFF2-40B4-BE49-F238E27FC236}">
                <a16:creationId xmlns:a16="http://schemas.microsoft.com/office/drawing/2014/main" id="{FFB963E7-C298-42BA-8181-0AC4CD595962}"/>
              </a:ext>
            </a:extLst>
          </p:cNvPr>
          <p:cNvPicPr>
            <a:picLocks noChangeAspect="1"/>
          </p:cNvPicPr>
          <p:nvPr/>
        </p:nvPicPr>
        <p:blipFill>
          <a:blip r:embed="rId4">
            <a:extLst>
              <a:ext uri="{28A0092B-C50C-407E-A947-70E740481C1C}">
                <a14:useLocalDpi xmlns:a14="http://schemas.microsoft.com/office/drawing/2010/main" val="0"/>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9" name="Rectangle 8">
            <a:extLst>
              <a:ext uri="{FF2B5EF4-FFF2-40B4-BE49-F238E27FC236}">
                <a16:creationId xmlns:a16="http://schemas.microsoft.com/office/drawing/2014/main" id="{1299D219-2414-4AE5-B353-11B22D13BB47}"/>
              </a:ext>
            </a:extLst>
          </p:cNvPr>
          <p:cNvSpPr>
            <a:spLocks noChangeArrowheads="1"/>
          </p:cNvSpPr>
          <p:nvPr/>
        </p:nvSpPr>
        <p:spPr bwMode="auto">
          <a:xfrm>
            <a:off x="4343400" y="419100"/>
            <a:ext cx="3352800" cy="838200"/>
          </a:xfrm>
          <a:prstGeom prst="rect">
            <a:avLst/>
          </a:prstGeom>
          <a:noFill/>
          <a:ln>
            <a:noFill/>
          </a:ln>
          <a:effectLst>
            <a:outerShdw blurRad="63500" dist="25396" dir="2700000" algn="tl" rotWithShape="0">
              <a:srgbClr val="030201">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4400" b="1">
                <a:solidFill>
                  <a:srgbClr val="FFFFFF"/>
                </a:solidFill>
                <a:latin typeface="Times New Roman" pitchFamily="18" charset="0"/>
                <a:ea typeface="SimSun" pitchFamily="2" charset="-122"/>
              </a:rPr>
              <a:t>或 鲸</a:t>
            </a:r>
            <a:r>
              <a:rPr lang="en-US" altLang="ja-JP" sz="4400" b="1">
                <a:solidFill>
                  <a:srgbClr val="FFFFFF"/>
                </a:solidFill>
                <a:latin typeface="Times New Roman" pitchFamily="18" charset="0"/>
                <a:ea typeface="SimSun" pitchFamily="2" charset="-122"/>
              </a:rPr>
              <a:t>?</a:t>
            </a:r>
            <a:endParaRPr lang="en-US" altLang="en-US" sz="4400" b="1">
              <a:solidFill>
                <a:srgbClr val="FFFFFF"/>
              </a:solidFill>
              <a:latin typeface="Times New Roman" pitchFamily="18" charset="0"/>
              <a:ea typeface="SimSun" pitchFamily="2" charset="-122"/>
            </a:endParaRPr>
          </a:p>
        </p:txBody>
      </p:sp>
      <p:sp>
        <p:nvSpPr>
          <p:cNvPr id="551942" name="Text Box 9">
            <a:extLst>
              <a:ext uri="{FF2B5EF4-FFF2-40B4-BE49-F238E27FC236}">
                <a16:creationId xmlns:a16="http://schemas.microsoft.com/office/drawing/2014/main" id="{B338EC78-A1AE-42B8-BD07-15D5534D62BA}"/>
              </a:ext>
            </a:extLst>
          </p:cNvPr>
          <p:cNvSpPr txBox="1">
            <a:spLocks noChangeArrowheads="1"/>
          </p:cNvSpPr>
          <p:nvPr/>
        </p:nvSpPr>
        <p:spPr bwMode="auto">
          <a:xfrm>
            <a:off x="3009900" y="3001963"/>
            <a:ext cx="2460625" cy="11890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spcBef>
                <a:spcPts val="800"/>
              </a:spcBef>
              <a:buSzPct val="100000"/>
              <a:buFont typeface="Times" panose="02020603050405020304" pitchFamily="18" charset="0"/>
              <a:buChar char="•"/>
              <a:defRPr sz="3200">
                <a:solidFill>
                  <a:srgbClr val="000000"/>
                </a:solidFill>
                <a:latin typeface="Trebuchet MS" panose="020B0603020202020204" pitchFamily="34" charset="0"/>
                <a:ea typeface="Osaka"/>
                <a:cs typeface="Osaka"/>
              </a:defRPr>
            </a:lvl1pPr>
            <a:lvl2pPr marL="742950" indent="-285750">
              <a:spcBef>
                <a:spcPts val="700"/>
              </a:spcBef>
              <a:buSzPct val="100000"/>
              <a:buFont typeface="Times" panose="02020603050405020304" pitchFamily="18" charset="0"/>
              <a:buChar char="•"/>
              <a:defRPr sz="2800">
                <a:solidFill>
                  <a:srgbClr val="000000"/>
                </a:solidFill>
                <a:latin typeface="Trebuchet MS" panose="020B0603020202020204" pitchFamily="34" charset="0"/>
                <a:ea typeface="Osaka"/>
                <a:cs typeface="Osaka"/>
              </a:defRPr>
            </a:lvl2pPr>
            <a:lvl3pPr marL="1143000" indent="-228600">
              <a:spcBef>
                <a:spcPts val="600"/>
              </a:spcBef>
              <a:buSzPct val="100000"/>
              <a:buFont typeface="Times" panose="02020603050405020304" pitchFamily="18" charset="0"/>
              <a:buChar char="•"/>
              <a:defRPr sz="2400">
                <a:solidFill>
                  <a:srgbClr val="000000"/>
                </a:solidFill>
                <a:latin typeface="Trebuchet MS" panose="020B0603020202020204" pitchFamily="34" charset="0"/>
                <a:ea typeface="Osaka"/>
                <a:cs typeface="Osaka"/>
              </a:defRPr>
            </a:lvl3pPr>
            <a:lvl4pPr marL="16002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4pPr>
            <a:lvl5pPr marL="2057400" indent="-228600">
              <a:spcBef>
                <a:spcPts val="500"/>
              </a:spcBef>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5pPr>
            <a:lvl6pPr marL="25146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6pPr>
            <a:lvl7pPr marL="29718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7pPr>
            <a:lvl8pPr marL="34290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8pPr>
            <a:lvl9pPr marL="3886200" indent="-228600" eaLnBrk="0" fontAlgn="base" hangingPunct="0">
              <a:spcBef>
                <a:spcPts val="500"/>
              </a:spcBef>
              <a:spcAft>
                <a:spcPct val="0"/>
              </a:spcAft>
              <a:buSzPct val="100000"/>
              <a:buFont typeface="Times" panose="02020603050405020304" pitchFamily="18" charset="0"/>
              <a:buChar char="•"/>
              <a:defRPr sz="2000">
                <a:solidFill>
                  <a:srgbClr val="000000"/>
                </a:solidFill>
                <a:latin typeface="Trebuchet MS" panose="020B0603020202020204" pitchFamily="34" charset="0"/>
                <a:ea typeface="Osaka"/>
                <a:cs typeface="Osaka"/>
              </a:defRPr>
            </a:lvl9pPr>
          </a:lstStyle>
          <a:p>
            <a:pPr algn="ctr" eaLnBrk="1">
              <a:spcBef>
                <a:spcPct val="0"/>
              </a:spcBef>
              <a:buSzTx/>
              <a:buFontTx/>
              <a:buNone/>
            </a:pPr>
            <a:r>
              <a:rPr lang="en-US" altLang="en-US" sz="7200">
                <a:solidFill>
                  <a:srgbClr val="FFFFFF"/>
                </a:solidFill>
                <a:latin typeface="Bwhebb"/>
              </a:rPr>
              <a:t>lAdêG" gD"</a:t>
            </a:r>
            <a:endParaRPr lang="en-US" altLang="en-US" sz="2400">
              <a:latin typeface="Times New Roman" panose="02020603050405020304" pitchFamily="18" charset="0"/>
            </a:endParaRPr>
          </a:p>
        </p:txBody>
      </p:sp>
      <p:sp>
        <p:nvSpPr>
          <p:cNvPr id="7" name="Rectangle 3">
            <a:extLst>
              <a:ext uri="{FF2B5EF4-FFF2-40B4-BE49-F238E27FC236}">
                <a16:creationId xmlns:a16="http://schemas.microsoft.com/office/drawing/2014/main" id="{3889F31E-742F-4BAB-A6A2-D0DA1EDF10D1}"/>
              </a:ext>
            </a:extLst>
          </p:cNvPr>
          <p:cNvSpPr txBox="1">
            <a:spLocks noGrp="1"/>
          </p:cNvSpPr>
          <p:nvPr>
            <p:ph idx="1"/>
          </p:nvPr>
        </p:nvSpPr>
        <p:spPr>
          <a:xfrm>
            <a:off x="2133600" y="1524000"/>
            <a:ext cx="4419600" cy="1600200"/>
          </a:xfrm>
          <a:solidFill>
            <a:srgbClr val="000000"/>
          </a:solidFill>
        </p:spPr>
        <p:txBody>
          <a:bodyPr anchorCtr="1"/>
          <a:lstStyle/>
          <a:p>
            <a:pPr algn="ctr" eaLnBrk="1" hangingPunct="1">
              <a:spcBef>
                <a:spcPts val="1000"/>
              </a:spcBef>
              <a:buFont typeface="Times"/>
              <a:buNone/>
              <a:defRPr/>
            </a:pPr>
            <a:r>
              <a:rPr lang="zh-CN" altLang="en-US" sz="4000" b="1">
                <a:solidFill>
                  <a:srgbClr val="FFFFFF"/>
                </a:solidFill>
                <a:latin typeface="Trebuchet MS" pitchFamily="34" charset="0"/>
                <a:ea typeface="SimSun" pitchFamily="2" charset="-122"/>
                <a:cs typeface="Osaka"/>
              </a:rPr>
              <a:t>圣经里</a:t>
            </a:r>
            <a:r>
              <a:rPr altLang="ja-JP" sz="4000" b="1">
                <a:solidFill>
                  <a:srgbClr val="FFFFFF"/>
                </a:solidFill>
                <a:latin typeface="Trebuchet MS" pitchFamily="34" charset="0"/>
                <a:cs typeface="Osaka"/>
              </a:rPr>
              <a:t>:</a:t>
            </a:r>
          </a:p>
          <a:p>
            <a:pPr algn="ctr" eaLnBrk="1" hangingPunct="1">
              <a:spcBef>
                <a:spcPts val="1000"/>
              </a:spcBef>
              <a:buFont typeface="Times"/>
              <a:buNone/>
              <a:defRPr/>
            </a:pPr>
            <a:r>
              <a:rPr altLang="en-US" sz="4000" b="1">
                <a:solidFill>
                  <a:srgbClr val="FFFFFF"/>
                </a:solidFill>
                <a:latin typeface="Trebuchet MS" pitchFamily="34" charset="0"/>
                <a:cs typeface="Osaka"/>
              </a:rPr>
              <a:t>Dag (</a:t>
            </a:r>
            <a:r>
              <a:rPr lang="ja-JP" altLang="en-US" sz="4000" b="1">
                <a:solidFill>
                  <a:srgbClr val="FFFFFF"/>
                </a:solidFill>
                <a:latin typeface="Trebuchet MS" pitchFamily="34" charset="0"/>
                <a:cs typeface="Osaka"/>
              </a:rPr>
              <a:t>“</a:t>
            </a:r>
            <a:r>
              <a:rPr lang="zh-CN" altLang="en-US" sz="4000" b="1">
                <a:solidFill>
                  <a:srgbClr val="FFFFFF"/>
                </a:solidFill>
                <a:latin typeface="Trebuchet MS" pitchFamily="34" charset="0"/>
                <a:ea typeface="SimSun" pitchFamily="2" charset="-122"/>
                <a:cs typeface="Osaka"/>
              </a:rPr>
              <a:t>鱼</a:t>
            </a:r>
            <a:r>
              <a:rPr altLang="ja-JP" sz="4000" b="1">
                <a:solidFill>
                  <a:srgbClr val="FFFFFF"/>
                </a:solidFill>
                <a:latin typeface="Trebuchet MS" pitchFamily="34" charset="0"/>
                <a:cs typeface="Osaka"/>
              </a:rPr>
              <a:t>”)</a:t>
            </a:r>
            <a:endParaRPr altLang="en-US" sz="4000" b="1">
              <a:solidFill>
                <a:srgbClr val="FFFFFF"/>
              </a:solidFill>
              <a:latin typeface="Trebuchet MS" pitchFamily="34" charset="0"/>
              <a:cs typeface="Osak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r</p:attrName>
                                        </p:attrNameLst>
                                      </p:cBhvr>
                                      <p:tavLst>
                                        <p:tav tm="0">
                                          <p:val>
                                            <p:strVal val="720"/>
                                          </p:val>
                                        </p:tav>
                                        <p:tav tm="100000">
                                          <p:val>
                                            <p:strVal val="0"/>
                                          </p:val>
                                        </p:tav>
                                      </p:tavLst>
                                    </p:anim>
                                    <p:anim calcmode="lin" valueType="num">
                                      <p:cBhvr>
                                        <p:cTn id="9" dur="2000" fill="hold"/>
                                        <p:tgtEl>
                                          <p:spTgt spid="7"/>
                                        </p:tgtEl>
                                        <p:attrNameLst>
                                          <p:attrName>ppt_h</p:attrName>
                                        </p:attrNameLst>
                                      </p:cBhvr>
                                      <p:tavLst>
                                        <p:tav tm="0">
                                          <p:val>
                                            <p:strVal val="0"/>
                                          </p:val>
                                        </p:tav>
                                        <p:tav tm="100000">
                                          <p:val>
                                            <p:strVal val="#ppt_h"/>
                                          </p:val>
                                        </p:tav>
                                      </p:tavLst>
                                    </p:anim>
                                    <p:anim calcmode="lin" valueType="num">
                                      <p:cBhvr>
                                        <p:cTn id="10" dur="2000" fill="hold"/>
                                        <p:tgtEl>
                                          <p:spTgt spid="7"/>
                                        </p:tgtEl>
                                        <p:attrNameLst>
                                          <p:attrName>ppt_w</p:attrName>
                                        </p:attrNameLst>
                                      </p:cBhvr>
                                      <p:tavLst>
                                        <p:tav tm="0">
                                          <p:val>
                                            <p:str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41BB792E-3CB6-4E21-97FE-52ABC75ADD7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pic>
        <p:nvPicPr>
          <p:cNvPr id="552963" name="Picture 4">
            <a:extLst>
              <a:ext uri="{FF2B5EF4-FFF2-40B4-BE49-F238E27FC236}">
                <a16:creationId xmlns:a16="http://schemas.microsoft.com/office/drawing/2014/main" id="{94F6BDC1-1640-4E46-8461-C1DF03F1F5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700"/>
            <a:ext cx="68707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671025D-243C-4B92-A345-E9275BFCE64C}"/>
              </a:ext>
            </a:extLst>
          </p:cNvPr>
          <p:cNvSpPr>
            <a:spLocks noGrp="1"/>
          </p:cNvSpPr>
          <p:nvPr>
            <p:ph type="title" idx="4294967295"/>
          </p:nvPr>
        </p:nvSpPr>
        <p:spPr>
          <a:xfrm>
            <a:off x="0" y="0"/>
            <a:ext cx="4284663" cy="836613"/>
          </a:xfrm>
          <a:solidFill>
            <a:schemeClr val="tx1"/>
          </a:solidFill>
          <a:effectLst/>
        </p:spPr>
        <p:txBody>
          <a:bodyPr/>
          <a:lstStyle/>
          <a:p>
            <a:pPr>
              <a:defRPr/>
            </a:pPr>
            <a:r>
              <a:rPr lang="zh-CN" altLang="en-US" dirty="0">
                <a:solidFill>
                  <a:schemeClr val="bg1">
                    <a:lumMod val="20000"/>
                    <a:lumOff val="80000"/>
                  </a:schemeClr>
                </a:solidFill>
              </a:rPr>
              <a:t>在大鱼里</a:t>
            </a:r>
            <a:endParaRPr lang="en-US" dirty="0">
              <a:solidFill>
                <a:schemeClr val="bg1">
                  <a:lumMod val="20000"/>
                  <a:lumOff val="80000"/>
                </a:schemeClr>
              </a:solidFill>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1282" name="Picture 5" descr="Cross Sky View Christian Stock Photography.jpg">
            <a:extLst>
              <a:ext uri="{FF2B5EF4-FFF2-40B4-BE49-F238E27FC236}">
                <a16:creationId xmlns:a16="http://schemas.microsoft.com/office/drawing/2014/main" id="{9FED4807-F19A-41B2-BF73-4B11E7485E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0FCF47F-7FF1-4368-BD8B-B8189B3FF440}"/>
              </a:ext>
            </a:extLst>
          </p:cNvPr>
          <p:cNvSpPr>
            <a:spLocks noGrp="1"/>
          </p:cNvSpPr>
          <p:nvPr>
            <p:ph type="ctrTitle"/>
          </p:nvPr>
        </p:nvSpPr>
        <p:spPr>
          <a:xfrm>
            <a:off x="180966" y="102580"/>
            <a:ext cx="7989735" cy="799420"/>
          </a:xfrm>
          <a:solidFill>
            <a:schemeClr val="tx1"/>
          </a:solidFill>
          <a:extLst>
            <a:ext uri="{FAA26D3D-D897-4be2-8F04-BA451C77F1D7}"/>
          </a:extLst>
        </p:spPr>
        <p:txBody>
          <a:bodyPr/>
          <a:lstStyle/>
          <a:p>
            <a:pPr>
              <a:defRPr/>
            </a:pPr>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5AB3B366-E3C3-4F9F-9064-2B2874219070}"/>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endParaRPr>
          </a:p>
        </p:txBody>
      </p:sp>
      <p:sp>
        <p:nvSpPr>
          <p:cNvPr id="4" name="Rectangle 2">
            <a:extLst>
              <a:ext uri="{FF2B5EF4-FFF2-40B4-BE49-F238E27FC236}">
                <a16:creationId xmlns:a16="http://schemas.microsoft.com/office/drawing/2014/main" id="{8BCA8A55-28FB-4E34-8C0F-BF871C5A7D32}"/>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从死亡中被救赎，对水手来说，是件荣誉的事。神让约拿经历鱼和蓖麻，使得尼尼微人悔改。这表明上帝拯救了所有信靠他的人。</a:t>
            </a:r>
          </a:p>
          <a:p>
            <a:pPr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81286" name="Text Box 3">
            <a:extLst>
              <a:ext uri="{FF2B5EF4-FFF2-40B4-BE49-F238E27FC236}">
                <a16:creationId xmlns:a16="http://schemas.microsoft.com/office/drawing/2014/main" id="{B2EC6EFE-6B45-4A87-95BA-D39D0BA24F9F}"/>
              </a:ext>
            </a:extLst>
          </p:cNvPr>
          <p:cNvSpPr txBox="1">
            <a:spLocks noChangeArrowheads="1"/>
          </p:cNvSpPr>
          <p:nvPr/>
        </p:nvSpPr>
        <p:spPr bwMode="auto">
          <a:xfrm>
            <a:off x="7985125" y="44450"/>
            <a:ext cx="1054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b="1">
                <a:solidFill>
                  <a:srgbClr val="FFFFFF"/>
                </a:solidFill>
                <a:latin typeface="Arial" panose="020B0604020202020204" pitchFamily="34" charset="0"/>
                <a:cs typeface="Arial" panose="020B0604020202020204" pitchFamily="34" charset="0"/>
              </a:rPr>
              <a:t>347d</a:t>
            </a:r>
          </a:p>
        </p:txBody>
      </p:sp>
      <p:sp>
        <p:nvSpPr>
          <p:cNvPr id="9" name="Rectangle 2">
            <a:extLst>
              <a:ext uri="{FF2B5EF4-FFF2-40B4-BE49-F238E27FC236}">
                <a16:creationId xmlns:a16="http://schemas.microsoft.com/office/drawing/2014/main" id="{3CB767D5-751A-4A4F-8504-901A6DB6914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1">
            <a:extLst>
              <a:ext uri="{FF2B5EF4-FFF2-40B4-BE49-F238E27FC236}">
                <a16:creationId xmlns:a16="http://schemas.microsoft.com/office/drawing/2014/main" id="{8C490DE1-B303-4570-A204-DDFC4960E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8E03413-01AA-407B-8DCE-F018E4651D91}"/>
              </a:ext>
            </a:extLst>
          </p:cNvPr>
          <p:cNvSpPr>
            <a:spLocks noGrp="1"/>
          </p:cNvSpPr>
          <p:nvPr>
            <p:ph type="title" idx="4294967295"/>
          </p:nvPr>
        </p:nvSpPr>
        <p:spPr>
          <a:xfrm>
            <a:off x="0" y="0"/>
            <a:ext cx="4284663" cy="836613"/>
          </a:xfrm>
          <a:solidFill>
            <a:schemeClr val="tx1"/>
          </a:solidFill>
          <a:effectLst/>
        </p:spPr>
        <p:txBody>
          <a:bodyPr/>
          <a:lstStyle/>
          <a:p>
            <a:pPr>
              <a:defRPr/>
            </a:pPr>
            <a:r>
              <a:rPr lang="zh-CN" altLang="en-US" dirty="0">
                <a:solidFill>
                  <a:schemeClr val="bg1">
                    <a:lumMod val="20000"/>
                    <a:lumOff val="80000"/>
                  </a:schemeClr>
                </a:solidFill>
              </a:rPr>
              <a:t>在大鱼里</a:t>
            </a:r>
            <a:endParaRPr lang="en-US" dirty="0">
              <a:solidFill>
                <a:schemeClr val="bg1">
                  <a:lumMod val="20000"/>
                  <a:lumOff val="80000"/>
                </a:schemeClr>
              </a:solidFill>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1DAEB-953C-44C5-BA0C-8B78BC3A009A}"/>
              </a:ext>
            </a:extLst>
          </p:cNvPr>
          <p:cNvSpPr>
            <a:spLocks noGrp="1"/>
          </p:cNvSpPr>
          <p:nvPr>
            <p:ph type="title" idx="4294967295"/>
          </p:nvPr>
        </p:nvSpPr>
        <p:spPr>
          <a:xfrm>
            <a:off x="0" y="0"/>
            <a:ext cx="2057400" cy="1143000"/>
          </a:xfrm>
        </p:spPr>
        <p:txBody>
          <a:bodyPr/>
          <a:lstStyle/>
          <a:p>
            <a:pPr>
              <a:defRPr/>
            </a:pPr>
            <a:r>
              <a:rPr lang="en-US"/>
              <a:t>Black</a:t>
            </a:r>
          </a:p>
        </p:txBody>
      </p:sp>
      <p:sp>
        <p:nvSpPr>
          <p:cNvPr id="555011" name="Rectangle 2">
            <a:extLst>
              <a:ext uri="{FF2B5EF4-FFF2-40B4-BE49-F238E27FC236}">
                <a16:creationId xmlns:a16="http://schemas.microsoft.com/office/drawing/2014/main" id="{171AED35-D0A4-4DF5-BECC-779615B0EB4D}"/>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EC0B33A3-FAA5-42F1-AEDB-966C3CF91BF3}"/>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algn="ctr">
              <a:spcBef>
                <a:spcPct val="0"/>
              </a:spcBef>
              <a:buFontTx/>
              <a:buNone/>
            </a:pPr>
            <a:endParaRPr lang="en-US" altLang="en-US" sz="2400">
              <a:solidFill>
                <a:srgbClr val="000000"/>
              </a:solidFill>
              <a:latin typeface="Times New Roman" panose="02020603050405020304" pitchFamily="18" charset="0"/>
            </a:endParaRPr>
          </a:p>
        </p:txBody>
      </p:sp>
      <p:sp>
        <p:nvSpPr>
          <p:cNvPr id="123907" name="Rectangle 3">
            <a:extLst>
              <a:ext uri="{FF2B5EF4-FFF2-40B4-BE49-F238E27FC236}">
                <a16:creationId xmlns:a16="http://schemas.microsoft.com/office/drawing/2014/main" id="{91F12AC8-F0B0-421C-B91B-4B86D3C8994C}"/>
              </a:ext>
            </a:extLst>
          </p:cNvPr>
          <p:cNvSpPr>
            <a:spLocks noGrp="1" noChangeArrowheads="1"/>
          </p:cNvSpPr>
          <p:nvPr>
            <p:ph type="title" idx="4294967295"/>
          </p:nvPr>
        </p:nvSpPr>
        <p:spPr>
          <a:xfrm>
            <a:off x="4648200" y="0"/>
            <a:ext cx="4495800" cy="2057400"/>
          </a:xfrm>
        </p:spPr>
        <p:txBody>
          <a:bodyPr/>
          <a:lstStyle/>
          <a:p>
            <a:pPr>
              <a:defRPr/>
            </a:pPr>
            <a:r>
              <a:rPr lang="zh-SG" sz="5400">
                <a:solidFill>
                  <a:srgbClr val="FFFFFF"/>
                </a:solidFill>
              </a:rPr>
              <a:t>不信</a:t>
            </a:r>
            <a:r>
              <a:rPr lang="zh-CN" altLang="en-US" sz="5400">
                <a:solidFill>
                  <a:srgbClr val="FFFFFF"/>
                </a:solidFill>
              </a:rPr>
              <a:t>“</a:t>
            </a:r>
            <a:r>
              <a:rPr lang="zh-SG" sz="5400">
                <a:solidFill>
                  <a:srgbClr val="FFFFFF"/>
                </a:solidFill>
              </a:rPr>
              <a:t>福音“</a:t>
            </a:r>
            <a:r>
              <a:rPr lang="en-US" altLang="ja-JP" sz="5400"/>
              <a:t> </a:t>
            </a:r>
            <a:endParaRPr lang="en-US" sz="5400"/>
          </a:p>
        </p:txBody>
      </p:sp>
      <p:pic>
        <p:nvPicPr>
          <p:cNvPr id="556036" name="Picture 3" descr="LeslieAllen.jpg">
            <a:extLst>
              <a:ext uri="{FF2B5EF4-FFF2-40B4-BE49-F238E27FC236}">
                <a16:creationId xmlns:a16="http://schemas.microsoft.com/office/drawing/2014/main" id="{F5CAC5AC-D374-4335-B8ED-7DF1C9CB6E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1676C6B7-116E-4132-948F-6801F349C262}"/>
              </a:ext>
            </a:extLst>
          </p:cNvPr>
          <p:cNvSpPr txBox="1">
            <a:spLocks noChangeArrowheads="1"/>
          </p:cNvSpPr>
          <p:nvPr/>
        </p:nvSpPr>
        <p:spPr bwMode="auto">
          <a:xfrm>
            <a:off x="4572000" y="1981200"/>
            <a:ext cx="4267200" cy="487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ja-JP" altLang="en-US" sz="4000">
                <a:solidFill>
                  <a:srgbClr val="FFFFFF"/>
                </a:solidFill>
                <a:latin typeface="Trebuchet MS" pitchFamily="34" charset="0"/>
                <a:ea typeface="Osaka"/>
              </a:rPr>
              <a:t>“</a:t>
            </a:r>
            <a:r>
              <a:rPr lang="en-US" altLang="ja-JP" sz="4000">
                <a:solidFill>
                  <a:srgbClr val="FFFFFF"/>
                </a:solidFill>
                <a:latin typeface="Trebuchet MS" pitchFamily="34" charset="0"/>
                <a:ea typeface="Osaka"/>
              </a:rPr>
              <a:t>…</a:t>
            </a:r>
            <a:r>
              <a:rPr lang="zh-CN" altLang="en-US" sz="4000">
                <a:solidFill>
                  <a:srgbClr val="FFFFFF"/>
                </a:solidFill>
                <a:latin typeface="Times New Roman" pitchFamily="18" charset="0"/>
                <a:ea typeface="Osaka"/>
              </a:rPr>
              <a:t>作者的意图除了简单地描述历史事实</a:t>
            </a:r>
            <a:r>
              <a:rPr lang="en-US" altLang="ja-JP" sz="4000">
                <a:solidFill>
                  <a:srgbClr val="FFFFFF"/>
                </a:solidFill>
                <a:latin typeface="Trebuchet MS" pitchFamily="34" charset="0"/>
                <a:ea typeface="Osaka"/>
              </a:rPr>
              <a:t>” </a:t>
            </a:r>
            <a:br>
              <a:rPr lang="en-US" altLang="ja-JP" sz="4000">
                <a:solidFill>
                  <a:srgbClr val="FFFFFF"/>
                </a:solidFill>
                <a:latin typeface="Trebuchet MS" pitchFamily="34" charset="0"/>
                <a:ea typeface="Osaka"/>
              </a:rPr>
            </a:br>
            <a:r>
              <a:rPr lang="en-US" altLang="ja-JP" sz="4000">
                <a:solidFill>
                  <a:srgbClr val="FFFFFF"/>
                </a:solidFill>
                <a:latin typeface="Trebuchet MS" pitchFamily="34" charset="0"/>
                <a:ea typeface="Osaka"/>
              </a:rPr>
              <a:t>(176</a:t>
            </a:r>
            <a:r>
              <a:rPr lang="zh-CN" altLang="en-US" sz="4000">
                <a:solidFill>
                  <a:srgbClr val="FFFFFF"/>
                </a:solidFill>
                <a:latin typeface="Trebuchet MS" pitchFamily="34" charset="0"/>
                <a:ea typeface="Osaka"/>
              </a:rPr>
              <a:t>页</a:t>
            </a:r>
            <a:r>
              <a:rPr lang="en-US" altLang="ja-JP" sz="4000">
                <a:solidFill>
                  <a:srgbClr val="FFFFFF"/>
                </a:solidFill>
                <a:latin typeface="Trebuchet MS" pitchFamily="34" charset="0"/>
                <a:ea typeface="Osaka"/>
              </a:rPr>
              <a:t>).</a:t>
            </a:r>
            <a:endParaRPr lang="en-US" altLang="en-US" sz="4000">
              <a:solidFill>
                <a:srgbClr val="000000"/>
              </a:solidFill>
              <a:latin typeface="Trebuchet MS" pitchFamily="34" charset="0"/>
              <a:ea typeface="Osaka"/>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91B6E4B-9141-4E61-BA5C-B77A751AE57D}"/>
              </a:ext>
            </a:extLst>
          </p:cNvPr>
          <p:cNvSpPr>
            <a:spLocks noGrp="1" noChangeArrowheads="1"/>
          </p:cNvSpPr>
          <p:nvPr>
            <p:ph type="title"/>
          </p:nvPr>
        </p:nvSpPr>
        <p:spPr/>
        <p:txBody>
          <a:bodyPr/>
          <a:lstStyle/>
          <a:p>
            <a:pPr eaLnBrk="1" hangingPunct="1">
              <a:defRPr/>
            </a:pPr>
            <a:r>
              <a:rPr kumimoji="1" lang="en-US" dirty="0"/>
              <a:t>Is </a:t>
            </a:r>
            <a:r>
              <a:rPr kumimoji="1" lang="ko-KR" altLang="en-US" dirty="0" err="1"/>
              <a:t>约拿书</a:t>
            </a:r>
            <a:r>
              <a:rPr kumimoji="1" lang="en-US" dirty="0"/>
              <a:t> simply just a good story for kids?</a:t>
            </a:r>
          </a:p>
        </p:txBody>
      </p:sp>
      <p:sp>
        <p:nvSpPr>
          <p:cNvPr id="344067" name="Rectangle 3">
            <a:extLst>
              <a:ext uri="{FF2B5EF4-FFF2-40B4-BE49-F238E27FC236}">
                <a16:creationId xmlns:a16="http://schemas.microsoft.com/office/drawing/2014/main" id="{BC60CDC1-361E-450A-94B7-E8FEE4EE1659}"/>
              </a:ext>
            </a:extLst>
          </p:cNvPr>
          <p:cNvSpPr>
            <a:spLocks noGrp="1" noChangeArrowheads="1"/>
          </p:cNvSpPr>
          <p:nvPr>
            <p:ph type="body" idx="1"/>
          </p:nvPr>
        </p:nvSpPr>
        <p:spPr/>
        <p:txBody>
          <a:bodyPr/>
          <a:lstStyle/>
          <a:p>
            <a:pPr eaLnBrk="1" hangingPunct="1">
              <a:buFont typeface="Times" charset="0"/>
              <a:buChar char="•"/>
              <a:defRPr/>
            </a:pPr>
            <a:endParaRPr kumimoji="1" lang="en-US"/>
          </a:p>
        </p:txBody>
      </p:sp>
      <p:pic>
        <p:nvPicPr>
          <p:cNvPr id="557060" name="Picture 4">
            <a:extLst>
              <a:ext uri="{FF2B5EF4-FFF2-40B4-BE49-F238E27FC236}">
                <a16:creationId xmlns:a16="http://schemas.microsoft.com/office/drawing/2014/main" id="{E5EC591D-8CF8-44A1-A9DA-3F2EA7B80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AD17E3F8-D42F-446C-B666-8553C94BD884}"/>
              </a:ext>
            </a:extLst>
          </p:cNvPr>
          <p:cNvSpPr txBox="1">
            <a:spLocks noChangeArrowheads="1"/>
          </p:cNvSpPr>
          <p:nvPr/>
        </p:nvSpPr>
        <p:spPr bwMode="auto">
          <a:xfrm>
            <a:off x="8213725" y="193675"/>
            <a:ext cx="527050" cy="366713"/>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b="1" kern="0">
                <a:solidFill>
                  <a:sysClr val="windowText" lastClr="000000"/>
                </a:solidFill>
                <a:latin typeface="Times New Roman" pitchFamily="-112" charset="0"/>
                <a:ea typeface="+mn-ea"/>
              </a:rPr>
              <a:t>601</a:t>
            </a:r>
          </a:p>
        </p:txBody>
      </p:sp>
      <p:sp>
        <p:nvSpPr>
          <p:cNvPr id="9" name="Text Box 5">
            <a:extLst>
              <a:ext uri="{FF2B5EF4-FFF2-40B4-BE49-F238E27FC236}">
                <a16:creationId xmlns:a16="http://schemas.microsoft.com/office/drawing/2014/main" id="{06E25F69-E668-459F-8590-5AE0E0513FF3}"/>
              </a:ext>
            </a:extLst>
          </p:cNvPr>
          <p:cNvSpPr txBox="1">
            <a:spLocks noChangeArrowheads="1"/>
          </p:cNvSpPr>
          <p:nvPr/>
        </p:nvSpPr>
        <p:spPr bwMode="auto">
          <a:xfrm>
            <a:off x="2133600" y="0"/>
            <a:ext cx="5334000" cy="823913"/>
          </a:xfrm>
          <a:prstGeom prst="rect">
            <a:avLst/>
          </a:prstGeom>
          <a:solidFill>
            <a:srgbClr val="FFD467"/>
          </a:solidFill>
          <a:ln>
            <a:noFill/>
          </a:ln>
          <a:effectLst>
            <a:outerShdw blurRad="63500" dist="126996" dir="11939833" algn="tl" rotWithShape="0">
              <a:srgbClr val="FFFFFF">
                <a:alpha val="7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chemeClr val="tx1"/>
                </a:solidFill>
                <a:latin typeface="Trebuchet MS" charset="0"/>
                <a:ea typeface="Osaka" charset="0"/>
                <a:cs typeface="Osaka" charset="0"/>
              </a:defRPr>
            </a:lvl1pPr>
            <a:lvl2pPr>
              <a:defRPr sz="2800">
                <a:solidFill>
                  <a:schemeClr val="tx1"/>
                </a:solidFill>
                <a:latin typeface="Trebuchet MS" charset="0"/>
                <a:ea typeface="Osaka" charset="0"/>
                <a:cs typeface="Osaka" charset="0"/>
              </a:defRPr>
            </a:lvl2pPr>
            <a:lvl3pPr>
              <a:defRPr sz="2400">
                <a:solidFill>
                  <a:schemeClr val="tx1"/>
                </a:solidFill>
                <a:latin typeface="Trebuchet MS" charset="0"/>
                <a:ea typeface="Osaka" charset="0"/>
                <a:cs typeface="Osaka" charset="0"/>
              </a:defRPr>
            </a:lvl3pPr>
            <a:lvl4pPr>
              <a:defRPr sz="2000">
                <a:solidFill>
                  <a:schemeClr val="tx1"/>
                </a:solidFill>
                <a:latin typeface="Trebuchet MS" charset="0"/>
                <a:ea typeface="Osaka" charset="0"/>
                <a:cs typeface="Osaka" charset="0"/>
              </a:defRPr>
            </a:lvl4pPr>
            <a:lvl5pPr>
              <a:defRPr sz="2000">
                <a:solidFill>
                  <a:schemeClr val="tx1"/>
                </a:solidFill>
                <a:latin typeface="Trebuchet MS" charset="0"/>
                <a:ea typeface="Osaka" charset="0"/>
                <a:cs typeface="Osaka" charset="0"/>
              </a:defRPr>
            </a:lvl5pPr>
            <a:lvl6pPr eaLnBrk="0" hangingPunct="0">
              <a:buFont typeface="Times" charset="0"/>
              <a:defRPr sz="2000">
                <a:solidFill>
                  <a:schemeClr val="tx1"/>
                </a:solidFill>
                <a:latin typeface="Trebuchet MS" charset="0"/>
                <a:ea typeface="Osaka" charset="0"/>
                <a:cs typeface="Osaka" charset="0"/>
              </a:defRPr>
            </a:lvl6pPr>
            <a:lvl7pPr eaLnBrk="0" hangingPunct="0">
              <a:buFont typeface="Times" charset="0"/>
              <a:defRPr sz="2000">
                <a:solidFill>
                  <a:schemeClr val="tx1"/>
                </a:solidFill>
                <a:latin typeface="Trebuchet MS" charset="0"/>
                <a:ea typeface="Osaka" charset="0"/>
                <a:cs typeface="Osaka" charset="0"/>
              </a:defRPr>
            </a:lvl7pPr>
            <a:lvl8pPr eaLnBrk="0" hangingPunct="0">
              <a:buFont typeface="Times" charset="0"/>
              <a:defRPr sz="2000">
                <a:solidFill>
                  <a:schemeClr val="tx1"/>
                </a:solidFill>
                <a:latin typeface="Trebuchet MS" charset="0"/>
                <a:ea typeface="Osaka" charset="0"/>
                <a:cs typeface="Osaka" charset="0"/>
              </a:defRPr>
            </a:lvl8pPr>
            <a:lvl9pPr eaLnBrk="0" hangingPunct="0">
              <a:buFont typeface="Times" charset="0"/>
              <a:defRPr sz="2000">
                <a:solidFill>
                  <a:schemeClr val="tx1"/>
                </a:solidFill>
                <a:latin typeface="Trebuchet MS" charset="0"/>
                <a:ea typeface="Osaka" charset="0"/>
                <a:cs typeface="Osaka" charset="0"/>
              </a:defRPr>
            </a:lvl9pPr>
          </a:lstStyle>
          <a:p>
            <a:pPr algn="ctr" eaLnBrk="1">
              <a:spcBef>
                <a:spcPts val="2900"/>
              </a:spcBef>
              <a:defRPr/>
            </a:pPr>
            <a:r>
              <a:rPr lang="zh-CN" altLang="en-US" sz="4800" b="1">
                <a:solidFill>
                  <a:srgbClr val="030201"/>
                </a:solidFill>
                <a:latin typeface="Times New Roman" charset="0"/>
              </a:rPr>
              <a:t>是否相信？</a:t>
            </a:r>
            <a:endParaRPr lang="en-US" sz="4800">
              <a:solidFill>
                <a:srgbClr val="030201"/>
              </a:solidFill>
              <a:latin typeface="Times New Roman" charset="0"/>
              <a:ea typeface="SimSun" charset="0"/>
              <a:cs typeface="SimSun" charset="0"/>
            </a:endParaRPr>
          </a:p>
        </p:txBody>
      </p:sp>
      <p:sp>
        <p:nvSpPr>
          <p:cNvPr id="557063" name="Rectangle 9">
            <a:extLst>
              <a:ext uri="{FF2B5EF4-FFF2-40B4-BE49-F238E27FC236}">
                <a16:creationId xmlns:a16="http://schemas.microsoft.com/office/drawing/2014/main" id="{7C720127-F7F9-4874-B0A3-CC00AB913CC5}"/>
              </a:ext>
            </a:extLst>
          </p:cNvPr>
          <p:cNvSpPr>
            <a:spLocks noChangeArrowheads="1"/>
          </p:cNvSpPr>
          <p:nvPr/>
        </p:nvSpPr>
        <p:spPr bwMode="auto">
          <a:xfrm>
            <a:off x="1295400" y="2049463"/>
            <a:ext cx="2514600" cy="769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anose="02020603050405020304" pitchFamily="18" charset="0"/>
              <a:buChar char="•"/>
              <a:defRPr sz="3200">
                <a:solidFill>
                  <a:schemeClr val="tx1"/>
                </a:solidFill>
                <a:latin typeface="Trebuchet MS" panose="020B0603020202020204" pitchFamily="34" charset="0"/>
                <a:ea typeface="Osaka"/>
                <a:cs typeface="Osaka"/>
              </a:defRPr>
            </a:lvl1pPr>
            <a:lvl2pPr marL="742950" indent="-285750">
              <a:spcBef>
                <a:spcPct val="20000"/>
              </a:spcBef>
              <a:buFont typeface="Times" panose="02020603050405020304" pitchFamily="18" charset="0"/>
              <a:buChar char="•"/>
              <a:defRPr sz="2800">
                <a:solidFill>
                  <a:schemeClr val="tx1"/>
                </a:solidFill>
                <a:latin typeface="Trebuchet MS" panose="020B0603020202020204" pitchFamily="34" charset="0"/>
                <a:ea typeface="Osaka"/>
                <a:cs typeface="Osaka"/>
              </a:defRPr>
            </a:lvl2pPr>
            <a:lvl3pPr marL="1143000" indent="-228600">
              <a:spcBef>
                <a:spcPct val="20000"/>
              </a:spcBef>
              <a:buFont typeface="Times" panose="02020603050405020304" pitchFamily="18" charset="0"/>
              <a:buChar char="•"/>
              <a:defRPr sz="2400">
                <a:solidFill>
                  <a:schemeClr val="tx1"/>
                </a:solidFill>
                <a:latin typeface="Trebuchet MS" panose="020B0603020202020204" pitchFamily="34" charset="0"/>
                <a:ea typeface="Osaka"/>
                <a:cs typeface="Osaka"/>
              </a:defRPr>
            </a:lvl3pPr>
            <a:lvl4pPr marL="16002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4pPr>
            <a:lvl5pPr marL="2057400" indent="-228600">
              <a:spcBef>
                <a:spcPct val="20000"/>
              </a:spcBef>
              <a:buFont typeface="Times" panose="02020603050405020304" pitchFamily="18" charset="0"/>
              <a:buChar char="•"/>
              <a:defRPr sz="2000">
                <a:solidFill>
                  <a:schemeClr val="tx1"/>
                </a:solidFill>
                <a:latin typeface="Trebuchet MS" panose="020B0603020202020204" pitchFamily="34" charset="0"/>
                <a:ea typeface="Osaka"/>
                <a:cs typeface="Osaka"/>
              </a:defRPr>
            </a:lvl5pPr>
            <a:lvl6pPr marL="25146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6pPr>
            <a:lvl7pPr marL="29718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7pPr>
            <a:lvl8pPr marL="34290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8pPr>
            <a:lvl9pPr marL="3886200" indent="-228600" eaLnBrk="0" fontAlgn="base" hangingPunct="0">
              <a:spcBef>
                <a:spcPct val="20000"/>
              </a:spcBef>
              <a:spcAft>
                <a:spcPct val="0"/>
              </a:spcAft>
              <a:buFont typeface="Times" panose="02020603050405020304" pitchFamily="18" charset="0"/>
              <a:buChar char="•"/>
              <a:defRPr sz="2000">
                <a:solidFill>
                  <a:schemeClr val="tx1"/>
                </a:solidFill>
                <a:latin typeface="Trebuchet MS" panose="020B0603020202020204" pitchFamily="34" charset="0"/>
                <a:ea typeface="Osaka"/>
                <a:cs typeface="Osaka"/>
              </a:defRPr>
            </a:lvl9pPr>
          </a:lstStyle>
          <a:p>
            <a:pPr eaLnBrk="1" hangingPunct="1">
              <a:spcBef>
                <a:spcPct val="0"/>
              </a:spcBef>
              <a:buFontTx/>
              <a:buNone/>
            </a:pPr>
            <a:r>
              <a:rPr lang="zh-CN" altLang="en-US" sz="4400" b="1">
                <a:latin typeface="KaiTi" panose="02010609060101010101" pitchFamily="49" charset="-122"/>
                <a:ea typeface="KaiTi" panose="02010609060101010101" pitchFamily="49" charset="-122"/>
              </a:rPr>
              <a:t>约拿</a:t>
            </a:r>
            <a:r>
              <a:rPr lang="zh-SG" altLang="en-US" sz="4400" b="1">
                <a:latin typeface="KaiTi" panose="02010609060101010101" pitchFamily="49" charset="-122"/>
                <a:ea typeface="KaiTi" panose="02010609060101010101" pitchFamily="49" charset="-122"/>
              </a:rPr>
              <a:t>书</a:t>
            </a:r>
            <a:endParaRPr lang="en-US" altLang="en-US" sz="4400" b="1">
              <a:latin typeface="KaiTi" panose="02010609060101010101" pitchFamily="49" charset="-122"/>
              <a:ea typeface="KaiTi" panose="02010609060101010101" pitchFamily="49" charset="-122"/>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89959F0-0EC8-4AE3-8F38-2E0069A0B257}"/>
              </a:ext>
            </a:extLst>
          </p:cNvPr>
          <p:cNvSpPr txBox="1">
            <a:spLocks noChangeArrowheads="1"/>
          </p:cNvSpPr>
          <p:nvPr/>
        </p:nvSpPr>
        <p:spPr bwMode="auto">
          <a:xfrm>
            <a:off x="1371600" y="1295400"/>
            <a:ext cx="6400800" cy="946150"/>
          </a:xfrm>
          <a:prstGeom prst="rect">
            <a:avLst/>
          </a:prstGeom>
          <a:solidFill>
            <a:srgbClr val="800080"/>
          </a:solidFill>
          <a:ln>
            <a:noFill/>
          </a:ln>
          <a:effectLst>
            <a:outerShdw dist="93719" dir="2037031" algn="tl"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spcBef>
                <a:spcPts val="1700"/>
              </a:spcBef>
              <a:defRPr/>
            </a:pPr>
            <a:r>
              <a:rPr lang="zh-CN" altLang="en-US" sz="2800" b="1">
                <a:solidFill>
                  <a:srgbClr val="FFFFFF"/>
                </a:solidFill>
                <a:effectLst>
                  <a:outerShdw blurRad="38100" dist="38100" dir="2700000" algn="tl">
                    <a:srgbClr val="000000"/>
                  </a:outerShdw>
                </a:effectLst>
                <a:latin typeface="Times New Roman" pitchFamily="18" charset="0"/>
                <a:ea typeface="SimSun" pitchFamily="2" charset="-122"/>
              </a:rPr>
              <a:t>因三个问题，约拿的厉史性将被许多文学家拒绝</a:t>
            </a:r>
            <a:r>
              <a:rPr lang="en-US" altLang="ja-JP" sz="2800" b="1">
                <a:solidFill>
                  <a:srgbClr val="FFFFFF"/>
                </a:solidFill>
                <a:effectLst>
                  <a:outerShdw blurRad="38100" dist="38100" dir="2700000" algn="tl">
                    <a:srgbClr val="000000"/>
                  </a:outerShdw>
                </a:effectLst>
                <a:latin typeface="Times New Roman" pitchFamily="18" charset="0"/>
                <a:ea typeface="SimSun" pitchFamily="2" charset="-122"/>
              </a:rPr>
              <a:t>:</a:t>
            </a:r>
            <a:endParaRPr lang="en-US" altLang="en-US" sz="2800" b="1">
              <a:solidFill>
                <a:srgbClr val="FFFFFF"/>
              </a:solidFill>
              <a:effectLst>
                <a:outerShdw blurRad="38100" dist="38100" dir="2700000" algn="tl">
                  <a:srgbClr val="000000"/>
                </a:outerShdw>
              </a:effectLst>
              <a:latin typeface="Times New Roman" pitchFamily="18" charset="0"/>
              <a:ea typeface="SimSun" pitchFamily="2" charset="-122"/>
            </a:endParaRPr>
          </a:p>
        </p:txBody>
      </p:sp>
      <p:sp>
        <p:nvSpPr>
          <p:cNvPr id="3" name="Text Box 4">
            <a:extLst>
              <a:ext uri="{FF2B5EF4-FFF2-40B4-BE49-F238E27FC236}">
                <a16:creationId xmlns:a16="http://schemas.microsoft.com/office/drawing/2014/main" id="{BE275085-5216-455D-8809-6935C6602179}"/>
              </a:ext>
            </a:extLst>
          </p:cNvPr>
          <p:cNvSpPr txBox="1">
            <a:spLocks noChangeArrowheads="1"/>
          </p:cNvSpPr>
          <p:nvPr/>
        </p:nvSpPr>
        <p:spPr bwMode="auto">
          <a:xfrm>
            <a:off x="1524000" y="2286000"/>
            <a:ext cx="6019800" cy="1801813"/>
          </a:xfrm>
          <a:prstGeom prst="rect">
            <a:avLst/>
          </a:prstGeom>
          <a:noFill/>
          <a:ln>
            <a:noFill/>
          </a:ln>
          <a:effectLst>
            <a:outerShdw dist="93719" dir="2037031" algn="tl"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tabLst>
                <a:tab pos="463550" algn="l"/>
              </a:tabLst>
              <a:defRPr sz="3200">
                <a:solidFill>
                  <a:srgbClr val="FFFFFF"/>
                </a:solidFill>
                <a:latin typeface="Arial" charset="0"/>
                <a:ea typeface="ＭＳ Ｐゴシック" charset="0"/>
                <a:cs typeface="ＭＳ Ｐゴシック" charset="0"/>
              </a:defRPr>
            </a:lvl1pPr>
            <a:lvl2pPr>
              <a:tabLst>
                <a:tab pos="463550" algn="l"/>
              </a:tabLst>
              <a:defRPr sz="2800">
                <a:solidFill>
                  <a:srgbClr val="FFFFFF"/>
                </a:solidFill>
                <a:latin typeface="Arial" charset="0"/>
                <a:ea typeface="ＭＳ Ｐゴシック" charset="0"/>
              </a:defRPr>
            </a:lvl2pPr>
            <a:lvl3pPr>
              <a:tabLst>
                <a:tab pos="463550" algn="l"/>
              </a:tabLst>
              <a:defRPr sz="2400">
                <a:solidFill>
                  <a:srgbClr val="FFFFFF"/>
                </a:solidFill>
                <a:latin typeface="Arial" charset="0"/>
                <a:ea typeface="ＭＳ Ｐゴシック" charset="0"/>
              </a:defRPr>
            </a:lvl3pPr>
            <a:lvl4pPr>
              <a:tabLst>
                <a:tab pos="463550" algn="l"/>
              </a:tabLst>
              <a:defRPr sz="2000">
                <a:solidFill>
                  <a:srgbClr val="FFFFFF"/>
                </a:solidFill>
                <a:latin typeface="Arial" charset="0"/>
                <a:ea typeface="ＭＳ Ｐゴシック" charset="0"/>
              </a:defRPr>
            </a:lvl4pPr>
            <a:lvl5pPr>
              <a:tabLst>
                <a:tab pos="463550" algn="l"/>
              </a:tabLst>
              <a:defRPr sz="2000">
                <a:solidFill>
                  <a:srgbClr val="FFFFFF"/>
                </a:solidFill>
                <a:latin typeface="Arial" charset="0"/>
                <a:ea typeface="ＭＳ Ｐゴシック" charset="0"/>
              </a:defRPr>
            </a:lvl5pPr>
            <a:lvl6pPr>
              <a:tabLst>
                <a:tab pos="463550" algn="l"/>
              </a:tabLst>
              <a:defRPr sz="2000">
                <a:solidFill>
                  <a:srgbClr val="FFFFFF"/>
                </a:solidFill>
                <a:latin typeface="Arial" charset="0"/>
                <a:ea typeface="ＭＳ Ｐゴシック" charset="0"/>
              </a:defRPr>
            </a:lvl6pPr>
            <a:lvl7pPr>
              <a:tabLst>
                <a:tab pos="463550" algn="l"/>
              </a:tabLst>
              <a:defRPr sz="2000">
                <a:solidFill>
                  <a:srgbClr val="FFFFFF"/>
                </a:solidFill>
                <a:latin typeface="Arial" charset="0"/>
                <a:ea typeface="ＭＳ Ｐゴシック" charset="0"/>
              </a:defRPr>
            </a:lvl7pPr>
            <a:lvl8pPr>
              <a:tabLst>
                <a:tab pos="463550" algn="l"/>
              </a:tabLst>
              <a:defRPr sz="2000">
                <a:solidFill>
                  <a:srgbClr val="FFFFFF"/>
                </a:solidFill>
                <a:latin typeface="Arial" charset="0"/>
                <a:ea typeface="ＭＳ Ｐゴシック" charset="0"/>
              </a:defRPr>
            </a:lvl8pPr>
            <a:lvl9pPr>
              <a:tabLst>
                <a:tab pos="463550" algn="l"/>
              </a:tabLst>
              <a:defRPr sz="2000">
                <a:solidFill>
                  <a:srgbClr val="FFFFFF"/>
                </a:solidFill>
                <a:latin typeface="Arial" charset="0"/>
                <a:ea typeface="ＭＳ Ｐゴシック" charset="0"/>
              </a:defRPr>
            </a:lvl9pPr>
          </a:lstStyle>
          <a:p>
            <a:pPr eaLnBrk="1">
              <a:spcBef>
                <a:spcPts val="1700"/>
              </a:spcBef>
              <a:defRPr/>
            </a:pPr>
            <a:r>
              <a:rPr lang="en-US" sz="2800" b="1">
                <a:effectLst>
                  <a:outerShdw blurRad="38100" dist="38100" dir="2700000" algn="tl">
                    <a:srgbClr val="EEECE1"/>
                  </a:outerShdw>
                </a:effectLst>
                <a:latin typeface="Times New Roman" charset="0"/>
              </a:rPr>
              <a:t>1.	</a:t>
            </a:r>
            <a:r>
              <a:rPr lang="zh-CN" altLang="en-US" sz="2800" b="1">
                <a:effectLst>
                  <a:outerShdw blurRad="38100" dist="38100" dir="2700000" algn="tl">
                    <a:srgbClr val="EEECE1"/>
                  </a:outerShdw>
                </a:effectLst>
                <a:latin typeface="Times New Roman" charset="0"/>
                <a:ea typeface="SimSun" charset="0"/>
                <a:cs typeface="SimSun" charset="0"/>
              </a:rPr>
              <a:t>三天在大鱼里</a:t>
            </a:r>
            <a:r>
              <a:rPr lang="en-US" altLang="ja-JP" sz="2800" b="1">
                <a:effectLst>
                  <a:outerShdw blurRad="38100" dist="38100" dir="2700000" algn="tl">
                    <a:srgbClr val="EEECE1"/>
                  </a:outerShdw>
                </a:effectLst>
                <a:latin typeface="Times New Roman" charset="0"/>
                <a:ea typeface="SimSun" charset="0"/>
                <a:cs typeface="SimSun" charset="0"/>
              </a:rPr>
              <a:t> (1:17)</a:t>
            </a:r>
          </a:p>
          <a:p>
            <a:pPr eaLnBrk="1">
              <a:spcBef>
                <a:spcPts val="1700"/>
              </a:spcBef>
              <a:defRPr/>
            </a:pPr>
            <a:r>
              <a:rPr lang="en-US" sz="2800" b="1">
                <a:effectLst>
                  <a:outerShdw blurRad="38100" dist="38100" dir="2700000" algn="tl">
                    <a:srgbClr val="EEECE1"/>
                  </a:outerShdw>
                </a:effectLst>
                <a:latin typeface="Times New Roman" charset="0"/>
                <a:ea typeface="SimSun" charset="0"/>
                <a:cs typeface="SimSun" charset="0"/>
              </a:rPr>
              <a:t>2.	</a:t>
            </a:r>
            <a:r>
              <a:rPr lang="zh-CN" altLang="en-US" sz="2800" b="1">
                <a:effectLst>
                  <a:outerShdw blurRad="38100" dist="38100" dir="2700000" algn="tl">
                    <a:srgbClr val="EEECE1"/>
                  </a:outerShdw>
                </a:effectLst>
                <a:latin typeface="Times New Roman" charset="0"/>
                <a:ea typeface="SimSun" charset="0"/>
                <a:cs typeface="SimSun" charset="0"/>
              </a:rPr>
              <a:t>尼尼微一般地悔改不大可能</a:t>
            </a:r>
            <a:r>
              <a:rPr lang="en-US" altLang="ja-JP" sz="2800" b="1">
                <a:effectLst>
                  <a:outerShdw blurRad="38100" dist="38100" dir="2700000" algn="tl">
                    <a:srgbClr val="EEECE1"/>
                  </a:outerShdw>
                </a:effectLst>
                <a:latin typeface="Times New Roman" charset="0"/>
                <a:ea typeface="SimSun" charset="0"/>
                <a:cs typeface="SimSun" charset="0"/>
              </a:rPr>
              <a:t> (3:5)</a:t>
            </a:r>
          </a:p>
          <a:p>
            <a:pPr eaLnBrk="1">
              <a:spcBef>
                <a:spcPts val="1700"/>
              </a:spcBef>
              <a:defRPr/>
            </a:pPr>
            <a:r>
              <a:rPr lang="en-US" sz="2800" b="1">
                <a:effectLst>
                  <a:outerShdw blurRad="38100" dist="38100" dir="2700000" algn="tl">
                    <a:srgbClr val="EEECE1"/>
                  </a:outerShdw>
                </a:effectLst>
                <a:latin typeface="Times New Roman" charset="0"/>
                <a:ea typeface="SimSun" charset="0"/>
                <a:cs typeface="SimSun" charset="0"/>
              </a:rPr>
              <a:t>3.	</a:t>
            </a:r>
            <a:r>
              <a:rPr lang="zh-CN" altLang="en-US" sz="2800" b="1">
                <a:effectLst>
                  <a:outerShdw blurRad="38100" dist="38100" dir="2700000" algn="tl">
                    <a:srgbClr val="EEECE1"/>
                  </a:outerShdw>
                </a:effectLst>
                <a:latin typeface="Times New Roman" charset="0"/>
                <a:ea typeface="SimSun" charset="0"/>
                <a:cs typeface="SimSun" charset="0"/>
              </a:rPr>
              <a:t>尼尼微的人口很大十二万</a:t>
            </a:r>
            <a:r>
              <a:rPr lang="en-US" altLang="ja-JP" sz="2800" b="1">
                <a:effectLst>
                  <a:outerShdw blurRad="38100" dist="38100" dir="2700000" algn="tl">
                    <a:srgbClr val="EEECE1"/>
                  </a:outerShdw>
                </a:effectLst>
                <a:latin typeface="Times New Roman" charset="0"/>
                <a:ea typeface="SimSun" charset="0"/>
                <a:cs typeface="SimSun" charset="0"/>
              </a:rPr>
              <a:t> (4:11)</a:t>
            </a:r>
            <a:endParaRPr lang="en-US" sz="2800" b="1">
              <a:effectLst>
                <a:outerShdw blurRad="38100" dist="38100" dir="2700000" algn="tl">
                  <a:srgbClr val="EEECE1"/>
                </a:outerShdw>
              </a:effectLst>
              <a:latin typeface="Times New Roman" charset="0"/>
              <a:ea typeface="SimSun" charset="0"/>
              <a:cs typeface="SimSun" charset="0"/>
            </a:endParaRPr>
          </a:p>
        </p:txBody>
      </p:sp>
      <p:sp>
        <p:nvSpPr>
          <p:cNvPr id="558084" name="Text Box 6">
            <a:extLst>
              <a:ext uri="{FF2B5EF4-FFF2-40B4-BE49-F238E27FC236}">
                <a16:creationId xmlns:a16="http://schemas.microsoft.com/office/drawing/2014/main" id="{93FEC9EB-1157-48D7-AFE7-997419A7BAB0}"/>
              </a:ext>
            </a:extLst>
          </p:cNvPr>
          <p:cNvSpPr txBox="1">
            <a:spLocks noChangeArrowheads="1"/>
          </p:cNvSpPr>
          <p:nvPr/>
        </p:nvSpPr>
        <p:spPr bwMode="auto">
          <a:xfrm>
            <a:off x="1447800" y="4384675"/>
            <a:ext cx="6797675" cy="22272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spcBef>
                <a:spcPts val="800"/>
              </a:spcBef>
              <a:buClr>
                <a:srgbClr val="FFFFCC"/>
              </a:buClr>
              <a:buSzPct val="75000"/>
              <a:buFont typeface="Wingdings" panose="05000000000000000000" pitchFamily="2" charset="2"/>
              <a:buChar char="l"/>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FFFF"/>
              </a:buClr>
              <a:buSzPct val="75000"/>
              <a:buFont typeface="Wingdings" panose="05000000000000000000" pitchFamily="2" charset="2"/>
              <a:buChar char="l"/>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666699"/>
              </a:buClr>
              <a:buSzPct val="75000"/>
              <a:buFont typeface="Wingdings" panose="05000000000000000000" pitchFamily="2" charset="2"/>
              <a:buChar char="l"/>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66"/>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9pPr>
          </a:lstStyle>
          <a:p>
            <a:pPr eaLnBrk="1">
              <a:spcBef>
                <a:spcPct val="0"/>
              </a:spcBef>
              <a:buClrTx/>
              <a:buSzTx/>
              <a:buFontTx/>
              <a:buNone/>
            </a:pPr>
            <a:r>
              <a:rPr lang="zh-CN" altLang="en-US" sz="2800" b="1">
                <a:latin typeface="Times New Roman" panose="02020603050405020304" pitchFamily="18" charset="0"/>
                <a:ea typeface="SimSun" panose="02010600030101010101" pitchFamily="2" charset="-122"/>
              </a:rPr>
              <a:t>然而</a:t>
            </a:r>
            <a:r>
              <a:rPr lang="en-US" altLang="ja-JP" sz="2800" b="1">
                <a:latin typeface="Times New Roman" panose="02020603050405020304" pitchFamily="18" charset="0"/>
                <a:ea typeface="SimSun" panose="02010600030101010101" pitchFamily="2" charset="-122"/>
              </a:rPr>
              <a:t>:</a:t>
            </a:r>
          </a:p>
          <a:p>
            <a:pPr eaLnBrk="1">
              <a:spcBef>
                <a:spcPct val="0"/>
              </a:spcBef>
              <a:buClrTx/>
              <a:buSzPct val="100000"/>
              <a:buFontTx/>
              <a:buAutoNum type="arabicPeriod"/>
            </a:pPr>
            <a:r>
              <a:rPr lang="zh-CN" altLang="en-US" sz="2800" b="1">
                <a:latin typeface="Times New Roman" panose="02020603050405020304" pitchFamily="18" charset="0"/>
                <a:ea typeface="SimSun" panose="02010600030101010101" pitchFamily="2" charset="-122"/>
              </a:rPr>
              <a:t>在列王纪下</a:t>
            </a:r>
            <a:r>
              <a:rPr lang="en-US" altLang="ja-JP" sz="2800" b="1">
                <a:latin typeface="Times New Roman" panose="02020603050405020304" pitchFamily="18" charset="0"/>
                <a:ea typeface="Osaka"/>
                <a:cs typeface="Osaka"/>
              </a:rPr>
              <a:t>14:25</a:t>
            </a:r>
            <a:r>
              <a:rPr lang="en-US" altLang="ja-JP" sz="2400" b="1">
                <a:latin typeface="Times New Roman" panose="02020603050405020304" pitchFamily="18" charset="0"/>
                <a:ea typeface="SimSun" panose="02010600030101010101" pitchFamily="2" charset="-122"/>
              </a:rPr>
              <a:t> </a:t>
            </a:r>
            <a:r>
              <a:rPr lang="zh-CN" altLang="en-US" sz="2800" b="1">
                <a:latin typeface="Times New Roman" panose="02020603050405020304" pitchFamily="18" charset="0"/>
                <a:ea typeface="SimSun" panose="02010600030101010101" pitchFamily="2" charset="-122"/>
              </a:rPr>
              <a:t>约拿是个历史人物（先知）</a:t>
            </a:r>
            <a:endParaRPr lang="en-US" altLang="ja-JP" sz="2800" b="1">
              <a:latin typeface="Times New Roman" panose="02020603050405020304" pitchFamily="18" charset="0"/>
              <a:ea typeface="Osaka"/>
              <a:cs typeface="Osaka"/>
            </a:endParaRPr>
          </a:p>
          <a:p>
            <a:pPr eaLnBrk="1">
              <a:spcBef>
                <a:spcPct val="0"/>
              </a:spcBef>
              <a:buClrTx/>
              <a:buSzPct val="100000"/>
              <a:buFontTx/>
              <a:buAutoNum type="arabicPeriod"/>
            </a:pPr>
            <a:r>
              <a:rPr lang="zh-CN" altLang="en-US" sz="2800" b="1">
                <a:latin typeface="Times New Roman" panose="02020603050405020304" pitchFamily="18" charset="0"/>
                <a:ea typeface="SimSun" panose="02010600030101010101" pitchFamily="2" charset="-122"/>
              </a:rPr>
              <a:t>耶稣本身坚持历史性的书籍</a:t>
            </a:r>
            <a:r>
              <a:rPr lang="en-US" altLang="ja-JP" sz="2800" b="1">
                <a:latin typeface="Times New Roman" panose="02020603050405020304" pitchFamily="18" charset="0"/>
                <a:ea typeface="Osaka"/>
                <a:cs typeface="Osaka"/>
              </a:rPr>
              <a:t> </a:t>
            </a:r>
            <a:r>
              <a:rPr lang="en-US" altLang="ja-JP" sz="2800" b="1">
                <a:latin typeface="Times New Roman" panose="02020603050405020304" pitchFamily="18" charset="0"/>
                <a:ea typeface="SimSun" panose="02010600030101010101" pitchFamily="2" charset="-122"/>
              </a:rPr>
              <a:t>(</a:t>
            </a:r>
            <a:r>
              <a:rPr lang="zh-CN" altLang="en-US" sz="2800" b="1">
                <a:latin typeface="Times New Roman" panose="02020603050405020304" pitchFamily="18" charset="0"/>
                <a:ea typeface="SimSun" panose="02010600030101010101" pitchFamily="2" charset="-122"/>
              </a:rPr>
              <a:t>马大福音</a:t>
            </a:r>
            <a:r>
              <a:rPr lang="en-US" altLang="ja-JP" sz="2800" b="1">
                <a:latin typeface="Times New Roman" panose="02020603050405020304" pitchFamily="18" charset="0"/>
                <a:ea typeface="SimSun" panose="02010600030101010101" pitchFamily="2" charset="-122"/>
              </a:rPr>
              <a:t> 12:39-41)</a:t>
            </a:r>
            <a:endParaRPr lang="en-US" altLang="en-US" sz="2800" b="1">
              <a:latin typeface="Times New Roman" panose="02020603050405020304" pitchFamily="18" charset="0"/>
              <a:ea typeface="SimSun" panose="02010600030101010101" pitchFamily="2" charset="-122"/>
            </a:endParaRPr>
          </a:p>
        </p:txBody>
      </p:sp>
      <p:sp>
        <p:nvSpPr>
          <p:cNvPr id="5" name="Text Box 8">
            <a:extLst>
              <a:ext uri="{FF2B5EF4-FFF2-40B4-BE49-F238E27FC236}">
                <a16:creationId xmlns:a16="http://schemas.microsoft.com/office/drawing/2014/main" id="{7A7EF66E-4C10-4D87-8D9A-600C6A779C85}"/>
              </a:ext>
            </a:extLst>
          </p:cNvPr>
          <p:cNvSpPr txBox="1"/>
          <p:nvPr/>
        </p:nvSpPr>
        <p:spPr>
          <a:xfrm>
            <a:off x="8001000" y="269875"/>
            <a:ext cx="895350" cy="457200"/>
          </a:xfrm>
          <a:prstGeom prst="rect">
            <a:avLst/>
          </a:prstGeom>
          <a:noFill/>
          <a:ln>
            <a:noFill/>
          </a:ln>
        </p:spPr>
        <p:txBody>
          <a:bodyPr wrap="none">
            <a:spAutoFit/>
          </a:bodyPr>
          <a:lstStyle/>
          <a:p>
            <a:pPr eaLnBrk="1" fontAlgn="auto">
              <a:spcBef>
                <a:spcPts val="0"/>
              </a:spcBef>
              <a:spcAft>
                <a:spcPts val="0"/>
              </a:spcAft>
              <a:defRPr sz="1800" b="0" i="0" u="none" strike="noStrike" kern="0" cap="none" spc="0" baseline="0">
                <a:solidFill>
                  <a:srgbClr val="000000"/>
                </a:solidFill>
                <a:uFillTx/>
              </a:defRPr>
            </a:pPr>
            <a:r>
              <a:rPr lang="en-US" sz="2400" b="1" kern="0">
                <a:solidFill>
                  <a:srgbClr val="FFFFFF"/>
                </a:solidFill>
                <a:latin typeface="Times New Roman"/>
                <a:ea typeface="Osaka"/>
              </a:rPr>
              <a:t>601-3</a:t>
            </a:r>
          </a:p>
        </p:txBody>
      </p:sp>
      <p:sp>
        <p:nvSpPr>
          <p:cNvPr id="558086" name="Rectangle 7">
            <a:extLst>
              <a:ext uri="{FF2B5EF4-FFF2-40B4-BE49-F238E27FC236}">
                <a16:creationId xmlns:a16="http://schemas.microsoft.com/office/drawing/2014/main" id="{C67075E5-0853-4871-B4B7-7986253E35F4}"/>
              </a:ext>
            </a:extLst>
          </p:cNvPr>
          <p:cNvSpPr>
            <a:spLocks noChangeArrowheads="1"/>
          </p:cNvSpPr>
          <p:nvPr/>
        </p:nvSpPr>
        <p:spPr bwMode="auto">
          <a:xfrm>
            <a:off x="2667000" y="457200"/>
            <a:ext cx="452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FFFFCC"/>
              </a:buClr>
              <a:buSzPct val="75000"/>
              <a:buFont typeface="Wingdings" panose="05000000000000000000" pitchFamily="2" charset="2"/>
              <a:buChar char="l"/>
              <a:defRPr sz="3200">
                <a:solidFill>
                  <a:srgbClr val="FFFFFF"/>
                </a:solidFill>
                <a:latin typeface="Arial" panose="020B0604020202020204" pitchFamily="34" charset="0"/>
                <a:ea typeface="ＭＳ Ｐゴシック" panose="020B0600070205080204" pitchFamily="34" charset="-128"/>
              </a:defRPr>
            </a:lvl1pPr>
            <a:lvl2pPr marL="742950" indent="-285750">
              <a:spcBef>
                <a:spcPts val="700"/>
              </a:spcBef>
              <a:buClr>
                <a:srgbClr val="FFFFFF"/>
              </a:buClr>
              <a:buSzPct val="75000"/>
              <a:buFont typeface="Wingdings" panose="05000000000000000000" pitchFamily="2" charset="2"/>
              <a:buChar char="l"/>
              <a:defRPr sz="2800">
                <a:solidFill>
                  <a:srgbClr val="FFFFFF"/>
                </a:solidFill>
                <a:latin typeface="Arial" panose="020B0604020202020204" pitchFamily="34" charset="0"/>
                <a:ea typeface="ＭＳ Ｐゴシック" panose="020B0600070205080204" pitchFamily="34" charset="-128"/>
              </a:defRPr>
            </a:lvl2pPr>
            <a:lvl3pPr marL="1143000" indent="-228600">
              <a:spcBef>
                <a:spcPts val="600"/>
              </a:spcBef>
              <a:buClr>
                <a:srgbClr val="666699"/>
              </a:buClr>
              <a:buSzPct val="75000"/>
              <a:buFont typeface="Wingdings" panose="05000000000000000000" pitchFamily="2" charset="2"/>
              <a:buChar char="l"/>
              <a:defRPr sz="2400">
                <a:solidFill>
                  <a:srgbClr val="FFFFFF"/>
                </a:solidFill>
                <a:latin typeface="Arial" panose="020B0604020202020204" pitchFamily="34" charset="0"/>
                <a:ea typeface="ＭＳ Ｐゴシック" panose="020B0600070205080204" pitchFamily="34" charset="-128"/>
              </a:defRPr>
            </a:lvl3pPr>
            <a:lvl4pPr marL="1600200" indent="-228600">
              <a:spcBef>
                <a:spcPts val="500"/>
              </a:spcBef>
              <a:buClr>
                <a:srgbClr val="FFCC66"/>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4pPr>
            <a:lvl5pPr marL="2057400" indent="-228600">
              <a:spcBef>
                <a:spcPts val="500"/>
              </a:spcBef>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FFFFFF"/>
              </a:buClr>
              <a:buSzPct val="75000"/>
              <a:buFont typeface="Wingdings" panose="05000000000000000000" pitchFamily="2" charset="2"/>
              <a:buChar char="l"/>
              <a:defRPr sz="2000">
                <a:solidFill>
                  <a:srgbClr val="FFFFFF"/>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zh-CN" altLang="en-US" sz="1800">
                <a:solidFill>
                  <a:schemeClr val="tx1"/>
                </a:solidFill>
                <a:latin typeface="Calibri" panose="020F0502020204030204" pitchFamily="34" charset="0"/>
                <a:ea typeface="SimSun" panose="02010600030101010101" pitchFamily="2" charset="-122"/>
              </a:rPr>
              <a:t>为</a:t>
            </a:r>
            <a:r>
              <a:rPr lang="zh-CN" altLang="en-US">
                <a:latin typeface="Calibri" panose="020F0502020204030204" pitchFamily="34" charset="0"/>
                <a:ea typeface="SimSun" panose="02010600030101010101" pitchFamily="2" charset="-122"/>
              </a:rPr>
              <a:t>为什么不接受</a:t>
            </a:r>
            <a:r>
              <a:rPr lang="zh-CN" altLang="en-US" b="1">
                <a:latin typeface="Times New Roman" panose="02020603050405020304" pitchFamily="18" charset="0"/>
                <a:ea typeface="SimSun" panose="02010600030101010101" pitchFamily="2" charset="-122"/>
              </a:rPr>
              <a:t>约拿？</a:t>
            </a:r>
            <a:r>
              <a:rPr lang="zh-CN" altLang="en-US">
                <a:solidFill>
                  <a:schemeClr val="tx1"/>
                </a:solidFill>
                <a:latin typeface="Calibri" panose="020F0502020204030204" pitchFamily="34" charset="0"/>
                <a:ea typeface="SimSun" panose="02010600030101010101" pitchFamily="2" charset="-122"/>
              </a:rPr>
              <a:t>？</a:t>
            </a:r>
            <a:endParaRPr lang="en-US" altLang="en-US">
              <a:solidFill>
                <a:schemeClr val="tx1"/>
              </a:solidFill>
              <a:latin typeface="Calibri" panose="020F0502020204030204" pitchFamily="34" charset="0"/>
              <a:ea typeface="SimSun" panose="02010600030101010101" pitchFamily="2" charset="-122"/>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1">
            <a:extLst>
              <a:ext uri="{FF2B5EF4-FFF2-40B4-BE49-F238E27FC236}">
                <a16:creationId xmlns:a16="http://schemas.microsoft.com/office/drawing/2014/main" id="{4CF5A8C7-58AC-42A9-9B14-932360CE3F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58BD70E-74A2-41EC-B157-8B54C1D25761}"/>
              </a:ext>
            </a:extLst>
          </p:cNvPr>
          <p:cNvSpPr>
            <a:spLocks noGrp="1"/>
          </p:cNvSpPr>
          <p:nvPr>
            <p:ph type="title" idx="4294967295"/>
          </p:nvPr>
        </p:nvSpPr>
        <p:spPr>
          <a:xfrm>
            <a:off x="0" y="0"/>
            <a:ext cx="9144000" cy="1143000"/>
          </a:xfrm>
          <a:solidFill>
            <a:srgbClr val="FF0000"/>
          </a:solidFill>
          <a:effectLst/>
        </p:spPr>
        <p:txBody>
          <a:bodyPr/>
          <a:lstStyle/>
          <a:p>
            <a:pPr>
              <a:defRPr/>
            </a:pPr>
            <a:r>
              <a:rPr lang="zh-CN" altLang="en-US" sz="6000" b="1" dirty="0">
                <a:solidFill>
                  <a:srgbClr val="F5F5F2"/>
                </a:solidFill>
                <a:effectLst>
                  <a:outerShdw blurRad="38100" dist="38100" dir="2700000" algn="tl">
                    <a:srgbClr val="000000"/>
                  </a:outerShdw>
                </a:effectLst>
                <a:latin typeface="Arial" pitchFamily="34" charset="0"/>
                <a:cs typeface="Arial" pitchFamily="34" charset="0"/>
              </a:rPr>
              <a:t>预料中的回应：</a:t>
            </a:r>
            <a:endParaRPr lang="en-US" altLang="en-US" sz="6000" b="1" dirty="0">
              <a:solidFill>
                <a:srgbClr val="F5F5F2"/>
              </a:solidFill>
              <a:effectLst>
                <a:outerShdw blurRad="38100" dist="38100" dir="2700000" algn="tl">
                  <a:srgbClr val="000000"/>
                </a:outerShdw>
              </a:effectLst>
              <a:latin typeface="Arial" pitchFamily="34" charset="0"/>
              <a:cs typeface="Arial" pitchFamily="34" charset="0"/>
            </a:endParaRPr>
          </a:p>
        </p:txBody>
      </p:sp>
      <p:sp>
        <p:nvSpPr>
          <p:cNvPr id="4" name="Title 2">
            <a:extLst>
              <a:ext uri="{FF2B5EF4-FFF2-40B4-BE49-F238E27FC236}">
                <a16:creationId xmlns:a16="http://schemas.microsoft.com/office/drawing/2014/main" id="{792FC15C-392C-45EA-A601-D3B97F8FA568}"/>
              </a:ext>
            </a:extLst>
          </p:cNvPr>
          <p:cNvSpPr txBox="1">
            <a:spLocks/>
          </p:cNvSpPr>
          <p:nvPr/>
        </p:nvSpPr>
        <p:spPr bwMode="auto">
          <a:xfrm>
            <a:off x="468313" y="1700213"/>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5400" b="1" dirty="0">
                <a:solidFill>
                  <a:srgbClr val="F5F5F2"/>
                </a:solidFill>
                <a:effectLst>
                  <a:outerShdw blurRad="38100" dist="38100" dir="2700000" algn="tl">
                    <a:srgbClr val="000000"/>
                  </a:outerShdw>
                </a:effectLst>
                <a:latin typeface="Arial" pitchFamily="34" charset="0"/>
                <a:cs typeface="Arial" pitchFamily="34" charset="0"/>
              </a:rPr>
              <a:t>愤怒？</a:t>
            </a:r>
            <a:endParaRPr lang="en-US" altLang="en-US" sz="5400" b="1" dirty="0">
              <a:solidFill>
                <a:srgbClr val="F5F5F2"/>
              </a:solidFill>
              <a:effectLst>
                <a:outerShdw blurRad="38100" dist="38100" dir="2700000" algn="tl">
                  <a:srgbClr val="000000"/>
                </a:outerShdw>
              </a:effectLst>
              <a:latin typeface="Arial" pitchFamily="34" charset="0"/>
              <a:cs typeface="Arial" pitchFamily="34" charset="0"/>
            </a:endParaRPr>
          </a:p>
        </p:txBody>
      </p:sp>
      <p:sp>
        <p:nvSpPr>
          <p:cNvPr id="5" name="Title 2">
            <a:extLst>
              <a:ext uri="{FF2B5EF4-FFF2-40B4-BE49-F238E27FC236}">
                <a16:creationId xmlns:a16="http://schemas.microsoft.com/office/drawing/2014/main" id="{7DF4AD25-EF7E-438B-8C0A-04D81D8F6296}"/>
              </a:ext>
            </a:extLst>
          </p:cNvPr>
          <p:cNvSpPr txBox="1">
            <a:spLocks/>
          </p:cNvSpPr>
          <p:nvPr/>
        </p:nvSpPr>
        <p:spPr bwMode="auto">
          <a:xfrm>
            <a:off x="468313" y="278130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ea typeface="Osaka" charset="-128"/>
              </a:defRPr>
            </a:lvl1pPr>
            <a:lvl2pPr marL="742950" indent="-285750">
              <a:defRPr sz="2400">
                <a:solidFill>
                  <a:schemeClr val="tx1"/>
                </a:solidFill>
                <a:latin typeface="Times New Roman" pitchFamily="18" charset="0"/>
                <a:ea typeface="Osaka" charset="-128"/>
              </a:defRPr>
            </a:lvl2pPr>
            <a:lvl3pPr marL="1143000" indent="-228600">
              <a:defRPr sz="2400">
                <a:solidFill>
                  <a:schemeClr val="tx1"/>
                </a:solidFill>
                <a:latin typeface="Times New Roman" pitchFamily="18" charset="0"/>
                <a:ea typeface="Osaka" charset="-128"/>
              </a:defRPr>
            </a:lvl3pPr>
            <a:lvl4pPr marL="1600200" indent="-228600">
              <a:defRPr sz="2400">
                <a:solidFill>
                  <a:schemeClr val="tx1"/>
                </a:solidFill>
                <a:latin typeface="Times New Roman" pitchFamily="18" charset="0"/>
                <a:ea typeface="Osaka" charset="-128"/>
              </a:defRPr>
            </a:lvl4pPr>
            <a:lvl5pPr marL="2057400" indent="-228600">
              <a:defRPr sz="2400">
                <a:solidFill>
                  <a:schemeClr val="tx1"/>
                </a:solidFill>
                <a:latin typeface="Times New Roman" pitchFamily="18" charset="0"/>
                <a:ea typeface="Osaka"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Osaka"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Osaka"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Osaka"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Osaka" charset="-128"/>
              </a:defRPr>
            </a:lvl9pPr>
          </a:lstStyle>
          <a:p>
            <a:pPr>
              <a:defRPr/>
            </a:pPr>
            <a:r>
              <a:rPr lang="zh-CN" altLang="en-US" sz="5400" b="1" dirty="0">
                <a:solidFill>
                  <a:srgbClr val="F5F5F2"/>
                </a:solidFill>
                <a:effectLst>
                  <a:outerShdw blurRad="38100" dist="38100" dir="2700000" algn="tl">
                    <a:srgbClr val="000000"/>
                  </a:outerShdw>
                </a:effectLst>
                <a:latin typeface="Arial" pitchFamily="34" charset="0"/>
                <a:cs typeface="Arial" pitchFamily="34" charset="0"/>
              </a:rPr>
              <a:t>自大？</a:t>
            </a:r>
            <a:endParaRPr lang="en-US" altLang="en-US" sz="5400" b="1" dirty="0">
              <a:solidFill>
                <a:srgbClr val="F5F5F2"/>
              </a:solidFill>
              <a:effectLst>
                <a:outerShdw blurRad="38100" dist="38100" dir="2700000" algn="tl">
                  <a:srgbClr val="000000"/>
                </a:outerShdw>
              </a:effectLst>
              <a:latin typeface="Arial" pitchFamily="34" charset="0"/>
              <a:cs typeface="Arial" pitchFamily="34" charset="0"/>
            </a:endParaRPr>
          </a:p>
        </p:txBody>
      </p:sp>
      <p:sp>
        <p:nvSpPr>
          <p:cNvPr id="6" name="Title 2">
            <a:extLst>
              <a:ext uri="{FF2B5EF4-FFF2-40B4-BE49-F238E27FC236}">
                <a16:creationId xmlns:a16="http://schemas.microsoft.com/office/drawing/2014/main" id="{598C106E-0EDA-45BF-A218-1A68B9C79994}"/>
              </a:ext>
            </a:extLst>
          </p:cNvPr>
          <p:cNvSpPr txBox="1">
            <a:spLocks/>
          </p:cNvSpPr>
          <p:nvPr/>
        </p:nvSpPr>
        <p:spPr bwMode="auto">
          <a:xfrm>
            <a:off x="468313" y="3933825"/>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Trebuchet MS" charset="0"/>
                <a:ea typeface="Osaka" charset="0"/>
                <a:cs typeface="Osaka" charset="0"/>
              </a:defRPr>
            </a:lvl1pPr>
            <a:lvl2pPr>
              <a:defRPr sz="2800">
                <a:solidFill>
                  <a:schemeClr val="tx1"/>
                </a:solidFill>
                <a:latin typeface="Trebuchet MS" charset="0"/>
                <a:ea typeface="Osaka" charset="0"/>
                <a:cs typeface="Osaka" charset="0"/>
              </a:defRPr>
            </a:lvl2pPr>
            <a:lvl3pPr>
              <a:defRPr sz="2400">
                <a:solidFill>
                  <a:schemeClr val="tx1"/>
                </a:solidFill>
                <a:latin typeface="Trebuchet MS" charset="0"/>
                <a:ea typeface="Osaka" charset="0"/>
                <a:cs typeface="Osaka" charset="0"/>
              </a:defRPr>
            </a:lvl3pPr>
            <a:lvl4pPr>
              <a:defRPr sz="2000">
                <a:solidFill>
                  <a:schemeClr val="tx1"/>
                </a:solidFill>
                <a:latin typeface="Trebuchet MS" charset="0"/>
                <a:ea typeface="Osaka" charset="0"/>
                <a:cs typeface="Osaka" charset="0"/>
              </a:defRPr>
            </a:lvl4pPr>
            <a:lvl5pPr>
              <a:defRPr sz="2000">
                <a:solidFill>
                  <a:schemeClr val="tx1"/>
                </a:solidFill>
                <a:latin typeface="Trebuchet MS" charset="0"/>
                <a:ea typeface="Osaka" charset="0"/>
                <a:cs typeface="Osaka" charset="0"/>
              </a:defRPr>
            </a:lvl5pPr>
            <a:lvl6pPr eaLnBrk="0" hangingPunct="0">
              <a:buFont typeface="Times" charset="0"/>
              <a:defRPr sz="2000">
                <a:solidFill>
                  <a:schemeClr val="tx1"/>
                </a:solidFill>
                <a:latin typeface="Trebuchet MS" charset="0"/>
                <a:ea typeface="Osaka" charset="0"/>
                <a:cs typeface="Osaka" charset="0"/>
              </a:defRPr>
            </a:lvl6pPr>
            <a:lvl7pPr eaLnBrk="0" hangingPunct="0">
              <a:buFont typeface="Times" charset="0"/>
              <a:defRPr sz="2000">
                <a:solidFill>
                  <a:schemeClr val="tx1"/>
                </a:solidFill>
                <a:latin typeface="Trebuchet MS" charset="0"/>
                <a:ea typeface="Osaka" charset="0"/>
                <a:cs typeface="Osaka" charset="0"/>
              </a:defRPr>
            </a:lvl7pPr>
            <a:lvl8pPr eaLnBrk="0" hangingPunct="0">
              <a:buFont typeface="Times" charset="0"/>
              <a:defRPr sz="2000">
                <a:solidFill>
                  <a:schemeClr val="tx1"/>
                </a:solidFill>
                <a:latin typeface="Trebuchet MS" charset="0"/>
                <a:ea typeface="Osaka" charset="0"/>
                <a:cs typeface="Osaka" charset="0"/>
              </a:defRPr>
            </a:lvl8pPr>
            <a:lvl9pPr eaLnBrk="0" hangingPunct="0">
              <a:buFont typeface="Times" charset="0"/>
              <a:defRPr sz="2000">
                <a:solidFill>
                  <a:schemeClr val="tx1"/>
                </a:solidFill>
                <a:latin typeface="Trebuchet MS" charset="0"/>
                <a:ea typeface="Osaka" charset="0"/>
                <a:cs typeface="Osaka" charset="0"/>
              </a:defRPr>
            </a:lvl9pPr>
          </a:lstStyle>
          <a:p>
            <a:pPr>
              <a:defRPr/>
            </a:pPr>
            <a:r>
              <a:rPr lang="zh-CN" altLang="en-US" sz="5400" b="1">
                <a:solidFill>
                  <a:srgbClr val="F5F5F2"/>
                </a:solidFill>
                <a:effectLst>
                  <a:outerShdw blurRad="38100" dist="38100" dir="2700000" algn="tl">
                    <a:srgbClr val="000000"/>
                  </a:outerShdw>
                </a:effectLst>
                <a:latin typeface="Arial" charset="0"/>
                <a:cs typeface="Arial" charset="0"/>
              </a:rPr>
              <a:t>自杀性的忧郁症？ </a:t>
            </a:r>
            <a:endParaRPr lang="en-US" sz="5400" b="1">
              <a:solidFill>
                <a:srgbClr val="F5F5F2"/>
              </a:solidFill>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4">
            <a:extLst>
              <a:ext uri="{FF2B5EF4-FFF2-40B4-BE49-F238E27FC236}">
                <a16:creationId xmlns:a16="http://schemas.microsoft.com/office/drawing/2014/main" id="{6C2AEFDC-5C71-44EF-AC10-FB28459A9574}"/>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47139" name="Rectangle 5">
            <a:extLst>
              <a:ext uri="{FF2B5EF4-FFF2-40B4-BE49-F238E27FC236}">
                <a16:creationId xmlns:a16="http://schemas.microsoft.com/office/drawing/2014/main" id="{CDA935AB-2E22-4C33-80A1-8DB1F01028E1}"/>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47140" name="Rectangle 2">
            <a:extLst>
              <a:ext uri="{FF2B5EF4-FFF2-40B4-BE49-F238E27FC236}">
                <a16:creationId xmlns:a16="http://schemas.microsoft.com/office/drawing/2014/main" id="{1AB3FD69-B23D-4557-A09D-08980B6CFE1D}"/>
              </a:ext>
            </a:extLst>
          </p:cNvPr>
          <p:cNvSpPr txBox="1">
            <a:spLocks noGrp="1"/>
          </p:cNvSpPr>
          <p:nvPr>
            <p:ph type="ctrTitle"/>
          </p:nvPr>
        </p:nvSpPr>
        <p:spPr>
          <a:xfrm>
            <a:off x="838200" y="838200"/>
            <a:ext cx="7620000" cy="2590800"/>
          </a:xfrm>
        </p:spPr>
        <p:txBody>
          <a:bodyPr/>
          <a:lstStyle/>
          <a:p>
            <a:pPr eaLnBrk="1" hangingPunct="1">
              <a:defRPr/>
            </a:pPr>
            <a:r>
              <a:rPr sz="6600" b="1">
                <a:latin typeface="Century Gothic" charset="0"/>
              </a:rPr>
              <a:t>The Ten Million Dollar Question</a:t>
            </a:r>
          </a:p>
        </p:txBody>
      </p:sp>
      <p:sp>
        <p:nvSpPr>
          <p:cNvPr id="5" name="AutoShape 5">
            <a:extLst>
              <a:ext uri="{FF2B5EF4-FFF2-40B4-BE49-F238E27FC236}">
                <a16:creationId xmlns:a16="http://schemas.microsoft.com/office/drawing/2014/main" id="{9913B693-A395-4000-AC96-BDE4A328C6D0}"/>
              </a:ext>
            </a:extLst>
          </p:cNvPr>
          <p:cNvSpPr/>
          <p:nvPr/>
        </p:nvSpPr>
        <p:spPr>
          <a:xfrm>
            <a:off x="0" y="533400"/>
            <a:ext cx="9144000" cy="6324600"/>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5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29" r="f30" b="f31"/>
            <a:pathLst>
              <a:path w="2" h="2">
                <a:moveTo>
                  <a:pt x="f5" y="f5"/>
                </a:moveTo>
                <a:lnTo>
                  <a:pt x="f6" y="f5"/>
                </a:lnTo>
                <a:lnTo>
                  <a:pt x="f7" y="f6"/>
                </a:lnTo>
                <a:close/>
              </a:path>
            </a:pathLst>
          </a:custGeom>
          <a:gradFill>
            <a:gsLst>
              <a:gs pos="0">
                <a:srgbClr val="3B003B"/>
              </a:gs>
              <a:gs pos="100000">
                <a:srgbClr val="800080"/>
              </a:gs>
            </a:gsLst>
            <a:lin ang="5400000"/>
          </a:gra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MS Pゴシック" pitchFamily="32"/>
            </a:endParaRPr>
          </a:p>
        </p:txBody>
      </p:sp>
      <p:sp>
        <p:nvSpPr>
          <p:cNvPr id="560134" name="WordArt 4">
            <a:extLst>
              <a:ext uri="{FF2B5EF4-FFF2-40B4-BE49-F238E27FC236}">
                <a16:creationId xmlns:a16="http://schemas.microsoft.com/office/drawing/2014/main" id="{1D88D114-D5F4-4F55-8825-9BABFDA6A410}"/>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algn="ctr"/>
            <a:r>
              <a:rPr lang="zh-CN" altLang="en-US"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rPr>
              <a:t>一千万美金的题目</a:t>
            </a:r>
            <a:endParaRPr lang="en-SG"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endParaRPr>
          </a:p>
        </p:txBody>
      </p:sp>
      <p:sp>
        <p:nvSpPr>
          <p:cNvPr id="347143" name="Rectangle 3">
            <a:extLst>
              <a:ext uri="{FF2B5EF4-FFF2-40B4-BE49-F238E27FC236}">
                <a16:creationId xmlns:a16="http://schemas.microsoft.com/office/drawing/2014/main" id="{22664CA7-9F89-4591-B740-9FCA42AF7365}"/>
              </a:ext>
            </a:extLst>
          </p:cNvPr>
          <p:cNvSpPr txBox="1">
            <a:spLocks noGrp="1"/>
          </p:cNvSpPr>
          <p:nvPr>
            <p:ph type="subTitle" idx="1"/>
          </p:nvPr>
        </p:nvSpPr>
        <p:spPr>
          <a:xfrm>
            <a:off x="914400" y="3962400"/>
            <a:ext cx="7543800" cy="2286000"/>
          </a:xfrm>
        </p:spPr>
        <p:txBody>
          <a:bodyPr/>
          <a:lstStyle/>
          <a:p>
            <a:pPr eaLnBrk="1" hangingPunct="1">
              <a:spcBef>
                <a:spcPts val="1200"/>
              </a:spcBef>
              <a:defRPr/>
            </a:pPr>
            <a:r>
              <a:rPr lang="zh-CN"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rPr>
              <a:t>尽管我们的罪，我们应如何回应上帝的仁慈</a:t>
            </a:r>
            <a:r>
              <a:rPr altLang="ja-JP" sz="6000" b="1">
                <a:solidFill>
                  <a:srgbClr val="FFFFFF"/>
                </a:solidFill>
                <a:effectLst>
                  <a:outerShdw blurRad="38100" dist="38100" dir="2700000" algn="tl">
                    <a:srgbClr val="C0C0C0"/>
                  </a:outerShdw>
                </a:effectLst>
                <a:latin typeface="Century Gothic" pitchFamily="34" charset="0"/>
                <a:ea typeface="MS Pゴシック"/>
                <a:cs typeface="MS Pゴシック"/>
              </a:rPr>
              <a:t>?</a:t>
            </a:r>
            <a:endParaRPr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4" descr="Jonah and the Whale.jpg">
            <a:extLst>
              <a:ext uri="{FF2B5EF4-FFF2-40B4-BE49-F238E27FC236}">
                <a16:creationId xmlns:a16="http://schemas.microsoft.com/office/drawing/2014/main" id="{86285869-0C7E-49CB-9A13-4082CD2E81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242888"/>
            <a:ext cx="9417051"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6" name="Rectangle 2">
            <a:extLst>
              <a:ext uri="{FF2B5EF4-FFF2-40B4-BE49-F238E27FC236}">
                <a16:creationId xmlns:a16="http://schemas.microsoft.com/office/drawing/2014/main" id="{A7DB8372-7DF4-4151-8566-E3A9DF8B326E}"/>
              </a:ext>
            </a:extLst>
          </p:cNvPr>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en-US" sz="4800" b="1"/>
              <a:t>I.  </a:t>
            </a:r>
            <a:r>
              <a:rPr lang="zh-CN" altLang="en-US" sz="4800" b="1"/>
              <a:t>约拿</a:t>
            </a:r>
            <a:r>
              <a:rPr lang="zh-CN" altLang="en-US" sz="4800" b="1">
                <a:solidFill>
                  <a:srgbClr val="FFFF00"/>
                </a:solidFill>
              </a:rPr>
              <a:t>感谢</a:t>
            </a:r>
            <a:r>
              <a:rPr lang="zh-CN" altLang="en-US" sz="4800" b="1"/>
              <a:t>上帝从溺水中拯救了他 </a:t>
            </a:r>
            <a:r>
              <a:rPr lang="en-US" sz="4800" b="1"/>
              <a:t>(1:17-2:10)</a:t>
            </a:r>
            <a:endParaRPr lang="en-US" sz="4000"/>
          </a:p>
        </p:txBody>
      </p:sp>
      <p:sp>
        <p:nvSpPr>
          <p:cNvPr id="257027" name="Rectangle 3">
            <a:extLst>
              <a:ext uri="{FF2B5EF4-FFF2-40B4-BE49-F238E27FC236}">
                <a16:creationId xmlns:a16="http://schemas.microsoft.com/office/drawing/2014/main" id="{8CEB0583-4BE5-494B-A04B-5D12F2A25265}"/>
              </a:ext>
            </a:extLst>
          </p:cNvPr>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rgbClr val="FFCC00"/>
              </a:buClr>
              <a:buSzPct val="120000"/>
              <a:defRPr/>
            </a:pPr>
            <a:r>
              <a:rPr lang="zh-CN" altLang="en-US" sz="4000" b="1" kern="0" dirty="0">
                <a:solidFill>
                  <a:srgbClr val="FFFFFF"/>
                </a:solidFill>
                <a:latin typeface="Arial"/>
                <a:ea typeface="ＭＳ Ｐゴシック" pitchFamily="-112" charset="-128"/>
              </a:rPr>
              <a:t>你会吗？</a:t>
            </a:r>
            <a:endParaRPr lang="en-US" sz="4000" b="1" kern="0" dirty="0">
              <a:solidFill>
                <a:srgbClr val="FFFFFF"/>
              </a:solidFill>
              <a:latin typeface="Arial"/>
              <a:ea typeface="ＭＳ Ｐゴシック" pitchFamily="-112" charset="-128"/>
            </a:endParaRP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47C63E3A-0EAC-4BA1-8CEE-F1DDFC63D23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2000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12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3" name="Title 2">
            <a:extLst>
              <a:ext uri="{FF2B5EF4-FFF2-40B4-BE49-F238E27FC236}">
                <a16:creationId xmlns:a16="http://schemas.microsoft.com/office/drawing/2014/main" id="{ED6A7804-64C3-49A8-BFDA-A4FF0868EB90}"/>
              </a:ext>
            </a:extLst>
          </p:cNvPr>
          <p:cNvSpPr>
            <a:spLocks noGrp="1"/>
          </p:cNvSpPr>
          <p:nvPr>
            <p:ph type="title" idx="4294967295"/>
          </p:nvPr>
        </p:nvSpPr>
        <p:spPr>
          <a:xfrm>
            <a:off x="0" y="549275"/>
            <a:ext cx="9144000" cy="1844675"/>
          </a:xfrm>
        </p:spPr>
        <p:txBody>
          <a:bodyPr/>
          <a:lstStyle/>
          <a:p>
            <a:pPr algn="ctr">
              <a:defRPr/>
            </a:pPr>
            <a:r>
              <a:rPr lang="zh-CN" altLang="en-US" sz="6600" b="1" dirty="0"/>
              <a:t>审判？</a:t>
            </a:r>
            <a:endParaRPr lang="en-US" sz="6600" b="1" dirty="0"/>
          </a:p>
        </p:txBody>
      </p:sp>
      <p:sp>
        <p:nvSpPr>
          <p:cNvPr id="4" name="Title 2">
            <a:extLst>
              <a:ext uri="{FF2B5EF4-FFF2-40B4-BE49-F238E27FC236}">
                <a16:creationId xmlns:a16="http://schemas.microsoft.com/office/drawing/2014/main" id="{A2ABA3C3-17AA-417F-A640-529883309830}"/>
              </a:ext>
            </a:extLst>
          </p:cNvPr>
          <p:cNvSpPr txBox="1">
            <a:spLocks/>
          </p:cNvSpPr>
          <p:nvPr/>
        </p:nvSpPr>
        <p:spPr bwMode="auto">
          <a:xfrm rot="-1116313">
            <a:off x="-30163" y="2924175"/>
            <a:ext cx="9144001" cy="1846263"/>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zh-CN" altLang="en-US" sz="11500" b="1" dirty="0">
                <a:solidFill>
                  <a:srgbClr val="FFFF00"/>
                </a:solidFill>
              </a:rPr>
              <a:t>拯救？</a:t>
            </a:r>
            <a:endParaRPr lang="en-US" sz="11500" b="1" dirty="0">
              <a:solidFill>
                <a:srgbClr val="FFFF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Date Placeholder 3">
            <a:extLst>
              <a:ext uri="{FF2B5EF4-FFF2-40B4-BE49-F238E27FC236}">
                <a16:creationId xmlns:a16="http://schemas.microsoft.com/office/drawing/2014/main" id="{709037DB-B006-412C-B197-DA341E04CCEC}"/>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50211" name="Footer Placeholder 4">
            <a:extLst>
              <a:ext uri="{FF2B5EF4-FFF2-40B4-BE49-F238E27FC236}">
                <a16:creationId xmlns:a16="http://schemas.microsoft.com/office/drawing/2014/main" id="{887CCA36-0D6A-4BE5-99E2-A0DE97984C74}"/>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50212" name="Rectangle 2">
            <a:extLst>
              <a:ext uri="{FF2B5EF4-FFF2-40B4-BE49-F238E27FC236}">
                <a16:creationId xmlns:a16="http://schemas.microsoft.com/office/drawing/2014/main" id="{3E8E7203-CF3F-4E94-BF72-3DFB01849E3A}"/>
              </a:ext>
            </a:extLst>
          </p:cNvPr>
          <p:cNvSpPr txBox="1">
            <a:spLocks noGrp="1"/>
          </p:cNvSpPr>
          <p:nvPr>
            <p:ph type="title"/>
          </p:nvPr>
        </p:nvSpPr>
        <p:spPr>
          <a:xfrm>
            <a:off x="4681538" y="19050"/>
            <a:ext cx="4462462" cy="1581150"/>
          </a:xfrm>
          <a:solidFill>
            <a:schemeClr val="tx1"/>
          </a:solidFill>
        </p:spPr>
        <p:txBody>
          <a:bodyPr/>
          <a:lstStyle/>
          <a:p>
            <a:pPr eaLnBrk="1" hangingPunct="1">
              <a:defRPr/>
            </a:pPr>
            <a:r>
              <a:rPr kumimoji="1" lang="zh-CN" altLang="en-US" sz="4800" b="1">
                <a:solidFill>
                  <a:srgbClr val="F5F5F2"/>
                </a:solidFill>
                <a:latin typeface="Calibri" pitchFamily="34" charset="0"/>
                <a:ea typeface="SimSun" pitchFamily="2" charset="-122"/>
                <a:cs typeface="MS Pゴシック"/>
              </a:rPr>
              <a:t>感恩诗</a:t>
            </a:r>
          </a:p>
        </p:txBody>
      </p:sp>
      <p:sp>
        <p:nvSpPr>
          <p:cNvPr id="350213" name="Rectangle 3">
            <a:extLst>
              <a:ext uri="{FF2B5EF4-FFF2-40B4-BE49-F238E27FC236}">
                <a16:creationId xmlns:a16="http://schemas.microsoft.com/office/drawing/2014/main" id="{E514C8C5-8E59-412D-8F29-9ED308BA9E28}"/>
              </a:ext>
            </a:extLst>
          </p:cNvPr>
          <p:cNvSpPr txBox="1">
            <a:spLocks noGrp="1"/>
          </p:cNvSpPr>
          <p:nvPr>
            <p:ph idx="1"/>
          </p:nvPr>
        </p:nvSpPr>
        <p:spPr>
          <a:xfrm>
            <a:off x="5029200" y="2209800"/>
            <a:ext cx="3505200" cy="3200400"/>
          </a:xfrm>
        </p:spPr>
        <p:txBody>
          <a:bodyPr anchorCtr="1"/>
          <a:lstStyle/>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祈祷</a:t>
            </a:r>
            <a:r>
              <a:rPr kumimoji="1" altLang="ja-JP" sz="4400" b="1" dirty="0">
                <a:solidFill>
                  <a:srgbClr val="FFFF00"/>
                </a:solidFill>
                <a:effectLst>
                  <a:glow rad="254000">
                    <a:srgbClr val="0194C6">
                      <a:lumMod val="75000"/>
                      <a:alpha val="98000"/>
                    </a:srgbClr>
                  </a:glow>
                </a:effectLst>
                <a:ea typeface="MS Pゴシック"/>
                <a:cs typeface="MS Pゴシック"/>
              </a:rPr>
              <a:t> (1-2)</a:t>
            </a:r>
          </a:p>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悲叹</a:t>
            </a:r>
            <a:r>
              <a:rPr kumimoji="1" altLang="ja-JP" sz="4400" b="1" dirty="0">
                <a:solidFill>
                  <a:srgbClr val="FFFF00"/>
                </a:solidFill>
                <a:effectLst>
                  <a:glow rad="254000">
                    <a:srgbClr val="0194C6">
                      <a:lumMod val="75000"/>
                      <a:alpha val="98000"/>
                    </a:srgbClr>
                  </a:glow>
                </a:effectLst>
                <a:ea typeface="MS Pゴシック"/>
                <a:cs typeface="MS Pゴシック"/>
              </a:rPr>
              <a:t> (3-7)</a:t>
            </a:r>
          </a:p>
          <a:p>
            <a:pPr algn="ctr" eaLnBrk="1" hangingPunct="1">
              <a:spcBef>
                <a:spcPct val="20000"/>
              </a:spcBef>
              <a:buFont typeface="Wingdings" charset="0"/>
              <a:buNone/>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誓言</a:t>
            </a:r>
            <a:r>
              <a:rPr kumimoji="1" altLang="ja-JP" sz="4400" b="1" dirty="0">
                <a:solidFill>
                  <a:srgbClr val="FFFF00"/>
                </a:solidFill>
                <a:effectLst>
                  <a:glow rad="254000">
                    <a:srgbClr val="0194C6">
                      <a:lumMod val="75000"/>
                      <a:alpha val="98000"/>
                    </a:srgbClr>
                  </a:glow>
                </a:effectLst>
                <a:ea typeface="MS Pゴシック"/>
                <a:cs typeface="MS Pゴシック"/>
              </a:rPr>
              <a:t> (8-9)</a:t>
            </a:r>
            <a:endParaRPr kumimoji="1" sz="4400" b="1" dirty="0">
              <a:solidFill>
                <a:srgbClr val="FFFF00"/>
              </a:solidFill>
              <a:effectLst>
                <a:glow rad="254000">
                  <a:srgbClr val="0194C6">
                    <a:lumMod val="75000"/>
                    <a:alpha val="98000"/>
                  </a:srgbClr>
                </a:glow>
              </a:effectLst>
              <a:ea typeface="MS Pゴシック"/>
              <a:cs typeface="MS Pゴシック"/>
            </a:endParaRPr>
          </a:p>
        </p:txBody>
      </p:sp>
      <p:pic>
        <p:nvPicPr>
          <p:cNvPr id="563206" name="Picture 4">
            <a:extLst>
              <a:ext uri="{FF2B5EF4-FFF2-40B4-BE49-F238E27FC236}">
                <a16:creationId xmlns:a16="http://schemas.microsoft.com/office/drawing/2014/main" id="{72343037-ECF2-45D7-9BF1-54D82B86EE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5" name="Rectangle 6">
            <a:extLst>
              <a:ext uri="{FF2B5EF4-FFF2-40B4-BE49-F238E27FC236}">
                <a16:creationId xmlns:a16="http://schemas.microsoft.com/office/drawing/2014/main" id="{0521BE84-75BD-48B7-9FFE-5B4EE1ACB7A4}"/>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约拿书第二章</a:t>
            </a:r>
            <a:endParaRPr lang="en-US" sz="2400" b="1">
              <a:solidFill>
                <a:srgbClr val="000000"/>
              </a:solidFill>
              <a:latin typeface="Times New Roman" charset="0"/>
              <a:ea typeface="SimSun" charset="0"/>
              <a:cs typeface="SimSun"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5" descr="Gethsemene.jpg">
            <a:extLst>
              <a:ext uri="{FF2B5EF4-FFF2-40B4-BE49-F238E27FC236}">
                <a16:creationId xmlns:a16="http://schemas.microsoft.com/office/drawing/2014/main" id="{66272B35-46AA-4122-90A5-41F4600FA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A48B14-2B58-4ED4-B691-74AC0E8A5E03}"/>
              </a:ext>
            </a:extLst>
          </p:cNvPr>
          <p:cNvSpPr>
            <a:spLocks noGrp="1"/>
          </p:cNvSpPr>
          <p:nvPr>
            <p:ph type="ctrTitle"/>
          </p:nvPr>
        </p:nvSpPr>
        <p:spPr>
          <a:xfrm>
            <a:off x="-18653" y="-7614"/>
            <a:ext cx="9162651" cy="1397996"/>
          </a:xfrm>
          <a:solidFill>
            <a:schemeClr val="tx1"/>
          </a:solidFill>
          <a:extLst>
            <a:ext uri="{FAA26D3D-D897-4be2-8F04-BA451C77F1D7}"/>
          </a:extLst>
        </p:spPr>
        <p:txBody>
          <a:bodyPr/>
          <a:lstStyle/>
          <a:p>
            <a:pPr>
              <a:defRPr/>
            </a:pPr>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a:extLst>
              <a:ext uri="{FF2B5EF4-FFF2-40B4-BE49-F238E27FC236}">
                <a16:creationId xmlns:a16="http://schemas.microsoft.com/office/drawing/2014/main" id="{0798E143-9228-4FA8-83B1-25A9D83A0D64}"/>
              </a:ext>
            </a:extLst>
          </p:cNvPr>
          <p:cNvSpPr txBox="1">
            <a:spLocks/>
          </p:cNvSpPr>
          <p:nvPr/>
        </p:nvSpPr>
        <p:spPr bwMode="auto">
          <a:xfrm>
            <a:off x="14288" y="1433513"/>
            <a:ext cx="912971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endParaRPr>
          </a:p>
        </p:txBody>
      </p:sp>
      <p:sp>
        <p:nvSpPr>
          <p:cNvPr id="4" name="Rectangle 2">
            <a:extLst>
              <a:ext uri="{FF2B5EF4-FFF2-40B4-BE49-F238E27FC236}">
                <a16:creationId xmlns:a16="http://schemas.microsoft.com/office/drawing/2014/main" id="{2EFB3059-DD68-4575-85B5-96A934921A28}"/>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基督对犹太人和外邦人的关爱，好比约拿书中的约拿在鱼腹中三天的患难，就好像他经历了死亡和复活。因为约拿是耶稣与他自己做类比的唯一一位先知（马太福音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39-41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p>
          <a:p>
            <a:pPr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82310" name="Text Box 3">
            <a:extLst>
              <a:ext uri="{FF2B5EF4-FFF2-40B4-BE49-F238E27FC236}">
                <a16:creationId xmlns:a16="http://schemas.microsoft.com/office/drawing/2014/main" id="{FC25A2F7-1B07-4081-A0A2-98A4EDB7F620}"/>
              </a:ext>
            </a:extLst>
          </p:cNvPr>
          <p:cNvSpPr txBox="1">
            <a:spLocks noChangeArrowheads="1"/>
          </p:cNvSpPr>
          <p:nvPr/>
        </p:nvSpPr>
        <p:spPr bwMode="auto">
          <a:xfrm>
            <a:off x="7947025" y="44450"/>
            <a:ext cx="109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400" b="1">
                <a:solidFill>
                  <a:srgbClr val="FFFFFF"/>
                </a:solidFill>
                <a:latin typeface="Arial" panose="020B0604020202020204" pitchFamily="34" charset="0"/>
                <a:cs typeface="Arial" panose="020B0604020202020204" pitchFamily="34" charset="0"/>
              </a:rPr>
              <a:t>347d</a:t>
            </a:r>
          </a:p>
        </p:txBody>
      </p:sp>
      <p:sp>
        <p:nvSpPr>
          <p:cNvPr id="7" name="Rectangle 2">
            <a:extLst>
              <a:ext uri="{FF2B5EF4-FFF2-40B4-BE49-F238E27FC236}">
                <a16:creationId xmlns:a16="http://schemas.microsoft.com/office/drawing/2014/main" id="{DD180EEE-C19B-4C04-A26F-6A9B41B234F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Date Placeholder 3">
            <a:extLst>
              <a:ext uri="{FF2B5EF4-FFF2-40B4-BE49-F238E27FC236}">
                <a16:creationId xmlns:a16="http://schemas.microsoft.com/office/drawing/2014/main" id="{B9749DFA-2434-4CE1-A6D1-D9A058898F18}"/>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51235" name="Footer Placeholder 4">
            <a:extLst>
              <a:ext uri="{FF2B5EF4-FFF2-40B4-BE49-F238E27FC236}">
                <a16:creationId xmlns:a16="http://schemas.microsoft.com/office/drawing/2014/main" id="{FF46B53A-D360-4DE0-8029-83EE92AA1B5A}"/>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51236" name="Rectangle 2">
            <a:extLst>
              <a:ext uri="{FF2B5EF4-FFF2-40B4-BE49-F238E27FC236}">
                <a16:creationId xmlns:a16="http://schemas.microsoft.com/office/drawing/2014/main" id="{71DB25A3-3D4E-4BFD-803C-F94406BEB4EC}"/>
              </a:ext>
            </a:extLst>
          </p:cNvPr>
          <p:cNvSpPr txBox="1">
            <a:spLocks noGrp="1"/>
          </p:cNvSpPr>
          <p:nvPr>
            <p:ph type="title"/>
          </p:nvPr>
        </p:nvSpPr>
        <p:spPr>
          <a:xfrm>
            <a:off x="4681538" y="0"/>
            <a:ext cx="4462462" cy="1447800"/>
          </a:xfrm>
          <a:solidFill>
            <a:schemeClr val="tx1"/>
          </a:solidFill>
        </p:spPr>
        <p:txBody>
          <a:bodyPr/>
          <a:lstStyle/>
          <a:p>
            <a:pPr eaLnBrk="1" hangingPunct="1">
              <a:defRPr/>
            </a:pPr>
            <a:r>
              <a:rPr kumimoji="1" lang="zh-CN" altLang="en-US" sz="4800" b="1">
                <a:solidFill>
                  <a:srgbClr val="F5F5F2"/>
                </a:solidFill>
                <a:latin typeface="Calibri" pitchFamily="34" charset="0"/>
                <a:ea typeface="SimSun" pitchFamily="2" charset="-122"/>
                <a:cs typeface="MS Pゴシック"/>
              </a:rPr>
              <a:t>感恩诗</a:t>
            </a:r>
          </a:p>
        </p:txBody>
      </p:sp>
      <p:sp>
        <p:nvSpPr>
          <p:cNvPr id="351237" name="Rectangle 3">
            <a:extLst>
              <a:ext uri="{FF2B5EF4-FFF2-40B4-BE49-F238E27FC236}">
                <a16:creationId xmlns:a16="http://schemas.microsoft.com/office/drawing/2014/main" id="{CB2965EF-C827-46C8-B0FA-10E297AEA3BE}"/>
              </a:ext>
            </a:extLst>
          </p:cNvPr>
          <p:cNvSpPr txBox="1">
            <a:spLocks noGrp="1"/>
          </p:cNvSpPr>
          <p:nvPr>
            <p:ph idx="1"/>
          </p:nvPr>
        </p:nvSpPr>
        <p:spPr>
          <a:xfrm>
            <a:off x="5029200" y="2209800"/>
            <a:ext cx="3505200" cy="3200400"/>
          </a:xfrm>
        </p:spPr>
        <p:txBody>
          <a:bodyPr anchorCtr="1"/>
          <a:lstStyle/>
          <a:p>
            <a:pPr algn="ctr" eaLnBrk="1" hangingPunct="1">
              <a:spcBef>
                <a:spcPts val="900"/>
              </a:spcBef>
              <a:buFont typeface="Wingdings" charset="0"/>
              <a:buChar char=""/>
              <a:defRPr/>
            </a:pPr>
            <a:r>
              <a:rPr kumimoji="1" lang="zh-CN" altLang="en-US" sz="4400" b="1" dirty="0">
                <a:solidFill>
                  <a:srgbClr val="FFFF00"/>
                </a:solidFill>
                <a:effectLst>
                  <a:glow rad="254000">
                    <a:srgbClr val="0194C6">
                      <a:lumMod val="75000"/>
                      <a:alpha val="98000"/>
                    </a:srgbClr>
                  </a:glow>
                </a:effectLst>
                <a:ea typeface="MS Pゴシック"/>
                <a:cs typeface="MS Pゴシック"/>
              </a:rPr>
              <a:t>祈祷</a:t>
            </a:r>
            <a:r>
              <a:rPr kumimoji="1" altLang="ja-JP" sz="4400" b="1" dirty="0">
                <a:solidFill>
                  <a:srgbClr val="FFFF00"/>
                </a:solidFill>
                <a:effectLst>
                  <a:glow rad="254000">
                    <a:srgbClr val="0194C6">
                      <a:lumMod val="75000"/>
                      <a:alpha val="98000"/>
                    </a:srgbClr>
                  </a:glow>
                </a:effectLst>
                <a:ea typeface="MS Pゴシック"/>
                <a:cs typeface="MS Pゴシック"/>
              </a:rPr>
              <a:t> (1-2)</a:t>
            </a:r>
          </a:p>
          <a:p>
            <a:pPr algn="ctr" eaLnBrk="1" hangingPunct="1">
              <a:spcBef>
                <a:spcPts val="900"/>
              </a:spcBef>
              <a:buFont typeface="Wingdings" charset="0"/>
              <a:buChar char=""/>
              <a:defRPr/>
            </a:pPr>
            <a:endParaRPr sz="3600" b="1" dirty="0">
              <a:latin typeface="Century Gothic" charset="0"/>
            </a:endParaRPr>
          </a:p>
          <a:p>
            <a:pPr algn="ctr" eaLnBrk="1" hangingPunct="1">
              <a:spcBef>
                <a:spcPts val="900"/>
              </a:spcBef>
              <a:buFont typeface="Wingdings" charset="0"/>
              <a:buNone/>
              <a:defRPr/>
            </a:pPr>
            <a:r>
              <a:rPr kumimoji="1" altLang="zh-CN" sz="4400" b="1" dirty="0">
                <a:solidFill>
                  <a:srgbClr val="FFFFFF"/>
                </a:solidFill>
                <a:effectLst>
                  <a:glow rad="254000">
                    <a:srgbClr val="0194C6">
                      <a:lumMod val="75000"/>
                      <a:alpha val="98000"/>
                    </a:srgbClr>
                  </a:glow>
                </a:effectLst>
                <a:ea typeface="MS Pゴシック"/>
                <a:cs typeface="MS Pゴシック"/>
              </a:rPr>
              <a:t>“</a:t>
            </a:r>
            <a:r>
              <a:rPr kumimoji="1" lang="zh-CN" altLang="en-US" sz="4400" b="1" dirty="0">
                <a:solidFill>
                  <a:srgbClr val="FFFFFF"/>
                </a:solidFill>
                <a:effectLst>
                  <a:glow rad="254000">
                    <a:srgbClr val="0194C6">
                      <a:lumMod val="75000"/>
                      <a:alpha val="98000"/>
                    </a:srgbClr>
                  </a:glow>
                </a:effectLst>
                <a:ea typeface="MS Pゴシック"/>
                <a:cs typeface="MS Pゴシック"/>
              </a:rPr>
              <a:t>我遭遇患难求告耶和华，你就应允我</a:t>
            </a:r>
            <a:r>
              <a:rPr kumimoji="1" altLang="zh-CN" sz="4400" b="1" dirty="0">
                <a:solidFill>
                  <a:srgbClr val="FFFFFF"/>
                </a:solidFill>
                <a:effectLst>
                  <a:glow rad="254000">
                    <a:srgbClr val="0194C6">
                      <a:lumMod val="75000"/>
                      <a:alpha val="98000"/>
                    </a:srgbClr>
                  </a:glow>
                </a:effectLst>
                <a:ea typeface="MS Pゴシック"/>
                <a:cs typeface="MS Pゴシック"/>
              </a:rPr>
              <a:t>…”</a:t>
            </a:r>
            <a:endParaRPr kumimoji="1" lang="zh-CN" altLang="en-US" sz="4400" b="1" dirty="0">
              <a:solidFill>
                <a:srgbClr val="FFFFFF"/>
              </a:solidFill>
              <a:effectLst>
                <a:glow rad="254000">
                  <a:srgbClr val="0194C6">
                    <a:lumMod val="75000"/>
                    <a:alpha val="98000"/>
                  </a:srgbClr>
                </a:glow>
              </a:effectLst>
              <a:ea typeface="MS Pゴシック"/>
              <a:cs typeface="MS Pゴシック"/>
            </a:endParaRPr>
          </a:p>
        </p:txBody>
      </p:sp>
      <p:pic>
        <p:nvPicPr>
          <p:cNvPr id="564230" name="Picture 4">
            <a:extLst>
              <a:ext uri="{FF2B5EF4-FFF2-40B4-BE49-F238E27FC236}">
                <a16:creationId xmlns:a16="http://schemas.microsoft.com/office/drawing/2014/main" id="{2A4FF485-DCFC-44F3-8E9D-54A7E5B14C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9" name="Rectangle 6">
            <a:extLst>
              <a:ext uri="{FF2B5EF4-FFF2-40B4-BE49-F238E27FC236}">
                <a16:creationId xmlns:a16="http://schemas.microsoft.com/office/drawing/2014/main" id="{39713B86-9C0C-41A1-9301-19F17B909C6D}"/>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zh-CN" altLang="en-US" sz="2400" b="1">
                <a:solidFill>
                  <a:srgbClr val="000000"/>
                </a:solidFill>
                <a:latin typeface="Times New Roman" charset="0"/>
                <a:ea typeface="SimSun" charset="0"/>
                <a:cs typeface="SimSun" charset="0"/>
              </a:rPr>
              <a:t>约拿书第二章</a:t>
            </a:r>
            <a:endParaRPr lang="en-US" sz="2400" b="1">
              <a:solidFill>
                <a:srgbClr val="000000"/>
              </a:solidFill>
              <a:latin typeface="Times New Roman" charset="0"/>
              <a:ea typeface="SimSun" charset="0"/>
              <a:cs typeface="SimSun"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Date Placeholder 3">
            <a:extLst>
              <a:ext uri="{FF2B5EF4-FFF2-40B4-BE49-F238E27FC236}">
                <a16:creationId xmlns:a16="http://schemas.microsoft.com/office/drawing/2014/main" id="{3C8659E9-7BF1-4945-8297-3C224551E94E}"/>
              </a:ext>
            </a:extLst>
          </p:cNvPr>
          <p:cNvSpPr>
            <a:spLocks noGrp="1"/>
          </p:cNvSpPr>
          <p:nvPr>
            <p:ph type="dt" sz="quarter" idx="10"/>
          </p:nvPr>
        </p:nvSpPr>
        <p:spPr>
          <a:effectLst>
            <a:outerShdw blurRad="63500" dist="25399" dir="2700000" algn="ctr" rotWithShape="0">
              <a:srgbClr val="FFFFFF">
                <a:alpha val="99962"/>
              </a:srgbClr>
            </a:outerShdw>
          </a:effec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endParaRPr lang="en-US" altLang="en-US">
              <a:solidFill>
                <a:srgbClr val="000000"/>
              </a:solidFill>
              <a:latin typeface="Century Gothic" pitchFamily="34" charset="0"/>
              <a:ea typeface="MS Pゴシック"/>
            </a:endParaRPr>
          </a:p>
        </p:txBody>
      </p:sp>
      <p:sp>
        <p:nvSpPr>
          <p:cNvPr id="352259" name="Rectangle 2">
            <a:extLst>
              <a:ext uri="{FF2B5EF4-FFF2-40B4-BE49-F238E27FC236}">
                <a16:creationId xmlns:a16="http://schemas.microsoft.com/office/drawing/2014/main" id="{87920861-1EF6-4E43-9067-974CD9958767}"/>
              </a:ext>
            </a:extLst>
          </p:cNvPr>
          <p:cNvSpPr>
            <a:spLocks noGrp="1" noChangeArrowheads="1"/>
          </p:cNvSpPr>
          <p:nvPr>
            <p:ph type="title"/>
          </p:nvPr>
        </p:nvSpPr>
        <p:spPr>
          <a:xfrm>
            <a:off x="4681538" y="0"/>
            <a:ext cx="4462462" cy="1447800"/>
          </a:xfrm>
          <a:solidFill>
            <a:schemeClr val="tx1"/>
          </a:solidFill>
        </p:spPr>
        <p:txBody>
          <a:bodyPr/>
          <a:lstStyle/>
          <a:p>
            <a:pPr eaLnBrk="1" hangingPunct="1">
              <a:defRPr/>
            </a:pPr>
            <a:r>
              <a:rPr kumimoji="1" lang="zh-SG" sz="4800" b="1" dirty="0">
                <a:solidFill>
                  <a:srgbClr val="F5F5F2"/>
                </a:solidFill>
                <a:ea typeface="+mj-ea"/>
              </a:rPr>
              <a:t>感恩诗</a:t>
            </a:r>
            <a:endParaRPr kumimoji="1" lang="en-US" sz="4800" b="1" dirty="0">
              <a:solidFill>
                <a:srgbClr val="F5F5F2"/>
              </a:solidFill>
              <a:ea typeface="+mj-ea"/>
            </a:endParaRPr>
          </a:p>
        </p:txBody>
      </p:sp>
      <p:pic>
        <p:nvPicPr>
          <p:cNvPr id="565252" name="Picture 4">
            <a:extLst>
              <a:ext uri="{FF2B5EF4-FFF2-40B4-BE49-F238E27FC236}">
                <a16:creationId xmlns:a16="http://schemas.microsoft.com/office/drawing/2014/main" id="{1A842448-C355-47A9-9D71-46B5512E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1" name="Rectangle 6">
            <a:extLst>
              <a:ext uri="{FF2B5EF4-FFF2-40B4-BE49-F238E27FC236}">
                <a16:creationId xmlns:a16="http://schemas.microsoft.com/office/drawing/2014/main" id="{2713A588-744C-49C4-B351-58C97EC19BD5}"/>
              </a:ext>
            </a:extLst>
          </p:cNvPr>
          <p:cNvSpPr>
            <a:spLocks noChangeArrowheads="1"/>
          </p:cNvSpPr>
          <p:nvPr/>
        </p:nvSpPr>
        <p:spPr bwMode="auto">
          <a:xfrm>
            <a:off x="0" y="6172200"/>
            <a:ext cx="1905000" cy="685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endParaRPr kumimoji="1" lang="en-US" altLang="en-US" sz="2400" b="1">
              <a:solidFill>
                <a:srgbClr val="000000"/>
              </a:solidFill>
              <a:latin typeface="Times New Roman" pitchFamily="18" charset="0"/>
              <a:ea typeface="MS Pゴシック"/>
            </a:endParaRPr>
          </a:p>
        </p:txBody>
      </p:sp>
      <p:sp>
        <p:nvSpPr>
          <p:cNvPr id="352262" name="Rectangle 3">
            <a:extLst>
              <a:ext uri="{FF2B5EF4-FFF2-40B4-BE49-F238E27FC236}">
                <a16:creationId xmlns:a16="http://schemas.microsoft.com/office/drawing/2014/main" id="{FE8C5193-A1B0-4021-B7D8-583CA496B4B0}"/>
              </a:ext>
            </a:extLst>
          </p:cNvPr>
          <p:cNvSpPr>
            <a:spLocks noChangeArrowheads="1"/>
          </p:cNvSpPr>
          <p:nvPr/>
        </p:nvSpPr>
        <p:spPr bwMode="auto">
          <a:xfrm>
            <a:off x="5029200" y="1866900"/>
            <a:ext cx="3886200" cy="426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charset="0"/>
              <a:buNone/>
              <a:defRPr/>
            </a:pPr>
            <a:r>
              <a:rPr kumimoji="1" lang="zh-SG" sz="4400" b="1" kern="0" dirty="0">
                <a:solidFill>
                  <a:srgbClr val="FFFFFF"/>
                </a:solidFill>
                <a:effectLst>
                  <a:glow rad="254000">
                    <a:srgbClr val="0194C6">
                      <a:lumMod val="75000"/>
                      <a:alpha val="98000"/>
                    </a:srgbClr>
                  </a:glow>
                </a:effectLst>
                <a:latin typeface="Century Gothic"/>
                <a:ea typeface="MS Pゴシック"/>
              </a:rPr>
              <a:t>祈祷 </a:t>
            </a:r>
            <a:r>
              <a:rPr kumimoji="1" lang="en-US" sz="4400" b="1" kern="0" dirty="0">
                <a:solidFill>
                  <a:srgbClr val="FFFFFF"/>
                </a:solidFill>
                <a:effectLst>
                  <a:glow rad="254000">
                    <a:srgbClr val="0194C6">
                      <a:lumMod val="75000"/>
                      <a:alpha val="98000"/>
                    </a:srgbClr>
                  </a:glow>
                </a:effectLst>
                <a:latin typeface="Century Gothic"/>
                <a:ea typeface="MS Pゴシック"/>
              </a:rPr>
              <a:t>(1-2)</a:t>
            </a:r>
          </a:p>
          <a:p>
            <a:pPr marL="342900" indent="-342900" algn="ctr" eaLnBrk="1" hangingPunct="1">
              <a:spcBef>
                <a:spcPct val="20000"/>
              </a:spcBef>
              <a:buSzPct val="85000"/>
              <a:buFont typeface="Wingdings" charset="0"/>
              <a:buNone/>
              <a:defRPr/>
            </a:pPr>
            <a:r>
              <a:rPr kumimoji="1" lang="zh-SG" sz="4400" b="1" kern="0" dirty="0">
                <a:solidFill>
                  <a:srgbClr val="FFFF00"/>
                </a:solidFill>
                <a:effectLst>
                  <a:glow rad="254000">
                    <a:srgbClr val="0194C6">
                      <a:lumMod val="75000"/>
                      <a:alpha val="98000"/>
                    </a:srgbClr>
                  </a:glow>
                </a:effectLst>
                <a:latin typeface="Century Gothic"/>
                <a:ea typeface="MS Pゴシック"/>
              </a:rPr>
              <a:t>悲叹 </a:t>
            </a:r>
            <a:r>
              <a:rPr kumimoji="1" lang="en-US" sz="4400" b="1" kern="0" dirty="0">
                <a:solidFill>
                  <a:srgbClr val="FFFF00"/>
                </a:solidFill>
                <a:effectLst>
                  <a:glow rad="254000">
                    <a:srgbClr val="0194C6">
                      <a:lumMod val="75000"/>
                      <a:alpha val="98000"/>
                    </a:srgbClr>
                  </a:glow>
                </a:effectLst>
                <a:latin typeface="Century Gothic"/>
                <a:ea typeface="MS Pゴシック"/>
              </a:rPr>
              <a:t>(3-7)</a:t>
            </a:r>
          </a:p>
          <a:p>
            <a:pPr marL="342900" indent="-342900" algn="ctr" eaLnBrk="1" hangingPunct="1">
              <a:spcBef>
                <a:spcPct val="20000"/>
              </a:spcBef>
              <a:buSzPct val="85000"/>
              <a:buFont typeface="Wingdings" charset="0"/>
              <a:buNone/>
              <a:defRPr/>
            </a:pPr>
            <a:endParaRPr kumimoji="1" lang="en-US" sz="3600" b="1" dirty="0">
              <a:solidFill>
                <a:srgbClr val="000000"/>
              </a:solidFill>
              <a:latin typeface="Century Gothic" charset="0"/>
              <a:ea typeface="ＭＳ Ｐゴシック" charset="0"/>
            </a:endParaRPr>
          </a:p>
          <a:p>
            <a:pPr marL="342900" indent="-342900" algn="ctr" eaLnBrk="1" hangingPunct="1">
              <a:spcBef>
                <a:spcPct val="20000"/>
              </a:spcBef>
              <a:buSzPct val="85000"/>
              <a:defRPr/>
            </a:pPr>
            <a:r>
              <a:rPr kumimoji="1" lang="ja-JP" altLang="en-US" sz="4400" b="1" kern="0" dirty="0">
                <a:solidFill>
                  <a:srgbClr val="FFFFFF"/>
                </a:solidFill>
                <a:effectLst>
                  <a:glow rad="254000">
                    <a:srgbClr val="0194C6">
                      <a:lumMod val="75000"/>
                      <a:alpha val="98000"/>
                    </a:srgbClr>
                  </a:glow>
                </a:effectLst>
                <a:latin typeface="Century Gothic"/>
                <a:ea typeface="MS Pゴシック"/>
              </a:rPr>
              <a:t>“</a:t>
            </a:r>
            <a:r>
              <a:rPr kumimoji="1" lang="zh-CN" altLang="en-US" sz="4400" b="1" kern="0" dirty="0">
                <a:solidFill>
                  <a:srgbClr val="FFFFFF"/>
                </a:solidFill>
                <a:effectLst>
                  <a:glow rad="254000">
                    <a:srgbClr val="0194C6">
                      <a:lumMod val="75000"/>
                      <a:alpha val="98000"/>
                    </a:srgbClr>
                  </a:glow>
                </a:effectLst>
                <a:latin typeface="Century Gothic"/>
                <a:ea typeface="MS Pゴシック"/>
              </a:rPr>
              <a:t>你将我投下深渊</a:t>
            </a:r>
            <a:r>
              <a:rPr kumimoji="1" lang="en-US" altLang="ja-JP" sz="4400" b="1" kern="0" dirty="0">
                <a:solidFill>
                  <a:srgbClr val="FFFFFF"/>
                </a:solidFill>
                <a:effectLst>
                  <a:glow rad="254000">
                    <a:srgbClr val="0194C6">
                      <a:lumMod val="75000"/>
                      <a:alpha val="98000"/>
                    </a:srgbClr>
                  </a:glow>
                </a:effectLst>
                <a:latin typeface="Century Gothic"/>
                <a:ea typeface="MS Pゴシック"/>
              </a:rPr>
              <a:t>” </a:t>
            </a:r>
            <a:br>
              <a:rPr kumimoji="1" lang="en-US" altLang="ja-JP" sz="4400" b="1" kern="0" dirty="0">
                <a:solidFill>
                  <a:srgbClr val="FFFFFF"/>
                </a:solidFill>
                <a:effectLst>
                  <a:glow rad="254000">
                    <a:srgbClr val="0194C6">
                      <a:lumMod val="75000"/>
                      <a:alpha val="98000"/>
                    </a:srgbClr>
                  </a:glow>
                </a:effectLst>
                <a:latin typeface="Century Gothic"/>
                <a:ea typeface="MS Pゴシック"/>
              </a:rPr>
            </a:br>
            <a:r>
              <a:rPr kumimoji="1" lang="en-US" altLang="ja-JP" sz="4400" b="1" kern="0" dirty="0">
                <a:solidFill>
                  <a:srgbClr val="FFFFFF"/>
                </a:solidFill>
                <a:effectLst>
                  <a:glow rad="254000">
                    <a:srgbClr val="0194C6">
                      <a:lumMod val="75000"/>
                      <a:alpha val="98000"/>
                    </a:srgbClr>
                  </a:glow>
                </a:effectLst>
                <a:latin typeface="Century Gothic"/>
                <a:ea typeface="MS Pゴシック"/>
              </a:rPr>
              <a:t>(2:3, </a:t>
            </a:r>
            <a:r>
              <a:rPr kumimoji="1" lang="zh-CN" altLang="en-US" sz="4400" b="1" kern="0" dirty="0">
                <a:solidFill>
                  <a:srgbClr val="FFFFFF"/>
                </a:solidFill>
                <a:effectLst>
                  <a:glow rad="254000">
                    <a:srgbClr val="0194C6">
                      <a:lumMod val="75000"/>
                      <a:alpha val="98000"/>
                    </a:srgbClr>
                  </a:glow>
                </a:effectLst>
                <a:latin typeface="Century Gothic"/>
                <a:ea typeface="MS Pゴシック"/>
              </a:rPr>
              <a:t>参</a:t>
            </a:r>
            <a:r>
              <a:rPr kumimoji="1" lang="en-US" altLang="ja-JP" sz="4400" b="1" kern="0" dirty="0">
                <a:solidFill>
                  <a:srgbClr val="FFFFFF"/>
                </a:solidFill>
                <a:effectLst>
                  <a:glow rad="254000">
                    <a:srgbClr val="0194C6">
                      <a:lumMod val="75000"/>
                      <a:alpha val="98000"/>
                    </a:srgbClr>
                  </a:glow>
                </a:effectLst>
                <a:latin typeface="Century Gothic"/>
                <a:ea typeface="MS Pゴシック"/>
              </a:rPr>
              <a:t>1:4, 5, 12, 15)</a:t>
            </a:r>
            <a:endParaRPr kumimoji="1" lang="en-US" sz="4400" b="1" kern="0" dirty="0">
              <a:solidFill>
                <a:srgbClr val="FFFFFF"/>
              </a:solidFill>
              <a:effectLst>
                <a:glow rad="254000">
                  <a:srgbClr val="0194C6">
                    <a:lumMod val="75000"/>
                    <a:alpha val="98000"/>
                  </a:srgbClr>
                </a:glow>
              </a:effectLst>
              <a:latin typeface="Century Gothic"/>
              <a:ea typeface="MS Pゴシック"/>
            </a:endParaRPr>
          </a:p>
        </p:txBody>
      </p:sp>
      <p:sp>
        <p:nvSpPr>
          <p:cNvPr id="352263" name="Rectangle 6">
            <a:extLst>
              <a:ext uri="{FF2B5EF4-FFF2-40B4-BE49-F238E27FC236}">
                <a16:creationId xmlns:a16="http://schemas.microsoft.com/office/drawing/2014/main" id="{AFC5D66F-9960-4824-AC11-AC0806E21F8D}"/>
              </a:ext>
            </a:extLst>
          </p:cNvPr>
          <p:cNvSpPr>
            <a:spLocks noChangeArrowheads="1"/>
          </p:cNvSpPr>
          <p:nvPr/>
        </p:nvSpPr>
        <p:spPr bwMode="auto">
          <a:xfrm>
            <a:off x="0" y="6172200"/>
            <a:ext cx="2209800" cy="6858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r>
              <a:rPr lang="zh-CN" altLang="en-US" sz="2400" b="1">
                <a:solidFill>
                  <a:srgbClr val="000000"/>
                </a:solidFill>
                <a:latin typeface="Times New Roman" pitchFamily="18" charset="0"/>
                <a:ea typeface="MS Pゴシック"/>
              </a:rPr>
              <a:t>约拿书第二章</a:t>
            </a:r>
            <a:endParaRPr lang="en-US" altLang="en-US" sz="2400" b="1">
              <a:solidFill>
                <a:srgbClr val="000000"/>
              </a:solidFill>
              <a:latin typeface="Times New Roman" pitchFamily="18" charset="0"/>
              <a:ea typeface="MS Pゴシック"/>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a:extLst>
              <a:ext uri="{FF2B5EF4-FFF2-40B4-BE49-F238E27FC236}">
                <a16:creationId xmlns:a16="http://schemas.microsoft.com/office/drawing/2014/main" id="{209A4296-8808-40AA-856F-443AEB8A350D}"/>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grpSp>
        <p:nvGrpSpPr>
          <p:cNvPr id="3" name="Group 16">
            <a:extLst>
              <a:ext uri="{FF2B5EF4-FFF2-40B4-BE49-F238E27FC236}">
                <a16:creationId xmlns:a16="http://schemas.microsoft.com/office/drawing/2014/main" id="{58727AA4-2233-4F92-A2A7-AE73F8005799}"/>
              </a:ext>
            </a:extLst>
          </p:cNvPr>
          <p:cNvGrpSpPr>
            <a:grpSpLocks/>
          </p:cNvGrpSpPr>
          <p:nvPr/>
        </p:nvGrpSpPr>
        <p:grpSpPr bwMode="auto">
          <a:xfrm>
            <a:off x="-152400" y="0"/>
            <a:ext cx="4419600" cy="3124200"/>
            <a:chOff x="-152400" y="0"/>
            <a:chExt cx="4419600" cy="3124200"/>
          </a:xfrm>
        </p:grpSpPr>
        <p:pic>
          <p:nvPicPr>
            <p:cNvPr id="566287" name="Picture 4">
              <a:extLst>
                <a:ext uri="{FF2B5EF4-FFF2-40B4-BE49-F238E27FC236}">
                  <a16:creationId xmlns:a16="http://schemas.microsoft.com/office/drawing/2014/main" id="{858D50F9-AB41-447E-B8A9-03236681E75F}"/>
                </a:ext>
              </a:extLst>
            </p:cNvPr>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152400" y="0"/>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6" name="Title 1">
              <a:extLst>
                <a:ext uri="{FF2B5EF4-FFF2-40B4-BE49-F238E27FC236}">
                  <a16:creationId xmlns:a16="http://schemas.microsoft.com/office/drawing/2014/main" id="{448E61D4-C9BF-4156-9676-B87C1A020324}"/>
                </a:ext>
              </a:extLst>
            </p:cNvPr>
            <p:cNvSpPr txBox="1">
              <a:spLocks/>
            </p:cNvSpPr>
            <p:nvPr/>
          </p:nvSpPr>
          <p:spPr bwMode="auto">
            <a:xfrm>
              <a:off x="0" y="457200"/>
              <a:ext cx="41910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a:solidFill>
                    <a:srgbClr val="000000"/>
                  </a:solidFill>
                  <a:latin typeface="KaiTi" charset="0"/>
                  <a:ea typeface="KaiTi" charset="0"/>
                  <a:cs typeface="KaiTi" charset="0"/>
                </a:rPr>
                <a:t>耶和华在海上</a:t>
              </a:r>
              <a:r>
                <a:rPr kumimoji="1" lang="zh-CN" altLang="en-US" sz="4800" b="1">
                  <a:solidFill>
                    <a:srgbClr val="0000FF"/>
                  </a:solidFill>
                  <a:latin typeface="KaiTi" charset="0"/>
                  <a:ea typeface="KaiTi" charset="0"/>
                  <a:cs typeface="KaiTi" charset="0"/>
                </a:rPr>
                <a:t>刮起</a:t>
              </a:r>
              <a:r>
                <a:rPr kumimoji="1" lang="zh-CN" altLang="en-US" sz="4800" b="1">
                  <a:solidFill>
                    <a:srgbClr val="000000"/>
                  </a:solidFill>
                  <a:latin typeface="KaiTi" charset="0"/>
                  <a:ea typeface="KaiTi" charset="0"/>
                  <a:cs typeface="KaiTi" charset="0"/>
                </a:rPr>
                <a:t>大风</a:t>
              </a:r>
              <a:r>
                <a:rPr kumimoji="1" lang="en-US" altLang="ja-JP" sz="4000" b="1">
                  <a:solidFill>
                    <a:srgbClr val="000000"/>
                  </a:solidFill>
                  <a:latin typeface="Century Gothic" charset="0"/>
                  <a:cs typeface="MS Pゴシック" charset="0"/>
                </a:rPr>
                <a:t> </a:t>
              </a:r>
              <a:r>
                <a:rPr kumimoji="1" lang="en-US" altLang="ja-JP" sz="3600" b="1">
                  <a:solidFill>
                    <a:srgbClr val="000000"/>
                  </a:solidFill>
                  <a:latin typeface="Century Gothic" charset="0"/>
                  <a:cs typeface="MS Pゴシック" charset="0"/>
                </a:rPr>
                <a:t>(1:4)</a:t>
              </a:r>
              <a:endParaRPr lang="en-US" sz="3600">
                <a:solidFill>
                  <a:srgbClr val="000000"/>
                </a:solidFill>
                <a:latin typeface="Century Gothic" charset="0"/>
                <a:cs typeface="MS Pゴシック" charset="0"/>
              </a:endParaRPr>
            </a:p>
          </p:txBody>
        </p:sp>
      </p:grpSp>
      <p:grpSp>
        <p:nvGrpSpPr>
          <p:cNvPr id="4" name="Group 17">
            <a:extLst>
              <a:ext uri="{FF2B5EF4-FFF2-40B4-BE49-F238E27FC236}">
                <a16:creationId xmlns:a16="http://schemas.microsoft.com/office/drawing/2014/main" id="{3E2B8FB4-A328-48AA-A485-961816AA2942}"/>
              </a:ext>
            </a:extLst>
          </p:cNvPr>
          <p:cNvGrpSpPr>
            <a:grpSpLocks/>
          </p:cNvGrpSpPr>
          <p:nvPr/>
        </p:nvGrpSpPr>
        <p:grpSpPr bwMode="auto">
          <a:xfrm>
            <a:off x="4800600" y="0"/>
            <a:ext cx="4572000" cy="3124200"/>
            <a:chOff x="4800600" y="0"/>
            <a:chExt cx="4572000" cy="3124200"/>
          </a:xfrm>
        </p:grpSpPr>
        <p:pic>
          <p:nvPicPr>
            <p:cNvPr id="566285" name="Picture 4">
              <a:extLst>
                <a:ext uri="{FF2B5EF4-FFF2-40B4-BE49-F238E27FC236}">
                  <a16:creationId xmlns:a16="http://schemas.microsoft.com/office/drawing/2014/main" id="{9202AC3C-C4C7-4CD3-BB48-F301203050D9}"/>
                </a:ext>
              </a:extLst>
            </p:cNvPr>
            <p:cNvPicPr>
              <a:picLocks noChangeAspect="1" noChangeArrowheads="1"/>
            </p:cNvPicPr>
            <p:nvPr/>
          </p:nvPicPr>
          <p:blipFill>
            <a:blip r:embed="rId4">
              <a:lum bright="22000"/>
              <a:extLst>
                <a:ext uri="{28A0092B-C50C-407E-A947-70E740481C1C}">
                  <a14:useLocalDpi xmlns:a14="http://schemas.microsoft.com/office/drawing/2010/main" val="0"/>
                </a:ext>
              </a:extLst>
            </a:blip>
            <a:srcRect/>
            <a:stretch>
              <a:fillRect/>
            </a:stretch>
          </p:blipFill>
          <p:spPr bwMode="auto">
            <a:xfrm>
              <a:off x="4876800" y="0"/>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4" name="Title 1">
              <a:extLst>
                <a:ext uri="{FF2B5EF4-FFF2-40B4-BE49-F238E27FC236}">
                  <a16:creationId xmlns:a16="http://schemas.microsoft.com/office/drawing/2014/main" id="{3FC08316-CABE-4AF4-AE7F-4C1FFD106044}"/>
                </a:ext>
              </a:extLst>
            </p:cNvPr>
            <p:cNvSpPr txBox="1">
              <a:spLocks/>
            </p:cNvSpPr>
            <p:nvPr/>
          </p:nvSpPr>
          <p:spPr bwMode="auto">
            <a:xfrm>
              <a:off x="4800600" y="838200"/>
              <a:ext cx="4572000" cy="13716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水手船上的东西</a:t>
              </a:r>
              <a:r>
                <a:rPr kumimoji="1" lang="zh-SG" sz="4800" b="1">
                  <a:solidFill>
                    <a:srgbClr val="0000FF"/>
                  </a:solidFill>
                  <a:latin typeface="KaiTi" charset="0"/>
                  <a:ea typeface="KaiTi" charset="0"/>
                  <a:cs typeface="KaiTi" charset="0"/>
                </a:rPr>
                <a:t>拋</a:t>
              </a:r>
              <a:r>
                <a:rPr kumimoji="1" lang="zh-SG" sz="4800" b="1">
                  <a:solidFill>
                    <a:srgbClr val="000000"/>
                  </a:solidFill>
                  <a:latin typeface="KaiTi" charset="0"/>
                  <a:ea typeface="KaiTi" charset="0"/>
                  <a:cs typeface="KaiTi" charset="0"/>
                </a:rPr>
                <a:t>在海里</a:t>
              </a:r>
              <a:r>
                <a:rPr kumimoji="1" lang="en-US" altLang="ja-JP" sz="4800" b="1">
                  <a:solidFill>
                    <a:srgbClr val="000000"/>
                  </a:solidFill>
                  <a:latin typeface="KaiTi" charset="0"/>
                  <a:ea typeface="KaiTi" charset="0"/>
                  <a:cs typeface="KaiTi" charset="0"/>
                </a:rPr>
                <a:t> </a:t>
              </a:r>
              <a:r>
                <a:rPr kumimoji="1" lang="en-US" altLang="ja-JP" sz="4000" b="1">
                  <a:solidFill>
                    <a:srgbClr val="000000"/>
                  </a:solidFill>
                  <a:latin typeface="KaiTi" charset="0"/>
                  <a:ea typeface="KaiTi" charset="0"/>
                  <a:cs typeface="KaiTi" charset="0"/>
                </a:rPr>
                <a:t>(1:5)</a:t>
              </a:r>
              <a:endParaRPr lang="en-US" sz="4400">
                <a:solidFill>
                  <a:srgbClr val="000000"/>
                </a:solidFill>
                <a:latin typeface="KaiTi" charset="0"/>
                <a:ea typeface="KaiTi" charset="0"/>
                <a:cs typeface="KaiTi" charset="0"/>
              </a:endParaRPr>
            </a:p>
          </p:txBody>
        </p:sp>
      </p:grpSp>
      <p:sp>
        <p:nvSpPr>
          <p:cNvPr id="353285" name="Title 1">
            <a:extLst>
              <a:ext uri="{FF2B5EF4-FFF2-40B4-BE49-F238E27FC236}">
                <a16:creationId xmlns:a16="http://schemas.microsoft.com/office/drawing/2014/main" id="{0A625106-FA80-4DF7-B51E-8902246D54AF}"/>
              </a:ext>
            </a:extLst>
          </p:cNvPr>
          <p:cNvSpPr>
            <a:spLocks noGrp="1"/>
          </p:cNvSpPr>
          <p:nvPr>
            <p:ph type="title"/>
          </p:nvPr>
        </p:nvSpPr>
        <p:spPr>
          <a:xfrm>
            <a:off x="152400" y="3124200"/>
            <a:ext cx="8991600" cy="609600"/>
          </a:xfrm>
        </p:spPr>
        <p:txBody>
          <a:bodyPr/>
          <a:lstStyle/>
          <a:p>
            <a:pPr>
              <a:defRPr/>
            </a:pPr>
            <a:r>
              <a:rPr lang="zh-CN" altLang="en-US" b="1">
                <a:latin typeface="KaiTi" charset="0"/>
                <a:ea typeface="KaiTi" charset="0"/>
                <a:cs typeface="KaiTi" charset="0"/>
              </a:rPr>
              <a:t>约拿</a:t>
            </a:r>
            <a:r>
              <a:rPr lang="zh-SG" b="1">
                <a:latin typeface="KaiTi" charset="0"/>
                <a:ea typeface="KaiTi" charset="0"/>
                <a:cs typeface="KaiTi" charset="0"/>
              </a:rPr>
              <a:t>书</a:t>
            </a:r>
            <a:r>
              <a:rPr lang="zh-CN" altLang="en-US" b="1">
                <a:latin typeface="KaiTi" charset="0"/>
                <a:ea typeface="KaiTi" charset="0"/>
                <a:cs typeface="KaiTi" charset="0"/>
              </a:rPr>
              <a:t>用的</a:t>
            </a:r>
            <a:r>
              <a:rPr kumimoji="1" lang="zh-SG" sz="4800" b="1">
                <a:solidFill>
                  <a:srgbClr val="0000FF"/>
                </a:solidFill>
                <a:latin typeface="KaiTi" charset="0"/>
                <a:ea typeface="KaiTi" charset="0"/>
                <a:cs typeface="KaiTi" charset="0"/>
              </a:rPr>
              <a:t>投</a:t>
            </a:r>
            <a:r>
              <a:rPr kumimoji="1" lang="zh-CN" altLang="en-US" b="1">
                <a:solidFill>
                  <a:srgbClr val="00060C"/>
                </a:solidFill>
                <a:latin typeface="KaiTi" charset="0"/>
                <a:ea typeface="KaiTi" charset="0"/>
                <a:cs typeface="KaiTi" charset="0"/>
              </a:rPr>
              <a:t>字</a:t>
            </a:r>
            <a:endParaRPr lang="en-US">
              <a:solidFill>
                <a:srgbClr val="00060C"/>
              </a:solidFill>
              <a:latin typeface="KaiTi" charset="0"/>
              <a:ea typeface="KaiTi" charset="0"/>
              <a:cs typeface="KaiTi" charset="0"/>
            </a:endParaRPr>
          </a:p>
        </p:txBody>
      </p:sp>
      <p:grpSp>
        <p:nvGrpSpPr>
          <p:cNvPr id="5" name="Group 18">
            <a:extLst>
              <a:ext uri="{FF2B5EF4-FFF2-40B4-BE49-F238E27FC236}">
                <a16:creationId xmlns:a16="http://schemas.microsoft.com/office/drawing/2014/main" id="{DE533C2B-9DA6-45C1-AFE4-550044217212}"/>
              </a:ext>
            </a:extLst>
          </p:cNvPr>
          <p:cNvGrpSpPr>
            <a:grpSpLocks/>
          </p:cNvGrpSpPr>
          <p:nvPr/>
        </p:nvGrpSpPr>
        <p:grpSpPr bwMode="auto">
          <a:xfrm>
            <a:off x="-152400" y="3810000"/>
            <a:ext cx="4419600" cy="3048000"/>
            <a:chOff x="-152400" y="3810000"/>
            <a:chExt cx="4419600" cy="3048000"/>
          </a:xfrm>
        </p:grpSpPr>
        <p:pic>
          <p:nvPicPr>
            <p:cNvPr id="566283" name="Picture 4">
              <a:extLst>
                <a:ext uri="{FF2B5EF4-FFF2-40B4-BE49-F238E27FC236}">
                  <a16:creationId xmlns:a16="http://schemas.microsoft.com/office/drawing/2014/main" id="{AE47B083-2C43-4471-B6CA-421D5B5BEC5A}"/>
                </a:ext>
              </a:extLst>
            </p:cNvPr>
            <p:cNvPicPr>
              <a:picLocks noChangeAspect="1" noChangeArrowheads="1"/>
            </p:cNvPicPr>
            <p:nvPr/>
          </p:nvPicPr>
          <p:blipFill>
            <a:blip r:embed="rId5">
              <a:lum bright="22000"/>
              <a:extLst>
                <a:ext uri="{28A0092B-C50C-407E-A947-70E740481C1C}">
                  <a14:useLocalDpi xmlns:a14="http://schemas.microsoft.com/office/drawing/2010/main" val="0"/>
                </a:ext>
              </a:extLst>
            </a:blip>
            <a:srcRect/>
            <a:stretch>
              <a:fillRect/>
            </a:stretch>
          </p:blipFill>
          <p:spPr bwMode="auto">
            <a:xfrm>
              <a:off x="-152400" y="38100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2" name="Title 1">
              <a:extLst>
                <a:ext uri="{FF2B5EF4-FFF2-40B4-BE49-F238E27FC236}">
                  <a16:creationId xmlns:a16="http://schemas.microsoft.com/office/drawing/2014/main" id="{BFEB034C-1732-4989-9325-BDFA706EBF8A}"/>
                </a:ext>
              </a:extLst>
            </p:cNvPr>
            <p:cNvSpPr txBox="1">
              <a:spLocks/>
            </p:cNvSpPr>
            <p:nvPr/>
          </p:nvSpPr>
          <p:spPr bwMode="auto">
            <a:xfrm>
              <a:off x="228600" y="4267200"/>
              <a:ext cx="40386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4800" b="1">
                  <a:latin typeface="KaiTi" charset="0"/>
                  <a:ea typeface="KaiTi" charset="0"/>
                  <a:cs typeface="KaiTi" charset="0"/>
                </a:rPr>
                <a:t>你们把我</a:t>
              </a:r>
              <a:r>
                <a:rPr lang="zh-CN" altLang="en-US" sz="4800" b="1">
                  <a:solidFill>
                    <a:srgbClr val="0000FF"/>
                  </a:solidFill>
                  <a:latin typeface="KaiTi" charset="0"/>
                  <a:ea typeface="KaiTi" charset="0"/>
                  <a:cs typeface="KaiTi" charset="0"/>
                </a:rPr>
                <a:t>投</a:t>
              </a:r>
              <a:r>
                <a:rPr lang="zh-CN" altLang="en-US" sz="4800" b="1">
                  <a:latin typeface="KaiTi" charset="0"/>
                  <a:ea typeface="KaiTi" charset="0"/>
                  <a:cs typeface="KaiTi" charset="0"/>
                </a:rPr>
                <a:t>在海里</a:t>
              </a:r>
              <a:r>
                <a:rPr kumimoji="1" lang="en-US" altLang="ja-JP" sz="4000" b="1">
                  <a:solidFill>
                    <a:srgbClr val="000000"/>
                  </a:solidFill>
                  <a:latin typeface="Century Gothic" charset="0"/>
                  <a:cs typeface="MS Pゴシック" charset="0"/>
                </a:rPr>
                <a:t>(1:12)</a:t>
              </a:r>
              <a:endParaRPr lang="en-US" sz="4000">
                <a:solidFill>
                  <a:srgbClr val="000000"/>
                </a:solidFill>
                <a:latin typeface="Century Gothic" charset="0"/>
                <a:cs typeface="MS Pゴシック" charset="0"/>
              </a:endParaRPr>
            </a:p>
          </p:txBody>
        </p:sp>
      </p:grpSp>
      <p:grpSp>
        <p:nvGrpSpPr>
          <p:cNvPr id="6" name="Group 20">
            <a:extLst>
              <a:ext uri="{FF2B5EF4-FFF2-40B4-BE49-F238E27FC236}">
                <a16:creationId xmlns:a16="http://schemas.microsoft.com/office/drawing/2014/main" id="{0C09CBE1-74CC-4B51-B784-FB2C5C131B22}"/>
              </a:ext>
            </a:extLst>
          </p:cNvPr>
          <p:cNvGrpSpPr>
            <a:grpSpLocks/>
          </p:cNvGrpSpPr>
          <p:nvPr/>
        </p:nvGrpSpPr>
        <p:grpSpPr bwMode="auto">
          <a:xfrm>
            <a:off x="4724400" y="3771900"/>
            <a:ext cx="4495800" cy="3086100"/>
            <a:chOff x="4724400" y="3771900"/>
            <a:chExt cx="4495800" cy="3086100"/>
          </a:xfrm>
        </p:grpSpPr>
        <p:pic>
          <p:nvPicPr>
            <p:cNvPr id="566281" name="Picture 4">
              <a:extLst>
                <a:ext uri="{FF2B5EF4-FFF2-40B4-BE49-F238E27FC236}">
                  <a16:creationId xmlns:a16="http://schemas.microsoft.com/office/drawing/2014/main" id="{A0FEC056-4183-4F83-8D04-F40C45B04251}"/>
                </a:ext>
              </a:extLst>
            </p:cNvPr>
            <p:cNvPicPr>
              <a:picLocks noChangeAspect="1" noChangeArrowheads="1"/>
            </p:cNvPicPr>
            <p:nvPr/>
          </p:nvPicPr>
          <p:blipFill>
            <a:blip r:embed="rId6">
              <a:lum bright="22000"/>
              <a:extLst>
                <a:ext uri="{28A0092B-C50C-407E-A947-70E740481C1C}">
                  <a14:useLocalDpi xmlns:a14="http://schemas.microsoft.com/office/drawing/2010/main" val="0"/>
                </a:ext>
              </a:extLst>
            </a:blip>
            <a:srcRect/>
            <a:stretch>
              <a:fillRect/>
            </a:stretch>
          </p:blipFill>
          <p:spPr bwMode="auto">
            <a:xfrm>
              <a:off x="48768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90" name="Title 1">
              <a:extLst>
                <a:ext uri="{FF2B5EF4-FFF2-40B4-BE49-F238E27FC236}">
                  <a16:creationId xmlns:a16="http://schemas.microsoft.com/office/drawing/2014/main" id="{98752E61-4BBC-4245-8E34-D731A98488C6}"/>
                </a:ext>
              </a:extLst>
            </p:cNvPr>
            <p:cNvSpPr txBox="1">
              <a:spLocks/>
            </p:cNvSpPr>
            <p:nvPr/>
          </p:nvSpPr>
          <p:spPr bwMode="auto">
            <a:xfrm>
              <a:off x="4724400" y="3771900"/>
              <a:ext cx="44196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a:solidFill>
                    <a:srgbClr val="000000"/>
                  </a:solidFill>
                  <a:latin typeface="KaiTi" charset="0"/>
                  <a:ea typeface="KaiTi" charset="0"/>
                  <a:cs typeface="KaiTi" charset="0"/>
                </a:rPr>
                <a:t>他们把约拿</a:t>
              </a:r>
              <a:r>
                <a:rPr kumimoji="1" lang="zh-CN" altLang="en-US" sz="4800" b="1">
                  <a:solidFill>
                    <a:srgbClr val="0000FF"/>
                  </a:solidFill>
                  <a:latin typeface="KaiTi" charset="0"/>
                  <a:ea typeface="KaiTi" charset="0"/>
                  <a:cs typeface="KaiTi" charset="0"/>
                </a:rPr>
                <a:t>投</a:t>
              </a:r>
              <a:r>
                <a:rPr kumimoji="1" lang="zh-CN" altLang="en-US" sz="4800" b="1">
                  <a:solidFill>
                    <a:srgbClr val="000000"/>
                  </a:solidFill>
                  <a:latin typeface="KaiTi" charset="0"/>
                  <a:ea typeface="KaiTi" charset="0"/>
                  <a:cs typeface="KaiTi" charset="0"/>
                </a:rPr>
                <a:t>在海里</a:t>
              </a:r>
              <a:r>
                <a:rPr kumimoji="1" lang="en-US" altLang="ja-JP" sz="4800" b="1">
                  <a:solidFill>
                    <a:srgbClr val="000000"/>
                  </a:solidFill>
                  <a:latin typeface="KaiTi" charset="0"/>
                  <a:ea typeface="KaiTi" charset="0"/>
                  <a:cs typeface="KaiTi" charset="0"/>
                </a:rPr>
                <a:t> </a:t>
              </a:r>
              <a:r>
                <a:rPr kumimoji="1" lang="en-US" altLang="ja-JP" sz="4000" b="1">
                  <a:solidFill>
                    <a:srgbClr val="000000"/>
                  </a:solidFill>
                  <a:latin typeface="KaiTi" charset="0"/>
                  <a:ea typeface="KaiTi" charset="0"/>
                  <a:cs typeface="KaiTi" charset="0"/>
                </a:rPr>
                <a:t>(1:15)</a:t>
              </a:r>
              <a:endParaRPr lang="en-US" sz="4800">
                <a:solidFill>
                  <a:srgbClr val="000000"/>
                </a:solidFill>
                <a:latin typeface="KaiTi" charset="0"/>
                <a:ea typeface="KaiTi" charset="0"/>
                <a:cs typeface="KaiTi" charset="0"/>
              </a:endParaRPr>
            </a:p>
          </p:txBody>
        </p:sp>
      </p:grpSp>
      <p:sp>
        <p:nvSpPr>
          <p:cNvPr id="20" name="Title 1">
            <a:extLst>
              <a:ext uri="{FF2B5EF4-FFF2-40B4-BE49-F238E27FC236}">
                <a16:creationId xmlns:a16="http://schemas.microsoft.com/office/drawing/2014/main" id="{92880702-E022-4AC1-823D-8D93F08ADE4E}"/>
              </a:ext>
            </a:extLst>
          </p:cNvPr>
          <p:cNvSpPr txBox="1">
            <a:spLocks/>
          </p:cNvSpPr>
          <p:nvPr/>
        </p:nvSpPr>
        <p:spPr bwMode="auto">
          <a:xfrm>
            <a:off x="4800600" y="5410200"/>
            <a:ext cx="38100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你把我</a:t>
            </a:r>
            <a:r>
              <a:rPr kumimoji="1" lang="zh-SG" sz="4800" b="1">
                <a:solidFill>
                  <a:srgbClr val="0000FF"/>
                </a:solidFill>
                <a:latin typeface="KaiTi" charset="0"/>
                <a:ea typeface="KaiTi" charset="0"/>
                <a:cs typeface="KaiTi" charset="0"/>
              </a:rPr>
              <a:t>投</a:t>
            </a:r>
            <a:r>
              <a:rPr kumimoji="1" lang="zh-SG" sz="4800" b="1">
                <a:solidFill>
                  <a:srgbClr val="000000"/>
                </a:solidFill>
                <a:latin typeface="KaiTi" charset="0"/>
                <a:ea typeface="KaiTi" charset="0"/>
                <a:cs typeface="KaiTi" charset="0"/>
              </a:rPr>
              <a:t>入深海</a:t>
            </a:r>
            <a:r>
              <a:rPr kumimoji="1" lang="en-US" altLang="ja-JP" sz="4800" b="1">
                <a:solidFill>
                  <a:srgbClr val="000000"/>
                </a:solidFill>
                <a:latin typeface="KaiTi" charset="0"/>
                <a:ea typeface="KaiTi" charset="0"/>
                <a:cs typeface="KaiTi" charset="0"/>
              </a:rPr>
              <a:t> (2:3)</a:t>
            </a:r>
            <a:endParaRPr lang="en-US" sz="4800">
              <a:solidFill>
                <a:srgbClr val="000000"/>
              </a:solidFill>
              <a:latin typeface="KaiTi" charset="0"/>
              <a:ea typeface="KaiTi" charset="0"/>
              <a:cs typeface="KaiT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a:extLst>
              <a:ext uri="{FF2B5EF4-FFF2-40B4-BE49-F238E27FC236}">
                <a16:creationId xmlns:a16="http://schemas.microsoft.com/office/drawing/2014/main" id="{BE851CA7-DF7A-4419-9217-FDE29D51AF07}"/>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Osaka"/>
              <a:cs typeface="Osaka"/>
            </a:endParaRPr>
          </a:p>
        </p:txBody>
      </p:sp>
      <p:grpSp>
        <p:nvGrpSpPr>
          <p:cNvPr id="3" name="Group 20">
            <a:extLst>
              <a:ext uri="{FF2B5EF4-FFF2-40B4-BE49-F238E27FC236}">
                <a16:creationId xmlns:a16="http://schemas.microsoft.com/office/drawing/2014/main" id="{36800440-B915-4AB8-9642-BD99704E9C29}"/>
              </a:ext>
            </a:extLst>
          </p:cNvPr>
          <p:cNvGrpSpPr>
            <a:grpSpLocks/>
          </p:cNvGrpSpPr>
          <p:nvPr/>
        </p:nvGrpSpPr>
        <p:grpSpPr bwMode="auto">
          <a:xfrm>
            <a:off x="0" y="3429000"/>
            <a:ext cx="4495800" cy="3600450"/>
            <a:chOff x="-152400" y="-228600"/>
            <a:chExt cx="4495800" cy="3600400"/>
          </a:xfrm>
        </p:grpSpPr>
        <p:pic>
          <p:nvPicPr>
            <p:cNvPr id="567305" name="Picture 4">
              <a:extLst>
                <a:ext uri="{FF2B5EF4-FFF2-40B4-BE49-F238E27FC236}">
                  <a16:creationId xmlns:a16="http://schemas.microsoft.com/office/drawing/2014/main" id="{50CF7098-3763-45AC-88D5-17BCFCF1880E}"/>
                </a:ext>
              </a:extLst>
            </p:cNvPr>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781000"/>
              <a:ext cx="371723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1F45E34-DA74-446E-B83F-7D14BE791984}"/>
                </a:ext>
              </a:extLst>
            </p:cNvPr>
            <p:cNvSpPr txBox="1">
              <a:spLocks/>
            </p:cNvSpPr>
            <p:nvPr/>
          </p:nvSpPr>
          <p:spPr bwMode="auto">
            <a:xfrm>
              <a:off x="-152400" y="-228600"/>
              <a:ext cx="4495800" cy="1828775"/>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lgn="ctr">
                <a:defRPr/>
              </a:pPr>
              <a:r>
                <a:rPr kumimoji="1" lang="zh-CN" altLang="en-US" sz="4000" b="1">
                  <a:solidFill>
                    <a:srgbClr val="000000"/>
                  </a:solidFill>
                  <a:ea typeface="Osaka" charset="0"/>
                  <a:cs typeface="Osaka" charset="0"/>
                </a:rPr>
                <a:t>“你</a:t>
              </a:r>
              <a:r>
                <a:rPr kumimoji="1" lang="zh-CN" altLang="en-US" sz="4000" b="1">
                  <a:solidFill>
                    <a:srgbClr val="FF0000"/>
                  </a:solidFill>
                  <a:ea typeface="Osaka" charset="0"/>
                  <a:cs typeface="Osaka" charset="0"/>
                </a:rPr>
                <a:t>起来</a:t>
              </a:r>
              <a:r>
                <a:rPr kumimoji="1" lang="zh-CN" altLang="en-US" sz="4000" b="1">
                  <a:solidFill>
                    <a:srgbClr val="000000"/>
                  </a:solidFill>
                  <a:ea typeface="Osaka" charset="0"/>
                  <a:cs typeface="Osaka" charset="0"/>
                </a:rPr>
                <a:t>往尼尼微大城去”</a:t>
              </a:r>
              <a:r>
                <a:rPr kumimoji="1" lang="en-US" altLang="ja-JP" sz="4000" b="1">
                  <a:solidFill>
                    <a:srgbClr val="000000"/>
                  </a:solidFill>
                  <a:ea typeface="Osaka" charset="0"/>
                  <a:cs typeface="Osaka" charset="0"/>
                </a:rPr>
                <a:t> (1:</a:t>
              </a:r>
              <a:r>
                <a:rPr kumimoji="1" lang="en-US" altLang="zh-CN" sz="4000" b="1">
                  <a:solidFill>
                    <a:srgbClr val="000000"/>
                  </a:solidFill>
                  <a:ea typeface="Osaka" charset="0"/>
                  <a:cs typeface="Osaka" charset="0"/>
                </a:rPr>
                <a:t>2</a:t>
              </a:r>
              <a:r>
                <a:rPr kumimoji="1" lang="en-US" altLang="ja-JP" sz="4000" b="1">
                  <a:solidFill>
                    <a:srgbClr val="000000"/>
                  </a:solidFill>
                  <a:ea typeface="Osaka" charset="0"/>
                  <a:cs typeface="Osaka" charset="0"/>
                </a:rPr>
                <a:t>)</a:t>
              </a:r>
              <a:endParaRPr lang="en-US" sz="4000">
                <a:solidFill>
                  <a:srgbClr val="000000"/>
                </a:solidFill>
                <a:ea typeface="Osaka" charset="0"/>
                <a:cs typeface="Osaka" charset="0"/>
              </a:endParaRPr>
            </a:p>
          </p:txBody>
        </p:sp>
      </p:grpSp>
      <p:grpSp>
        <p:nvGrpSpPr>
          <p:cNvPr id="4" name="Group 21">
            <a:extLst>
              <a:ext uri="{FF2B5EF4-FFF2-40B4-BE49-F238E27FC236}">
                <a16:creationId xmlns:a16="http://schemas.microsoft.com/office/drawing/2014/main" id="{343AC935-6104-4CDD-B3A2-7EDBFCD4AF65}"/>
              </a:ext>
            </a:extLst>
          </p:cNvPr>
          <p:cNvGrpSpPr>
            <a:grpSpLocks/>
          </p:cNvGrpSpPr>
          <p:nvPr/>
        </p:nvGrpSpPr>
        <p:grpSpPr bwMode="auto">
          <a:xfrm>
            <a:off x="4135438" y="-26988"/>
            <a:ext cx="5029200" cy="3824288"/>
            <a:chOff x="3830978" y="-27322"/>
            <a:chExt cx="5029200" cy="3823788"/>
          </a:xfrm>
        </p:grpSpPr>
        <p:pic>
          <p:nvPicPr>
            <p:cNvPr id="567303" name="Picture 4">
              <a:extLst>
                <a:ext uri="{FF2B5EF4-FFF2-40B4-BE49-F238E27FC236}">
                  <a16:creationId xmlns:a16="http://schemas.microsoft.com/office/drawing/2014/main" id="{C570D8E2-88A9-4D8A-B6E8-71BFBB5EEA65}"/>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5202578" y="-27322"/>
              <a:ext cx="2956389" cy="3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596952D-6794-49A9-8EFB-6B5740B4C4DF}"/>
                </a:ext>
              </a:extLst>
            </p:cNvPr>
            <p:cNvSpPr txBox="1">
              <a:spLocks/>
            </p:cNvSpPr>
            <p:nvPr/>
          </p:nvSpPr>
          <p:spPr bwMode="auto">
            <a:xfrm>
              <a:off x="3830978" y="2348855"/>
              <a:ext cx="5029200" cy="1447611"/>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lgn="ctr">
                <a:defRPr/>
              </a:pPr>
              <a:r>
                <a:rPr kumimoji="1" lang="ja-JP" altLang="en-US" sz="4000" b="1">
                  <a:solidFill>
                    <a:srgbClr val="000000"/>
                  </a:solidFill>
                  <a:ea typeface="Osaka" charset="0"/>
                  <a:cs typeface="Osaka" charset="0"/>
                </a:rPr>
                <a:t>“</a:t>
              </a:r>
              <a:r>
                <a:rPr kumimoji="1" lang="zh-CN" altLang="en-US" sz="4000" b="1">
                  <a:solidFill>
                    <a:srgbClr val="FF0000"/>
                  </a:solidFill>
                  <a:ea typeface="Osaka" charset="0"/>
                  <a:cs typeface="Osaka" charset="0"/>
                </a:rPr>
                <a:t>起来</a:t>
              </a:r>
              <a:r>
                <a:rPr kumimoji="1" lang="zh-CN" altLang="en-US" sz="4000" b="1">
                  <a:solidFill>
                    <a:srgbClr val="000000"/>
                  </a:solidFill>
                  <a:ea typeface="Osaka" charset="0"/>
                  <a:cs typeface="Osaka" charset="0"/>
                </a:rPr>
                <a:t>起来，求告你的神 </a:t>
              </a:r>
              <a:r>
                <a:rPr kumimoji="1" lang="en-US" altLang="ja-JP" sz="4000" b="1">
                  <a:solidFill>
                    <a:srgbClr val="000000"/>
                  </a:solidFill>
                  <a:ea typeface="Osaka" charset="0"/>
                  <a:cs typeface="Osaka" charset="0"/>
                </a:rPr>
                <a:t>(1:6)</a:t>
              </a:r>
              <a:endParaRPr lang="en-US" sz="4000">
                <a:solidFill>
                  <a:srgbClr val="000000"/>
                </a:solidFill>
                <a:ea typeface="Osaka" charset="0"/>
                <a:cs typeface="Osaka" charset="0"/>
              </a:endParaRPr>
            </a:p>
          </p:txBody>
        </p:sp>
      </p:grpSp>
      <p:sp>
        <p:nvSpPr>
          <p:cNvPr id="2" name="Title 1">
            <a:extLst>
              <a:ext uri="{FF2B5EF4-FFF2-40B4-BE49-F238E27FC236}">
                <a16:creationId xmlns:a16="http://schemas.microsoft.com/office/drawing/2014/main" id="{422FD4EC-7A0F-474F-86B7-01EDCCFEF2DB}"/>
              </a:ext>
            </a:extLst>
          </p:cNvPr>
          <p:cNvSpPr>
            <a:spLocks noGrp="1"/>
          </p:cNvSpPr>
          <p:nvPr>
            <p:ph type="title" idx="4294967295"/>
          </p:nvPr>
        </p:nvSpPr>
        <p:spPr>
          <a:xfrm>
            <a:off x="4716463" y="4149725"/>
            <a:ext cx="3581400" cy="2438400"/>
          </a:xfrm>
        </p:spPr>
        <p:txBody>
          <a:bodyPr/>
          <a:lstStyle/>
          <a:p>
            <a:pPr>
              <a:defRPr/>
            </a:pPr>
            <a:r>
              <a:rPr kumimoji="1" lang="zh-CN" altLang="en-US" b="1">
                <a:solidFill>
                  <a:schemeClr val="tx1"/>
                </a:solidFill>
                <a:cs typeface="ＭＳ Ｐゴシック" charset="0"/>
              </a:rPr>
              <a:t>约拿书里的</a:t>
            </a:r>
            <a:br>
              <a:rPr kumimoji="1" lang="en-US" altLang="zh-CN" b="1">
                <a:solidFill>
                  <a:schemeClr val="tx1"/>
                </a:solidFill>
                <a:cs typeface="ＭＳ Ｐゴシック" charset="0"/>
              </a:rPr>
            </a:br>
            <a:r>
              <a:rPr kumimoji="1" lang="ja-JP" altLang="en-US" b="1">
                <a:solidFill>
                  <a:schemeClr val="tx1"/>
                </a:solidFill>
                <a:cs typeface="ＭＳ Ｐゴシック" charset="0"/>
              </a:rPr>
              <a:t>“</a:t>
            </a:r>
            <a:r>
              <a:rPr kumimoji="1" lang="zh-CN" altLang="en-US" b="1">
                <a:solidFill>
                  <a:srgbClr val="FF0000"/>
                </a:solidFill>
                <a:cs typeface="ＭＳ Ｐゴシック" charset="0"/>
              </a:rPr>
              <a:t>起来</a:t>
            </a:r>
            <a:r>
              <a:rPr kumimoji="1" lang="zh-CN" altLang="en-US" b="1">
                <a:solidFill>
                  <a:schemeClr val="tx1"/>
                </a:solidFill>
                <a:cs typeface="ＭＳ Ｐゴシック" charset="0"/>
              </a:rPr>
              <a:t>”</a:t>
            </a:r>
            <a:endParaRPr lang="en-US">
              <a:solidFill>
                <a:schemeClr val="tx1"/>
              </a:solidFill>
            </a:endParaRPr>
          </a:p>
        </p:txBody>
      </p:sp>
      <p:sp>
        <p:nvSpPr>
          <p:cNvPr id="19" name="Right Arrow 18">
            <a:extLst>
              <a:ext uri="{FF2B5EF4-FFF2-40B4-BE49-F238E27FC236}">
                <a16:creationId xmlns:a16="http://schemas.microsoft.com/office/drawing/2014/main" id="{2F539831-8043-4242-B446-D0D405EFE50C}"/>
              </a:ext>
            </a:extLst>
          </p:cNvPr>
          <p:cNvSpPr>
            <a:spLocks noChangeArrowheads="1"/>
          </p:cNvSpPr>
          <p:nvPr/>
        </p:nvSpPr>
        <p:spPr bwMode="auto">
          <a:xfrm rot="-2663497">
            <a:off x="3540125" y="2822575"/>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Osaka"/>
              <a:cs typeface="Osak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a:extLst>
              <a:ext uri="{FF2B5EF4-FFF2-40B4-BE49-F238E27FC236}">
                <a16:creationId xmlns:a16="http://schemas.microsoft.com/office/drawing/2014/main" id="{60DB09C8-CC32-4757-B878-4AFBA27E36D7}"/>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grpSp>
        <p:nvGrpSpPr>
          <p:cNvPr id="5" name="Group 24">
            <a:extLst>
              <a:ext uri="{FF2B5EF4-FFF2-40B4-BE49-F238E27FC236}">
                <a16:creationId xmlns:a16="http://schemas.microsoft.com/office/drawing/2014/main" id="{160E0AE5-CD8E-4E20-B54D-2D6A76779640}"/>
              </a:ext>
            </a:extLst>
          </p:cNvPr>
          <p:cNvGrpSpPr>
            <a:grpSpLocks/>
          </p:cNvGrpSpPr>
          <p:nvPr/>
        </p:nvGrpSpPr>
        <p:grpSpPr bwMode="auto">
          <a:xfrm>
            <a:off x="4648200" y="3810000"/>
            <a:ext cx="4495800" cy="3048000"/>
            <a:chOff x="4648200" y="3810000"/>
            <a:chExt cx="4495800" cy="3048000"/>
          </a:xfrm>
        </p:grpSpPr>
        <p:pic>
          <p:nvPicPr>
            <p:cNvPr id="568330" name="Picture 4">
              <a:extLst>
                <a:ext uri="{FF2B5EF4-FFF2-40B4-BE49-F238E27FC236}">
                  <a16:creationId xmlns:a16="http://schemas.microsoft.com/office/drawing/2014/main" id="{A54F5D24-AAB7-4ECA-A296-A47D15205D42}"/>
                </a:ext>
              </a:extLst>
            </p:cNvPr>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4800600" y="3810000"/>
              <a:ext cx="4343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9" name="Title 1">
              <a:extLst>
                <a:ext uri="{FF2B5EF4-FFF2-40B4-BE49-F238E27FC236}">
                  <a16:creationId xmlns:a16="http://schemas.microsoft.com/office/drawing/2014/main" id="{A763508F-677C-4780-ADAE-AD4EC90E3C50}"/>
                </a:ext>
              </a:extLst>
            </p:cNvPr>
            <p:cNvSpPr txBox="1">
              <a:spLocks/>
            </p:cNvSpPr>
            <p:nvPr/>
          </p:nvSpPr>
          <p:spPr bwMode="auto">
            <a:xfrm>
              <a:off x="4648200" y="5105400"/>
              <a:ext cx="4267200" cy="17526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我</a:t>
              </a:r>
              <a:r>
                <a:rPr kumimoji="1" lang="zh-SG" sz="4800" b="1">
                  <a:solidFill>
                    <a:srgbClr val="0000FF"/>
                  </a:solidFill>
                  <a:latin typeface="KaiTi" charset="0"/>
                  <a:ea typeface="KaiTi" charset="0"/>
                  <a:cs typeface="KaiTi" charset="0"/>
                </a:rPr>
                <a:t>下</a:t>
              </a:r>
              <a:r>
                <a:rPr kumimoji="1" lang="zh-SG" sz="4800" b="1">
                  <a:solidFill>
                    <a:srgbClr val="000000"/>
                  </a:solidFill>
                  <a:latin typeface="KaiTi" charset="0"/>
                  <a:ea typeface="KaiTi" charset="0"/>
                  <a:cs typeface="KaiTi" charset="0"/>
                </a:rPr>
                <a:t>沉直到山麓</a:t>
              </a:r>
              <a:r>
                <a:rPr kumimoji="1" lang="en-US" altLang="ja-JP" sz="4800" b="1">
                  <a:solidFill>
                    <a:srgbClr val="000000"/>
                  </a:solidFill>
                  <a:latin typeface="KaiTi" charset="0"/>
                  <a:ea typeface="KaiTi" charset="0"/>
                  <a:cs typeface="KaiTi" charset="0"/>
                </a:rPr>
                <a:t>(2:6)</a:t>
              </a:r>
              <a:endParaRPr lang="en-US" sz="4800">
                <a:solidFill>
                  <a:srgbClr val="000000"/>
                </a:solidFill>
                <a:latin typeface="KaiTi" charset="0"/>
                <a:ea typeface="KaiTi" charset="0"/>
                <a:cs typeface="KaiTi" charset="0"/>
              </a:endParaRPr>
            </a:p>
          </p:txBody>
        </p:sp>
      </p:grpSp>
      <p:grpSp>
        <p:nvGrpSpPr>
          <p:cNvPr id="3" name="Group 20">
            <a:extLst>
              <a:ext uri="{FF2B5EF4-FFF2-40B4-BE49-F238E27FC236}">
                <a16:creationId xmlns:a16="http://schemas.microsoft.com/office/drawing/2014/main" id="{EAC97703-F9FE-415E-BD46-3416A7F0C161}"/>
              </a:ext>
            </a:extLst>
          </p:cNvPr>
          <p:cNvGrpSpPr>
            <a:grpSpLocks/>
          </p:cNvGrpSpPr>
          <p:nvPr/>
        </p:nvGrpSpPr>
        <p:grpSpPr bwMode="auto">
          <a:xfrm>
            <a:off x="0" y="0"/>
            <a:ext cx="4495800" cy="2743200"/>
            <a:chOff x="0" y="0"/>
            <a:chExt cx="4495800" cy="2743200"/>
          </a:xfrm>
        </p:grpSpPr>
        <p:pic>
          <p:nvPicPr>
            <p:cNvPr id="568334" name="Picture 4">
              <a:extLst>
                <a:ext uri="{FF2B5EF4-FFF2-40B4-BE49-F238E27FC236}">
                  <a16:creationId xmlns:a16="http://schemas.microsoft.com/office/drawing/2014/main" id="{9F669045-608F-4A01-BA8B-C93595E2DB33}"/>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152400"/>
              <a:ext cx="371723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43" name="Title 1">
              <a:extLst>
                <a:ext uri="{FF2B5EF4-FFF2-40B4-BE49-F238E27FC236}">
                  <a16:creationId xmlns:a16="http://schemas.microsoft.com/office/drawing/2014/main" id="{B9F10D24-1CAE-4AC7-A7B4-CB3EEA134A27}"/>
                </a:ext>
              </a:extLst>
            </p:cNvPr>
            <p:cNvSpPr txBox="1">
              <a:spLocks/>
            </p:cNvSpPr>
            <p:nvPr/>
          </p:nvSpPr>
          <p:spPr bwMode="auto">
            <a:xfrm>
              <a:off x="0" y="0"/>
              <a:ext cx="4495800" cy="1828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SG" sz="4800" b="1">
                  <a:solidFill>
                    <a:srgbClr val="000000"/>
                  </a:solidFill>
                  <a:latin typeface="KaiTi" charset="0"/>
                  <a:ea typeface="KaiTi" charset="0"/>
                  <a:cs typeface="KaiTi" charset="0"/>
                </a:rPr>
                <a:t>他</a:t>
              </a:r>
              <a:r>
                <a:rPr kumimoji="1" lang="zh-SG" sz="4800" b="1">
                  <a:solidFill>
                    <a:srgbClr val="0000FF"/>
                  </a:solidFill>
                  <a:latin typeface="KaiTi" charset="0"/>
                  <a:ea typeface="KaiTi" charset="0"/>
                  <a:cs typeface="KaiTi" charset="0"/>
                </a:rPr>
                <a:t>下</a:t>
              </a:r>
              <a:r>
                <a:rPr kumimoji="1" lang="zh-SG" sz="4800" b="1">
                  <a:solidFill>
                    <a:srgbClr val="000000"/>
                  </a:solidFill>
                  <a:latin typeface="KaiTi" charset="0"/>
                  <a:ea typeface="KaiTi" charset="0"/>
                  <a:cs typeface="KaiTi" charset="0"/>
                </a:rPr>
                <a:t>到约帕</a:t>
              </a:r>
              <a:endParaRPr kumimoji="1" lang="zh-SG" altLang="ja-JP" sz="4800" b="1">
                <a:solidFill>
                  <a:srgbClr val="000000"/>
                </a:solidFill>
                <a:latin typeface="KaiTi" charset="0"/>
                <a:ea typeface="KaiTi" charset="0"/>
                <a:cs typeface="KaiTi" charset="0"/>
              </a:endParaRPr>
            </a:p>
            <a:p>
              <a:pPr algn="ctr">
                <a:defRPr/>
              </a:pPr>
              <a:r>
                <a:rPr kumimoji="1" lang="en-US" sz="4800" b="1">
                  <a:solidFill>
                    <a:srgbClr val="000000"/>
                  </a:solidFill>
                  <a:latin typeface="KaiTi" charset="0"/>
                  <a:ea typeface="KaiTi" charset="0"/>
                  <a:cs typeface="KaiTi" charset="0"/>
                </a:rPr>
                <a:t> (1:3a)</a:t>
              </a:r>
              <a:endParaRPr lang="en-US" sz="4800">
                <a:solidFill>
                  <a:srgbClr val="000000"/>
                </a:solidFill>
                <a:latin typeface="KaiTi" charset="0"/>
                <a:ea typeface="KaiTi" charset="0"/>
                <a:cs typeface="KaiTi" charset="0"/>
              </a:endParaRPr>
            </a:p>
          </p:txBody>
        </p:sp>
      </p:grpSp>
      <p:grpSp>
        <p:nvGrpSpPr>
          <p:cNvPr id="4" name="Group 21">
            <a:extLst>
              <a:ext uri="{FF2B5EF4-FFF2-40B4-BE49-F238E27FC236}">
                <a16:creationId xmlns:a16="http://schemas.microsoft.com/office/drawing/2014/main" id="{CC994324-4792-4378-85FC-4D422E922672}"/>
              </a:ext>
            </a:extLst>
          </p:cNvPr>
          <p:cNvGrpSpPr>
            <a:grpSpLocks/>
          </p:cNvGrpSpPr>
          <p:nvPr/>
        </p:nvGrpSpPr>
        <p:grpSpPr bwMode="auto">
          <a:xfrm>
            <a:off x="2438400" y="838200"/>
            <a:ext cx="5029200" cy="3462338"/>
            <a:chOff x="2133600" y="838200"/>
            <a:chExt cx="5029200" cy="3462087"/>
          </a:xfrm>
        </p:grpSpPr>
        <p:pic>
          <p:nvPicPr>
            <p:cNvPr id="568332" name="Picture 4">
              <a:extLst>
                <a:ext uri="{FF2B5EF4-FFF2-40B4-BE49-F238E27FC236}">
                  <a16:creationId xmlns:a16="http://schemas.microsoft.com/office/drawing/2014/main" id="{36BAF33B-BD00-435E-9507-F4D1C527CC0A}"/>
                </a:ext>
              </a:extLst>
            </p:cNvPr>
            <p:cNvPicPr>
              <a:picLocks noChangeAspect="1"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3505200" y="838200"/>
              <a:ext cx="2956389" cy="3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41" name="Title 1">
              <a:extLst>
                <a:ext uri="{FF2B5EF4-FFF2-40B4-BE49-F238E27FC236}">
                  <a16:creationId xmlns:a16="http://schemas.microsoft.com/office/drawing/2014/main" id="{49E553BF-69A8-4ABD-8674-FC775B7E8F97}"/>
                </a:ext>
              </a:extLst>
            </p:cNvPr>
            <p:cNvSpPr txBox="1">
              <a:spLocks/>
            </p:cNvSpPr>
            <p:nvPr/>
          </p:nvSpPr>
          <p:spPr bwMode="auto">
            <a:xfrm>
              <a:off x="2133600" y="2514478"/>
              <a:ext cx="5029200" cy="1447695"/>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kumimoji="1" lang="zh-CN" altLang="en-US" sz="4800" b="1" dirty="0">
                  <a:solidFill>
                    <a:srgbClr val="000000"/>
                  </a:solidFill>
                  <a:latin typeface="KaiTi" charset="0"/>
                  <a:ea typeface="KaiTi" charset="0"/>
                  <a:cs typeface="KaiTi" charset="0"/>
                </a:rPr>
                <a:t>约拿却</a:t>
              </a:r>
              <a:r>
                <a:rPr kumimoji="1" lang="zh-CN" altLang="en-US" sz="4800" b="1" dirty="0">
                  <a:solidFill>
                    <a:srgbClr val="0000FF"/>
                  </a:solidFill>
                  <a:latin typeface="KaiTi" charset="0"/>
                  <a:ea typeface="KaiTi" charset="0"/>
                  <a:cs typeface="KaiTi" charset="0"/>
                </a:rPr>
                <a:t>下</a:t>
              </a:r>
              <a:r>
                <a:rPr kumimoji="1" lang="zh-CN" altLang="en-US" sz="4800" b="1" dirty="0">
                  <a:solidFill>
                    <a:srgbClr val="000000"/>
                  </a:solidFill>
                  <a:latin typeface="KaiTi" charset="0"/>
                  <a:ea typeface="KaiTi" charset="0"/>
                  <a:cs typeface="KaiTi" charset="0"/>
                </a:rPr>
                <a:t>了船舱</a:t>
              </a:r>
            </a:p>
            <a:p>
              <a:pPr algn="ctr">
                <a:defRPr/>
              </a:pPr>
              <a:r>
                <a:rPr kumimoji="1" lang="en-US" sz="4800" b="1" dirty="0">
                  <a:solidFill>
                    <a:srgbClr val="000000"/>
                  </a:solidFill>
                  <a:latin typeface="KaiTi" charset="0"/>
                  <a:ea typeface="KaiTi" charset="0"/>
                  <a:cs typeface="KaiTi" charset="0"/>
                </a:rPr>
                <a:t>(1:5)</a:t>
              </a:r>
              <a:endParaRPr lang="en-US" sz="4800" dirty="0">
                <a:solidFill>
                  <a:srgbClr val="000000"/>
                </a:solidFill>
                <a:latin typeface="KaiTi" charset="0"/>
                <a:ea typeface="KaiTi" charset="0"/>
                <a:cs typeface="KaiTi" charset="0"/>
              </a:endParaRPr>
            </a:p>
          </p:txBody>
        </p:sp>
      </p:grpSp>
      <p:sp>
        <p:nvSpPr>
          <p:cNvPr id="355333" name="Title 1">
            <a:extLst>
              <a:ext uri="{FF2B5EF4-FFF2-40B4-BE49-F238E27FC236}">
                <a16:creationId xmlns:a16="http://schemas.microsoft.com/office/drawing/2014/main" id="{05B891B6-5AEA-4147-92CE-13692A5F6A4C}"/>
              </a:ext>
            </a:extLst>
          </p:cNvPr>
          <p:cNvSpPr>
            <a:spLocks noGrp="1"/>
          </p:cNvSpPr>
          <p:nvPr>
            <p:ph type="title"/>
          </p:nvPr>
        </p:nvSpPr>
        <p:spPr>
          <a:xfrm>
            <a:off x="152400" y="4495800"/>
            <a:ext cx="3581400" cy="2438400"/>
          </a:xfrm>
        </p:spPr>
        <p:txBody>
          <a:bodyPr/>
          <a:lstStyle/>
          <a:p>
            <a:pPr>
              <a:defRPr/>
            </a:pPr>
            <a:r>
              <a:rPr lang="zh-CN" altLang="en-US" sz="4800" b="1">
                <a:latin typeface="KaiTi" charset="0"/>
                <a:ea typeface="KaiTi" charset="0"/>
                <a:cs typeface="KaiTi" charset="0"/>
              </a:rPr>
              <a:t>约拿</a:t>
            </a:r>
            <a:r>
              <a:rPr lang="zh-SG" sz="4800" b="1">
                <a:latin typeface="KaiTi" charset="0"/>
                <a:ea typeface="KaiTi" charset="0"/>
                <a:cs typeface="KaiTi" charset="0"/>
              </a:rPr>
              <a:t>书</a:t>
            </a:r>
            <a:r>
              <a:rPr lang="zh-CN" altLang="en-US" sz="4800" b="1">
                <a:latin typeface="KaiTi" charset="0"/>
                <a:ea typeface="KaiTi" charset="0"/>
                <a:cs typeface="KaiTi" charset="0"/>
              </a:rPr>
              <a:t>用的</a:t>
            </a:r>
            <a:r>
              <a:rPr kumimoji="1" lang="zh-CN" altLang="en-US" sz="4800" b="1">
                <a:solidFill>
                  <a:srgbClr val="0000FF"/>
                </a:solidFill>
                <a:latin typeface="KaiTi" charset="0"/>
                <a:ea typeface="KaiTi" charset="0"/>
                <a:cs typeface="KaiTi" charset="0"/>
              </a:rPr>
              <a:t>下</a:t>
            </a:r>
            <a:r>
              <a:rPr kumimoji="1" lang="zh-CN" altLang="en-US" sz="4800" b="1">
                <a:solidFill>
                  <a:srgbClr val="00060C"/>
                </a:solidFill>
                <a:latin typeface="KaiTi" charset="0"/>
                <a:ea typeface="KaiTi" charset="0"/>
                <a:cs typeface="KaiTi" charset="0"/>
              </a:rPr>
              <a:t>字</a:t>
            </a:r>
            <a:endParaRPr lang="en-US" sz="4800">
              <a:solidFill>
                <a:schemeClr val="tx1"/>
              </a:solidFill>
              <a:latin typeface="KaiTi" charset="0"/>
              <a:ea typeface="KaiTi" charset="0"/>
              <a:cs typeface="KaiTi" charset="0"/>
            </a:endParaRPr>
          </a:p>
        </p:txBody>
      </p:sp>
      <p:sp>
        <p:nvSpPr>
          <p:cNvPr id="355335" name="Title 1">
            <a:extLst>
              <a:ext uri="{FF2B5EF4-FFF2-40B4-BE49-F238E27FC236}">
                <a16:creationId xmlns:a16="http://schemas.microsoft.com/office/drawing/2014/main" id="{695DFADB-5CBE-4A9B-8D3D-70F9A254475D}"/>
              </a:ext>
            </a:extLst>
          </p:cNvPr>
          <p:cNvSpPr txBox="1">
            <a:spLocks/>
          </p:cNvSpPr>
          <p:nvPr/>
        </p:nvSpPr>
        <p:spPr bwMode="auto">
          <a:xfrm>
            <a:off x="4876800" y="5181600"/>
            <a:ext cx="3810000" cy="14478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z="4000">
              <a:solidFill>
                <a:srgbClr val="000000"/>
              </a:solidFill>
              <a:latin typeface="Century Gothic" pitchFamily="34" charset="0"/>
              <a:ea typeface="MS Pゴシック"/>
            </a:endParaRPr>
          </a:p>
        </p:txBody>
      </p:sp>
      <p:sp>
        <p:nvSpPr>
          <p:cNvPr id="19" name="Right Arrow 18">
            <a:extLst>
              <a:ext uri="{FF2B5EF4-FFF2-40B4-BE49-F238E27FC236}">
                <a16:creationId xmlns:a16="http://schemas.microsoft.com/office/drawing/2014/main" id="{433059C4-C952-4C59-9C22-9A2DA100255B}"/>
              </a:ext>
            </a:extLst>
          </p:cNvPr>
          <p:cNvSpPr>
            <a:spLocks noChangeArrowheads="1"/>
          </p:cNvSpPr>
          <p:nvPr/>
        </p:nvSpPr>
        <p:spPr bwMode="auto">
          <a:xfrm rot="2899508">
            <a:off x="2862263" y="17065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sp>
        <p:nvSpPr>
          <p:cNvPr id="24" name="Right Arrow 23">
            <a:extLst>
              <a:ext uri="{FF2B5EF4-FFF2-40B4-BE49-F238E27FC236}">
                <a16:creationId xmlns:a16="http://schemas.microsoft.com/office/drawing/2014/main" id="{698908A4-AD6E-48BC-8842-8E33E9754F7D}"/>
              </a:ext>
            </a:extLst>
          </p:cNvPr>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1C4DA-075F-4831-8C38-DBE6319BC408}"/>
              </a:ext>
            </a:extLst>
          </p:cNvPr>
          <p:cNvSpPr>
            <a:spLocks noGrp="1"/>
          </p:cNvSpPr>
          <p:nvPr>
            <p:ph type="title" idx="4294967295"/>
          </p:nvPr>
        </p:nvSpPr>
        <p:spPr>
          <a:xfrm>
            <a:off x="0" y="0"/>
            <a:ext cx="2057400" cy="1143000"/>
          </a:xfrm>
        </p:spPr>
        <p:txBody>
          <a:bodyPr/>
          <a:lstStyle/>
          <a:p>
            <a:pPr>
              <a:defRPr/>
            </a:pPr>
            <a:r>
              <a:rPr lang="en-US">
                <a:ea typeface="+mj-ea"/>
              </a:rPr>
              <a:t>Black</a:t>
            </a:r>
          </a:p>
        </p:txBody>
      </p:sp>
      <p:sp>
        <p:nvSpPr>
          <p:cNvPr id="569347" name="Rectangle 2">
            <a:extLst>
              <a:ext uri="{FF2B5EF4-FFF2-40B4-BE49-F238E27FC236}">
                <a16:creationId xmlns:a16="http://schemas.microsoft.com/office/drawing/2014/main" id="{79C2F3B9-3960-465C-83BB-E9288A5C0C7B}"/>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85000"/>
              <a:buFont typeface="Wingdings" panose="05000000000000000000" pitchFamily="2" charset="2"/>
              <a:buChar char=""/>
              <a:defRPr sz="3200">
                <a:solidFill>
                  <a:schemeClr val="tx1"/>
                </a:solidFill>
                <a:latin typeface="Century Gothic" panose="020B0502020202020204" pitchFamily="34" charset="0"/>
                <a:ea typeface="ＭＳ Ｐゴシック" panose="020B0600070205080204" pitchFamily="34" charset="-128"/>
                <a:cs typeface="MS Pゴシック"/>
              </a:defRPr>
            </a:lvl1pPr>
            <a:lvl2pPr marL="742950" indent="-285750">
              <a:spcBef>
                <a:spcPct val="20000"/>
              </a:spcBef>
              <a:buSzPct val="85000"/>
              <a:buFont typeface="Wingdings" panose="05000000000000000000" pitchFamily="2" charset="2"/>
              <a:buChar char=""/>
              <a:defRPr sz="2800">
                <a:solidFill>
                  <a:schemeClr val="tx1"/>
                </a:solidFill>
                <a:latin typeface="Century Gothic" panose="020B0502020202020204" pitchFamily="34" charset="0"/>
                <a:ea typeface="MS Pゴシック"/>
                <a:cs typeface="MS Pゴシック"/>
              </a:defRPr>
            </a:lvl2pPr>
            <a:lvl3pPr marL="1143000" indent="-228600">
              <a:spcBef>
                <a:spcPct val="20000"/>
              </a:spcBef>
              <a:buSzPct val="85000"/>
              <a:buFont typeface="Wingdings" panose="05000000000000000000" pitchFamily="2" charset="2"/>
              <a:buChar char=""/>
              <a:defRPr sz="2400">
                <a:solidFill>
                  <a:schemeClr val="tx1"/>
                </a:solidFill>
                <a:latin typeface="Century Gothic" panose="020B0502020202020204" pitchFamily="34" charset="0"/>
                <a:ea typeface="MS Pゴシック"/>
                <a:cs typeface="MS Pゴシック"/>
              </a:defRPr>
            </a:lvl3pPr>
            <a:lvl4pPr marL="16002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4pPr>
            <a:lvl5pPr marL="2057400" indent="-228600">
              <a:spcBef>
                <a:spcPct val="20000"/>
              </a:spcBef>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5pPr>
            <a:lvl6pPr marL="25146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6pPr>
            <a:lvl7pPr marL="29718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7pPr>
            <a:lvl8pPr marL="34290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8pPr>
            <a:lvl9pPr marL="3886200" indent="-228600" eaLnBrk="0" fontAlgn="base" hangingPunct="0">
              <a:spcBef>
                <a:spcPct val="20000"/>
              </a:spcBef>
              <a:spcAft>
                <a:spcPct val="0"/>
              </a:spcAft>
              <a:buSzPct val="85000"/>
              <a:buFont typeface="Wingdings" panose="05000000000000000000" pitchFamily="2" charset="2"/>
              <a:buChar char=""/>
              <a:defRPr sz="2000">
                <a:solidFill>
                  <a:schemeClr val="tx1"/>
                </a:solidFill>
                <a:latin typeface="Century Gothic" panose="020B0502020202020204" pitchFamily="34" charset="0"/>
                <a:ea typeface="MS Pゴシック"/>
                <a:cs typeface="MS Pゴシック"/>
              </a:defRPr>
            </a:lvl9pPr>
          </a:lstStyle>
          <a:p>
            <a:pPr algn="ctr">
              <a:spcBef>
                <a:spcPct val="0"/>
              </a:spcBef>
              <a:buSzTx/>
              <a:buFontTx/>
              <a:buNone/>
            </a:pPr>
            <a:endParaRPr lang="en-US" altLang="en-US" sz="2400">
              <a:solidFill>
                <a:srgbClr val="000000"/>
              </a:solidFill>
              <a:latin typeface="Times New Roman" panose="02020603050405020304" pitchFamily="18" charset="0"/>
              <a:ea typeface="MS Pゴシック"/>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553038C3-3EFC-48B5-A501-4522E1D9E0DA}"/>
              </a:ext>
            </a:extLst>
          </p:cNvPr>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zh-CN" altLang="en-US" sz="4800" b="1">
                <a:solidFill>
                  <a:srgbClr val="F5F5F2"/>
                </a:solidFill>
                <a:ea typeface="SimSun" charset="0"/>
                <a:cs typeface="SimSun" charset="0"/>
              </a:rPr>
              <a:t>感恩诗</a:t>
            </a:r>
            <a:endParaRPr kumimoji="1" lang="en-US" sz="4800" b="1">
              <a:solidFill>
                <a:srgbClr val="F5F5F2"/>
              </a:solidFill>
            </a:endParaRPr>
          </a:p>
        </p:txBody>
      </p:sp>
      <p:sp>
        <p:nvSpPr>
          <p:cNvPr id="6" name="Date Placeholder 3">
            <a:extLst>
              <a:ext uri="{FF2B5EF4-FFF2-40B4-BE49-F238E27FC236}">
                <a16:creationId xmlns:a16="http://schemas.microsoft.com/office/drawing/2014/main" id="{69C657EE-891E-4DE4-BE30-1D466AB01FF7}"/>
              </a:ext>
            </a:extLst>
          </p:cNvPr>
          <p:cNvSpPr txBox="1">
            <a:spLocks noGrp="1"/>
          </p:cNvSpPr>
          <p:nvPr/>
        </p:nvSpPr>
        <p:spPr bwMode="auto">
          <a:xfrm>
            <a:off x="685800" y="6248400"/>
            <a:ext cx="1905000" cy="4572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entury Gothic" charset="0"/>
                <a:ea typeface="ＭＳ Ｐゴシック" charset="0"/>
                <a:cs typeface="MS Pゴシック" charset="0"/>
              </a:defRPr>
            </a:lvl1pPr>
            <a:lvl2pPr>
              <a:defRPr sz="2800">
                <a:solidFill>
                  <a:schemeClr val="tx1"/>
                </a:solidFill>
                <a:latin typeface="Century Gothic" charset="0"/>
                <a:ea typeface="MS Pゴシック" charset="0"/>
                <a:cs typeface="MS Pゴシック" charset="0"/>
              </a:defRPr>
            </a:lvl2pPr>
            <a:lvl3pPr>
              <a:defRPr sz="2400">
                <a:solidFill>
                  <a:schemeClr val="tx1"/>
                </a:solidFill>
                <a:latin typeface="Century Gothic" charset="0"/>
                <a:ea typeface="MS Pゴシック" charset="0"/>
                <a:cs typeface="MS Pゴシック" charset="0"/>
              </a:defRPr>
            </a:lvl3pPr>
            <a:lvl4pPr>
              <a:defRPr sz="2000">
                <a:solidFill>
                  <a:schemeClr val="tx1"/>
                </a:solidFill>
                <a:latin typeface="Century Gothic" charset="0"/>
                <a:ea typeface="MS Pゴシック" charset="0"/>
                <a:cs typeface="MS Pゴシック" charset="0"/>
              </a:defRPr>
            </a:lvl4pPr>
            <a:lvl5pPr>
              <a:defRPr sz="2000">
                <a:solidFill>
                  <a:schemeClr val="tx1"/>
                </a:solidFill>
                <a:latin typeface="Century Gothic" charset="0"/>
                <a:ea typeface="MS Pゴシック" charset="0"/>
                <a:cs typeface="MS Pゴシック" charset="0"/>
              </a:defRPr>
            </a:lvl5pPr>
            <a:lvl6pPr>
              <a:defRPr sz="2000">
                <a:solidFill>
                  <a:schemeClr val="tx1"/>
                </a:solidFill>
                <a:latin typeface="Century Gothic" charset="0"/>
                <a:ea typeface="MS Pゴシック" charset="0"/>
                <a:cs typeface="MS Pゴシック" charset="0"/>
              </a:defRPr>
            </a:lvl6pPr>
            <a:lvl7pPr>
              <a:defRPr sz="2000">
                <a:solidFill>
                  <a:schemeClr val="tx1"/>
                </a:solidFill>
                <a:latin typeface="Century Gothic" charset="0"/>
                <a:ea typeface="MS Pゴシック" charset="0"/>
                <a:cs typeface="MS Pゴシック" charset="0"/>
              </a:defRPr>
            </a:lvl7pPr>
            <a:lvl8pPr>
              <a:defRPr sz="2000">
                <a:solidFill>
                  <a:schemeClr val="tx1"/>
                </a:solidFill>
                <a:latin typeface="Century Gothic" charset="0"/>
                <a:ea typeface="MS Pゴシック" charset="0"/>
                <a:cs typeface="MS Pゴシック" charset="0"/>
              </a:defRPr>
            </a:lvl8pPr>
            <a:lvl9pPr>
              <a:defRPr sz="2000">
                <a:solidFill>
                  <a:schemeClr val="tx1"/>
                </a:solidFill>
                <a:latin typeface="Century Gothic" charset="0"/>
                <a:ea typeface="MS Pゴシック" charset="0"/>
                <a:cs typeface="MS Pゴシック" charset="0"/>
              </a:defRPr>
            </a:lvl9pPr>
          </a:lstStyle>
          <a:p>
            <a:pPr>
              <a:defRPr/>
            </a:pPr>
            <a:endParaRPr lang="en-US" sz="1400">
              <a:solidFill>
                <a:srgbClr val="000000"/>
              </a:solidFill>
              <a:ea typeface="Osaka" charset="0"/>
              <a:cs typeface="Osaka" charset="0"/>
            </a:endParaRPr>
          </a:p>
        </p:txBody>
      </p:sp>
      <p:pic>
        <p:nvPicPr>
          <p:cNvPr id="570372" name="Picture 4">
            <a:extLst>
              <a:ext uri="{FF2B5EF4-FFF2-40B4-BE49-F238E27FC236}">
                <a16:creationId xmlns:a16="http://schemas.microsoft.com/office/drawing/2014/main" id="{4210CF11-FF5C-47E3-B232-7AAA9835C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Rectangle 6">
            <a:extLst>
              <a:ext uri="{FF2B5EF4-FFF2-40B4-BE49-F238E27FC236}">
                <a16:creationId xmlns:a16="http://schemas.microsoft.com/office/drawing/2014/main" id="{2F752BA8-96FA-4397-86EB-35744E881904}"/>
              </a:ext>
            </a:extLst>
          </p:cNvPr>
          <p:cNvSpPr>
            <a:spLocks noChangeArrowheads="1"/>
          </p:cNvSpPr>
          <p:nvPr/>
        </p:nvSpPr>
        <p:spPr bwMode="auto">
          <a:xfrm>
            <a:off x="0" y="6172200"/>
            <a:ext cx="2209800" cy="685800"/>
          </a:xfrm>
          <a:prstGeom prst="rect">
            <a:avLst/>
          </a:prstGeom>
          <a:noFill/>
          <a:ln>
            <a:noFill/>
          </a:ln>
          <a:effectLst>
            <a:outerShdw blurRad="50800"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kumimoji="1" lang="zh-CN" altLang="en-US" sz="2400" b="1" dirty="0">
                <a:solidFill>
                  <a:srgbClr val="000000"/>
                </a:solidFill>
                <a:latin typeface="Times New Roman" pitchFamily="18" charset="0"/>
              </a:rPr>
              <a:t>约拿书第</a:t>
            </a:r>
            <a:r>
              <a:rPr kumimoji="1" lang="en-US" altLang="zh-CN" sz="2400" b="1" dirty="0">
                <a:solidFill>
                  <a:srgbClr val="000000"/>
                </a:solidFill>
                <a:latin typeface="Times New Roman" pitchFamily="18" charset="0"/>
              </a:rPr>
              <a:t>2</a:t>
            </a:r>
            <a:r>
              <a:rPr kumimoji="1" lang="zh-CN" altLang="en-US" sz="2400" b="1" dirty="0">
                <a:solidFill>
                  <a:srgbClr val="000000"/>
                </a:solidFill>
                <a:latin typeface="Times New Roman" pitchFamily="18" charset="0"/>
              </a:rPr>
              <a:t> 章</a:t>
            </a:r>
            <a:endParaRPr kumimoji="1" lang="en-US" altLang="en-US" sz="2400" b="1" dirty="0">
              <a:solidFill>
                <a:srgbClr val="000000"/>
              </a:solidFill>
              <a:latin typeface="Times New Roman" pitchFamily="18" charset="0"/>
            </a:endParaRPr>
          </a:p>
        </p:txBody>
      </p:sp>
      <p:sp>
        <p:nvSpPr>
          <p:cNvPr id="289795" name="Rectangle 3">
            <a:extLst>
              <a:ext uri="{FF2B5EF4-FFF2-40B4-BE49-F238E27FC236}">
                <a16:creationId xmlns:a16="http://schemas.microsoft.com/office/drawing/2014/main" id="{DFBBCE13-8739-4132-9F53-83D00ACB7A95}"/>
              </a:ext>
            </a:extLst>
          </p:cNvPr>
          <p:cNvSpPr>
            <a:spLocks noChangeArrowheads="1"/>
          </p:cNvSpPr>
          <p:nvPr/>
        </p:nvSpPr>
        <p:spPr bwMode="auto">
          <a:xfrm>
            <a:off x="4716016" y="2286000"/>
            <a:ext cx="4427984"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SzPct val="85000"/>
              <a:buFont typeface="Wingdings" pitchFamily="-112" charset="2"/>
              <a:buNone/>
              <a:defRPr/>
            </a:pPr>
            <a:r>
              <a:rPr kumimoji="1" lang="zh-CN" altLang="en-US" sz="4400" b="1" kern="0" dirty="0">
                <a:solidFill>
                  <a:srgbClr val="FFFFFF"/>
                </a:solidFill>
                <a:effectLst>
                  <a:glow rad="254000">
                    <a:srgbClr val="0194C6">
                      <a:lumMod val="75000"/>
                      <a:alpha val="98000"/>
                    </a:srgbClr>
                  </a:glow>
                </a:effectLst>
                <a:latin typeface="Century Gothic"/>
                <a:ea typeface="MS Pゴシック"/>
              </a:rPr>
              <a:t>祈祷</a:t>
            </a:r>
            <a:r>
              <a:rPr kumimoji="1" lang="en-US" sz="4400" b="1" kern="0" dirty="0">
                <a:solidFill>
                  <a:srgbClr val="FFFFFF"/>
                </a:solidFill>
                <a:effectLst>
                  <a:glow rad="254000">
                    <a:srgbClr val="0194C6">
                      <a:lumMod val="75000"/>
                      <a:alpha val="98000"/>
                    </a:srgbClr>
                  </a:glow>
                </a:effectLst>
                <a:latin typeface="Century Gothic"/>
                <a:ea typeface="MS Pゴシック"/>
              </a:rPr>
              <a:t> (1-2)</a:t>
            </a:r>
          </a:p>
          <a:p>
            <a:pPr marL="342900" indent="-342900" algn="ctr" eaLnBrk="1" hangingPunct="1">
              <a:spcBef>
                <a:spcPct val="20000"/>
              </a:spcBef>
              <a:buSzPct val="85000"/>
              <a:buFont typeface="Wingdings" pitchFamily="-112" charset="2"/>
              <a:buNone/>
              <a:defRPr/>
            </a:pPr>
            <a:r>
              <a:rPr kumimoji="1" lang="zh-CN" altLang="en-US" sz="4400" b="1" kern="0" dirty="0">
                <a:solidFill>
                  <a:srgbClr val="FFFFFF"/>
                </a:solidFill>
                <a:effectLst>
                  <a:glow rad="254000">
                    <a:srgbClr val="0194C6">
                      <a:lumMod val="75000"/>
                      <a:alpha val="98000"/>
                    </a:srgbClr>
                  </a:glow>
                </a:effectLst>
                <a:latin typeface="Century Gothic"/>
                <a:ea typeface="MS Pゴシック"/>
              </a:rPr>
              <a:t>悲叹</a:t>
            </a:r>
            <a:r>
              <a:rPr kumimoji="1" lang="en-US" sz="4400" b="1" kern="0" dirty="0">
                <a:solidFill>
                  <a:srgbClr val="FFFFFF"/>
                </a:solidFill>
                <a:effectLst>
                  <a:glow rad="254000">
                    <a:srgbClr val="0194C6">
                      <a:lumMod val="75000"/>
                      <a:alpha val="98000"/>
                    </a:srgbClr>
                  </a:glow>
                </a:effectLst>
                <a:latin typeface="Century Gothic"/>
                <a:ea typeface="MS Pゴシック"/>
              </a:rPr>
              <a:t> (3-7)</a:t>
            </a:r>
          </a:p>
          <a:p>
            <a:pPr marL="342900" indent="-342900" algn="ctr" eaLnBrk="1" hangingPunct="1">
              <a:spcBef>
                <a:spcPct val="20000"/>
              </a:spcBef>
              <a:buSzPct val="85000"/>
              <a:buFont typeface="Wingdings" pitchFamily="-112" charset="2"/>
              <a:buNone/>
              <a:defRPr/>
            </a:pPr>
            <a:r>
              <a:rPr kumimoji="1" lang="zh-CN" altLang="en-US" sz="4400" b="1" kern="0">
                <a:solidFill>
                  <a:srgbClr val="FFFF00"/>
                </a:solidFill>
                <a:effectLst>
                  <a:glow rad="254000">
                    <a:srgbClr val="0194C6">
                      <a:lumMod val="75000"/>
                      <a:alpha val="98000"/>
                    </a:srgbClr>
                  </a:glow>
                </a:effectLst>
                <a:latin typeface="Century Gothic"/>
                <a:ea typeface="MS Pゴシック"/>
              </a:rPr>
              <a:t>誓言</a:t>
            </a:r>
            <a:r>
              <a:rPr kumimoji="1" lang="en-US" sz="4400" b="1" kern="0" dirty="0">
                <a:solidFill>
                  <a:srgbClr val="FFFF00"/>
                </a:solidFill>
                <a:effectLst>
                  <a:glow rad="254000">
                    <a:srgbClr val="0194C6">
                      <a:lumMod val="75000"/>
                      <a:alpha val="98000"/>
                    </a:srgbClr>
                  </a:glow>
                </a:effectLst>
                <a:latin typeface="Century Gothic"/>
                <a:ea typeface="MS Pゴシック"/>
              </a:rPr>
              <a:t> (8-9)</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BDF53"/>
        </a:solidFill>
        <a:effectLst/>
      </p:bgPr>
    </p:bg>
    <p:spTree>
      <p:nvGrpSpPr>
        <p:cNvPr id="1" name=""/>
        <p:cNvGrpSpPr/>
        <p:nvPr/>
      </p:nvGrpSpPr>
      <p:grpSpPr>
        <a:xfrm>
          <a:off x="0" y="0"/>
          <a:ext cx="0" cy="0"/>
          <a:chOff x="0" y="0"/>
          <a:chExt cx="0" cy="0"/>
        </a:xfrm>
      </p:grpSpPr>
      <p:pic>
        <p:nvPicPr>
          <p:cNvPr id="571394" name="Picture 2" descr="Temple Altar">
            <a:extLst>
              <a:ext uri="{FF2B5EF4-FFF2-40B4-BE49-F238E27FC236}">
                <a16:creationId xmlns:a16="http://schemas.microsoft.com/office/drawing/2014/main" id="{978D3A8E-9567-4759-8C7D-F046AF90DD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5" name="Rectangle 3">
            <a:extLst>
              <a:ext uri="{FF2B5EF4-FFF2-40B4-BE49-F238E27FC236}">
                <a16:creationId xmlns:a16="http://schemas.microsoft.com/office/drawing/2014/main" id="{132BBEBE-FF92-4E99-A128-281F785122F0}"/>
              </a:ext>
            </a:extLst>
          </p:cNvPr>
          <p:cNvSpPr txBox="1">
            <a:spLocks noGrp="1"/>
          </p:cNvSpPr>
          <p:nvPr>
            <p:ph type="title"/>
          </p:nvPr>
        </p:nvSpPr>
        <p:spPr>
          <a:xfrm>
            <a:off x="152400" y="-274638"/>
            <a:ext cx="3276600" cy="1189038"/>
          </a:xfrm>
          <a:effectLst>
            <a:outerShdw dist="25398" dir="5100209" algn="tl" rotWithShape="0">
              <a:srgbClr val="FF9966">
                <a:alpha val="75000"/>
              </a:srgbClr>
            </a:outerShdw>
          </a:effectLst>
        </p:spPr>
        <p:txBody>
          <a:bodyPr/>
          <a:lstStyle/>
          <a:p>
            <a:pPr eaLnBrk="1" hangingPunct="1"/>
            <a:r>
              <a:rPr lang="zh-CN" altLang="en-US" b="1">
                <a:latin typeface="Impact" panose="020B0806030902050204" pitchFamily="34" charset="0"/>
                <a:ea typeface="SimSun" panose="02010600030101010101" pitchFamily="2" charset="-122"/>
                <a:cs typeface="Osaka"/>
              </a:rPr>
              <a:t>约拿的许愿</a:t>
            </a:r>
            <a:endParaRPr altLang="en-US" b="1">
              <a:solidFill>
                <a:srgbClr val="969696"/>
              </a:solidFill>
              <a:latin typeface="Impact" panose="020B0806030902050204" pitchFamily="34" charset="0"/>
              <a:cs typeface="Osaka"/>
            </a:endParaRPr>
          </a:p>
        </p:txBody>
      </p:sp>
      <p:sp>
        <p:nvSpPr>
          <p:cNvPr id="4" name="Text Box 5">
            <a:extLst>
              <a:ext uri="{FF2B5EF4-FFF2-40B4-BE49-F238E27FC236}">
                <a16:creationId xmlns:a16="http://schemas.microsoft.com/office/drawing/2014/main" id="{0FD31958-C85D-4B08-98E6-DC8923E9F9F1}"/>
              </a:ext>
            </a:extLst>
          </p:cNvPr>
          <p:cNvSpPr txBox="1">
            <a:spLocks noChangeArrowheads="1"/>
          </p:cNvSpPr>
          <p:nvPr/>
        </p:nvSpPr>
        <p:spPr bwMode="auto">
          <a:xfrm>
            <a:off x="3276600" y="-76200"/>
            <a:ext cx="5486400" cy="2800350"/>
          </a:xfrm>
          <a:prstGeom prst="rect">
            <a:avLst/>
          </a:prstGeom>
          <a:solidFill>
            <a:srgbClr val="FF0000"/>
          </a:solidFill>
          <a:ln>
            <a:noFill/>
          </a:ln>
          <a:effectLst>
            <a:outerShdw dist="161645" dir="2700000" algn="tl" rotWithShape="0">
              <a:srgbClr val="969696"/>
            </a:outerShdw>
          </a:effectLst>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defRPr sz="3200">
                <a:solidFill>
                  <a:srgbClr val="000000"/>
                </a:solidFill>
                <a:latin typeface="Trebuchet MS" charset="0"/>
                <a:ea typeface="Osaka" charset="0"/>
                <a:cs typeface="Osaka" charset="0"/>
              </a:defRPr>
            </a:lvl1pPr>
            <a:lvl2pPr>
              <a:defRPr sz="2800">
                <a:solidFill>
                  <a:srgbClr val="000000"/>
                </a:solidFill>
                <a:latin typeface="Trebuchet MS" charset="0"/>
                <a:ea typeface="Osaka" charset="0"/>
                <a:cs typeface="Osaka" charset="0"/>
              </a:defRPr>
            </a:lvl2pPr>
            <a:lvl3pPr>
              <a:defRPr sz="2400">
                <a:solidFill>
                  <a:srgbClr val="000000"/>
                </a:solidFill>
                <a:latin typeface="Trebuchet MS" charset="0"/>
                <a:ea typeface="Osaka" charset="0"/>
                <a:cs typeface="Osaka" charset="0"/>
              </a:defRPr>
            </a:lvl3pPr>
            <a:lvl4pPr>
              <a:defRPr sz="2000">
                <a:solidFill>
                  <a:srgbClr val="000000"/>
                </a:solidFill>
                <a:latin typeface="Trebuchet MS" charset="0"/>
                <a:ea typeface="Osaka" charset="0"/>
                <a:cs typeface="Osaka" charset="0"/>
              </a:defRPr>
            </a:lvl4pPr>
            <a:lvl5pPr>
              <a:defRPr sz="2000">
                <a:solidFill>
                  <a:srgbClr val="000000"/>
                </a:solidFill>
                <a:latin typeface="Trebuchet MS" charset="0"/>
                <a:ea typeface="Osaka" charset="0"/>
                <a:cs typeface="Osaka" charset="0"/>
              </a:defRPr>
            </a:lvl5pPr>
            <a:lvl6pPr>
              <a:defRPr sz="2000">
                <a:solidFill>
                  <a:srgbClr val="000000"/>
                </a:solidFill>
                <a:latin typeface="Trebuchet MS" charset="0"/>
                <a:ea typeface="Osaka" charset="0"/>
                <a:cs typeface="Osaka" charset="0"/>
              </a:defRPr>
            </a:lvl6pPr>
            <a:lvl7pPr>
              <a:defRPr sz="2000">
                <a:solidFill>
                  <a:srgbClr val="000000"/>
                </a:solidFill>
                <a:latin typeface="Trebuchet MS" charset="0"/>
                <a:ea typeface="Osaka" charset="0"/>
                <a:cs typeface="Osaka" charset="0"/>
              </a:defRPr>
            </a:lvl7pPr>
            <a:lvl8pPr>
              <a:defRPr sz="2000">
                <a:solidFill>
                  <a:srgbClr val="000000"/>
                </a:solidFill>
                <a:latin typeface="Trebuchet MS" charset="0"/>
                <a:ea typeface="Osaka" charset="0"/>
                <a:cs typeface="Osaka" charset="0"/>
              </a:defRPr>
            </a:lvl8pPr>
            <a:lvl9pPr>
              <a:defRPr sz="2000">
                <a:solidFill>
                  <a:srgbClr val="000000"/>
                </a:solidFill>
                <a:latin typeface="Trebuchet MS" charset="0"/>
                <a:ea typeface="Osaka" charset="0"/>
                <a:cs typeface="Osaka" charset="0"/>
              </a:defRPr>
            </a:lvl9pPr>
          </a:lstStyle>
          <a:p>
            <a:pPr algn="ctr" eaLnBrk="1" hangingPunct="1">
              <a:defRPr/>
            </a:pPr>
            <a:r>
              <a:rPr lang="ja-JP" altLang="en-US"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4400">
                <a:solidFill>
                  <a:srgbClr val="FFFFFF"/>
                </a:solidFill>
                <a:effectLst>
                  <a:outerShdw blurRad="38100" dist="38100" dir="2700000" algn="tl">
                    <a:srgbClr val="000000"/>
                  </a:outerShdw>
                </a:effectLst>
                <a:latin typeface="Times New Roman" charset="0"/>
                <a:ea typeface="SimSun" charset="0"/>
                <a:cs typeface="SimSun" charset="0"/>
              </a:rPr>
              <a:t>但我必用感谢的声音献祭与你。我所许的愿，我必偿还。救恩出于耶和华</a:t>
            </a:r>
            <a:r>
              <a:rPr lang="en-US" altLang="ja-JP" sz="2400">
                <a:latin typeface="Times New Roman" charset="0"/>
                <a:ea typeface="SimSun" charset="0"/>
                <a:cs typeface="SimSun" charset="0"/>
              </a:rPr>
              <a:t> </a:t>
            </a:r>
            <a:r>
              <a:rPr lang="en-US" altLang="ja-JP" sz="2800">
                <a:solidFill>
                  <a:srgbClr val="CCFFFF"/>
                </a:solidFill>
                <a:effectLst>
                  <a:outerShdw blurRad="38100" dist="38100" dir="2700000" algn="tl">
                    <a:srgbClr val="000000"/>
                  </a:outerShdw>
                </a:effectLst>
                <a:latin typeface="Arial Black" charset="0"/>
                <a:ea typeface="SimSun" charset="0"/>
                <a:cs typeface="SimSun" charset="0"/>
              </a:rPr>
              <a:t>” (2:9)</a:t>
            </a:r>
            <a:endParaRPr lang="en-US" sz="2800">
              <a:solidFill>
                <a:srgbClr val="CCFFFF"/>
              </a:solidFill>
              <a:effectLst>
                <a:outerShdw blurRad="38100" dist="38100" dir="2700000" algn="tl">
                  <a:srgbClr val="000000"/>
                </a:outerShdw>
              </a:effectLst>
              <a:latin typeface="Arial Black" charset="0"/>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0-#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Freeform 2">
            <a:extLst>
              <a:ext uri="{FF2B5EF4-FFF2-40B4-BE49-F238E27FC236}">
                <a16:creationId xmlns:a16="http://schemas.microsoft.com/office/drawing/2014/main" id="{9447A779-DDF8-4FFC-9B1C-E0ED1FDAB266}"/>
              </a:ext>
            </a:extLst>
          </p:cNvPr>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47" name="Rectangle 3">
            <a:extLst>
              <a:ext uri="{FF2B5EF4-FFF2-40B4-BE49-F238E27FC236}">
                <a16:creationId xmlns:a16="http://schemas.microsoft.com/office/drawing/2014/main" id="{85B0BE90-B8F5-4406-8B8E-D7E8FB7ADF87}"/>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charset="0"/>
              <a:ea typeface="ＭＳ Ｐゴシック" charset="0"/>
              <a:cs typeface="ＭＳ Ｐゴシック" charset="0"/>
            </a:endParaRPr>
          </a:p>
        </p:txBody>
      </p:sp>
      <p:sp>
        <p:nvSpPr>
          <p:cNvPr id="572420" name="Rectangle 4">
            <a:extLst>
              <a:ext uri="{FF2B5EF4-FFF2-40B4-BE49-F238E27FC236}">
                <a16:creationId xmlns:a16="http://schemas.microsoft.com/office/drawing/2014/main" id="{629C7D59-16E5-4022-8C8E-511FF261CA7B}"/>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572421" name="Freeform 5">
            <a:extLst>
              <a:ext uri="{FF2B5EF4-FFF2-40B4-BE49-F238E27FC236}">
                <a16:creationId xmlns:a16="http://schemas.microsoft.com/office/drawing/2014/main" id="{F9AC5477-BEC4-4A6E-98A8-45900EADD8A9}"/>
              </a:ext>
            </a:extLst>
          </p:cNvPr>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2" name="Freeform 6">
            <a:extLst>
              <a:ext uri="{FF2B5EF4-FFF2-40B4-BE49-F238E27FC236}">
                <a16:creationId xmlns:a16="http://schemas.microsoft.com/office/drawing/2014/main" id="{0EDEB49C-4400-4C09-A416-CEAD16E96619}"/>
              </a:ext>
            </a:extLst>
          </p:cNvPr>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1" name="Rectangle 7">
            <a:extLst>
              <a:ext uri="{FF2B5EF4-FFF2-40B4-BE49-F238E27FC236}">
                <a16:creationId xmlns:a16="http://schemas.microsoft.com/office/drawing/2014/main" id="{CA3BAE5A-6E12-4230-B411-CC73E185CEA7}"/>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ER</a:t>
            </a:r>
          </a:p>
        </p:txBody>
      </p:sp>
      <p:sp>
        <p:nvSpPr>
          <p:cNvPr id="572424" name="Freeform 8">
            <a:extLst>
              <a:ext uri="{FF2B5EF4-FFF2-40B4-BE49-F238E27FC236}">
                <a16:creationId xmlns:a16="http://schemas.microsoft.com/office/drawing/2014/main" id="{39FDD1C4-F137-4A42-98C7-737FE00C082A}"/>
              </a:ext>
            </a:extLst>
          </p:cNvPr>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3" name="Rectangle 9">
            <a:extLst>
              <a:ext uri="{FF2B5EF4-FFF2-40B4-BE49-F238E27FC236}">
                <a16:creationId xmlns:a16="http://schemas.microsoft.com/office/drawing/2014/main" id="{6C23DDCA-FE11-4FCB-A9CE-EB37C5F93962}"/>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PG</a:t>
            </a:r>
          </a:p>
        </p:txBody>
      </p:sp>
      <p:sp>
        <p:nvSpPr>
          <p:cNvPr id="572426" name="Freeform 10">
            <a:extLst>
              <a:ext uri="{FF2B5EF4-FFF2-40B4-BE49-F238E27FC236}">
                <a16:creationId xmlns:a16="http://schemas.microsoft.com/office/drawing/2014/main" id="{3271A458-9921-40F1-8889-7B7195277D55}"/>
              </a:ext>
            </a:extLst>
          </p:cNvPr>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7" name="Freeform 11">
            <a:extLst>
              <a:ext uri="{FF2B5EF4-FFF2-40B4-BE49-F238E27FC236}">
                <a16:creationId xmlns:a16="http://schemas.microsoft.com/office/drawing/2014/main" id="{F826D859-3AA9-4763-B4B6-C02E595F8FC8}"/>
              </a:ext>
            </a:extLst>
          </p:cNvPr>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572428" name="Freeform 12">
            <a:extLst>
              <a:ext uri="{FF2B5EF4-FFF2-40B4-BE49-F238E27FC236}">
                <a16:creationId xmlns:a16="http://schemas.microsoft.com/office/drawing/2014/main" id="{E62B14E7-0D19-478E-B476-928E845DC697}"/>
              </a:ext>
            </a:extLst>
          </p:cNvPr>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SG"/>
          </a:p>
        </p:txBody>
      </p:sp>
      <p:sp>
        <p:nvSpPr>
          <p:cNvPr id="287757" name="Rectangle 13">
            <a:extLst>
              <a:ext uri="{FF2B5EF4-FFF2-40B4-BE49-F238E27FC236}">
                <a16:creationId xmlns:a16="http://schemas.microsoft.com/office/drawing/2014/main" id="{D2C8D5E1-A376-48C5-ADA9-62C854AD9FE3}"/>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SG</a:t>
            </a:r>
          </a:p>
        </p:txBody>
      </p:sp>
      <p:sp>
        <p:nvSpPr>
          <p:cNvPr id="287758" name="Rectangle 14">
            <a:extLst>
              <a:ext uri="{FF2B5EF4-FFF2-40B4-BE49-F238E27FC236}">
                <a16:creationId xmlns:a16="http://schemas.microsoft.com/office/drawing/2014/main" id="{A9229965-CE36-4A7D-9713-23ED98B944FB}"/>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RS</a:t>
            </a:r>
          </a:p>
        </p:txBody>
      </p:sp>
      <p:sp>
        <p:nvSpPr>
          <p:cNvPr id="287759" name="Rectangle 15">
            <a:extLst>
              <a:ext uri="{FF2B5EF4-FFF2-40B4-BE49-F238E27FC236}">
                <a16:creationId xmlns:a16="http://schemas.microsoft.com/office/drawing/2014/main" id="{377B4F2A-6A29-4DD2-91A5-DC54FB68352A}"/>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MS</a:t>
            </a:r>
          </a:p>
        </p:txBody>
      </p:sp>
      <p:sp>
        <p:nvSpPr>
          <p:cNvPr id="572432" name="Rectangle 16">
            <a:extLst>
              <a:ext uri="{FF2B5EF4-FFF2-40B4-BE49-F238E27FC236}">
                <a16:creationId xmlns:a16="http://schemas.microsoft.com/office/drawing/2014/main" id="{4017FC5C-2566-4511-A017-DA05143A649B}"/>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a:solidFill>
                <a:srgbClr val="FFFFFF"/>
              </a:solidFill>
              <a:latin typeface="Times New Roman" panose="02020603050405020304" pitchFamily="18" charset="0"/>
            </a:endParaRPr>
          </a:p>
        </p:txBody>
      </p:sp>
      <p:sp>
        <p:nvSpPr>
          <p:cNvPr id="572433" name="Line 17">
            <a:extLst>
              <a:ext uri="{FF2B5EF4-FFF2-40B4-BE49-F238E27FC236}">
                <a16:creationId xmlns:a16="http://schemas.microsoft.com/office/drawing/2014/main" id="{DC0FD74E-7B0A-4090-8DB4-DB7F9F8E6F8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572434" name="Line 18">
            <a:extLst>
              <a:ext uri="{FF2B5EF4-FFF2-40B4-BE49-F238E27FC236}">
                <a16:creationId xmlns:a16="http://schemas.microsoft.com/office/drawing/2014/main" id="{88BA71A6-684D-4D61-A2E4-526756CCC82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SG"/>
          </a:p>
        </p:txBody>
      </p:sp>
      <p:sp>
        <p:nvSpPr>
          <p:cNvPr id="287763" name="Rectangle 19">
            <a:extLst>
              <a:ext uri="{FF2B5EF4-FFF2-40B4-BE49-F238E27FC236}">
                <a16:creationId xmlns:a16="http://schemas.microsoft.com/office/drawing/2014/main" id="{292F5A8C-1B2B-4780-BF38-EA424F3093BA}"/>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E5FFFF"/>
                </a:solidFill>
                <a:latin typeface="Times" pitchFamily="-112" charset="0"/>
                <a:ea typeface="+mn-ea"/>
              </a:rPr>
              <a:t> DRESSING</a:t>
            </a:r>
          </a:p>
          <a:p>
            <a:pPr>
              <a:defRPr/>
            </a:pPr>
            <a:r>
              <a:rPr lang="en-US" sz="2000" b="1">
                <a:solidFill>
                  <a:srgbClr val="E5FFFF"/>
                </a:solidFill>
                <a:latin typeface="Times" pitchFamily="-112" charset="0"/>
                <a:ea typeface="+mn-ea"/>
              </a:rPr>
              <a:t>        THE                                    </a:t>
            </a:r>
          </a:p>
          <a:p>
            <a:pPr>
              <a:defRPr/>
            </a:pPr>
            <a:r>
              <a:rPr lang="en-US" sz="2000" b="1">
                <a:solidFill>
                  <a:srgbClr val="E5FFFF"/>
                </a:solidFill>
                <a:latin typeface="Times" pitchFamily="-112" charset="0"/>
                <a:ea typeface="+mn-ea"/>
              </a:rPr>
              <a:t>   STAGE</a:t>
            </a:r>
          </a:p>
        </p:txBody>
      </p:sp>
      <p:sp>
        <p:nvSpPr>
          <p:cNvPr id="287764" name="Rectangle 20">
            <a:extLst>
              <a:ext uri="{FF2B5EF4-FFF2-40B4-BE49-F238E27FC236}">
                <a16:creationId xmlns:a16="http://schemas.microsoft.com/office/drawing/2014/main" id="{F7A651F1-4315-4169-A3B8-8CED55F5DEC3}"/>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FFCC00"/>
                </a:solidFill>
                <a:latin typeface="Times" pitchFamily="-112" charset="0"/>
                <a:ea typeface="+mn-ea"/>
              </a:rPr>
              <a:t>DS</a:t>
            </a:r>
          </a:p>
        </p:txBody>
      </p:sp>
      <p:sp>
        <p:nvSpPr>
          <p:cNvPr id="287765" name="Line 21">
            <a:extLst>
              <a:ext uri="{FF2B5EF4-FFF2-40B4-BE49-F238E27FC236}">
                <a16:creationId xmlns:a16="http://schemas.microsoft.com/office/drawing/2014/main" id="{7FD4A94D-FCE1-4A48-8E7B-7580462A3264}"/>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12" charset="0"/>
              <a:ea typeface="+mn-ea"/>
            </a:endParaRPr>
          </a:p>
        </p:txBody>
      </p:sp>
      <p:sp>
        <p:nvSpPr>
          <p:cNvPr id="287766" name="Freeform 22">
            <a:extLst>
              <a:ext uri="{FF2B5EF4-FFF2-40B4-BE49-F238E27FC236}">
                <a16:creationId xmlns:a16="http://schemas.microsoft.com/office/drawing/2014/main" id="{C7E19476-990A-4B77-831C-66B705305553}"/>
              </a:ext>
            </a:extLst>
          </p:cNvPr>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07" charset="0"/>
              <a:ea typeface="+mn-ea"/>
            </a:endParaRPr>
          </a:p>
        </p:txBody>
      </p:sp>
      <p:sp>
        <p:nvSpPr>
          <p:cNvPr id="572439" name="Text Box 23">
            <a:extLst>
              <a:ext uri="{FF2B5EF4-FFF2-40B4-BE49-F238E27FC236}">
                <a16:creationId xmlns:a16="http://schemas.microsoft.com/office/drawing/2014/main" id="{848608CB-4CC6-4C47-883F-F86C609E4F5F}"/>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endParaRPr lang="en-US" altLang="en-US" sz="2000">
              <a:solidFill>
                <a:srgbClr val="FFA27C"/>
              </a:solidFill>
              <a:latin typeface="Comic Sans MS" panose="030F0702030302020204" pitchFamily="66" charset="0"/>
            </a:endParaRPr>
          </a:p>
        </p:txBody>
      </p:sp>
      <p:sp>
        <p:nvSpPr>
          <p:cNvPr id="287768" name="Text Box 24">
            <a:extLst>
              <a:ext uri="{FF2B5EF4-FFF2-40B4-BE49-F238E27FC236}">
                <a16:creationId xmlns:a16="http://schemas.microsoft.com/office/drawing/2014/main" id="{B2574705-6E05-44F7-9B09-E10DAF0A2580}"/>
              </a:ext>
            </a:extLst>
          </p:cNvPr>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defRPr/>
            </a:pPr>
            <a:r>
              <a:rPr lang="ja-JP" altLang="en-US" sz="6000" b="1" i="1">
                <a:solidFill>
                  <a:srgbClr val="FFFF00"/>
                </a:solidFill>
                <a:effectLst>
                  <a:outerShdw blurRad="38100" dist="38100" dir="2700000" algn="tl">
                    <a:srgbClr val="000000"/>
                  </a:outerShdw>
                </a:effectLst>
              </a:rPr>
              <a:t>“</a:t>
            </a:r>
            <a:r>
              <a:rPr lang="en-US" altLang="ja-JP" sz="6000" b="1" i="1">
                <a:solidFill>
                  <a:srgbClr val="FFFF00"/>
                </a:solidFill>
                <a:effectLst>
                  <a:outerShdw blurRad="38100" dist="38100" dir="2700000" algn="tl">
                    <a:srgbClr val="000000"/>
                  </a:outerShdw>
                </a:effectLst>
              </a:rPr>
              <a:t>THE LAND</a:t>
            </a:r>
            <a:r>
              <a:rPr lang="ja-JP" altLang="en-US" sz="6000" b="1" i="1">
                <a:solidFill>
                  <a:srgbClr val="FFFF00"/>
                </a:solidFill>
                <a:effectLst>
                  <a:outerShdw blurRad="38100" dist="38100" dir="2700000" algn="tl">
                    <a:srgbClr val="000000"/>
                  </a:outerShdw>
                </a:effectLst>
              </a:rPr>
              <a:t>”</a:t>
            </a:r>
            <a:endParaRPr lang="en-US" sz="6000" b="1" i="1">
              <a:solidFill>
                <a:srgbClr val="FFFF00"/>
              </a:solidFill>
              <a:effectLst>
                <a:outerShdw blurRad="38100" dist="38100" dir="2700000" algn="tl">
                  <a:srgbClr val="000000"/>
                </a:outerShdw>
              </a:effectLst>
            </a:endParaRPr>
          </a:p>
        </p:txBody>
      </p:sp>
      <p:sp>
        <p:nvSpPr>
          <p:cNvPr id="287769" name="Rectangle 25">
            <a:extLst>
              <a:ext uri="{FF2B5EF4-FFF2-40B4-BE49-F238E27FC236}">
                <a16:creationId xmlns:a16="http://schemas.microsoft.com/office/drawing/2014/main" id="{2ADA9889-71BD-4122-BA53-AB58884AD74C}"/>
              </a:ext>
            </a:extLst>
          </p:cNvPr>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572442" name="Text Box 26">
            <a:extLst>
              <a:ext uri="{FF2B5EF4-FFF2-40B4-BE49-F238E27FC236}">
                <a16:creationId xmlns:a16="http://schemas.microsoft.com/office/drawing/2014/main" id="{0A024277-6E29-414B-A807-37AB55E2F4F9}"/>
              </a:ext>
            </a:extLst>
          </p:cNvPr>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1200" b="1">
                <a:solidFill>
                  <a:srgbClr val="FFFFFF"/>
                </a:solidFill>
              </a:rPr>
              <a:t>  </a:t>
            </a:r>
          </a:p>
        </p:txBody>
      </p:sp>
      <p:sp>
        <p:nvSpPr>
          <p:cNvPr id="572443" name="Rectangle 27">
            <a:extLst>
              <a:ext uri="{FF2B5EF4-FFF2-40B4-BE49-F238E27FC236}">
                <a16:creationId xmlns:a16="http://schemas.microsoft.com/office/drawing/2014/main" id="{D8877E0A-A615-4C98-BAAA-A2BD11D2B48B}"/>
              </a:ext>
            </a:extLst>
          </p:cNvPr>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1200" b="1">
                <a:solidFill>
                  <a:srgbClr val="FFFFFF"/>
                </a:solidFill>
              </a:rPr>
              <a:t>Handbook pg. 15-16</a:t>
            </a:r>
          </a:p>
        </p:txBody>
      </p:sp>
      <p:pic>
        <p:nvPicPr>
          <p:cNvPr id="572444" name="Picture 28">
            <a:extLst>
              <a:ext uri="{FF2B5EF4-FFF2-40B4-BE49-F238E27FC236}">
                <a16:creationId xmlns:a16="http://schemas.microsoft.com/office/drawing/2014/main" id="{FA6A65DC-25FE-481B-932D-459DFA174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72445" name="Text Box 29">
            <a:extLst>
              <a:ext uri="{FF2B5EF4-FFF2-40B4-BE49-F238E27FC236}">
                <a16:creationId xmlns:a16="http://schemas.microsoft.com/office/drawing/2014/main" id="{67DB8F94-7143-4CF3-8971-B30FAC6EAD75}"/>
              </a:ext>
            </a:extLst>
          </p:cNvPr>
          <p:cNvSpPr txBox="1">
            <a:spLocks noChangeArrowheads="1"/>
          </p:cNvSpPr>
          <p:nvPr/>
        </p:nvSpPr>
        <p:spPr bwMode="auto">
          <a:xfrm>
            <a:off x="8793163"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endParaRPr lang="en-US" altLang="en-US" sz="2000">
              <a:solidFill>
                <a:srgbClr val="FFFFFF"/>
              </a:solidFill>
            </a:endParaRPr>
          </a:p>
        </p:txBody>
      </p:sp>
      <p:sp>
        <p:nvSpPr>
          <p:cNvPr id="30" name="Title 29">
            <a:extLst>
              <a:ext uri="{FF2B5EF4-FFF2-40B4-BE49-F238E27FC236}">
                <a16:creationId xmlns:a16="http://schemas.microsoft.com/office/drawing/2014/main" id="{07EBAB67-B1B0-4AFC-A336-DB7C8A9AEAC7}"/>
              </a:ext>
            </a:extLst>
          </p:cNvPr>
          <p:cNvSpPr>
            <a:spLocks noGrp="1"/>
          </p:cNvSpPr>
          <p:nvPr>
            <p:ph type="title" idx="4294967295"/>
          </p:nvPr>
        </p:nvSpPr>
        <p:spPr/>
        <p:txBody>
          <a:bodyPr/>
          <a:lstStyle/>
          <a:p>
            <a:pPr>
              <a:defRPr/>
            </a:pPr>
            <a:r>
              <a:rPr lang="zh-CN" altLang="en-US">
                <a:latin typeface="KaiTi" charset="0"/>
                <a:ea typeface="KaiTi" charset="0"/>
                <a:cs typeface="KaiTi" charset="0"/>
              </a:rPr>
              <a:t>结果如何呢？约拿被吐出来</a:t>
            </a:r>
            <a:endParaRPr lang="en-US">
              <a:ea typeface="ＭＳ Ｐゴシック" charset="0"/>
              <a:cs typeface="ＭＳ Ｐゴシック" charset="0"/>
            </a:endParaRPr>
          </a:p>
        </p:txBody>
      </p:sp>
      <p:sp>
        <p:nvSpPr>
          <p:cNvPr id="32" name="Striped Right Arrow 31">
            <a:extLst>
              <a:ext uri="{FF2B5EF4-FFF2-40B4-BE49-F238E27FC236}">
                <a16:creationId xmlns:a16="http://schemas.microsoft.com/office/drawing/2014/main" id="{FD547F49-E060-4612-9A89-2D06DF5CE740}"/>
              </a:ext>
            </a:extLst>
          </p:cNvPr>
          <p:cNvSpPr/>
          <p:nvPr/>
        </p:nvSpPr>
        <p:spPr bwMode="auto">
          <a:xfrm>
            <a:off x="3352800" y="2971800"/>
            <a:ext cx="914400" cy="533400"/>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sz="2400">
              <a:solidFill>
                <a:srgbClr val="FFFFFF"/>
              </a:solidFill>
              <a:latin typeface="Times New Roman" pitchFamily="-107" charset="0"/>
              <a:ea typeface="+mn-ea"/>
            </a:endParaRPr>
          </a:p>
        </p:txBody>
      </p:sp>
      <p:pic>
        <p:nvPicPr>
          <p:cNvPr id="572448" name="Picture 2" descr="http://recoveringperfectionist.files.wordpress.com/2008/10/jonah_shore.jpeg">
            <a:extLst>
              <a:ext uri="{FF2B5EF4-FFF2-40B4-BE49-F238E27FC236}">
                <a16:creationId xmlns:a16="http://schemas.microsoft.com/office/drawing/2014/main" id="{73CA1A42-619E-42DA-862B-AC3B5A531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28194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4">
            <a:extLst>
              <a:ext uri="{FF2B5EF4-FFF2-40B4-BE49-F238E27FC236}">
                <a16:creationId xmlns:a16="http://schemas.microsoft.com/office/drawing/2014/main" id="{F05EE7FC-B097-4FCF-A78C-27F6CFEDB578}"/>
              </a:ext>
            </a:extLst>
          </p:cNvPr>
          <p:cNvSpPr txBox="1">
            <a:spLocks noChangeArrowheads="1"/>
          </p:cNvSpPr>
          <p:nvPr/>
        </p:nvSpPr>
        <p:spPr bwMode="auto">
          <a:xfrm>
            <a:off x="685800" y="6248400"/>
            <a:ext cx="19050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a:defRPr/>
            </a:pPr>
            <a:endParaRPr lang="en-US" altLang="en-US" sz="1400">
              <a:solidFill>
                <a:srgbClr val="000000"/>
              </a:solidFill>
              <a:latin typeface="Century Gothic" pitchFamily="34" charset="0"/>
              <a:ea typeface="MS Pゴシック"/>
              <a:cs typeface="MS Pゴシック"/>
            </a:endParaRPr>
          </a:p>
        </p:txBody>
      </p:sp>
      <p:sp>
        <p:nvSpPr>
          <p:cNvPr id="360451" name="Rectangle 5">
            <a:extLst>
              <a:ext uri="{FF2B5EF4-FFF2-40B4-BE49-F238E27FC236}">
                <a16:creationId xmlns:a16="http://schemas.microsoft.com/office/drawing/2014/main" id="{06ED4EA1-B307-42C2-9341-B179E140F481}"/>
              </a:ext>
            </a:extLst>
          </p:cNvPr>
          <p:cNvSpPr txBox="1">
            <a:spLocks noChangeArrowheads="1"/>
          </p:cNvSpPr>
          <p:nvPr/>
        </p:nvSpPr>
        <p:spPr bwMode="auto">
          <a:xfrm>
            <a:off x="3124200" y="6248400"/>
            <a:ext cx="2895600" cy="457200"/>
          </a:xfrm>
          <a:prstGeom prst="rect">
            <a:avLst/>
          </a:prstGeom>
          <a:noFill/>
          <a:ln>
            <a:noFill/>
          </a:ln>
          <a:effectLst>
            <a:outerShdw blurRad="63500" dist="25396" dir="2700000" algn="tl"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a:defRPr/>
            </a:pPr>
            <a:endParaRPr lang="en-US" altLang="en-US" sz="1400">
              <a:solidFill>
                <a:srgbClr val="000000"/>
              </a:solidFill>
              <a:latin typeface="Century Gothic" pitchFamily="34" charset="0"/>
              <a:ea typeface="MS Pゴシック"/>
              <a:cs typeface="MS Pゴシック"/>
            </a:endParaRPr>
          </a:p>
        </p:txBody>
      </p:sp>
      <p:sp>
        <p:nvSpPr>
          <p:cNvPr id="360452" name="Rectangle 2">
            <a:extLst>
              <a:ext uri="{FF2B5EF4-FFF2-40B4-BE49-F238E27FC236}">
                <a16:creationId xmlns:a16="http://schemas.microsoft.com/office/drawing/2014/main" id="{A0751BE6-C927-4ADE-8705-A85C99121D22}"/>
              </a:ext>
            </a:extLst>
          </p:cNvPr>
          <p:cNvSpPr txBox="1">
            <a:spLocks noGrp="1"/>
          </p:cNvSpPr>
          <p:nvPr>
            <p:ph type="ctrTitle"/>
          </p:nvPr>
        </p:nvSpPr>
        <p:spPr>
          <a:xfrm>
            <a:off x="838200" y="838200"/>
            <a:ext cx="7620000" cy="2590800"/>
          </a:xfrm>
        </p:spPr>
        <p:txBody>
          <a:bodyPr/>
          <a:lstStyle/>
          <a:p>
            <a:pPr eaLnBrk="1" hangingPunct="1">
              <a:defRPr/>
            </a:pPr>
            <a:r>
              <a:rPr sz="6600" b="1">
                <a:latin typeface="Century Gothic" charset="0"/>
              </a:rPr>
              <a:t>The Ten Million Dollar Question</a:t>
            </a:r>
          </a:p>
        </p:txBody>
      </p:sp>
      <p:sp>
        <p:nvSpPr>
          <p:cNvPr id="5" name="AutoShape 3">
            <a:extLst>
              <a:ext uri="{FF2B5EF4-FFF2-40B4-BE49-F238E27FC236}">
                <a16:creationId xmlns:a16="http://schemas.microsoft.com/office/drawing/2014/main" id="{867E1007-D2A8-4490-A569-E456BA66DDF8}"/>
              </a:ext>
            </a:extLst>
          </p:cNvPr>
          <p:cNvSpPr/>
          <p:nvPr/>
        </p:nvSpPr>
        <p:spPr>
          <a:xfrm>
            <a:off x="0" y="533400"/>
            <a:ext cx="9144000" cy="6324600"/>
          </a:xfrm>
          <a:custGeom>
            <a:avLst/>
            <a:gdLst>
              <a:gd name="f0" fmla="val 10800000"/>
              <a:gd name="f1" fmla="val 5400000"/>
              <a:gd name="f2" fmla="val 180"/>
              <a:gd name="f3" fmla="val w"/>
              <a:gd name="f4" fmla="val h"/>
              <a:gd name="f5" fmla="val 0"/>
              <a:gd name="f6" fmla="val 2"/>
              <a:gd name="f7" fmla="val 1"/>
              <a:gd name="f8" fmla="+- 0 0 -270"/>
              <a:gd name="f9" fmla="+- 0 0 -90"/>
              <a:gd name="f10" fmla="*/ f3 1 2"/>
              <a:gd name="f11" fmla="*/ f4 1 2"/>
              <a:gd name="f12" fmla="+- f6 0 f5"/>
              <a:gd name="f13" fmla="*/ f8 f0 1"/>
              <a:gd name="f14" fmla="*/ f9 f0 1"/>
              <a:gd name="f15" fmla="*/ f12 1 2"/>
              <a:gd name="f16" fmla="*/ f12 1 4"/>
              <a:gd name="f17" fmla="*/ f12 3 1"/>
              <a:gd name="f18" fmla="*/ f13 1 f2"/>
              <a:gd name="f19" fmla="*/ f14 1 f2"/>
              <a:gd name="f20" fmla="+- f5 f15 0"/>
              <a:gd name="f21" fmla="*/ f17 1 4"/>
              <a:gd name="f22" fmla="*/ f16 1 f15"/>
              <a:gd name="f23" fmla="*/ f5 1 f15"/>
              <a:gd name="f24" fmla="+- f18 0 f1"/>
              <a:gd name="f25" fmla="+- f19 0 f1"/>
              <a:gd name="f26" fmla="*/ f20 1 f15"/>
              <a:gd name="f27" fmla="*/ f21 1 f15"/>
              <a:gd name="f28" fmla="*/ f22 f10 1"/>
              <a:gd name="f29" fmla="*/ f23 f11 1"/>
              <a:gd name="f30" fmla="*/ f27 f10 1"/>
              <a:gd name="f31" fmla="*/ f26 f11 1"/>
            </a:gdLst>
            <a:ahLst/>
            <a:cxnLst>
              <a:cxn ang="3cd4">
                <a:pos x="hc" y="t"/>
              </a:cxn>
              <a:cxn ang="0">
                <a:pos x="r" y="vc"/>
              </a:cxn>
              <a:cxn ang="cd4">
                <a:pos x="hc" y="b"/>
              </a:cxn>
              <a:cxn ang="cd2">
                <a:pos x="l" y="vc"/>
              </a:cxn>
              <a:cxn ang="f24">
                <a:pos x="f28" y="f31"/>
              </a:cxn>
              <a:cxn ang="f25">
                <a:pos x="f30" y="f31"/>
              </a:cxn>
            </a:cxnLst>
            <a:rect l="f28" t="f29" r="f30" b="f31"/>
            <a:pathLst>
              <a:path w="2" h="2">
                <a:moveTo>
                  <a:pt x="f5" y="f5"/>
                </a:moveTo>
                <a:lnTo>
                  <a:pt x="f6" y="f5"/>
                </a:lnTo>
                <a:lnTo>
                  <a:pt x="f7" y="f6"/>
                </a:lnTo>
                <a:close/>
              </a:path>
            </a:pathLst>
          </a:custGeom>
          <a:gradFill>
            <a:gsLst>
              <a:gs pos="0">
                <a:srgbClr val="3B003B"/>
              </a:gs>
              <a:gs pos="100000">
                <a:srgbClr val="800080"/>
              </a:gs>
            </a:gsLst>
            <a:lin ang="5400000"/>
          </a:gradFill>
          <a:ln w="9528">
            <a:solidFill>
              <a:srgbClr val="000000"/>
            </a:solidFill>
            <a:prstDash val="solid"/>
            <a:miter/>
          </a:ln>
        </p:spPr>
        <p:txBody>
          <a:bodyPr wrap="none" anchor="ctr" anchorCtr="1"/>
          <a:lstStyle/>
          <a:p>
            <a:pPr algn="ctr" eaLnBrk="1" fontAlgn="auto">
              <a:spcBef>
                <a:spcPts val="0"/>
              </a:spcBef>
              <a:spcAft>
                <a:spcPts val="0"/>
              </a:spcAft>
              <a:defRPr sz="1800" b="0" i="0" u="none" strike="noStrike" kern="0" cap="none" spc="0" baseline="0">
                <a:solidFill>
                  <a:srgbClr val="000000"/>
                </a:solidFill>
                <a:uFillTx/>
              </a:defRPr>
            </a:pPr>
            <a:endParaRPr lang="en-US" sz="2400" kern="0">
              <a:solidFill>
                <a:srgbClr val="000000"/>
              </a:solidFill>
              <a:latin typeface="Times New Roman"/>
              <a:ea typeface="MS Pゴシック" pitchFamily="32"/>
            </a:endParaRPr>
          </a:p>
        </p:txBody>
      </p:sp>
      <p:sp>
        <p:nvSpPr>
          <p:cNvPr id="573446" name="WordArt 4">
            <a:extLst>
              <a:ext uri="{FF2B5EF4-FFF2-40B4-BE49-F238E27FC236}">
                <a16:creationId xmlns:a16="http://schemas.microsoft.com/office/drawing/2014/main" id="{8E1D266A-2C7A-49EE-A476-301E2EE81F42}"/>
              </a:ext>
            </a:extLst>
          </p:cNvPr>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pPr algn="ctr"/>
            <a:r>
              <a:rPr lang="zh-CN" altLang="en-US"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rPr>
              <a:t>一千万美金的题目</a:t>
            </a:r>
            <a:endParaRPr lang="en-SG" sz="3600" kern="10">
              <a:ln w="12701">
                <a:solidFill>
                  <a:srgbClr val="3333CC"/>
                </a:solidFill>
                <a:round/>
                <a:headEnd/>
                <a:tailEnd/>
              </a:ln>
              <a:solidFill>
                <a:srgbClr val="B2B2B2">
                  <a:alpha val="50195"/>
                </a:srgbClr>
              </a:solidFill>
              <a:effectLst>
                <a:outerShdw dist="45794" dir="2021404" algn="tl" rotWithShape="0">
                  <a:srgbClr val="9999FF">
                    <a:alpha val="74997"/>
                  </a:srgbClr>
                </a:outerShdw>
              </a:effectLst>
              <a:latin typeface="ＭＳ Ｐゴシック" panose="020B0600070205080204" pitchFamily="34" charset="-128"/>
            </a:endParaRPr>
          </a:p>
        </p:txBody>
      </p:sp>
      <p:sp>
        <p:nvSpPr>
          <p:cNvPr id="360455" name="Rectangle 5">
            <a:extLst>
              <a:ext uri="{FF2B5EF4-FFF2-40B4-BE49-F238E27FC236}">
                <a16:creationId xmlns:a16="http://schemas.microsoft.com/office/drawing/2014/main" id="{BFEDA023-BDE3-4CF1-A8AC-D22657BCFE91}"/>
              </a:ext>
            </a:extLst>
          </p:cNvPr>
          <p:cNvSpPr txBox="1">
            <a:spLocks noGrp="1"/>
          </p:cNvSpPr>
          <p:nvPr>
            <p:ph type="subTitle" idx="1"/>
          </p:nvPr>
        </p:nvSpPr>
        <p:spPr>
          <a:xfrm>
            <a:off x="914400" y="3962400"/>
            <a:ext cx="7543800" cy="2286000"/>
          </a:xfrm>
        </p:spPr>
        <p:txBody>
          <a:bodyPr/>
          <a:lstStyle/>
          <a:p>
            <a:pPr eaLnBrk="1" hangingPunct="1">
              <a:spcBef>
                <a:spcPts val="1200"/>
              </a:spcBef>
              <a:defRPr/>
            </a:pPr>
            <a:r>
              <a:rPr lang="zh-CN"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rPr>
              <a:t>尽管我们的罪，我们应如何回应上帝的仁慈</a:t>
            </a:r>
            <a:r>
              <a:rPr altLang="ja-JP" sz="6000" b="1">
                <a:solidFill>
                  <a:srgbClr val="FFFFFF"/>
                </a:solidFill>
                <a:effectLst>
                  <a:outerShdw blurRad="38100" dist="38100" dir="2700000" algn="tl">
                    <a:srgbClr val="C0C0C0"/>
                  </a:outerShdw>
                </a:effectLst>
                <a:latin typeface="Century Gothic" pitchFamily="34" charset="0"/>
                <a:ea typeface="MS Pゴシック"/>
                <a:cs typeface="MS Pゴシック"/>
              </a:rPr>
              <a:t>?</a:t>
            </a:r>
            <a:endParaRPr altLang="en-US" sz="6000" b="1">
              <a:solidFill>
                <a:srgbClr val="FFFFFF"/>
              </a:solidFill>
              <a:effectLst>
                <a:outerShdw blurRad="38100" dist="38100" dir="2700000" algn="tl">
                  <a:srgbClr val="C0C0C0"/>
                </a:outerShdw>
              </a:effectLst>
              <a:latin typeface="Century Gothic" pitchFamily="34" charset="0"/>
              <a:ea typeface="MS Pゴシック"/>
              <a:cs typeface="MS Pゴシック"/>
            </a:endParaRPr>
          </a:p>
        </p:txBody>
      </p:sp>
    </p:spTree>
  </p:cSld>
  <p:clrMapOvr>
    <a:masterClrMapping/>
  </p:clrMapOvr>
  <p:transition/>
</p:sld>
</file>

<file path=ppt/theme/_rels/theme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theme/theme1.xml><?xml version="1.0" encoding="utf-8"?>
<a:theme xmlns:a="http://schemas.openxmlformats.org/drawingml/2006/main" name="Satin Tau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7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_Water and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W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8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7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8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5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9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0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tarf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9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7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1_Desk L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_Boreal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_Cru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Lil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5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2_Textu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_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_Oce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_Light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_Marble 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6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_Bal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2_Orb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Lilies">
  <a:themeElements>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ili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7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9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0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2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2_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4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3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12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Mac%20HD:Documents:CD%20Backups:Office%202004%20Mac:Microsoft%20Office%202004:Templates:Presentations:Designs:Lightbar</Template>
  <TotalTime>12836</TotalTime>
  <Words>20015</Words>
  <Application>Microsoft Macintosh PowerPoint</Application>
  <PresentationFormat>On-screen Show (4:3)</PresentationFormat>
  <Paragraphs>1796</Paragraphs>
  <Slides>211</Slides>
  <Notes>204</Notes>
  <HiddenSlides>0</HiddenSlides>
  <MMClips>0</MMClips>
  <ScaleCrop>false</ScaleCrop>
  <HeadingPairs>
    <vt:vector size="6" baseType="variant">
      <vt:variant>
        <vt:lpstr>Fonts Used</vt:lpstr>
      </vt:variant>
      <vt:variant>
        <vt:i4>36</vt:i4>
      </vt:variant>
      <vt:variant>
        <vt:lpstr>Theme</vt:lpstr>
      </vt:variant>
      <vt:variant>
        <vt:i4>95</vt:i4>
      </vt:variant>
      <vt:variant>
        <vt:lpstr>Slide Titles</vt:lpstr>
      </vt:variant>
      <vt:variant>
        <vt:i4>211</vt:i4>
      </vt:variant>
    </vt:vector>
  </HeadingPairs>
  <TitlesOfParts>
    <vt:vector size="342" baseType="lpstr">
      <vt:lpstr>.AppleSystemUIFont</vt:lpstr>
      <vt:lpstr>KaiTi</vt:lpstr>
      <vt:lpstr>Microsoft JhengHei</vt:lpstr>
      <vt:lpstr>ＭＳ Ｐゴシック</vt:lpstr>
      <vt:lpstr>ＭＳ Ｐゴシック</vt:lpstr>
      <vt:lpstr>MS Pゴシック</vt:lpstr>
      <vt:lpstr>Olivia Brush</vt:lpstr>
      <vt:lpstr>Osaka</vt:lpstr>
      <vt:lpstr>SimSun</vt:lpstr>
      <vt:lpstr>Times</vt:lpstr>
      <vt:lpstr>Arial</vt:lpstr>
      <vt:lpstr>Arial Black</vt:lpstr>
      <vt:lpstr>Arial Narrow</vt:lpstr>
      <vt:lpstr>Book Antiqua</vt:lpstr>
      <vt:lpstr>Bwhebb</vt:lpstr>
      <vt:lpstr>Calibri</vt:lpstr>
      <vt:lpstr>Century Gothic</vt:lpstr>
      <vt:lpstr>Comic Sans MS</vt:lpstr>
      <vt:lpstr>Copperplate</vt:lpstr>
      <vt:lpstr>Copperplate Gothic Light</vt:lpstr>
      <vt:lpstr>Garamond</vt:lpstr>
      <vt:lpstr>Helvetica</vt:lpstr>
      <vt:lpstr>Impact</vt:lpstr>
      <vt:lpstr>Lucida Grande</vt:lpstr>
      <vt:lpstr>Lucida Handwriting</vt:lpstr>
      <vt:lpstr>Monotype Corsiva</vt:lpstr>
      <vt:lpstr>Monotype Sorts</vt:lpstr>
      <vt:lpstr>Rockwell Extra Bold</vt:lpstr>
      <vt:lpstr>Source Serif Pro</vt:lpstr>
      <vt:lpstr>Tahoma</vt:lpstr>
      <vt:lpstr>Times New Roman</vt:lpstr>
      <vt:lpstr>Trebuchet MS</vt:lpstr>
      <vt:lpstr>Tw Cen MT</vt:lpstr>
      <vt:lpstr>Verdana</vt:lpstr>
      <vt:lpstr>Wingdings</vt:lpstr>
      <vt:lpstr>Wingdings 2</vt:lpstr>
      <vt:lpstr>Satin Taupe</vt:lpstr>
      <vt:lpstr>Water and Light</vt:lpstr>
      <vt:lpstr>5_Desk Lamp</vt:lpstr>
      <vt:lpstr>2_Default Design</vt:lpstr>
      <vt:lpstr>1_Bright Balloons</vt:lpstr>
      <vt:lpstr>4_Textured</vt:lpstr>
      <vt:lpstr>1_Orbit</vt:lpstr>
      <vt:lpstr>1_Starfish</vt:lpstr>
      <vt:lpstr>5_Default Design</vt:lpstr>
      <vt:lpstr>1_Zig Zag</vt:lpstr>
      <vt:lpstr>2_Blank Presentation</vt:lpstr>
      <vt:lpstr>2_Balance</vt:lpstr>
      <vt:lpstr>Stream</vt:lpstr>
      <vt:lpstr>3_Blank Presentation</vt:lpstr>
      <vt:lpstr>4_Blank Presentation</vt:lpstr>
      <vt:lpstr>3_Orbit</vt:lpstr>
      <vt:lpstr>2_Water and Light</vt:lpstr>
      <vt:lpstr>4_Refined</vt:lpstr>
      <vt:lpstr>1_Satin Taupe</vt:lpstr>
      <vt:lpstr>5_Textured</vt:lpstr>
      <vt:lpstr>6_Default Design</vt:lpstr>
      <vt:lpstr>6_Textured</vt:lpstr>
      <vt:lpstr>7_Textured</vt:lpstr>
      <vt:lpstr>6_Desk Lamp</vt:lpstr>
      <vt:lpstr>4_Orbit</vt:lpstr>
      <vt:lpstr>3_Water and Light</vt:lpstr>
      <vt:lpstr>7_Desk Lamp</vt:lpstr>
      <vt:lpstr>4_Water and Light</vt:lpstr>
      <vt:lpstr>5_Water and Light</vt:lpstr>
      <vt:lpstr>3_Warp</vt:lpstr>
      <vt:lpstr>8_Desk Lamp</vt:lpstr>
      <vt:lpstr>5_Orbit</vt:lpstr>
      <vt:lpstr>6_Orbit</vt:lpstr>
      <vt:lpstr>7_Orbit</vt:lpstr>
      <vt:lpstr>8_Orbit</vt:lpstr>
      <vt:lpstr>5_Refined</vt:lpstr>
      <vt:lpstr>6_Refined</vt:lpstr>
      <vt:lpstr>9_Desk Lamp</vt:lpstr>
      <vt:lpstr>10_Desk Lamp</vt:lpstr>
      <vt:lpstr>2_Starfish</vt:lpstr>
      <vt:lpstr>9_Textured</vt:lpstr>
      <vt:lpstr>7_Refined</vt:lpstr>
      <vt:lpstr>1_Desk Lamp</vt:lpstr>
      <vt:lpstr>1_Textured</vt:lpstr>
      <vt:lpstr>1_Default Design</vt:lpstr>
      <vt:lpstr>4_Default Design</vt:lpstr>
      <vt:lpstr>1_Borealis</vt:lpstr>
      <vt:lpstr>1_Crumple</vt:lpstr>
      <vt:lpstr>Lilies</vt:lpstr>
      <vt:lpstr>2_Refined</vt:lpstr>
      <vt:lpstr>5_Blank Presentation</vt:lpstr>
      <vt:lpstr>2_Textured</vt:lpstr>
      <vt:lpstr>3_Refined</vt:lpstr>
      <vt:lpstr>1_Ocean</vt:lpstr>
      <vt:lpstr>2_Lightbar</vt:lpstr>
      <vt:lpstr>1_Marble Top</vt:lpstr>
      <vt:lpstr>6_Blank Presentation</vt:lpstr>
      <vt:lpstr>1_Balance</vt:lpstr>
      <vt:lpstr>2_Orbit</vt:lpstr>
      <vt:lpstr>Default Design</vt:lpstr>
      <vt:lpstr>3_Balance</vt:lpstr>
      <vt:lpstr>3_Desk Lamp</vt:lpstr>
      <vt:lpstr>2_Ocean</vt:lpstr>
      <vt:lpstr>4_Ocean</vt:lpstr>
      <vt:lpstr>6_Water and Light</vt:lpstr>
      <vt:lpstr>4_Desk Lamp</vt:lpstr>
      <vt:lpstr>1_Lilies</vt:lpstr>
      <vt:lpstr>Balance</vt:lpstr>
      <vt:lpstr>7_Water and Light</vt:lpstr>
      <vt:lpstr>9_Orbit</vt:lpstr>
      <vt:lpstr>49_Blank Presentation</vt:lpstr>
      <vt:lpstr>1_Office Theme</vt:lpstr>
      <vt:lpstr>1_untitled 1</vt:lpstr>
      <vt:lpstr>Median</vt:lpstr>
      <vt:lpstr>50_Blank Presentation</vt:lpstr>
      <vt:lpstr>11_Desk Lamp</vt:lpstr>
      <vt:lpstr>2_Northern Lights</vt:lpstr>
      <vt:lpstr>7_Blank Presentation</vt:lpstr>
      <vt:lpstr>10_Orbit</vt:lpstr>
      <vt:lpstr>4_Beach</vt:lpstr>
      <vt:lpstr>4_Balance</vt:lpstr>
      <vt:lpstr>Strategic</vt:lpstr>
      <vt:lpstr>1_Refined</vt:lpstr>
      <vt:lpstr>51_Blank Presentation</vt:lpstr>
      <vt:lpstr>2_Office Theme</vt:lpstr>
      <vt:lpstr>2_Desk Lamp</vt:lpstr>
      <vt:lpstr>2_Beach</vt:lpstr>
      <vt:lpstr>4_Northern Lights</vt:lpstr>
      <vt:lpstr>3_Textured</vt:lpstr>
      <vt:lpstr>8_Blank Presentation</vt:lpstr>
      <vt:lpstr>8_Refined</vt:lpstr>
      <vt:lpstr>52_Blank Presentation</vt:lpstr>
      <vt:lpstr>12_Desk Lamp</vt:lpstr>
      <vt:lpstr>53_Blank Presentation</vt:lpstr>
      <vt:lpstr>23_Default Design</vt:lpstr>
      <vt:lpstr>Title Slide</vt:lpstr>
      <vt:lpstr>关键字</vt:lpstr>
      <vt:lpstr>主题</vt:lpstr>
      <vt:lpstr>关键节</vt:lpstr>
      <vt:lpstr>约拿书国度声明</vt:lpstr>
      <vt:lpstr>约拿 信息声明</vt:lpstr>
      <vt:lpstr>圣约</vt:lpstr>
      <vt:lpstr>救赎</vt:lpstr>
      <vt:lpstr>弥赛亚</vt:lpstr>
      <vt:lpstr>Book Chart</vt:lpstr>
      <vt:lpstr>Barry Huddleston, The Acrostic Summarized Bible (Grand Rapids: Baker, 1992)</vt:lpstr>
      <vt:lpstr>作个关怀他人的人 </vt:lpstr>
      <vt:lpstr>上帝如何让我们回应不悔改的人呢？ </vt:lpstr>
      <vt:lpstr>“去！不！竭力划船！”    约拿书 1</vt:lpstr>
      <vt:lpstr>“囖!” 约拿书 2</vt:lpstr>
      <vt:lpstr>“去！哟！哇！”  约拿书 3</vt:lpstr>
      <vt:lpstr>“哦，不！”  约拿书 4</vt:lpstr>
      <vt:lpstr>约拿书的要点：</vt:lpstr>
      <vt:lpstr>思想问题</vt:lpstr>
      <vt:lpstr>Black</vt:lpstr>
      <vt:lpstr>什么是最重要？</vt:lpstr>
      <vt:lpstr>什么是最重要？</vt:lpstr>
      <vt:lpstr>教会的异像 …</vt:lpstr>
      <vt:lpstr>作个关怀他人的人 </vt:lpstr>
      <vt:lpstr>错失的机会</vt:lpstr>
      <vt:lpstr>你关心其他人吗?</vt:lpstr>
      <vt:lpstr>上帝如何让我们回应不悔改的人呢？ </vt:lpstr>
      <vt:lpstr>十二先知书</vt:lpstr>
      <vt:lpstr>作个...</vt:lpstr>
      <vt:lpstr>Minor Prophets—Major Points</vt:lpstr>
      <vt:lpstr>Title Slide</vt:lpstr>
      <vt:lpstr>Unique Elements in 约拿书</vt:lpstr>
      <vt:lpstr>“去！不！竭力划船！”    约拿书 1</vt:lpstr>
      <vt:lpstr>约拿书第一章: 去!</vt:lpstr>
      <vt:lpstr>PowerPoint Presentation</vt:lpstr>
      <vt:lpstr>PowerPoint Presentation</vt:lpstr>
      <vt:lpstr>以撒哈顿的自豪骄傲(公元前660)</vt:lpstr>
      <vt:lpstr>亚述的扩展</vt:lpstr>
      <vt:lpstr>亚述能力</vt:lpstr>
      <vt:lpstr>耶罗波安二世以下的扩展</vt:lpstr>
      <vt:lpstr>神 爱 你，并 且 为 你 的 生 命 有 一 奇 妙 的 计 划。 </vt:lpstr>
      <vt:lpstr>什么信息…</vt:lpstr>
      <vt:lpstr>PowerPoint Presentation</vt:lpstr>
      <vt:lpstr>Ivory Comb</vt:lpstr>
      <vt:lpstr>约拿书的时间摘要</vt:lpstr>
      <vt:lpstr>约拿书第一章: 去!  不!</vt:lpstr>
      <vt:lpstr>PowerPoint Presentation</vt:lpstr>
      <vt:lpstr>约帕是个很重要的海港</vt:lpstr>
      <vt:lpstr>问：神如何克服在耶路撒冷教会的偏见？</vt:lpstr>
      <vt:lpstr>彼得在约帕不像约拿</vt:lpstr>
      <vt:lpstr>“起来，彼得！杀了来吃！”</vt:lpstr>
      <vt:lpstr>“上帝是怎样处理这些不洁的人? ”</vt:lpstr>
      <vt:lpstr>哥尼流向彼得鞠躬</vt:lpstr>
      <vt:lpstr>彼得捍卫他的立场（徒11：18）</vt:lpstr>
      <vt:lpstr>Black</vt:lpstr>
      <vt:lpstr>约拿第一章: 去!  去!  所以 划!</vt:lpstr>
      <vt:lpstr>Raging Sea</vt:lpstr>
      <vt:lpstr>Ship Threatened to Break</vt:lpstr>
      <vt:lpstr>Cargo Overboard</vt:lpstr>
      <vt:lpstr>约拿书 Sleeping</vt:lpstr>
      <vt:lpstr>Black</vt:lpstr>
      <vt:lpstr>Black</vt:lpstr>
      <vt:lpstr>Sailors Rowing</vt:lpstr>
      <vt:lpstr>约拿书 Overboard</vt:lpstr>
      <vt:lpstr>散居的犹太人</vt:lpstr>
      <vt:lpstr>约拿书第一章的主要思想</vt:lpstr>
      <vt:lpstr>“去！不！竭力划船！”    约拿书 1</vt:lpstr>
      <vt:lpstr>基督教扩展期</vt:lpstr>
      <vt:lpstr>489万人。 168万外国人。</vt:lpstr>
      <vt:lpstr>教会的异像 …</vt:lpstr>
      <vt:lpstr>Mercedes-Benz</vt:lpstr>
      <vt:lpstr>Black</vt:lpstr>
      <vt:lpstr>约拿书第一章   小组问题</vt:lpstr>
      <vt:lpstr>重要事项</vt:lpstr>
      <vt:lpstr>PowerPoint Presentation</vt:lpstr>
      <vt:lpstr>Book Chart</vt:lpstr>
      <vt:lpstr>“囖!” 约拿书 2</vt:lpstr>
      <vt:lpstr>大鱼?</vt:lpstr>
      <vt:lpstr>在大鱼里</vt:lpstr>
      <vt:lpstr>在大鱼里</vt:lpstr>
      <vt:lpstr>Black</vt:lpstr>
      <vt:lpstr>不信“福音“ </vt:lpstr>
      <vt:lpstr>Is 约拿书 simply just a good story for kids?</vt:lpstr>
      <vt:lpstr>PowerPoint Presentation</vt:lpstr>
      <vt:lpstr>预料中的回应：</vt:lpstr>
      <vt:lpstr>The Ten Million Dollar Question</vt:lpstr>
      <vt:lpstr>I.  约拿感谢上帝从溺水中拯救了他 (1:17-2:10)</vt:lpstr>
      <vt:lpstr>审判？</vt:lpstr>
      <vt:lpstr>感恩诗</vt:lpstr>
      <vt:lpstr>感恩诗</vt:lpstr>
      <vt:lpstr>感恩诗</vt:lpstr>
      <vt:lpstr>约拿书用的投字</vt:lpstr>
      <vt:lpstr>约拿书里的 “起来”</vt:lpstr>
      <vt:lpstr>约拿书用的下字</vt:lpstr>
      <vt:lpstr>Black</vt:lpstr>
      <vt:lpstr>感恩诗</vt:lpstr>
      <vt:lpstr>约拿的许愿</vt:lpstr>
      <vt:lpstr>结果如何呢？约拿被吐出来</vt:lpstr>
      <vt:lpstr>The Ten Million Dollar Question</vt:lpstr>
      <vt:lpstr>我们应该感谢上帝， 尽管我们不顺服 上帝也饶恕我们</vt:lpstr>
      <vt:lpstr>哪是更好的激励   ?</vt:lpstr>
      <vt:lpstr>区别以下主要重点…</vt:lpstr>
      <vt:lpstr>Black</vt:lpstr>
      <vt:lpstr>这是我的人生</vt:lpstr>
      <vt:lpstr>婚姻</vt:lpstr>
      <vt:lpstr>婴儿  里克</vt:lpstr>
      <vt:lpstr>家庭的增加与移动居留…</vt:lpstr>
      <vt:lpstr>旧金山湾区</vt:lpstr>
      <vt:lpstr>离婚</vt:lpstr>
      <vt:lpstr>离婚对 母亲是  很 艰难…</vt:lpstr>
      <vt:lpstr>在贝利下更新</vt:lpstr>
      <vt:lpstr>一年的 滑水 …</vt:lpstr>
      <vt:lpstr>再次 离婚…</vt:lpstr>
      <vt:lpstr>但是我们拥有对方…</vt:lpstr>
      <vt:lpstr>一家五口(1972)</vt:lpstr>
      <vt:lpstr>School Pictures</vt:lpstr>
      <vt:lpstr>棒球</vt:lpstr>
      <vt:lpstr>贝比的运动</vt:lpstr>
      <vt:lpstr>我的属灵旅程</vt:lpstr>
      <vt:lpstr>在70年代中寻找…</vt:lpstr>
      <vt:lpstr>朋友的影响</vt:lpstr>
      <vt:lpstr>我终于明白</vt:lpstr>
      <vt:lpstr>在过去我学习到的…</vt:lpstr>
      <vt:lpstr>Black</vt:lpstr>
      <vt:lpstr>PowerPoint Presentation</vt:lpstr>
      <vt:lpstr>Black</vt:lpstr>
      <vt:lpstr>约拿书第2章小组问题</vt:lpstr>
      <vt:lpstr>约拿书第2章小组问题</vt:lpstr>
      <vt:lpstr>PowerPoint Presentation</vt:lpstr>
      <vt:lpstr>PowerPoint Presentation</vt:lpstr>
      <vt:lpstr>PowerPoint Presentation</vt:lpstr>
      <vt:lpstr>PowerPoint Presentation</vt:lpstr>
      <vt:lpstr>PowerPoint Presentation</vt:lpstr>
      <vt:lpstr>Black</vt:lpstr>
      <vt:lpstr>“去！哟！哇！”  约拿书 3</vt:lpstr>
      <vt:lpstr>Success - Failure</vt:lpstr>
      <vt:lpstr>Failure of Logic</vt:lpstr>
      <vt:lpstr>When your best isn’t good enough</vt:lpstr>
      <vt:lpstr>If at first you don't succeed,  failure may be your style </vt:lpstr>
      <vt:lpstr>我们无法少一个“U”字母拼“failure”(失败）这个字</vt:lpstr>
      <vt:lpstr>Sometimes you just don’t have an excuse</vt:lpstr>
      <vt:lpstr>你害</vt:lpstr>
      <vt:lpstr>许多人害怕传福音 </vt:lpstr>
      <vt:lpstr>神如何看待失败—由其是传福音?</vt:lpstr>
      <vt:lpstr>约拿没服从命令</vt:lpstr>
      <vt:lpstr>Book Chart</vt:lpstr>
      <vt:lpstr>约拿书第3章: 去!</vt:lpstr>
      <vt:lpstr>“你无法在经文中找到被差遣的人会遭遇到失败”</vt:lpstr>
      <vt:lpstr>“经验是个美好的东西。当你重犯一个错误的时候，它帮助你认出来。”</vt:lpstr>
      <vt:lpstr>给第二个机会的神</vt:lpstr>
      <vt:lpstr>失败是一件事 而 不是一个人</vt:lpstr>
      <vt:lpstr>约拿书第三章: 去!哟!</vt:lpstr>
      <vt:lpstr>Black</vt:lpstr>
      <vt:lpstr>尼尼微城</vt:lpstr>
      <vt:lpstr>“再等四十日，尼尼微必倾覆了”  (希伯來语只用五个字) </vt:lpstr>
      <vt:lpstr>更大的诫命?</vt:lpstr>
      <vt:lpstr>教会的异像 …</vt:lpstr>
      <vt:lpstr>蜡烛</vt:lpstr>
      <vt:lpstr>最佳的福音传教士...</vt:lpstr>
      <vt:lpstr>约拿书第3章: 去! </vt:lpstr>
      <vt:lpstr>历史性</vt:lpstr>
      <vt:lpstr>“我做了什么?”</vt:lpstr>
      <vt:lpstr>约拿在乐园 ?</vt:lpstr>
      <vt:lpstr>预备认罪?</vt:lpstr>
      <vt:lpstr>约拿成了尼尼微的神迹 (路加福音 11:30)</vt:lpstr>
      <vt:lpstr> 赐惊喜的神!</vt:lpstr>
      <vt:lpstr>Black</vt:lpstr>
      <vt:lpstr>人们的反应比我们想象的更大!</vt:lpstr>
      <vt:lpstr>PowerPoint Presentation</vt:lpstr>
      <vt:lpstr>Black</vt:lpstr>
      <vt:lpstr>约拿书第3章小组问题</vt:lpstr>
      <vt:lpstr>Black</vt:lpstr>
      <vt:lpstr>我最终明白</vt:lpstr>
      <vt:lpstr>  大搬迁</vt:lpstr>
      <vt:lpstr>一个新的开始</vt:lpstr>
      <vt:lpstr>Black</vt:lpstr>
      <vt:lpstr>Unique Elements in 约拿书</vt:lpstr>
      <vt:lpstr>“哦，不！”  约拿书 4</vt:lpstr>
      <vt:lpstr>Black</vt:lpstr>
      <vt:lpstr>我们如何展现怜悯？</vt:lpstr>
      <vt:lpstr>约拿会往何处去？</vt:lpstr>
      <vt:lpstr>  感恩诗  </vt:lpstr>
      <vt:lpstr>结果如何呢？约拿呕吐</vt:lpstr>
      <vt:lpstr>“我做了什么?”</vt:lpstr>
      <vt:lpstr>Book Chart</vt:lpstr>
      <vt:lpstr>约拿对先知职责本份的问题</vt:lpstr>
      <vt:lpstr> 1。约拿因为自己的执著而忽略人（4:1-9）。 </vt:lpstr>
      <vt:lpstr>A. 上帝的关注的是尼尼微，但其拯救使约拿愤怒（4:1-4）。  </vt:lpstr>
      <vt:lpstr>给我智慧来了解我的老板</vt:lpstr>
      <vt:lpstr>戴德生</vt:lpstr>
      <vt:lpstr>约拿绷脸 </vt:lpstr>
      <vt:lpstr>约拿 到城市的东部</vt:lpstr>
      <vt:lpstr>为什么约拿坐在城市的东部？</vt:lpstr>
      <vt:lpstr>圣幕节（避风塘)</vt:lpstr>
      <vt:lpstr>攻击与燃烧</vt:lpstr>
      <vt:lpstr>双关语</vt:lpstr>
      <vt:lpstr>又蚀又晒！</vt:lpstr>
      <vt:lpstr>那是何等的事态发展…</vt:lpstr>
      <vt:lpstr>二。把人看得比事物更优先（4:10-11）</vt:lpstr>
      <vt:lpstr>东西吗？还是人民？</vt:lpstr>
      <vt:lpstr>4:10 NLT </vt:lpstr>
      <vt:lpstr>只有三件事是永恒的</vt:lpstr>
      <vt:lpstr>我不应该为12万尼尼微人民惋惜？</vt:lpstr>
      <vt:lpstr>你怎么能有上帝对人的怜悯呢？</vt:lpstr>
      <vt:lpstr>约拿书的要点：</vt:lpstr>
      <vt:lpstr>The Life-Saving Station</vt:lpstr>
      <vt:lpstr>Black</vt:lpstr>
      <vt:lpstr>旧约全书讲章链接地址 BibleStudyDownloads.org</vt:lpstr>
      <vt:lpstr>思考问题</vt:lpstr>
      <vt:lpstr>旧约全书概论链接地址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596</cp:revision>
  <dcterms:created xsi:type="dcterms:W3CDTF">2002-01-23T12:11:50Z</dcterms:created>
  <dcterms:modified xsi:type="dcterms:W3CDTF">2024-12-11T15:30:47Z</dcterms:modified>
</cp:coreProperties>
</file>