
<file path=[Content_Types].xml><?xml version="1.0" encoding="utf-8"?>
<Types xmlns="http://schemas.openxmlformats.org/package/2006/content-types">
  <Default Extension="bin" ContentType="audio/unknown"/>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theme/theme14.xml" ContentType="application/vnd.openxmlformats-officedocument.theme+xml"/>
  <Override PartName="/ppt/slideLayouts/slideLayout96.xml" ContentType="application/vnd.openxmlformats-officedocument.presentationml.slideLayout+xml"/>
  <Override PartName="/ppt/theme/theme1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9.xml" ContentType="application/vnd.openxmlformats-officedocument.theme+xml"/>
  <Override PartName="/ppt/slideLayouts/slideLayout141.xml" ContentType="application/vnd.openxmlformats-officedocument.presentationml.slideLayout+xml"/>
  <Override PartName="/ppt/theme/theme20.xml" ContentType="application/vnd.openxmlformats-officedocument.theme+xml"/>
  <Override PartName="/ppt/slideLayouts/slideLayout142.xml" ContentType="application/vnd.openxmlformats-officedocument.presentationml.slideLayout+xml"/>
  <Override PartName="/ppt/theme/theme2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8.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9.xml" ContentType="application/vnd.openxmlformats-officedocument.theme+xml"/>
  <Override PartName="/ppt/slideLayouts/slideLayout231.xml" ContentType="application/vnd.openxmlformats-officedocument.presentationml.slideLayout+xml"/>
  <Override PartName="/ppt/theme/theme3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3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3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3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3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5.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6.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7.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8.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9.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40.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41.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42.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44.xml" ContentType="application/vnd.openxmlformats-officedocument.theme+xml"/>
  <Override PartName="/ppt/slideLayouts/slideLayout386.xml" ContentType="application/vnd.openxmlformats-officedocument.presentationml.slideLayout+xml"/>
  <Override PartName="/ppt/theme/theme45.xml" ContentType="application/vnd.openxmlformats-officedocument.theme+xml"/>
  <Override PartName="/ppt/slideLayouts/slideLayout387.xml" ContentType="application/vnd.openxmlformats-officedocument.presentationml.slideLayout+xml"/>
  <Override PartName="/ppt/theme/theme4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5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5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52.xml" ContentType="application/vnd.openxmlformats-officedocument.theme+xml"/>
  <Override PartName="/ppt/slideLayouts/slideLayout445.xml" ContentType="application/vnd.openxmlformats-officedocument.presentationml.slideLayout+xml"/>
  <Override PartName="/ppt/theme/theme53.xml" ContentType="application/vnd.openxmlformats-officedocument.theme+xml"/>
  <Override PartName="/ppt/slideLayouts/slideLayout446.xml" ContentType="application/vnd.openxmlformats-officedocument.presentationml.slideLayout+xml"/>
  <Override PartName="/ppt/theme/theme54.xml" ContentType="application/vnd.openxmlformats-officedocument.theme+xml"/>
  <Override PartName="/ppt/slideLayouts/slideLayout447.xml" ContentType="application/vnd.openxmlformats-officedocument.presentationml.slideLayout+xml"/>
  <Override PartName="/ppt/theme/theme55.xml" ContentType="application/vnd.openxmlformats-officedocument.theme+xml"/>
  <Override PartName="/ppt/slideLayouts/slideLayout448.xml" ContentType="application/vnd.openxmlformats-officedocument.presentationml.slideLayout+xml"/>
  <Override PartName="/ppt/theme/theme56.xml" ContentType="application/vnd.openxmlformats-officedocument.theme+xml"/>
  <Override PartName="/ppt/slideLayouts/slideLayout449.xml" ContentType="application/vnd.openxmlformats-officedocument.presentationml.slideLayout+xml"/>
  <Override PartName="/ppt/theme/theme57.xml" ContentType="application/vnd.openxmlformats-officedocument.theme+xml"/>
  <Override PartName="/ppt/slideLayouts/slideLayout450.xml" ContentType="application/vnd.openxmlformats-officedocument.presentationml.slideLayout+xml"/>
  <Override PartName="/ppt/theme/theme58.xml" ContentType="application/vnd.openxmlformats-officedocument.theme+xml"/>
  <Override PartName="/ppt/slideLayouts/slideLayout451.xml" ContentType="application/vnd.openxmlformats-officedocument.presentationml.slideLayout+xml"/>
  <Override PartName="/ppt/theme/theme59.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60.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61.xml" ContentType="application/vnd.openxmlformats-officedocument.theme+xml"/>
  <Override PartName="/ppt/slideLayouts/slideLayout465.xml" ContentType="application/vnd.openxmlformats-officedocument.presentationml.slideLayout+xml"/>
  <Override PartName="/ppt/theme/theme6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63.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64.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65.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66.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67.xml" ContentType="application/vnd.openxmlformats-officedocument.theme+xml"/>
  <Override PartName="/ppt/slideLayouts/slideLayout521.xml" ContentType="application/vnd.openxmlformats-officedocument.presentationml.slideLayout+xml"/>
  <Override PartName="/ppt/theme/theme6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69.xml" ContentType="application/vnd.openxmlformats-officedocument.theme+xml"/>
  <Override PartName="/ppt/slideLayouts/slideLayout533.xml" ContentType="application/vnd.openxmlformats-officedocument.presentationml.slideLayout+xml"/>
  <Override PartName="/ppt/theme/theme70.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71.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72.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73.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74.xml" ContentType="application/vnd.openxmlformats-officedocument.theme+xml"/>
  <Override PartName="/ppt/theme/themeOverride1.xml" ContentType="application/vnd.openxmlformats-officedocument.themeOverrid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75.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76.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77.xml" ContentType="application/vnd.openxmlformats-officedocument.theme+xml"/>
  <Override PartName="/ppt/slideLayouts/slideLayout616.xml" ContentType="application/vnd.openxmlformats-officedocument.presentationml.slideLayout+xml"/>
  <Override PartName="/ppt/theme/theme78.xml" ContentType="application/vnd.openxmlformats-officedocument.theme+xml"/>
  <Override PartName="/ppt/slideLayouts/slideLayout617.xml" ContentType="application/vnd.openxmlformats-officedocument.presentationml.slideLayout+xml"/>
  <Override PartName="/ppt/theme/theme79.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80.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81.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82.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83.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theme/theme84.xml" ContentType="application/vnd.openxmlformats-officedocument.theme+xml"/>
  <Override PartName="/ppt/slideLayouts/slideLayout655.xml" ContentType="application/vnd.openxmlformats-officedocument.presentationml.slideLayout+xml"/>
  <Override PartName="/ppt/theme/theme85.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86.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theme/theme87.xml" ContentType="application/vnd.openxmlformats-officedocument.theme+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88.xml" ContentType="application/vnd.openxmlformats-officedocument.theme+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89.xml" ContentType="application/vnd.openxmlformats-officedocument.theme+xml"/>
  <Override PartName="/ppt/slideLayouts/slideLayout693.xml" ContentType="application/vnd.openxmlformats-officedocument.presentationml.slideLayout+xml"/>
  <Override PartName="/ppt/theme/theme90.xml" ContentType="application/vnd.openxmlformats-officedocument.theme+xml"/>
  <Override PartName="/ppt/slideLayouts/slideLayout694.xml" ContentType="application/vnd.openxmlformats-officedocument.presentationml.slideLayout+xml"/>
  <Override PartName="/ppt/theme/theme91.xml" ContentType="application/vnd.openxmlformats-officedocument.theme+xml"/>
  <Override PartName="/ppt/slideLayouts/slideLayout695.xml" ContentType="application/vnd.openxmlformats-officedocument.presentationml.slideLayout+xml"/>
  <Override PartName="/ppt/theme/theme92.xml" ContentType="application/vnd.openxmlformats-officedocument.theme+xml"/>
  <Override PartName="/ppt/slideLayouts/slideLayout696.xml" ContentType="application/vnd.openxmlformats-officedocument.presentationml.slideLayout+xml"/>
  <Override PartName="/ppt/theme/theme93.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94.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95.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96.xml" ContentType="application/vnd.openxmlformats-officedocument.theme+xml"/>
  <Override PartName="/ppt/theme/theme97.xml" ContentType="application/vnd.openxmlformats-officedocument.theme+xml"/>
  <Override PartName="/ppt/theme/theme9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4.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839" r:id="rId2"/>
    <p:sldMasterId id="2147484041" r:id="rId3"/>
    <p:sldMasterId id="2147484053" r:id="rId4"/>
    <p:sldMasterId id="2147484067" r:id="rId5"/>
    <p:sldMasterId id="2147484079" r:id="rId6"/>
    <p:sldMasterId id="2147484091" r:id="rId7"/>
    <p:sldMasterId id="2147484093" r:id="rId8"/>
    <p:sldMasterId id="2147484105" r:id="rId9"/>
    <p:sldMasterId id="2147484107" r:id="rId10"/>
    <p:sldMasterId id="2147484119" r:id="rId11"/>
    <p:sldMasterId id="2147484131" r:id="rId12"/>
    <p:sldMasterId id="2147484134" r:id="rId13"/>
    <p:sldMasterId id="2147484136" r:id="rId14"/>
    <p:sldMasterId id="2147484138" r:id="rId15"/>
    <p:sldMasterId id="2147484154" r:id="rId16"/>
    <p:sldMasterId id="2147484178" r:id="rId17"/>
    <p:sldMasterId id="2147484226" r:id="rId18"/>
    <p:sldMasterId id="2147484238" r:id="rId19"/>
    <p:sldMasterId id="2147484250" r:id="rId20"/>
    <p:sldMasterId id="2147484254" r:id="rId21"/>
    <p:sldMasterId id="2147484256" r:id="rId22"/>
    <p:sldMasterId id="2147484268" r:id="rId23"/>
    <p:sldMasterId id="2147484291" r:id="rId24"/>
    <p:sldMasterId id="2147484314" r:id="rId25"/>
    <p:sldMasterId id="2147484338" r:id="rId26"/>
    <p:sldMasterId id="2147484352" r:id="rId27"/>
    <p:sldMasterId id="2147484364" r:id="rId28"/>
    <p:sldMasterId id="2147484388" r:id="rId29"/>
    <p:sldMasterId id="2147484400" r:id="rId30"/>
    <p:sldMasterId id="2147484414" r:id="rId31"/>
    <p:sldMasterId id="2147484426" r:id="rId32"/>
    <p:sldMasterId id="2147484438" r:id="rId33"/>
    <p:sldMasterId id="2147484450" r:id="rId34"/>
    <p:sldMasterId id="2147484462" r:id="rId35"/>
    <p:sldMasterId id="2147484474" r:id="rId36"/>
    <p:sldMasterId id="2147484486" r:id="rId37"/>
    <p:sldMasterId id="2147484498" r:id="rId38"/>
    <p:sldMasterId id="2147484510" r:id="rId39"/>
    <p:sldMasterId id="2147484522" r:id="rId40"/>
    <p:sldMasterId id="2147484534" r:id="rId41"/>
    <p:sldMasterId id="2147484557" r:id="rId42"/>
    <p:sldMasterId id="2147484593" r:id="rId43"/>
    <p:sldMasterId id="2147484605" r:id="rId44"/>
    <p:sldMasterId id="2147484629" r:id="rId45"/>
    <p:sldMasterId id="2147484631" r:id="rId46"/>
    <p:sldMasterId id="2147484633" r:id="rId47"/>
    <p:sldMasterId id="2147484645" r:id="rId48"/>
    <p:sldMasterId id="2147484657" r:id="rId49"/>
    <p:sldMasterId id="2147484669" r:id="rId50"/>
    <p:sldMasterId id="2147484681" r:id="rId51"/>
    <p:sldMasterId id="2147484693" r:id="rId52"/>
    <p:sldMasterId id="2147484695" r:id="rId53"/>
    <p:sldMasterId id="2147484697" r:id="rId54"/>
    <p:sldMasterId id="2147484703" r:id="rId55"/>
    <p:sldMasterId id="2147484705" r:id="rId56"/>
    <p:sldMasterId id="2147484707" r:id="rId57"/>
    <p:sldMasterId id="2147484709" r:id="rId58"/>
    <p:sldMasterId id="2147484711" r:id="rId59"/>
    <p:sldMasterId id="2147485368" r:id="rId60"/>
    <p:sldMasterId id="2147486046" r:id="rId61"/>
    <p:sldMasterId id="2147486049" r:id="rId62"/>
    <p:sldMasterId id="2147486051" r:id="rId63"/>
    <p:sldMasterId id="2147486063" r:id="rId64"/>
    <p:sldMasterId id="2147486075" r:id="rId65"/>
    <p:sldMasterId id="2147486089" r:id="rId66"/>
    <p:sldMasterId id="2147486101" r:id="rId67"/>
    <p:sldMasterId id="2147486125" r:id="rId68"/>
    <p:sldMasterId id="2147489087" r:id="rId69"/>
    <p:sldMasterId id="2147489860" r:id="rId70"/>
    <p:sldMasterId id="2147491434" r:id="rId71"/>
    <p:sldMasterId id="2147491448" r:id="rId72"/>
    <p:sldMasterId id="2147491460" r:id="rId73"/>
    <p:sldMasterId id="2147491476" r:id="rId74"/>
    <p:sldMasterId id="2147491491" r:id="rId75"/>
    <p:sldMasterId id="2147491505" r:id="rId76"/>
    <p:sldMasterId id="2147491517" r:id="rId77"/>
    <p:sldMasterId id="2147491529" r:id="rId78"/>
    <p:sldMasterId id="2147491531" r:id="rId79"/>
    <p:sldMasterId id="2147491533" r:id="rId80"/>
    <p:sldMasterId id="2147491545" r:id="rId81"/>
    <p:sldMasterId id="2147491560" r:id="rId82"/>
    <p:sldMasterId id="2147491563" r:id="rId83"/>
    <p:sldMasterId id="2147491566" r:id="rId84"/>
    <p:sldMasterId id="2147491578" r:id="rId85"/>
    <p:sldMasterId id="2147491581" r:id="rId86"/>
    <p:sldMasterId id="2147491595" r:id="rId87"/>
    <p:sldMasterId id="2147491607" r:id="rId88"/>
    <p:sldMasterId id="2147491619" r:id="rId89"/>
    <p:sldMasterId id="2147491622" r:id="rId90"/>
    <p:sldMasterId id="2147491624" r:id="rId91"/>
    <p:sldMasterId id="2147491626" r:id="rId92"/>
    <p:sldMasterId id="2147491628" r:id="rId93"/>
    <p:sldMasterId id="2147491630" r:id="rId94"/>
    <p:sldMasterId id="2147494916" r:id="rId95"/>
    <p:sldMasterId id="2147494928" r:id="rId96"/>
  </p:sldMasterIdLst>
  <p:notesMasterIdLst>
    <p:notesMasterId r:id="rId308"/>
  </p:notesMasterIdLst>
  <p:handoutMasterIdLst>
    <p:handoutMasterId r:id="rId309"/>
  </p:handoutMasterIdLst>
  <p:sldIdLst>
    <p:sldId id="942" r:id="rId97"/>
    <p:sldId id="897" r:id="rId98"/>
    <p:sldId id="441" r:id="rId99"/>
    <p:sldId id="898" r:id="rId100"/>
    <p:sldId id="899" r:id="rId101"/>
    <p:sldId id="900" r:id="rId102"/>
    <p:sldId id="929" r:id="rId103"/>
    <p:sldId id="930" r:id="rId104"/>
    <p:sldId id="931" r:id="rId105"/>
    <p:sldId id="918" r:id="rId106"/>
    <p:sldId id="902" r:id="rId107"/>
    <p:sldId id="940" r:id="rId108"/>
    <p:sldId id="932" r:id="rId109"/>
    <p:sldId id="933" r:id="rId110"/>
    <p:sldId id="934" r:id="rId111"/>
    <p:sldId id="935" r:id="rId112"/>
    <p:sldId id="936" r:id="rId113"/>
    <p:sldId id="941" r:id="rId114"/>
    <p:sldId id="938" r:id="rId115"/>
    <p:sldId id="939" r:id="rId116"/>
    <p:sldId id="818" r:id="rId117"/>
    <p:sldId id="820" r:id="rId118"/>
    <p:sldId id="813" r:id="rId119"/>
    <p:sldId id="904" r:id="rId120"/>
    <p:sldId id="905" r:id="rId121"/>
    <p:sldId id="906" r:id="rId122"/>
    <p:sldId id="943" r:id="rId123"/>
    <p:sldId id="908" r:id="rId124"/>
    <p:sldId id="909" r:id="rId125"/>
    <p:sldId id="910" r:id="rId126"/>
    <p:sldId id="911" r:id="rId127"/>
    <p:sldId id="912" r:id="rId128"/>
    <p:sldId id="945" r:id="rId129"/>
    <p:sldId id="863" r:id="rId130"/>
    <p:sldId id="626" r:id="rId131"/>
    <p:sldId id="628" r:id="rId132"/>
    <p:sldId id="829" r:id="rId133"/>
    <p:sldId id="630" r:id="rId134"/>
    <p:sldId id="869" r:id="rId135"/>
    <p:sldId id="821" r:id="rId136"/>
    <p:sldId id="832" r:id="rId137"/>
    <p:sldId id="833" r:id="rId138"/>
    <p:sldId id="631" r:id="rId139"/>
    <p:sldId id="835" r:id="rId140"/>
    <p:sldId id="815" r:id="rId141"/>
    <p:sldId id="816" r:id="rId142"/>
    <p:sldId id="637" r:id="rId143"/>
    <p:sldId id="824" r:id="rId144"/>
    <p:sldId id="922" r:id="rId145"/>
    <p:sldId id="870" r:id="rId146"/>
    <p:sldId id="838" r:id="rId147"/>
    <p:sldId id="839" r:id="rId148"/>
    <p:sldId id="840" r:id="rId149"/>
    <p:sldId id="841" r:id="rId150"/>
    <p:sldId id="523" r:id="rId151"/>
    <p:sldId id="638" r:id="rId152"/>
    <p:sldId id="525" r:id="rId153"/>
    <p:sldId id="526" r:id="rId154"/>
    <p:sldId id="527" r:id="rId155"/>
    <p:sldId id="528" r:id="rId156"/>
    <p:sldId id="529" r:id="rId157"/>
    <p:sldId id="530" r:id="rId158"/>
    <p:sldId id="531" r:id="rId159"/>
    <p:sldId id="532" r:id="rId160"/>
    <p:sldId id="843" r:id="rId161"/>
    <p:sldId id="844" r:id="rId162"/>
    <p:sldId id="944" r:id="rId163"/>
    <p:sldId id="639" r:id="rId164"/>
    <p:sldId id="845" r:id="rId165"/>
    <p:sldId id="889" r:id="rId166"/>
    <p:sldId id="834" r:id="rId167"/>
    <p:sldId id="539" r:id="rId168"/>
    <p:sldId id="846" r:id="rId169"/>
    <p:sldId id="847" r:id="rId170"/>
    <p:sldId id="641" r:id="rId171"/>
    <p:sldId id="925" r:id="rId172"/>
    <p:sldId id="946" r:id="rId173"/>
    <p:sldId id="644" r:id="rId174"/>
    <p:sldId id="872" r:id="rId175"/>
    <p:sldId id="873" r:id="rId176"/>
    <p:sldId id="546" r:id="rId177"/>
    <p:sldId id="850" r:id="rId178"/>
    <p:sldId id="851" r:id="rId179"/>
    <p:sldId id="646" r:id="rId180"/>
    <p:sldId id="874" r:id="rId181"/>
    <p:sldId id="648" r:id="rId182"/>
    <p:sldId id="875" r:id="rId183"/>
    <p:sldId id="876" r:id="rId184"/>
    <p:sldId id="651" r:id="rId185"/>
    <p:sldId id="825" r:id="rId186"/>
    <p:sldId id="826" r:id="rId187"/>
    <p:sldId id="857" r:id="rId188"/>
    <p:sldId id="877" r:id="rId189"/>
    <p:sldId id="858" r:id="rId190"/>
    <p:sldId id="559" r:id="rId191"/>
    <p:sldId id="878" r:id="rId192"/>
    <p:sldId id="652" r:id="rId193"/>
    <p:sldId id="848" r:id="rId194"/>
    <p:sldId id="654" r:id="rId195"/>
    <p:sldId id="655" r:id="rId196"/>
    <p:sldId id="923" r:id="rId197"/>
    <p:sldId id="657" r:id="rId198"/>
    <p:sldId id="567" r:id="rId199"/>
    <p:sldId id="658" r:id="rId200"/>
    <p:sldId id="663" r:id="rId201"/>
    <p:sldId id="660" r:id="rId202"/>
    <p:sldId id="661" r:id="rId203"/>
    <p:sldId id="662" r:id="rId204"/>
    <p:sldId id="664" r:id="rId205"/>
    <p:sldId id="669" r:id="rId206"/>
    <p:sldId id="666" r:id="rId207"/>
    <p:sldId id="667" r:id="rId208"/>
    <p:sldId id="668" r:id="rId209"/>
    <p:sldId id="670" r:id="rId210"/>
    <p:sldId id="675" r:id="rId211"/>
    <p:sldId id="672" r:id="rId212"/>
    <p:sldId id="673" r:id="rId213"/>
    <p:sldId id="674" r:id="rId214"/>
    <p:sldId id="676" r:id="rId215"/>
    <p:sldId id="680" r:id="rId216"/>
    <p:sldId id="678" r:id="rId217"/>
    <p:sldId id="679" r:id="rId218"/>
    <p:sldId id="681" r:id="rId219"/>
    <p:sldId id="588" r:id="rId220"/>
    <p:sldId id="682" r:id="rId221"/>
    <p:sldId id="590" r:id="rId222"/>
    <p:sldId id="864" r:id="rId223"/>
    <p:sldId id="865" r:id="rId224"/>
    <p:sldId id="683" r:id="rId225"/>
    <p:sldId id="684" r:id="rId226"/>
    <p:sldId id="685" r:id="rId227"/>
    <p:sldId id="686" r:id="rId228"/>
    <p:sldId id="687" r:id="rId229"/>
    <p:sldId id="598" r:id="rId230"/>
    <p:sldId id="947" r:id="rId231"/>
    <p:sldId id="866" r:id="rId232"/>
    <p:sldId id="880" r:id="rId233"/>
    <p:sldId id="868" r:id="rId234"/>
    <p:sldId id="881" r:id="rId235"/>
    <p:sldId id="882" r:id="rId236"/>
    <p:sldId id="867" r:id="rId237"/>
    <p:sldId id="607" r:id="rId238"/>
    <p:sldId id="854" r:id="rId239"/>
    <p:sldId id="690" r:id="rId240"/>
    <p:sldId id="694" r:id="rId241"/>
    <p:sldId id="926" r:id="rId242"/>
    <p:sldId id="691" r:id="rId243"/>
    <p:sldId id="693" r:id="rId244"/>
    <p:sldId id="883" r:id="rId245"/>
    <p:sldId id="700" r:id="rId246"/>
    <p:sldId id="702" r:id="rId247"/>
    <p:sldId id="703" r:id="rId248"/>
    <p:sldId id="705" r:id="rId249"/>
    <p:sldId id="706" r:id="rId250"/>
    <p:sldId id="708" r:id="rId251"/>
    <p:sldId id="710" r:id="rId252"/>
    <p:sldId id="712" r:id="rId253"/>
    <p:sldId id="715" r:id="rId254"/>
    <p:sldId id="717" r:id="rId255"/>
    <p:sldId id="719" r:id="rId256"/>
    <p:sldId id="913" r:id="rId257"/>
    <p:sldId id="721" r:id="rId258"/>
    <p:sldId id="723" r:id="rId259"/>
    <p:sldId id="725" r:id="rId260"/>
    <p:sldId id="727" r:id="rId261"/>
    <p:sldId id="729" r:id="rId262"/>
    <p:sldId id="730" r:id="rId263"/>
    <p:sldId id="732" r:id="rId264"/>
    <p:sldId id="736" r:id="rId265"/>
    <p:sldId id="737" r:id="rId266"/>
    <p:sldId id="739" r:id="rId267"/>
    <p:sldId id="884" r:id="rId268"/>
    <p:sldId id="741" r:id="rId269"/>
    <p:sldId id="743" r:id="rId270"/>
    <p:sldId id="745" r:id="rId271"/>
    <p:sldId id="746" r:id="rId272"/>
    <p:sldId id="748" r:id="rId273"/>
    <p:sldId id="948" r:id="rId274"/>
    <p:sldId id="751" r:id="rId275"/>
    <p:sldId id="753" r:id="rId276"/>
    <p:sldId id="755" r:id="rId277"/>
    <p:sldId id="891" r:id="rId278"/>
    <p:sldId id="759" r:id="rId279"/>
    <p:sldId id="761" r:id="rId280"/>
    <p:sldId id="927" r:id="rId281"/>
    <p:sldId id="764" r:id="rId282"/>
    <p:sldId id="767" r:id="rId283"/>
    <p:sldId id="769" r:id="rId284"/>
    <p:sldId id="771" r:id="rId285"/>
    <p:sldId id="914" r:id="rId286"/>
    <p:sldId id="774" r:id="rId287"/>
    <p:sldId id="776" r:id="rId288"/>
    <p:sldId id="778" r:id="rId289"/>
    <p:sldId id="780" r:id="rId290"/>
    <p:sldId id="782" r:id="rId291"/>
    <p:sldId id="886" r:id="rId292"/>
    <p:sldId id="887" r:id="rId293"/>
    <p:sldId id="784" r:id="rId294"/>
    <p:sldId id="893" r:id="rId295"/>
    <p:sldId id="789" r:id="rId296"/>
    <p:sldId id="792" r:id="rId297"/>
    <p:sldId id="894" r:id="rId298"/>
    <p:sldId id="797" r:id="rId299"/>
    <p:sldId id="799" r:id="rId300"/>
    <p:sldId id="803" r:id="rId301"/>
    <p:sldId id="805" r:id="rId302"/>
    <p:sldId id="806" r:id="rId303"/>
    <p:sldId id="1976" r:id="rId304"/>
    <p:sldId id="924" r:id="rId305"/>
    <p:sldId id="915" r:id="rId306"/>
    <p:sldId id="916" r:id="rId30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Overview" id="{DB8EA1F6-6FEF-F348-B46C-49182F412997}">
          <p14:sldIdLst>
            <p14:sldId id="942"/>
            <p14:sldId id="897"/>
            <p14:sldId id="441"/>
            <p14:sldId id="898"/>
            <p14:sldId id="899"/>
            <p14:sldId id="900"/>
            <p14:sldId id="929"/>
            <p14:sldId id="930"/>
            <p14:sldId id="931"/>
            <p14:sldId id="918"/>
            <p14:sldId id="902"/>
            <p14:sldId id="940"/>
            <p14:sldId id="932"/>
            <p14:sldId id="933"/>
            <p14:sldId id="934"/>
            <p14:sldId id="935"/>
            <p14:sldId id="936"/>
            <p14:sldId id="941"/>
            <p14:sldId id="938"/>
            <p14:sldId id="939"/>
          </p14:sldIdLst>
        </p14:section>
        <p14:section name="Introduction" id="{E077F531-DBEC-4D45-A3A2-C4D41AD8BA75}">
          <p14:sldIdLst>
            <p14:sldId id="818"/>
            <p14:sldId id="820"/>
            <p14:sldId id="813"/>
          </p14:sldIdLst>
        </p14:section>
        <p14:section name="Sermon" id="{8DCA4A71-177D-DD45-B708-B97BEBDE71DC}">
          <p14:sldIdLst>
            <p14:sldId id="904"/>
            <p14:sldId id="905"/>
            <p14:sldId id="906"/>
            <p14:sldId id="943"/>
            <p14:sldId id="908"/>
            <p14:sldId id="909"/>
            <p14:sldId id="910"/>
            <p14:sldId id="911"/>
            <p14:sldId id="912"/>
          </p14:sldIdLst>
        </p14:section>
        <p14:section name="Chapters" id="{662F3FDA-B1E3-AF49-A987-A813F8BF56E4}">
          <p14:sldIdLst>
            <p14:sldId id="945"/>
            <p14:sldId id="863"/>
            <p14:sldId id="626"/>
            <p14:sldId id="628"/>
            <p14:sldId id="829"/>
            <p14:sldId id="630"/>
            <p14:sldId id="869"/>
            <p14:sldId id="821"/>
            <p14:sldId id="832"/>
            <p14:sldId id="833"/>
            <p14:sldId id="631"/>
            <p14:sldId id="835"/>
            <p14:sldId id="815"/>
            <p14:sldId id="816"/>
            <p14:sldId id="637"/>
            <p14:sldId id="824"/>
            <p14:sldId id="922"/>
            <p14:sldId id="870"/>
            <p14:sldId id="838"/>
            <p14:sldId id="839"/>
            <p14:sldId id="840"/>
            <p14:sldId id="841"/>
            <p14:sldId id="523"/>
            <p14:sldId id="638"/>
            <p14:sldId id="525"/>
            <p14:sldId id="526"/>
            <p14:sldId id="527"/>
            <p14:sldId id="528"/>
            <p14:sldId id="529"/>
            <p14:sldId id="530"/>
            <p14:sldId id="531"/>
            <p14:sldId id="532"/>
            <p14:sldId id="843"/>
            <p14:sldId id="844"/>
            <p14:sldId id="944"/>
            <p14:sldId id="639"/>
            <p14:sldId id="845"/>
            <p14:sldId id="889"/>
            <p14:sldId id="834"/>
            <p14:sldId id="539"/>
            <p14:sldId id="846"/>
            <p14:sldId id="847"/>
            <p14:sldId id="641"/>
            <p14:sldId id="925"/>
            <p14:sldId id="946"/>
            <p14:sldId id="644"/>
            <p14:sldId id="872"/>
            <p14:sldId id="873"/>
            <p14:sldId id="546"/>
            <p14:sldId id="850"/>
            <p14:sldId id="851"/>
            <p14:sldId id="646"/>
            <p14:sldId id="874"/>
            <p14:sldId id="648"/>
            <p14:sldId id="875"/>
            <p14:sldId id="876"/>
            <p14:sldId id="651"/>
            <p14:sldId id="825"/>
            <p14:sldId id="826"/>
            <p14:sldId id="857"/>
            <p14:sldId id="877"/>
            <p14:sldId id="858"/>
            <p14:sldId id="559"/>
            <p14:sldId id="878"/>
            <p14:sldId id="652"/>
            <p14:sldId id="848"/>
            <p14:sldId id="654"/>
            <p14:sldId id="655"/>
            <p14:sldId id="923"/>
            <p14:sldId id="657"/>
            <p14:sldId id="567"/>
            <p14:sldId id="658"/>
            <p14:sldId id="663"/>
            <p14:sldId id="660"/>
            <p14:sldId id="661"/>
            <p14:sldId id="662"/>
            <p14:sldId id="664"/>
            <p14:sldId id="669"/>
            <p14:sldId id="666"/>
            <p14:sldId id="667"/>
            <p14:sldId id="668"/>
            <p14:sldId id="670"/>
            <p14:sldId id="675"/>
            <p14:sldId id="672"/>
            <p14:sldId id="673"/>
            <p14:sldId id="674"/>
            <p14:sldId id="676"/>
            <p14:sldId id="680"/>
            <p14:sldId id="678"/>
            <p14:sldId id="679"/>
            <p14:sldId id="681"/>
            <p14:sldId id="588"/>
            <p14:sldId id="682"/>
            <p14:sldId id="590"/>
            <p14:sldId id="864"/>
            <p14:sldId id="865"/>
            <p14:sldId id="683"/>
            <p14:sldId id="684"/>
            <p14:sldId id="685"/>
            <p14:sldId id="686"/>
            <p14:sldId id="687"/>
            <p14:sldId id="598"/>
            <p14:sldId id="947"/>
            <p14:sldId id="866"/>
            <p14:sldId id="880"/>
            <p14:sldId id="868"/>
            <p14:sldId id="881"/>
            <p14:sldId id="882"/>
            <p14:sldId id="867"/>
            <p14:sldId id="607"/>
            <p14:sldId id="854"/>
            <p14:sldId id="690"/>
            <p14:sldId id="694"/>
            <p14:sldId id="926"/>
            <p14:sldId id="691"/>
            <p14:sldId id="693"/>
            <p14:sldId id="883"/>
            <p14:sldId id="700"/>
            <p14:sldId id="702"/>
            <p14:sldId id="703"/>
            <p14:sldId id="705"/>
            <p14:sldId id="706"/>
            <p14:sldId id="708"/>
            <p14:sldId id="710"/>
            <p14:sldId id="712"/>
            <p14:sldId id="715"/>
            <p14:sldId id="717"/>
            <p14:sldId id="719"/>
            <p14:sldId id="913"/>
            <p14:sldId id="721"/>
            <p14:sldId id="723"/>
            <p14:sldId id="725"/>
            <p14:sldId id="727"/>
            <p14:sldId id="729"/>
            <p14:sldId id="730"/>
            <p14:sldId id="732"/>
            <p14:sldId id="736"/>
            <p14:sldId id="737"/>
            <p14:sldId id="739"/>
            <p14:sldId id="884"/>
            <p14:sldId id="741"/>
            <p14:sldId id="743"/>
            <p14:sldId id="745"/>
            <p14:sldId id="746"/>
            <p14:sldId id="748"/>
            <p14:sldId id="948"/>
            <p14:sldId id="751"/>
            <p14:sldId id="753"/>
            <p14:sldId id="755"/>
            <p14:sldId id="891"/>
            <p14:sldId id="759"/>
            <p14:sldId id="761"/>
            <p14:sldId id="927"/>
            <p14:sldId id="764"/>
            <p14:sldId id="767"/>
            <p14:sldId id="769"/>
            <p14:sldId id="771"/>
            <p14:sldId id="914"/>
            <p14:sldId id="774"/>
            <p14:sldId id="776"/>
            <p14:sldId id="778"/>
            <p14:sldId id="780"/>
            <p14:sldId id="782"/>
            <p14:sldId id="886"/>
            <p14:sldId id="887"/>
            <p14:sldId id="784"/>
            <p14:sldId id="893"/>
            <p14:sldId id="789"/>
            <p14:sldId id="792"/>
            <p14:sldId id="894"/>
            <p14:sldId id="797"/>
          </p14:sldIdLst>
        </p14:section>
        <p14:section name="Conclusion" id="{A0769103-4FCD-5D44-9C62-661372FF9C49}">
          <p14:sldIdLst>
            <p14:sldId id="799"/>
            <p14:sldId id="803"/>
            <p14:sldId id="805"/>
            <p14:sldId id="806"/>
            <p14:sldId id="1976"/>
          </p14:sldIdLst>
        </p14:section>
        <p14:section name="Supplements" id="{9062F361-7F29-5545-96C0-1EBC8F3FE6EF}">
          <p14:sldIdLst>
            <p14:sldId id="924"/>
            <p14:sldId id="915"/>
            <p14:sldId id="9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FFFFFF"/>
    <a:srgbClr val="0000FF"/>
    <a:srgbClr val="00060C"/>
    <a:srgbClr val="FFFF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294"/>
    <p:restoredTop sz="70046" autoAdjust="0"/>
  </p:normalViewPr>
  <p:slideViewPr>
    <p:cSldViewPr>
      <p:cViewPr varScale="1">
        <p:scale>
          <a:sx n="90" d="100"/>
          <a:sy n="90" d="100"/>
        </p:scale>
        <p:origin x="216" y="53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32"/>
    </p:cViewPr>
  </p:sorterViewPr>
  <p:notesViewPr>
    <p:cSldViewPr>
      <p:cViewPr varScale="1">
        <p:scale>
          <a:sx n="66" d="100"/>
          <a:sy n="66" d="100"/>
        </p:scale>
        <p:origin x="-333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21.xml"/><Relationship Id="rId299" Type="http://schemas.openxmlformats.org/officeDocument/2006/relationships/slide" Target="slides/slide20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63.xml"/><Relationship Id="rId170" Type="http://schemas.openxmlformats.org/officeDocument/2006/relationships/slide" Target="slides/slide74.xml"/><Relationship Id="rId226" Type="http://schemas.openxmlformats.org/officeDocument/2006/relationships/slide" Target="slides/slide130.xml"/><Relationship Id="rId268" Type="http://schemas.openxmlformats.org/officeDocument/2006/relationships/slide" Target="slides/slide172.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32.xml"/><Relationship Id="rId5" Type="http://schemas.openxmlformats.org/officeDocument/2006/relationships/slideMaster" Target="slideMasters/slideMaster5.xml"/><Relationship Id="rId181" Type="http://schemas.openxmlformats.org/officeDocument/2006/relationships/slide" Target="slides/slide85.xml"/><Relationship Id="rId237" Type="http://schemas.openxmlformats.org/officeDocument/2006/relationships/slide" Target="slides/slide141.xml"/><Relationship Id="rId279" Type="http://schemas.openxmlformats.org/officeDocument/2006/relationships/slide" Target="slides/slide183.xml"/><Relationship Id="rId43" Type="http://schemas.openxmlformats.org/officeDocument/2006/relationships/slideMaster" Target="slideMasters/slideMaster43.xml"/><Relationship Id="rId139" Type="http://schemas.openxmlformats.org/officeDocument/2006/relationships/slide" Target="slides/slide43.xml"/><Relationship Id="rId290" Type="http://schemas.openxmlformats.org/officeDocument/2006/relationships/slide" Target="slides/slide194.xml"/><Relationship Id="rId304" Type="http://schemas.openxmlformats.org/officeDocument/2006/relationships/slide" Target="slides/slide208.xml"/><Relationship Id="rId85" Type="http://schemas.openxmlformats.org/officeDocument/2006/relationships/slideMaster" Target="slideMasters/slideMaster85.xml"/><Relationship Id="rId150" Type="http://schemas.openxmlformats.org/officeDocument/2006/relationships/slide" Target="slides/slide54.xml"/><Relationship Id="rId192" Type="http://schemas.openxmlformats.org/officeDocument/2006/relationships/slide" Target="slides/slide96.xml"/><Relationship Id="rId206" Type="http://schemas.openxmlformats.org/officeDocument/2006/relationships/slide" Target="slides/slide110.xml"/><Relationship Id="rId248" Type="http://schemas.openxmlformats.org/officeDocument/2006/relationships/slide" Target="slides/slide152.xml"/><Relationship Id="rId12" Type="http://schemas.openxmlformats.org/officeDocument/2006/relationships/slideMaster" Target="slideMasters/slideMaster12.xml"/><Relationship Id="rId108" Type="http://schemas.openxmlformats.org/officeDocument/2006/relationships/slide" Target="slides/slide12.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 Target="slides/slide65.xml"/><Relationship Id="rId217" Type="http://schemas.openxmlformats.org/officeDocument/2006/relationships/slide" Target="slides/slide121.xml"/><Relationship Id="rId259" Type="http://schemas.openxmlformats.org/officeDocument/2006/relationships/slide" Target="slides/slide163.xml"/><Relationship Id="rId23" Type="http://schemas.openxmlformats.org/officeDocument/2006/relationships/slideMaster" Target="slideMasters/slideMaster23.xml"/><Relationship Id="rId119" Type="http://schemas.openxmlformats.org/officeDocument/2006/relationships/slide" Target="slides/slide23.xml"/><Relationship Id="rId270" Type="http://schemas.openxmlformats.org/officeDocument/2006/relationships/slide" Target="slides/slide174.xml"/><Relationship Id="rId65" Type="http://schemas.openxmlformats.org/officeDocument/2006/relationships/slideMaster" Target="slideMasters/slideMaster65.xml"/><Relationship Id="rId130" Type="http://schemas.openxmlformats.org/officeDocument/2006/relationships/slide" Target="slides/slide34.xml"/><Relationship Id="rId172" Type="http://schemas.openxmlformats.org/officeDocument/2006/relationships/slide" Target="slides/slide76.xml"/><Relationship Id="rId193" Type="http://schemas.openxmlformats.org/officeDocument/2006/relationships/slide" Target="slides/slide97.xml"/><Relationship Id="rId207" Type="http://schemas.openxmlformats.org/officeDocument/2006/relationships/slide" Target="slides/slide111.xml"/><Relationship Id="rId228" Type="http://schemas.openxmlformats.org/officeDocument/2006/relationships/slide" Target="slides/slide132.xml"/><Relationship Id="rId249" Type="http://schemas.openxmlformats.org/officeDocument/2006/relationships/slide" Target="slides/slide153.xml"/><Relationship Id="rId13" Type="http://schemas.openxmlformats.org/officeDocument/2006/relationships/slideMaster" Target="slideMasters/slideMaster13.xml"/><Relationship Id="rId109" Type="http://schemas.openxmlformats.org/officeDocument/2006/relationships/slide" Target="slides/slide13.xml"/><Relationship Id="rId260" Type="http://schemas.openxmlformats.org/officeDocument/2006/relationships/slide" Target="slides/slide164.xml"/><Relationship Id="rId281" Type="http://schemas.openxmlformats.org/officeDocument/2006/relationships/slide" Target="slides/slide18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xml"/><Relationship Id="rId120" Type="http://schemas.openxmlformats.org/officeDocument/2006/relationships/slide" Target="slides/slide24.xml"/><Relationship Id="rId141" Type="http://schemas.openxmlformats.org/officeDocument/2006/relationships/slide" Target="slides/slide45.xml"/><Relationship Id="rId7" Type="http://schemas.openxmlformats.org/officeDocument/2006/relationships/slideMaster" Target="slideMasters/slideMaster7.xml"/><Relationship Id="rId162" Type="http://schemas.openxmlformats.org/officeDocument/2006/relationships/slide" Target="slides/slide66.xml"/><Relationship Id="rId183" Type="http://schemas.openxmlformats.org/officeDocument/2006/relationships/slide" Target="slides/slide87.xml"/><Relationship Id="rId218" Type="http://schemas.openxmlformats.org/officeDocument/2006/relationships/slide" Target="slides/slide122.xml"/><Relationship Id="rId239" Type="http://schemas.openxmlformats.org/officeDocument/2006/relationships/slide" Target="slides/slide143.xml"/><Relationship Id="rId250" Type="http://schemas.openxmlformats.org/officeDocument/2006/relationships/slide" Target="slides/slide154.xml"/><Relationship Id="rId271" Type="http://schemas.openxmlformats.org/officeDocument/2006/relationships/slide" Target="slides/slide175.xml"/><Relationship Id="rId292" Type="http://schemas.openxmlformats.org/officeDocument/2006/relationships/slide" Target="slides/slide196.xml"/><Relationship Id="rId306" Type="http://schemas.openxmlformats.org/officeDocument/2006/relationships/slide" Target="slides/slide21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14.xml"/><Relationship Id="rId131" Type="http://schemas.openxmlformats.org/officeDocument/2006/relationships/slide" Target="slides/slide35.xml"/><Relationship Id="rId152" Type="http://schemas.openxmlformats.org/officeDocument/2006/relationships/slide" Target="slides/slide56.xml"/><Relationship Id="rId173" Type="http://schemas.openxmlformats.org/officeDocument/2006/relationships/slide" Target="slides/slide77.xml"/><Relationship Id="rId194" Type="http://schemas.openxmlformats.org/officeDocument/2006/relationships/slide" Target="slides/slide98.xml"/><Relationship Id="rId208" Type="http://schemas.openxmlformats.org/officeDocument/2006/relationships/slide" Target="slides/slide112.xml"/><Relationship Id="rId229" Type="http://schemas.openxmlformats.org/officeDocument/2006/relationships/slide" Target="slides/slide133.xml"/><Relationship Id="rId240" Type="http://schemas.openxmlformats.org/officeDocument/2006/relationships/slide" Target="slides/slide144.xml"/><Relationship Id="rId261" Type="http://schemas.openxmlformats.org/officeDocument/2006/relationships/slide" Target="slides/slide16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4.xml"/><Relationship Id="rId282" Type="http://schemas.openxmlformats.org/officeDocument/2006/relationships/slide" Target="slides/slide186.xml"/><Relationship Id="rId8" Type="http://schemas.openxmlformats.org/officeDocument/2006/relationships/slideMaster" Target="slideMasters/slideMaster8.xml"/><Relationship Id="rId98" Type="http://schemas.openxmlformats.org/officeDocument/2006/relationships/slide" Target="slides/slide2.xml"/><Relationship Id="rId121" Type="http://schemas.openxmlformats.org/officeDocument/2006/relationships/slide" Target="slides/slide25.xml"/><Relationship Id="rId142" Type="http://schemas.openxmlformats.org/officeDocument/2006/relationships/slide" Target="slides/slide46.xml"/><Relationship Id="rId163" Type="http://schemas.openxmlformats.org/officeDocument/2006/relationships/slide" Target="slides/slide67.xml"/><Relationship Id="rId184" Type="http://schemas.openxmlformats.org/officeDocument/2006/relationships/slide" Target="slides/slide88.xml"/><Relationship Id="rId219" Type="http://schemas.openxmlformats.org/officeDocument/2006/relationships/slide" Target="slides/slide123.xml"/><Relationship Id="rId230" Type="http://schemas.openxmlformats.org/officeDocument/2006/relationships/slide" Target="slides/slide134.xml"/><Relationship Id="rId251" Type="http://schemas.openxmlformats.org/officeDocument/2006/relationships/slide" Target="slides/slide15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76.xml"/><Relationship Id="rId293" Type="http://schemas.openxmlformats.org/officeDocument/2006/relationships/slide" Target="slides/slide197.xml"/><Relationship Id="rId307" Type="http://schemas.openxmlformats.org/officeDocument/2006/relationships/slide" Target="slides/slide211.xml"/><Relationship Id="rId88" Type="http://schemas.openxmlformats.org/officeDocument/2006/relationships/slideMaster" Target="slideMasters/slideMaster88.xml"/><Relationship Id="rId111" Type="http://schemas.openxmlformats.org/officeDocument/2006/relationships/slide" Target="slides/slide15.xml"/><Relationship Id="rId132" Type="http://schemas.openxmlformats.org/officeDocument/2006/relationships/slide" Target="slides/slide36.xml"/><Relationship Id="rId153" Type="http://schemas.openxmlformats.org/officeDocument/2006/relationships/slide" Target="slides/slide57.xml"/><Relationship Id="rId174" Type="http://schemas.openxmlformats.org/officeDocument/2006/relationships/slide" Target="slides/slide78.xml"/><Relationship Id="rId195" Type="http://schemas.openxmlformats.org/officeDocument/2006/relationships/slide" Target="slides/slide99.xml"/><Relationship Id="rId209" Type="http://schemas.openxmlformats.org/officeDocument/2006/relationships/slide" Target="slides/slide113.xml"/><Relationship Id="rId220" Type="http://schemas.openxmlformats.org/officeDocument/2006/relationships/slide" Target="slides/slide124.xml"/><Relationship Id="rId241" Type="http://schemas.openxmlformats.org/officeDocument/2006/relationships/slide" Target="slides/slide14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66.xml"/><Relationship Id="rId283" Type="http://schemas.openxmlformats.org/officeDocument/2006/relationships/slide" Target="slides/slide187.xml"/><Relationship Id="rId78" Type="http://schemas.openxmlformats.org/officeDocument/2006/relationships/slideMaster" Target="slideMasters/slideMaster78.xml"/><Relationship Id="rId99" Type="http://schemas.openxmlformats.org/officeDocument/2006/relationships/slide" Target="slides/slide3.xml"/><Relationship Id="rId101" Type="http://schemas.openxmlformats.org/officeDocument/2006/relationships/slide" Target="slides/slide5.xml"/><Relationship Id="rId122" Type="http://schemas.openxmlformats.org/officeDocument/2006/relationships/slide" Target="slides/slide26.xml"/><Relationship Id="rId143" Type="http://schemas.openxmlformats.org/officeDocument/2006/relationships/slide" Target="slides/slide47.xml"/><Relationship Id="rId164" Type="http://schemas.openxmlformats.org/officeDocument/2006/relationships/slide" Target="slides/slide68.xml"/><Relationship Id="rId185" Type="http://schemas.openxmlformats.org/officeDocument/2006/relationships/slide" Target="slides/slide89.xml"/><Relationship Id="rId9" Type="http://schemas.openxmlformats.org/officeDocument/2006/relationships/slideMaster" Target="slideMasters/slideMaster9.xml"/><Relationship Id="rId210" Type="http://schemas.openxmlformats.org/officeDocument/2006/relationships/slide" Target="slides/slide114.xml"/><Relationship Id="rId26" Type="http://schemas.openxmlformats.org/officeDocument/2006/relationships/slideMaster" Target="slideMasters/slideMaster26.xml"/><Relationship Id="rId231" Type="http://schemas.openxmlformats.org/officeDocument/2006/relationships/slide" Target="slides/slide135.xml"/><Relationship Id="rId252" Type="http://schemas.openxmlformats.org/officeDocument/2006/relationships/slide" Target="slides/slide156.xml"/><Relationship Id="rId273" Type="http://schemas.openxmlformats.org/officeDocument/2006/relationships/slide" Target="slides/slide177.xml"/><Relationship Id="rId294" Type="http://schemas.openxmlformats.org/officeDocument/2006/relationships/slide" Target="slides/slide198.xml"/><Relationship Id="rId308" Type="http://schemas.openxmlformats.org/officeDocument/2006/relationships/notesMaster" Target="notesMasters/notesMaster1.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16.xml"/><Relationship Id="rId133" Type="http://schemas.openxmlformats.org/officeDocument/2006/relationships/slide" Target="slides/slide37.xml"/><Relationship Id="rId154" Type="http://schemas.openxmlformats.org/officeDocument/2006/relationships/slide" Target="slides/slide58.xml"/><Relationship Id="rId175" Type="http://schemas.openxmlformats.org/officeDocument/2006/relationships/slide" Target="slides/slide79.xml"/><Relationship Id="rId196" Type="http://schemas.openxmlformats.org/officeDocument/2006/relationships/slide" Target="slides/slide100.xml"/><Relationship Id="rId200" Type="http://schemas.openxmlformats.org/officeDocument/2006/relationships/slide" Target="slides/slide104.xml"/><Relationship Id="rId16" Type="http://schemas.openxmlformats.org/officeDocument/2006/relationships/slideMaster" Target="slideMasters/slideMaster16.xml"/><Relationship Id="rId221" Type="http://schemas.openxmlformats.org/officeDocument/2006/relationships/slide" Target="slides/slide125.xml"/><Relationship Id="rId242" Type="http://schemas.openxmlformats.org/officeDocument/2006/relationships/slide" Target="slides/slide146.xml"/><Relationship Id="rId263" Type="http://schemas.openxmlformats.org/officeDocument/2006/relationships/slide" Target="slides/slide167.xml"/><Relationship Id="rId284" Type="http://schemas.openxmlformats.org/officeDocument/2006/relationships/slide" Target="slides/slide18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6.xml"/><Relationship Id="rId123" Type="http://schemas.openxmlformats.org/officeDocument/2006/relationships/slide" Target="slides/slide27.xml"/><Relationship Id="rId144" Type="http://schemas.openxmlformats.org/officeDocument/2006/relationships/slide" Target="slides/slide48.xml"/><Relationship Id="rId90" Type="http://schemas.openxmlformats.org/officeDocument/2006/relationships/slideMaster" Target="slideMasters/slideMaster90.xml"/><Relationship Id="rId165" Type="http://schemas.openxmlformats.org/officeDocument/2006/relationships/slide" Target="slides/slide69.xml"/><Relationship Id="rId186" Type="http://schemas.openxmlformats.org/officeDocument/2006/relationships/slide" Target="slides/slide90.xml"/><Relationship Id="rId211" Type="http://schemas.openxmlformats.org/officeDocument/2006/relationships/slide" Target="slides/slide115.xml"/><Relationship Id="rId232" Type="http://schemas.openxmlformats.org/officeDocument/2006/relationships/slide" Target="slides/slide136.xml"/><Relationship Id="rId253" Type="http://schemas.openxmlformats.org/officeDocument/2006/relationships/slide" Target="slides/slide157.xml"/><Relationship Id="rId274" Type="http://schemas.openxmlformats.org/officeDocument/2006/relationships/slide" Target="slides/slide178.xml"/><Relationship Id="rId295" Type="http://schemas.openxmlformats.org/officeDocument/2006/relationships/slide" Target="slides/slide199.xml"/><Relationship Id="rId309" Type="http://schemas.openxmlformats.org/officeDocument/2006/relationships/handoutMaster" Target="handoutMasters/handout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17.xml"/><Relationship Id="rId134" Type="http://schemas.openxmlformats.org/officeDocument/2006/relationships/slide" Target="slides/slide38.xml"/><Relationship Id="rId80" Type="http://schemas.openxmlformats.org/officeDocument/2006/relationships/slideMaster" Target="slideMasters/slideMaster80.xml"/><Relationship Id="rId155" Type="http://schemas.openxmlformats.org/officeDocument/2006/relationships/slide" Target="slides/slide59.xml"/><Relationship Id="rId176" Type="http://schemas.openxmlformats.org/officeDocument/2006/relationships/slide" Target="slides/slide80.xml"/><Relationship Id="rId197" Type="http://schemas.openxmlformats.org/officeDocument/2006/relationships/slide" Target="slides/slide101.xml"/><Relationship Id="rId201" Type="http://schemas.openxmlformats.org/officeDocument/2006/relationships/slide" Target="slides/slide105.xml"/><Relationship Id="rId222" Type="http://schemas.openxmlformats.org/officeDocument/2006/relationships/slide" Target="slides/slide126.xml"/><Relationship Id="rId243" Type="http://schemas.openxmlformats.org/officeDocument/2006/relationships/slide" Target="slides/slide147.xml"/><Relationship Id="rId264" Type="http://schemas.openxmlformats.org/officeDocument/2006/relationships/slide" Target="slides/slide168.xml"/><Relationship Id="rId285" Type="http://schemas.openxmlformats.org/officeDocument/2006/relationships/slide" Target="slides/slide18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7.xml"/><Relationship Id="rId124" Type="http://schemas.openxmlformats.org/officeDocument/2006/relationships/slide" Target="slides/slide28.xml"/><Relationship Id="rId310" Type="http://schemas.openxmlformats.org/officeDocument/2006/relationships/presProps" Target="presProps.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49.xml"/><Relationship Id="rId166" Type="http://schemas.openxmlformats.org/officeDocument/2006/relationships/slide" Target="slides/slide70.xml"/><Relationship Id="rId187" Type="http://schemas.openxmlformats.org/officeDocument/2006/relationships/slide" Target="slides/slide91.xml"/><Relationship Id="rId1" Type="http://schemas.openxmlformats.org/officeDocument/2006/relationships/slideMaster" Target="slideMasters/slideMaster1.xml"/><Relationship Id="rId212" Type="http://schemas.openxmlformats.org/officeDocument/2006/relationships/slide" Target="slides/slide116.xml"/><Relationship Id="rId233" Type="http://schemas.openxmlformats.org/officeDocument/2006/relationships/slide" Target="slides/slide137.xml"/><Relationship Id="rId254" Type="http://schemas.openxmlformats.org/officeDocument/2006/relationships/slide" Target="slides/slide15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18.xml"/><Relationship Id="rId275" Type="http://schemas.openxmlformats.org/officeDocument/2006/relationships/slide" Target="slides/slide179.xml"/><Relationship Id="rId296" Type="http://schemas.openxmlformats.org/officeDocument/2006/relationships/slide" Target="slides/slide200.xml"/><Relationship Id="rId300" Type="http://schemas.openxmlformats.org/officeDocument/2006/relationships/slide" Target="slides/slide204.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39.xml"/><Relationship Id="rId156" Type="http://schemas.openxmlformats.org/officeDocument/2006/relationships/slide" Target="slides/slide60.xml"/><Relationship Id="rId177" Type="http://schemas.openxmlformats.org/officeDocument/2006/relationships/slide" Target="slides/slide81.xml"/><Relationship Id="rId198" Type="http://schemas.openxmlformats.org/officeDocument/2006/relationships/slide" Target="slides/slide102.xml"/><Relationship Id="rId202" Type="http://schemas.openxmlformats.org/officeDocument/2006/relationships/slide" Target="slides/slide106.xml"/><Relationship Id="rId223" Type="http://schemas.openxmlformats.org/officeDocument/2006/relationships/slide" Target="slides/slide127.xml"/><Relationship Id="rId244" Type="http://schemas.openxmlformats.org/officeDocument/2006/relationships/slide" Target="slides/slide14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69.xml"/><Relationship Id="rId286" Type="http://schemas.openxmlformats.org/officeDocument/2006/relationships/slide" Target="slides/slide190.xml"/><Relationship Id="rId50" Type="http://schemas.openxmlformats.org/officeDocument/2006/relationships/slideMaster" Target="slideMasters/slideMaster50.xml"/><Relationship Id="rId104" Type="http://schemas.openxmlformats.org/officeDocument/2006/relationships/slide" Target="slides/slide8.xml"/><Relationship Id="rId125" Type="http://schemas.openxmlformats.org/officeDocument/2006/relationships/slide" Target="slides/slide29.xml"/><Relationship Id="rId146" Type="http://schemas.openxmlformats.org/officeDocument/2006/relationships/slide" Target="slides/slide50.xml"/><Relationship Id="rId167" Type="http://schemas.openxmlformats.org/officeDocument/2006/relationships/slide" Target="slides/slide71.xml"/><Relationship Id="rId188" Type="http://schemas.openxmlformats.org/officeDocument/2006/relationships/slide" Target="slides/slide92.xml"/><Relationship Id="rId311" Type="http://schemas.openxmlformats.org/officeDocument/2006/relationships/viewProps" Target="viewProps.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117.xml"/><Relationship Id="rId234" Type="http://schemas.openxmlformats.org/officeDocument/2006/relationships/slide" Target="slides/slide13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59.xml"/><Relationship Id="rId276" Type="http://schemas.openxmlformats.org/officeDocument/2006/relationships/slide" Target="slides/slide180.xml"/><Relationship Id="rId297" Type="http://schemas.openxmlformats.org/officeDocument/2006/relationships/slide" Target="slides/slide201.xml"/><Relationship Id="rId40" Type="http://schemas.openxmlformats.org/officeDocument/2006/relationships/slideMaster" Target="slideMasters/slideMaster40.xml"/><Relationship Id="rId115" Type="http://schemas.openxmlformats.org/officeDocument/2006/relationships/slide" Target="slides/slide19.xml"/><Relationship Id="rId136" Type="http://schemas.openxmlformats.org/officeDocument/2006/relationships/slide" Target="slides/slide40.xml"/><Relationship Id="rId157" Type="http://schemas.openxmlformats.org/officeDocument/2006/relationships/slide" Target="slides/slide61.xml"/><Relationship Id="rId178" Type="http://schemas.openxmlformats.org/officeDocument/2006/relationships/slide" Target="slides/slide82.xml"/><Relationship Id="rId301" Type="http://schemas.openxmlformats.org/officeDocument/2006/relationships/slide" Target="slides/slide205.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03.xml"/><Relationship Id="rId203" Type="http://schemas.openxmlformats.org/officeDocument/2006/relationships/slide" Target="slides/slide107.xml"/><Relationship Id="rId19" Type="http://schemas.openxmlformats.org/officeDocument/2006/relationships/slideMaster" Target="slideMasters/slideMaster19.xml"/><Relationship Id="rId224" Type="http://schemas.openxmlformats.org/officeDocument/2006/relationships/slide" Target="slides/slide128.xml"/><Relationship Id="rId245" Type="http://schemas.openxmlformats.org/officeDocument/2006/relationships/slide" Target="slides/slide149.xml"/><Relationship Id="rId266" Type="http://schemas.openxmlformats.org/officeDocument/2006/relationships/slide" Target="slides/slide170.xml"/><Relationship Id="rId287" Type="http://schemas.openxmlformats.org/officeDocument/2006/relationships/slide" Target="slides/slide191.xml"/><Relationship Id="rId30" Type="http://schemas.openxmlformats.org/officeDocument/2006/relationships/slideMaster" Target="slideMasters/slideMaster30.xml"/><Relationship Id="rId105" Type="http://schemas.openxmlformats.org/officeDocument/2006/relationships/slide" Target="slides/slide9.xml"/><Relationship Id="rId126" Type="http://schemas.openxmlformats.org/officeDocument/2006/relationships/slide" Target="slides/slide30.xml"/><Relationship Id="rId147" Type="http://schemas.openxmlformats.org/officeDocument/2006/relationships/slide" Target="slides/slide51.xml"/><Relationship Id="rId168" Type="http://schemas.openxmlformats.org/officeDocument/2006/relationships/slide" Target="slides/slide72.xml"/><Relationship Id="rId312" Type="http://schemas.openxmlformats.org/officeDocument/2006/relationships/theme" Target="theme/theme1.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93.xml"/><Relationship Id="rId3" Type="http://schemas.openxmlformats.org/officeDocument/2006/relationships/slideMaster" Target="slideMasters/slideMaster3.xml"/><Relationship Id="rId214" Type="http://schemas.openxmlformats.org/officeDocument/2006/relationships/slide" Target="slides/slide118.xml"/><Relationship Id="rId235" Type="http://schemas.openxmlformats.org/officeDocument/2006/relationships/slide" Target="slides/slide139.xml"/><Relationship Id="rId256" Type="http://schemas.openxmlformats.org/officeDocument/2006/relationships/slide" Target="slides/slide160.xml"/><Relationship Id="rId277" Type="http://schemas.openxmlformats.org/officeDocument/2006/relationships/slide" Target="slides/slide181.xml"/><Relationship Id="rId298" Type="http://schemas.openxmlformats.org/officeDocument/2006/relationships/slide" Target="slides/slide202.xml"/><Relationship Id="rId116" Type="http://schemas.openxmlformats.org/officeDocument/2006/relationships/slide" Target="slides/slide20.xml"/><Relationship Id="rId137" Type="http://schemas.openxmlformats.org/officeDocument/2006/relationships/slide" Target="slides/slide41.xml"/><Relationship Id="rId158" Type="http://schemas.openxmlformats.org/officeDocument/2006/relationships/slide" Target="slides/slide62.xml"/><Relationship Id="rId302" Type="http://schemas.openxmlformats.org/officeDocument/2006/relationships/slide" Target="slides/slide2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83.xml"/><Relationship Id="rId190" Type="http://schemas.openxmlformats.org/officeDocument/2006/relationships/slide" Target="slides/slide94.xml"/><Relationship Id="rId204" Type="http://schemas.openxmlformats.org/officeDocument/2006/relationships/slide" Target="slides/slide108.xml"/><Relationship Id="rId225" Type="http://schemas.openxmlformats.org/officeDocument/2006/relationships/slide" Target="slides/slide129.xml"/><Relationship Id="rId246" Type="http://schemas.openxmlformats.org/officeDocument/2006/relationships/slide" Target="slides/slide150.xml"/><Relationship Id="rId267" Type="http://schemas.openxmlformats.org/officeDocument/2006/relationships/slide" Target="slides/slide171.xml"/><Relationship Id="rId288" Type="http://schemas.openxmlformats.org/officeDocument/2006/relationships/slide" Target="slides/slide192.xml"/><Relationship Id="rId106" Type="http://schemas.openxmlformats.org/officeDocument/2006/relationships/slide" Target="slides/slide10.xml"/><Relationship Id="rId127" Type="http://schemas.openxmlformats.org/officeDocument/2006/relationships/slide" Target="slides/slide31.xml"/><Relationship Id="rId313"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52.xml"/><Relationship Id="rId169" Type="http://schemas.openxmlformats.org/officeDocument/2006/relationships/slide" Target="slides/slide73.xml"/><Relationship Id="rId4" Type="http://schemas.openxmlformats.org/officeDocument/2006/relationships/slideMaster" Target="slideMasters/slideMaster4.xml"/><Relationship Id="rId180" Type="http://schemas.openxmlformats.org/officeDocument/2006/relationships/slide" Target="slides/slide84.xml"/><Relationship Id="rId215" Type="http://schemas.openxmlformats.org/officeDocument/2006/relationships/slide" Target="slides/slide119.xml"/><Relationship Id="rId236" Type="http://schemas.openxmlformats.org/officeDocument/2006/relationships/slide" Target="slides/slide140.xml"/><Relationship Id="rId257" Type="http://schemas.openxmlformats.org/officeDocument/2006/relationships/slide" Target="slides/slide161.xml"/><Relationship Id="rId278" Type="http://schemas.openxmlformats.org/officeDocument/2006/relationships/slide" Target="slides/slide182.xml"/><Relationship Id="rId303" Type="http://schemas.openxmlformats.org/officeDocument/2006/relationships/slide" Target="slides/slide207.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42.xml"/><Relationship Id="rId191" Type="http://schemas.openxmlformats.org/officeDocument/2006/relationships/slide" Target="slides/slide95.xml"/><Relationship Id="rId205" Type="http://schemas.openxmlformats.org/officeDocument/2006/relationships/slide" Target="slides/slide109.xml"/><Relationship Id="rId247" Type="http://schemas.openxmlformats.org/officeDocument/2006/relationships/slide" Target="slides/slide151.xml"/><Relationship Id="rId107" Type="http://schemas.openxmlformats.org/officeDocument/2006/relationships/slide" Target="slides/slide11.xml"/><Relationship Id="rId289" Type="http://schemas.openxmlformats.org/officeDocument/2006/relationships/slide" Target="slides/slide19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53.xml"/><Relationship Id="rId95" Type="http://schemas.openxmlformats.org/officeDocument/2006/relationships/slideMaster" Target="slideMasters/slideMaster95.xml"/><Relationship Id="rId160" Type="http://schemas.openxmlformats.org/officeDocument/2006/relationships/slide" Target="slides/slide64.xml"/><Relationship Id="rId216" Type="http://schemas.openxmlformats.org/officeDocument/2006/relationships/slide" Target="slides/slide120.xml"/><Relationship Id="rId258" Type="http://schemas.openxmlformats.org/officeDocument/2006/relationships/slide" Target="slides/slide16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22.xml"/><Relationship Id="rId171" Type="http://schemas.openxmlformats.org/officeDocument/2006/relationships/slide" Target="slides/slide75.xml"/><Relationship Id="rId227" Type="http://schemas.openxmlformats.org/officeDocument/2006/relationships/slide" Target="slides/slide131.xml"/><Relationship Id="rId269" Type="http://schemas.openxmlformats.org/officeDocument/2006/relationships/slide" Target="slides/slide173.xml"/><Relationship Id="rId33" Type="http://schemas.openxmlformats.org/officeDocument/2006/relationships/slideMaster" Target="slideMasters/slideMaster33.xml"/><Relationship Id="rId129" Type="http://schemas.openxmlformats.org/officeDocument/2006/relationships/slide" Target="slides/slide33.xml"/><Relationship Id="rId280" Type="http://schemas.openxmlformats.org/officeDocument/2006/relationships/slide" Target="slides/slide184.xml"/><Relationship Id="rId75" Type="http://schemas.openxmlformats.org/officeDocument/2006/relationships/slideMaster" Target="slideMasters/slideMaster75.xml"/><Relationship Id="rId140" Type="http://schemas.openxmlformats.org/officeDocument/2006/relationships/slide" Target="slides/slide44.xml"/><Relationship Id="rId182" Type="http://schemas.openxmlformats.org/officeDocument/2006/relationships/slide" Target="slides/slide86.xml"/><Relationship Id="rId6" Type="http://schemas.openxmlformats.org/officeDocument/2006/relationships/slideMaster" Target="slideMasters/slideMaster6.xml"/><Relationship Id="rId238" Type="http://schemas.openxmlformats.org/officeDocument/2006/relationships/slide" Target="slides/slide142.xml"/><Relationship Id="rId291" Type="http://schemas.openxmlformats.org/officeDocument/2006/relationships/slide" Target="slides/slide195.xml"/><Relationship Id="rId305" Type="http://schemas.openxmlformats.org/officeDocument/2006/relationships/slide" Target="slides/slide209.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55E1BD49-F33A-42EE-BC08-894DBD44F2CC}"/>
              </a:ext>
            </a:extLst>
          </p:cNvPr>
          <p:cNvSpPr txBox="1">
            <a:spLocks noGrp="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lvl1pPr eaLnBrk="1" hangingPunct="0">
              <a:defRPr>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81635" name="Rectangle 3">
            <a:extLst>
              <a:ext uri="{FF2B5EF4-FFF2-40B4-BE49-F238E27FC236}">
                <a16:creationId xmlns:a16="http://schemas.microsoft.com/office/drawing/2014/main" id="{A96B26C1-8368-4BCC-A1B1-D26A6F8D875F}"/>
              </a:ext>
            </a:extLst>
          </p:cNvPr>
          <p:cNvSpPr txBox="1">
            <a:spLocks noGrp="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lvl1pPr algn="r" eaLnBrk="1" hangingPunct="0">
              <a:defRPr>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81636" name="Rectangle 4">
            <a:extLst>
              <a:ext uri="{FF2B5EF4-FFF2-40B4-BE49-F238E27FC236}">
                <a16:creationId xmlns:a16="http://schemas.microsoft.com/office/drawing/2014/main" id="{8AB05B88-18C6-4720-80CD-9EA5279CB9E2}"/>
              </a:ext>
            </a:extLst>
          </p:cNvPr>
          <p:cNvSpPr txBox="1">
            <a:spLocks noGrp="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b" anchorCtr="0" compatLnSpc="1">
            <a:prstTxWarp prst="textNoShape">
              <a:avLst/>
            </a:prstTxWarp>
          </a:bodyPr>
          <a:lstStyle>
            <a:lvl1pPr eaLnBrk="1" hangingPunct="0">
              <a:defRPr>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83E4B9A5-04A0-4FE2-9F93-9F1C1D62C51E}"/>
              </a:ext>
            </a:extLst>
          </p:cNvPr>
          <p:cNvSpPr txBox="1">
            <a:spLocks noGrp="1"/>
          </p:cNvSpPr>
          <p:nvPr>
            <p:ph type="sldNum" sz="quarter" idx="3"/>
          </p:nvPr>
        </p:nvSpPr>
        <p:spPr>
          <a:xfrm>
            <a:off x="3886200" y="8686800"/>
            <a:ext cx="2971800" cy="457200"/>
          </a:xfrm>
          <a:prstGeom prst="rect">
            <a:avLst/>
          </a:prstGeom>
          <a:noFill/>
          <a:ln>
            <a:noFill/>
          </a:ln>
        </p:spPr>
        <p:txBody>
          <a:bodyPr vert="horz" wrap="none" lIns="91440" tIns="45720" rIns="91440" bIns="45720" numCol="1" anchor="b" anchorCtr="0" compatLnSpc="1">
            <a:prstTxWarp prst="textNoShape">
              <a:avLst/>
            </a:prstTxWarp>
          </a:bodyPr>
          <a:lstStyle>
            <a:lvl1pPr algn="r" eaLnBrk="1">
              <a:defRPr>
                <a:solidFill>
                  <a:srgbClr val="000000"/>
                </a:solidFill>
                <a:latin typeface="Calibri" panose="020F0502020204030204" pitchFamily="34" charset="0"/>
              </a:defRPr>
            </a:lvl1pPr>
          </a:lstStyle>
          <a:p>
            <a:fld id="{886C9125-3A00-4ECA-B22E-E311ED95E587}" type="slidenum">
              <a:rPr lang="en-US" altLang="en-US"/>
              <a:pPr/>
              <a:t>‹#›</a:t>
            </a:fld>
            <a:endParaRPr lang="en-US" altLang="en-US" sz="1200">
              <a:latin typeface="Times New Roman" panose="02020603050405020304"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AA3732D-D384-4198-A258-0CE63422918F}"/>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200">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Rectangle 3">
            <a:extLst>
              <a:ext uri="{FF2B5EF4-FFF2-40B4-BE49-F238E27FC236}">
                <a16:creationId xmlns:a16="http://schemas.microsoft.com/office/drawing/2014/main" id="{C6A5D308-0A5E-4ADB-AE89-21D1AA6906E9}"/>
              </a:ext>
            </a:extLst>
          </p:cNvPr>
          <p:cNvSpPr txBox="1">
            <a:spLocks noGrp="1"/>
          </p:cNvSpPr>
          <p:nvPr>
            <p:ph type="dt" idx="1"/>
          </p:nvPr>
        </p:nvSpPr>
        <p:spPr>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0">
              <a:defRPr sz="1200">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88132" name="Rectangle 4">
            <a:extLst>
              <a:ext uri="{FF2B5EF4-FFF2-40B4-BE49-F238E27FC236}">
                <a16:creationId xmlns:a16="http://schemas.microsoft.com/office/drawing/2014/main" id="{C67569BB-FDAB-498D-B33B-CB080F6E3348}"/>
              </a:ext>
            </a:extLst>
          </p:cNvPr>
          <p:cNvSpPr>
            <a:spLocks noGrp="1" noRot="1" noChangeAspect="1"/>
          </p:cNvSpPr>
          <p:nvPr>
            <p:ph type="sldImg" idx="2"/>
          </p:nvPr>
        </p:nvSpPr>
        <p:spPr bwMode="auto">
          <a:xfrm>
            <a:off x="1143000" y="685800"/>
            <a:ext cx="4572000" cy="342900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Rectangle 5">
            <a:extLst>
              <a:ext uri="{FF2B5EF4-FFF2-40B4-BE49-F238E27FC236}">
                <a16:creationId xmlns:a16="http://schemas.microsoft.com/office/drawing/2014/main" id="{BC7F99EE-793E-4736-9D29-F8610B0D2663}"/>
              </a:ext>
            </a:extLst>
          </p:cNvPr>
          <p:cNvSpPr txBox="1">
            <a:spLocks noGrp="1"/>
          </p:cNvSpPr>
          <p:nvPr>
            <p:ph type="body" sz="quarter" idx="3"/>
          </p:nvPr>
        </p:nvSpPr>
        <p:spPr>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a:extLst>
              <a:ext uri="{FF2B5EF4-FFF2-40B4-BE49-F238E27FC236}">
                <a16:creationId xmlns:a16="http://schemas.microsoft.com/office/drawing/2014/main" id="{16DE5FDA-898C-44A8-98DF-8421CD906C0D}"/>
              </a:ext>
            </a:extLst>
          </p:cNvPr>
          <p:cNvSpPr txBox="1">
            <a:spLocks noGrp="1"/>
          </p:cNvSpPr>
          <p:nvPr>
            <p:ph type="ftr" sz="quarter" idx="4"/>
          </p:nvPr>
        </p:nvSpPr>
        <p:spPr>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0">
              <a:defRPr sz="1200">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7" name="Rectangle 7">
            <a:extLst>
              <a:ext uri="{FF2B5EF4-FFF2-40B4-BE49-F238E27FC236}">
                <a16:creationId xmlns:a16="http://schemas.microsoft.com/office/drawing/2014/main" id="{8FAA7EE0-40E5-4830-97B4-DA4C15FD08D1}"/>
              </a:ext>
            </a:extLst>
          </p:cNvPr>
          <p:cNvSpPr txBox="1">
            <a:spLocks noGrp="1"/>
          </p:cNvSpPr>
          <p:nvPr>
            <p:ph type="sldNum" sz="quarter" idx="5"/>
          </p:nvPr>
        </p:nvSpPr>
        <p:spPr>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a:defRPr sz="1200">
                <a:solidFill>
                  <a:srgbClr val="000000"/>
                </a:solidFill>
                <a:latin typeface="Times New Roman" panose="02020603050405020304" pitchFamily="18" charset="0"/>
              </a:defRPr>
            </a:lvl1pPr>
          </a:lstStyle>
          <a:p>
            <a:fld id="{8BDFDA71-71DF-406E-A004-C01B6FE8FA9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ts val="400"/>
      </a:spcBef>
      <a:spcAft>
        <a:spcPct val="0"/>
      </a:spcAft>
      <a:defRPr lang="en-US" sz="1200" kern="1200">
        <a:solidFill>
          <a:srgbClr val="000000"/>
        </a:solidFill>
        <a:latin typeface="Times New Roman" pitchFamily="18"/>
        <a:ea typeface="ＭＳ Ｐゴシック" charset="0"/>
        <a:cs typeface="ＭＳ Ｐゴシック" charset="0"/>
      </a:defRPr>
    </a:lvl1pPr>
    <a:lvl2pPr marL="457200" lvl="1"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2pPr>
    <a:lvl3pPr marL="914400" lvl="2"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3pPr>
    <a:lvl4pPr marL="1371600" lvl="3"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4pPr>
    <a:lvl5pPr marL="1828800" lvl="4"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22F6B2F8-4074-9F45-BC1A-E13D87D39339}"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1"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9211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a:extLst>
              <a:ext uri="{FF2B5EF4-FFF2-40B4-BE49-F238E27FC236}">
                <a16:creationId xmlns:a16="http://schemas.microsoft.com/office/drawing/2014/main" id="{7135B6D7-DB54-4131-9A07-C0BF98298F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D8E37198-3927-4BA9-B56F-4F37F3AB1130}" type="slidenum">
              <a:rPr lang="en-GB" altLang="en-US">
                <a:solidFill>
                  <a:srgbClr val="FFFFFF"/>
                </a:solidFill>
                <a:latin typeface="Comic Sans MS" panose="030F0702030302020204" pitchFamily="66" charset="0"/>
              </a:rPr>
              <a:pPr eaLnBrk="0"/>
              <a:t>13</a:t>
            </a:fld>
            <a:endParaRPr lang="en-GB" altLang="en-US">
              <a:solidFill>
                <a:srgbClr val="FFFFFF"/>
              </a:solidFill>
              <a:latin typeface="Comic Sans MS" panose="030F0702030302020204" pitchFamily="66" charset="0"/>
            </a:endParaRPr>
          </a:p>
        </p:txBody>
      </p:sp>
      <p:sp>
        <p:nvSpPr>
          <p:cNvPr id="698371" name="Rectangle 1026">
            <a:extLst>
              <a:ext uri="{FF2B5EF4-FFF2-40B4-BE49-F238E27FC236}">
                <a16:creationId xmlns:a16="http://schemas.microsoft.com/office/drawing/2014/main" id="{EC4DAD9F-2911-4635-A8B9-38B355B916CD}"/>
              </a:ext>
            </a:extLst>
          </p:cNvPr>
          <p:cNvSpPr>
            <a:spLocks noGrp="1" noRot="1" noChangeAspect="1" noChangeArrowheads="1" noTextEdit="1"/>
          </p:cNvSpPr>
          <p:nvPr>
            <p:ph type="sldImg"/>
          </p:nvPr>
        </p:nvSpPr>
        <p:spPr>
          <a:solidFill>
            <a:srgbClr val="FFFFFF"/>
          </a:solidFill>
          <a:ln/>
        </p:spPr>
      </p:sp>
      <p:sp>
        <p:nvSpPr>
          <p:cNvPr id="698372" name="Rectangle 1027">
            <a:extLst>
              <a:ext uri="{FF2B5EF4-FFF2-40B4-BE49-F238E27FC236}">
                <a16:creationId xmlns:a16="http://schemas.microsoft.com/office/drawing/2014/main" id="{9135EB8C-762A-4CC7-A6E6-F19A8B7F2B4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上帝如何让我们回应</a:t>
            </a:r>
            <a:r>
              <a:rPr lang="zh-CN" altLang="en-US" u="sng">
                <a:latin typeface="Times New Roman" panose="02020603050405020304" pitchFamily="18" charset="0"/>
                <a:ea typeface="ＭＳ Ｐゴシック" panose="020B0600070205080204" pitchFamily="34" charset="-128"/>
              </a:rPr>
              <a:t>不悔改</a:t>
            </a:r>
            <a:r>
              <a:rPr lang="zh-CN" altLang="en-US">
                <a:latin typeface="Times New Roman" panose="02020603050405020304" pitchFamily="18" charset="0"/>
                <a:ea typeface="ＭＳ Ｐゴシック" panose="020B0600070205080204" pitchFamily="34" charset="-128"/>
              </a:rPr>
              <a:t>的人呢？这样的事件太常见了。</a:t>
            </a:r>
            <a:br>
              <a:rPr lang="zh-CN" altLang="en-US">
                <a:latin typeface="Times New Roman" panose="02020603050405020304" pitchFamily="18" charset="0"/>
                <a:ea typeface="ＭＳ Ｐゴシック" panose="020B0600070205080204" pitchFamily="34" charset="-128"/>
              </a:rPr>
            </a:br>
            <a:r>
              <a:rPr lang="zh-CN" altLang="en-US">
                <a:latin typeface="Times New Roman" panose="02020603050405020304" pitchFamily="18" charset="0"/>
                <a:ea typeface="ＭＳ Ｐゴシック" panose="020B0600070205080204" pitchFamily="34" charset="-128"/>
              </a:rPr>
              <a:t>事实上，今天我们将以同样无动于衷的态度看待圣经人物。</a:t>
            </a:r>
            <a:endParaRPr altLang="zh-CN">
              <a:latin typeface="Times New Roman" panose="02020603050405020304" pitchFamily="18" charset="0"/>
              <a:ea typeface="ＭＳ Ｐゴシック" panose="020B0600070205080204" pitchFamily="34" charset="-128"/>
            </a:endParaRPr>
          </a:p>
          <a:p>
            <a:r>
              <a:rPr lang="zh-CN" altLang="en-US">
                <a:latin typeface="Times New Roman" panose="02020603050405020304" pitchFamily="18" charset="0"/>
                <a:ea typeface="ＭＳ Ｐゴシック" panose="020B0600070205080204" pitchFamily="34" charset="-128"/>
              </a:rPr>
              <a:t>当我们这样做时，我相信上帝会用我们自己需要的四个原则来挑战我们，以彰显对他人的同情。</a:t>
            </a:r>
            <a:endParaRPr altLang="zh-CN">
              <a:latin typeface="Times New Roman" panose="02020603050405020304" pitchFamily="18" charset="0"/>
              <a:ea typeface="ＭＳ Ｐゴシック" panose="020B0600070205080204" pitchFamily="34" charset="-128"/>
            </a:endParaRPr>
          </a:p>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7">
            <a:extLst>
              <a:ext uri="{FF2B5EF4-FFF2-40B4-BE49-F238E27FC236}">
                <a16:creationId xmlns:a16="http://schemas.microsoft.com/office/drawing/2014/main" id="{8067A892-6B59-415F-946D-8829AB7C51A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4353232-B4DF-4701-B5AF-94B142C6B3CE}" type="slidenum">
              <a:rPr lang="en-US" altLang="en-US" sz="1800">
                <a:latin typeface="Calibri" panose="020F0502020204030204" pitchFamily="34" charset="0"/>
              </a:rPr>
              <a:pPr algn="r" eaLnBrk="1">
                <a:spcBef>
                  <a:spcPct val="0"/>
                </a:spcBef>
              </a:pPr>
              <a:t>106</a:t>
            </a:fld>
            <a:endParaRPr lang="en-US" altLang="en-US">
              <a:ea typeface="Osaka"/>
              <a:cs typeface="Osaka"/>
            </a:endParaRPr>
          </a:p>
        </p:txBody>
      </p:sp>
      <p:sp>
        <p:nvSpPr>
          <p:cNvPr id="789507" name="Slide Image Placeholder 2">
            <a:extLst>
              <a:ext uri="{FF2B5EF4-FFF2-40B4-BE49-F238E27FC236}">
                <a16:creationId xmlns:a16="http://schemas.microsoft.com/office/drawing/2014/main" id="{91AC6002-A26A-4AE6-969C-FA9EF3231FD3}"/>
              </a:ext>
            </a:extLst>
          </p:cNvPr>
          <p:cNvSpPr>
            <a:spLocks noGrp="1" noRot="1" noChangeAspect="1" noTextEdit="1"/>
          </p:cNvSpPr>
          <p:nvPr>
            <p:ph type="sldImg"/>
          </p:nvPr>
        </p:nvSpPr>
        <p:spPr>
          <a:solidFill>
            <a:srgbClr val="FFFFFF"/>
          </a:solidFill>
          <a:ln/>
        </p:spPr>
      </p:sp>
      <p:sp>
        <p:nvSpPr>
          <p:cNvPr id="789508" name="Rectangle 3">
            <a:extLst>
              <a:ext uri="{FF2B5EF4-FFF2-40B4-BE49-F238E27FC236}">
                <a16:creationId xmlns:a16="http://schemas.microsoft.com/office/drawing/2014/main" id="{D9CC5D4F-2F4E-475D-8C29-DB033777F8F0}"/>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That</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where I made my appearance.  I was born in Japan at a very young age… as an MK (Military Kid)</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7">
            <a:extLst>
              <a:ext uri="{FF2B5EF4-FFF2-40B4-BE49-F238E27FC236}">
                <a16:creationId xmlns:a16="http://schemas.microsoft.com/office/drawing/2014/main" id="{8F612E98-58FE-4FD1-8CF6-5226A3CA01B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197A57A-3D19-4984-B5E2-2A0937EF15D7}" type="slidenum">
              <a:rPr lang="en-US" altLang="en-US" sz="1800">
                <a:latin typeface="Calibri" panose="020F0502020204030204" pitchFamily="34" charset="0"/>
              </a:rPr>
              <a:pPr algn="r" eaLnBrk="1">
                <a:spcBef>
                  <a:spcPct val="0"/>
                </a:spcBef>
              </a:pPr>
              <a:t>107</a:t>
            </a:fld>
            <a:endParaRPr lang="en-US" altLang="en-US">
              <a:ea typeface="Osaka"/>
              <a:cs typeface="Osaka"/>
            </a:endParaRPr>
          </a:p>
        </p:txBody>
      </p:sp>
      <p:sp>
        <p:nvSpPr>
          <p:cNvPr id="790531" name="Slide Image Placeholder 2">
            <a:extLst>
              <a:ext uri="{FF2B5EF4-FFF2-40B4-BE49-F238E27FC236}">
                <a16:creationId xmlns:a16="http://schemas.microsoft.com/office/drawing/2014/main" id="{99107F38-9B0E-433D-B2EC-748E9AF0816F}"/>
              </a:ext>
            </a:extLst>
          </p:cNvPr>
          <p:cNvSpPr>
            <a:spLocks noGrp="1" noRot="1" noChangeAspect="1" noTextEdit="1"/>
          </p:cNvSpPr>
          <p:nvPr>
            <p:ph type="sldImg"/>
          </p:nvPr>
        </p:nvSpPr>
        <p:spPr>
          <a:solidFill>
            <a:srgbClr val="FFFFFF"/>
          </a:solidFill>
          <a:ln/>
        </p:spPr>
      </p:sp>
      <p:sp>
        <p:nvSpPr>
          <p:cNvPr id="790532" name="Rectangle 3">
            <a:extLst>
              <a:ext uri="{FF2B5EF4-FFF2-40B4-BE49-F238E27FC236}">
                <a16:creationId xmlns:a16="http://schemas.microsoft.com/office/drawing/2014/main" id="{6DA69154-CBDE-4EF7-B4D9-D7A1674D24EE}"/>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After my sister</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birth there 19 months later we moved to a strange land—California!</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7">
            <a:extLst>
              <a:ext uri="{FF2B5EF4-FFF2-40B4-BE49-F238E27FC236}">
                <a16:creationId xmlns:a16="http://schemas.microsoft.com/office/drawing/2014/main" id="{EF5591D5-DB2F-48BA-9102-580F0C31D5A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AD8D19B9-3550-4E85-9171-3DF7492050B1}" type="slidenum">
              <a:rPr lang="en-US" altLang="en-US" sz="1800">
                <a:latin typeface="Calibri" panose="020F0502020204030204" pitchFamily="34" charset="0"/>
              </a:rPr>
              <a:pPr algn="r" eaLnBrk="1">
                <a:spcBef>
                  <a:spcPct val="0"/>
                </a:spcBef>
              </a:pPr>
              <a:t>108</a:t>
            </a:fld>
            <a:endParaRPr lang="en-US" altLang="en-US">
              <a:ea typeface="Osaka"/>
              <a:cs typeface="Osaka"/>
            </a:endParaRPr>
          </a:p>
        </p:txBody>
      </p:sp>
      <p:sp>
        <p:nvSpPr>
          <p:cNvPr id="791555" name="Slide Image Placeholder 2">
            <a:extLst>
              <a:ext uri="{FF2B5EF4-FFF2-40B4-BE49-F238E27FC236}">
                <a16:creationId xmlns:a16="http://schemas.microsoft.com/office/drawing/2014/main" id="{E1679EA5-9A6F-472D-80AA-5968E61BAA1C}"/>
              </a:ext>
            </a:extLst>
          </p:cNvPr>
          <p:cNvSpPr>
            <a:spLocks noGrp="1" noRot="1" noChangeAspect="1" noTextEdit="1"/>
          </p:cNvSpPr>
          <p:nvPr>
            <p:ph type="sldImg"/>
          </p:nvPr>
        </p:nvSpPr>
        <p:spPr>
          <a:solidFill>
            <a:srgbClr val="FFFFFF"/>
          </a:solidFill>
          <a:ln/>
        </p:spPr>
      </p:sp>
      <p:sp>
        <p:nvSpPr>
          <p:cNvPr id="791556" name="Rectangle 3">
            <a:extLst>
              <a:ext uri="{FF2B5EF4-FFF2-40B4-BE49-F238E27FC236}">
                <a16:creationId xmlns:a16="http://schemas.microsoft.com/office/drawing/2014/main" id="{44DBB58F-E549-403F-B8A3-70563AFEAB3A}"/>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We first lived in Alameda across the bay from San Francisco, then later in two other cities.</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7">
            <a:extLst>
              <a:ext uri="{FF2B5EF4-FFF2-40B4-BE49-F238E27FC236}">
                <a16:creationId xmlns:a16="http://schemas.microsoft.com/office/drawing/2014/main" id="{F7EC3C19-F828-45E8-81FE-A053AD1F2BD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7C05D6D-5542-4047-AD01-D9741E7F8A76}" type="slidenum">
              <a:rPr lang="en-US" altLang="en-US" sz="1800">
                <a:latin typeface="Calibri" panose="020F0502020204030204" pitchFamily="34" charset="0"/>
              </a:rPr>
              <a:pPr algn="r" eaLnBrk="1">
                <a:spcBef>
                  <a:spcPct val="0"/>
                </a:spcBef>
              </a:pPr>
              <a:t>109</a:t>
            </a:fld>
            <a:endParaRPr lang="en-US" altLang="en-US">
              <a:ea typeface="Osaka"/>
              <a:cs typeface="Osaka"/>
            </a:endParaRPr>
          </a:p>
        </p:txBody>
      </p:sp>
      <p:sp>
        <p:nvSpPr>
          <p:cNvPr id="792579" name="Slide Image Placeholder 2">
            <a:extLst>
              <a:ext uri="{FF2B5EF4-FFF2-40B4-BE49-F238E27FC236}">
                <a16:creationId xmlns:a16="http://schemas.microsoft.com/office/drawing/2014/main" id="{952BF99F-7449-4E4D-8AD8-6F4199E37F2D}"/>
              </a:ext>
            </a:extLst>
          </p:cNvPr>
          <p:cNvSpPr>
            <a:spLocks noGrp="1" noRot="1" noChangeAspect="1" noTextEdit="1"/>
          </p:cNvSpPr>
          <p:nvPr>
            <p:ph type="sldImg"/>
          </p:nvPr>
        </p:nvSpPr>
        <p:spPr>
          <a:solidFill>
            <a:srgbClr val="FFFFFF"/>
          </a:solidFill>
          <a:ln/>
        </p:spPr>
      </p:sp>
      <p:sp>
        <p:nvSpPr>
          <p:cNvPr id="792580" name="Rectangle 3">
            <a:extLst>
              <a:ext uri="{FF2B5EF4-FFF2-40B4-BE49-F238E27FC236}">
                <a16:creationId xmlns:a16="http://schemas.microsoft.com/office/drawing/2014/main" id="{7DFD77AE-6DC1-4357-A134-6B3A9BACB551}"/>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After my younger brother</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birth my Mom concluded that my Dad was actually married to the Navy, so she divorced him.  Ironically, she became a social worker to help other families put their lives together.</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7">
            <a:extLst>
              <a:ext uri="{FF2B5EF4-FFF2-40B4-BE49-F238E27FC236}">
                <a16:creationId xmlns:a16="http://schemas.microsoft.com/office/drawing/2014/main" id="{3180CC33-02DC-4872-A059-2E5F6619070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B1F84FB-25E0-4985-81E5-D5FF6C428757}" type="slidenum">
              <a:rPr lang="en-US" altLang="en-US" sz="1800">
                <a:latin typeface="Calibri" panose="020F0502020204030204" pitchFamily="34" charset="0"/>
              </a:rPr>
              <a:pPr algn="r" eaLnBrk="1">
                <a:spcBef>
                  <a:spcPct val="0"/>
                </a:spcBef>
              </a:pPr>
              <a:t>110</a:t>
            </a:fld>
            <a:endParaRPr lang="en-US" altLang="en-US">
              <a:ea typeface="Osaka"/>
              <a:cs typeface="Osaka"/>
            </a:endParaRPr>
          </a:p>
        </p:txBody>
      </p:sp>
      <p:sp>
        <p:nvSpPr>
          <p:cNvPr id="793603" name="Slide Image Placeholder 2">
            <a:extLst>
              <a:ext uri="{FF2B5EF4-FFF2-40B4-BE49-F238E27FC236}">
                <a16:creationId xmlns:a16="http://schemas.microsoft.com/office/drawing/2014/main" id="{AB621A86-F338-499C-AB1F-E6BA9FDFBB5F}"/>
              </a:ext>
            </a:extLst>
          </p:cNvPr>
          <p:cNvSpPr>
            <a:spLocks noGrp="1" noRot="1" noChangeAspect="1" noTextEdit="1"/>
          </p:cNvSpPr>
          <p:nvPr>
            <p:ph type="sldImg"/>
          </p:nvPr>
        </p:nvSpPr>
        <p:spPr>
          <a:solidFill>
            <a:srgbClr val="FFFFFF"/>
          </a:solidFill>
          <a:ln/>
        </p:spPr>
      </p:sp>
      <p:sp>
        <p:nvSpPr>
          <p:cNvPr id="793604" name="Rectangle 3">
            <a:extLst>
              <a:ext uri="{FF2B5EF4-FFF2-40B4-BE49-F238E27FC236}">
                <a16:creationId xmlns:a16="http://schemas.microsoft.com/office/drawing/2014/main" id="{BC3BC82F-0AFA-456A-A76A-6AD2484F7D25}"/>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Those weren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easy years being a single mother with four kids age 6 and under.  Yes, that</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the good looking one with the sucker!</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7">
            <a:extLst>
              <a:ext uri="{FF2B5EF4-FFF2-40B4-BE49-F238E27FC236}">
                <a16:creationId xmlns:a16="http://schemas.microsoft.com/office/drawing/2014/main" id="{94ADD72A-7926-48DD-A932-0FEAF1419D2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242F00C0-209A-4A66-88D8-8C07E7D4EBF2}" type="slidenum">
              <a:rPr lang="en-US" altLang="en-US" sz="1800">
                <a:latin typeface="Calibri" panose="020F0502020204030204" pitchFamily="34" charset="0"/>
              </a:rPr>
              <a:pPr algn="r" eaLnBrk="1">
                <a:spcBef>
                  <a:spcPct val="0"/>
                </a:spcBef>
              </a:pPr>
              <a:t>111</a:t>
            </a:fld>
            <a:endParaRPr lang="en-US" altLang="en-US">
              <a:ea typeface="Osaka"/>
              <a:cs typeface="Osaka"/>
            </a:endParaRPr>
          </a:p>
        </p:txBody>
      </p:sp>
      <p:sp>
        <p:nvSpPr>
          <p:cNvPr id="794627" name="Slide Image Placeholder 2">
            <a:extLst>
              <a:ext uri="{FF2B5EF4-FFF2-40B4-BE49-F238E27FC236}">
                <a16:creationId xmlns:a16="http://schemas.microsoft.com/office/drawing/2014/main" id="{6F84FFA2-3439-4AF0-A2D3-E1B875096727}"/>
              </a:ext>
            </a:extLst>
          </p:cNvPr>
          <p:cNvSpPr>
            <a:spLocks noGrp="1" noRot="1" noChangeAspect="1" noTextEdit="1"/>
          </p:cNvSpPr>
          <p:nvPr>
            <p:ph type="sldImg"/>
          </p:nvPr>
        </p:nvSpPr>
        <p:spPr>
          <a:solidFill>
            <a:srgbClr val="FFFFFF"/>
          </a:solidFill>
          <a:ln/>
        </p:spPr>
      </p:sp>
      <p:sp>
        <p:nvSpPr>
          <p:cNvPr id="794628" name="Rectangle 3">
            <a:extLst>
              <a:ext uri="{FF2B5EF4-FFF2-40B4-BE49-F238E27FC236}">
                <a16:creationId xmlns:a16="http://schemas.microsoft.com/office/drawing/2014/main" id="{CB7829AF-7198-4BA9-9FCB-F5CAD8C4C173}"/>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Three or four years later my Mom met Bill—another divorcee with three children.  They married once when I was on vacation to see my real Dad.</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7">
            <a:extLst>
              <a:ext uri="{FF2B5EF4-FFF2-40B4-BE49-F238E27FC236}">
                <a16:creationId xmlns:a16="http://schemas.microsoft.com/office/drawing/2014/main" id="{1A58F04A-C37A-475B-BDC6-558833C4E78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320B37B-F5DE-448F-B888-5A374718FF00}" type="slidenum">
              <a:rPr lang="en-US" altLang="en-US" sz="1800">
                <a:latin typeface="Calibri" panose="020F0502020204030204" pitchFamily="34" charset="0"/>
              </a:rPr>
              <a:pPr algn="r" eaLnBrk="1">
                <a:spcBef>
                  <a:spcPct val="0"/>
                </a:spcBef>
              </a:pPr>
              <a:t>112</a:t>
            </a:fld>
            <a:endParaRPr lang="en-US" altLang="en-US">
              <a:ea typeface="Osaka"/>
              <a:cs typeface="Osaka"/>
            </a:endParaRPr>
          </a:p>
        </p:txBody>
      </p:sp>
      <p:sp>
        <p:nvSpPr>
          <p:cNvPr id="795651" name="Slide Image Placeholder 2">
            <a:extLst>
              <a:ext uri="{FF2B5EF4-FFF2-40B4-BE49-F238E27FC236}">
                <a16:creationId xmlns:a16="http://schemas.microsoft.com/office/drawing/2014/main" id="{531F65D8-0D55-47A1-9BCB-67CC1FEE5B74}"/>
              </a:ext>
            </a:extLst>
          </p:cNvPr>
          <p:cNvSpPr>
            <a:spLocks noGrp="1" noRot="1" noChangeAspect="1" noTextEdit="1"/>
          </p:cNvSpPr>
          <p:nvPr>
            <p:ph type="sldImg"/>
          </p:nvPr>
        </p:nvSpPr>
        <p:spPr>
          <a:solidFill>
            <a:srgbClr val="FFFFFF"/>
          </a:solidFill>
          <a:ln/>
        </p:spPr>
      </p:sp>
      <p:sp>
        <p:nvSpPr>
          <p:cNvPr id="795652" name="Rectangle 3">
            <a:extLst>
              <a:ext uri="{FF2B5EF4-FFF2-40B4-BE49-F238E27FC236}">
                <a16:creationId xmlns:a16="http://schemas.microsoft.com/office/drawing/2014/main" id="{05C42A49-6FE8-4D9F-ADA8-765C3D85A2B1}"/>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Life began to turn around.  Bill played sports with us and even took us to church for a year.</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7">
            <a:extLst>
              <a:ext uri="{FF2B5EF4-FFF2-40B4-BE49-F238E27FC236}">
                <a16:creationId xmlns:a16="http://schemas.microsoft.com/office/drawing/2014/main" id="{F83F6FCB-52CA-41D1-878B-1C360EF52188}"/>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8177A69-DEF6-40A7-9AEF-BF3C4909FFA9}" type="slidenum">
              <a:rPr lang="en-US" altLang="en-US" sz="1800">
                <a:latin typeface="Calibri" panose="020F0502020204030204" pitchFamily="34" charset="0"/>
              </a:rPr>
              <a:pPr algn="r" eaLnBrk="1">
                <a:spcBef>
                  <a:spcPct val="0"/>
                </a:spcBef>
              </a:pPr>
              <a:t>113</a:t>
            </a:fld>
            <a:endParaRPr lang="en-US" altLang="en-US">
              <a:ea typeface="Osaka"/>
              <a:cs typeface="Osaka"/>
            </a:endParaRPr>
          </a:p>
        </p:txBody>
      </p:sp>
      <p:sp>
        <p:nvSpPr>
          <p:cNvPr id="796675" name="Slide Image Placeholder 2">
            <a:extLst>
              <a:ext uri="{FF2B5EF4-FFF2-40B4-BE49-F238E27FC236}">
                <a16:creationId xmlns:a16="http://schemas.microsoft.com/office/drawing/2014/main" id="{4CFC807C-566F-40D6-B000-5CEDDBE4C1FB}"/>
              </a:ext>
            </a:extLst>
          </p:cNvPr>
          <p:cNvSpPr>
            <a:spLocks noGrp="1" noRot="1" noChangeAspect="1" noTextEdit="1"/>
          </p:cNvSpPr>
          <p:nvPr>
            <p:ph type="sldImg"/>
          </p:nvPr>
        </p:nvSpPr>
        <p:spPr>
          <a:solidFill>
            <a:srgbClr val="FFFFFF"/>
          </a:solidFill>
          <a:ln/>
        </p:spPr>
      </p:sp>
      <p:sp>
        <p:nvSpPr>
          <p:cNvPr id="796676" name="Rectangle 3">
            <a:extLst>
              <a:ext uri="{FF2B5EF4-FFF2-40B4-BE49-F238E27FC236}">
                <a16:creationId xmlns:a16="http://schemas.microsoft.com/office/drawing/2014/main" id="{5DE1C329-FCA3-48E6-BA1A-5A0E3DD2F78D}"/>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But the arguments with my Mom became unbearable so my Mom divorced him too.</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a:extLst>
              <a:ext uri="{FF2B5EF4-FFF2-40B4-BE49-F238E27FC236}">
                <a16:creationId xmlns:a16="http://schemas.microsoft.com/office/drawing/2014/main" id="{A50717C2-32AA-4253-AFA4-906C2E48C30C}"/>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FCC6D40-4360-4979-984B-D1EA73E1ADDA}" type="slidenum">
              <a:rPr lang="en-US" altLang="en-US" sz="1800">
                <a:latin typeface="Calibri" panose="020F0502020204030204" pitchFamily="34" charset="0"/>
              </a:rPr>
              <a:pPr algn="r" eaLnBrk="1">
                <a:spcBef>
                  <a:spcPct val="0"/>
                </a:spcBef>
              </a:pPr>
              <a:t>114</a:t>
            </a:fld>
            <a:endParaRPr lang="en-US" altLang="en-US">
              <a:ea typeface="Osaka"/>
              <a:cs typeface="Osaka"/>
            </a:endParaRPr>
          </a:p>
        </p:txBody>
      </p:sp>
      <p:sp>
        <p:nvSpPr>
          <p:cNvPr id="797699" name="Slide Image Placeholder 2">
            <a:extLst>
              <a:ext uri="{FF2B5EF4-FFF2-40B4-BE49-F238E27FC236}">
                <a16:creationId xmlns:a16="http://schemas.microsoft.com/office/drawing/2014/main" id="{E57EA526-9489-4D23-A036-D03EC677FF35}"/>
              </a:ext>
            </a:extLst>
          </p:cNvPr>
          <p:cNvSpPr>
            <a:spLocks noGrp="1" noRot="1" noChangeAspect="1" noTextEdit="1"/>
          </p:cNvSpPr>
          <p:nvPr>
            <p:ph type="sldImg"/>
          </p:nvPr>
        </p:nvSpPr>
        <p:spPr>
          <a:solidFill>
            <a:srgbClr val="FFFFFF"/>
          </a:solidFill>
          <a:ln/>
        </p:spPr>
      </p:sp>
      <p:sp>
        <p:nvSpPr>
          <p:cNvPr id="797700" name="Rectangle 3">
            <a:extLst>
              <a:ext uri="{FF2B5EF4-FFF2-40B4-BE49-F238E27FC236}">
                <a16:creationId xmlns:a16="http://schemas.microsoft.com/office/drawing/2014/main" id="{477EFC00-52A0-468D-93D7-757925D57656}"/>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You may think I was lonely—but I had my big brother Bob and my sister Kathie.  My little brother Tom was a pest.</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a:extLst>
              <a:ext uri="{FF2B5EF4-FFF2-40B4-BE49-F238E27FC236}">
                <a16:creationId xmlns:a16="http://schemas.microsoft.com/office/drawing/2014/main" id="{6AF9705A-E8B1-4957-8163-3D9EE5EB581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291D733-7DF4-4ADA-BF84-C22AB6A7C771}" type="slidenum">
              <a:rPr lang="en-US" altLang="en-US" sz="1800">
                <a:latin typeface="Calibri" panose="020F0502020204030204" pitchFamily="34" charset="0"/>
              </a:rPr>
              <a:pPr algn="r" eaLnBrk="1">
                <a:spcBef>
                  <a:spcPct val="0"/>
                </a:spcBef>
              </a:pPr>
              <a:t>115</a:t>
            </a:fld>
            <a:endParaRPr lang="en-US" altLang="en-US">
              <a:ea typeface="Osaka"/>
              <a:cs typeface="Osaka"/>
            </a:endParaRPr>
          </a:p>
        </p:txBody>
      </p:sp>
      <p:sp>
        <p:nvSpPr>
          <p:cNvPr id="798723" name="Slide Image Placeholder 2">
            <a:extLst>
              <a:ext uri="{FF2B5EF4-FFF2-40B4-BE49-F238E27FC236}">
                <a16:creationId xmlns:a16="http://schemas.microsoft.com/office/drawing/2014/main" id="{A87B7EB6-088E-49C1-89A7-4A25BFF68079}"/>
              </a:ext>
            </a:extLst>
          </p:cNvPr>
          <p:cNvSpPr>
            <a:spLocks noGrp="1" noRot="1" noChangeAspect="1" noTextEdit="1"/>
          </p:cNvSpPr>
          <p:nvPr>
            <p:ph type="sldImg"/>
          </p:nvPr>
        </p:nvSpPr>
        <p:spPr>
          <a:solidFill>
            <a:srgbClr val="FFFFFF"/>
          </a:solidFill>
          <a:ln/>
        </p:spPr>
      </p:sp>
      <p:sp>
        <p:nvSpPr>
          <p:cNvPr id="798724" name="Rectangle 3">
            <a:extLst>
              <a:ext uri="{FF2B5EF4-FFF2-40B4-BE49-F238E27FC236}">
                <a16:creationId xmlns:a16="http://schemas.microsoft.com/office/drawing/2014/main" id="{97C84828-D376-4F8A-BCFE-19073F98A4D6}"/>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But we learned to live without a Dad again while my real Dad married a third time—actually five times total!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1C3F9C91-73FD-47BA-8B88-49C55598D5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0CBF6804-58A8-4EEF-B90D-23F4350949AF}" type="slidenum">
              <a:rPr lang="en-US" altLang="en-US">
                <a:solidFill>
                  <a:srgbClr val="000000"/>
                </a:solidFill>
                <a:latin typeface="Times New Roman" panose="02020603050405020304" pitchFamily="18" charset="0"/>
                <a:ea typeface="Osaka"/>
                <a:cs typeface="Osaka"/>
              </a:rPr>
              <a:pPr eaLnBrk="0"/>
              <a:t>14</a:t>
            </a:fld>
            <a:endParaRPr lang="en-US" altLang="en-US">
              <a:solidFill>
                <a:srgbClr val="000000"/>
              </a:solidFill>
              <a:latin typeface="Times New Roman" panose="02020603050405020304" pitchFamily="18" charset="0"/>
              <a:ea typeface="Osaka"/>
              <a:cs typeface="Osaka"/>
            </a:endParaRPr>
          </a:p>
        </p:txBody>
      </p:sp>
      <p:sp>
        <p:nvSpPr>
          <p:cNvPr id="699395" name="Rectangle 2">
            <a:extLst>
              <a:ext uri="{FF2B5EF4-FFF2-40B4-BE49-F238E27FC236}">
                <a16:creationId xmlns:a16="http://schemas.microsoft.com/office/drawing/2014/main" id="{027DC8C4-22B1-4010-80C8-9BF64C23FD18}"/>
              </a:ext>
            </a:extLst>
          </p:cNvPr>
          <p:cNvSpPr>
            <a:spLocks noGrp="1" noRot="1" noChangeAspect="1" noChangeArrowheads="1" noTextEdit="1"/>
          </p:cNvSpPr>
          <p:nvPr>
            <p:ph type="sldImg"/>
          </p:nvPr>
        </p:nvSpPr>
        <p:spPr>
          <a:solidFill>
            <a:srgbClr val="FFFFFF"/>
          </a:solidFill>
          <a:ln/>
        </p:spPr>
      </p:sp>
      <p:sp>
        <p:nvSpPr>
          <p:cNvPr id="699396" name="Rectangle 3">
            <a:extLst>
              <a:ext uri="{FF2B5EF4-FFF2-40B4-BE49-F238E27FC236}">
                <a16:creationId xmlns:a16="http://schemas.microsoft.com/office/drawing/2014/main" id="{B9B1289C-64F4-485C-B3F7-06355A252E1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主通过引起我们注意的事件来彰显他对人的关心</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7">
            <a:extLst>
              <a:ext uri="{FF2B5EF4-FFF2-40B4-BE49-F238E27FC236}">
                <a16:creationId xmlns:a16="http://schemas.microsoft.com/office/drawing/2014/main" id="{81D31C01-6B9E-4329-ADBC-7709F04F525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BE22835-310B-4513-87C8-9D06F8F685BC}" type="slidenum">
              <a:rPr lang="en-US" altLang="en-US" sz="1800">
                <a:latin typeface="Calibri" panose="020F0502020204030204" pitchFamily="34" charset="0"/>
              </a:rPr>
              <a:pPr algn="r" eaLnBrk="1">
                <a:spcBef>
                  <a:spcPct val="0"/>
                </a:spcBef>
              </a:pPr>
              <a:t>116</a:t>
            </a:fld>
            <a:endParaRPr lang="en-US" altLang="en-US">
              <a:ea typeface="Osaka"/>
              <a:cs typeface="Osaka"/>
            </a:endParaRPr>
          </a:p>
        </p:txBody>
      </p:sp>
      <p:sp>
        <p:nvSpPr>
          <p:cNvPr id="799747" name="Slide Image Placeholder 2">
            <a:extLst>
              <a:ext uri="{FF2B5EF4-FFF2-40B4-BE49-F238E27FC236}">
                <a16:creationId xmlns:a16="http://schemas.microsoft.com/office/drawing/2014/main" id="{C0239D5F-72C2-4586-A737-0C7371ABE256}"/>
              </a:ext>
            </a:extLst>
          </p:cNvPr>
          <p:cNvSpPr>
            <a:spLocks noGrp="1" noRot="1" noChangeAspect="1" noTextEdit="1"/>
          </p:cNvSpPr>
          <p:nvPr>
            <p:ph type="sldImg"/>
          </p:nvPr>
        </p:nvSpPr>
        <p:spPr>
          <a:solidFill>
            <a:srgbClr val="FFFFFF"/>
          </a:solidFill>
          <a:ln/>
        </p:spPr>
      </p:sp>
      <p:sp>
        <p:nvSpPr>
          <p:cNvPr id="799748" name="Rectangle 3">
            <a:extLst>
              <a:ext uri="{FF2B5EF4-FFF2-40B4-BE49-F238E27FC236}">
                <a16:creationId xmlns:a16="http://schemas.microsoft.com/office/drawing/2014/main" id="{C609B2EF-6DFE-44A9-8BF0-C16275885414}"/>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Life went on and, despite my rotten family background, I sensed that there was a God—so I figured that I better be a good boy.  I obeyed my parents and did well in school and sports over the years.</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a:extLst>
              <a:ext uri="{FF2B5EF4-FFF2-40B4-BE49-F238E27FC236}">
                <a16:creationId xmlns:a16="http://schemas.microsoft.com/office/drawing/2014/main" id="{875F758C-72D7-4C9A-8684-B0E8BAF54FF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82A4F1AB-7D05-4048-9023-A057A64B20C5}" type="slidenum">
              <a:rPr lang="en-US" altLang="en-US" sz="1800">
                <a:latin typeface="Calibri" panose="020F0502020204030204" pitchFamily="34" charset="0"/>
              </a:rPr>
              <a:pPr algn="r" eaLnBrk="1">
                <a:spcBef>
                  <a:spcPct val="0"/>
                </a:spcBef>
              </a:pPr>
              <a:t>117</a:t>
            </a:fld>
            <a:endParaRPr lang="en-US" altLang="en-US">
              <a:ea typeface="Osaka"/>
              <a:cs typeface="Osaka"/>
            </a:endParaRPr>
          </a:p>
        </p:txBody>
      </p:sp>
      <p:sp>
        <p:nvSpPr>
          <p:cNvPr id="800771" name="Slide Image Placeholder 2">
            <a:extLst>
              <a:ext uri="{FF2B5EF4-FFF2-40B4-BE49-F238E27FC236}">
                <a16:creationId xmlns:a16="http://schemas.microsoft.com/office/drawing/2014/main" id="{92E4638B-2473-4555-9D2F-9AE6B31ECCA8}"/>
              </a:ext>
            </a:extLst>
          </p:cNvPr>
          <p:cNvSpPr>
            <a:spLocks noGrp="1" noRot="1" noChangeAspect="1" noTextEdit="1"/>
          </p:cNvSpPr>
          <p:nvPr>
            <p:ph type="sldImg"/>
          </p:nvPr>
        </p:nvSpPr>
        <p:spPr>
          <a:solidFill>
            <a:srgbClr val="FFFFFF"/>
          </a:solidFill>
          <a:ln/>
        </p:spPr>
      </p:sp>
      <p:sp>
        <p:nvSpPr>
          <p:cNvPr id="800772" name="Rectangle 3">
            <a:extLst>
              <a:ext uri="{FF2B5EF4-FFF2-40B4-BE49-F238E27FC236}">
                <a16:creationId xmlns:a16="http://schemas.microsoft.com/office/drawing/2014/main" id="{EF7E373A-FED0-462B-94AB-17E190E263FE}"/>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Of course, when Sunday morning came I still played baseball.</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7">
            <a:extLst>
              <a:ext uri="{FF2B5EF4-FFF2-40B4-BE49-F238E27FC236}">
                <a16:creationId xmlns:a16="http://schemas.microsoft.com/office/drawing/2014/main" id="{6510C11B-7A60-4237-A528-5005DAFBCA58}"/>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12B9545-5017-47AC-AC63-2EFA221C7676}" type="slidenum">
              <a:rPr lang="en-US" altLang="en-US" sz="1800">
                <a:latin typeface="Calibri" panose="020F0502020204030204" pitchFamily="34" charset="0"/>
              </a:rPr>
              <a:pPr algn="r" eaLnBrk="1">
                <a:spcBef>
                  <a:spcPct val="0"/>
                </a:spcBef>
              </a:pPr>
              <a:t>118</a:t>
            </a:fld>
            <a:endParaRPr lang="en-US" altLang="en-US">
              <a:ea typeface="Osaka"/>
              <a:cs typeface="Osaka"/>
            </a:endParaRPr>
          </a:p>
        </p:txBody>
      </p:sp>
      <p:sp>
        <p:nvSpPr>
          <p:cNvPr id="801795" name="Slide Image Placeholder 2">
            <a:extLst>
              <a:ext uri="{FF2B5EF4-FFF2-40B4-BE49-F238E27FC236}">
                <a16:creationId xmlns:a16="http://schemas.microsoft.com/office/drawing/2014/main" id="{53E3DDC9-7DEA-48C1-892C-20D1023D87C5}"/>
              </a:ext>
            </a:extLst>
          </p:cNvPr>
          <p:cNvSpPr>
            <a:spLocks noGrp="1" noRot="1" noChangeAspect="1" noTextEdit="1"/>
          </p:cNvSpPr>
          <p:nvPr>
            <p:ph type="sldImg"/>
          </p:nvPr>
        </p:nvSpPr>
        <p:spPr>
          <a:solidFill>
            <a:srgbClr val="FFFFFF"/>
          </a:solidFill>
          <a:ln/>
        </p:spPr>
      </p:sp>
      <p:sp>
        <p:nvSpPr>
          <p:cNvPr id="801796" name="Rectangle 3">
            <a:extLst>
              <a:ext uri="{FF2B5EF4-FFF2-40B4-BE49-F238E27FC236}">
                <a16:creationId xmlns:a16="http://schemas.microsoft.com/office/drawing/2014/main" id="{9FB78904-56EB-4C06-A2D5-885C8D513C4F}"/>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My siblings and I even dressed our dog Peppy up to play baseball—as well as hiking, football, and basketball.  Yes, don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remind me that my hands are in the basketball picture.  My brother didn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frame it right!</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a:extLst>
              <a:ext uri="{FF2B5EF4-FFF2-40B4-BE49-F238E27FC236}">
                <a16:creationId xmlns:a16="http://schemas.microsoft.com/office/drawing/2014/main" id="{64B2D312-E0B9-4E1C-A202-16C10FA9B2D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7F2897D7-2983-4765-A19D-89BE090C3A62}" type="slidenum">
              <a:rPr lang="en-US" altLang="en-US" sz="1800">
                <a:latin typeface="Calibri" panose="020F0502020204030204" pitchFamily="34" charset="0"/>
              </a:rPr>
              <a:pPr algn="r" eaLnBrk="1">
                <a:spcBef>
                  <a:spcPct val="0"/>
                </a:spcBef>
              </a:pPr>
              <a:t>119</a:t>
            </a:fld>
            <a:endParaRPr lang="en-US" altLang="en-US">
              <a:ea typeface="Osaka"/>
              <a:cs typeface="Osaka"/>
            </a:endParaRPr>
          </a:p>
        </p:txBody>
      </p:sp>
      <p:sp>
        <p:nvSpPr>
          <p:cNvPr id="802819" name="Slide Image Placeholder 2">
            <a:extLst>
              <a:ext uri="{FF2B5EF4-FFF2-40B4-BE49-F238E27FC236}">
                <a16:creationId xmlns:a16="http://schemas.microsoft.com/office/drawing/2014/main" id="{9FCBBC16-B0C5-4973-8BC8-2D23AFE6FE21}"/>
              </a:ext>
            </a:extLst>
          </p:cNvPr>
          <p:cNvSpPr>
            <a:spLocks noGrp="1" noRot="1" noChangeAspect="1" noTextEdit="1"/>
          </p:cNvSpPr>
          <p:nvPr>
            <p:ph type="sldImg"/>
          </p:nvPr>
        </p:nvSpPr>
        <p:spPr>
          <a:solidFill>
            <a:srgbClr val="FFFFFF"/>
          </a:solidFill>
          <a:ln/>
        </p:spPr>
      </p:sp>
      <p:sp>
        <p:nvSpPr>
          <p:cNvPr id="802820" name="Rectangle 3">
            <a:extLst>
              <a:ext uri="{FF2B5EF4-FFF2-40B4-BE49-F238E27FC236}">
                <a16:creationId xmlns:a16="http://schemas.microsoft.com/office/drawing/2014/main" id="{CFA06F8E-5048-4DF2-8C6D-E98DFEED049B}"/>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It</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been said that our view of the Heavenly Father follows our view of our earthly father.  My father was an important man who achieved the rank of Captain.  He loved me but was always far away fighting in Vietnam, so I saw God the same—One who loved me but was far away doing important things.</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7">
            <a:extLst>
              <a:ext uri="{FF2B5EF4-FFF2-40B4-BE49-F238E27FC236}">
                <a16:creationId xmlns:a16="http://schemas.microsoft.com/office/drawing/2014/main" id="{720747D2-33D8-49F6-9AEF-E5379761B71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95B1A3A-F2A6-41EA-BA06-CDD3538401DA}" type="slidenum">
              <a:rPr lang="en-US" altLang="en-US" sz="1800">
                <a:latin typeface="Calibri" panose="020F0502020204030204" pitchFamily="34" charset="0"/>
              </a:rPr>
              <a:pPr algn="r" eaLnBrk="1">
                <a:spcBef>
                  <a:spcPct val="0"/>
                </a:spcBef>
              </a:pPr>
              <a:t>120</a:t>
            </a:fld>
            <a:endParaRPr lang="en-US" altLang="en-US">
              <a:ea typeface="Osaka"/>
              <a:cs typeface="Osaka"/>
            </a:endParaRPr>
          </a:p>
        </p:txBody>
      </p:sp>
      <p:sp>
        <p:nvSpPr>
          <p:cNvPr id="803843" name="Slide Image Placeholder 2">
            <a:extLst>
              <a:ext uri="{FF2B5EF4-FFF2-40B4-BE49-F238E27FC236}">
                <a16:creationId xmlns:a16="http://schemas.microsoft.com/office/drawing/2014/main" id="{98B2AA67-44CF-452A-B6A4-D9C2EE097087}"/>
              </a:ext>
            </a:extLst>
          </p:cNvPr>
          <p:cNvSpPr>
            <a:spLocks noGrp="1" noRot="1" noChangeAspect="1" noTextEdit="1"/>
          </p:cNvSpPr>
          <p:nvPr>
            <p:ph type="sldImg"/>
          </p:nvPr>
        </p:nvSpPr>
        <p:spPr>
          <a:solidFill>
            <a:srgbClr val="FFFFFF"/>
          </a:solidFill>
          <a:ln/>
        </p:spPr>
      </p:sp>
      <p:sp>
        <p:nvSpPr>
          <p:cNvPr id="803844" name="Rectangle 3">
            <a:extLst>
              <a:ext uri="{FF2B5EF4-FFF2-40B4-BE49-F238E27FC236}">
                <a16:creationId xmlns:a16="http://schemas.microsoft.com/office/drawing/2014/main" id="{693E5A26-1284-4E35-90CE-50AB145CBFEB}"/>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I was too young to be a hippie, but I did identify with the search for love and peace.  I painted in bright fluorescent colors the love and peace signs on my bedroom wall, turned on my black light, laid on my bed and said </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groovy,</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 </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far out,</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 and other things hoping that real peace would fill my heart.  It didn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a:extLst>
              <a:ext uri="{FF2B5EF4-FFF2-40B4-BE49-F238E27FC236}">
                <a16:creationId xmlns:a16="http://schemas.microsoft.com/office/drawing/2014/main" id="{C4DD16CF-CDAE-4417-B562-C9C374AFFD8C}"/>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11B6198-8E0A-4ED3-961A-E3C9146FA340}" type="slidenum">
              <a:rPr lang="en-US" altLang="en-US" sz="1800">
                <a:latin typeface="Calibri" panose="020F0502020204030204" pitchFamily="34" charset="0"/>
              </a:rPr>
              <a:pPr algn="r" eaLnBrk="1">
                <a:spcBef>
                  <a:spcPct val="0"/>
                </a:spcBef>
              </a:pPr>
              <a:t>121</a:t>
            </a:fld>
            <a:endParaRPr lang="en-US" altLang="en-US">
              <a:ea typeface="Osaka"/>
              <a:cs typeface="Osaka"/>
            </a:endParaRPr>
          </a:p>
        </p:txBody>
      </p:sp>
      <p:sp>
        <p:nvSpPr>
          <p:cNvPr id="804867" name="Slide Image Placeholder 2">
            <a:extLst>
              <a:ext uri="{FF2B5EF4-FFF2-40B4-BE49-F238E27FC236}">
                <a16:creationId xmlns:a16="http://schemas.microsoft.com/office/drawing/2014/main" id="{53149836-0405-43F9-91B2-13E1BFED568F}"/>
              </a:ext>
            </a:extLst>
          </p:cNvPr>
          <p:cNvSpPr>
            <a:spLocks noGrp="1" noRot="1" noChangeAspect="1" noTextEdit="1"/>
          </p:cNvSpPr>
          <p:nvPr>
            <p:ph type="sldImg"/>
          </p:nvPr>
        </p:nvSpPr>
        <p:spPr>
          <a:solidFill>
            <a:srgbClr val="FFFFFF"/>
          </a:solidFill>
          <a:ln/>
        </p:spPr>
      </p:sp>
      <p:sp>
        <p:nvSpPr>
          <p:cNvPr id="804868" name="Rectangle 3">
            <a:extLst>
              <a:ext uri="{FF2B5EF4-FFF2-40B4-BE49-F238E27FC236}">
                <a16:creationId xmlns:a16="http://schemas.microsoft.com/office/drawing/2014/main" id="{7084ED45-15F3-4C60-9D95-1F9126CCBB2E}"/>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So I tried and tried to be good—but I always knew I was failing to live up to my own expectations let alone God</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Then two friends at school told me I could never be good enough—and that I needed to trust Christ by faith.  When I saw the reality of the Christian life in their own families (especially their fathers), I finally trusted Christ at age 13.</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7">
            <a:extLst>
              <a:ext uri="{FF2B5EF4-FFF2-40B4-BE49-F238E27FC236}">
                <a16:creationId xmlns:a16="http://schemas.microsoft.com/office/drawing/2014/main" id="{C9C221AD-6474-4E0A-A050-4A77EF4F256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2B0B0CE-3C00-4DA6-854D-6C0834E7F2A7}" type="slidenum">
              <a:rPr lang="en-US" altLang="en-US" sz="1800">
                <a:latin typeface="Calibri" panose="020F0502020204030204" pitchFamily="34" charset="0"/>
              </a:rPr>
              <a:pPr algn="r" eaLnBrk="1">
                <a:spcBef>
                  <a:spcPct val="0"/>
                </a:spcBef>
              </a:pPr>
              <a:t>122</a:t>
            </a:fld>
            <a:endParaRPr lang="en-US" altLang="en-US">
              <a:ea typeface="Osaka"/>
              <a:cs typeface="Osaka"/>
            </a:endParaRPr>
          </a:p>
        </p:txBody>
      </p:sp>
      <p:sp>
        <p:nvSpPr>
          <p:cNvPr id="805891" name="Slide Image Placeholder 2">
            <a:extLst>
              <a:ext uri="{FF2B5EF4-FFF2-40B4-BE49-F238E27FC236}">
                <a16:creationId xmlns:a16="http://schemas.microsoft.com/office/drawing/2014/main" id="{53C5A2C4-7162-4570-A0EC-9EA1EA1E02DB}"/>
              </a:ext>
            </a:extLst>
          </p:cNvPr>
          <p:cNvSpPr>
            <a:spLocks noGrp="1" noRot="1" noChangeAspect="1" noTextEdit="1"/>
          </p:cNvSpPr>
          <p:nvPr>
            <p:ph type="sldImg"/>
          </p:nvPr>
        </p:nvSpPr>
        <p:spPr>
          <a:solidFill>
            <a:srgbClr val="FFFFFF"/>
          </a:solidFill>
          <a:ln/>
        </p:spPr>
      </p:sp>
      <p:sp>
        <p:nvSpPr>
          <p:cNvPr id="805892" name="Rectangle 3">
            <a:extLst>
              <a:ext uri="{FF2B5EF4-FFF2-40B4-BE49-F238E27FC236}">
                <a16:creationId xmlns:a16="http://schemas.microsoft.com/office/drawing/2014/main" id="{05C95B8C-0061-4440-8374-92D0D12E8FFF}"/>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For the first time in my life I had peace with God—His grace set me free from the nagging knowledge that I couldn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make it alone.</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a:extLst>
              <a:ext uri="{FF2B5EF4-FFF2-40B4-BE49-F238E27FC236}">
                <a16:creationId xmlns:a16="http://schemas.microsoft.com/office/drawing/2014/main" id="{2D76A247-0076-446F-86C0-73FE5D53938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F7D4D42-A188-4B61-819D-6F51CDE2FEE5}" type="slidenum">
              <a:rPr lang="en-US" altLang="en-US" sz="1800">
                <a:latin typeface="Calibri" panose="020F0502020204030204" pitchFamily="34" charset="0"/>
              </a:rPr>
              <a:pPr algn="r" eaLnBrk="1">
                <a:spcBef>
                  <a:spcPct val="0"/>
                </a:spcBef>
              </a:pPr>
              <a:t>123</a:t>
            </a:fld>
            <a:endParaRPr lang="en-US" altLang="en-US">
              <a:ea typeface="Osaka"/>
              <a:cs typeface="Osaka"/>
            </a:endParaRPr>
          </a:p>
        </p:txBody>
      </p:sp>
      <p:sp>
        <p:nvSpPr>
          <p:cNvPr id="806915" name="Slide Image Placeholder 2">
            <a:extLst>
              <a:ext uri="{FF2B5EF4-FFF2-40B4-BE49-F238E27FC236}">
                <a16:creationId xmlns:a16="http://schemas.microsoft.com/office/drawing/2014/main" id="{1727EA0B-1A02-4CA3-A3E6-73CDC278F802}"/>
              </a:ext>
            </a:extLst>
          </p:cNvPr>
          <p:cNvSpPr>
            <a:spLocks noGrp="1" noRot="1" noChangeAspect="1" noTextEdit="1"/>
          </p:cNvSpPr>
          <p:nvPr>
            <p:ph type="sldImg"/>
          </p:nvPr>
        </p:nvSpPr>
        <p:spPr>
          <a:solidFill>
            <a:srgbClr val="FFFFFF"/>
          </a:solidFill>
          <a:ln/>
        </p:spPr>
      </p:sp>
      <p:sp>
        <p:nvSpPr>
          <p:cNvPr id="806916" name="Rectangle 3">
            <a:extLst>
              <a:ext uri="{FF2B5EF4-FFF2-40B4-BE49-F238E27FC236}">
                <a16:creationId xmlns:a16="http://schemas.microsoft.com/office/drawing/2014/main" id="{5A5B8B7E-5A6A-4187-8028-8E8E0A5B3A63}"/>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So what have I learned?  Everything I am, have, and do—it</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all because of God</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grace.  Who would have ever thought that this shy boy—from a broken home whose parents and those they have married have endured 12 divorces—who would ever thought that this guy would be privileged to serve Him at SBC and beyond?</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7">
            <a:extLst>
              <a:ext uri="{FF2B5EF4-FFF2-40B4-BE49-F238E27FC236}">
                <a16:creationId xmlns:a16="http://schemas.microsoft.com/office/drawing/2014/main" id="{797C9B1D-4723-4254-9ED6-301CD77E0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9CC237A7-8016-40AE-9FD3-97DD4503832C}" type="slidenum">
              <a:rPr lang="en-US" altLang="en-US"/>
              <a:pPr>
                <a:spcBef>
                  <a:spcPct val="0"/>
                </a:spcBef>
              </a:pPr>
              <a:t>124</a:t>
            </a:fld>
            <a:endParaRPr lang="en-US" altLang="en-US"/>
          </a:p>
        </p:txBody>
      </p:sp>
      <p:sp>
        <p:nvSpPr>
          <p:cNvPr id="807939" name="Rectangle 2">
            <a:extLst>
              <a:ext uri="{FF2B5EF4-FFF2-40B4-BE49-F238E27FC236}">
                <a16:creationId xmlns:a16="http://schemas.microsoft.com/office/drawing/2014/main" id="{20040CD6-37F2-4145-908B-C0BA6A8761A2}"/>
              </a:ext>
            </a:extLst>
          </p:cNvPr>
          <p:cNvSpPr>
            <a:spLocks noGrp="1" noRot="1" noChangeAspect="1" noChangeArrowheads="1" noTextEdit="1"/>
          </p:cNvSpPr>
          <p:nvPr>
            <p:ph type="sldImg"/>
          </p:nvPr>
        </p:nvSpPr>
        <p:spPr>
          <a:solidFill>
            <a:srgbClr val="FFFFFF"/>
          </a:solidFill>
          <a:ln/>
        </p:spPr>
      </p:sp>
      <p:sp>
        <p:nvSpPr>
          <p:cNvPr id="807940" name="Rectangle 3">
            <a:extLst>
              <a:ext uri="{FF2B5EF4-FFF2-40B4-BE49-F238E27FC236}">
                <a16:creationId xmlns:a16="http://schemas.microsoft.com/office/drawing/2014/main" id="{06125C39-5383-4E35-B67C-D14022A3B9F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Slide Image Placeholder 1">
            <a:extLst>
              <a:ext uri="{FF2B5EF4-FFF2-40B4-BE49-F238E27FC236}">
                <a16:creationId xmlns:a16="http://schemas.microsoft.com/office/drawing/2014/main" id="{4E8EF9BC-0171-4735-A177-A9AE7ED1234C}"/>
              </a:ext>
            </a:extLst>
          </p:cNvPr>
          <p:cNvSpPr>
            <a:spLocks noGrp="1" noRot="1" noChangeAspect="1" noTextEdit="1"/>
          </p:cNvSpPr>
          <p:nvPr>
            <p:ph type="sldImg"/>
          </p:nvPr>
        </p:nvSpPr>
        <p:spPr>
          <a:ln/>
        </p:spPr>
      </p:sp>
      <p:sp>
        <p:nvSpPr>
          <p:cNvPr id="808963" name="Notes Placeholder 2">
            <a:extLst>
              <a:ext uri="{FF2B5EF4-FFF2-40B4-BE49-F238E27FC236}">
                <a16:creationId xmlns:a16="http://schemas.microsoft.com/office/drawing/2014/main" id="{02A18027-F8D9-48B6-A160-4BA9474715E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08964" name="Slide Number Placeholder 3">
            <a:extLst>
              <a:ext uri="{FF2B5EF4-FFF2-40B4-BE49-F238E27FC236}">
                <a16:creationId xmlns:a16="http://schemas.microsoft.com/office/drawing/2014/main" id="{1EAA8A9D-DB6E-45AD-9644-71328C186E8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81D46E1B-9AE7-48B4-B3ED-849437513647}" type="slidenum">
              <a:rPr lang="en-US" altLang="en-US" sz="1800">
                <a:latin typeface="Calibri" panose="020F0502020204030204" pitchFamily="34" charset="0"/>
              </a:rPr>
              <a:pPr algn="r" eaLnBrk="1">
                <a:spcBef>
                  <a:spcPct val="0"/>
                </a:spcBef>
              </a:pPr>
              <a:t>125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a:extLst>
              <a:ext uri="{FF2B5EF4-FFF2-40B4-BE49-F238E27FC236}">
                <a16:creationId xmlns:a16="http://schemas.microsoft.com/office/drawing/2014/main" id="{BCC12DC7-A844-4C64-BC94-8227B926031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F6199001-58F5-49A5-8C3C-5D4F54C3C90E}" type="slidenum">
              <a:rPr lang="en-US" altLang="en-US" sz="1200">
                <a:solidFill>
                  <a:srgbClr val="000000"/>
                </a:solidFill>
                <a:latin typeface="Times New Roman" panose="02020603050405020304" pitchFamily="18" charset="0"/>
              </a:rPr>
              <a:pPr algn="r"/>
              <a:t>15</a:t>
            </a:fld>
            <a:endParaRPr lang="en-US" altLang="en-US" sz="1200">
              <a:solidFill>
                <a:srgbClr val="000000"/>
              </a:solidFill>
              <a:latin typeface="Times New Roman" panose="02020603050405020304" pitchFamily="18" charset="0"/>
            </a:endParaRPr>
          </a:p>
        </p:txBody>
      </p:sp>
      <p:sp>
        <p:nvSpPr>
          <p:cNvPr id="700419" name="Rectangle 2">
            <a:extLst>
              <a:ext uri="{FF2B5EF4-FFF2-40B4-BE49-F238E27FC236}">
                <a16:creationId xmlns:a16="http://schemas.microsoft.com/office/drawing/2014/main" id="{396650C5-A88D-4D7D-BA19-B3D28C11A6B3}"/>
              </a:ext>
            </a:extLst>
          </p:cNvPr>
          <p:cNvSpPr>
            <a:spLocks noGrp="1" noRot="1" noChangeAspect="1" noChangeArrowheads="1" noTextEdit="1"/>
          </p:cNvSpPr>
          <p:nvPr>
            <p:ph type="sldImg"/>
          </p:nvPr>
        </p:nvSpPr>
        <p:spPr>
          <a:solidFill>
            <a:srgbClr val="FFFFFF"/>
          </a:solidFill>
          <a:ln/>
        </p:spPr>
      </p:sp>
      <p:sp>
        <p:nvSpPr>
          <p:cNvPr id="700420" name="Rectangle 3">
            <a:extLst>
              <a:ext uri="{FF2B5EF4-FFF2-40B4-BE49-F238E27FC236}">
                <a16:creationId xmlns:a16="http://schemas.microsoft.com/office/drawing/2014/main" id="{6155FCBA-35D9-453B-9B71-08FE94DE8EC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你作为一个有罪的生物，你如何看待上帝，神又是如此的怜悯。我们应该为此而感恩。</a:t>
            </a:r>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7">
            <a:extLst>
              <a:ext uri="{FF2B5EF4-FFF2-40B4-BE49-F238E27FC236}">
                <a16:creationId xmlns:a16="http://schemas.microsoft.com/office/drawing/2014/main" id="{1E995271-E199-49B4-9731-93F9EBCEEC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10DC470-7DB4-48A4-A85B-6A2BBA192076}" type="slidenum">
              <a:rPr lang="en-US" altLang="en-US"/>
              <a:pPr>
                <a:spcBef>
                  <a:spcPct val="0"/>
                </a:spcBef>
              </a:pPr>
              <a:t>126</a:t>
            </a:fld>
            <a:endParaRPr lang="en-US" altLang="en-US"/>
          </a:p>
        </p:txBody>
      </p:sp>
      <p:sp>
        <p:nvSpPr>
          <p:cNvPr id="809987" name="Rectangle 2">
            <a:extLst>
              <a:ext uri="{FF2B5EF4-FFF2-40B4-BE49-F238E27FC236}">
                <a16:creationId xmlns:a16="http://schemas.microsoft.com/office/drawing/2014/main" id="{3213630A-2FED-40E5-B5E2-A6DF0FC083FE}"/>
              </a:ext>
            </a:extLst>
          </p:cNvPr>
          <p:cNvSpPr>
            <a:spLocks noGrp="1" noRot="1" noChangeAspect="1" noChangeArrowheads="1" noTextEdit="1"/>
          </p:cNvSpPr>
          <p:nvPr>
            <p:ph type="sldImg"/>
          </p:nvPr>
        </p:nvSpPr>
        <p:spPr>
          <a:solidFill>
            <a:srgbClr val="FFFFFF"/>
          </a:solidFill>
          <a:ln/>
        </p:spPr>
      </p:sp>
      <p:sp>
        <p:nvSpPr>
          <p:cNvPr id="809988" name="Rectangle 3">
            <a:extLst>
              <a:ext uri="{FF2B5EF4-FFF2-40B4-BE49-F238E27FC236}">
                <a16:creationId xmlns:a16="http://schemas.microsoft.com/office/drawing/2014/main" id="{BB008037-845C-41A0-9586-3EDE6FDD468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Slide Image Placeholder 1">
            <a:extLst>
              <a:ext uri="{FF2B5EF4-FFF2-40B4-BE49-F238E27FC236}">
                <a16:creationId xmlns:a16="http://schemas.microsoft.com/office/drawing/2014/main" id="{53453AEE-28BF-43E2-8657-982A65323405}"/>
              </a:ext>
            </a:extLst>
          </p:cNvPr>
          <p:cNvSpPr>
            <a:spLocks noGrp="1" noRot="1" noChangeAspect="1" noTextEdit="1"/>
          </p:cNvSpPr>
          <p:nvPr>
            <p:ph type="sldImg"/>
          </p:nvPr>
        </p:nvSpPr>
        <p:spPr>
          <a:ln/>
        </p:spPr>
      </p:sp>
      <p:sp>
        <p:nvSpPr>
          <p:cNvPr id="811011" name="Notes Placeholder 2">
            <a:extLst>
              <a:ext uri="{FF2B5EF4-FFF2-40B4-BE49-F238E27FC236}">
                <a16:creationId xmlns:a16="http://schemas.microsoft.com/office/drawing/2014/main" id="{402AEF8D-E58C-4A0F-B43E-EFFD307A9232}"/>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1012" name="Slide Number Placeholder 3">
            <a:extLst>
              <a:ext uri="{FF2B5EF4-FFF2-40B4-BE49-F238E27FC236}">
                <a16:creationId xmlns:a16="http://schemas.microsoft.com/office/drawing/2014/main" id="{EB1D3986-4D05-458E-97D3-8740CCBF98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090B866-F1F4-49E3-A27E-B6F1092861C0}" type="slidenum">
              <a:rPr lang="en-US" altLang="en-US"/>
              <a:pPr>
                <a:spcBef>
                  <a:spcPct val="0"/>
                </a:spcBef>
              </a:pPr>
              <a:t>127</a:t>
            </a:fld>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Slide Image Placeholder 1">
            <a:extLst>
              <a:ext uri="{FF2B5EF4-FFF2-40B4-BE49-F238E27FC236}">
                <a16:creationId xmlns:a16="http://schemas.microsoft.com/office/drawing/2014/main" id="{52FA8475-9F22-4B0B-B887-CA1B79B9A6F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87FFC14-41C1-4501-8725-8637C82AB4A8}"/>
              </a:ext>
            </a:extLst>
          </p:cNvPr>
          <p:cNvSpPr>
            <a:spLocks noGrp="1"/>
          </p:cNvSpPr>
          <p:nvPr>
            <p:ph type="body" idx="1"/>
          </p:nvPr>
        </p:nvSpPr>
        <p:spPr/>
        <p:txBody>
          <a:bodyPr>
            <a:normAutofit/>
          </a:bodyPr>
          <a:lstStyle>
            <a:lvl1pPr marL="449263" indent="-449263">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a:spcBef>
                <a:spcPct val="0"/>
              </a:spcBef>
              <a:buFontTx/>
              <a:buAutoNum type="arabicPeriod"/>
              <a:defRPr/>
            </a:pPr>
            <a:r>
              <a:rPr b="1">
                <a:solidFill>
                  <a:srgbClr val="FFFFFF"/>
                </a:solidFill>
                <a:effectLst>
                  <a:outerShdw blurRad="38100" dist="38100" dir="2700000" algn="tl">
                    <a:srgbClr val="DDDDDD"/>
                  </a:outerShdw>
                </a:effectLst>
                <a:cs typeface="Arial" charset="0"/>
              </a:rPr>
              <a:t>What are some different ways you respond to difficulties God allows in your life?</a:t>
            </a:r>
          </a:p>
          <a:p>
            <a:pPr>
              <a:spcBef>
                <a:spcPct val="0"/>
              </a:spcBef>
              <a:defRPr/>
            </a:pPr>
            <a:r>
              <a:rPr b="1">
                <a:solidFill>
                  <a:srgbClr val="FFFFFF"/>
                </a:solidFill>
                <a:effectLst>
                  <a:outerShdw blurRad="38100" dist="38100" dir="2700000" algn="tl">
                    <a:srgbClr val="DDDDDD"/>
                  </a:outerShdw>
                </a:effectLst>
                <a:cs typeface="Arial" charset="0"/>
              </a:rPr>
              <a:t> </a:t>
            </a:r>
          </a:p>
          <a:p>
            <a:pPr>
              <a:spcBef>
                <a:spcPct val="0"/>
              </a:spcBef>
              <a:defRPr/>
            </a:pPr>
            <a:r>
              <a:rPr b="1">
                <a:solidFill>
                  <a:srgbClr val="FFFFFF"/>
                </a:solidFill>
                <a:effectLst>
                  <a:outerShdw blurRad="38100" dist="38100" dir="2700000" algn="tl">
                    <a:srgbClr val="DDDDDD"/>
                  </a:outerShdw>
                </a:effectLst>
                <a:cs typeface="Arial" charset="0"/>
              </a:rPr>
              <a:t>2.	Explain what </a:t>
            </a:r>
            <a:r>
              <a:rPr lang="ja-JP" altLang="en-US" b="1">
                <a:solidFill>
                  <a:srgbClr val="FFFFFF"/>
                </a:solidFill>
                <a:effectLst>
                  <a:outerShdw blurRad="38100" dist="38100" dir="2700000" algn="tl">
                    <a:srgbClr val="DDDDDD"/>
                  </a:outerShdw>
                </a:effectLst>
                <a:cs typeface="Arial" charset="0"/>
              </a:rPr>
              <a:t>“</a:t>
            </a:r>
            <a:r>
              <a:rPr altLang="ja-JP" b="1">
                <a:solidFill>
                  <a:srgbClr val="FFFFFF"/>
                </a:solidFill>
                <a:effectLst>
                  <a:outerShdw blurRad="38100" dist="38100" dir="2700000" algn="tl">
                    <a:srgbClr val="DDDDDD"/>
                  </a:outerShdw>
                </a:effectLst>
                <a:cs typeface="Arial" charset="0"/>
              </a:rPr>
              <a:t>Thank God His mercy overshadows His justice</a:t>
            </a:r>
            <a:r>
              <a:rPr lang="ja-JP" altLang="en-US" b="1">
                <a:solidFill>
                  <a:srgbClr val="FFFFFF"/>
                </a:solidFill>
                <a:effectLst>
                  <a:outerShdw blurRad="38100" dist="38100" dir="2700000" algn="tl">
                    <a:srgbClr val="DDDDDD"/>
                  </a:outerShdw>
                </a:effectLst>
                <a:cs typeface="Arial" charset="0"/>
              </a:rPr>
              <a:t>”</a:t>
            </a:r>
            <a:r>
              <a:rPr altLang="ja-JP" b="1">
                <a:solidFill>
                  <a:srgbClr val="FFFFFF"/>
                </a:solidFill>
                <a:effectLst>
                  <a:outerShdw blurRad="38100" dist="38100" dir="2700000" algn="tl">
                    <a:srgbClr val="DDDDDD"/>
                  </a:outerShdw>
                </a:effectLst>
                <a:cs typeface="Arial" charset="0"/>
              </a:rPr>
              <a:t> means to you personally.</a:t>
            </a:r>
          </a:p>
          <a:p>
            <a:pPr>
              <a:spcBef>
                <a:spcPct val="0"/>
              </a:spcBef>
              <a:defRPr/>
            </a:pPr>
            <a:r>
              <a:rPr b="1">
                <a:solidFill>
                  <a:srgbClr val="FFFFFF"/>
                </a:solidFill>
                <a:effectLst>
                  <a:outerShdw blurRad="38100" dist="38100" dir="2700000" algn="tl">
                    <a:srgbClr val="DDDDDD"/>
                  </a:outerShdw>
                </a:effectLst>
                <a:cs typeface="Arial" charset="0"/>
              </a:rPr>
              <a:t> </a:t>
            </a:r>
          </a:p>
          <a:p>
            <a:pPr>
              <a:spcBef>
                <a:spcPct val="0"/>
              </a:spcBef>
              <a:defRPr/>
            </a:pPr>
            <a:r>
              <a:rPr b="1">
                <a:solidFill>
                  <a:srgbClr val="FFFFFF"/>
                </a:solidFill>
                <a:effectLst>
                  <a:outerShdw blurRad="38100" dist="38100" dir="2700000" algn="tl">
                    <a:srgbClr val="DDDDDD"/>
                  </a:outerShdw>
                </a:effectLst>
                <a:cs typeface="Arial" charset="0"/>
              </a:rPr>
              <a:t>3.	Describe what you think life would be like for you now had you not become a Christian.</a:t>
            </a:r>
          </a:p>
          <a:p>
            <a:pPr>
              <a:spcBef>
                <a:spcPct val="0"/>
              </a:spcBef>
              <a:defRPr/>
            </a:pPr>
            <a:r>
              <a:rPr b="1">
                <a:solidFill>
                  <a:srgbClr val="FFFFFF"/>
                </a:solidFill>
                <a:effectLst>
                  <a:outerShdw blurRad="38100" dist="38100" dir="2700000" algn="tl">
                    <a:srgbClr val="DDDDDD"/>
                  </a:outerShdw>
                </a:effectLst>
                <a:cs typeface="Arial" charset="0"/>
              </a:rPr>
              <a:t> </a:t>
            </a:r>
          </a:p>
          <a:p>
            <a:pPr>
              <a:spcBef>
                <a:spcPct val="0"/>
              </a:spcBef>
              <a:buFontTx/>
              <a:buAutoNum type="arabicPeriod" startAt="4"/>
              <a:defRPr/>
            </a:pPr>
            <a:r>
              <a:rPr b="1">
                <a:solidFill>
                  <a:srgbClr val="FFFFFF"/>
                </a:solidFill>
                <a:effectLst>
                  <a:outerShdw blurRad="38100" dist="38100" dir="2700000" algn="tl">
                    <a:srgbClr val="DDDDDD"/>
                  </a:outerShdw>
                </a:effectLst>
                <a:cs typeface="Arial" charset="0"/>
              </a:rPr>
              <a:t>What tangible way can you respond to His call for you to share Him with others?</a:t>
            </a:r>
          </a:p>
          <a:p>
            <a:pPr eaLnBrk="1">
              <a:defRPr/>
            </a:pPr>
            <a:endParaRPr lang="zh-SG"/>
          </a:p>
          <a:p>
            <a:pPr eaLnBrk="1">
              <a:defRPr/>
            </a:pPr>
            <a:r>
              <a:rPr lang="zh-SG"/>
              <a:t>解释</a:t>
            </a:r>
            <a:r>
              <a:rPr lang="zh-CN" altLang="en-US"/>
              <a:t>“感谢上帝，他的慈悲笼罩他的正义”对你本人有什么看法？</a:t>
            </a:r>
            <a:br>
              <a:rPr lang="zh-CN" altLang="en-US"/>
            </a:br>
            <a:r>
              <a:rPr lang="zh-CN" altLang="en-US"/>
              <a:t>描述你认为还没成为一个基督徒时的生活将会是怎么样的呢？你能有什么具体的方式回应他对你要求与他人分享他吗？</a:t>
            </a:r>
            <a:endParaRPr altLang="zh-CN"/>
          </a:p>
          <a:p>
            <a:pPr eaLnBrk="1">
              <a:defRPr/>
            </a:pPr>
            <a:endParaRPr/>
          </a:p>
        </p:txBody>
      </p:sp>
      <p:sp>
        <p:nvSpPr>
          <p:cNvPr id="812036" name="Slide Number Placeholder 3">
            <a:extLst>
              <a:ext uri="{FF2B5EF4-FFF2-40B4-BE49-F238E27FC236}">
                <a16:creationId xmlns:a16="http://schemas.microsoft.com/office/drawing/2014/main" id="{B0AE181B-BE41-41D3-9336-B0AC60F8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9FCDB52-2738-4E82-BC58-106F85BEE14B}" type="slidenum">
              <a:rPr lang="en-US" altLang="en-US"/>
              <a:pPr>
                <a:spcBef>
                  <a:spcPct val="0"/>
                </a:spcBef>
              </a:pPr>
              <a:t>128</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Slide Image Placeholder 1">
            <a:extLst>
              <a:ext uri="{FF2B5EF4-FFF2-40B4-BE49-F238E27FC236}">
                <a16:creationId xmlns:a16="http://schemas.microsoft.com/office/drawing/2014/main" id="{BE5F18BD-AED2-452E-831D-E2C03EB2FA8A}"/>
              </a:ext>
            </a:extLst>
          </p:cNvPr>
          <p:cNvSpPr>
            <a:spLocks noGrp="1" noRot="1" noChangeAspect="1" noTextEdit="1"/>
          </p:cNvSpPr>
          <p:nvPr>
            <p:ph type="sldImg"/>
          </p:nvPr>
        </p:nvSpPr>
        <p:spPr>
          <a:ln/>
        </p:spPr>
      </p:sp>
      <p:sp>
        <p:nvSpPr>
          <p:cNvPr id="813059" name="Notes Placeholder 2">
            <a:extLst>
              <a:ext uri="{FF2B5EF4-FFF2-40B4-BE49-F238E27FC236}">
                <a16:creationId xmlns:a16="http://schemas.microsoft.com/office/drawing/2014/main" id="{CA84D9B1-8C3A-467E-A716-33A0EEC8FFD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3060" name="Slide Number Placeholder 3">
            <a:extLst>
              <a:ext uri="{FF2B5EF4-FFF2-40B4-BE49-F238E27FC236}">
                <a16:creationId xmlns:a16="http://schemas.microsoft.com/office/drawing/2014/main" id="{6F8B36E5-5C74-4FA2-B466-71797BF415E8}"/>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2A619E4E-D564-4EA5-B31F-30E3E819F38B}" type="slidenum">
              <a:rPr lang="en-US" altLang="en-US" sz="1800">
                <a:latin typeface="Calibri" panose="020F0502020204030204" pitchFamily="34" charset="0"/>
              </a:rPr>
              <a:pPr algn="r" eaLnBrk="1">
                <a:spcBef>
                  <a:spcPct val="0"/>
                </a:spcBef>
              </a:pPr>
              <a:t>129</a:t>
            </a:fld>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Slide Image Placeholder 1">
            <a:extLst>
              <a:ext uri="{FF2B5EF4-FFF2-40B4-BE49-F238E27FC236}">
                <a16:creationId xmlns:a16="http://schemas.microsoft.com/office/drawing/2014/main" id="{C3266EED-DC6F-4AF2-A211-78B55A57CBE2}"/>
              </a:ext>
            </a:extLst>
          </p:cNvPr>
          <p:cNvSpPr>
            <a:spLocks noGrp="1" noRot="1" noChangeAspect="1" noTextEdit="1"/>
          </p:cNvSpPr>
          <p:nvPr>
            <p:ph type="sldImg"/>
          </p:nvPr>
        </p:nvSpPr>
        <p:spPr>
          <a:ln/>
        </p:spPr>
      </p:sp>
      <p:sp>
        <p:nvSpPr>
          <p:cNvPr id="814083" name="Notes Placeholder 2">
            <a:extLst>
              <a:ext uri="{FF2B5EF4-FFF2-40B4-BE49-F238E27FC236}">
                <a16:creationId xmlns:a16="http://schemas.microsoft.com/office/drawing/2014/main" id="{E3E332DF-4195-45F9-A65C-EEC249D0462B}"/>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4084" name="Slide Number Placeholder 3">
            <a:extLst>
              <a:ext uri="{FF2B5EF4-FFF2-40B4-BE49-F238E27FC236}">
                <a16:creationId xmlns:a16="http://schemas.microsoft.com/office/drawing/2014/main" id="{6EE1E65A-5A9E-45BC-A07C-DA1403C1554E}"/>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659B74C-6DB3-4230-B521-49E4297593CC}" type="slidenum">
              <a:rPr lang="en-US" altLang="en-US" sz="1800">
                <a:latin typeface="Calibri" panose="020F0502020204030204" pitchFamily="34" charset="0"/>
              </a:rPr>
              <a:pPr algn="r" eaLnBrk="1">
                <a:spcBef>
                  <a:spcPct val="0"/>
                </a:spcBef>
              </a:pPr>
              <a:t>130</a:t>
            </a:fld>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Slide Image Placeholder 1">
            <a:extLst>
              <a:ext uri="{FF2B5EF4-FFF2-40B4-BE49-F238E27FC236}">
                <a16:creationId xmlns:a16="http://schemas.microsoft.com/office/drawing/2014/main" id="{871E4521-C44D-4BAB-B652-DBB729BCA3AE}"/>
              </a:ext>
            </a:extLst>
          </p:cNvPr>
          <p:cNvSpPr>
            <a:spLocks noGrp="1" noRot="1" noChangeAspect="1" noTextEdit="1"/>
          </p:cNvSpPr>
          <p:nvPr>
            <p:ph type="sldImg"/>
          </p:nvPr>
        </p:nvSpPr>
        <p:spPr>
          <a:ln/>
        </p:spPr>
      </p:sp>
      <p:sp>
        <p:nvSpPr>
          <p:cNvPr id="815107" name="Notes Placeholder 2">
            <a:extLst>
              <a:ext uri="{FF2B5EF4-FFF2-40B4-BE49-F238E27FC236}">
                <a16:creationId xmlns:a16="http://schemas.microsoft.com/office/drawing/2014/main" id="{73B7B799-3424-414B-9D3B-46F9A1969233}"/>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5108" name="Slide Number Placeholder 3">
            <a:extLst>
              <a:ext uri="{FF2B5EF4-FFF2-40B4-BE49-F238E27FC236}">
                <a16:creationId xmlns:a16="http://schemas.microsoft.com/office/drawing/2014/main" id="{A4E1A6B2-ECEB-4B1F-8D97-417C8E26D3A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0223700-3891-4BAF-A7AB-822C11D4DA52}" type="slidenum">
              <a:rPr lang="en-US" altLang="en-US" sz="1800">
                <a:latin typeface="Calibri" panose="020F0502020204030204" pitchFamily="34" charset="0"/>
              </a:rPr>
              <a:pPr algn="r" eaLnBrk="1">
                <a:spcBef>
                  <a:spcPct val="0"/>
                </a:spcBef>
              </a:pPr>
              <a:t>131</a:t>
            </a:fld>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Slide Image Placeholder 1">
            <a:extLst>
              <a:ext uri="{FF2B5EF4-FFF2-40B4-BE49-F238E27FC236}">
                <a16:creationId xmlns:a16="http://schemas.microsoft.com/office/drawing/2014/main" id="{1C910ACB-A703-4334-8C76-853769F7716D}"/>
              </a:ext>
            </a:extLst>
          </p:cNvPr>
          <p:cNvSpPr>
            <a:spLocks noGrp="1" noRot="1" noChangeAspect="1" noTextEdit="1"/>
          </p:cNvSpPr>
          <p:nvPr>
            <p:ph type="sldImg"/>
          </p:nvPr>
        </p:nvSpPr>
        <p:spPr>
          <a:ln/>
        </p:spPr>
      </p:sp>
      <p:sp>
        <p:nvSpPr>
          <p:cNvPr id="816131" name="Notes Placeholder 2">
            <a:extLst>
              <a:ext uri="{FF2B5EF4-FFF2-40B4-BE49-F238E27FC236}">
                <a16:creationId xmlns:a16="http://schemas.microsoft.com/office/drawing/2014/main" id="{BEAC915F-95A1-4FC4-8F8A-0CCE72058A1D}"/>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6132" name="Slide Number Placeholder 3">
            <a:extLst>
              <a:ext uri="{FF2B5EF4-FFF2-40B4-BE49-F238E27FC236}">
                <a16:creationId xmlns:a16="http://schemas.microsoft.com/office/drawing/2014/main" id="{5739A42D-E61F-4700-B7C0-7DDEED162EF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8C981E5B-E227-48B4-AD19-EC70181FBE66}" type="slidenum">
              <a:rPr lang="en-US" altLang="en-US" sz="1800">
                <a:latin typeface="Calibri" panose="020F0502020204030204" pitchFamily="34" charset="0"/>
              </a:rPr>
              <a:pPr algn="r" eaLnBrk="1">
                <a:spcBef>
                  <a:spcPct val="0"/>
                </a:spcBef>
              </a:pPr>
              <a:t>132</a:t>
            </a:fld>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Slide Image Placeholder 1">
            <a:extLst>
              <a:ext uri="{FF2B5EF4-FFF2-40B4-BE49-F238E27FC236}">
                <a16:creationId xmlns:a16="http://schemas.microsoft.com/office/drawing/2014/main" id="{039F13D8-95F8-47D2-B6B3-F683D8D6182A}"/>
              </a:ext>
            </a:extLst>
          </p:cNvPr>
          <p:cNvSpPr>
            <a:spLocks noGrp="1" noRot="1" noChangeAspect="1" noTextEdit="1"/>
          </p:cNvSpPr>
          <p:nvPr>
            <p:ph type="sldImg"/>
          </p:nvPr>
        </p:nvSpPr>
        <p:spPr>
          <a:ln/>
        </p:spPr>
      </p:sp>
      <p:sp>
        <p:nvSpPr>
          <p:cNvPr id="817155" name="Notes Placeholder 2">
            <a:extLst>
              <a:ext uri="{FF2B5EF4-FFF2-40B4-BE49-F238E27FC236}">
                <a16:creationId xmlns:a16="http://schemas.microsoft.com/office/drawing/2014/main" id="{D2626793-0A11-4E6D-A6BB-78C416354324}"/>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7156" name="Slide Number Placeholder 3">
            <a:extLst>
              <a:ext uri="{FF2B5EF4-FFF2-40B4-BE49-F238E27FC236}">
                <a16:creationId xmlns:a16="http://schemas.microsoft.com/office/drawing/2014/main" id="{DB862838-2397-4637-9D25-3E21B5D3603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327F3DC-12C2-44A3-AB38-7867762A66A0}" type="slidenum">
              <a:rPr lang="en-US" altLang="en-US" sz="1800">
                <a:latin typeface="Calibri" panose="020F0502020204030204" pitchFamily="34" charset="0"/>
              </a:rPr>
              <a:pPr algn="r" eaLnBrk="1">
                <a:spcBef>
                  <a:spcPct val="0"/>
                </a:spcBef>
              </a:pPr>
              <a:t>133</a:t>
            </a:fld>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7">
            <a:extLst>
              <a:ext uri="{FF2B5EF4-FFF2-40B4-BE49-F238E27FC236}">
                <a16:creationId xmlns:a16="http://schemas.microsoft.com/office/drawing/2014/main" id="{694ADA61-80DC-46DA-94A3-50523AB97A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190289C-E61A-4CA8-A906-B4E47280A0E0}" type="slidenum">
              <a:rPr lang="en-US" altLang="en-US"/>
              <a:pPr>
                <a:spcBef>
                  <a:spcPct val="0"/>
                </a:spcBef>
              </a:pPr>
              <a:t>134</a:t>
            </a:fld>
            <a:endParaRPr lang="en-US" altLang="en-US"/>
          </a:p>
        </p:txBody>
      </p:sp>
      <p:sp>
        <p:nvSpPr>
          <p:cNvPr id="818179" name="Rectangle 2">
            <a:extLst>
              <a:ext uri="{FF2B5EF4-FFF2-40B4-BE49-F238E27FC236}">
                <a16:creationId xmlns:a16="http://schemas.microsoft.com/office/drawing/2014/main" id="{90FC580D-5581-4A22-A432-68592607AD46}"/>
              </a:ext>
            </a:extLst>
          </p:cNvPr>
          <p:cNvSpPr>
            <a:spLocks noGrp="1" noRot="1" noChangeAspect="1" noChangeArrowheads="1" noTextEdit="1"/>
          </p:cNvSpPr>
          <p:nvPr>
            <p:ph type="sldImg"/>
          </p:nvPr>
        </p:nvSpPr>
        <p:spPr>
          <a:solidFill>
            <a:srgbClr val="FFFFFF"/>
          </a:solidFill>
          <a:ln/>
        </p:spPr>
      </p:sp>
      <p:sp>
        <p:nvSpPr>
          <p:cNvPr id="818180" name="Rectangle 3">
            <a:extLst>
              <a:ext uri="{FF2B5EF4-FFF2-40B4-BE49-F238E27FC236}">
                <a16:creationId xmlns:a16="http://schemas.microsoft.com/office/drawing/2014/main" id="{89283CFE-6BEB-4DB0-8B93-28BA7EB85CF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a:extLst>
              <a:ext uri="{FF2B5EF4-FFF2-40B4-BE49-F238E27FC236}">
                <a16:creationId xmlns:a16="http://schemas.microsoft.com/office/drawing/2014/main" id="{B6C1947D-3A45-40B1-9406-C8900BB40B9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E7C6C5-47B2-4AFF-A558-B2DEBEBB0EC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1443" name="Rectangle 2">
            <a:extLst>
              <a:ext uri="{FF2B5EF4-FFF2-40B4-BE49-F238E27FC236}">
                <a16:creationId xmlns:a16="http://schemas.microsoft.com/office/drawing/2014/main" id="{03376E14-34EF-48C3-812E-02ACA10A2661}"/>
              </a:ext>
            </a:extLst>
          </p:cNvPr>
          <p:cNvSpPr>
            <a:spLocks noGrp="1" noRot="1" noChangeAspect="1" noChangeArrowheads="1" noTextEdit="1"/>
          </p:cNvSpPr>
          <p:nvPr>
            <p:ph type="sldImg"/>
          </p:nvPr>
        </p:nvSpPr>
        <p:spPr>
          <a:solidFill>
            <a:srgbClr val="FFFFFF"/>
          </a:solidFill>
          <a:ln/>
        </p:spPr>
      </p:sp>
      <p:sp>
        <p:nvSpPr>
          <p:cNvPr id="701444" name="Rectangle 3">
            <a:extLst>
              <a:ext uri="{FF2B5EF4-FFF2-40B4-BE49-F238E27FC236}">
                <a16:creationId xmlns:a16="http://schemas.microsoft.com/office/drawing/2014/main" id="{A82BE5FD-0ED2-4E1B-97A8-F44093C4D8F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54585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a:extLst>
              <a:ext uri="{FF2B5EF4-FFF2-40B4-BE49-F238E27FC236}">
                <a16:creationId xmlns:a16="http://schemas.microsoft.com/office/drawing/2014/main" id="{B6C1947D-3A45-40B1-9406-C8900BB40B9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2FE7C6C5-47B2-4AFF-A558-B2DEBEBB0ECD}" type="slidenum">
              <a:rPr lang="en-US" altLang="en-US" sz="1200">
                <a:solidFill>
                  <a:srgbClr val="000000"/>
                </a:solidFill>
                <a:latin typeface="Times New Roman" panose="02020603050405020304" pitchFamily="18" charset="0"/>
              </a:rPr>
              <a:pPr algn="r"/>
              <a:t>16</a:t>
            </a:fld>
            <a:endParaRPr lang="en-US" altLang="en-US" sz="1200">
              <a:solidFill>
                <a:srgbClr val="000000"/>
              </a:solidFill>
              <a:latin typeface="Times New Roman" panose="02020603050405020304" pitchFamily="18" charset="0"/>
            </a:endParaRPr>
          </a:p>
        </p:txBody>
      </p:sp>
      <p:sp>
        <p:nvSpPr>
          <p:cNvPr id="701443" name="Rectangle 2">
            <a:extLst>
              <a:ext uri="{FF2B5EF4-FFF2-40B4-BE49-F238E27FC236}">
                <a16:creationId xmlns:a16="http://schemas.microsoft.com/office/drawing/2014/main" id="{03376E14-34EF-48C3-812E-02ACA10A2661}"/>
              </a:ext>
            </a:extLst>
          </p:cNvPr>
          <p:cNvSpPr>
            <a:spLocks noGrp="1" noRot="1" noChangeAspect="1" noChangeArrowheads="1" noTextEdit="1"/>
          </p:cNvSpPr>
          <p:nvPr>
            <p:ph type="sldImg"/>
          </p:nvPr>
        </p:nvSpPr>
        <p:spPr>
          <a:solidFill>
            <a:srgbClr val="FFFFFF"/>
          </a:solidFill>
          <a:ln/>
        </p:spPr>
      </p:sp>
      <p:sp>
        <p:nvSpPr>
          <p:cNvPr id="701444" name="Rectangle 3">
            <a:extLst>
              <a:ext uri="{FF2B5EF4-FFF2-40B4-BE49-F238E27FC236}">
                <a16:creationId xmlns:a16="http://schemas.microsoft.com/office/drawing/2014/main" id="{A82BE5FD-0ED2-4E1B-97A8-F44093C4D8F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7">
            <a:extLst>
              <a:ext uri="{FF2B5EF4-FFF2-40B4-BE49-F238E27FC236}">
                <a16:creationId xmlns:a16="http://schemas.microsoft.com/office/drawing/2014/main" id="{31830C34-2DF8-4137-9D79-54C326845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08F31F9-3402-4048-8B5F-A929BC7ED2C1}" type="slidenum">
              <a:rPr lang="en-US" altLang="en-US"/>
              <a:pPr>
                <a:spcBef>
                  <a:spcPct val="0"/>
                </a:spcBef>
              </a:pPr>
              <a:t>136</a:t>
            </a:fld>
            <a:endParaRPr lang="en-US" altLang="en-US"/>
          </a:p>
        </p:txBody>
      </p:sp>
      <p:sp>
        <p:nvSpPr>
          <p:cNvPr id="820227" name="Rectangle 2">
            <a:extLst>
              <a:ext uri="{FF2B5EF4-FFF2-40B4-BE49-F238E27FC236}">
                <a16:creationId xmlns:a16="http://schemas.microsoft.com/office/drawing/2014/main" id="{2D4FF32B-CE6A-45A5-80B2-C4E8512DA2C6}"/>
              </a:ext>
            </a:extLst>
          </p:cNvPr>
          <p:cNvSpPr>
            <a:spLocks noGrp="1" noRot="1" noChangeAspect="1" noChangeArrowheads="1" noTextEdit="1"/>
          </p:cNvSpPr>
          <p:nvPr>
            <p:ph type="sldImg"/>
          </p:nvPr>
        </p:nvSpPr>
        <p:spPr>
          <a:solidFill>
            <a:srgbClr val="FFFFFF"/>
          </a:solidFill>
          <a:ln/>
        </p:spPr>
      </p:sp>
      <p:sp>
        <p:nvSpPr>
          <p:cNvPr id="820228" name="Rectangle 3">
            <a:extLst>
              <a:ext uri="{FF2B5EF4-FFF2-40B4-BE49-F238E27FC236}">
                <a16:creationId xmlns:a16="http://schemas.microsoft.com/office/drawing/2014/main" id="{CDD4291B-E546-4110-BB04-9FC8F59247B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Susan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HS reunion</a:t>
            </a:r>
          </a:p>
          <a:p>
            <a:pPr eaLnBrk="1"/>
            <a:r>
              <a:rPr altLang="en-US">
                <a:latin typeface="Times New Roman" panose="02020603050405020304" pitchFamily="18" charset="0"/>
                <a:ea typeface="ＭＳ Ｐゴシック" panose="020B0600070205080204" pitchFamily="34" charset="-128"/>
              </a:rPr>
              <a:t>Christopher Lee HK business cards</a:t>
            </a:r>
          </a:p>
          <a:p>
            <a:pPr eaLnBrk="1"/>
            <a:r>
              <a:rPr altLang="en-US">
                <a:latin typeface="Times New Roman" panose="02020603050405020304" pitchFamily="18" charset="0"/>
                <a:ea typeface="ＭＳ Ｐゴシック" panose="020B0600070205080204" pitchFamily="34" charset="-128"/>
              </a:rPr>
              <a:t>Dad</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25</a:t>
            </a:r>
            <a:r>
              <a:rPr altLang="ja-JP" baseline="30000">
                <a:latin typeface="Times New Roman" panose="02020603050405020304" pitchFamily="18" charset="0"/>
                <a:ea typeface="ＭＳ Ｐゴシック" panose="020B0600070205080204" pitchFamily="34" charset="-128"/>
              </a:rPr>
              <a:t>th</a:t>
            </a:r>
            <a:r>
              <a:rPr altLang="ja-JP">
                <a:latin typeface="Times New Roman" panose="02020603050405020304" pitchFamily="18" charset="0"/>
                <a:ea typeface="ＭＳ Ｐゴシック" panose="020B0600070205080204" pitchFamily="34" charset="-128"/>
              </a:rPr>
              <a:t> HS reunion</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7">
            <a:extLst>
              <a:ext uri="{FF2B5EF4-FFF2-40B4-BE49-F238E27FC236}">
                <a16:creationId xmlns:a16="http://schemas.microsoft.com/office/drawing/2014/main" id="{098BA27E-C44B-474D-A40A-6089B7E0ACF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E9D57EE4-8C4F-42D6-9512-B15FC69616F7}" type="slidenum">
              <a:rPr lang="en-US" altLang="en-US"/>
              <a:pPr algn="r">
                <a:spcBef>
                  <a:spcPct val="0"/>
                </a:spcBef>
              </a:pPr>
              <a:t>137</a:t>
            </a:fld>
            <a:endParaRPr lang="en-US" altLang="en-US"/>
          </a:p>
        </p:txBody>
      </p:sp>
      <p:sp>
        <p:nvSpPr>
          <p:cNvPr id="821251" name="Rectangle 2">
            <a:extLst>
              <a:ext uri="{FF2B5EF4-FFF2-40B4-BE49-F238E27FC236}">
                <a16:creationId xmlns:a16="http://schemas.microsoft.com/office/drawing/2014/main" id="{81D5D6A3-E943-4E78-A8B7-29AF22A640C1}"/>
              </a:ext>
            </a:extLst>
          </p:cNvPr>
          <p:cNvSpPr>
            <a:spLocks noGrp="1" noRot="1" noChangeAspect="1" noChangeArrowheads="1" noTextEdit="1"/>
          </p:cNvSpPr>
          <p:nvPr>
            <p:ph type="sldImg"/>
          </p:nvPr>
        </p:nvSpPr>
        <p:spPr>
          <a:solidFill>
            <a:srgbClr val="FFFFFF"/>
          </a:solidFill>
          <a:ln/>
        </p:spPr>
      </p:sp>
      <p:sp>
        <p:nvSpPr>
          <p:cNvPr id="821252" name="Rectangle 3">
            <a:extLst>
              <a:ext uri="{FF2B5EF4-FFF2-40B4-BE49-F238E27FC236}">
                <a16:creationId xmlns:a16="http://schemas.microsoft.com/office/drawing/2014/main" id="{76082DEE-8938-4680-9617-B9D57580C083}"/>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a:extLst>
              <a:ext uri="{FF2B5EF4-FFF2-40B4-BE49-F238E27FC236}">
                <a16:creationId xmlns:a16="http://schemas.microsoft.com/office/drawing/2014/main" id="{62993707-BB37-48E7-913C-82375AB55F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5CC90D3-03F8-4A63-9293-3307A7BB5BFF}" type="slidenum">
              <a:rPr lang="en-US" altLang="en-US"/>
              <a:pPr>
                <a:spcBef>
                  <a:spcPct val="0"/>
                </a:spcBef>
              </a:pPr>
              <a:t>138</a:t>
            </a:fld>
            <a:endParaRPr lang="en-US" altLang="en-US"/>
          </a:p>
        </p:txBody>
      </p:sp>
      <p:sp>
        <p:nvSpPr>
          <p:cNvPr id="822275" name="Rectangle 2">
            <a:extLst>
              <a:ext uri="{FF2B5EF4-FFF2-40B4-BE49-F238E27FC236}">
                <a16:creationId xmlns:a16="http://schemas.microsoft.com/office/drawing/2014/main" id="{64250216-6BED-4655-A6DD-9FD0FAE10A9E}"/>
              </a:ext>
            </a:extLst>
          </p:cNvPr>
          <p:cNvSpPr>
            <a:spLocks noGrp="1" noRot="1" noChangeAspect="1" noChangeArrowheads="1" noTextEdit="1"/>
          </p:cNvSpPr>
          <p:nvPr>
            <p:ph type="sldImg"/>
          </p:nvPr>
        </p:nvSpPr>
        <p:spPr>
          <a:solidFill>
            <a:srgbClr val="FFFFFF"/>
          </a:solidFill>
          <a:ln/>
        </p:spPr>
      </p:sp>
      <p:sp>
        <p:nvSpPr>
          <p:cNvPr id="822276" name="Rectangle 3">
            <a:extLst>
              <a:ext uri="{FF2B5EF4-FFF2-40B4-BE49-F238E27FC236}">
                <a16:creationId xmlns:a16="http://schemas.microsoft.com/office/drawing/2014/main" id="{8C343225-4CBA-4E59-A87E-BFF5ADB0DDD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a:extLst>
              <a:ext uri="{FF2B5EF4-FFF2-40B4-BE49-F238E27FC236}">
                <a16:creationId xmlns:a16="http://schemas.microsoft.com/office/drawing/2014/main" id="{3AD14624-C447-49F2-9644-07A99B61543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A8ED3CAA-4BE3-44E4-88EF-C8D6F0E50DD8}" type="slidenum">
              <a:rPr lang="en-US" altLang="en-US"/>
              <a:pPr algn="r">
                <a:spcBef>
                  <a:spcPct val="0"/>
                </a:spcBef>
              </a:pPr>
              <a:t>139</a:t>
            </a:fld>
            <a:endParaRPr lang="en-US" altLang="en-US"/>
          </a:p>
        </p:txBody>
      </p:sp>
      <p:sp>
        <p:nvSpPr>
          <p:cNvPr id="823299" name="Rectangle 2">
            <a:extLst>
              <a:ext uri="{FF2B5EF4-FFF2-40B4-BE49-F238E27FC236}">
                <a16:creationId xmlns:a16="http://schemas.microsoft.com/office/drawing/2014/main" id="{A947D074-1DFF-4B74-8286-E5FEC9621BCC}"/>
              </a:ext>
            </a:extLst>
          </p:cNvPr>
          <p:cNvSpPr>
            <a:spLocks noGrp="1" noRot="1" noChangeAspect="1" noChangeArrowheads="1" noTextEdit="1"/>
          </p:cNvSpPr>
          <p:nvPr>
            <p:ph type="sldImg"/>
          </p:nvPr>
        </p:nvSpPr>
        <p:spPr>
          <a:solidFill>
            <a:srgbClr val="FFFFFF"/>
          </a:solidFill>
          <a:ln/>
        </p:spPr>
      </p:sp>
      <p:sp>
        <p:nvSpPr>
          <p:cNvPr id="823300" name="Rectangle 3">
            <a:extLst>
              <a:ext uri="{FF2B5EF4-FFF2-40B4-BE49-F238E27FC236}">
                <a16:creationId xmlns:a16="http://schemas.microsoft.com/office/drawing/2014/main" id="{6CB63CE3-8D55-48E6-900C-E550FA487CA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7">
            <a:extLst>
              <a:ext uri="{FF2B5EF4-FFF2-40B4-BE49-F238E27FC236}">
                <a16:creationId xmlns:a16="http://schemas.microsoft.com/office/drawing/2014/main" id="{427D17EE-E407-4D2F-B6F2-B3418DB7AB0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BCB91754-7512-4433-9FEF-6E2781286EF6}" type="slidenum">
              <a:rPr lang="en-US" altLang="en-US"/>
              <a:pPr algn="r">
                <a:spcBef>
                  <a:spcPct val="0"/>
                </a:spcBef>
              </a:pPr>
              <a:t>140</a:t>
            </a:fld>
            <a:endParaRPr lang="en-US" altLang="en-US"/>
          </a:p>
        </p:txBody>
      </p:sp>
      <p:sp>
        <p:nvSpPr>
          <p:cNvPr id="824323" name="Rectangle 2">
            <a:extLst>
              <a:ext uri="{FF2B5EF4-FFF2-40B4-BE49-F238E27FC236}">
                <a16:creationId xmlns:a16="http://schemas.microsoft.com/office/drawing/2014/main" id="{6E4718AC-70A1-4963-97F5-9E4C7FAE14E9}"/>
              </a:ext>
            </a:extLst>
          </p:cNvPr>
          <p:cNvSpPr>
            <a:spLocks noGrp="1" noRot="1" noChangeAspect="1" noChangeArrowheads="1" noTextEdit="1"/>
          </p:cNvSpPr>
          <p:nvPr>
            <p:ph type="sldImg"/>
          </p:nvPr>
        </p:nvSpPr>
        <p:spPr>
          <a:solidFill>
            <a:srgbClr val="FFFFFF"/>
          </a:solidFill>
          <a:ln/>
        </p:spPr>
      </p:sp>
      <p:sp>
        <p:nvSpPr>
          <p:cNvPr id="824324" name="Rectangle 3">
            <a:extLst>
              <a:ext uri="{FF2B5EF4-FFF2-40B4-BE49-F238E27FC236}">
                <a16:creationId xmlns:a16="http://schemas.microsoft.com/office/drawing/2014/main" id="{793026F8-9FF8-4B5D-90F0-FACE114A95F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7">
            <a:extLst>
              <a:ext uri="{FF2B5EF4-FFF2-40B4-BE49-F238E27FC236}">
                <a16:creationId xmlns:a16="http://schemas.microsoft.com/office/drawing/2014/main" id="{D5CB7223-22AB-44AD-BC3C-3EFD93DEF5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940B3C1C-00B9-4D06-B69D-7E30197410B9}" type="slidenum">
              <a:rPr lang="en-US" altLang="en-US"/>
              <a:pPr>
                <a:spcBef>
                  <a:spcPct val="0"/>
                </a:spcBef>
              </a:pPr>
              <a:t>141</a:t>
            </a:fld>
            <a:endParaRPr lang="en-US" altLang="en-US"/>
          </a:p>
        </p:txBody>
      </p:sp>
      <p:sp>
        <p:nvSpPr>
          <p:cNvPr id="825347" name="Rectangle 2">
            <a:extLst>
              <a:ext uri="{FF2B5EF4-FFF2-40B4-BE49-F238E27FC236}">
                <a16:creationId xmlns:a16="http://schemas.microsoft.com/office/drawing/2014/main" id="{7BE5B7E3-BAF9-4C71-B8FA-9AAF0F61A494}"/>
              </a:ext>
            </a:extLst>
          </p:cNvPr>
          <p:cNvSpPr>
            <a:spLocks noGrp="1" noRot="1" noChangeAspect="1" noChangeArrowheads="1" noTextEdit="1"/>
          </p:cNvSpPr>
          <p:nvPr>
            <p:ph type="sldImg"/>
          </p:nvPr>
        </p:nvSpPr>
        <p:spPr>
          <a:solidFill>
            <a:srgbClr val="FFFFFF"/>
          </a:solidFill>
          <a:ln/>
        </p:spPr>
      </p:sp>
      <p:sp>
        <p:nvSpPr>
          <p:cNvPr id="825348" name="Rectangle 3">
            <a:extLst>
              <a:ext uri="{FF2B5EF4-FFF2-40B4-BE49-F238E27FC236}">
                <a16:creationId xmlns:a16="http://schemas.microsoft.com/office/drawing/2014/main" id="{4AA4DA6D-7BD5-4203-B1E0-54EE03BABD0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7">
            <a:extLst>
              <a:ext uri="{FF2B5EF4-FFF2-40B4-BE49-F238E27FC236}">
                <a16:creationId xmlns:a16="http://schemas.microsoft.com/office/drawing/2014/main" id="{E8DA0515-9B04-4468-B297-4869FD6C5E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710165B-0C76-4A95-982F-AAEF628E8CDC}" type="slidenum">
              <a:rPr lang="en-US" altLang="en-US"/>
              <a:pPr>
                <a:spcBef>
                  <a:spcPct val="0"/>
                </a:spcBef>
              </a:pPr>
              <a:t>142</a:t>
            </a:fld>
            <a:endParaRPr lang="en-US" altLang="en-US"/>
          </a:p>
        </p:txBody>
      </p:sp>
      <p:sp>
        <p:nvSpPr>
          <p:cNvPr id="826371" name="Rectangle 2">
            <a:extLst>
              <a:ext uri="{FF2B5EF4-FFF2-40B4-BE49-F238E27FC236}">
                <a16:creationId xmlns:a16="http://schemas.microsoft.com/office/drawing/2014/main" id="{690F74E2-60C3-4CB5-ABCA-CA40D7118287}"/>
              </a:ext>
            </a:extLst>
          </p:cNvPr>
          <p:cNvSpPr>
            <a:spLocks noGrp="1" noRot="1" noChangeAspect="1" noChangeArrowheads="1" noTextEdit="1"/>
          </p:cNvSpPr>
          <p:nvPr>
            <p:ph type="sldImg"/>
          </p:nvPr>
        </p:nvSpPr>
        <p:spPr>
          <a:solidFill>
            <a:srgbClr val="FFFFFF"/>
          </a:solidFill>
          <a:ln/>
        </p:spPr>
      </p:sp>
      <p:sp>
        <p:nvSpPr>
          <p:cNvPr id="826372" name="Rectangle 3">
            <a:extLst>
              <a:ext uri="{FF2B5EF4-FFF2-40B4-BE49-F238E27FC236}">
                <a16:creationId xmlns:a16="http://schemas.microsoft.com/office/drawing/2014/main" id="{30F0EB67-9A96-41A1-939B-2F1E1C4B3968}"/>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b="1">
                <a:latin typeface="Times New Roman" panose="02020603050405020304" pitchFamily="18" charset="0"/>
                <a:ea typeface="ＭＳ Ｐゴシック" panose="020B0600070205080204" pitchFamily="34" charset="-128"/>
              </a:rPr>
              <a:t>One western journalist referred to Singapore as a </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city of fear</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—fear of breaking the law, dear of not making the grade, fear of not having enough money, etc.</a:t>
            </a:r>
          </a:p>
          <a:p>
            <a:pPr eaLnBrk="1"/>
            <a:endParaRPr altLang="en-US" b="1">
              <a:latin typeface="Times New Roman" panose="02020603050405020304" pitchFamily="18" charset="0"/>
              <a:ea typeface="ＭＳ Ｐゴシック" panose="020B0600070205080204" pitchFamily="34" charset="-128"/>
            </a:endParaRPr>
          </a:p>
          <a:p>
            <a:pPr eaLnBrk="1"/>
            <a:r>
              <a:rPr altLang="en-US">
                <a:latin typeface="Times New Roman" panose="02020603050405020304" pitchFamily="18" charset="0"/>
                <a:ea typeface="ＭＳ Ｐゴシック" panose="020B0600070205080204" pitchFamily="34" charset="-128"/>
              </a:rPr>
              <a:t>Years ago Lee Kuan Yew noted that Singaporeans are not risk-takers in business.</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7">
            <a:extLst>
              <a:ext uri="{FF2B5EF4-FFF2-40B4-BE49-F238E27FC236}">
                <a16:creationId xmlns:a16="http://schemas.microsoft.com/office/drawing/2014/main" id="{AB27C297-E86A-406C-831B-CDA9E390F9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2489AC4-8440-4FE1-9312-5CE81F72353A}" type="slidenum">
              <a:rPr lang="en-US" altLang="en-US"/>
              <a:pPr>
                <a:spcBef>
                  <a:spcPct val="0"/>
                </a:spcBef>
              </a:pPr>
              <a:t>143</a:t>
            </a:fld>
            <a:endParaRPr lang="en-US" altLang="en-US"/>
          </a:p>
        </p:txBody>
      </p:sp>
      <p:sp>
        <p:nvSpPr>
          <p:cNvPr id="827395" name="Rectangle 2">
            <a:extLst>
              <a:ext uri="{FF2B5EF4-FFF2-40B4-BE49-F238E27FC236}">
                <a16:creationId xmlns:a16="http://schemas.microsoft.com/office/drawing/2014/main" id="{0C2548A6-E990-4964-9ED0-EB7C11BBF8B8}"/>
              </a:ext>
            </a:extLst>
          </p:cNvPr>
          <p:cNvSpPr>
            <a:spLocks noGrp="1" noRot="1" noChangeAspect="1" noChangeArrowheads="1" noTextEdit="1"/>
          </p:cNvSpPr>
          <p:nvPr>
            <p:ph type="sldImg"/>
          </p:nvPr>
        </p:nvSpPr>
        <p:spPr>
          <a:solidFill>
            <a:srgbClr val="FFFFFF"/>
          </a:solidFill>
          <a:ln/>
        </p:spPr>
      </p:sp>
      <p:sp>
        <p:nvSpPr>
          <p:cNvPr id="827396" name="Rectangle 3">
            <a:extLst>
              <a:ext uri="{FF2B5EF4-FFF2-40B4-BE49-F238E27FC236}">
                <a16:creationId xmlns:a16="http://schemas.microsoft.com/office/drawing/2014/main" id="{089D1DC8-5EDC-4D2E-8B66-42F62305D3F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b="1">
                <a:latin typeface="Times New Roman" panose="02020603050405020304" pitchFamily="18" charset="0"/>
                <a:ea typeface="ＭＳ Ｐゴシック" panose="020B0600070205080204" pitchFamily="34" charset="-128"/>
              </a:rPr>
              <a:t>Have you not shared Christ for fear that you will be rejected?</a:t>
            </a:r>
          </a:p>
          <a:p>
            <a:pPr eaLnBrk="1"/>
            <a:r>
              <a:rPr altLang="en-US" b="1">
                <a:latin typeface="Times New Roman" panose="02020603050405020304" pitchFamily="18" charset="0"/>
                <a:ea typeface="ＭＳ Ｐゴシック" panose="020B0600070205080204" pitchFamily="34" charset="-128"/>
              </a:rPr>
              <a:t>Have you avoided sharing Christ with your family members due to fear?</a:t>
            </a:r>
          </a:p>
          <a:p>
            <a:pPr eaLnBrk="1"/>
            <a:r>
              <a:rPr altLang="en-US" b="1">
                <a:latin typeface="Times New Roman" panose="02020603050405020304" pitchFamily="18" charset="0"/>
                <a:ea typeface="ＭＳ Ｐゴシック" panose="020B0600070205080204" pitchFamily="34" charset="-128"/>
              </a:rPr>
              <a:t>Do you fear what your office mates will say if you witness?</a:t>
            </a:r>
          </a:p>
          <a:p>
            <a:pPr eaLnBrk="1"/>
            <a:r>
              <a:rPr altLang="en-US" b="1">
                <a:latin typeface="Times New Roman" panose="02020603050405020304" pitchFamily="18" charset="0"/>
                <a:ea typeface="ＭＳ Ｐゴシック" panose="020B0600070205080204" pitchFamily="34" charset="-128"/>
              </a:rPr>
              <a:t>Are you afraid that the Religious Harmony Bill could be used against you?  (By the way, I</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ve read it—it only outlaws ineffective methods of evangelism!)</a:t>
            </a:r>
          </a:p>
          <a:p>
            <a:pPr eaLnBrk="1"/>
            <a:r>
              <a:rPr altLang="en-US" b="1">
                <a:latin typeface="Times New Roman" panose="02020603050405020304" pitchFamily="18" charset="0"/>
                <a:ea typeface="ＭＳ Ｐゴシック" panose="020B0600070205080204" pitchFamily="34" charset="-128"/>
              </a:rPr>
              <a:t>Some of us may feel that our employment pass could be cancelled if we were caught witnessing inappropriately.</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Slide Image Placeholder 1">
            <a:extLst>
              <a:ext uri="{FF2B5EF4-FFF2-40B4-BE49-F238E27FC236}">
                <a16:creationId xmlns:a16="http://schemas.microsoft.com/office/drawing/2014/main" id="{B65E07E7-B3AD-49AB-ADB3-4C464BFD0BD8}"/>
              </a:ext>
            </a:extLst>
          </p:cNvPr>
          <p:cNvSpPr>
            <a:spLocks noGrp="1" noRot="1" noChangeAspect="1" noTextEdit="1"/>
          </p:cNvSpPr>
          <p:nvPr>
            <p:ph type="sldImg"/>
          </p:nvPr>
        </p:nvSpPr>
        <p:spPr>
          <a:ln/>
        </p:spPr>
      </p:sp>
      <p:sp>
        <p:nvSpPr>
          <p:cNvPr id="828419" name="Notes Placeholder 2">
            <a:extLst>
              <a:ext uri="{FF2B5EF4-FFF2-40B4-BE49-F238E27FC236}">
                <a16:creationId xmlns:a16="http://schemas.microsoft.com/office/drawing/2014/main" id="{981C3A9D-B985-4E5F-A83F-F49BBAD8B203}"/>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28420" name="Slide Number Placeholder 3">
            <a:extLst>
              <a:ext uri="{FF2B5EF4-FFF2-40B4-BE49-F238E27FC236}">
                <a16:creationId xmlns:a16="http://schemas.microsoft.com/office/drawing/2014/main" id="{B46E377D-C023-4D15-B434-4020B70E3E7E}"/>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56910CB-366E-4C79-908A-AFA68A00B5DF}" type="slidenum">
              <a:rPr lang="en-US" altLang="en-US" sz="1800">
                <a:latin typeface="Calibri" panose="020F0502020204030204" pitchFamily="34" charset="0"/>
              </a:rPr>
              <a:pPr algn="r" eaLnBrk="1">
                <a:spcBef>
                  <a:spcPct val="0"/>
                </a:spcBef>
              </a:pPr>
              <a:t>144</a:t>
            </a:fld>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Slide Image Placeholder 1">
            <a:extLst>
              <a:ext uri="{FF2B5EF4-FFF2-40B4-BE49-F238E27FC236}">
                <a16:creationId xmlns:a16="http://schemas.microsoft.com/office/drawing/2014/main" id="{EC2A2ABB-F574-4C96-B3DC-2AC1F389E226}"/>
              </a:ext>
            </a:extLst>
          </p:cNvPr>
          <p:cNvSpPr>
            <a:spLocks noGrp="1" noRot="1" noChangeAspect="1" noTextEdit="1"/>
          </p:cNvSpPr>
          <p:nvPr>
            <p:ph type="sldImg"/>
          </p:nvPr>
        </p:nvSpPr>
        <p:spPr>
          <a:ln/>
        </p:spPr>
      </p:sp>
      <p:sp>
        <p:nvSpPr>
          <p:cNvPr id="829443" name="Notes Placeholder 2">
            <a:extLst>
              <a:ext uri="{FF2B5EF4-FFF2-40B4-BE49-F238E27FC236}">
                <a16:creationId xmlns:a16="http://schemas.microsoft.com/office/drawing/2014/main" id="{421BAA9F-C94A-4B73-B490-8ACA0985200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29444" name="Slide Number Placeholder 3">
            <a:extLst>
              <a:ext uri="{FF2B5EF4-FFF2-40B4-BE49-F238E27FC236}">
                <a16:creationId xmlns:a16="http://schemas.microsoft.com/office/drawing/2014/main" id="{BC08E3B3-1DBA-42E4-9738-D33A5A45DE1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FFEB00A-7AAE-4CAF-88E2-9BF284F70169}" type="slidenum">
              <a:rPr lang="en-US" altLang="en-US" sz="1800">
                <a:latin typeface="Calibri" panose="020F0502020204030204" pitchFamily="34" charset="0"/>
              </a:rPr>
              <a:pPr algn="r" eaLnBrk="1">
                <a:spcBef>
                  <a:spcPct val="0"/>
                </a:spcBef>
              </a:pPr>
              <a:t>145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a:extLst>
              <a:ext uri="{FF2B5EF4-FFF2-40B4-BE49-F238E27FC236}">
                <a16:creationId xmlns:a16="http://schemas.microsoft.com/office/drawing/2014/main" id="{08F28301-F22A-4431-8290-390AFF23E74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097C2585-7795-43D6-B4DC-6E4772B3DF16}" type="slidenum">
              <a:rPr lang="en-US" altLang="en-US" sz="1200">
                <a:solidFill>
                  <a:srgbClr val="000000"/>
                </a:solidFill>
                <a:latin typeface="Times New Roman" panose="02020603050405020304" pitchFamily="18" charset="0"/>
              </a:rPr>
              <a:pPr algn="r"/>
              <a:t>17</a:t>
            </a:fld>
            <a:endParaRPr lang="en-US" altLang="en-US" sz="1200">
              <a:solidFill>
                <a:srgbClr val="000000"/>
              </a:solidFill>
              <a:latin typeface="Times New Roman" panose="02020603050405020304" pitchFamily="18" charset="0"/>
            </a:endParaRPr>
          </a:p>
        </p:txBody>
      </p:sp>
      <p:sp>
        <p:nvSpPr>
          <p:cNvPr id="702467" name="Rectangle 2">
            <a:extLst>
              <a:ext uri="{FF2B5EF4-FFF2-40B4-BE49-F238E27FC236}">
                <a16:creationId xmlns:a16="http://schemas.microsoft.com/office/drawing/2014/main" id="{65598D92-CE1A-4AED-8B20-F4B3D7D55CA4}"/>
              </a:ext>
            </a:extLst>
          </p:cNvPr>
          <p:cNvSpPr>
            <a:spLocks noGrp="1" noRot="1" noChangeAspect="1" noChangeArrowheads="1" noTextEdit="1"/>
          </p:cNvSpPr>
          <p:nvPr>
            <p:ph type="sldImg"/>
          </p:nvPr>
        </p:nvSpPr>
        <p:spPr>
          <a:solidFill>
            <a:srgbClr val="FFFFFF"/>
          </a:solidFill>
          <a:ln/>
        </p:spPr>
      </p:sp>
      <p:sp>
        <p:nvSpPr>
          <p:cNvPr id="702468" name="Rectangle 3">
            <a:extLst>
              <a:ext uri="{FF2B5EF4-FFF2-40B4-BE49-F238E27FC236}">
                <a16:creationId xmlns:a16="http://schemas.microsoft.com/office/drawing/2014/main" id="{72A8806E-C3A8-4EA7-9227-22967BA2167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7">
            <a:extLst>
              <a:ext uri="{FF2B5EF4-FFF2-40B4-BE49-F238E27FC236}">
                <a16:creationId xmlns:a16="http://schemas.microsoft.com/office/drawing/2014/main" id="{EA845EE6-C8EC-4CE7-85D3-E4E65B4DEC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6134737-DEA1-47F2-9BC3-54A467F75B5C}" type="slidenum">
              <a:rPr lang="en-US" altLang="en-US">
                <a:solidFill>
                  <a:srgbClr val="000000"/>
                </a:solidFill>
                <a:latin typeface="Times New Roman" panose="02020603050405020304" pitchFamily="18" charset="0"/>
                <a:ea typeface="Osaka"/>
                <a:cs typeface="Osaka"/>
              </a:rPr>
              <a:pPr/>
              <a:t>146</a:t>
            </a:fld>
            <a:endParaRPr lang="en-US" altLang="en-US">
              <a:solidFill>
                <a:srgbClr val="000000"/>
              </a:solidFill>
              <a:latin typeface="Times New Roman" panose="02020603050405020304" pitchFamily="18" charset="0"/>
              <a:ea typeface="Osaka"/>
              <a:cs typeface="Osaka"/>
            </a:endParaRPr>
          </a:p>
        </p:txBody>
      </p:sp>
      <p:sp>
        <p:nvSpPr>
          <p:cNvPr id="830467" name="Rectangle 2">
            <a:extLst>
              <a:ext uri="{FF2B5EF4-FFF2-40B4-BE49-F238E27FC236}">
                <a16:creationId xmlns:a16="http://schemas.microsoft.com/office/drawing/2014/main" id="{86243B95-ED6B-4203-8978-D6C349BC5F28}"/>
              </a:ext>
            </a:extLst>
          </p:cNvPr>
          <p:cNvSpPr>
            <a:spLocks noGrp="1" noRot="1" noChangeAspect="1" noChangeArrowheads="1" noTextEdit="1"/>
          </p:cNvSpPr>
          <p:nvPr>
            <p:ph type="sldImg"/>
          </p:nvPr>
        </p:nvSpPr>
        <p:spPr>
          <a:solidFill>
            <a:srgbClr val="FFFFFF"/>
          </a:solidFill>
          <a:ln/>
        </p:spPr>
      </p:sp>
      <p:sp>
        <p:nvSpPr>
          <p:cNvPr id="830468" name="Rectangle 3">
            <a:extLst>
              <a:ext uri="{FF2B5EF4-FFF2-40B4-BE49-F238E27FC236}">
                <a16:creationId xmlns:a16="http://schemas.microsoft.com/office/drawing/2014/main" id="{2B1C717E-9242-4A03-97B2-C279D09A9C3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7">
            <a:extLst>
              <a:ext uri="{FF2B5EF4-FFF2-40B4-BE49-F238E27FC236}">
                <a16:creationId xmlns:a16="http://schemas.microsoft.com/office/drawing/2014/main" id="{B386DBAE-49F7-4271-AD01-7BFD05DEEAB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6ED3659-BC7E-476E-AF6B-C377B3ADCF5F}" type="slidenum">
              <a:rPr lang="en-US" altLang="en-US" sz="1800">
                <a:latin typeface="Calibri" panose="020F0502020204030204" pitchFamily="34" charset="0"/>
              </a:rPr>
              <a:pPr algn="r" eaLnBrk="1">
                <a:spcBef>
                  <a:spcPct val="0"/>
                </a:spcBef>
              </a:pPr>
              <a:t>147</a:t>
            </a:fld>
            <a:endParaRPr lang="en-US" altLang="en-US">
              <a:ea typeface="Osaka"/>
              <a:cs typeface="Osaka"/>
            </a:endParaRPr>
          </a:p>
        </p:txBody>
      </p:sp>
      <p:sp>
        <p:nvSpPr>
          <p:cNvPr id="831491" name="Slide Image Placeholder 2">
            <a:extLst>
              <a:ext uri="{FF2B5EF4-FFF2-40B4-BE49-F238E27FC236}">
                <a16:creationId xmlns:a16="http://schemas.microsoft.com/office/drawing/2014/main" id="{371A8C81-AD82-4257-858F-8496871E6421}"/>
              </a:ext>
            </a:extLst>
          </p:cNvPr>
          <p:cNvSpPr>
            <a:spLocks noGrp="1" noRot="1" noChangeAspect="1" noTextEdit="1"/>
          </p:cNvSpPr>
          <p:nvPr>
            <p:ph type="sldImg"/>
          </p:nvPr>
        </p:nvSpPr>
        <p:spPr>
          <a:solidFill>
            <a:srgbClr val="FFFFFF"/>
          </a:solidFill>
          <a:ln/>
        </p:spPr>
      </p:sp>
      <p:sp>
        <p:nvSpPr>
          <p:cNvPr id="831492" name="Rectangle 3">
            <a:extLst>
              <a:ext uri="{FF2B5EF4-FFF2-40B4-BE49-F238E27FC236}">
                <a16:creationId xmlns:a16="http://schemas.microsoft.com/office/drawing/2014/main" id="{2205A745-DD48-42E8-B429-015CFB9C4770}"/>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Slide Image Placeholder 1">
            <a:extLst>
              <a:ext uri="{FF2B5EF4-FFF2-40B4-BE49-F238E27FC236}">
                <a16:creationId xmlns:a16="http://schemas.microsoft.com/office/drawing/2014/main" id="{4B11B74C-E9D0-4103-99D6-45A42E39BFF7}"/>
              </a:ext>
            </a:extLst>
          </p:cNvPr>
          <p:cNvSpPr>
            <a:spLocks noGrp="1" noRot="1" noChangeAspect="1" noTextEdit="1"/>
          </p:cNvSpPr>
          <p:nvPr>
            <p:ph type="sldImg"/>
          </p:nvPr>
        </p:nvSpPr>
        <p:spPr>
          <a:ln/>
        </p:spPr>
      </p:sp>
      <p:sp>
        <p:nvSpPr>
          <p:cNvPr id="832515" name="Notes Placeholder 2">
            <a:extLst>
              <a:ext uri="{FF2B5EF4-FFF2-40B4-BE49-F238E27FC236}">
                <a16:creationId xmlns:a16="http://schemas.microsoft.com/office/drawing/2014/main" id="{186F67D0-F50A-4E39-B361-B4AD75A845E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32516" name="Slide Number Placeholder 3">
            <a:extLst>
              <a:ext uri="{FF2B5EF4-FFF2-40B4-BE49-F238E27FC236}">
                <a16:creationId xmlns:a16="http://schemas.microsoft.com/office/drawing/2014/main" id="{2EE58E77-B6AD-466D-913B-4A18BE40D94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6C87F88-6C8A-41EC-95D4-C966EDFE9503}" type="slidenum">
              <a:rPr lang="en-US" altLang="en-US" sz="1800">
                <a:latin typeface="Calibri" panose="020F0502020204030204" pitchFamily="34" charset="0"/>
              </a:rPr>
              <a:pPr algn="r" eaLnBrk="1">
                <a:spcBef>
                  <a:spcPct val="0"/>
                </a:spcBef>
              </a:pPr>
              <a:t>148</a:t>
            </a:fld>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Slide Image Placeholder 1">
            <a:extLst>
              <a:ext uri="{FF2B5EF4-FFF2-40B4-BE49-F238E27FC236}">
                <a16:creationId xmlns:a16="http://schemas.microsoft.com/office/drawing/2014/main" id="{C3D64EE4-3E48-41FF-A015-313CDC66B827}"/>
              </a:ext>
            </a:extLst>
          </p:cNvPr>
          <p:cNvSpPr>
            <a:spLocks noGrp="1" noRot="1" noChangeAspect="1" noTextEdit="1"/>
          </p:cNvSpPr>
          <p:nvPr>
            <p:ph type="sldImg"/>
          </p:nvPr>
        </p:nvSpPr>
        <p:spPr>
          <a:solidFill>
            <a:srgbClr val="FFFFFF"/>
          </a:solidFill>
          <a:ln/>
        </p:spPr>
      </p:sp>
      <p:sp>
        <p:nvSpPr>
          <p:cNvPr id="833539" name="Notes Placeholder 2">
            <a:extLst>
              <a:ext uri="{FF2B5EF4-FFF2-40B4-BE49-F238E27FC236}">
                <a16:creationId xmlns:a16="http://schemas.microsoft.com/office/drawing/2014/main" id="{BD8C104E-E829-403D-B607-7415CF3CCEA0}"/>
              </a:ext>
            </a:extLst>
          </p:cNvPr>
          <p:cNvSpPr txBox="1">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altLang="en-US" b="1">
                <a:latin typeface="Calibri" panose="020F0502020204030204" pitchFamily="34" charset="0"/>
                <a:ea typeface="ＭＳ Ｐゴシック" panose="020B0600070205080204" pitchFamily="34" charset="-128"/>
              </a:rPr>
              <a:t>B.  God, in His compassion for us, provides second opportunities even after we initially fail.</a:t>
            </a:r>
          </a:p>
          <a:p>
            <a:pPr eaLnBrk="1" hangingPunct="1"/>
            <a:endParaRPr altLang="en-US">
              <a:latin typeface="Calibri" panose="020F0502020204030204" pitchFamily="34" charset="0"/>
              <a:ea typeface="ＭＳ Ｐゴシック" panose="020B0600070205080204" pitchFamily="34" charset="-128"/>
            </a:endParaRPr>
          </a:p>
        </p:txBody>
      </p:sp>
      <p:sp>
        <p:nvSpPr>
          <p:cNvPr id="833540" name="Slide Number Placeholder 3">
            <a:extLst>
              <a:ext uri="{FF2B5EF4-FFF2-40B4-BE49-F238E27FC236}">
                <a16:creationId xmlns:a16="http://schemas.microsoft.com/office/drawing/2014/main" id="{06BFD1B4-5212-4006-B115-43FC52975579}"/>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E488456E-9FD3-4C82-BCB5-84587F6E4DB2}" type="slidenum">
              <a:rPr lang="en-US" altLang="en-US"/>
              <a:pPr algn="r">
                <a:spcBef>
                  <a:spcPct val="0"/>
                </a:spcBef>
              </a:pPr>
              <a:t>149</a:t>
            </a:fld>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Slide Image Placeholder 1">
            <a:extLst>
              <a:ext uri="{FF2B5EF4-FFF2-40B4-BE49-F238E27FC236}">
                <a16:creationId xmlns:a16="http://schemas.microsoft.com/office/drawing/2014/main" id="{0B801FE4-9117-473A-B146-032B60ED5EAE}"/>
              </a:ext>
            </a:extLst>
          </p:cNvPr>
          <p:cNvSpPr>
            <a:spLocks noGrp="1" noRot="1" noChangeAspect="1" noTextEdit="1"/>
          </p:cNvSpPr>
          <p:nvPr>
            <p:ph type="sldImg"/>
          </p:nvPr>
        </p:nvSpPr>
        <p:spPr>
          <a:ln/>
        </p:spPr>
      </p:sp>
      <p:sp>
        <p:nvSpPr>
          <p:cNvPr id="834563" name="Notes Placeholder 2">
            <a:extLst>
              <a:ext uri="{FF2B5EF4-FFF2-40B4-BE49-F238E27FC236}">
                <a16:creationId xmlns:a16="http://schemas.microsoft.com/office/drawing/2014/main" id="{92CA64FE-C178-4746-85D1-D09CE8D18A3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34564" name="Slide Number Placeholder 3">
            <a:extLst>
              <a:ext uri="{FF2B5EF4-FFF2-40B4-BE49-F238E27FC236}">
                <a16:creationId xmlns:a16="http://schemas.microsoft.com/office/drawing/2014/main" id="{D7791EAA-ACDB-4408-BD35-63F4955C7D4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0BEA557-76ED-4231-AC02-48BC646EB99C}" type="slidenum">
              <a:rPr lang="en-US" altLang="en-US" sz="1800">
                <a:latin typeface="Calibri" panose="020F0502020204030204" pitchFamily="34" charset="0"/>
              </a:rPr>
              <a:pPr algn="r" eaLnBrk="1">
                <a:spcBef>
                  <a:spcPct val="0"/>
                </a:spcBef>
              </a:pPr>
              <a:t>150</a:t>
            </a:fld>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a:extLst>
              <a:ext uri="{FF2B5EF4-FFF2-40B4-BE49-F238E27FC236}">
                <a16:creationId xmlns:a16="http://schemas.microsoft.com/office/drawing/2014/main" id="{95435909-652F-434B-82DF-00784EE027D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0A36216-8D9C-486B-9694-2D492AC48680}" type="slidenum">
              <a:rPr lang="en-US" altLang="en-US" sz="1800">
                <a:latin typeface="Calibri" panose="020F0502020204030204" pitchFamily="34" charset="0"/>
              </a:rPr>
              <a:pPr algn="r" eaLnBrk="1">
                <a:spcBef>
                  <a:spcPct val="0"/>
                </a:spcBef>
              </a:pPr>
              <a:t>151</a:t>
            </a:fld>
            <a:endParaRPr lang="en-US" altLang="en-US"/>
          </a:p>
        </p:txBody>
      </p:sp>
      <p:sp>
        <p:nvSpPr>
          <p:cNvPr id="835587" name="Slide Image Placeholder 2">
            <a:extLst>
              <a:ext uri="{FF2B5EF4-FFF2-40B4-BE49-F238E27FC236}">
                <a16:creationId xmlns:a16="http://schemas.microsoft.com/office/drawing/2014/main" id="{E0D48999-E25E-4A6E-9342-AE6A48BDF2AB}"/>
              </a:ext>
            </a:extLst>
          </p:cNvPr>
          <p:cNvSpPr>
            <a:spLocks noGrp="1" noRot="1" noChangeAspect="1" noTextEdit="1"/>
          </p:cNvSpPr>
          <p:nvPr>
            <p:ph type="sldImg"/>
          </p:nvPr>
        </p:nvSpPr>
        <p:spPr>
          <a:solidFill>
            <a:srgbClr val="FFFFFF"/>
          </a:solidFill>
          <a:ln/>
        </p:spPr>
      </p:sp>
      <p:sp>
        <p:nvSpPr>
          <p:cNvPr id="835588" name="Rectangle 3">
            <a:extLst>
              <a:ext uri="{FF2B5EF4-FFF2-40B4-BE49-F238E27FC236}">
                <a16:creationId xmlns:a16="http://schemas.microsoft.com/office/drawing/2014/main" id="{50F2BF7B-3EBA-44E1-819F-C5D9435727F2}"/>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7">
            <a:extLst>
              <a:ext uri="{FF2B5EF4-FFF2-40B4-BE49-F238E27FC236}">
                <a16:creationId xmlns:a16="http://schemas.microsoft.com/office/drawing/2014/main" id="{9921FD75-4DE6-4BDC-BB9D-9BBBDB97C9A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2A46141-AAD6-4B9E-9B6E-A66C0E996D1F}" type="slidenum">
              <a:rPr lang="en-US" altLang="en-US" sz="1800">
                <a:latin typeface="Calibri" panose="020F0502020204030204" pitchFamily="34" charset="0"/>
              </a:rPr>
              <a:pPr algn="r" eaLnBrk="1">
                <a:spcBef>
                  <a:spcPct val="0"/>
                </a:spcBef>
              </a:pPr>
              <a:t>152</a:t>
            </a:fld>
            <a:endParaRPr lang="en-US" altLang="en-US"/>
          </a:p>
        </p:txBody>
      </p:sp>
      <p:sp>
        <p:nvSpPr>
          <p:cNvPr id="836611" name="Slide Image Placeholder 2">
            <a:extLst>
              <a:ext uri="{FF2B5EF4-FFF2-40B4-BE49-F238E27FC236}">
                <a16:creationId xmlns:a16="http://schemas.microsoft.com/office/drawing/2014/main" id="{DDB4D4B0-46D0-4664-966F-D0BD5E59DFAA}"/>
              </a:ext>
            </a:extLst>
          </p:cNvPr>
          <p:cNvSpPr>
            <a:spLocks noGrp="1" noRot="1" noChangeAspect="1" noTextEdit="1"/>
          </p:cNvSpPr>
          <p:nvPr>
            <p:ph type="sldImg"/>
          </p:nvPr>
        </p:nvSpPr>
        <p:spPr>
          <a:solidFill>
            <a:srgbClr val="FFFFFF"/>
          </a:solidFill>
          <a:ln/>
        </p:spPr>
      </p:sp>
      <p:sp>
        <p:nvSpPr>
          <p:cNvPr id="836612" name="Rectangle 3">
            <a:extLst>
              <a:ext uri="{FF2B5EF4-FFF2-40B4-BE49-F238E27FC236}">
                <a16:creationId xmlns:a16="http://schemas.microsoft.com/office/drawing/2014/main" id="{3CB79D9B-8FE0-4898-86CD-3873D5AFFBF1}"/>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lang="zh-CN" altLang="en-US">
                <a:latin typeface="Times New Roman" panose="02020603050405020304" pitchFamily="18" charset="0"/>
                <a:ea typeface="ＭＳ Ｐゴシック" panose="020B0600070205080204" pitchFamily="34" charset="-128"/>
              </a:rPr>
              <a:t>开始！神是为（</a:t>
            </a:r>
            <a:r>
              <a:rPr altLang="zh-CN">
                <a:latin typeface="Times New Roman" panose="02020603050405020304" pitchFamily="18" charset="0"/>
                <a:ea typeface="ＭＳ Ｐゴシック" panose="020B0600070205080204" pitchFamily="34" charset="-128"/>
              </a:rPr>
              <a:t>1-2</a:t>
            </a:r>
            <a:r>
              <a:rPr lang="zh-CN" altLang="en-US">
                <a:latin typeface="Times New Roman" panose="02020603050405020304" pitchFamily="18" charset="0"/>
                <a:ea typeface="ＭＳ Ｐゴシック" panose="020B0600070205080204" pitchFamily="34" charset="-128"/>
              </a:rPr>
              <a:t>）不忠使者第二次机会的神。</a:t>
            </a:r>
            <a:br>
              <a:rPr lang="zh-CN" altLang="en-US">
                <a:latin typeface="Times New Roman" panose="02020603050405020304" pitchFamily="18" charset="0"/>
                <a:ea typeface="ＭＳ Ｐゴシック" panose="020B0600070205080204" pitchFamily="34" charset="-128"/>
              </a:rPr>
            </a:br>
            <a:r>
              <a:rPr lang="zh-CN" altLang="en-US">
                <a:latin typeface="Times New Roman" panose="02020603050405020304" pitchFamily="18" charset="0"/>
                <a:ea typeface="ＭＳ Ｐゴシック" panose="020B0600070205080204" pitchFamily="34" charset="-128"/>
              </a:rPr>
              <a:t>哟！神的人，尤其是要申报他给那些从来没有听过谁（</a:t>
            </a:r>
            <a:r>
              <a:rPr altLang="zh-CN">
                <a:latin typeface="Times New Roman" panose="02020603050405020304" pitchFamily="18" charset="0"/>
                <a:ea typeface="ＭＳ Ｐゴシック" panose="020B0600070205080204" pitchFamily="34" charset="-128"/>
              </a:rPr>
              <a:t>3-4</a:t>
            </a:r>
            <a:r>
              <a:rPr lang="zh-CN" altLang="en-US">
                <a:latin typeface="Times New Roman" panose="02020603050405020304" pitchFamily="18" charset="0"/>
                <a:ea typeface="ＭＳ Ｐゴシック" panose="020B0600070205080204" pitchFamily="34" charset="-128"/>
              </a:rPr>
              <a:t>）</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a:extLst>
              <a:ext uri="{FF2B5EF4-FFF2-40B4-BE49-F238E27FC236}">
                <a16:creationId xmlns:a16="http://schemas.microsoft.com/office/drawing/2014/main" id="{61CC03A3-C820-40C5-AFC3-95678FCB7E3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670E2E8-AADA-4BD3-99D2-A3AEA0C886FD}" type="slidenum">
              <a:rPr lang="en-US" altLang="en-US" sz="1800">
                <a:latin typeface="Calibri" panose="020F0502020204030204" pitchFamily="34" charset="0"/>
              </a:rPr>
              <a:pPr algn="r" eaLnBrk="1">
                <a:spcBef>
                  <a:spcPct val="0"/>
                </a:spcBef>
              </a:pPr>
              <a:t>153</a:t>
            </a:fld>
            <a:endParaRPr lang="en-US" altLang="en-US"/>
          </a:p>
        </p:txBody>
      </p:sp>
      <p:sp>
        <p:nvSpPr>
          <p:cNvPr id="837635" name="Slide Image Placeholder 2">
            <a:extLst>
              <a:ext uri="{FF2B5EF4-FFF2-40B4-BE49-F238E27FC236}">
                <a16:creationId xmlns:a16="http://schemas.microsoft.com/office/drawing/2014/main" id="{94B0822A-FF52-497C-AEA3-DEFDBC44ADFA}"/>
              </a:ext>
            </a:extLst>
          </p:cNvPr>
          <p:cNvSpPr>
            <a:spLocks noGrp="1" noRot="1" noChangeAspect="1" noTextEdit="1"/>
          </p:cNvSpPr>
          <p:nvPr>
            <p:ph type="sldImg"/>
          </p:nvPr>
        </p:nvSpPr>
        <p:spPr>
          <a:solidFill>
            <a:srgbClr val="FFFFFF"/>
          </a:solidFill>
          <a:ln/>
        </p:spPr>
      </p:sp>
      <p:sp>
        <p:nvSpPr>
          <p:cNvPr id="837636" name="Rectangle 3">
            <a:extLst>
              <a:ext uri="{FF2B5EF4-FFF2-40B4-BE49-F238E27FC236}">
                <a16:creationId xmlns:a16="http://schemas.microsoft.com/office/drawing/2014/main" id="{62A6470A-1941-4986-9D4B-29F4F60B995E}"/>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spcBef>
                <a:spcPts val="600"/>
              </a:spcBef>
            </a:pPr>
            <a:r>
              <a:rPr altLang="en-US" sz="1800" baseline="30000">
                <a:latin typeface="Times New Roman" panose="02020603050405020304" pitchFamily="18" charset="0"/>
                <a:ea typeface="ＭＳ Ｐゴシック" panose="020B0600070205080204" pitchFamily="34" charset="-128"/>
              </a:rPr>
              <a:t>3 </a:t>
            </a:r>
            <a:r>
              <a:rPr altLang="en-US" sz="1800">
                <a:latin typeface="Times New Roman" panose="02020603050405020304" pitchFamily="18" charset="0"/>
                <a:ea typeface="ＭＳ Ｐゴシック" panose="020B0600070205080204" pitchFamily="34" charset="-128"/>
              </a:rPr>
              <a:t>This time </a:t>
            </a:r>
            <a:r>
              <a:rPr lang="ko-KR" altLang="en-US" sz="1800">
                <a:latin typeface="Times New Roman" panose="02020603050405020304" pitchFamily="18" charset="0"/>
                <a:ea typeface="ＭＳ Ｐゴシック" panose="020B0600070205080204" pitchFamily="34" charset="-128"/>
              </a:rPr>
              <a:t>约拿书</a:t>
            </a:r>
            <a:r>
              <a:rPr altLang="en-US" sz="1800">
                <a:latin typeface="Times New Roman" panose="02020603050405020304" pitchFamily="18" charset="0"/>
                <a:ea typeface="ＭＳ Ｐゴシック" panose="020B0600070205080204" pitchFamily="34" charset="-128"/>
              </a:rPr>
              <a:t> obeyed the Lord</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s command and went to Nineveh, a city so large that it took three days to see it all.</a:t>
            </a:r>
            <a:r>
              <a:rPr altLang="ja-JP" sz="1800" baseline="30000">
                <a:latin typeface="Times New Roman" panose="02020603050405020304" pitchFamily="18" charset="0"/>
                <a:ea typeface="ＭＳ Ｐゴシック" panose="020B0600070205080204" pitchFamily="34" charset="-128"/>
              </a:rPr>
              <a:t>*</a:t>
            </a:r>
          </a:p>
          <a:p>
            <a:pPr eaLnBrk="1">
              <a:spcBef>
                <a:spcPts val="600"/>
              </a:spcBef>
            </a:pPr>
            <a:r>
              <a:rPr altLang="en-US" sz="1800" baseline="30000">
                <a:latin typeface="Times New Roman" panose="02020603050405020304" pitchFamily="18" charset="0"/>
                <a:ea typeface="ＭＳ Ｐゴシック" panose="020B0600070205080204" pitchFamily="34" charset="-128"/>
              </a:rPr>
              <a:t>4 </a:t>
            </a:r>
            <a:r>
              <a:rPr altLang="en-US" sz="1800">
                <a:latin typeface="Times New Roman" panose="02020603050405020304" pitchFamily="18" charset="0"/>
                <a:ea typeface="ＭＳ Ｐゴシック" panose="020B0600070205080204" pitchFamily="34" charset="-128"/>
              </a:rPr>
              <a:t>On the day </a:t>
            </a:r>
            <a:r>
              <a:rPr lang="ko-KR" altLang="en-US" sz="1800">
                <a:latin typeface="Times New Roman" panose="02020603050405020304" pitchFamily="18" charset="0"/>
                <a:ea typeface="ＭＳ Ｐゴシック" panose="020B0600070205080204" pitchFamily="34" charset="-128"/>
              </a:rPr>
              <a:t>约拿书</a:t>
            </a:r>
            <a:r>
              <a:rPr altLang="en-US" sz="1800">
                <a:latin typeface="Times New Roman" panose="02020603050405020304" pitchFamily="18" charset="0"/>
                <a:ea typeface="ＭＳ Ｐゴシック" panose="020B0600070205080204" pitchFamily="34" charset="-128"/>
              </a:rPr>
              <a:t> entered the city, he shouted to the crowds: </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Forty days from now Nineveh will be destroyed!</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 (3:3-4 NLT)</a:t>
            </a:r>
            <a:endParaRPr altLang="en-US" sz="180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Slide Image Placeholder 1">
            <a:extLst>
              <a:ext uri="{FF2B5EF4-FFF2-40B4-BE49-F238E27FC236}">
                <a16:creationId xmlns:a16="http://schemas.microsoft.com/office/drawing/2014/main" id="{5B028C28-994A-4FA0-A4D9-0DD99250BB82}"/>
              </a:ext>
            </a:extLst>
          </p:cNvPr>
          <p:cNvSpPr>
            <a:spLocks noGrp="1" noRot="1" noChangeAspect="1" noTextEdit="1"/>
          </p:cNvSpPr>
          <p:nvPr>
            <p:ph type="sldImg"/>
          </p:nvPr>
        </p:nvSpPr>
        <p:spPr>
          <a:ln/>
        </p:spPr>
      </p:sp>
      <p:sp>
        <p:nvSpPr>
          <p:cNvPr id="838659" name="Notes Placeholder 2">
            <a:extLst>
              <a:ext uri="{FF2B5EF4-FFF2-40B4-BE49-F238E27FC236}">
                <a16:creationId xmlns:a16="http://schemas.microsoft.com/office/drawing/2014/main" id="{B7CAD4BB-4E96-4C7A-81A2-78D407CCE13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500"/>
              </a:spcBef>
            </a:pPr>
            <a:r>
              <a:rPr altLang="en-US" sz="1400" b="1">
                <a:latin typeface="Times New Roman" panose="02020603050405020304" pitchFamily="18" charset="0"/>
                <a:ea typeface="ＭＳ Ｐゴシック" panose="020B0600070205080204" pitchFamily="34" charset="-128"/>
              </a:rPr>
              <a:t>There</a:t>
            </a: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s a problem here regarding the three-day</a:t>
            </a: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s journey (cf. OTS, 602).  Nineveh</a:t>
            </a: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s inner wall was less than eight miles, so the diameter of the city was only two miles—hardly a three-day journey.  One day</a:t>
            </a: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s journey in the open was usually 15-20 miles (Hannah, </a:t>
            </a:r>
            <a:r>
              <a:rPr altLang="ja-JP" sz="1400" b="1" i="1">
                <a:latin typeface="Times New Roman" panose="02020603050405020304" pitchFamily="18" charset="0"/>
                <a:ea typeface="ＭＳ Ｐゴシック" panose="020B0600070205080204" pitchFamily="34" charset="-128"/>
              </a:rPr>
              <a:t>BKC</a:t>
            </a:r>
            <a:r>
              <a:rPr altLang="ja-JP" sz="1400" b="1">
                <a:latin typeface="Times New Roman" panose="02020603050405020304" pitchFamily="18" charset="0"/>
                <a:ea typeface="ＭＳ Ｐゴシック" panose="020B0600070205080204" pitchFamily="34" charset="-128"/>
              </a:rPr>
              <a:t>, 1:1463).  </a:t>
            </a:r>
          </a:p>
          <a:p>
            <a:pPr eaLnBrk="1">
              <a:spcBef>
                <a:spcPts val="500"/>
              </a:spcBef>
            </a:pPr>
            <a:r>
              <a:rPr altLang="en-US" sz="1400" b="1">
                <a:latin typeface="Times New Roman" panose="02020603050405020304" pitchFamily="18" charset="0"/>
                <a:ea typeface="ＭＳ Ｐゴシック" panose="020B0600070205080204" pitchFamily="34" charset="-128"/>
              </a:rPr>
              <a:t>But this isn</a:t>
            </a: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t really a problem in either of two ways:</a:t>
            </a:r>
          </a:p>
          <a:p>
            <a:pPr eaLnBrk="1">
              <a:spcBef>
                <a:spcPts val="500"/>
              </a:spcBef>
            </a:pP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The great city of Nineveh</a:t>
            </a: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 (1:2; 3:2; cf. 4:11) almost surely included three other towns in the vicinity as well.  Four cities (Nineveh, Rehoboth Ir, Calah, and Resen) are mentioned in Genesis 10:11-12 as </a:t>
            </a: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the great city</a:t>
            </a: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 and they still exist today with different names (Kouyunjik, Khorsbad, Nimroud, and Karamles). This can be observed on the following map by Austin Henry Layard, </a:t>
            </a:r>
            <a:r>
              <a:rPr altLang="ja-JP" sz="1400" b="1" i="1">
                <a:latin typeface="Times New Roman" panose="02020603050405020304" pitchFamily="18" charset="0"/>
                <a:ea typeface="ＭＳ Ｐゴシック" panose="020B0600070205080204" pitchFamily="34" charset="-128"/>
              </a:rPr>
              <a:t>Nineveh and Its Remains</a:t>
            </a:r>
            <a:r>
              <a:rPr altLang="ja-JP" sz="1400" b="1">
                <a:latin typeface="Times New Roman" panose="02020603050405020304" pitchFamily="18" charset="0"/>
                <a:ea typeface="ＭＳ Ｐゴシック" panose="020B0600070205080204" pitchFamily="34" charset="-128"/>
              </a:rPr>
              <a:t>, 2:40.</a:t>
            </a:r>
          </a:p>
          <a:p>
            <a:pPr eaLnBrk="1">
              <a:spcBef>
                <a:spcPts val="500"/>
              </a:spcBef>
            </a:pPr>
            <a:r>
              <a:rPr altLang="en-US" sz="1400" b="1">
                <a:latin typeface="Times New Roman" panose="02020603050405020304" pitchFamily="18" charset="0"/>
                <a:ea typeface="ＭＳ Ｐゴシック" panose="020B0600070205080204" pitchFamily="34" charset="-128"/>
              </a:rPr>
              <a:t>If we superimpose a map of Singapore over it, we can see that walking through Nineveh would be like walking in Singapore from the far north in Yishun to Harbourfront in the south. That could take 3 days easily!</a:t>
            </a:r>
          </a:p>
        </p:txBody>
      </p:sp>
      <p:sp>
        <p:nvSpPr>
          <p:cNvPr id="838660" name="Slide Number Placeholder 3">
            <a:extLst>
              <a:ext uri="{FF2B5EF4-FFF2-40B4-BE49-F238E27FC236}">
                <a16:creationId xmlns:a16="http://schemas.microsoft.com/office/drawing/2014/main" id="{DB067BCF-B73B-4DB2-85DC-D62A52E8D3C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DED60B1-0A33-44B3-86FF-9E97DF481852}" type="slidenum">
              <a:rPr lang="en-US" altLang="en-US" sz="1800">
                <a:latin typeface="Calibri" panose="020F0502020204030204" pitchFamily="34" charset="0"/>
              </a:rPr>
              <a:pPr algn="r" eaLnBrk="1">
                <a:spcBef>
                  <a:spcPct val="0"/>
                </a:spcBef>
              </a:pPr>
              <a:t>154</a:t>
            </a:fld>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7">
            <a:extLst>
              <a:ext uri="{FF2B5EF4-FFF2-40B4-BE49-F238E27FC236}">
                <a16:creationId xmlns:a16="http://schemas.microsoft.com/office/drawing/2014/main" id="{917FAD94-6B70-4F90-B073-6F1E1E5ECAD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6812BA4-E10C-4070-BA15-4489CA440BF9}" type="slidenum">
              <a:rPr lang="en-US" altLang="en-US" sz="1800">
                <a:latin typeface="Calibri" panose="020F0502020204030204" pitchFamily="34" charset="0"/>
              </a:rPr>
              <a:pPr algn="r" eaLnBrk="1">
                <a:spcBef>
                  <a:spcPct val="0"/>
                </a:spcBef>
              </a:pPr>
              <a:t>155</a:t>
            </a:fld>
            <a:endParaRPr lang="en-US" altLang="en-US"/>
          </a:p>
        </p:txBody>
      </p:sp>
      <p:sp>
        <p:nvSpPr>
          <p:cNvPr id="839683" name="Slide Image Placeholder 2">
            <a:extLst>
              <a:ext uri="{FF2B5EF4-FFF2-40B4-BE49-F238E27FC236}">
                <a16:creationId xmlns:a16="http://schemas.microsoft.com/office/drawing/2014/main" id="{1A5F8750-F71C-4E3D-AF7A-17ABF12411BD}"/>
              </a:ext>
            </a:extLst>
          </p:cNvPr>
          <p:cNvSpPr>
            <a:spLocks noGrp="1" noRot="1" noChangeAspect="1" noTextEdit="1"/>
          </p:cNvSpPr>
          <p:nvPr>
            <p:ph type="sldImg"/>
          </p:nvPr>
        </p:nvSpPr>
        <p:spPr>
          <a:ln/>
        </p:spPr>
      </p:sp>
      <p:sp>
        <p:nvSpPr>
          <p:cNvPr id="839684" name="Rectangle 3">
            <a:extLst>
              <a:ext uri="{FF2B5EF4-FFF2-40B4-BE49-F238E27FC236}">
                <a16:creationId xmlns:a16="http://schemas.microsoft.com/office/drawing/2014/main" id="{F3A90E04-4E39-4C41-BA26-89C0332B8A8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a:latin typeface="Times New Roman" panose="02020603050405020304" pitchFamily="18" charset="0"/>
                <a:ea typeface="ＭＳ Ｐゴシック" panose="020B0600070205080204" pitchFamily="34" charset="-128"/>
              </a:rPr>
              <a:t>http://www.mythfolklore.net/lahaye/150/LaHaye1728Figures150</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III4</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EntersNiniveh.jpg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a:extLst>
              <a:ext uri="{FF2B5EF4-FFF2-40B4-BE49-F238E27FC236}">
                <a16:creationId xmlns:a16="http://schemas.microsoft.com/office/drawing/2014/main" id="{CF5898D3-D153-4AA9-BA38-99DD67AB4ABE}"/>
              </a:ext>
            </a:extLst>
          </p:cNvPr>
          <p:cNvSpPr>
            <a:spLocks noGrp="1" noRot="1" noChangeAspect="1" noTextEdit="1"/>
          </p:cNvSpPr>
          <p:nvPr>
            <p:ph type="sldImg"/>
          </p:nvPr>
        </p:nvSpPr>
        <p:spPr>
          <a:ln/>
        </p:spPr>
      </p:sp>
      <p:sp>
        <p:nvSpPr>
          <p:cNvPr id="703491" name="Rectangle 3">
            <a:extLst>
              <a:ext uri="{FF2B5EF4-FFF2-40B4-BE49-F238E27FC236}">
                <a16:creationId xmlns:a16="http://schemas.microsoft.com/office/drawing/2014/main" id="{CC4D6F8E-FCBE-49D6-A981-18741AC1ACE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a:latin typeface="Calibri" panose="020F0502020204030204" pitchFamily="34" charset="0"/>
                <a:ea typeface="ＭＳ Ｐゴシック" panose="020B0600070205080204" pitchFamily="34" charset="-128"/>
              </a:rPr>
              <a:t>People are God</a:t>
            </a:r>
            <a:r>
              <a:rPr lang="ja-JP" altLang="en-US" sz="1600">
                <a:latin typeface="Calibri" panose="020F0502020204030204" pitchFamily="34" charset="0"/>
                <a:ea typeface="ＭＳ Ｐゴシック" panose="020B0600070205080204" pitchFamily="34" charset="-128"/>
              </a:rPr>
              <a:t>’</a:t>
            </a:r>
            <a:r>
              <a:rPr altLang="ja-JP" sz="1600">
                <a:latin typeface="Calibri" panose="020F0502020204030204" pitchFamily="34" charset="0"/>
                <a:ea typeface="ＭＳ Ｐゴシック" panose="020B0600070205080204" pitchFamily="34" charset="-128"/>
              </a:rPr>
              <a:t>s first concern—so people should be our first concern.  </a:t>
            </a:r>
          </a:p>
          <a:p>
            <a:pPr eaLnBrk="1">
              <a:spcBef>
                <a:spcPts val="600"/>
              </a:spcBef>
            </a:pPr>
            <a:r>
              <a:rPr altLang="en-US" sz="1600">
                <a:latin typeface="Calibri" panose="020F0502020204030204" pitchFamily="34" charset="0"/>
                <a:ea typeface="ＭＳ Ｐゴシック" panose="020B0600070205080204" pitchFamily="34" charset="-128"/>
              </a:rPr>
              <a:t>Imitate God</a:t>
            </a:r>
            <a:r>
              <a:rPr lang="ja-JP" altLang="en-US" sz="1600">
                <a:latin typeface="Calibri" panose="020F0502020204030204" pitchFamily="34" charset="0"/>
                <a:ea typeface="ＭＳ Ｐゴシック" panose="020B0600070205080204" pitchFamily="34" charset="-128"/>
              </a:rPr>
              <a:t>’</a:t>
            </a:r>
            <a:r>
              <a:rPr altLang="ja-JP" sz="1600">
                <a:latin typeface="Calibri" panose="020F0502020204030204" pitchFamily="34" charset="0"/>
                <a:ea typeface="ＭＳ Ｐゴシック" panose="020B0600070205080204" pitchFamily="34" charset="-128"/>
              </a:rPr>
              <a:t>s compassion for people by considering people more important than things.</a:t>
            </a:r>
          </a:p>
          <a:p>
            <a:pPr eaLnBrk="1">
              <a:spcBef>
                <a:spcPts val="600"/>
              </a:spcBef>
            </a:pPr>
            <a:r>
              <a:rPr altLang="en-US" sz="1800">
                <a:latin typeface="Times New Roman" panose="02020603050405020304" pitchFamily="18" charset="0"/>
                <a:ea typeface="ＭＳ Ｐゴシック" panose="020B0600070205080204" pitchFamily="34" charset="-128"/>
                <a:cs typeface="Times New Roman" panose="02020603050405020304" pitchFamily="18" charset="0"/>
              </a:rPr>
              <a:t>Do you need to let some plates break?</a:t>
            </a:r>
            <a:r>
              <a:rPr altLang="en-US" sz="1800">
                <a:latin typeface="Times New Roman" panose="02020603050405020304" pitchFamily="18" charset="0"/>
                <a:ea typeface="ＭＳ Ｐゴシック" panose="020B0600070205080204" pitchFamily="34" charset="-128"/>
              </a:rPr>
              <a:t> </a:t>
            </a:r>
            <a:endParaRPr altLang="en-US" sz="160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Slide Image Placeholder 1">
            <a:extLst>
              <a:ext uri="{FF2B5EF4-FFF2-40B4-BE49-F238E27FC236}">
                <a16:creationId xmlns:a16="http://schemas.microsoft.com/office/drawing/2014/main" id="{721FA6E8-3BE2-48F9-A69B-32856B103785}"/>
              </a:ext>
            </a:extLst>
          </p:cNvPr>
          <p:cNvSpPr>
            <a:spLocks noGrp="1" noRot="1" noChangeAspect="1" noTextEdit="1"/>
          </p:cNvSpPr>
          <p:nvPr>
            <p:ph type="sldImg"/>
          </p:nvPr>
        </p:nvSpPr>
        <p:spPr>
          <a:ln/>
        </p:spPr>
      </p:sp>
      <p:sp>
        <p:nvSpPr>
          <p:cNvPr id="840707" name="Notes Placeholder 2">
            <a:extLst>
              <a:ext uri="{FF2B5EF4-FFF2-40B4-BE49-F238E27FC236}">
                <a16:creationId xmlns:a16="http://schemas.microsoft.com/office/drawing/2014/main" id="{01DA9BF6-F9CE-48EE-B09F-D55D4381B349}"/>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We also must obey by sharing God</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a:solidFill>
                  <a:srgbClr val="FFFFFF"/>
                </a:solidFill>
                <a:latin typeface="Arial" panose="020B0604020202020204" pitchFamily="34" charset="0"/>
                <a:ea typeface="ＭＳ Ｐゴシック" panose="020B0600070205080204" pitchFamily="34" charset="-128"/>
                <a:cs typeface="Arial" panose="020B0604020202020204" pitchFamily="34" charset="0"/>
              </a:rPr>
              <a:t>s message with those who have never heard.</a:t>
            </a:r>
          </a:p>
          <a:p>
            <a:pPr eaLnBrk="1" hangingPunct="1"/>
            <a:endParaRPr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This reminds me of our church vision, based on Christ</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a:solidFill>
                  <a:srgbClr val="FFFFFF"/>
                </a:solidFill>
                <a:latin typeface="Arial" panose="020B0604020202020204" pitchFamily="34" charset="0"/>
                <a:ea typeface="ＭＳ Ｐゴシック" panose="020B0600070205080204" pitchFamily="34" charset="-128"/>
                <a:cs typeface="Arial" panose="020B0604020202020204" pitchFamily="34" charset="0"/>
              </a:rPr>
              <a:t>s words in Mark 12:29…</a:t>
            </a:r>
            <a:endParaRPr altLang="en-US" i="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0708" name="Slide Number Placeholder 3">
            <a:extLst>
              <a:ext uri="{FF2B5EF4-FFF2-40B4-BE49-F238E27FC236}">
                <a16:creationId xmlns:a16="http://schemas.microsoft.com/office/drawing/2014/main" id="{1E0C40DA-7764-4605-BD60-F865A3B96BC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3C40C22-0E2E-4025-9AC5-595099177443}" type="slidenum">
              <a:rPr lang="en-US" altLang="en-US" sz="1800">
                <a:latin typeface="Calibri" panose="020F0502020204030204" pitchFamily="34" charset="0"/>
              </a:rPr>
              <a:pPr algn="r" eaLnBrk="1">
                <a:spcBef>
                  <a:spcPct val="0"/>
                </a:spcBef>
              </a:pPr>
              <a:t>156</a:t>
            </a:fld>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Slide Image Placeholder 1">
            <a:extLst>
              <a:ext uri="{FF2B5EF4-FFF2-40B4-BE49-F238E27FC236}">
                <a16:creationId xmlns:a16="http://schemas.microsoft.com/office/drawing/2014/main" id="{44D88D36-832D-4247-BB36-7711836B7330}"/>
              </a:ext>
            </a:extLst>
          </p:cNvPr>
          <p:cNvSpPr>
            <a:spLocks noGrp="1" noRot="1" noChangeAspect="1" noTextEdit="1"/>
          </p:cNvSpPr>
          <p:nvPr>
            <p:ph type="sldImg"/>
          </p:nvPr>
        </p:nvSpPr>
        <p:spPr>
          <a:ln/>
        </p:spPr>
      </p:sp>
      <p:sp>
        <p:nvSpPr>
          <p:cNvPr id="841731" name="Notes Placeholder 2">
            <a:extLst>
              <a:ext uri="{FF2B5EF4-FFF2-40B4-BE49-F238E27FC236}">
                <a16:creationId xmlns:a16="http://schemas.microsoft.com/office/drawing/2014/main" id="{48AE8A8E-B875-481F-9F07-BE2AFC7C7DA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1463" algn="ctr" eaLnBrk="1" hangingPunct="1">
              <a:spcBef>
                <a:spcPts val="1200"/>
              </a:spcBef>
            </a:pPr>
            <a:r>
              <a:rPr altLang="en-US" sz="1100" b="1">
                <a:latin typeface="Times New Roman" panose="02020603050405020304" pitchFamily="18" charset="0"/>
                <a:ea typeface="MS Mincho" panose="02020609040205080304" pitchFamily="49" charset="-128"/>
                <a:cs typeface="MS Mincho" panose="02020609040205080304" pitchFamily="49" charset="-128"/>
              </a:rPr>
              <a:t>• Love God</a:t>
            </a:r>
            <a:endParaRPr altLang="en-US" b="1">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Where it starts—and ends—is in our call to LOVE.  As Paul noted, </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The greatest of these is love</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 (1 Cor. 13:13).  </a:t>
            </a:r>
            <a:endParaRPr altLang="ja-JP" b="1">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What is the most important thing we do as a church?  It begins with loving the God who loves us.  </a:t>
            </a:r>
            <a:endParaRPr altLang="en-US" b="1">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a:latin typeface="Times New Roman" panose="02020603050405020304" pitchFamily="18" charset="0"/>
                <a:ea typeface="MS Mincho" panose="02020609040205080304" pitchFamily="49" charset="-128"/>
                <a:cs typeface="MS Mincho" panose="02020609040205080304" pitchFamily="49" charset="-128"/>
              </a:rPr>
              <a:t>• Love Church</a:t>
            </a:r>
            <a:endParaRPr altLang="en-US" b="1">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Do you genuinely love him?  If you don</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t, then nothing else you do counts, really.</a:t>
            </a:r>
            <a:endParaRPr altLang="ja-JP" b="1">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The second thing He said right after this: to love your neighbor as yourself.  </a:t>
            </a:r>
            <a:endParaRPr altLang="en-US" b="1">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a:latin typeface="Times New Roman" panose="02020603050405020304" pitchFamily="18" charset="0"/>
                <a:ea typeface="MS Mincho" panose="02020609040205080304" pitchFamily="49" charset="-128"/>
                <a:cs typeface="MS Mincho" panose="02020609040205080304" pitchFamily="49" charset="-128"/>
              </a:rPr>
              <a:t>• Love Nations</a:t>
            </a:r>
            <a:endParaRPr altLang="en-US" b="1">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But who is your neighbor?  It starts right here in the body—to love the church—but then it extends from this </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close neighbor</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 to those who are out of the reach of this fellowship where we love the nations.  Our leadership is committed to make all that we do revolve around one of these three priorities.</a:t>
            </a:r>
            <a:endParaRPr altLang="ja-JP" b="1">
              <a:latin typeface="Times New Roman" panose="02020603050405020304" pitchFamily="18" charset="0"/>
              <a:ea typeface="ＭＳ Ｐゴシック" panose="020B0600070205080204" pitchFamily="34" charset="-128"/>
            </a:endParaRPr>
          </a:p>
          <a:p>
            <a:pPr marL="822325" indent="-271463" eaLnBrk="1" hangingPunct="1"/>
            <a:endParaRPr altLang="en-US">
              <a:latin typeface="Times New Roman" panose="02020603050405020304" pitchFamily="18" charset="0"/>
              <a:ea typeface="ＭＳ Ｐゴシック" panose="020B0600070205080204" pitchFamily="34" charset="-128"/>
            </a:endParaRPr>
          </a:p>
        </p:txBody>
      </p:sp>
      <p:sp>
        <p:nvSpPr>
          <p:cNvPr id="841732" name="Slide Number Placeholder 3">
            <a:extLst>
              <a:ext uri="{FF2B5EF4-FFF2-40B4-BE49-F238E27FC236}">
                <a16:creationId xmlns:a16="http://schemas.microsoft.com/office/drawing/2014/main" id="{3CE56C57-AC06-4897-9733-D06C5ED58D9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F3A9C19-0C79-430B-81B0-BFB70AA5BABC}" type="slidenum">
              <a:rPr lang="en-US" altLang="en-US" sz="1800">
                <a:latin typeface="Calibri" panose="020F0502020204030204" pitchFamily="34" charset="0"/>
              </a:rPr>
              <a:pPr algn="r" eaLnBrk="1">
                <a:spcBef>
                  <a:spcPct val="0"/>
                </a:spcBef>
              </a:pPr>
              <a:t>157</a:t>
            </a:fld>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Slide Image Placeholder 1">
            <a:extLst>
              <a:ext uri="{FF2B5EF4-FFF2-40B4-BE49-F238E27FC236}">
                <a16:creationId xmlns:a16="http://schemas.microsoft.com/office/drawing/2014/main" id="{08048A24-4BA6-436D-B96B-0910B90402CF}"/>
              </a:ext>
            </a:extLst>
          </p:cNvPr>
          <p:cNvSpPr>
            <a:spLocks noGrp="1" noRot="1" noChangeAspect="1" noTextEdit="1"/>
          </p:cNvSpPr>
          <p:nvPr>
            <p:ph type="sldImg"/>
          </p:nvPr>
        </p:nvSpPr>
        <p:spPr>
          <a:ln/>
        </p:spPr>
      </p:sp>
      <p:sp>
        <p:nvSpPr>
          <p:cNvPr id="842755" name="Notes Placeholder 2">
            <a:extLst>
              <a:ext uri="{FF2B5EF4-FFF2-40B4-BE49-F238E27FC236}">
                <a16:creationId xmlns:a16="http://schemas.microsoft.com/office/drawing/2014/main" id="{259BFFE7-2ABD-4B4D-8130-691ED695569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42756" name="Slide Number Placeholder 3">
            <a:extLst>
              <a:ext uri="{FF2B5EF4-FFF2-40B4-BE49-F238E27FC236}">
                <a16:creationId xmlns:a16="http://schemas.microsoft.com/office/drawing/2014/main" id="{1E8A952C-7EF2-4D2A-BF95-C42907314EE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61608787-209F-421E-BD27-2790127E7D6F}" type="slidenum">
              <a:rPr lang="en-US" altLang="en-US" sz="1800">
                <a:latin typeface="Calibri" panose="020F0502020204030204" pitchFamily="34" charset="0"/>
              </a:rPr>
              <a:pPr algn="r" eaLnBrk="1">
                <a:spcBef>
                  <a:spcPct val="0"/>
                </a:spcBef>
              </a:pPr>
              <a:t>158</a:t>
            </a:fld>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a:extLst>
              <a:ext uri="{FF2B5EF4-FFF2-40B4-BE49-F238E27FC236}">
                <a16:creationId xmlns:a16="http://schemas.microsoft.com/office/drawing/2014/main" id="{1CEB056F-A27C-4C12-A1F7-1D710B13766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CF2E19B-6A17-4EF3-AA89-7320BDDBE4FC}" type="slidenum">
              <a:rPr lang="en-US" altLang="en-US" sz="1800">
                <a:latin typeface="Calibri" panose="020F0502020204030204" pitchFamily="34" charset="0"/>
              </a:rPr>
              <a:pPr algn="r" eaLnBrk="1">
                <a:spcBef>
                  <a:spcPct val="0"/>
                </a:spcBef>
              </a:pPr>
              <a:t>159</a:t>
            </a:fld>
            <a:endParaRPr lang="en-US" altLang="en-US"/>
          </a:p>
        </p:txBody>
      </p:sp>
      <p:sp>
        <p:nvSpPr>
          <p:cNvPr id="843779" name="Slide Image Placeholder 2">
            <a:extLst>
              <a:ext uri="{FF2B5EF4-FFF2-40B4-BE49-F238E27FC236}">
                <a16:creationId xmlns:a16="http://schemas.microsoft.com/office/drawing/2014/main" id="{F5FA852F-642C-4E56-8684-D06D7C98563E}"/>
              </a:ext>
            </a:extLst>
          </p:cNvPr>
          <p:cNvSpPr>
            <a:spLocks noGrp="1" noRot="1" noChangeAspect="1" noTextEdit="1"/>
          </p:cNvSpPr>
          <p:nvPr>
            <p:ph type="sldImg"/>
          </p:nvPr>
        </p:nvSpPr>
        <p:spPr>
          <a:solidFill>
            <a:srgbClr val="FFFFFF"/>
          </a:solidFill>
          <a:ln/>
        </p:spPr>
      </p:sp>
      <p:sp>
        <p:nvSpPr>
          <p:cNvPr id="843780" name="Rectangle 3">
            <a:extLst>
              <a:ext uri="{FF2B5EF4-FFF2-40B4-BE49-F238E27FC236}">
                <a16:creationId xmlns:a16="http://schemas.microsoft.com/office/drawing/2014/main" id="{B553C98B-FE57-4631-A050-193F2BAE9677}"/>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1">
                <a:latin typeface="Times New Roman" panose="02020603050405020304" pitchFamily="18" charset="0"/>
                <a:ea typeface="ＭＳ Ｐゴシック" panose="020B0600070205080204" pitchFamily="34" charset="-128"/>
              </a:rPr>
              <a:t>Susan used to take Chinese lessons from a woman from Beijing.  I remember once meeting her husband. When he found out that I was a Bible college lecturer, he said, </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Well, </a:t>
            </a:r>
            <a:r>
              <a:rPr altLang="ja-JP" b="1" i="1">
                <a:latin typeface="Times New Roman" panose="02020603050405020304" pitchFamily="18" charset="0"/>
                <a:ea typeface="ＭＳ Ｐゴシック" panose="020B0600070205080204" pitchFamily="34" charset="-128"/>
              </a:rPr>
              <a:t>you</a:t>
            </a:r>
            <a:r>
              <a:rPr altLang="ja-JP" b="1">
                <a:latin typeface="Times New Roman" panose="02020603050405020304" pitchFamily="18" charset="0"/>
                <a:ea typeface="ＭＳ Ｐゴシック" panose="020B0600070205080204" pitchFamily="34" charset="-128"/>
              </a:rPr>
              <a:t> definitely aren</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t one I</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m going to talk to about </a:t>
            </a:r>
            <a:r>
              <a:rPr altLang="ja-JP" b="1" i="1">
                <a:latin typeface="Times New Roman" panose="02020603050405020304" pitchFamily="18" charset="0"/>
                <a:ea typeface="ＭＳ Ｐゴシック" panose="020B0600070205080204" pitchFamily="34" charset="-128"/>
              </a:rPr>
              <a:t>religion</a:t>
            </a:r>
            <a:r>
              <a:rPr altLang="ja-JP" b="1">
                <a:latin typeface="Times New Roman" panose="02020603050405020304" pitchFamily="18" charset="0"/>
                <a:ea typeface="ＭＳ Ｐゴシック" panose="020B0600070205080204" pitchFamily="34" charset="-128"/>
              </a:rPr>
              <a:t>!</a:t>
            </a:r>
            <a:r>
              <a:rPr lang="ja-JP" altLang="en-US" b="1">
                <a:latin typeface="Times New Roman" panose="02020603050405020304" pitchFamily="18" charset="0"/>
                <a:ea typeface="ＭＳ Ｐゴシック" panose="020B0600070205080204" pitchFamily="34" charset="-128"/>
              </a:rPr>
              <a:t>”</a:t>
            </a:r>
            <a:endParaRPr altLang="ja-JP" b="1">
              <a:latin typeface="Times New Roman" panose="02020603050405020304" pitchFamily="18" charset="0"/>
              <a:ea typeface="ＭＳ Ｐゴシック" panose="020B0600070205080204" pitchFamily="34" charset="-128"/>
            </a:endParaRPr>
          </a:p>
          <a:p>
            <a:pPr eaLnBrk="1"/>
            <a:r>
              <a:rPr altLang="en-US" b="1">
                <a:latin typeface="Times New Roman" panose="02020603050405020304" pitchFamily="18" charset="0"/>
                <a:ea typeface="ＭＳ Ｐゴシック" panose="020B0600070205080204" pitchFamily="34" charset="-128"/>
              </a:rPr>
              <a:t>My neighbor Kevin said basically the same thing when I asked him about the differences between Catholicism and Christianity.</a:t>
            </a:r>
          </a:p>
          <a:p>
            <a:pPr eaLnBrk="1"/>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I</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m paid to be good—you</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re good for nothin</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a:t>
            </a:r>
            <a:r>
              <a:rPr lang="ja-JP" altLang="en-US" b="1">
                <a:latin typeface="Times New Roman" panose="02020603050405020304" pitchFamily="18" charset="0"/>
                <a:ea typeface="ＭＳ Ｐゴシック" panose="020B0600070205080204" pitchFamily="34" charset="-128"/>
              </a:rPr>
              <a:t>”</a:t>
            </a:r>
            <a:endParaRPr altLang="ja-JP" b="1">
              <a:latin typeface="Times New Roman" panose="02020603050405020304" pitchFamily="18" charset="0"/>
              <a:ea typeface="ＭＳ Ｐゴシック" panose="020B0600070205080204" pitchFamily="34" charset="-128"/>
            </a:endParaRPr>
          </a:p>
          <a:p>
            <a:pPr eaLnBrk="1"/>
            <a:r>
              <a:rPr altLang="en-US" b="1">
                <a:latin typeface="Times New Roman" panose="02020603050405020304" pitchFamily="18" charset="0"/>
                <a:ea typeface="ＭＳ Ｐゴシック" panose="020B0600070205080204" pitchFamily="34" charset="-128"/>
              </a:rPr>
              <a:t>You have more opportunities than me—take them!</a:t>
            </a:r>
          </a:p>
          <a:p>
            <a:pPr eaLnBrk="1"/>
            <a:r>
              <a:rPr altLang="en-US" b="1">
                <a:latin typeface="Times New Roman" panose="02020603050405020304" pitchFamily="18" charset="0"/>
                <a:ea typeface="ＭＳ Ｐゴシック" panose="020B0600070205080204" pitchFamily="34" charset="-128"/>
              </a:rPr>
              <a:t>Now what results from sharing God</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s love?</a:t>
            </a:r>
          </a:p>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7">
            <a:extLst>
              <a:ext uri="{FF2B5EF4-FFF2-40B4-BE49-F238E27FC236}">
                <a16:creationId xmlns:a16="http://schemas.microsoft.com/office/drawing/2014/main" id="{003FD514-DFC0-4771-A763-9516EB1B5D5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11AB53C-09C5-4F12-A464-C5A275F70612}" type="slidenum">
              <a:rPr lang="en-US" altLang="en-US" sz="1800">
                <a:latin typeface="Calibri" panose="020F0502020204030204" pitchFamily="34" charset="0"/>
              </a:rPr>
              <a:pPr algn="r" eaLnBrk="1">
                <a:spcBef>
                  <a:spcPct val="0"/>
                </a:spcBef>
              </a:pPr>
              <a:t>160</a:t>
            </a:fld>
            <a:endParaRPr lang="en-US" altLang="en-US">
              <a:ea typeface="Osaka"/>
              <a:cs typeface="Osaka"/>
            </a:endParaRPr>
          </a:p>
        </p:txBody>
      </p:sp>
      <p:sp>
        <p:nvSpPr>
          <p:cNvPr id="844803" name="Slide Image Placeholder 2">
            <a:extLst>
              <a:ext uri="{FF2B5EF4-FFF2-40B4-BE49-F238E27FC236}">
                <a16:creationId xmlns:a16="http://schemas.microsoft.com/office/drawing/2014/main" id="{A0AABCB2-1859-4CF4-BF4F-142DE666260A}"/>
              </a:ext>
            </a:extLst>
          </p:cNvPr>
          <p:cNvSpPr>
            <a:spLocks noGrp="1" noRot="1" noChangeAspect="1" noTextEdit="1"/>
          </p:cNvSpPr>
          <p:nvPr>
            <p:ph type="sldImg"/>
          </p:nvPr>
        </p:nvSpPr>
        <p:spPr>
          <a:solidFill>
            <a:srgbClr val="FFFFFF"/>
          </a:solidFill>
          <a:ln/>
        </p:spPr>
      </p:sp>
      <p:sp>
        <p:nvSpPr>
          <p:cNvPr id="844804" name="Rectangle 3">
            <a:extLst>
              <a:ext uri="{FF2B5EF4-FFF2-40B4-BE49-F238E27FC236}">
                <a16:creationId xmlns:a16="http://schemas.microsoft.com/office/drawing/2014/main" id="{4FF4BD7D-C71C-4F28-BE8C-E915458C8E2C}"/>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a:extLst>
              <a:ext uri="{FF2B5EF4-FFF2-40B4-BE49-F238E27FC236}">
                <a16:creationId xmlns:a16="http://schemas.microsoft.com/office/drawing/2014/main" id="{A1F9652D-C9F6-40FB-AF9C-FA84E9AED5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AA16CBE3-7922-4B47-A121-50D586376D95}" type="slidenum">
              <a:rPr lang="en-US" altLang="en-US"/>
              <a:pPr>
                <a:spcBef>
                  <a:spcPct val="0"/>
                </a:spcBef>
              </a:pPr>
              <a:t>161</a:t>
            </a:fld>
            <a:endParaRPr lang="en-US" altLang="en-US"/>
          </a:p>
        </p:txBody>
      </p:sp>
      <p:sp>
        <p:nvSpPr>
          <p:cNvPr id="845827" name="Rectangle 2">
            <a:extLst>
              <a:ext uri="{FF2B5EF4-FFF2-40B4-BE49-F238E27FC236}">
                <a16:creationId xmlns:a16="http://schemas.microsoft.com/office/drawing/2014/main" id="{D00A7A12-8462-4FA5-99E2-2E8F534445E9}"/>
              </a:ext>
            </a:extLst>
          </p:cNvPr>
          <p:cNvSpPr>
            <a:spLocks noGrp="1" noRot="1" noChangeAspect="1" noChangeArrowheads="1" noTextEdit="1"/>
          </p:cNvSpPr>
          <p:nvPr>
            <p:ph type="sldImg"/>
          </p:nvPr>
        </p:nvSpPr>
        <p:spPr>
          <a:ln/>
        </p:spPr>
      </p:sp>
      <p:sp>
        <p:nvSpPr>
          <p:cNvPr id="845828" name="Rectangle 3">
            <a:extLst>
              <a:ext uri="{FF2B5EF4-FFF2-40B4-BE49-F238E27FC236}">
                <a16:creationId xmlns:a16="http://schemas.microsoft.com/office/drawing/2014/main" id="{421D714B-6B0D-488D-B7B4-DC587013BE3E}"/>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7">
            <a:extLst>
              <a:ext uri="{FF2B5EF4-FFF2-40B4-BE49-F238E27FC236}">
                <a16:creationId xmlns:a16="http://schemas.microsoft.com/office/drawing/2014/main" id="{32A34E54-7331-408A-B118-A29E2262923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668C0C4-2292-47F2-A7CE-2FDF542555BF}" type="slidenum">
              <a:rPr lang="en-US" altLang="en-US" sz="1800">
                <a:latin typeface="Calibri" panose="020F0502020204030204" pitchFamily="34" charset="0"/>
              </a:rPr>
              <a:pPr algn="r" eaLnBrk="1">
                <a:spcBef>
                  <a:spcPct val="0"/>
                </a:spcBef>
              </a:pPr>
              <a:t>162</a:t>
            </a:fld>
            <a:endParaRPr lang="en-US" altLang="en-US"/>
          </a:p>
        </p:txBody>
      </p:sp>
      <p:sp>
        <p:nvSpPr>
          <p:cNvPr id="846851" name="Slide Image Placeholder 2">
            <a:extLst>
              <a:ext uri="{FF2B5EF4-FFF2-40B4-BE49-F238E27FC236}">
                <a16:creationId xmlns:a16="http://schemas.microsoft.com/office/drawing/2014/main" id="{C8C7A95B-8C4E-4D2E-BE07-7EAF5783BE5D}"/>
              </a:ext>
            </a:extLst>
          </p:cNvPr>
          <p:cNvSpPr>
            <a:spLocks noGrp="1" noRot="1" noChangeAspect="1" noTextEdit="1"/>
          </p:cNvSpPr>
          <p:nvPr>
            <p:ph type="sldImg"/>
          </p:nvPr>
        </p:nvSpPr>
        <p:spPr>
          <a:solidFill>
            <a:srgbClr val="FFFFFF"/>
          </a:solidFill>
          <a:ln/>
        </p:spPr>
      </p:sp>
      <p:sp>
        <p:nvSpPr>
          <p:cNvPr id="846852" name="Rectangle 3">
            <a:extLst>
              <a:ext uri="{FF2B5EF4-FFF2-40B4-BE49-F238E27FC236}">
                <a16:creationId xmlns:a16="http://schemas.microsoft.com/office/drawing/2014/main" id="{7B7AA794-D96A-497F-9FD1-AE42C5B4E8F7}"/>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aseline="30000">
                <a:latin typeface="Times New Roman" panose="02020603050405020304" pitchFamily="18" charset="0"/>
                <a:ea typeface="ＭＳ Ｐゴシック" panose="020B0600070205080204" pitchFamily="34" charset="-128"/>
              </a:rPr>
              <a:t>5 </a:t>
            </a:r>
            <a:r>
              <a:rPr altLang="en-US">
                <a:latin typeface="Times New Roman" panose="02020603050405020304" pitchFamily="18" charset="0"/>
                <a:ea typeface="ＭＳ Ｐゴシック" panose="020B0600070205080204" pitchFamily="34" charset="-128"/>
              </a:rPr>
              <a:t>The people of Nineveh believed God</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message, and from the greatest to the least, they declared a fast and put on burlap to show their sorrow.</a:t>
            </a:r>
          </a:p>
          <a:p>
            <a:pPr eaLnBrk="1"/>
            <a:r>
              <a:rPr altLang="en-US" baseline="30000">
                <a:latin typeface="Times New Roman" panose="02020603050405020304" pitchFamily="18" charset="0"/>
                <a:ea typeface="ＭＳ Ｐゴシック" panose="020B0600070205080204" pitchFamily="34" charset="-128"/>
              </a:rPr>
              <a:t>6 </a:t>
            </a:r>
            <a:r>
              <a:rPr altLang="en-US">
                <a:latin typeface="Times New Roman" panose="02020603050405020304" pitchFamily="18" charset="0"/>
                <a:ea typeface="ＭＳ Ｐゴシック" panose="020B0600070205080204" pitchFamily="34" charset="-128"/>
              </a:rPr>
              <a:t>When the king of Nineveh heard what </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 was saying, he stepped down from his throne and took off his royal robes. He dressed himself in burlap and sat on a heap of ashes. </a:t>
            </a:r>
            <a:r>
              <a:rPr altLang="en-US" baseline="30000">
                <a:latin typeface="Times New Roman" panose="02020603050405020304" pitchFamily="18" charset="0"/>
                <a:ea typeface="ＭＳ Ｐゴシック" panose="020B0600070205080204" pitchFamily="34" charset="-128"/>
              </a:rPr>
              <a:t>7 </a:t>
            </a:r>
            <a:r>
              <a:rPr altLang="en-US">
                <a:latin typeface="Times New Roman" panose="02020603050405020304" pitchFamily="18" charset="0"/>
                <a:ea typeface="ＭＳ Ｐゴシック" panose="020B0600070205080204" pitchFamily="34" charset="-128"/>
              </a:rPr>
              <a:t>Then the king and his nobles sent this decree throughout the city:</a:t>
            </a:r>
          </a:p>
          <a:p>
            <a:pPr eaLnBrk="1"/>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No one, not even the animals from your herds and flocks, may eat or drink anything at all. </a:t>
            </a:r>
            <a:r>
              <a:rPr altLang="ja-JP" baseline="30000">
                <a:latin typeface="Times New Roman" panose="02020603050405020304" pitchFamily="18" charset="0"/>
                <a:ea typeface="ＭＳ Ｐゴシック" panose="020B0600070205080204" pitchFamily="34" charset="-128"/>
              </a:rPr>
              <a:t>8 </a:t>
            </a:r>
            <a:r>
              <a:rPr altLang="ja-JP">
                <a:latin typeface="Times New Roman" panose="02020603050405020304" pitchFamily="18" charset="0"/>
                <a:ea typeface="ＭＳ Ｐゴシック" panose="020B0600070205080204" pitchFamily="34" charset="-128"/>
              </a:rPr>
              <a:t>People and animals alike must wear garments of mourning, and everyone must pray earnestly to God. They must turn from their evil ways and stop all their violence. </a:t>
            </a:r>
            <a:r>
              <a:rPr altLang="ja-JP" baseline="30000">
                <a:latin typeface="Times New Roman" panose="02020603050405020304" pitchFamily="18" charset="0"/>
                <a:ea typeface="ＭＳ Ｐゴシック" panose="020B0600070205080204" pitchFamily="34" charset="-128"/>
              </a:rPr>
              <a:t>9 </a:t>
            </a:r>
            <a:r>
              <a:rPr altLang="ja-JP">
                <a:latin typeface="Times New Roman" panose="02020603050405020304" pitchFamily="18" charset="0"/>
                <a:ea typeface="ＭＳ Ｐゴシック" panose="020B0600070205080204" pitchFamily="34" charset="-128"/>
              </a:rPr>
              <a:t>Who can tell? Perhaps even yet God will change his mind and hold back his fierce anger from destroying us.</a:t>
            </a:r>
            <a:r>
              <a:rPr lang="ja-JP" altLang="en-US">
                <a:latin typeface="Times New Roman" panose="02020603050405020304" pitchFamily="18" charset="0"/>
                <a:ea typeface="ＭＳ Ｐゴシック" panose="020B0600070205080204" pitchFamily="34" charset="-128"/>
              </a:rPr>
              <a:t>”</a:t>
            </a:r>
            <a:endParaRPr altLang="ja-JP">
              <a:latin typeface="Times New Roman" panose="02020603050405020304" pitchFamily="18" charset="0"/>
              <a:ea typeface="ＭＳ Ｐゴシック" panose="020B0600070205080204" pitchFamily="34" charset="-128"/>
            </a:endParaRPr>
          </a:p>
          <a:p>
            <a:pPr eaLnBrk="1"/>
            <a:r>
              <a:rPr altLang="en-US" baseline="30000">
                <a:latin typeface="Times New Roman" panose="02020603050405020304" pitchFamily="18" charset="0"/>
                <a:ea typeface="ＭＳ Ｐゴシック" panose="020B0600070205080204" pitchFamily="34" charset="-128"/>
              </a:rPr>
              <a:t>10 </a:t>
            </a:r>
            <a:r>
              <a:rPr altLang="en-US">
                <a:latin typeface="Times New Roman" panose="02020603050405020304" pitchFamily="18" charset="0"/>
                <a:ea typeface="ＭＳ Ｐゴシック" panose="020B0600070205080204" pitchFamily="34" charset="-128"/>
              </a:rPr>
              <a:t>When God saw what they had done and how they had put a stop to their evil ways, he changed his mind and did not carry out the destruction he had threatened (3:5-10 NLT)</a:t>
            </a:r>
          </a:p>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7">
            <a:extLst>
              <a:ext uri="{FF2B5EF4-FFF2-40B4-BE49-F238E27FC236}">
                <a16:creationId xmlns:a16="http://schemas.microsoft.com/office/drawing/2014/main" id="{00077C32-6FB4-43A2-8230-C21046E5DA7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69F3190-6743-4D1E-A4B8-B8AAB5E1DB44}" type="slidenum">
              <a:rPr lang="en-US" altLang="en-US" sz="1800">
                <a:latin typeface="Calibri" panose="020F0502020204030204" pitchFamily="34" charset="0"/>
              </a:rPr>
              <a:pPr algn="r" eaLnBrk="1">
                <a:spcBef>
                  <a:spcPct val="0"/>
                </a:spcBef>
              </a:pPr>
              <a:t>163</a:t>
            </a:fld>
            <a:endParaRPr lang="en-US" altLang="en-US"/>
          </a:p>
        </p:txBody>
      </p:sp>
      <p:sp>
        <p:nvSpPr>
          <p:cNvPr id="847875" name="Slide Image Placeholder 2">
            <a:extLst>
              <a:ext uri="{FF2B5EF4-FFF2-40B4-BE49-F238E27FC236}">
                <a16:creationId xmlns:a16="http://schemas.microsoft.com/office/drawing/2014/main" id="{854CFA95-57A8-4000-B4BA-7FF3E53E5AF1}"/>
              </a:ext>
            </a:extLst>
          </p:cNvPr>
          <p:cNvSpPr>
            <a:spLocks noGrp="1" noRot="1" noChangeAspect="1" noTextEdit="1"/>
          </p:cNvSpPr>
          <p:nvPr>
            <p:ph type="sldImg"/>
          </p:nvPr>
        </p:nvSpPr>
        <p:spPr>
          <a:ln/>
        </p:spPr>
      </p:sp>
      <p:sp>
        <p:nvSpPr>
          <p:cNvPr id="847876" name="Rectangle 3">
            <a:extLst>
              <a:ext uri="{FF2B5EF4-FFF2-40B4-BE49-F238E27FC236}">
                <a16:creationId xmlns:a16="http://schemas.microsoft.com/office/drawing/2014/main" id="{3BE72F28-577E-4C94-BD85-F755FCEDA07D}"/>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a:latin typeface="Times New Roman" panose="02020603050405020304" pitchFamily="18" charset="0"/>
                <a:ea typeface="ＭＳ Ｐゴシック" panose="020B0600070205080204" pitchFamily="34" charset="-128"/>
              </a:rPr>
              <a:t>http://www.mythfolklore.net/lahaye/150/LaHaye1728Figures150</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III4</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EntersNiniveh.jpg</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7">
            <a:extLst>
              <a:ext uri="{FF2B5EF4-FFF2-40B4-BE49-F238E27FC236}">
                <a16:creationId xmlns:a16="http://schemas.microsoft.com/office/drawing/2014/main" id="{CB49169D-8508-4A65-8ACC-5A7FEAB647F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28D5D51-3529-4E1E-9D8E-6F9696E366D6}" type="slidenum">
              <a:rPr lang="en-US" altLang="en-US" sz="1800">
                <a:latin typeface="Calibri" panose="020F0502020204030204" pitchFamily="34" charset="0"/>
              </a:rPr>
              <a:pPr algn="r" eaLnBrk="1">
                <a:spcBef>
                  <a:spcPct val="0"/>
                </a:spcBef>
              </a:pPr>
              <a:t>164</a:t>
            </a:fld>
            <a:endParaRPr lang="en-US" altLang="en-US"/>
          </a:p>
        </p:txBody>
      </p:sp>
      <p:sp>
        <p:nvSpPr>
          <p:cNvPr id="848899" name="Slide Image Placeholder 2">
            <a:extLst>
              <a:ext uri="{FF2B5EF4-FFF2-40B4-BE49-F238E27FC236}">
                <a16:creationId xmlns:a16="http://schemas.microsoft.com/office/drawing/2014/main" id="{3D4178AD-4943-4BAF-A8A7-F6869CC304DC}"/>
              </a:ext>
            </a:extLst>
          </p:cNvPr>
          <p:cNvSpPr>
            <a:spLocks noGrp="1" noRot="1" noChangeAspect="1" noTextEdit="1"/>
          </p:cNvSpPr>
          <p:nvPr>
            <p:ph type="sldImg"/>
          </p:nvPr>
        </p:nvSpPr>
        <p:spPr>
          <a:ln/>
        </p:spPr>
      </p:sp>
      <p:sp>
        <p:nvSpPr>
          <p:cNvPr id="848900" name="Rectangle 3">
            <a:extLst>
              <a:ext uri="{FF2B5EF4-FFF2-40B4-BE49-F238E27FC236}">
                <a16:creationId xmlns:a16="http://schemas.microsoft.com/office/drawing/2014/main" id="{B34A647C-2379-4A71-BD27-05EA9989400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7">
            <a:extLst>
              <a:ext uri="{FF2B5EF4-FFF2-40B4-BE49-F238E27FC236}">
                <a16:creationId xmlns:a16="http://schemas.microsoft.com/office/drawing/2014/main" id="{E92AC4C6-4BB3-4602-AD43-66DA6E47A60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D113755-D673-43F8-896E-7EF6B806CCB3}" type="slidenum">
              <a:rPr lang="en-US" altLang="en-US" sz="1800">
                <a:latin typeface="Calibri" panose="020F0502020204030204" pitchFamily="34" charset="0"/>
              </a:rPr>
              <a:pPr algn="r" eaLnBrk="1">
                <a:spcBef>
                  <a:spcPct val="0"/>
                </a:spcBef>
              </a:pPr>
              <a:t>165</a:t>
            </a:fld>
            <a:endParaRPr lang="en-US" altLang="en-US"/>
          </a:p>
        </p:txBody>
      </p:sp>
      <p:sp>
        <p:nvSpPr>
          <p:cNvPr id="849923" name="Slide Image Placeholder 2">
            <a:extLst>
              <a:ext uri="{FF2B5EF4-FFF2-40B4-BE49-F238E27FC236}">
                <a16:creationId xmlns:a16="http://schemas.microsoft.com/office/drawing/2014/main" id="{E2905734-7AE6-4850-AB77-19A45B0685E8}"/>
              </a:ext>
            </a:extLst>
          </p:cNvPr>
          <p:cNvSpPr>
            <a:spLocks noGrp="1" noRot="1" noChangeAspect="1" noTextEdit="1"/>
          </p:cNvSpPr>
          <p:nvPr>
            <p:ph type="sldImg"/>
          </p:nvPr>
        </p:nvSpPr>
        <p:spPr>
          <a:ln/>
        </p:spPr>
      </p:sp>
      <p:sp>
        <p:nvSpPr>
          <p:cNvPr id="849924" name="Rectangle 3">
            <a:extLst>
              <a:ext uri="{FF2B5EF4-FFF2-40B4-BE49-F238E27FC236}">
                <a16:creationId xmlns:a16="http://schemas.microsoft.com/office/drawing/2014/main" id="{D5A2AC03-FECD-4DF0-93C7-C4AB0592860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b="1">
                <a:latin typeface="Arial" panose="020B0604020202020204" pitchFamily="34" charset="0"/>
                <a:ea typeface="ＭＳ Ｐゴシック" panose="020B0600070205080204" pitchFamily="34" charset="-128"/>
              </a:rPr>
              <a:t>Biblia Latina. Illuminated Manuscript Bible. [Northern Italy], 1273.</a:t>
            </a:r>
          </a:p>
          <a:p>
            <a:pPr eaLnBrk="1"/>
            <a:r>
              <a:rPr altLang="en-US">
                <a:latin typeface="Times New Roman" panose="02020603050405020304" pitchFamily="18" charset="0"/>
                <a:ea typeface="ＭＳ Ｐゴシック" panose="020B0600070205080204" pitchFamily="34" charset="-128"/>
              </a:rPr>
              <a:t>http://www.smu.edu/bridwell/publications/ryrie_catalog/4_1n.jpg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7">
            <a:extLst>
              <a:ext uri="{FF2B5EF4-FFF2-40B4-BE49-F238E27FC236}">
                <a16:creationId xmlns:a16="http://schemas.microsoft.com/office/drawing/2014/main" id="{FD7B0C4F-DF91-44A8-A82D-D0CDEB421D9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01FC0CEF-7788-40DC-8391-EBFCD81D5CE7}" type="slidenum">
              <a:rPr lang="en-US" altLang="en-US" sz="1200">
                <a:solidFill>
                  <a:srgbClr val="000000"/>
                </a:solidFill>
                <a:latin typeface="Times New Roman" panose="02020603050405020304" pitchFamily="18" charset="0"/>
              </a:rPr>
              <a:pPr algn="r"/>
              <a:t>19</a:t>
            </a:fld>
            <a:endParaRPr lang="en-US" altLang="en-US" sz="1200">
              <a:solidFill>
                <a:srgbClr val="000000"/>
              </a:solidFill>
              <a:latin typeface="Times New Roman" panose="02020603050405020304" pitchFamily="18" charset="0"/>
            </a:endParaRPr>
          </a:p>
        </p:txBody>
      </p:sp>
      <p:sp>
        <p:nvSpPr>
          <p:cNvPr id="704515" name="Rectangle 2">
            <a:extLst>
              <a:ext uri="{FF2B5EF4-FFF2-40B4-BE49-F238E27FC236}">
                <a16:creationId xmlns:a16="http://schemas.microsoft.com/office/drawing/2014/main" id="{9C9F9F99-0B17-4FC9-8144-EFE3C6E4C3DC}"/>
              </a:ext>
            </a:extLst>
          </p:cNvPr>
          <p:cNvSpPr>
            <a:spLocks noGrp="1" noRot="1" noChangeAspect="1" noChangeArrowheads="1" noTextEdit="1"/>
          </p:cNvSpPr>
          <p:nvPr>
            <p:ph type="sldImg"/>
          </p:nvPr>
        </p:nvSpPr>
        <p:spPr>
          <a:solidFill>
            <a:srgbClr val="FFFFFF"/>
          </a:solidFill>
          <a:ln/>
        </p:spPr>
      </p:sp>
      <p:sp>
        <p:nvSpPr>
          <p:cNvPr id="704516" name="Rectangle 3">
            <a:extLst>
              <a:ext uri="{FF2B5EF4-FFF2-40B4-BE49-F238E27FC236}">
                <a16:creationId xmlns:a16="http://schemas.microsoft.com/office/drawing/2014/main" id="{20C366FE-4E2B-470C-8E54-CFF775A368D9}"/>
              </a:ext>
            </a:extLst>
          </p:cNvPr>
          <p:cNvSpPr txBox="1">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7">
            <a:extLst>
              <a:ext uri="{FF2B5EF4-FFF2-40B4-BE49-F238E27FC236}">
                <a16:creationId xmlns:a16="http://schemas.microsoft.com/office/drawing/2014/main" id="{1FBDB651-F80E-41A7-A948-742CBDDE28F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D5A1B48-CE0E-40FF-9BA4-0A932691B184}" type="slidenum">
              <a:rPr lang="en-US" altLang="en-US" sz="1800">
                <a:latin typeface="Calibri" panose="020F0502020204030204" pitchFamily="34" charset="0"/>
              </a:rPr>
              <a:pPr algn="r" eaLnBrk="1">
                <a:spcBef>
                  <a:spcPct val="0"/>
                </a:spcBef>
              </a:pPr>
              <a:t>166</a:t>
            </a:fld>
            <a:endParaRPr lang="en-US" altLang="en-US"/>
          </a:p>
        </p:txBody>
      </p:sp>
      <p:sp>
        <p:nvSpPr>
          <p:cNvPr id="850947" name="Slide Image Placeholder 2">
            <a:extLst>
              <a:ext uri="{FF2B5EF4-FFF2-40B4-BE49-F238E27FC236}">
                <a16:creationId xmlns:a16="http://schemas.microsoft.com/office/drawing/2014/main" id="{2A016DCF-3784-462D-99FB-BA1D92799A95}"/>
              </a:ext>
            </a:extLst>
          </p:cNvPr>
          <p:cNvSpPr>
            <a:spLocks noGrp="1" noRot="1" noChangeAspect="1" noTextEdit="1"/>
          </p:cNvSpPr>
          <p:nvPr>
            <p:ph type="sldImg"/>
          </p:nvPr>
        </p:nvSpPr>
        <p:spPr>
          <a:solidFill>
            <a:srgbClr val="FFFFFF"/>
          </a:solidFill>
          <a:ln/>
        </p:spPr>
      </p:sp>
      <p:sp>
        <p:nvSpPr>
          <p:cNvPr id="850948" name="Rectangle 3">
            <a:extLst>
              <a:ext uri="{FF2B5EF4-FFF2-40B4-BE49-F238E27FC236}">
                <a16:creationId xmlns:a16="http://schemas.microsoft.com/office/drawing/2014/main" id="{25E4BE7E-6560-429E-B0D4-555B300B6B28}"/>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a:extLst>
              <a:ext uri="{FF2B5EF4-FFF2-40B4-BE49-F238E27FC236}">
                <a16:creationId xmlns:a16="http://schemas.microsoft.com/office/drawing/2014/main" id="{2FE33C31-1E04-4534-92E2-CCCB3E4F3A7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215C5B7-F2AE-4E74-BDEE-95590B23D60D}" type="slidenum">
              <a:rPr lang="en-US" altLang="en-US" sz="1800">
                <a:latin typeface="Calibri" panose="020F0502020204030204" pitchFamily="34" charset="0"/>
              </a:rPr>
              <a:pPr algn="r" eaLnBrk="1">
                <a:spcBef>
                  <a:spcPct val="0"/>
                </a:spcBef>
              </a:pPr>
              <a:t>167</a:t>
            </a:fld>
            <a:endParaRPr lang="en-US" altLang="en-US"/>
          </a:p>
        </p:txBody>
      </p:sp>
      <p:sp>
        <p:nvSpPr>
          <p:cNvPr id="851971" name="Slide Image Placeholder 2">
            <a:extLst>
              <a:ext uri="{FF2B5EF4-FFF2-40B4-BE49-F238E27FC236}">
                <a16:creationId xmlns:a16="http://schemas.microsoft.com/office/drawing/2014/main" id="{66FF22E7-50C2-4071-BAC9-0689AE408D09}"/>
              </a:ext>
            </a:extLst>
          </p:cNvPr>
          <p:cNvSpPr>
            <a:spLocks noGrp="1" noRot="1" noChangeAspect="1" noTextEdit="1"/>
          </p:cNvSpPr>
          <p:nvPr>
            <p:ph type="sldImg"/>
          </p:nvPr>
        </p:nvSpPr>
        <p:spPr>
          <a:solidFill>
            <a:srgbClr val="FFFFFF"/>
          </a:solidFill>
          <a:ln/>
        </p:spPr>
      </p:sp>
      <p:sp>
        <p:nvSpPr>
          <p:cNvPr id="851972" name="Rectangle 3">
            <a:extLst>
              <a:ext uri="{FF2B5EF4-FFF2-40B4-BE49-F238E27FC236}">
                <a16:creationId xmlns:a16="http://schemas.microsoft.com/office/drawing/2014/main" id="{B0940C95-6476-4683-A736-5AFCB8C8B9ED}"/>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Mongolia-Beijing-Singapore flight delay – 4 people, 1 PRC (Fiji)</a:t>
            </a:r>
          </a:p>
          <a:p>
            <a:pPr eaLnBrk="1"/>
            <a:r>
              <a:rPr altLang="en-US">
                <a:latin typeface="Times New Roman" panose="02020603050405020304" pitchFamily="18" charset="0"/>
                <a:ea typeface="ＭＳ Ｐゴシック" panose="020B0600070205080204" pitchFamily="34" charset="-128"/>
              </a:rPr>
              <a:t>Tom Roxas witnessed to Nino</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murderer</a:t>
            </a:r>
          </a:p>
          <a:p>
            <a:pPr eaLnBrk="1"/>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If you don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show, you</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ll never know!</a:t>
            </a:r>
            <a:r>
              <a:rPr lang="ja-JP" altLang="en-US">
                <a:latin typeface="Times New Roman" panose="02020603050405020304" pitchFamily="18" charset="0"/>
                <a:ea typeface="ＭＳ Ｐゴシック" panose="020B0600070205080204" pitchFamily="34" charset="-128"/>
              </a:rPr>
              <a:t>”</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Slide Image Placeholder 1">
            <a:extLst>
              <a:ext uri="{FF2B5EF4-FFF2-40B4-BE49-F238E27FC236}">
                <a16:creationId xmlns:a16="http://schemas.microsoft.com/office/drawing/2014/main" id="{EEF27F62-3EB4-44AD-8BB6-1A9AAF8DBB8D}"/>
              </a:ext>
            </a:extLst>
          </p:cNvPr>
          <p:cNvSpPr>
            <a:spLocks noGrp="1" noRot="1" noChangeAspect="1" noTextEdit="1"/>
          </p:cNvSpPr>
          <p:nvPr>
            <p:ph type="sldImg"/>
          </p:nvPr>
        </p:nvSpPr>
        <p:spPr>
          <a:ln/>
        </p:spPr>
      </p:sp>
      <p:sp>
        <p:nvSpPr>
          <p:cNvPr id="852995" name="Notes Placeholder 2">
            <a:extLst>
              <a:ext uri="{FF2B5EF4-FFF2-40B4-BE49-F238E27FC236}">
                <a16:creationId xmlns:a16="http://schemas.microsoft.com/office/drawing/2014/main" id="{B2F32B83-E483-460D-B3B5-6990A9A59B4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52996" name="Slide Number Placeholder 3">
            <a:extLst>
              <a:ext uri="{FF2B5EF4-FFF2-40B4-BE49-F238E27FC236}">
                <a16:creationId xmlns:a16="http://schemas.microsoft.com/office/drawing/2014/main" id="{CCCC67CD-4349-4624-91A7-2F72517CF14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DD8B28D-28C8-4D2C-8C75-E119B8924BD9}" type="slidenum">
              <a:rPr lang="en-US" altLang="en-US" sz="1800">
                <a:latin typeface="Calibri" panose="020F0502020204030204" pitchFamily="34" charset="0"/>
              </a:rPr>
              <a:pPr algn="r" eaLnBrk="1">
                <a:spcBef>
                  <a:spcPct val="0"/>
                </a:spcBef>
              </a:pPr>
              <a:t>168</a:t>
            </a:fld>
            <a:endParaRPr lang="en-US"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Slide Image Placeholder 1">
            <a:extLst>
              <a:ext uri="{FF2B5EF4-FFF2-40B4-BE49-F238E27FC236}">
                <a16:creationId xmlns:a16="http://schemas.microsoft.com/office/drawing/2014/main" id="{A3ABEACF-5657-448A-8861-CB02A32B9E68}"/>
              </a:ext>
            </a:extLst>
          </p:cNvPr>
          <p:cNvSpPr>
            <a:spLocks noGrp="1" noRot="1" noChangeAspect="1" noTextEdit="1"/>
          </p:cNvSpPr>
          <p:nvPr>
            <p:ph type="sldImg"/>
          </p:nvPr>
        </p:nvSpPr>
        <p:spPr>
          <a:ln/>
        </p:spPr>
      </p:sp>
      <p:sp>
        <p:nvSpPr>
          <p:cNvPr id="854019" name="Notes Placeholder 2">
            <a:extLst>
              <a:ext uri="{FF2B5EF4-FFF2-40B4-BE49-F238E27FC236}">
                <a16:creationId xmlns:a16="http://schemas.microsoft.com/office/drawing/2014/main" id="{9BE69802-64EE-4907-B2A4-95125D827261}"/>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a:latin typeface="Times New Roman" panose="02020603050405020304" pitchFamily="18" charset="0"/>
                <a:ea typeface="ＭＳ Ｐゴシック" panose="020B0600070205080204" pitchFamily="34" charset="-128"/>
              </a:rPr>
              <a:t>Don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let possible failure in evangelism keep you from sharing because people are more positive than we generally think !</a:t>
            </a:r>
            <a:endParaRPr altLang="en-US">
              <a:latin typeface="Times New Roman" panose="02020603050405020304" pitchFamily="18" charset="0"/>
              <a:ea typeface="ＭＳ Ｐゴシック" panose="020B0600070205080204" pitchFamily="34" charset="-128"/>
            </a:endParaRPr>
          </a:p>
        </p:txBody>
      </p:sp>
      <p:sp>
        <p:nvSpPr>
          <p:cNvPr id="854020" name="Slide Number Placeholder 3">
            <a:extLst>
              <a:ext uri="{FF2B5EF4-FFF2-40B4-BE49-F238E27FC236}">
                <a16:creationId xmlns:a16="http://schemas.microsoft.com/office/drawing/2014/main" id="{A621FBB6-296E-4EBC-BFC6-FD24002465E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6307BC1-491B-482B-88F0-E688D27493C0}" type="slidenum">
              <a:rPr lang="en-US" altLang="en-US" sz="1800">
                <a:latin typeface="Calibri" panose="020F0502020204030204" pitchFamily="34" charset="0"/>
              </a:rPr>
              <a:pPr algn="r" eaLnBrk="1">
                <a:spcBef>
                  <a:spcPct val="0"/>
                </a:spcBef>
              </a:pPr>
              <a:t>169</a:t>
            </a:fld>
            <a:endParaRPr lang="en-US"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7">
            <a:extLst>
              <a:ext uri="{FF2B5EF4-FFF2-40B4-BE49-F238E27FC236}">
                <a16:creationId xmlns:a16="http://schemas.microsoft.com/office/drawing/2014/main" id="{F01A46CB-5C61-4599-91CF-BE63C5DD287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82E0D82-9AC6-4BD9-BCE3-9E2CD70AF58E}" type="slidenum">
              <a:rPr lang="en-US" altLang="en-US" sz="1800">
                <a:latin typeface="Calibri" panose="020F0502020204030204" pitchFamily="34" charset="0"/>
              </a:rPr>
              <a:pPr algn="r" eaLnBrk="1">
                <a:spcBef>
                  <a:spcPct val="0"/>
                </a:spcBef>
              </a:pPr>
              <a:t>170</a:t>
            </a:fld>
            <a:endParaRPr lang="en-US" altLang="en-US"/>
          </a:p>
        </p:txBody>
      </p:sp>
      <p:sp>
        <p:nvSpPr>
          <p:cNvPr id="855043" name="Slide Image Placeholder 2">
            <a:extLst>
              <a:ext uri="{FF2B5EF4-FFF2-40B4-BE49-F238E27FC236}">
                <a16:creationId xmlns:a16="http://schemas.microsoft.com/office/drawing/2014/main" id="{9363E291-08AE-421D-93E1-49C9751855F0}"/>
              </a:ext>
            </a:extLst>
          </p:cNvPr>
          <p:cNvSpPr>
            <a:spLocks noGrp="1" noRot="1" noChangeAspect="1" noTextEdit="1"/>
          </p:cNvSpPr>
          <p:nvPr>
            <p:ph type="sldImg"/>
          </p:nvPr>
        </p:nvSpPr>
        <p:spPr>
          <a:solidFill>
            <a:srgbClr val="FFFFFF"/>
          </a:solidFill>
          <a:ln/>
        </p:spPr>
      </p:sp>
      <p:sp>
        <p:nvSpPr>
          <p:cNvPr id="855044" name="Rectangle 3">
            <a:extLst>
              <a:ext uri="{FF2B5EF4-FFF2-40B4-BE49-F238E27FC236}">
                <a16:creationId xmlns:a16="http://schemas.microsoft.com/office/drawing/2014/main" id="{F37D86ED-CF54-4DDA-97D5-100DAA8ABFD1}"/>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1">
                <a:latin typeface="Times New Roman" panose="02020603050405020304" pitchFamily="18" charset="0"/>
                <a:ea typeface="ＭＳ Ｐゴシック" panose="020B0600070205080204" pitchFamily="34" charset="-128"/>
              </a:rPr>
              <a:t>Oftentimes the worse the people are, the more they see their need to trust Christ!</a:t>
            </a:r>
          </a:p>
          <a:p>
            <a:pPr eaLnBrk="1"/>
            <a:r>
              <a:rPr altLang="en-US">
                <a:latin typeface="Times New Roman" panose="02020603050405020304" pitchFamily="18" charset="0"/>
                <a:ea typeface="ＭＳ Ｐゴシック" panose="020B0600070205080204" pitchFamily="34" charset="-128"/>
              </a:rPr>
              <a:t>Who do you know that</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impossible</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 to trust Christ?  Remember that the greatest missionary—Paul—was also the least likely to become a Christian!</a:t>
            </a:r>
          </a:p>
          <a:p>
            <a:pPr eaLnBrk="1"/>
            <a:r>
              <a:rPr altLang="en-US">
                <a:latin typeface="Times New Roman" panose="02020603050405020304" pitchFamily="18" charset="0"/>
                <a:ea typeface="ＭＳ Ｐゴシック" panose="020B0600070205080204" pitchFamily="34" charset="-128"/>
              </a:rPr>
              <a:t>Prayer</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Slide Image Placeholder 1">
            <a:extLst>
              <a:ext uri="{FF2B5EF4-FFF2-40B4-BE49-F238E27FC236}">
                <a16:creationId xmlns:a16="http://schemas.microsoft.com/office/drawing/2014/main" id="{7F94D6E1-6971-40CE-8C54-764242208BBB}"/>
              </a:ext>
            </a:extLst>
          </p:cNvPr>
          <p:cNvSpPr>
            <a:spLocks noGrp="1" noRot="1" noChangeAspect="1" noTextEdit="1"/>
          </p:cNvSpPr>
          <p:nvPr>
            <p:ph type="sldImg"/>
          </p:nvPr>
        </p:nvSpPr>
        <p:spPr>
          <a:ln/>
        </p:spPr>
      </p:sp>
      <p:sp>
        <p:nvSpPr>
          <p:cNvPr id="856067" name="Notes Placeholder 2">
            <a:extLst>
              <a:ext uri="{FF2B5EF4-FFF2-40B4-BE49-F238E27FC236}">
                <a16:creationId xmlns:a16="http://schemas.microsoft.com/office/drawing/2014/main" id="{13B153AA-1D33-40E5-94C3-DF56C3504E0D}"/>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56068" name="Slide Number Placeholder 3">
            <a:extLst>
              <a:ext uri="{FF2B5EF4-FFF2-40B4-BE49-F238E27FC236}">
                <a16:creationId xmlns:a16="http://schemas.microsoft.com/office/drawing/2014/main" id="{86C77EDF-D405-4F6C-9BEC-F8AC4B32E91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40D8669-AD99-4C73-9F10-45B4D37EC263}" type="slidenum">
              <a:rPr lang="en-US" altLang="en-US" sz="1800">
                <a:latin typeface="Calibri" panose="020F0502020204030204" pitchFamily="34" charset="0"/>
              </a:rPr>
              <a:pPr algn="r" eaLnBrk="1">
                <a:spcBef>
                  <a:spcPct val="0"/>
                </a:spcBef>
              </a:pPr>
              <a:t>171</a:t>
            </a:fld>
            <a:endParaRPr lang="en-US"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7">
            <a:extLst>
              <a:ext uri="{FF2B5EF4-FFF2-40B4-BE49-F238E27FC236}">
                <a16:creationId xmlns:a16="http://schemas.microsoft.com/office/drawing/2014/main" id="{8AF66914-5C9E-4172-B466-430C1ECAF1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2A2FDB6A-4A8B-4504-B193-FE64EDF916B2}" type="slidenum">
              <a:rPr lang="en-US" altLang="en-US">
                <a:ea typeface="Osaka"/>
                <a:cs typeface="Osaka"/>
              </a:rPr>
              <a:pPr>
                <a:spcBef>
                  <a:spcPct val="0"/>
                </a:spcBef>
              </a:pPr>
              <a:t>172</a:t>
            </a:fld>
            <a:endParaRPr lang="en-US" altLang="en-US">
              <a:ea typeface="Osaka"/>
              <a:cs typeface="Osaka"/>
            </a:endParaRPr>
          </a:p>
        </p:txBody>
      </p:sp>
      <p:sp>
        <p:nvSpPr>
          <p:cNvPr id="857091" name="Rectangle 2">
            <a:extLst>
              <a:ext uri="{FF2B5EF4-FFF2-40B4-BE49-F238E27FC236}">
                <a16:creationId xmlns:a16="http://schemas.microsoft.com/office/drawing/2014/main" id="{A4B3E51E-62E1-4D2C-9AA1-14BA6F8B4741}"/>
              </a:ext>
            </a:extLst>
          </p:cNvPr>
          <p:cNvSpPr>
            <a:spLocks noGrp="1" noRot="1" noChangeAspect="1" noChangeArrowheads="1" noTextEdit="1"/>
          </p:cNvSpPr>
          <p:nvPr>
            <p:ph type="sldImg"/>
          </p:nvPr>
        </p:nvSpPr>
        <p:spPr>
          <a:solidFill>
            <a:srgbClr val="FFFFFF"/>
          </a:solidFill>
          <a:ln/>
        </p:spPr>
      </p:sp>
      <p:sp>
        <p:nvSpPr>
          <p:cNvPr id="857092" name="Rectangle 3">
            <a:extLst>
              <a:ext uri="{FF2B5EF4-FFF2-40B4-BE49-F238E27FC236}">
                <a16:creationId xmlns:a16="http://schemas.microsoft.com/office/drawing/2014/main" id="{D71D4AB1-FE56-4FF3-B026-09F85CFB6DF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altLang="en-US" b="1">
                <a:latin typeface="Times New Roman" panose="02020603050405020304" pitchFamily="18" charset="0"/>
                <a:ea typeface="ＭＳ Ｐゴシック" panose="020B0600070205080204" pitchFamily="34" charset="-128"/>
              </a:rPr>
              <a:t>Oftentimes the worse the people are, the more they see their need to trust Christ!</a:t>
            </a:r>
          </a:p>
          <a:p>
            <a:r>
              <a:rPr altLang="en-US">
                <a:latin typeface="Times New Roman" panose="02020603050405020304" pitchFamily="18" charset="0"/>
                <a:ea typeface="ＭＳ Ｐゴシック" panose="020B0600070205080204" pitchFamily="34" charset="-128"/>
              </a:rPr>
              <a:t>Who do you know that</a:t>
            </a:r>
            <a:r>
              <a:rPr lang="fr-FR" altLang="ja-JP">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s </a:t>
            </a:r>
            <a:r>
              <a:rPr altLang="ja-JP">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impossible</a:t>
            </a:r>
            <a:r>
              <a:rPr altLang="ja-JP">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 to trust Christ?  Remember that the greatest missionary—Paul—was also the least likely to become a Christian!</a:t>
            </a:r>
          </a:p>
          <a:p>
            <a:r>
              <a:rPr altLang="en-US">
                <a:latin typeface="Times New Roman" panose="02020603050405020304" pitchFamily="18" charset="0"/>
                <a:ea typeface="ＭＳ Ｐゴシック" panose="020B0600070205080204" pitchFamily="34" charset="-128"/>
              </a:rPr>
              <a:t>Prayer</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7">
            <a:extLst>
              <a:ext uri="{FF2B5EF4-FFF2-40B4-BE49-F238E27FC236}">
                <a16:creationId xmlns:a16="http://schemas.microsoft.com/office/drawing/2014/main" id="{ED76AD2B-6D40-4942-B59B-69B6FC17A3F8}"/>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8ABD532-7EF8-4CE2-965B-EE6C82F478F4}" type="slidenum">
              <a:rPr lang="en-US" altLang="en-US" sz="1800">
                <a:latin typeface="Calibri" panose="020F0502020204030204" pitchFamily="34" charset="0"/>
              </a:rPr>
              <a:pPr algn="r" eaLnBrk="1">
                <a:spcBef>
                  <a:spcPct val="0"/>
                </a:spcBef>
              </a:pPr>
              <a:t>173</a:t>
            </a:fld>
            <a:endParaRPr lang="en-US" altLang="en-US"/>
          </a:p>
        </p:txBody>
      </p:sp>
      <p:sp>
        <p:nvSpPr>
          <p:cNvPr id="858115" name="Slide Image Placeholder 2">
            <a:extLst>
              <a:ext uri="{FF2B5EF4-FFF2-40B4-BE49-F238E27FC236}">
                <a16:creationId xmlns:a16="http://schemas.microsoft.com/office/drawing/2014/main" id="{8E384A96-EE21-4EF9-9F35-90F53D7447FF}"/>
              </a:ext>
            </a:extLst>
          </p:cNvPr>
          <p:cNvSpPr>
            <a:spLocks noGrp="1" noRot="1" noChangeAspect="1" noTextEdit="1"/>
          </p:cNvSpPr>
          <p:nvPr>
            <p:ph type="sldImg"/>
          </p:nvPr>
        </p:nvSpPr>
        <p:spPr>
          <a:solidFill>
            <a:srgbClr val="FFFFFF"/>
          </a:solidFill>
          <a:ln/>
        </p:spPr>
      </p:sp>
      <p:sp>
        <p:nvSpPr>
          <p:cNvPr id="858116" name="Rectangle 3">
            <a:extLst>
              <a:ext uri="{FF2B5EF4-FFF2-40B4-BE49-F238E27FC236}">
                <a16:creationId xmlns:a16="http://schemas.microsoft.com/office/drawing/2014/main" id="{0CC6963C-F715-4EC9-AACF-5CFCBE40BF32}"/>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For th</a:t>
            </a:r>
            <a:r>
              <a:rPr lang="zh-CN" altLang="en-US" b="1">
                <a:latin typeface="Times New Roman" panose="02020603050405020304" pitchFamily="18" charset="0"/>
                <a:ea typeface="SimSun" panose="02010600030101010101" pitchFamily="2" charset="-122"/>
              </a:rPr>
              <a:t>上帝的恩典把我从“自我为义”中释放出来</a:t>
            </a:r>
          </a:p>
          <a:p>
            <a:pPr eaLnBrk="1"/>
            <a:r>
              <a:rPr altLang="en-US">
                <a:latin typeface="Times New Roman" panose="02020603050405020304" pitchFamily="18" charset="0"/>
                <a:ea typeface="ＭＳ Ｐゴシック" panose="020B0600070205080204" pitchFamily="34" charset="-128"/>
              </a:rPr>
              <a:t>e first time in my life I had peace with God—His grace set me free from the nagging knowledge that I couldn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make it alone.</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7">
            <a:extLst>
              <a:ext uri="{FF2B5EF4-FFF2-40B4-BE49-F238E27FC236}">
                <a16:creationId xmlns:a16="http://schemas.microsoft.com/office/drawing/2014/main" id="{8368701F-3851-4412-AB97-79EF841826E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F13AD89-52F0-4173-A6B3-57157251F5DF}" type="slidenum">
              <a:rPr lang="en-US" altLang="en-US" sz="1800">
                <a:latin typeface="Calibri" panose="020F0502020204030204" pitchFamily="34" charset="0"/>
              </a:rPr>
              <a:pPr algn="r" eaLnBrk="1">
                <a:spcBef>
                  <a:spcPct val="0"/>
                </a:spcBef>
              </a:pPr>
              <a:t>174</a:t>
            </a:fld>
            <a:endParaRPr lang="en-US" altLang="en-US"/>
          </a:p>
        </p:txBody>
      </p:sp>
      <p:sp>
        <p:nvSpPr>
          <p:cNvPr id="859139" name="Slide Image Placeholder 2">
            <a:extLst>
              <a:ext uri="{FF2B5EF4-FFF2-40B4-BE49-F238E27FC236}">
                <a16:creationId xmlns:a16="http://schemas.microsoft.com/office/drawing/2014/main" id="{BBC4664E-1F00-438D-8478-447A0CA55BAF}"/>
              </a:ext>
            </a:extLst>
          </p:cNvPr>
          <p:cNvSpPr>
            <a:spLocks noGrp="1" noRot="1" noChangeAspect="1" noTextEdit="1"/>
          </p:cNvSpPr>
          <p:nvPr>
            <p:ph type="sldImg"/>
          </p:nvPr>
        </p:nvSpPr>
        <p:spPr>
          <a:solidFill>
            <a:srgbClr val="FFFFFF"/>
          </a:solidFill>
          <a:ln/>
        </p:spPr>
      </p:sp>
      <p:sp>
        <p:nvSpPr>
          <p:cNvPr id="859140" name="Rectangle 3">
            <a:extLst>
              <a:ext uri="{FF2B5EF4-FFF2-40B4-BE49-F238E27FC236}">
                <a16:creationId xmlns:a16="http://schemas.microsoft.com/office/drawing/2014/main" id="{034467FE-10E6-4E3E-ABF0-EE6BF4397B43}"/>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lang="zh-CN" altLang="en-US">
                <a:latin typeface="Times New Roman" panose="02020603050405020304" pitchFamily="18" charset="0"/>
                <a:ea typeface="ＭＳ Ｐゴシック" panose="020B0600070205080204" pitchFamily="34" charset="-128"/>
              </a:rPr>
              <a:t>那么那些原以为我已经是一个好人的朋友，我要怎样告诉他们呢？上帝通过我们全家</a:t>
            </a:r>
            <a:r>
              <a:rPr lang="zh-CN" altLang="en-US">
                <a:latin typeface="SimSun" panose="02010600030101010101" pitchFamily="2" charset="-122"/>
                <a:ea typeface="SimSun" panose="02010600030101010101" pitchFamily="2" charset="-122"/>
              </a:rPr>
              <a:t>搬迁</a:t>
            </a:r>
            <a:r>
              <a:rPr lang="zh-CN" altLang="en-US">
                <a:latin typeface="Times New Roman" panose="02020603050405020304" pitchFamily="18" charset="0"/>
                <a:ea typeface="ＭＳ Ｐゴシック" panose="020B0600070205080204" pitchFamily="34" charset="-128"/>
              </a:rPr>
              <a:t>到另一个城市来解决。我到一间学校，我几乎不认识任何人，这使我开始结交新朋友，并自称为一个基督徒。</a:t>
            </a:r>
            <a:r>
              <a:rPr altLang="ja-JP">
                <a:latin typeface="Times New Roman" panose="02020603050405020304" pitchFamily="18" charset="0"/>
                <a:ea typeface="ＭＳ Ｐゴシック" panose="020B0600070205080204" pitchFamily="34" charset="-128"/>
              </a:rPr>
              <a:t>But what about my friends who thought I was already a good guy?  What would I tell them?  God solved this by moving my family to the next town.  I went to a school where I hardly knew anyone and it helped me start to make new friends and be known as a Christian.</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7">
            <a:extLst>
              <a:ext uri="{FF2B5EF4-FFF2-40B4-BE49-F238E27FC236}">
                <a16:creationId xmlns:a16="http://schemas.microsoft.com/office/drawing/2014/main" id="{0A62B529-45FA-4CC0-BE87-913596F0368E}"/>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3070083-3BF5-438C-8A84-C2DE483AD3DF}" type="slidenum">
              <a:rPr lang="en-US" altLang="en-US" sz="1800">
                <a:latin typeface="Calibri" panose="020F0502020204030204" pitchFamily="34" charset="0"/>
              </a:rPr>
              <a:pPr algn="r" eaLnBrk="1">
                <a:spcBef>
                  <a:spcPct val="0"/>
                </a:spcBef>
              </a:pPr>
              <a:t>175</a:t>
            </a:fld>
            <a:endParaRPr lang="en-US" altLang="en-US"/>
          </a:p>
        </p:txBody>
      </p:sp>
      <p:sp>
        <p:nvSpPr>
          <p:cNvPr id="860163" name="Slide Image Placeholder 2">
            <a:extLst>
              <a:ext uri="{FF2B5EF4-FFF2-40B4-BE49-F238E27FC236}">
                <a16:creationId xmlns:a16="http://schemas.microsoft.com/office/drawing/2014/main" id="{2EF668B4-6115-4733-B875-44B11C195101}"/>
              </a:ext>
            </a:extLst>
          </p:cNvPr>
          <p:cNvSpPr>
            <a:spLocks noGrp="1" noRot="1" noChangeAspect="1" noTextEdit="1"/>
          </p:cNvSpPr>
          <p:nvPr>
            <p:ph type="sldImg"/>
          </p:nvPr>
        </p:nvSpPr>
        <p:spPr>
          <a:solidFill>
            <a:srgbClr val="FFFFFF"/>
          </a:solidFill>
          <a:ln/>
        </p:spPr>
      </p:sp>
      <p:sp>
        <p:nvSpPr>
          <p:cNvPr id="860164" name="Rectangle 3">
            <a:extLst>
              <a:ext uri="{FF2B5EF4-FFF2-40B4-BE49-F238E27FC236}">
                <a16:creationId xmlns:a16="http://schemas.microsoft.com/office/drawing/2014/main" id="{C889561D-CC19-476D-8644-2337A6B641E0}"/>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lang="zh-CN" altLang="en-US">
                <a:latin typeface="Times New Roman" panose="02020603050405020304" pitchFamily="18" charset="0"/>
                <a:ea typeface="ＭＳ Ｐゴシック" panose="020B0600070205080204" pitchFamily="34" charset="-128"/>
              </a:rPr>
              <a:t>我在学校的第一个星期我遇见</a:t>
            </a:r>
            <a:r>
              <a:rPr lang="zh-SG" altLang="en-US">
                <a:latin typeface="Times New Roman" panose="02020603050405020304" pitchFamily="18" charset="0"/>
                <a:ea typeface="ＭＳ Ｐゴシック" panose="020B0600070205080204" pitchFamily="34" charset="-128"/>
              </a:rPr>
              <a:t>迪安</a:t>
            </a:r>
            <a:r>
              <a:rPr lang="zh-CN" altLang="en-US">
                <a:latin typeface="Times New Roman" panose="02020603050405020304" pitchFamily="18" charset="0"/>
                <a:ea typeface="ＭＳ Ｐゴシック" panose="020B0600070205080204" pitchFamily="34" charset="-128"/>
              </a:rPr>
              <a:t>。他在精神上饥饿，很快就相信基督。三年内我中学的大部分朋友从我，</a:t>
            </a:r>
            <a:r>
              <a:rPr lang="zh-SG" altLang="en-US">
                <a:latin typeface="Times New Roman" panose="02020603050405020304" pitchFamily="18" charset="0"/>
                <a:ea typeface="ＭＳ Ｐゴシック" panose="020B0600070205080204" pitchFamily="34" charset="-128"/>
              </a:rPr>
              <a:t>迪安</a:t>
            </a:r>
            <a:r>
              <a:rPr lang="zh-CN" altLang="en-US">
                <a:latin typeface="Times New Roman" panose="02020603050405020304" pitchFamily="18" charset="0"/>
                <a:ea typeface="ＭＳ Ｐゴシック" panose="020B0600070205080204" pitchFamily="34" charset="-128"/>
              </a:rPr>
              <a:t>及其他新信徒那里听到福音。</a:t>
            </a:r>
            <a:r>
              <a:rPr lang="zh-SG" altLang="en-US">
                <a:solidFill>
                  <a:schemeClr val="bg1"/>
                </a:solidFill>
                <a:latin typeface="KaiTi" panose="02010609060101010101" pitchFamily="49" charset="-122"/>
                <a:ea typeface="KaiTi" panose="02010609060101010101" pitchFamily="49" charset="-122"/>
              </a:rPr>
              <a:t>迪安</a:t>
            </a:r>
            <a:endParaRPr altLang="ja-JP">
              <a:solidFill>
                <a:schemeClr val="bg1"/>
              </a:solidFill>
              <a:latin typeface="KaiTi" panose="02010609060101010101" pitchFamily="49" charset="-122"/>
              <a:ea typeface="KaiTi" panose="02010609060101010101" pitchFamily="49" charset="-122"/>
            </a:endParaRPr>
          </a:p>
          <a:p>
            <a:pPr eaLnBrk="1"/>
            <a:r>
              <a:rPr lang="zh-CN" altLang="en-US">
                <a:latin typeface="Times New Roman" panose="02020603050405020304" pitchFamily="18" charset="0"/>
                <a:ea typeface="ＭＳ Ｐゴシック" panose="020B0600070205080204" pitchFamily="34" charset="-128"/>
              </a:rPr>
              <a:t>现在是在科罗拉多斯普林斯“聚焦家庭”当一位高级编</a:t>
            </a:r>
            <a:r>
              <a:rPr lang="zh-SG" altLang="en-US">
                <a:latin typeface="Times New Roman" panose="02020603050405020304" pitchFamily="18" charset="0"/>
                <a:ea typeface="ＭＳ Ｐゴシック" panose="020B0600070205080204" pitchFamily="34" charset="-128"/>
              </a:rPr>
              <a:t>辑</a:t>
            </a:r>
            <a:r>
              <a:rPr lang="zh-CN"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My first week at school I met Dean.  He was spiritually hungry and soon trusted Christ.  Within three years most of my secondary school friends had heard the gospel from me, Dean, and the other new believers.  Dean is now the senior editor for Focus on the Family in Colorado Springs</a:t>
            </a:r>
            <a:r>
              <a:rPr lang="zh-CN" altLang="en-US">
                <a:latin typeface="Times New Roman" panose="02020603050405020304" pitchFamily="18" charset="0"/>
                <a:ea typeface="ＭＳ Ｐゴシック" panose="020B0600070205080204" pitchFamily="34" charset="-128"/>
              </a:rPr>
              <a:t>！</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7">
            <a:extLst>
              <a:ext uri="{FF2B5EF4-FFF2-40B4-BE49-F238E27FC236}">
                <a16:creationId xmlns:a16="http://schemas.microsoft.com/office/drawing/2014/main" id="{3ACC581B-5468-40A5-BCFD-0F812EADC4C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88746429-AB08-409C-9D16-33A07952B000}" type="slidenum">
              <a:rPr lang="en-US" altLang="en-US" sz="1200">
                <a:solidFill>
                  <a:srgbClr val="000000"/>
                </a:solidFill>
                <a:latin typeface="Times New Roman" panose="02020603050405020304" pitchFamily="18" charset="0"/>
              </a:rPr>
              <a:pPr algn="r"/>
              <a:t>20</a:t>
            </a:fld>
            <a:endParaRPr lang="en-US" altLang="en-US" sz="1200">
              <a:solidFill>
                <a:srgbClr val="000000"/>
              </a:solidFill>
              <a:latin typeface="Times New Roman" panose="02020603050405020304" pitchFamily="18" charset="0"/>
            </a:endParaRPr>
          </a:p>
        </p:txBody>
      </p:sp>
      <p:sp>
        <p:nvSpPr>
          <p:cNvPr id="705539" name="Rectangle 2">
            <a:extLst>
              <a:ext uri="{FF2B5EF4-FFF2-40B4-BE49-F238E27FC236}">
                <a16:creationId xmlns:a16="http://schemas.microsoft.com/office/drawing/2014/main" id="{6F335272-F2B4-44E9-B6D2-AFDDF3318E09}"/>
              </a:ext>
            </a:extLst>
          </p:cNvPr>
          <p:cNvSpPr>
            <a:spLocks noGrp="1" noRot="1" noChangeAspect="1" noChangeArrowheads="1" noTextEdit="1"/>
          </p:cNvSpPr>
          <p:nvPr>
            <p:ph type="sldImg"/>
          </p:nvPr>
        </p:nvSpPr>
        <p:spPr>
          <a:solidFill>
            <a:srgbClr val="FFFFFF"/>
          </a:solidFill>
          <a:ln/>
        </p:spPr>
      </p:sp>
      <p:sp>
        <p:nvSpPr>
          <p:cNvPr id="705540" name="Rectangle 3">
            <a:extLst>
              <a:ext uri="{FF2B5EF4-FFF2-40B4-BE49-F238E27FC236}">
                <a16:creationId xmlns:a16="http://schemas.microsoft.com/office/drawing/2014/main" id="{71E59A43-8B8B-4263-9742-0412092EE7F4}"/>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altLang="en-US" b="1">
                <a:latin typeface="Arial" panose="020B0604020202020204" pitchFamily="34" charset="0"/>
                <a:ea typeface="ＭＳ Ｐゴシック" panose="020B0600070205080204" pitchFamily="34" charset="-128"/>
              </a:rPr>
              <a:t>Let</a:t>
            </a:r>
            <a:r>
              <a:rPr lang="fr-FR" altLang="ja-JP" b="1">
                <a:latin typeface="Arial" panose="020B0604020202020204" pitchFamily="34" charset="0"/>
                <a:ea typeface="ＭＳ Ｐゴシック" panose="020B0600070205080204" pitchFamily="34" charset="-128"/>
              </a:rPr>
              <a:t>'</a:t>
            </a:r>
            <a:r>
              <a:rPr altLang="en-US" b="1">
                <a:latin typeface="Arial" panose="020B0604020202020204" pitchFamily="34" charset="0"/>
                <a:ea typeface="ＭＳ Ｐゴシック" panose="020B0600070205080204" pitchFamily="34" charset="-128"/>
              </a:rPr>
              <a:t>s bow in prayer.  But before we pray, honestly consider two questions:</a:t>
            </a:r>
          </a:p>
          <a:p>
            <a:pPr eaLnBrk="1" hangingPunct="1"/>
            <a:endParaRPr altLang="en-US" b="1">
              <a:latin typeface="Arial" panose="020B0604020202020204" pitchFamily="34" charset="0"/>
              <a:ea typeface="ＭＳ Ｐゴシック" panose="020B0600070205080204" pitchFamily="34" charset="-128"/>
            </a:endParaRPr>
          </a:p>
          <a:p>
            <a:pPr eaLnBrk="1" hangingPunct="1">
              <a:buFontTx/>
              <a:buAutoNum type="arabicPeriod"/>
            </a:pPr>
            <a:r>
              <a:rPr altLang="en-US" b="1">
                <a:latin typeface="Arial" panose="020B0604020202020204" pitchFamily="34" charset="0"/>
                <a:ea typeface="ＭＳ Ｐゴシック" panose="020B0600070205080204" pitchFamily="34" charset="-128"/>
              </a:rPr>
              <a:t>Do others know you as compassionate—a </a:t>
            </a:r>
            <a:r>
              <a:rPr altLang="ja-JP" b="1">
                <a:latin typeface="Arial" panose="020B0604020202020204" pitchFamily="34" charset="0"/>
                <a:ea typeface="ＭＳ Ｐゴシック" panose="020B0600070205080204" pitchFamily="34" charset="-128"/>
              </a:rPr>
              <a:t>"people person"?  Why or why not?</a:t>
            </a:r>
          </a:p>
          <a:p>
            <a:pPr eaLnBrk="1" hangingPunct="1">
              <a:buFontTx/>
              <a:buAutoNum type="arabicPeriod"/>
            </a:pPr>
            <a:endParaRPr altLang="en-US" b="1">
              <a:latin typeface="Arial" panose="020B0604020202020204" pitchFamily="34" charset="0"/>
              <a:ea typeface="ＭＳ Ｐゴシック" panose="020B0600070205080204" pitchFamily="34" charset="-128"/>
            </a:endParaRPr>
          </a:p>
          <a:p>
            <a:pPr eaLnBrk="1" hangingPunct="1"/>
            <a:r>
              <a:rPr altLang="en-US" b="1">
                <a:latin typeface="Arial" panose="020B0604020202020204" pitchFamily="34" charset="0"/>
                <a:ea typeface="ＭＳ Ｐゴシック" panose="020B0600070205080204" pitchFamily="34" charset="-128"/>
              </a:rPr>
              <a:t>2. What concern in your life hinders your concern for people?  Studies?  Perfectionism?  A hobby which gobbles all your time?  Not being able to say </a:t>
            </a:r>
            <a:r>
              <a:rPr altLang="ja-JP" b="1">
                <a:latin typeface="Arial" panose="020B0604020202020204" pitchFamily="34" charset="0"/>
                <a:ea typeface="ＭＳ Ｐゴシック" panose="020B0600070205080204" pitchFamily="34" charset="-128"/>
              </a:rPr>
              <a:t>"no" to non-people-oriented tasks?</a:t>
            </a:r>
          </a:p>
          <a:p>
            <a:pPr eaLnBrk="1" hangingPunct="1"/>
            <a:endParaRPr altLang="en-US" b="1">
              <a:latin typeface="Arial" panose="020B0604020202020204" pitchFamily="34" charset="0"/>
              <a:ea typeface="ＭＳ Ｐゴシック" panose="020B0600070205080204" pitchFamily="34" charset="-128"/>
            </a:endParaRPr>
          </a:p>
          <a:p>
            <a:pPr eaLnBrk="1" hangingPunct="1"/>
            <a:r>
              <a:rPr altLang="ja-JP" b="1">
                <a:latin typeface="Arial" panose="020B0604020202020204" pitchFamily="34" charset="0"/>
                <a:ea typeface="ＭＳ Ｐゴシック" panose="020B0600070205080204" pitchFamily="34" charset="-128"/>
              </a:rPr>
              <a:t>"Father, thank you for setting the example in your compassion on us.  But help us to follow well in this area.  May our comfort of persons be more important than our personal comforts.  Show us how temporal things of this world really are—and how eternal </a:t>
            </a:r>
            <a:r>
              <a:rPr altLang="ja-JP" b="1" i="1">
                <a:latin typeface="Arial" panose="020B0604020202020204" pitchFamily="34" charset="0"/>
                <a:ea typeface="ＭＳ Ｐゴシック" panose="020B0600070205080204" pitchFamily="34" charset="-128"/>
              </a:rPr>
              <a:t>people</a:t>
            </a:r>
            <a:r>
              <a:rPr altLang="ja-JP" b="1">
                <a:latin typeface="Arial" panose="020B0604020202020204" pitchFamily="34" charset="0"/>
                <a:ea typeface="ＭＳ Ｐゴシック" panose="020B0600070205080204" pitchFamily="34" charset="-128"/>
              </a:rPr>
              <a:t> are—those for whom your Son died.  In His precious name, Amen." </a:t>
            </a:r>
          </a:p>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7">
            <a:extLst>
              <a:ext uri="{FF2B5EF4-FFF2-40B4-BE49-F238E27FC236}">
                <a16:creationId xmlns:a16="http://schemas.microsoft.com/office/drawing/2014/main" id="{7BA6909E-74F2-4D7B-BF05-8404B46560B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A086DF5B-5C22-4367-96E0-E884E0C49FE2}" type="slidenum">
              <a:rPr lang="en-US" altLang="en-US" sz="1800">
                <a:latin typeface="Calibri" panose="020F0502020204030204" pitchFamily="34" charset="0"/>
              </a:rPr>
              <a:pPr algn="r" eaLnBrk="1">
                <a:spcBef>
                  <a:spcPct val="0"/>
                </a:spcBef>
              </a:pPr>
              <a:t>176</a:t>
            </a:fld>
            <a:endParaRPr lang="en-US" altLang="en-US"/>
          </a:p>
        </p:txBody>
      </p:sp>
      <p:sp>
        <p:nvSpPr>
          <p:cNvPr id="861187" name="Slide Image Placeholder 2">
            <a:extLst>
              <a:ext uri="{FF2B5EF4-FFF2-40B4-BE49-F238E27FC236}">
                <a16:creationId xmlns:a16="http://schemas.microsoft.com/office/drawing/2014/main" id="{05C2FF61-28E3-4A2D-98C6-5EC27487926F}"/>
              </a:ext>
            </a:extLst>
          </p:cNvPr>
          <p:cNvSpPr>
            <a:spLocks noGrp="1" noRot="1" noChangeAspect="1" noTextEdit="1"/>
          </p:cNvSpPr>
          <p:nvPr>
            <p:ph type="sldImg"/>
          </p:nvPr>
        </p:nvSpPr>
        <p:spPr>
          <a:solidFill>
            <a:srgbClr val="FFFFFF"/>
          </a:solidFill>
          <a:ln/>
        </p:spPr>
      </p:sp>
      <p:sp>
        <p:nvSpPr>
          <p:cNvPr id="861188" name="Rectangle 3">
            <a:extLst>
              <a:ext uri="{FF2B5EF4-FFF2-40B4-BE49-F238E27FC236}">
                <a16:creationId xmlns:a16="http://schemas.microsoft.com/office/drawing/2014/main" id="{F66D5DA8-0531-452A-A050-7CB6C283AEEC}"/>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7">
            <a:extLst>
              <a:ext uri="{FF2B5EF4-FFF2-40B4-BE49-F238E27FC236}">
                <a16:creationId xmlns:a16="http://schemas.microsoft.com/office/drawing/2014/main" id="{FB089621-2B4C-45A3-A2C9-22E8046AF1D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22492156-AF09-4357-91A8-66D3037A37CA}" type="slidenum">
              <a:rPr lang="en-US" altLang="en-US" sz="1800">
                <a:latin typeface="Calibri" panose="020F0502020204030204" pitchFamily="34" charset="0"/>
              </a:rPr>
              <a:pPr algn="r" eaLnBrk="1">
                <a:spcBef>
                  <a:spcPct val="0"/>
                </a:spcBef>
              </a:pPr>
              <a:t>177</a:t>
            </a:fld>
            <a:endParaRPr lang="en-US" altLang="en-US"/>
          </a:p>
        </p:txBody>
      </p:sp>
      <p:sp>
        <p:nvSpPr>
          <p:cNvPr id="862211" name="Slide Image Placeholder 2">
            <a:extLst>
              <a:ext uri="{FF2B5EF4-FFF2-40B4-BE49-F238E27FC236}">
                <a16:creationId xmlns:a16="http://schemas.microsoft.com/office/drawing/2014/main" id="{81E1C821-8B1D-4784-83F8-78B85D3839A0}"/>
              </a:ext>
            </a:extLst>
          </p:cNvPr>
          <p:cNvSpPr>
            <a:spLocks noGrp="1" noRot="1" noChangeAspect="1" noTextEdit="1"/>
          </p:cNvSpPr>
          <p:nvPr>
            <p:ph type="sldImg"/>
          </p:nvPr>
        </p:nvSpPr>
        <p:spPr>
          <a:ln/>
        </p:spPr>
      </p:sp>
      <p:sp>
        <p:nvSpPr>
          <p:cNvPr id="862212" name="Rectangle 3">
            <a:extLst>
              <a:ext uri="{FF2B5EF4-FFF2-40B4-BE49-F238E27FC236}">
                <a16:creationId xmlns:a16="http://schemas.microsoft.com/office/drawing/2014/main" id="{8269F826-0464-4FF7-B710-52D4057A6948}"/>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a:extLst>
              <a:ext uri="{FF2B5EF4-FFF2-40B4-BE49-F238E27FC236}">
                <a16:creationId xmlns:a16="http://schemas.microsoft.com/office/drawing/2014/main" id="{08F28301-F22A-4431-8290-390AFF23E74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7C2585-7795-43D6-B4DC-6E4772B3DF1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2467" name="Rectangle 2">
            <a:extLst>
              <a:ext uri="{FF2B5EF4-FFF2-40B4-BE49-F238E27FC236}">
                <a16:creationId xmlns:a16="http://schemas.microsoft.com/office/drawing/2014/main" id="{65598D92-CE1A-4AED-8B20-F4B3D7D55CA4}"/>
              </a:ext>
            </a:extLst>
          </p:cNvPr>
          <p:cNvSpPr>
            <a:spLocks noGrp="1" noRot="1" noChangeAspect="1" noChangeArrowheads="1" noTextEdit="1"/>
          </p:cNvSpPr>
          <p:nvPr>
            <p:ph type="sldImg"/>
          </p:nvPr>
        </p:nvSpPr>
        <p:spPr>
          <a:solidFill>
            <a:srgbClr val="FFFFFF"/>
          </a:solidFill>
          <a:ln/>
        </p:spPr>
      </p:sp>
      <p:sp>
        <p:nvSpPr>
          <p:cNvPr id="702468" name="Rectangle 3">
            <a:extLst>
              <a:ext uri="{FF2B5EF4-FFF2-40B4-BE49-F238E27FC236}">
                <a16:creationId xmlns:a16="http://schemas.microsoft.com/office/drawing/2014/main" id="{72A8806E-C3A8-4EA7-9227-22967BA2167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0954046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7">
            <a:extLst>
              <a:ext uri="{FF2B5EF4-FFF2-40B4-BE49-F238E27FC236}">
                <a16:creationId xmlns:a16="http://schemas.microsoft.com/office/drawing/2014/main" id="{46C0CAA6-DCAE-4C3A-A776-4F784418DB7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E49EA6F-5225-45FE-B0DE-7E5BD632B004}" type="slidenum">
              <a:rPr lang="en-US" altLang="en-US" sz="1800">
                <a:latin typeface="Calibri" panose="020F0502020204030204" pitchFamily="34" charset="0"/>
              </a:rPr>
              <a:pPr algn="r" eaLnBrk="1">
                <a:spcBef>
                  <a:spcPct val="0"/>
                </a:spcBef>
              </a:pPr>
              <a:t>179</a:t>
            </a:fld>
            <a:endParaRPr lang="en-US" altLang="en-US"/>
          </a:p>
        </p:txBody>
      </p:sp>
      <p:sp>
        <p:nvSpPr>
          <p:cNvPr id="864259" name="Slide Image Placeholder 2">
            <a:extLst>
              <a:ext uri="{FF2B5EF4-FFF2-40B4-BE49-F238E27FC236}">
                <a16:creationId xmlns:a16="http://schemas.microsoft.com/office/drawing/2014/main" id="{40CCF3FF-3085-4414-B03C-7BDAE1025570}"/>
              </a:ext>
            </a:extLst>
          </p:cNvPr>
          <p:cNvSpPr>
            <a:spLocks noGrp="1" noRot="1" noChangeAspect="1" noTextEdit="1"/>
          </p:cNvSpPr>
          <p:nvPr>
            <p:ph type="sldImg"/>
          </p:nvPr>
        </p:nvSpPr>
        <p:spPr>
          <a:solidFill>
            <a:srgbClr val="FFFFFF"/>
          </a:solidFill>
          <a:ln/>
        </p:spPr>
      </p:sp>
      <p:sp>
        <p:nvSpPr>
          <p:cNvPr id="864260" name="Rectangle 3">
            <a:extLst>
              <a:ext uri="{FF2B5EF4-FFF2-40B4-BE49-F238E27FC236}">
                <a16:creationId xmlns:a16="http://schemas.microsoft.com/office/drawing/2014/main" id="{044C35C8-5521-4004-96DB-892A3CBEE60F}"/>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Chinese man hit by car</a:t>
            </a:r>
          </a:p>
          <a:p>
            <a:pPr eaLnBrk="1"/>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Get as many people in the workplace as possible!</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—even mothers of small children.</a:t>
            </a:r>
          </a:p>
          <a:p>
            <a:pPr eaLnBrk="1"/>
            <a:r>
              <a:rPr altLang="en-US" i="1">
                <a:latin typeface="Times New Roman" panose="02020603050405020304" pitchFamily="18" charset="0"/>
                <a:ea typeface="ＭＳ Ｐゴシック" panose="020B0600070205080204" pitchFamily="34" charset="-128"/>
              </a:rPr>
              <a:t>The</a:t>
            </a:r>
            <a:r>
              <a:rPr altLang="en-US">
                <a:latin typeface="Times New Roman" panose="02020603050405020304" pitchFamily="18" charset="0"/>
                <a:ea typeface="ＭＳ Ｐゴシック" panose="020B0600070205080204" pitchFamily="34" charset="-128"/>
              </a:rPr>
              <a:t> </a:t>
            </a:r>
            <a:r>
              <a:rPr altLang="en-US" i="1">
                <a:latin typeface="Times New Roman" panose="02020603050405020304" pitchFamily="18" charset="0"/>
                <a:ea typeface="ＭＳ Ｐゴシック" panose="020B0600070205080204" pitchFamily="34" charset="-128"/>
              </a:rPr>
              <a:t>Straits Times</a:t>
            </a:r>
            <a:r>
              <a:rPr altLang="en-US">
                <a:latin typeface="Times New Roman" panose="02020603050405020304" pitchFamily="18" charset="0"/>
                <a:ea typeface="ＭＳ Ｐゴシック" panose="020B0600070205080204" pitchFamily="34" charset="-128"/>
              </a:rPr>
              <a:t>: </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economically unproductive mothers.</a:t>
            </a:r>
            <a:r>
              <a:rPr lang="ja-JP" altLang="en-US">
                <a:latin typeface="Times New Roman" panose="02020603050405020304" pitchFamily="18" charset="0"/>
                <a:ea typeface="ＭＳ Ｐゴシック" panose="020B0600070205080204" pitchFamily="34" charset="-128"/>
              </a:rPr>
              <a:t>”</a:t>
            </a:r>
            <a:endParaRPr altLang="ja-JP">
              <a:latin typeface="Times New Roman" panose="02020603050405020304" pitchFamily="18" charset="0"/>
              <a:ea typeface="ＭＳ Ｐゴシック" panose="020B0600070205080204" pitchFamily="34" charset="-128"/>
            </a:endParaRPr>
          </a:p>
          <a:p>
            <a:pPr eaLnBrk="1"/>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Keep up on all your work!</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—your job, school assignments, ministry projects—so that making people priority becomes a real task in itself!  </a:t>
            </a:r>
          </a:p>
          <a:p>
            <a:pPr eaLnBrk="1"/>
            <a:r>
              <a:rPr altLang="en-US">
                <a:latin typeface="Times New Roman" panose="02020603050405020304" pitchFamily="18" charset="0"/>
                <a:ea typeface="ＭＳ Ｐゴシック" panose="020B0600070205080204" pitchFamily="34" charset="-128"/>
              </a:rPr>
              <a:t>Evan told me that he recently received 1000 emails daily!</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7A219407-0E4D-4948-832B-D7DEAFAE1B05}"/>
              </a:ext>
            </a:extLst>
          </p:cNvPr>
          <p:cNvSpPr>
            <a:spLocks noGrp="1" noRot="1" noChangeAspect="1" noTextEdit="1"/>
          </p:cNvSpPr>
          <p:nvPr>
            <p:ph type="sldImg"/>
          </p:nvPr>
        </p:nvSpPr>
        <p:spPr>
          <a:ln/>
        </p:spPr>
      </p:sp>
      <p:sp>
        <p:nvSpPr>
          <p:cNvPr id="865283" name="Rectangle 3">
            <a:extLst>
              <a:ext uri="{FF2B5EF4-FFF2-40B4-BE49-F238E27FC236}">
                <a16:creationId xmlns:a16="http://schemas.microsoft.com/office/drawing/2014/main" id="{64D3C60B-F805-48A6-9CAD-085FB360995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3" algn="just" eaLnBrk="1">
              <a:spcBef>
                <a:spcPts val="1200"/>
              </a:spcBef>
              <a:spcAft>
                <a:spcPts val="300"/>
              </a:spcAft>
            </a:pPr>
            <a:r>
              <a:rPr altLang="en-US">
                <a:latin typeface="Times New Roman" panose="02020603050405020304" pitchFamily="18" charset="0"/>
                <a:ea typeface="ＭＳ Ｐゴシック" panose="020B0600070205080204" pitchFamily="34" charset="-128"/>
              </a:rPr>
              <a:t>Sometimes I</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m so overwhelmed with tasks I ask my wife, </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Honey, who was it that died recently?  It seems that some has, but I can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remember who it was.</a:t>
            </a:r>
            <a:r>
              <a:rPr lang="ja-JP" altLang="en-US">
                <a:latin typeface="Times New Roman" panose="02020603050405020304" pitchFamily="18" charset="0"/>
                <a:ea typeface="ＭＳ Ｐゴシック" panose="020B0600070205080204" pitchFamily="34" charset="-128"/>
              </a:rPr>
              <a:t>”</a:t>
            </a:r>
            <a:endParaRPr altLang="ja-JP">
              <a:latin typeface="Times New Roman" panose="02020603050405020304" pitchFamily="18" charset="0"/>
              <a:ea typeface="ＭＳ Ｐゴシック" panose="020B0600070205080204" pitchFamily="34" charset="-128"/>
            </a:endParaRPr>
          </a:p>
          <a:p>
            <a:pPr lvl="3" algn="just" eaLnBrk="1">
              <a:spcBef>
                <a:spcPts val="1200"/>
              </a:spcBef>
              <a:spcAft>
                <a:spcPts val="300"/>
              </a:spcAft>
            </a:pPr>
            <a:r>
              <a:rPr altLang="en-US">
                <a:latin typeface="Times New Roman" panose="02020603050405020304" pitchFamily="18" charset="0"/>
                <a:ea typeface="ＭＳ Ｐゴシック" panose="020B0600070205080204" pitchFamily="34" charset="-128"/>
              </a:rPr>
              <a:t>Don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you find it tough to find time to visit the sick?</a:t>
            </a:r>
          </a:p>
          <a:p>
            <a:pPr algn="just" eaLnBrk="1"/>
            <a:r>
              <a:rPr altLang="en-US">
                <a:latin typeface="Times New Roman" panose="02020603050405020304" pitchFamily="18" charset="0"/>
                <a:ea typeface="ＭＳ Ｐゴシック" panose="020B0600070205080204" pitchFamily="34" charset="-128"/>
              </a:rPr>
              <a:t>How about people who visit your home?  Even relatives?  I</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ve heard that fish and relatives both have one thing in common—after three days they both begin to stink!  But doesn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that kind of attitude betray our lack of compassion on people so that task always takes priority over people?</a:t>
            </a:r>
          </a:p>
          <a:p>
            <a:pPr algn="just" eaLnBrk="1"/>
            <a:endParaRPr altLang="en-US">
              <a:latin typeface="Times New Roman" panose="02020603050405020304" pitchFamily="18" charset="0"/>
              <a:ea typeface="ＭＳ Ｐゴシック" panose="020B0600070205080204" pitchFamily="34" charset="-128"/>
            </a:endParaRPr>
          </a:p>
          <a:p>
            <a:pPr lvl="2" algn="just" eaLnBrk="1">
              <a:spcBef>
                <a:spcPts val="1200"/>
              </a:spcBef>
              <a:spcAft>
                <a:spcPts val="300"/>
              </a:spcAft>
            </a:pPr>
            <a:r>
              <a:rPr altLang="en-US">
                <a:latin typeface="Times New Roman" panose="02020603050405020304" pitchFamily="18" charset="0"/>
                <a:ea typeface="ＭＳ Ｐゴシック" panose="020B0600070205080204" pitchFamily="34" charset="-128"/>
              </a:rPr>
              <a:t>Today we will take a look at a </a:t>
            </a:r>
            <a:r>
              <a:rPr altLang="en-US" i="1">
                <a:latin typeface="Times New Roman" panose="02020603050405020304" pitchFamily="18" charset="0"/>
                <a:ea typeface="ＭＳ Ｐゴシック" panose="020B0600070205080204" pitchFamily="34" charset="-128"/>
              </a:rPr>
              <a:t>biblical</a:t>
            </a:r>
            <a:r>
              <a:rPr altLang="en-US">
                <a:latin typeface="Times New Roman" panose="02020603050405020304" pitchFamily="18" charset="0"/>
                <a:ea typeface="ＭＳ Ｐゴシック" panose="020B0600070205080204" pitchFamily="34" charset="-128"/>
              </a:rPr>
              <a:t> character that had the same unfeeling attitude as the East Coast doctor.  As we do so I believe that God has something to say to us about </a:t>
            </a:r>
            <a:r>
              <a:rPr altLang="en-US" i="1">
                <a:latin typeface="Times New Roman" panose="02020603050405020304" pitchFamily="18" charset="0"/>
                <a:ea typeface="ＭＳ Ｐゴシック" panose="020B0600070205080204" pitchFamily="34" charset="-128"/>
              </a:rPr>
              <a:t>how we can show compassion on others</a:t>
            </a:r>
            <a:r>
              <a:rPr altLang="en-US">
                <a:latin typeface="Times New Roman" panose="02020603050405020304" pitchFamily="18" charset="0"/>
                <a:ea typeface="ＭＳ Ｐゴシック" panose="020B0600070205080204" pitchFamily="34" charset="-128"/>
              </a:rPr>
              <a:t> (subject).</a:t>
            </a:r>
          </a:p>
          <a:p>
            <a:pPr algn="just" eaLnBrk="1"/>
            <a:endParaRPr altLang="en-US">
              <a:latin typeface="Times New Roman" panose="02020603050405020304" pitchFamily="18" charset="0"/>
              <a:ea typeface="ＭＳ Ｐゴシック" panose="020B0600070205080204" pitchFamily="34" charset="-128"/>
            </a:endParaRPr>
          </a:p>
          <a:p>
            <a:pPr algn="just"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a:extLst>
              <a:ext uri="{FF2B5EF4-FFF2-40B4-BE49-F238E27FC236}">
                <a16:creationId xmlns:a16="http://schemas.microsoft.com/office/drawing/2014/main" id="{B912FB69-A41F-465E-A72F-AA3481C28251}"/>
              </a:ext>
            </a:extLst>
          </p:cNvPr>
          <p:cNvSpPr>
            <a:spLocks noGrp="1" noRot="1" noChangeAspect="1" noTextEdit="1"/>
          </p:cNvSpPr>
          <p:nvPr>
            <p:ph type="sldImg"/>
          </p:nvPr>
        </p:nvSpPr>
        <p:spPr>
          <a:ln/>
        </p:spPr>
      </p:sp>
      <p:sp>
        <p:nvSpPr>
          <p:cNvPr id="866307" name="Rectangle 3">
            <a:extLst>
              <a:ext uri="{FF2B5EF4-FFF2-40B4-BE49-F238E27FC236}">
                <a16:creationId xmlns:a16="http://schemas.microsoft.com/office/drawing/2014/main" id="{61E38F66-3EFD-45FA-8C0F-C6F4308F8E1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7">
            <a:extLst>
              <a:ext uri="{FF2B5EF4-FFF2-40B4-BE49-F238E27FC236}">
                <a16:creationId xmlns:a16="http://schemas.microsoft.com/office/drawing/2014/main" id="{28E09E9B-2BFE-4EEB-B3F9-3D1A0976042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87E27464-EB5A-43B3-BB28-D890D3874306}" type="slidenum">
              <a:rPr lang="en-US" altLang="en-US"/>
              <a:pPr algn="r">
                <a:spcBef>
                  <a:spcPct val="0"/>
                </a:spcBef>
              </a:pPr>
              <a:t>182</a:t>
            </a:fld>
            <a:endParaRPr lang="en-US" altLang="en-US"/>
          </a:p>
        </p:txBody>
      </p:sp>
      <p:sp>
        <p:nvSpPr>
          <p:cNvPr id="867331" name="Rectangle 2">
            <a:extLst>
              <a:ext uri="{FF2B5EF4-FFF2-40B4-BE49-F238E27FC236}">
                <a16:creationId xmlns:a16="http://schemas.microsoft.com/office/drawing/2014/main" id="{D24AEA1C-6EEF-457D-A202-92193B665FF6}"/>
              </a:ext>
            </a:extLst>
          </p:cNvPr>
          <p:cNvSpPr>
            <a:spLocks noGrp="1" noRot="1" noChangeAspect="1" noChangeArrowheads="1" noTextEdit="1"/>
          </p:cNvSpPr>
          <p:nvPr>
            <p:ph type="sldImg"/>
          </p:nvPr>
        </p:nvSpPr>
        <p:spPr>
          <a:solidFill>
            <a:srgbClr val="FFFFFF"/>
          </a:solidFill>
          <a:ln/>
        </p:spPr>
      </p:sp>
      <p:sp>
        <p:nvSpPr>
          <p:cNvPr id="867332" name="Rectangle 3">
            <a:extLst>
              <a:ext uri="{FF2B5EF4-FFF2-40B4-BE49-F238E27FC236}">
                <a16:creationId xmlns:a16="http://schemas.microsoft.com/office/drawing/2014/main" id="{5AF971E5-EAE2-407F-AD44-ACB85E636190}"/>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7">
            <a:extLst>
              <a:ext uri="{FF2B5EF4-FFF2-40B4-BE49-F238E27FC236}">
                <a16:creationId xmlns:a16="http://schemas.microsoft.com/office/drawing/2014/main" id="{579708B8-CC5C-42F8-92F0-564139C30B2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36A3C0A-9DA5-42AB-BA58-A31EB2500F75}" type="slidenum">
              <a:rPr lang="en-US" altLang="en-US" sz="1800">
                <a:latin typeface="Calibri" panose="020F0502020204030204" pitchFamily="34" charset="0"/>
              </a:rPr>
              <a:pPr algn="r" eaLnBrk="1">
                <a:spcBef>
                  <a:spcPct val="0"/>
                </a:spcBef>
              </a:pPr>
              <a:t>183</a:t>
            </a:fld>
            <a:endParaRPr lang="en-US" altLang="en-US"/>
          </a:p>
        </p:txBody>
      </p:sp>
      <p:sp>
        <p:nvSpPr>
          <p:cNvPr id="868355" name="Rectangle 2">
            <a:extLst>
              <a:ext uri="{FF2B5EF4-FFF2-40B4-BE49-F238E27FC236}">
                <a16:creationId xmlns:a16="http://schemas.microsoft.com/office/drawing/2014/main" id="{F394CED3-4159-47E5-94FE-84975DB4C3DB}"/>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489" tIns="44448" rIns="90489" bIns="44448"/>
          <a:lstStyle/>
          <a:p>
            <a:pPr eaLnBrk="1"/>
            <a:endParaRPr altLang="en-US">
              <a:latin typeface="Times New Roman" panose="02020603050405020304" pitchFamily="18" charset="0"/>
              <a:ea typeface="ＭＳ Ｐゴシック" panose="020B0600070205080204" pitchFamily="34" charset="-128"/>
            </a:endParaRPr>
          </a:p>
        </p:txBody>
      </p:sp>
      <p:sp>
        <p:nvSpPr>
          <p:cNvPr id="868356" name="Slide Image Placeholder 3">
            <a:extLst>
              <a:ext uri="{FF2B5EF4-FFF2-40B4-BE49-F238E27FC236}">
                <a16:creationId xmlns:a16="http://schemas.microsoft.com/office/drawing/2014/main" id="{4D83AAD7-8AA4-4681-8EA7-DB8EB6977C11}"/>
              </a:ext>
            </a:extLst>
          </p:cNvPr>
          <p:cNvSpPr>
            <a:spLocks noGrp="1" noRot="1" noChangeAspect="1" noTextEdit="1"/>
          </p:cNvSpPr>
          <p:nvPr>
            <p:ph type="sldImg"/>
          </p:nvPr>
        </p:nvSpPr>
        <p:spPr>
          <a:xfrm>
            <a:off x="1150938" y="692150"/>
            <a:ext cx="4556125" cy="3416300"/>
          </a:xfrm>
          <a:solidFill>
            <a:srgbClr val="FFFFFF"/>
          </a:solidFill>
          <a:ln w="12701"/>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7">
            <a:extLst>
              <a:ext uri="{FF2B5EF4-FFF2-40B4-BE49-F238E27FC236}">
                <a16:creationId xmlns:a16="http://schemas.microsoft.com/office/drawing/2014/main" id="{91BAE68C-B299-4905-8A08-3EDA624618C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784A6605-C486-4553-AF1A-EC19B16A5AB7}" type="slidenum">
              <a:rPr lang="en-US" altLang="en-US" sz="1800">
                <a:latin typeface="Calibri" panose="020F0502020204030204" pitchFamily="34" charset="0"/>
              </a:rPr>
              <a:pPr algn="r" eaLnBrk="1">
                <a:spcBef>
                  <a:spcPct val="0"/>
                </a:spcBef>
              </a:pPr>
              <a:t>184</a:t>
            </a:fld>
            <a:endParaRPr lang="en-US" altLang="en-US"/>
          </a:p>
        </p:txBody>
      </p:sp>
      <p:sp>
        <p:nvSpPr>
          <p:cNvPr id="869379" name="Slide Image Placeholder 2">
            <a:extLst>
              <a:ext uri="{FF2B5EF4-FFF2-40B4-BE49-F238E27FC236}">
                <a16:creationId xmlns:a16="http://schemas.microsoft.com/office/drawing/2014/main" id="{ACC301F3-8B92-4AB0-AA17-C3D671BC8EB8}"/>
              </a:ext>
            </a:extLst>
          </p:cNvPr>
          <p:cNvSpPr>
            <a:spLocks noGrp="1" noRot="1" noChangeAspect="1" noTextEdit="1"/>
          </p:cNvSpPr>
          <p:nvPr>
            <p:ph type="sldImg"/>
          </p:nvPr>
        </p:nvSpPr>
        <p:spPr>
          <a:solidFill>
            <a:srgbClr val="FFFFFF"/>
          </a:solidFill>
          <a:ln/>
        </p:spPr>
      </p:sp>
      <p:sp>
        <p:nvSpPr>
          <p:cNvPr id="869380" name="Rectangle 3">
            <a:extLst>
              <a:ext uri="{FF2B5EF4-FFF2-40B4-BE49-F238E27FC236}">
                <a16:creationId xmlns:a16="http://schemas.microsoft.com/office/drawing/2014/main" id="{9873C8DD-BDA8-4790-BF67-196E15106EE4}"/>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aseline="30000">
                <a:latin typeface="Times New Roman" panose="02020603050405020304" pitchFamily="18" charset="0"/>
                <a:ea typeface="ＭＳ Ｐゴシック" panose="020B0600070205080204" pitchFamily="34" charset="-128"/>
              </a:rPr>
              <a:t>5 </a:t>
            </a:r>
            <a:r>
              <a:rPr altLang="en-US">
                <a:latin typeface="Times New Roman" panose="02020603050405020304" pitchFamily="18" charset="0"/>
                <a:ea typeface="ＭＳ Ｐゴシック" panose="020B0600070205080204" pitchFamily="34" charset="-128"/>
              </a:rPr>
              <a:t>The people of Nineveh believed God</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message, and from the greatest to the least, they declared a fast and put on burlap to show their sorrow.</a:t>
            </a:r>
          </a:p>
          <a:p>
            <a:pPr eaLnBrk="1"/>
            <a:r>
              <a:rPr altLang="en-US" baseline="30000">
                <a:latin typeface="Times New Roman" panose="02020603050405020304" pitchFamily="18" charset="0"/>
                <a:ea typeface="ＭＳ Ｐゴシック" panose="020B0600070205080204" pitchFamily="34" charset="-128"/>
              </a:rPr>
              <a:t>6 </a:t>
            </a:r>
            <a:r>
              <a:rPr altLang="en-US">
                <a:latin typeface="Times New Roman" panose="02020603050405020304" pitchFamily="18" charset="0"/>
                <a:ea typeface="ＭＳ Ｐゴシック" panose="020B0600070205080204" pitchFamily="34" charset="-128"/>
              </a:rPr>
              <a:t>When the king of Nineveh heard what </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 was saying, he stepped down from his throne and took off his royal robes. He dressed himself in burlap and sat on a heap of ashes. </a:t>
            </a:r>
            <a:r>
              <a:rPr altLang="en-US" baseline="30000">
                <a:latin typeface="Times New Roman" panose="02020603050405020304" pitchFamily="18" charset="0"/>
                <a:ea typeface="ＭＳ Ｐゴシック" panose="020B0600070205080204" pitchFamily="34" charset="-128"/>
              </a:rPr>
              <a:t>7 </a:t>
            </a:r>
            <a:r>
              <a:rPr altLang="en-US">
                <a:latin typeface="Times New Roman" panose="02020603050405020304" pitchFamily="18" charset="0"/>
                <a:ea typeface="ＭＳ Ｐゴシック" panose="020B0600070205080204" pitchFamily="34" charset="-128"/>
              </a:rPr>
              <a:t>Then the king and his nobles sent this decree throughout the city:</a:t>
            </a:r>
          </a:p>
          <a:p>
            <a:pPr eaLnBrk="1"/>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No one, not even the animals from your herds and flocks, may eat or drink anything at all. </a:t>
            </a:r>
            <a:r>
              <a:rPr altLang="ja-JP" baseline="30000">
                <a:latin typeface="Times New Roman" panose="02020603050405020304" pitchFamily="18" charset="0"/>
                <a:ea typeface="ＭＳ Ｐゴシック" panose="020B0600070205080204" pitchFamily="34" charset="-128"/>
              </a:rPr>
              <a:t>8 </a:t>
            </a:r>
            <a:r>
              <a:rPr altLang="ja-JP">
                <a:latin typeface="Times New Roman" panose="02020603050405020304" pitchFamily="18" charset="0"/>
                <a:ea typeface="ＭＳ Ｐゴシック" panose="020B0600070205080204" pitchFamily="34" charset="-128"/>
              </a:rPr>
              <a:t>People and animals alike must wear garments of mourning, and everyone must pray earnestly to God. They must turn from their evil ways and stop all their violence. </a:t>
            </a:r>
            <a:r>
              <a:rPr altLang="ja-JP" baseline="30000">
                <a:latin typeface="Times New Roman" panose="02020603050405020304" pitchFamily="18" charset="0"/>
                <a:ea typeface="ＭＳ Ｐゴシック" panose="020B0600070205080204" pitchFamily="34" charset="-128"/>
              </a:rPr>
              <a:t>9 </a:t>
            </a:r>
            <a:r>
              <a:rPr altLang="ja-JP">
                <a:latin typeface="Times New Roman" panose="02020603050405020304" pitchFamily="18" charset="0"/>
                <a:ea typeface="ＭＳ Ｐゴシック" panose="020B0600070205080204" pitchFamily="34" charset="-128"/>
              </a:rPr>
              <a:t>Who can tell? Perhaps even yet God will change his mind and hold back his fierce anger from destroying us.</a:t>
            </a:r>
            <a:r>
              <a:rPr lang="ja-JP" altLang="en-US">
                <a:latin typeface="Times New Roman" panose="02020603050405020304" pitchFamily="18" charset="0"/>
                <a:ea typeface="ＭＳ Ｐゴシック" panose="020B0600070205080204" pitchFamily="34" charset="-128"/>
              </a:rPr>
              <a:t>”</a:t>
            </a:r>
            <a:endParaRPr altLang="ja-JP">
              <a:latin typeface="Times New Roman" panose="02020603050405020304" pitchFamily="18" charset="0"/>
              <a:ea typeface="ＭＳ Ｐゴシック" panose="020B0600070205080204" pitchFamily="34" charset="-128"/>
            </a:endParaRPr>
          </a:p>
          <a:p>
            <a:pPr eaLnBrk="1"/>
            <a:r>
              <a:rPr altLang="en-US" baseline="30000">
                <a:latin typeface="Times New Roman" panose="02020603050405020304" pitchFamily="18" charset="0"/>
                <a:ea typeface="ＭＳ Ｐゴシック" panose="020B0600070205080204" pitchFamily="34" charset="-128"/>
              </a:rPr>
              <a:t>10 </a:t>
            </a:r>
            <a:r>
              <a:rPr altLang="en-US">
                <a:latin typeface="Times New Roman" panose="02020603050405020304" pitchFamily="18" charset="0"/>
                <a:ea typeface="ＭＳ Ｐゴシック" panose="020B0600070205080204" pitchFamily="34" charset="-128"/>
              </a:rPr>
              <a:t>When God saw what they had done and how they had put a stop to their evil ways, he changed his mind and did not carry out the destruction he had threatened (3:5-10 NLT)</a:t>
            </a:r>
          </a:p>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7">
            <a:extLst>
              <a:ext uri="{FF2B5EF4-FFF2-40B4-BE49-F238E27FC236}">
                <a16:creationId xmlns:a16="http://schemas.microsoft.com/office/drawing/2014/main" id="{5584ED46-B76F-47C8-BA59-20EE5CF84B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99B5BF0-C2F7-4E99-8D73-F25E90984702}" type="slidenum">
              <a:rPr lang="en-US" altLang="en-US">
                <a:solidFill>
                  <a:srgbClr val="000000"/>
                </a:solidFill>
                <a:latin typeface="Times New Roman" panose="02020603050405020304" pitchFamily="18" charset="0"/>
                <a:ea typeface="Osaka"/>
                <a:cs typeface="Osaka"/>
              </a:rPr>
              <a:pPr/>
              <a:t>185</a:t>
            </a:fld>
            <a:endParaRPr lang="en-US" altLang="en-US">
              <a:solidFill>
                <a:srgbClr val="000000"/>
              </a:solidFill>
              <a:latin typeface="Times New Roman" panose="02020603050405020304" pitchFamily="18" charset="0"/>
              <a:ea typeface="Osaka"/>
              <a:cs typeface="Osaka"/>
            </a:endParaRPr>
          </a:p>
        </p:txBody>
      </p:sp>
      <p:sp>
        <p:nvSpPr>
          <p:cNvPr id="870403" name="Rectangle 2">
            <a:extLst>
              <a:ext uri="{FF2B5EF4-FFF2-40B4-BE49-F238E27FC236}">
                <a16:creationId xmlns:a16="http://schemas.microsoft.com/office/drawing/2014/main" id="{6DD8185E-6063-46AA-AA5A-75544E0710A7}"/>
              </a:ext>
            </a:extLst>
          </p:cNvPr>
          <p:cNvSpPr>
            <a:spLocks noGrp="1" noRot="1" noChangeAspect="1" noChangeArrowheads="1" noTextEdit="1"/>
          </p:cNvSpPr>
          <p:nvPr>
            <p:ph type="sldImg"/>
          </p:nvPr>
        </p:nvSpPr>
        <p:spPr>
          <a:solidFill>
            <a:srgbClr val="FFFFFF"/>
          </a:solidFill>
          <a:ln/>
        </p:spPr>
      </p:sp>
      <p:sp>
        <p:nvSpPr>
          <p:cNvPr id="870404" name="Rectangle 3">
            <a:extLst>
              <a:ext uri="{FF2B5EF4-FFF2-40B4-BE49-F238E27FC236}">
                <a16:creationId xmlns:a16="http://schemas.microsoft.com/office/drawing/2014/main" id="{CB1930A1-3DF5-4DC2-83EB-1419039370D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Slide Image Placeholder 1">
            <a:extLst>
              <a:ext uri="{FF2B5EF4-FFF2-40B4-BE49-F238E27FC236}">
                <a16:creationId xmlns:a16="http://schemas.microsoft.com/office/drawing/2014/main" id="{93515740-FF91-459C-B504-EA7B20FD5BFF}"/>
              </a:ext>
            </a:extLst>
          </p:cNvPr>
          <p:cNvSpPr>
            <a:spLocks noGrp="1" noRot="1" noChangeAspect="1" noTextEdit="1"/>
          </p:cNvSpPr>
          <p:nvPr>
            <p:ph type="sldImg"/>
          </p:nvPr>
        </p:nvSpPr>
        <p:spPr>
          <a:ln/>
        </p:spPr>
      </p:sp>
      <p:sp>
        <p:nvSpPr>
          <p:cNvPr id="706563" name="Notes Placeholder 2">
            <a:extLst>
              <a:ext uri="{FF2B5EF4-FFF2-40B4-BE49-F238E27FC236}">
                <a16:creationId xmlns:a16="http://schemas.microsoft.com/office/drawing/2014/main" id="{6AE75260-C0BD-4AF6-82BC-5B9395F4EE71}"/>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n-US">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altLang="ja-JP">
                <a:latin typeface="Arial" panose="020B0604020202020204" pitchFamily="34" charset="0"/>
                <a:ea typeface="ＭＳ Ｐゴシック" panose="020B0600070205080204" pitchFamily="34" charset="-128"/>
                <a:cs typeface="Arial" panose="020B0604020202020204" pitchFamily="34" charset="0"/>
              </a:rPr>
              <a:t>So what is most important to your church?  What is unique?</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altLang="ja-JP">
                <a:latin typeface="Arial" panose="020B0604020202020204" pitchFamily="34" charset="0"/>
                <a:ea typeface="ＭＳ Ｐゴシック" panose="020B0600070205080204" pitchFamily="34" charset="-128"/>
                <a:cs typeface="Arial" panose="020B0604020202020204" pitchFamily="34" charset="0"/>
              </a:rPr>
              <a:t>  If he had asked you, what would you have said?  I told him one word: LOVE!</a:t>
            </a:r>
            <a:endParaRPr altLang="ja-JP">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a:solidFill>
                  <a:srgbClr val="FFFFFF"/>
                </a:solidFill>
                <a:latin typeface="Arial" panose="020B0604020202020204" pitchFamily="34" charset="0"/>
                <a:ea typeface="ＭＳ Ｐゴシック" panose="020B0600070205080204" pitchFamily="34" charset="-128"/>
                <a:cs typeface="Arial" panose="020B0604020202020204" pitchFamily="34" charset="0"/>
              </a:rPr>
              <a:t>Of all the commandments, which is the most important?</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i="1">
                <a:latin typeface="Arial" panose="020B0604020202020204" pitchFamily="34" charset="0"/>
                <a:ea typeface="ＭＳ Ｐゴシック" panose="020B0600070205080204" pitchFamily="34" charset="-128"/>
                <a:cs typeface="Arial" panose="020B0604020202020204" pitchFamily="34" charset="0"/>
              </a:rPr>
              <a:t>  Jesus answered…</a:t>
            </a:r>
            <a:endParaRPr altLang="en-US" i="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6564" name="Slide Number Placeholder 3">
            <a:extLst>
              <a:ext uri="{FF2B5EF4-FFF2-40B4-BE49-F238E27FC236}">
                <a16:creationId xmlns:a16="http://schemas.microsoft.com/office/drawing/2014/main" id="{05E921F8-6D33-4974-A0CD-AC2B450CB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9E20E577-0A66-4640-BF29-C66F6913E93F}" type="slidenum">
              <a:rPr lang="en-US" altLang="en-US"/>
              <a:pPr>
                <a:spcBef>
                  <a:spcPct val="0"/>
                </a:spcBef>
              </a:pPr>
              <a:t>21</a:t>
            </a:fld>
            <a:endParaRPr lang="en-US"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7">
            <a:extLst>
              <a:ext uri="{FF2B5EF4-FFF2-40B4-BE49-F238E27FC236}">
                <a16:creationId xmlns:a16="http://schemas.microsoft.com/office/drawing/2014/main" id="{9E0D0B27-F2C6-4D4C-A80B-19D3D68EA72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B1C60EF-BFC8-4C3D-AF55-25D55033E9C7}" type="slidenum">
              <a:rPr lang="en-US" altLang="en-US" sz="1800">
                <a:latin typeface="Calibri" panose="020F0502020204030204" pitchFamily="34" charset="0"/>
              </a:rPr>
              <a:pPr algn="r" eaLnBrk="1">
                <a:spcBef>
                  <a:spcPct val="0"/>
                </a:spcBef>
              </a:pPr>
              <a:t>186</a:t>
            </a:fld>
            <a:endParaRPr lang="en-US" altLang="en-US"/>
          </a:p>
        </p:txBody>
      </p:sp>
      <p:sp>
        <p:nvSpPr>
          <p:cNvPr id="871427" name="Slide Image Placeholder 2">
            <a:extLst>
              <a:ext uri="{FF2B5EF4-FFF2-40B4-BE49-F238E27FC236}">
                <a16:creationId xmlns:a16="http://schemas.microsoft.com/office/drawing/2014/main" id="{0CA749F0-6CA6-45C7-A867-3A5AC605E5BD}"/>
              </a:ext>
            </a:extLst>
          </p:cNvPr>
          <p:cNvSpPr>
            <a:spLocks noGrp="1" noRot="1" noChangeAspect="1" noTextEdit="1"/>
          </p:cNvSpPr>
          <p:nvPr>
            <p:ph type="sldImg"/>
          </p:nvPr>
        </p:nvSpPr>
        <p:spPr>
          <a:solidFill>
            <a:srgbClr val="FFFFFF"/>
          </a:solidFill>
          <a:ln/>
        </p:spPr>
      </p:sp>
      <p:sp>
        <p:nvSpPr>
          <p:cNvPr id="871428" name="Rectangle 3">
            <a:extLst>
              <a:ext uri="{FF2B5EF4-FFF2-40B4-BE49-F238E27FC236}">
                <a16:creationId xmlns:a16="http://schemas.microsoft.com/office/drawing/2014/main" id="{F328981C-D90B-487A-834B-974533E407AA}"/>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a:extLst>
              <a:ext uri="{FF2B5EF4-FFF2-40B4-BE49-F238E27FC236}">
                <a16:creationId xmlns:a16="http://schemas.microsoft.com/office/drawing/2014/main" id="{84C3D507-8629-408E-B8FE-BBB1CCB90882}"/>
              </a:ext>
            </a:extLst>
          </p:cNvPr>
          <p:cNvSpPr>
            <a:spLocks noGrp="1" noRot="1" noChangeAspect="1" noTextEdit="1"/>
          </p:cNvSpPr>
          <p:nvPr>
            <p:ph type="sldImg"/>
          </p:nvPr>
        </p:nvSpPr>
        <p:spPr>
          <a:ln/>
        </p:spPr>
      </p:sp>
      <p:sp>
        <p:nvSpPr>
          <p:cNvPr id="872451" name="Rectangle 3">
            <a:extLst>
              <a:ext uri="{FF2B5EF4-FFF2-40B4-BE49-F238E27FC236}">
                <a16:creationId xmlns:a16="http://schemas.microsoft.com/office/drawing/2014/main" id="{ACD179B5-8B0C-4BFA-A3E4-6DC0AD26B60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7">
            <a:extLst>
              <a:ext uri="{FF2B5EF4-FFF2-40B4-BE49-F238E27FC236}">
                <a16:creationId xmlns:a16="http://schemas.microsoft.com/office/drawing/2014/main" id="{45A8ABB8-EC76-42ED-AC10-2C3F869CE39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38616FD-114E-4DEC-B589-E54064A45844}" type="slidenum">
              <a:rPr lang="en-US" altLang="en-US" sz="1800">
                <a:latin typeface="Calibri" panose="020F0502020204030204" pitchFamily="34" charset="0"/>
              </a:rPr>
              <a:pPr algn="r" eaLnBrk="1">
                <a:spcBef>
                  <a:spcPct val="0"/>
                </a:spcBef>
              </a:pPr>
              <a:t>188</a:t>
            </a:fld>
            <a:endParaRPr lang="en-US" altLang="en-US"/>
          </a:p>
        </p:txBody>
      </p:sp>
      <p:sp>
        <p:nvSpPr>
          <p:cNvPr id="873475" name="Slide Image Placeholder 2">
            <a:extLst>
              <a:ext uri="{FF2B5EF4-FFF2-40B4-BE49-F238E27FC236}">
                <a16:creationId xmlns:a16="http://schemas.microsoft.com/office/drawing/2014/main" id="{B4AA6ECC-F36B-4950-89B7-0E36B650F168}"/>
              </a:ext>
            </a:extLst>
          </p:cNvPr>
          <p:cNvSpPr>
            <a:spLocks noGrp="1" noRot="1" noChangeAspect="1" noTextEdit="1"/>
          </p:cNvSpPr>
          <p:nvPr>
            <p:ph type="sldImg"/>
          </p:nvPr>
        </p:nvSpPr>
        <p:spPr>
          <a:solidFill>
            <a:srgbClr val="FFFFFF"/>
          </a:solidFill>
          <a:ln/>
        </p:spPr>
      </p:sp>
      <p:sp>
        <p:nvSpPr>
          <p:cNvPr id="873476" name="Rectangle 3">
            <a:extLst>
              <a:ext uri="{FF2B5EF4-FFF2-40B4-BE49-F238E27FC236}">
                <a16:creationId xmlns:a16="http://schemas.microsoft.com/office/drawing/2014/main" id="{F0324A93-492E-4C15-BEA5-117886206549}"/>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spcBef>
                <a:spcPts val="600"/>
              </a:spcBef>
            </a:pPr>
            <a:r>
              <a:rPr lang="ko-KR" altLang="en-US" sz="1600" b="1">
                <a:latin typeface="Calibri" panose="020F0502020204030204" pitchFamily="34" charset="0"/>
                <a:ea typeface="ＭＳ Ｐゴシック" panose="020B0600070205080204" pitchFamily="34" charset="-128"/>
              </a:rPr>
              <a:t>约拿书</a:t>
            </a:r>
            <a:r>
              <a:rPr lang="ja-JP" altLang="en-US" sz="1600" b="1">
                <a:latin typeface="Calibri" panose="020F0502020204030204" pitchFamily="34" charset="0"/>
                <a:ea typeface="ＭＳ Ｐゴシック" panose="020B0600070205080204" pitchFamily="34" charset="-128"/>
              </a:rPr>
              <a:t>’</a:t>
            </a:r>
            <a:r>
              <a:rPr altLang="ja-JP" sz="1600" b="1">
                <a:latin typeface="Calibri" panose="020F0502020204030204" pitchFamily="34" charset="0"/>
                <a:ea typeface="ＭＳ Ｐゴシック" panose="020B0600070205080204" pitchFamily="34" charset="-128"/>
              </a:rPr>
              <a:t>s theology about God is correct—and I think 4:2 is the key verse of the book.  </a:t>
            </a:r>
          </a:p>
          <a:p>
            <a:pPr eaLnBrk="1">
              <a:spcBef>
                <a:spcPts val="600"/>
              </a:spcBef>
            </a:pPr>
            <a:r>
              <a:rPr altLang="en-US" sz="1600" b="1">
                <a:latin typeface="Calibri" panose="020F0502020204030204" pitchFamily="34" charset="0"/>
                <a:ea typeface="ＭＳ Ｐゴシック" panose="020B0600070205080204" pitchFamily="34" charset="-128"/>
              </a:rPr>
              <a:t>Most of us fear failure, but </a:t>
            </a:r>
            <a:r>
              <a:rPr lang="ko-KR" altLang="en-US" sz="1600" b="1">
                <a:latin typeface="Calibri" panose="020F0502020204030204" pitchFamily="34" charset="0"/>
                <a:ea typeface="ＭＳ Ｐゴシック" panose="020B0600070205080204" pitchFamily="34" charset="-128"/>
              </a:rPr>
              <a:t>约拿书</a:t>
            </a:r>
            <a:r>
              <a:rPr altLang="en-US" sz="1600" b="1">
                <a:latin typeface="Calibri" panose="020F0502020204030204" pitchFamily="34" charset="0"/>
                <a:ea typeface="ＭＳ Ｐゴシック" panose="020B0600070205080204" pitchFamily="34" charset="-128"/>
              </a:rPr>
              <a:t> feared success!  He feared that the Ninevites might repent—and they did!  </a:t>
            </a:r>
          </a:p>
          <a:p>
            <a:pPr eaLnBrk="1">
              <a:spcBef>
                <a:spcPts val="600"/>
              </a:spcBef>
            </a:pPr>
            <a:r>
              <a:rPr altLang="en-US" sz="1600" b="1">
                <a:latin typeface="Calibri" panose="020F0502020204030204" pitchFamily="34" charset="0"/>
                <a:ea typeface="ＭＳ Ｐゴシック" panose="020B0600070205080204" pitchFamily="34" charset="-128"/>
              </a:rPr>
              <a:t>But why was he angry?  He wanted the people judged!</a:t>
            </a:r>
          </a:p>
          <a:p>
            <a:pPr eaLnBrk="1">
              <a:spcBef>
                <a:spcPts val="600"/>
              </a:spcBef>
            </a:pPr>
            <a:endParaRPr altLang="en-US" sz="160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a:extLst>
              <a:ext uri="{FF2B5EF4-FFF2-40B4-BE49-F238E27FC236}">
                <a16:creationId xmlns:a16="http://schemas.microsoft.com/office/drawing/2014/main" id="{ADA5DA2F-9238-4FD3-AD9B-18CC3D2B9603}"/>
              </a:ext>
            </a:extLst>
          </p:cNvPr>
          <p:cNvSpPr>
            <a:spLocks noGrp="1" noRot="1" noChangeAspect="1" noTextEdit="1"/>
          </p:cNvSpPr>
          <p:nvPr>
            <p:ph type="sldImg"/>
          </p:nvPr>
        </p:nvSpPr>
        <p:spPr>
          <a:ln/>
        </p:spPr>
      </p:sp>
      <p:sp>
        <p:nvSpPr>
          <p:cNvPr id="874499" name="Rectangle 3">
            <a:extLst>
              <a:ext uri="{FF2B5EF4-FFF2-40B4-BE49-F238E27FC236}">
                <a16:creationId xmlns:a16="http://schemas.microsoft.com/office/drawing/2014/main" id="{011DD1E3-FC3F-48AD-91B4-9D8AAD917B3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 was powerless too.</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7">
            <a:extLst>
              <a:ext uri="{FF2B5EF4-FFF2-40B4-BE49-F238E27FC236}">
                <a16:creationId xmlns:a16="http://schemas.microsoft.com/office/drawing/2014/main" id="{07FAAC2C-4DC4-4CBE-8EDC-A0F8195B83E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F74AAB94-7612-4F4E-844C-CE5685563E04}" type="slidenum">
              <a:rPr lang="en-US" altLang="en-US" sz="1200">
                <a:solidFill>
                  <a:srgbClr val="000000"/>
                </a:solidFill>
                <a:latin typeface="Times New Roman" panose="02020603050405020304" pitchFamily="18" charset="0"/>
              </a:rPr>
              <a:pPr algn="r"/>
              <a:t>190</a:t>
            </a:fld>
            <a:endParaRPr lang="en-US" altLang="en-US" sz="1200">
              <a:solidFill>
                <a:srgbClr val="000000"/>
              </a:solidFill>
              <a:latin typeface="Times New Roman" panose="02020603050405020304" pitchFamily="18" charset="0"/>
            </a:endParaRPr>
          </a:p>
        </p:txBody>
      </p:sp>
      <p:sp>
        <p:nvSpPr>
          <p:cNvPr id="875523" name="Rectangle 2">
            <a:extLst>
              <a:ext uri="{FF2B5EF4-FFF2-40B4-BE49-F238E27FC236}">
                <a16:creationId xmlns:a16="http://schemas.microsoft.com/office/drawing/2014/main" id="{1E388D48-73BE-4009-A14B-0B4D84941F36}"/>
              </a:ext>
            </a:extLst>
          </p:cNvPr>
          <p:cNvSpPr>
            <a:spLocks noGrp="1" noRot="1" noChangeAspect="1" noChangeArrowheads="1" noTextEdit="1"/>
          </p:cNvSpPr>
          <p:nvPr>
            <p:ph type="sldImg"/>
          </p:nvPr>
        </p:nvSpPr>
        <p:spPr>
          <a:solidFill>
            <a:srgbClr val="FFFFFF"/>
          </a:solidFill>
          <a:ln/>
        </p:spPr>
      </p:sp>
      <p:sp>
        <p:nvSpPr>
          <p:cNvPr id="875524" name="Rectangle 3">
            <a:extLst>
              <a:ext uri="{FF2B5EF4-FFF2-40B4-BE49-F238E27FC236}">
                <a16:creationId xmlns:a16="http://schemas.microsoft.com/office/drawing/2014/main" id="{3841AE1E-DAA1-4CD4-8278-CD6D53875D0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Arial" panose="020B0604020202020204" pitchFamily="34" charset="0"/>
              <a:ea typeface="ＭＳ Ｐゴシック" panose="020B0600070205080204" pitchFamily="34" charset="-128"/>
            </a:endParaRPr>
          </a:p>
          <a:p>
            <a:pPr eaLnBrk="1" hangingPunct="1"/>
            <a:r>
              <a:rPr kumimoji="1" altLang="en-US">
                <a:solidFill>
                  <a:schemeClr val="tx1"/>
                </a:solidFill>
                <a:latin typeface="Times New Roman" panose="02020603050405020304" pitchFamily="18" charset="0"/>
                <a:ea typeface="ＭＳ Ｐゴシック" panose="020B0600070205080204" pitchFamily="34" charset="-128"/>
              </a:rPr>
              <a:t>Like God, Hudson Taylor was a man who had compassion on lost people too [adapted from Hudson Taylor, </a:t>
            </a:r>
            <a:r>
              <a:rPr kumimoji="1" altLang="en-US" i="1">
                <a:solidFill>
                  <a:schemeClr val="tx1"/>
                </a:solidFill>
                <a:latin typeface="Times New Roman" panose="02020603050405020304" pitchFamily="18" charset="0"/>
                <a:ea typeface="ＭＳ Ｐゴシック" panose="020B0600070205080204" pitchFamily="34" charset="-128"/>
              </a:rPr>
              <a:t>A Retrospect</a:t>
            </a:r>
            <a:r>
              <a:rPr kumimoji="1" altLang="en-US">
                <a:solidFill>
                  <a:schemeClr val="tx1"/>
                </a:solidFill>
                <a:latin typeface="Times New Roman" panose="02020603050405020304" pitchFamily="18" charset="0"/>
                <a:ea typeface="ＭＳ Ｐゴシック" panose="020B0600070205080204" pitchFamily="34" charset="-128"/>
              </a:rPr>
              <a:t>, 85-87, in Evangelism notes, 18]</a:t>
            </a:r>
            <a:r>
              <a:rPr kumimoji="1" lang="en-SG" altLang="en-US">
                <a:solidFill>
                  <a:schemeClr val="tx1"/>
                </a:solidFill>
                <a:latin typeface="Times New Roman" panose="02020603050405020304" pitchFamily="18" charset="0"/>
                <a:ea typeface="ＭＳ Ｐゴシック" panose="020B0600070205080204" pitchFamily="34" charset="-128"/>
              </a:rPr>
              <a:t>:</a:t>
            </a:r>
            <a:endParaRPr altLang="en-US">
              <a:latin typeface="Arial" panose="020B0604020202020204" pitchFamily="34" charset="0"/>
              <a:ea typeface="ＭＳ Ｐゴシック" panose="020B0600070205080204" pitchFamily="34" charset="-128"/>
            </a:endParaRPr>
          </a:p>
          <a:p>
            <a:pPr eaLnBrk="1" hangingPunct="1"/>
            <a:endParaRPr altLang="en-US">
              <a:latin typeface="Arial" panose="020B0604020202020204" pitchFamily="34"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Among the passengers on board the boat was one intelligent man, who in the course of his travels had been a good deal abroad, and had even visited England, where he went by the name of Peter.  As might be expected he had heard something of the Gospel, but had never experienced its saving power.  On the previous evening I had drawn him into earnest conversation about his soul</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s salvation.  The man listened with attention, and was even moved to tears, but still no definite result was apparent.  I was pleased, therefore, when he asked … to accompany me, and to hear me preach.</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I went into the cabin of the boat to prepare tracts and books for distribution on landing with my Chinese friend, when suddenly I was startled by a splash and cry from without.  I sprang on deck and took in the situation at a glance.  Peter was gone!  The other men were all there, on board, looking helplessly at the spot where he had disappeared, but making no effort to save him.  A strong wind was carrying the junk rapidly forward in spite of a steady current in the opposite direction, and the low-lying shrub less shore afforded no landmark to indicate how far we had left the drowning man behind.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I instantly let down the sail and leapt overboard in the hope of finding him.  Unsuccessful, I looked around in agonizing suspense, and saw close to me a fishing-boat with a peculiar drag-net furnished with hooks, which I knew would bring him up.</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Come!</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 I cried, as hope revived in my heart.  </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Come and drag over this spot directly; a man is drowning just here!</a:t>
            </a:r>
            <a:r>
              <a:rPr kumimoji="1" lang="mr-IN" altLang="en-US">
                <a:solidFill>
                  <a:schemeClr val="tx1"/>
                </a:solidFill>
                <a:latin typeface="Times New Roman" panose="02020603050405020304" pitchFamily="18" charset="0"/>
                <a:ea typeface="ＭＳ Ｐゴシック" panose="020B0600070205080204" pitchFamily="34" charset="-128"/>
              </a:rPr>
              <a: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Veh bin</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 (It is not convenient), was the unfeeling answer.</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Don</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t talk of </a:t>
            </a:r>
            <a:r>
              <a:rPr kumimoji="1" altLang="en-US" i="1">
                <a:solidFill>
                  <a:schemeClr val="tx1"/>
                </a:solidFill>
                <a:latin typeface="Times New Roman" panose="02020603050405020304" pitchFamily="18" charset="0"/>
                <a:ea typeface="ＭＳ Ｐゴシック" panose="020B0600070205080204" pitchFamily="34" charset="-128"/>
              </a:rPr>
              <a:t>convenience!</a:t>
            </a:r>
            <a:r>
              <a:rPr kumimoji="1" lang="mr-IN" altLang="en-US" i="1">
                <a:solidFill>
                  <a:schemeClr val="tx1"/>
                </a:solidFill>
                <a:latin typeface="Times New Roman" panose="02020603050405020304" pitchFamily="18" charset="0"/>
                <a:ea typeface="ＭＳ Ｐゴシック" panose="020B0600070205080204" pitchFamily="34" charset="-128"/>
              </a:rPr>
              <a:t>"</a:t>
            </a:r>
            <a:r>
              <a:rPr kumimoji="1" altLang="en-US" i="1">
                <a:solidFill>
                  <a:schemeClr val="tx1"/>
                </a:solidFill>
                <a:latin typeface="Times New Roman" panose="02020603050405020304" pitchFamily="18" charset="0"/>
                <a:ea typeface="ＭＳ Ｐゴシック" panose="020B0600070205080204" pitchFamily="34" charset="-128"/>
              </a:rPr>
              <a:t> </a:t>
            </a:r>
            <a:r>
              <a:rPr kumimoji="1" altLang="en-US">
                <a:solidFill>
                  <a:schemeClr val="tx1"/>
                </a:solidFill>
                <a:latin typeface="Times New Roman" panose="02020603050405020304" pitchFamily="18" charset="0"/>
                <a:ea typeface="ＭＳ Ｐゴシック" panose="020B0600070205080204" pitchFamily="34" charset="-128"/>
              </a:rPr>
              <a:t> I cried in an agony; </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a man is drowning I tell you!</a:t>
            </a:r>
            <a:r>
              <a:rPr kumimoji="1" lang="mr-IN" altLang="en-US">
                <a:solidFill>
                  <a:schemeClr val="tx1"/>
                </a:solidFill>
                <a:latin typeface="Times New Roman" panose="02020603050405020304" pitchFamily="18" charset="0"/>
                <a:ea typeface="ＭＳ Ｐゴシック" panose="020B0600070205080204" pitchFamily="34" charset="-128"/>
              </a:rPr>
              <a: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We are busy fishing,</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 they responded, </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and cannot come.</a:t>
            </a:r>
            <a:r>
              <a:rPr kumimoji="1" lang="mr-IN" altLang="en-US">
                <a:solidFill>
                  <a:schemeClr val="tx1"/>
                </a:solidFill>
                <a:latin typeface="Times New Roman" panose="02020603050405020304" pitchFamily="18" charset="0"/>
                <a:ea typeface="ＭＳ Ｐゴシック" panose="020B0600070205080204" pitchFamily="34" charset="-128"/>
              </a:rPr>
              <a: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Never mind your fishing,</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 I said, </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I will give you more money than many a day</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s fishing will bring; only come—come at once!</a:t>
            </a:r>
            <a:r>
              <a:rPr kumimoji="1" lang="mr-IN" altLang="en-US">
                <a:solidFill>
                  <a:schemeClr val="tx1"/>
                </a:solidFill>
                <a:latin typeface="Times New Roman" panose="02020603050405020304" pitchFamily="18" charset="0"/>
                <a:ea typeface="ＭＳ Ｐゴシック" panose="020B0600070205080204" pitchFamily="34" charset="-128"/>
              </a:rPr>
              <a: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How much money will you give us?</a:t>
            </a:r>
            <a:r>
              <a:rPr kumimoji="1" lang="mr-IN" altLang="en-US">
                <a:solidFill>
                  <a:schemeClr val="tx1"/>
                </a:solidFill>
                <a:latin typeface="Times New Roman" panose="02020603050405020304" pitchFamily="18" charset="0"/>
                <a:ea typeface="ＭＳ Ｐゴシック" panose="020B0600070205080204" pitchFamily="34" charset="-128"/>
              </a:rPr>
              <a: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We cannot stay to discuss that now!  Come, or it will be too late.  I will give you five dollars.</a:t>
            </a:r>
            <a:r>
              <a:rPr kumimoji="1" lang="mr-IN" altLang="en-US">
                <a:solidFill>
                  <a:schemeClr val="tx1"/>
                </a:solidFill>
                <a:latin typeface="Times New Roman" panose="02020603050405020304" pitchFamily="18" charset="0"/>
                <a:ea typeface="ＭＳ Ｐゴシック" panose="020B0600070205080204" pitchFamily="34" charset="-128"/>
              </a:rPr>
              <a: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We won</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t do it for that,</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 replied the men. </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Give us twenty dollars, and we will drag.</a:t>
            </a:r>
            <a:r>
              <a:rPr kumimoji="1" lang="mr-IN" altLang="en-US">
                <a:solidFill>
                  <a:schemeClr val="tx1"/>
                </a:solidFill>
                <a:latin typeface="Times New Roman" panose="02020603050405020304" pitchFamily="18" charset="0"/>
                <a:ea typeface="ＭＳ Ｐゴシック" panose="020B0600070205080204" pitchFamily="34" charset="-128"/>
              </a:rPr>
              <a: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I do not possess so much; do come quickly, and I will give you all I have!</a:t>
            </a:r>
            <a:r>
              <a:rPr kumimoji="1" lang="mr-IN" altLang="en-US">
                <a:solidFill>
                  <a:schemeClr val="tx1"/>
                </a:solidFill>
                <a:latin typeface="Times New Roman" panose="02020603050405020304" pitchFamily="18" charset="0"/>
                <a:ea typeface="ＭＳ Ｐゴシック" panose="020B0600070205080204" pitchFamily="34" charset="-128"/>
              </a:rPr>
              <a: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How much may that be?</a:t>
            </a:r>
            <a:r>
              <a:rPr kumimoji="1" lang="mr-IN" altLang="en-US">
                <a:solidFill>
                  <a:schemeClr val="tx1"/>
                </a:solidFill>
                <a:latin typeface="Times New Roman" panose="02020603050405020304" pitchFamily="18" charset="0"/>
                <a:ea typeface="ＭＳ Ｐゴシック" panose="020B0600070205080204" pitchFamily="34" charset="-128"/>
              </a:rPr>
              <a: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I don</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t know exactly, about fourteen dollars.</a:t>
            </a:r>
            <a:r>
              <a:rPr kumimoji="1" lang="mr-IN" altLang="en-US">
                <a:solidFill>
                  <a:schemeClr val="tx1"/>
                </a:solidFill>
                <a:latin typeface="Times New Roman" panose="02020603050405020304" pitchFamily="18" charset="0"/>
                <a:ea typeface="ＭＳ Ｐゴシック" panose="020B0600070205080204" pitchFamily="34" charset="-128"/>
              </a:rPr>
              <a: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At last, but even then slowly enough, the boat was paddled over, and the net let down.  Less than a minute sufficed to bring up the body of the missing man.  The fisherman were clamorous and indignant because their exorbitant demand was delayed while efforts at resuscitation were being made.  But all was in vain—life was extinct.</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 </a:t>
            </a:r>
            <a:endParaRPr kumimoji="1" lang="en-SG" altLang="en-US">
              <a:solidFill>
                <a:schemeClr val="tx1"/>
              </a:solidFill>
              <a:latin typeface="Times New Roman" panose="02020603050405020304" pitchFamily="18" charset="0"/>
              <a:ea typeface="ＭＳ Ｐゴシック" panose="020B0600070205080204" pitchFamily="34" charset="-128"/>
            </a:endParaRPr>
          </a:p>
          <a:p>
            <a:r>
              <a:rPr altLang="en-US">
                <a:latin typeface="Times New Roman" panose="02020603050405020304" pitchFamily="18" charset="0"/>
                <a:ea typeface="ＭＳ Ｐゴシック" panose="020B0600070205080204" pitchFamily="34" charset="-128"/>
              </a:rPr>
              <a:t>To myself this incident was profoundly sad and full of significance, suggesting a far more mournful reality.  Were not those fishermen actually guilty of this poor Chinaman</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s death, in that they had the means of saving him at hand, if they would have but used them?  Assuredly they were guilty.  And yet, let us pause [before] we pronounce judgment against them lest a greater than Nathan answer, </a:t>
            </a:r>
            <a:r>
              <a:rPr lang="mr-IN" altLang="en-US">
                <a:latin typeface="Times New Roman" panose="02020603050405020304" pitchFamily="18" charset="0"/>
                <a:ea typeface="ＭＳ Ｐゴシック" panose="020B0600070205080204" pitchFamily="34" charset="-128"/>
              </a:rPr>
              <a:t>"</a:t>
            </a:r>
            <a:r>
              <a:rPr altLang="en-US" i="1">
                <a:latin typeface="Times New Roman" panose="02020603050405020304" pitchFamily="18" charset="0"/>
                <a:ea typeface="ＭＳ Ｐゴシック" panose="020B0600070205080204" pitchFamily="34" charset="-128"/>
              </a:rPr>
              <a:t>Thou art the man</a:t>
            </a:r>
            <a:r>
              <a:rPr altLang="en-US">
                <a:latin typeface="Times New Roman" panose="02020603050405020304" pitchFamily="18" charset="0"/>
                <a:ea typeface="ＭＳ Ｐゴシック" panose="020B0600070205080204" pitchFamily="34" charset="-128"/>
              </a:rPr>
              <a:t>.</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  Is it so hard-hearted, so wicked a thing to neglect to save the body?  [Isn</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t he much worse who leaves the soul to perish, and like Cain says], </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Am I my brother</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s keeper?</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  </a:t>
            </a:r>
          </a:p>
          <a:p>
            <a:endParaRPr altLang="en-US">
              <a:latin typeface="Times New Roman" panose="02020603050405020304" pitchFamily="18" charset="0"/>
              <a:ea typeface="ＭＳ Ｐゴシック" panose="020B0600070205080204" pitchFamily="34" charset="-128"/>
            </a:endParaRPr>
          </a:p>
          <a:p>
            <a:r>
              <a:rPr altLang="en-US">
                <a:latin typeface="Times New Roman" panose="02020603050405020304" pitchFamily="18" charset="0"/>
                <a:ea typeface="ＭＳ Ｐゴシック" panose="020B0600070205080204" pitchFamily="34" charset="-128"/>
              </a:rPr>
              <a:t>The Lord Jesus commands, commands </a:t>
            </a:r>
            <a:r>
              <a:rPr altLang="en-US" i="1">
                <a:latin typeface="Times New Roman" panose="02020603050405020304" pitchFamily="18" charset="0"/>
                <a:ea typeface="ＭＳ Ｐゴシック" panose="020B0600070205080204" pitchFamily="34" charset="-128"/>
              </a:rPr>
              <a:t>me</a:t>
            </a:r>
            <a:r>
              <a:rPr altLang="en-US">
                <a:latin typeface="Times New Roman" panose="02020603050405020304" pitchFamily="18" charset="0"/>
                <a:ea typeface="ＭＳ Ｐゴシック" panose="020B0600070205080204" pitchFamily="34" charset="-128"/>
              </a:rPr>
              <a:t>, commands </a:t>
            </a:r>
            <a:r>
              <a:rPr altLang="en-US" i="1">
                <a:latin typeface="Times New Roman" panose="02020603050405020304" pitchFamily="18" charset="0"/>
                <a:ea typeface="ＭＳ Ｐゴシック" panose="020B0600070205080204" pitchFamily="34" charset="-128"/>
              </a:rPr>
              <a:t>you,</a:t>
            </a:r>
            <a:r>
              <a:rPr altLang="en-US">
                <a:latin typeface="Times New Roman" panose="02020603050405020304" pitchFamily="18" charset="0"/>
                <a:ea typeface="ＭＳ Ｐゴシック" panose="020B0600070205080204" pitchFamily="34" charset="-128"/>
              </a:rPr>
              <a:t> my brother, and </a:t>
            </a:r>
            <a:r>
              <a:rPr altLang="en-US" i="1">
                <a:latin typeface="Times New Roman" panose="02020603050405020304" pitchFamily="18" charset="0"/>
                <a:ea typeface="ＭＳ Ｐゴシック" panose="020B0600070205080204" pitchFamily="34" charset="-128"/>
              </a:rPr>
              <a:t>you</a:t>
            </a:r>
            <a:r>
              <a:rPr altLang="en-US">
                <a:latin typeface="Times New Roman" panose="02020603050405020304" pitchFamily="18" charset="0"/>
                <a:ea typeface="ＭＳ Ｐゴシック" panose="020B0600070205080204" pitchFamily="34" charset="-128"/>
              </a:rPr>
              <a:t>, my sister. </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Go,</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 says He, </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go ye into </a:t>
            </a:r>
            <a:r>
              <a:rPr altLang="en-US" i="1">
                <a:latin typeface="Times New Roman" panose="02020603050405020304" pitchFamily="18" charset="0"/>
                <a:ea typeface="ＭＳ Ｐゴシック" panose="020B0600070205080204" pitchFamily="34" charset="-128"/>
              </a:rPr>
              <a:t>all</a:t>
            </a:r>
            <a:r>
              <a:rPr altLang="en-US">
                <a:latin typeface="Times New Roman" panose="02020603050405020304" pitchFamily="18" charset="0"/>
                <a:ea typeface="ＭＳ Ｐゴシック" panose="020B0600070205080204" pitchFamily="34" charset="-128"/>
              </a:rPr>
              <a:t> the world, and preach the Gospel to </a:t>
            </a:r>
            <a:r>
              <a:rPr altLang="en-US" i="1">
                <a:latin typeface="Times New Roman" panose="02020603050405020304" pitchFamily="18" charset="0"/>
                <a:ea typeface="ＭＳ Ｐゴシック" panose="020B0600070205080204" pitchFamily="34" charset="-128"/>
              </a:rPr>
              <a:t>every </a:t>
            </a:r>
            <a:r>
              <a:rPr altLang="en-US">
                <a:latin typeface="Times New Roman" panose="02020603050405020304" pitchFamily="18" charset="0"/>
                <a:ea typeface="ＭＳ Ｐゴシック" panose="020B0600070205080204" pitchFamily="34" charset="-128"/>
              </a:rPr>
              <a:t>creature.</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  Shall we say to </a:t>
            </a:r>
            <a:r>
              <a:rPr altLang="en-US" i="1">
                <a:latin typeface="Times New Roman" panose="02020603050405020304" pitchFamily="18" charset="0"/>
                <a:ea typeface="ＭＳ Ｐゴシック" panose="020B0600070205080204" pitchFamily="34" charset="-128"/>
              </a:rPr>
              <a:t>Him</a:t>
            </a:r>
            <a:r>
              <a:rPr altLang="en-US">
                <a:latin typeface="Times New Roman" panose="02020603050405020304" pitchFamily="18" charset="0"/>
                <a:ea typeface="ＭＳ Ｐゴシック" panose="020B0600070205080204" pitchFamily="34" charset="-128"/>
              </a:rPr>
              <a:t>, </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No, it is not convenient</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 shall we tell </a:t>
            </a:r>
            <a:r>
              <a:rPr altLang="en-US" i="1">
                <a:latin typeface="Times New Roman" panose="02020603050405020304" pitchFamily="18" charset="0"/>
                <a:ea typeface="ＭＳ Ｐゴシック" panose="020B0600070205080204" pitchFamily="34" charset="-128"/>
              </a:rPr>
              <a:t>Him</a:t>
            </a:r>
            <a:r>
              <a:rPr altLang="en-US">
                <a:latin typeface="Times New Roman" panose="02020603050405020304" pitchFamily="18" charset="0"/>
                <a:ea typeface="ＭＳ Ｐゴシック" panose="020B0600070205080204" pitchFamily="34" charset="-128"/>
              </a:rPr>
              <a:t> that we are busy fishing and cannot go? that we have bought a piece of ground and cannot go? that we have purchased five yoke of oxen, or married, or are engaged in other and more interesting pursuits, and cannot go?  [Before] long </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we must all appear before the judgment seat of Christ; that every one may receive the things done in his body.</a:t>
            </a:r>
            <a:r>
              <a:rPr lang="mr-IN" altLang="en-US">
                <a:latin typeface="Times New Roman" panose="02020603050405020304" pitchFamily="18" charset="0"/>
                <a:ea typeface="ＭＳ Ｐゴシック" panose="020B0600070205080204" pitchFamily="34" charset="-128"/>
              </a:rPr>
              <a:t>"</a:t>
            </a:r>
            <a:r>
              <a:rPr altLang="en-US">
                <a:latin typeface="Times New Roman" panose="02020603050405020304" pitchFamily="18" charset="0"/>
                <a:ea typeface="ＭＳ Ｐゴシック" panose="020B0600070205080204" pitchFamily="34" charset="-128"/>
              </a:rPr>
              <a:t>  Let us remember, let us pray for, let us labour for the unevangelised Chinese; </a:t>
            </a:r>
            <a:r>
              <a:rPr altLang="en-US" i="1">
                <a:latin typeface="Times New Roman" panose="02020603050405020304" pitchFamily="18" charset="0"/>
                <a:ea typeface="ＭＳ Ｐゴシック" panose="020B0600070205080204" pitchFamily="34" charset="-128"/>
              </a:rPr>
              <a:t>or we shall sin against our own souls.</a:t>
            </a:r>
            <a:r>
              <a:rPr lang="en-SG" altLang="en-US">
                <a:latin typeface="Times New Roman" panose="02020603050405020304" pitchFamily="18" charset="0"/>
                <a:ea typeface="ＭＳ Ｐゴシック" panose="020B0600070205080204" pitchFamily="34" charset="-128"/>
              </a:rPr>
              <a:t> </a:t>
            </a:r>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a:extLst>
              <a:ext uri="{FF2B5EF4-FFF2-40B4-BE49-F238E27FC236}">
                <a16:creationId xmlns:a16="http://schemas.microsoft.com/office/drawing/2014/main" id="{1ABEF39A-8FD0-4B67-94BB-8191975BBC9D}"/>
              </a:ext>
            </a:extLst>
          </p:cNvPr>
          <p:cNvSpPr>
            <a:spLocks noGrp="1" noRot="1" noChangeAspect="1" noTextEdit="1"/>
          </p:cNvSpPr>
          <p:nvPr>
            <p:ph type="sldImg"/>
          </p:nvPr>
        </p:nvSpPr>
        <p:spPr>
          <a:ln/>
        </p:spPr>
      </p:sp>
      <p:sp>
        <p:nvSpPr>
          <p:cNvPr id="876547" name="Rectangle 3">
            <a:extLst>
              <a:ext uri="{FF2B5EF4-FFF2-40B4-BE49-F238E27FC236}">
                <a16:creationId xmlns:a16="http://schemas.microsoft.com/office/drawing/2014/main" id="{820D3715-B480-433C-8EAD-3DE5A47CF816}"/>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a:latin typeface="Calibri" panose="020F0502020204030204" pitchFamily="34" charset="0"/>
                <a:ea typeface="ＭＳ Ｐゴシック" panose="020B0600070205080204" pitchFamily="34" charset="-128"/>
              </a:rPr>
              <a:t>I wonder how long he planned on staying there—forty days like in 3:4?</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7">
            <a:extLst>
              <a:ext uri="{FF2B5EF4-FFF2-40B4-BE49-F238E27FC236}">
                <a16:creationId xmlns:a16="http://schemas.microsoft.com/office/drawing/2014/main" id="{8276E4C5-CA13-45E5-9FD3-4841B19C48B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1C878AA-4D28-4680-9EBA-3A04ADD873E3}" type="slidenum">
              <a:rPr lang="en-US" altLang="en-US" sz="1800">
                <a:latin typeface="Calibri" panose="020F0502020204030204" pitchFamily="34" charset="0"/>
              </a:rPr>
              <a:pPr algn="r" eaLnBrk="1">
                <a:spcBef>
                  <a:spcPct val="0"/>
                </a:spcBef>
              </a:pPr>
              <a:t>192</a:t>
            </a:fld>
            <a:endParaRPr lang="en-US" altLang="en-US"/>
          </a:p>
        </p:txBody>
      </p:sp>
      <p:sp>
        <p:nvSpPr>
          <p:cNvPr id="877571" name="Slide Image Placeholder 2">
            <a:extLst>
              <a:ext uri="{FF2B5EF4-FFF2-40B4-BE49-F238E27FC236}">
                <a16:creationId xmlns:a16="http://schemas.microsoft.com/office/drawing/2014/main" id="{977994B9-1A50-4702-92E9-7864B8D322F4}"/>
              </a:ext>
            </a:extLst>
          </p:cNvPr>
          <p:cNvSpPr>
            <a:spLocks noGrp="1" noRot="1" noChangeAspect="1" noTextEdit="1"/>
          </p:cNvSpPr>
          <p:nvPr>
            <p:ph type="sldImg"/>
          </p:nvPr>
        </p:nvSpPr>
        <p:spPr>
          <a:solidFill>
            <a:srgbClr val="FFFFFF"/>
          </a:solidFill>
          <a:ln/>
        </p:spPr>
      </p:sp>
      <p:sp>
        <p:nvSpPr>
          <p:cNvPr id="877572" name="Rectangle 3">
            <a:extLst>
              <a:ext uri="{FF2B5EF4-FFF2-40B4-BE49-F238E27FC236}">
                <a16:creationId xmlns:a16="http://schemas.microsoft.com/office/drawing/2014/main" id="{7EEB7D43-68D8-46CB-B18F-9AE9748D2F72}"/>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a:latin typeface="Times New Roman" panose="02020603050405020304" pitchFamily="18" charset="0"/>
                <a:ea typeface="ＭＳ Ｐゴシック" panose="020B0600070205080204" pitchFamily="34" charset="-128"/>
              </a:rPr>
              <a:t>You would think he would go west back to Israel, right?</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7">
            <a:extLst>
              <a:ext uri="{FF2B5EF4-FFF2-40B4-BE49-F238E27FC236}">
                <a16:creationId xmlns:a16="http://schemas.microsoft.com/office/drawing/2014/main" id="{5F60933F-AA74-4185-93D2-15E610FE6CB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464475D-292E-4C99-B709-0968FBB754D2}" type="slidenum">
              <a:rPr lang="en-US" altLang="en-US" sz="1800">
                <a:latin typeface="Calibri" panose="020F0502020204030204" pitchFamily="34" charset="0"/>
              </a:rPr>
              <a:pPr algn="r" eaLnBrk="1">
                <a:spcBef>
                  <a:spcPct val="0"/>
                </a:spcBef>
              </a:pPr>
              <a:t>193</a:t>
            </a:fld>
            <a:endParaRPr lang="en-US" altLang="en-US"/>
          </a:p>
        </p:txBody>
      </p:sp>
      <p:sp>
        <p:nvSpPr>
          <p:cNvPr id="878595" name="Slide Image Placeholder 2">
            <a:extLst>
              <a:ext uri="{FF2B5EF4-FFF2-40B4-BE49-F238E27FC236}">
                <a16:creationId xmlns:a16="http://schemas.microsoft.com/office/drawing/2014/main" id="{0ACBDA55-C88F-4594-AF64-09A2462D1375}"/>
              </a:ext>
            </a:extLst>
          </p:cNvPr>
          <p:cNvSpPr>
            <a:spLocks noGrp="1" noRot="1" noChangeAspect="1" noTextEdit="1"/>
          </p:cNvSpPr>
          <p:nvPr>
            <p:ph type="sldImg"/>
          </p:nvPr>
        </p:nvSpPr>
        <p:spPr>
          <a:solidFill>
            <a:srgbClr val="FFFFFF"/>
          </a:solidFill>
          <a:ln/>
        </p:spPr>
      </p:sp>
      <p:sp>
        <p:nvSpPr>
          <p:cNvPr id="878596" name="Rectangle 3">
            <a:extLst>
              <a:ext uri="{FF2B5EF4-FFF2-40B4-BE49-F238E27FC236}">
                <a16:creationId xmlns:a16="http://schemas.microsoft.com/office/drawing/2014/main" id="{DDC9B087-5F24-46B0-95E9-BD3990ED2CBC}"/>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lang="zh-CN" altLang="en-US">
                <a:latin typeface="Times New Roman" panose="02020603050405020304" pitchFamily="18" charset="0"/>
                <a:ea typeface="ＭＳ Ｐゴシック" panose="020B0600070205080204" pitchFamily="34" charset="-128"/>
              </a:rPr>
              <a:t>也许他认为上帝的判决是在从西</a:t>
            </a:r>
            <a:r>
              <a:rPr lang="zh-CN" altLang="en-US">
                <a:latin typeface="KaiTi" panose="02010609060101010101" pitchFamily="49" charset="-122"/>
                <a:ea typeface="KaiTi" panose="02010609060101010101" pitchFamily="49" charset="-122"/>
              </a:rPr>
              <a:t>部的</a:t>
            </a:r>
            <a:r>
              <a:rPr lang="zh-CN" altLang="en-US">
                <a:latin typeface="Times New Roman" panose="02020603050405020304" pitchFamily="18" charset="0"/>
                <a:ea typeface="ＭＳ Ｐゴシック" panose="020B0600070205080204" pitchFamily="34" charset="-128"/>
              </a:rPr>
              <a:t>耶路撒冷而来，他不希望被碰上！</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a:extLst>
              <a:ext uri="{FF2B5EF4-FFF2-40B4-BE49-F238E27FC236}">
                <a16:creationId xmlns:a16="http://schemas.microsoft.com/office/drawing/2014/main" id="{58E52836-A5EE-4A35-8546-11C6CB62AAAC}"/>
              </a:ext>
            </a:extLst>
          </p:cNvPr>
          <p:cNvSpPr>
            <a:spLocks noGrp="1" noRot="1" noChangeAspect="1" noTextEdit="1"/>
          </p:cNvSpPr>
          <p:nvPr>
            <p:ph type="sldImg"/>
          </p:nvPr>
        </p:nvSpPr>
        <p:spPr>
          <a:ln/>
        </p:spPr>
      </p:sp>
      <p:sp>
        <p:nvSpPr>
          <p:cNvPr id="879619" name="Rectangle 3">
            <a:extLst>
              <a:ext uri="{FF2B5EF4-FFF2-40B4-BE49-F238E27FC236}">
                <a16:creationId xmlns:a16="http://schemas.microsoft.com/office/drawing/2014/main" id="{C68B2EB4-99DA-4BE8-B1B5-3A92BFEE6058}"/>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a:latin typeface="Calibri" panose="020F0502020204030204" pitchFamily="34" charset="0"/>
                <a:ea typeface="ＭＳ Ｐゴシック" panose="020B0600070205080204" pitchFamily="34" charset="-128"/>
              </a:rPr>
              <a:t>He knew how to make shelters since he did this once a year for the Feast of Booths when Israelites lived for a whole week in a small shelter outside their homes</a:t>
            </a:r>
            <a:r>
              <a:rPr lang="zh-CN" altLang="en-US">
                <a:latin typeface="Times New Roman" panose="02020603050405020304" pitchFamily="18" charset="0"/>
                <a:ea typeface="ＭＳ Ｐゴシック" panose="020B0600070205080204" pitchFamily="34" charset="-128"/>
              </a:rPr>
              <a:t>住棚节（避风塘）</a:t>
            </a:r>
            <a:endParaRPr altLang="en-US" sz="16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Slide Image Placeholder 1">
            <a:extLst>
              <a:ext uri="{FF2B5EF4-FFF2-40B4-BE49-F238E27FC236}">
                <a16:creationId xmlns:a16="http://schemas.microsoft.com/office/drawing/2014/main" id="{95508D24-5EB1-4D70-A8B8-326C84C92F60}"/>
              </a:ext>
            </a:extLst>
          </p:cNvPr>
          <p:cNvSpPr>
            <a:spLocks noGrp="1" noRot="1" noChangeAspect="1" noTextEdit="1"/>
          </p:cNvSpPr>
          <p:nvPr>
            <p:ph type="sldImg"/>
          </p:nvPr>
        </p:nvSpPr>
        <p:spPr>
          <a:solidFill>
            <a:srgbClr val="FFFFFF"/>
          </a:solidFill>
          <a:ln/>
        </p:spPr>
      </p:sp>
      <p:sp>
        <p:nvSpPr>
          <p:cNvPr id="880643" name="Notes Placeholder 2">
            <a:extLst>
              <a:ext uri="{FF2B5EF4-FFF2-40B4-BE49-F238E27FC236}">
                <a16:creationId xmlns:a16="http://schemas.microsoft.com/office/drawing/2014/main" id="{003D9A1F-A028-47DA-A818-11F8D52965C5}"/>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spcBef>
                <a:spcPts val="600"/>
              </a:spcBef>
            </a:pPr>
            <a:r>
              <a:rPr altLang="en-US" sz="1600" b="1">
                <a:latin typeface="Times New Roman" panose="02020603050405020304" pitchFamily="18" charset="0"/>
                <a:ea typeface="ＭＳ Ｐゴシック" panose="020B0600070205080204" pitchFamily="34" charset="-128"/>
              </a:rPr>
              <a:t>Some think this is a castor oil plant that grows 8 feet in five months.</a:t>
            </a:r>
          </a:p>
          <a:p>
            <a:pPr eaLnBrk="1">
              <a:spcBef>
                <a:spcPts val="600"/>
              </a:spcBef>
            </a:pPr>
            <a:r>
              <a:rPr altLang="en-US" sz="1600" b="1">
                <a:latin typeface="Times New Roman" panose="02020603050405020304" pitchFamily="18" charset="0"/>
                <a:ea typeface="ＭＳ Ｐゴシック" panose="020B0600070205080204" pitchFamily="34" charset="-128"/>
              </a:rPr>
              <a:t>But this is a miraculous one that grew in but a few minutes or hours.</a:t>
            </a:r>
          </a:p>
          <a:p>
            <a:pPr eaLnBrk="1">
              <a:spcBef>
                <a:spcPts val="600"/>
              </a:spcBef>
            </a:pPr>
            <a:r>
              <a:rPr altLang="en-US" sz="1600" b="1">
                <a:latin typeface="Times New Roman" panose="02020603050405020304" pitchFamily="18" charset="0"/>
                <a:ea typeface="ＭＳ Ｐゴシック" panose="020B0600070205080204" pitchFamily="34" charset="-128"/>
              </a:rPr>
              <a:t>There</a:t>
            </a:r>
            <a:r>
              <a:rPr lang="ja-JP" altLang="en-US" sz="1600" b="1">
                <a:latin typeface="Times New Roman" panose="02020603050405020304" pitchFamily="18" charset="0"/>
                <a:ea typeface="ＭＳ Ｐゴシック" panose="020B0600070205080204" pitchFamily="34" charset="-128"/>
              </a:rPr>
              <a:t>’</a:t>
            </a:r>
            <a:r>
              <a:rPr altLang="ja-JP" sz="1600" b="1">
                <a:latin typeface="Times New Roman" panose="02020603050405020304" pitchFamily="18" charset="0"/>
                <a:ea typeface="ＭＳ Ｐゴシック" panose="020B0600070205080204" pitchFamily="34" charset="-128"/>
              </a:rPr>
              <a:t>s a word play here because it literally says,</a:t>
            </a:r>
          </a:p>
          <a:p>
            <a:pPr eaLnBrk="1">
              <a:spcBef>
                <a:spcPts val="600"/>
              </a:spcBef>
            </a:pPr>
            <a:r>
              <a:rPr lang="ja-JP" altLang="en-US" sz="1600" b="1">
                <a:latin typeface="Times New Roman" panose="02020603050405020304" pitchFamily="18" charset="0"/>
                <a:ea typeface="ＭＳ Ｐゴシック" panose="020B0600070205080204" pitchFamily="34" charset="-128"/>
              </a:rPr>
              <a:t>“</a:t>
            </a:r>
            <a:r>
              <a:rPr altLang="ja-JP" sz="1600" b="1">
                <a:latin typeface="Times New Roman" panose="02020603050405020304" pitchFamily="18" charset="0"/>
                <a:ea typeface="ＭＳ Ｐゴシック" panose="020B0600070205080204" pitchFamily="34" charset="-128"/>
              </a:rPr>
              <a:t>The worm attacked the plant and the sun attacked </a:t>
            </a:r>
            <a:r>
              <a:rPr lang="ko-KR" altLang="en-US" sz="1600" b="1">
                <a:latin typeface="Times New Roman" panose="02020603050405020304" pitchFamily="18" charset="0"/>
                <a:ea typeface="ＭＳ Ｐゴシック" panose="020B0600070205080204" pitchFamily="34" charset="-128"/>
              </a:rPr>
              <a:t>约拿书</a:t>
            </a:r>
            <a:r>
              <a:rPr altLang="ja-JP" sz="1600" b="1">
                <a:latin typeface="Times New Roman" panose="02020603050405020304" pitchFamily="18" charset="0"/>
                <a:ea typeface="ＭＳ Ｐゴシック" panose="020B0600070205080204" pitchFamily="34" charset="-128"/>
              </a:rPr>
              <a:t>.</a:t>
            </a:r>
            <a:r>
              <a:rPr lang="ja-JP" altLang="en-US" sz="1600" b="1">
                <a:latin typeface="Times New Roman" panose="02020603050405020304" pitchFamily="18" charset="0"/>
                <a:ea typeface="ＭＳ Ｐゴシック" panose="020B0600070205080204" pitchFamily="34" charset="-128"/>
              </a:rPr>
              <a:t>”</a:t>
            </a:r>
            <a:r>
              <a:rPr altLang="ja-JP" sz="1600" b="1">
                <a:latin typeface="Times New Roman" panose="02020603050405020304" pitchFamily="18" charset="0"/>
                <a:ea typeface="ＭＳ Ｐゴシック" panose="020B0600070205080204" pitchFamily="34" charset="-128"/>
              </a:rPr>
              <a:t>  </a:t>
            </a:r>
          </a:p>
          <a:p>
            <a:pPr eaLnBrk="1">
              <a:spcBef>
                <a:spcPts val="600"/>
              </a:spcBef>
            </a:pPr>
            <a:r>
              <a:rPr altLang="en-US" sz="1600" b="1">
                <a:latin typeface="Times New Roman" panose="02020603050405020304" pitchFamily="18" charset="0"/>
                <a:ea typeface="ＭＳ Ｐゴシック" panose="020B0600070205080204" pitchFamily="34" charset="-128"/>
              </a:rPr>
              <a:t>What a turn of events…</a:t>
            </a:r>
          </a:p>
          <a:p>
            <a:pPr eaLnBrk="1">
              <a:spcBef>
                <a:spcPts val="600"/>
              </a:spcBef>
            </a:pPr>
            <a:endParaRPr altLang="en-US" sz="1600">
              <a:latin typeface="Times New Roman" panose="02020603050405020304" pitchFamily="18" charset="0"/>
              <a:ea typeface="ＭＳ Ｐゴシック" panose="020B0600070205080204" pitchFamily="34" charset="-128"/>
            </a:endParaRPr>
          </a:p>
        </p:txBody>
      </p:sp>
      <p:sp>
        <p:nvSpPr>
          <p:cNvPr id="880644" name="Slide Number Placeholder 3">
            <a:extLst>
              <a:ext uri="{FF2B5EF4-FFF2-40B4-BE49-F238E27FC236}">
                <a16:creationId xmlns:a16="http://schemas.microsoft.com/office/drawing/2014/main" id="{467A912F-AC42-43C2-B269-93B926ECB47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7F2B4F1-E4A5-4A4A-929C-FFA22415C980}" type="slidenum">
              <a:rPr lang="en-US" altLang="en-US" sz="1800">
                <a:latin typeface="Calibri" panose="020F0502020204030204" pitchFamily="34" charset="0"/>
              </a:rPr>
              <a:pPr algn="r" eaLnBrk="1">
                <a:spcBef>
                  <a:spcPct val="0"/>
                </a:spcBef>
              </a:pPr>
              <a:t>195</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Slide Image Placeholder 1">
            <a:extLst>
              <a:ext uri="{FF2B5EF4-FFF2-40B4-BE49-F238E27FC236}">
                <a16:creationId xmlns:a16="http://schemas.microsoft.com/office/drawing/2014/main" id="{DFC4254A-254F-4771-8CC5-7BCCA4559467}"/>
              </a:ext>
            </a:extLst>
          </p:cNvPr>
          <p:cNvSpPr>
            <a:spLocks noGrp="1" noRot="1" noChangeAspect="1" noTextEdit="1"/>
          </p:cNvSpPr>
          <p:nvPr>
            <p:ph type="sldImg"/>
          </p:nvPr>
        </p:nvSpPr>
        <p:spPr>
          <a:ln/>
        </p:spPr>
      </p:sp>
      <p:sp>
        <p:nvSpPr>
          <p:cNvPr id="707587" name="Notes Placeholder 2">
            <a:extLst>
              <a:ext uri="{FF2B5EF4-FFF2-40B4-BE49-F238E27FC236}">
                <a16:creationId xmlns:a16="http://schemas.microsoft.com/office/drawing/2014/main" id="{F37747E9-23D9-4140-82F5-F5AD53DF871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a:solidFill>
                  <a:srgbClr val="FFFFFF"/>
                </a:solidFill>
                <a:latin typeface="Arial" panose="020B0604020202020204" pitchFamily="34" charset="0"/>
                <a:ea typeface="ＭＳ Ｐゴシック" panose="020B0600070205080204" pitchFamily="34" charset="-128"/>
                <a:cs typeface="Arial" panose="020B0604020202020204" pitchFamily="34" charset="0"/>
              </a:rPr>
              <a:t>Of all the commandments, which is the most important?</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i="1">
                <a:latin typeface="Times New Roman" panose="02020603050405020304" pitchFamily="18" charset="0"/>
                <a:ea typeface="ＭＳ Ｐゴシック" panose="020B0600070205080204" pitchFamily="34" charset="-128"/>
              </a:rPr>
              <a:t>  Jesus answered…</a:t>
            </a:r>
            <a:endParaRPr altLang="en-US" i="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7588" name="Slide Number Placeholder 3">
            <a:extLst>
              <a:ext uri="{FF2B5EF4-FFF2-40B4-BE49-F238E27FC236}">
                <a16:creationId xmlns:a16="http://schemas.microsoft.com/office/drawing/2014/main" id="{401554C2-1238-4F5E-9CE1-6B85213E81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CDB350A-7F15-4033-9BE0-607DA5717673}" type="slidenum">
              <a:rPr lang="en-US" altLang="en-US"/>
              <a:pPr>
                <a:spcBef>
                  <a:spcPct val="0"/>
                </a:spcBef>
              </a:pPr>
              <a:t>22</a:t>
            </a:fld>
            <a:endParaRPr lang="en-US"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Slide Image Placeholder 1">
            <a:extLst>
              <a:ext uri="{FF2B5EF4-FFF2-40B4-BE49-F238E27FC236}">
                <a16:creationId xmlns:a16="http://schemas.microsoft.com/office/drawing/2014/main" id="{5A34A168-3486-43EC-978A-45F69D45CCC9}"/>
              </a:ext>
            </a:extLst>
          </p:cNvPr>
          <p:cNvSpPr>
            <a:spLocks noGrp="1" noRot="1" noChangeAspect="1" noTextEdit="1"/>
          </p:cNvSpPr>
          <p:nvPr>
            <p:ph type="sldImg"/>
          </p:nvPr>
        </p:nvSpPr>
        <p:spPr>
          <a:solidFill>
            <a:srgbClr val="FFFFFF"/>
          </a:solidFill>
          <a:ln/>
        </p:spPr>
      </p:sp>
      <p:sp>
        <p:nvSpPr>
          <p:cNvPr id="881667" name="Notes Placeholder 2">
            <a:extLst>
              <a:ext uri="{FF2B5EF4-FFF2-40B4-BE49-F238E27FC236}">
                <a16:creationId xmlns:a16="http://schemas.microsoft.com/office/drawing/2014/main" id="{B3A88B75-A56E-40CD-9A1E-DD14A5A16448}"/>
              </a:ext>
            </a:extLst>
          </p:cNvPr>
          <p:cNvSpPr txBox="1">
            <a:spLocks noGrp="1"/>
          </p:cNvSpPr>
          <p:nvPr>
            <p:ph type="body" idx="1"/>
          </p:nvPr>
        </p:nvSpPr>
        <p:spPr bwMode="auto">
          <a:solidFill>
            <a:srgbClr val="FFFFFF"/>
          </a:solidFill>
          <a:ln>
            <a:solidFill>
              <a:srgbClr val="000000"/>
            </a:solidFill>
            <a:miter lim="800000"/>
            <a:headEnd/>
            <a:tailEnd/>
          </a:ln>
        </p:spPr>
        <p:txBody>
          <a:bodyPr/>
          <a:lstStyle/>
          <a:p>
            <a:r>
              <a:rPr altLang="en-US" sz="1600" b="1">
                <a:latin typeface="Times New Roman" panose="02020603050405020304" pitchFamily="18" charset="0"/>
                <a:ea typeface="ＭＳ Ｐゴシック" panose="020B0600070205080204" pitchFamily="34" charset="-128"/>
              </a:rPr>
              <a:t>Some think this is a castor oil plant that grows 8 feet in five months.</a:t>
            </a:r>
          </a:p>
          <a:p>
            <a:r>
              <a:rPr altLang="en-US" sz="1600" b="1">
                <a:latin typeface="Times New Roman" panose="02020603050405020304" pitchFamily="18" charset="0"/>
                <a:ea typeface="ＭＳ Ｐゴシック" panose="020B0600070205080204" pitchFamily="34" charset="-128"/>
              </a:rPr>
              <a:t>But this is a miraculous one that grew in but a few minutes or hours.</a:t>
            </a:r>
          </a:p>
          <a:p>
            <a:r>
              <a:rPr altLang="en-US" sz="1600" b="1">
                <a:latin typeface="Times New Roman" panose="02020603050405020304" pitchFamily="18" charset="0"/>
                <a:ea typeface="ＭＳ Ｐゴシック" panose="020B0600070205080204" pitchFamily="34" charset="-128"/>
              </a:rPr>
              <a:t>There</a:t>
            </a:r>
            <a:r>
              <a:rPr lang="fr-FR" altLang="ja-JP" sz="1600" b="1">
                <a:latin typeface="Times New Roman" panose="02020603050405020304" pitchFamily="18" charset="0"/>
                <a:ea typeface="ＭＳ Ｐゴシック" panose="020B0600070205080204" pitchFamily="34" charset="-128"/>
              </a:rPr>
              <a:t>'</a:t>
            </a:r>
            <a:r>
              <a:rPr altLang="en-US" sz="1600" b="1">
                <a:latin typeface="Times New Roman" panose="02020603050405020304" pitchFamily="18" charset="0"/>
                <a:ea typeface="ＭＳ Ｐゴシック" panose="020B0600070205080204" pitchFamily="34" charset="-128"/>
              </a:rPr>
              <a:t>s a word play here because it literally says, </a:t>
            </a:r>
          </a:p>
          <a:p>
            <a:r>
              <a:rPr altLang="ja-JP" sz="1600" b="1">
                <a:latin typeface="Times New Roman" panose="02020603050405020304" pitchFamily="18" charset="0"/>
                <a:ea typeface="ＭＳ Ｐゴシック" panose="020B0600070205080204" pitchFamily="34" charset="-128"/>
              </a:rPr>
              <a:t>"</a:t>
            </a:r>
            <a:r>
              <a:rPr altLang="en-US" sz="1600" b="1">
                <a:latin typeface="Times New Roman" panose="02020603050405020304" pitchFamily="18" charset="0"/>
                <a:ea typeface="ＭＳ Ｐゴシック" panose="020B0600070205080204" pitchFamily="34" charset="-128"/>
              </a:rPr>
              <a:t>The worm attacked the plant and the sun attacked </a:t>
            </a:r>
            <a:r>
              <a:rPr lang="ko-KR" altLang="en-US" sz="1600" b="1">
                <a:latin typeface="Times New Roman" panose="02020603050405020304" pitchFamily="18" charset="0"/>
                <a:ea typeface="ＭＳ Ｐゴシック" panose="020B0600070205080204" pitchFamily="34" charset="-128"/>
              </a:rPr>
              <a:t>约拿书</a:t>
            </a:r>
            <a:r>
              <a:rPr altLang="en-US" sz="1600" b="1">
                <a:latin typeface="Times New Roman" panose="02020603050405020304" pitchFamily="18" charset="0"/>
                <a:ea typeface="ＭＳ Ｐゴシック" panose="020B0600070205080204" pitchFamily="34" charset="-128"/>
              </a:rPr>
              <a:t>.</a:t>
            </a:r>
            <a:r>
              <a:rPr altLang="ja-JP" sz="1600" b="1">
                <a:latin typeface="Times New Roman" panose="02020603050405020304" pitchFamily="18" charset="0"/>
                <a:ea typeface="ＭＳ Ｐゴシック" panose="020B0600070205080204" pitchFamily="34" charset="-128"/>
              </a:rPr>
              <a:t>"</a:t>
            </a:r>
            <a:r>
              <a:rPr altLang="en-US" sz="1600" b="1">
                <a:latin typeface="Times New Roman" panose="02020603050405020304" pitchFamily="18" charset="0"/>
                <a:ea typeface="ＭＳ Ｐゴシック" panose="020B0600070205080204" pitchFamily="34" charset="-128"/>
              </a:rPr>
              <a:t>  </a:t>
            </a:r>
          </a:p>
          <a:p>
            <a:r>
              <a:rPr altLang="en-US" sz="1600" b="1">
                <a:latin typeface="Times New Roman" panose="02020603050405020304" pitchFamily="18" charset="0"/>
                <a:ea typeface="ＭＳ Ｐゴシック" panose="020B0600070205080204" pitchFamily="34" charset="-128"/>
              </a:rPr>
              <a:t>What a turn of events…</a:t>
            </a:r>
          </a:p>
          <a:p>
            <a:endParaRPr altLang="en-US" sz="1600">
              <a:latin typeface="Times New Roman" panose="02020603050405020304" pitchFamily="18" charset="0"/>
              <a:ea typeface="ＭＳ Ｐゴシック" panose="020B0600070205080204" pitchFamily="34" charset="-128"/>
            </a:endParaRPr>
          </a:p>
        </p:txBody>
      </p:sp>
      <p:sp>
        <p:nvSpPr>
          <p:cNvPr id="881668" name="Slide Number Placeholder 3">
            <a:extLst>
              <a:ext uri="{FF2B5EF4-FFF2-40B4-BE49-F238E27FC236}">
                <a16:creationId xmlns:a16="http://schemas.microsoft.com/office/drawing/2014/main" id="{56A98217-B8FF-4B9C-A6E0-2D21DE098EE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4E1DC3BB-5363-490B-A2A9-EAB2E409E85F}" type="slidenum">
              <a:rPr lang="en-US" altLang="en-US"/>
              <a:pPr algn="r">
                <a:spcBef>
                  <a:spcPct val="0"/>
                </a:spcBef>
              </a:pPr>
              <a:t>196</a:t>
            </a:fld>
            <a:endParaRPr lang="en-US"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Slide Image Placeholder 1">
            <a:extLst>
              <a:ext uri="{FF2B5EF4-FFF2-40B4-BE49-F238E27FC236}">
                <a16:creationId xmlns:a16="http://schemas.microsoft.com/office/drawing/2014/main" id="{CB63F34C-9374-4ADF-97D4-D68791A7A30E}"/>
              </a:ext>
            </a:extLst>
          </p:cNvPr>
          <p:cNvSpPr>
            <a:spLocks noGrp="1" noRot="1" noChangeAspect="1" noTextEdit="1"/>
          </p:cNvSpPr>
          <p:nvPr>
            <p:ph type="sldImg"/>
          </p:nvPr>
        </p:nvSpPr>
        <p:spPr>
          <a:solidFill>
            <a:srgbClr val="FFFFFF"/>
          </a:solidFill>
          <a:ln/>
        </p:spPr>
      </p:sp>
      <p:sp>
        <p:nvSpPr>
          <p:cNvPr id="882691" name="Notes Placeholder 2">
            <a:extLst>
              <a:ext uri="{FF2B5EF4-FFF2-40B4-BE49-F238E27FC236}">
                <a16:creationId xmlns:a16="http://schemas.microsoft.com/office/drawing/2014/main" id="{A45431DF-B7E0-4105-BE62-894D12D13388}"/>
              </a:ext>
            </a:extLst>
          </p:cNvPr>
          <p:cNvSpPr txBox="1">
            <a:spLocks noGrp="1"/>
          </p:cNvSpPr>
          <p:nvPr>
            <p:ph type="body" idx="1"/>
          </p:nvPr>
        </p:nvSpPr>
        <p:spPr bwMode="auto">
          <a:solidFill>
            <a:srgbClr val="FFFFFF"/>
          </a:solidFill>
          <a:ln>
            <a:solidFill>
              <a:srgbClr val="000000"/>
            </a:solidFill>
            <a:miter lim="800000"/>
            <a:headEnd/>
            <a:tailEnd/>
          </a:ln>
        </p:spPr>
        <p:txBody>
          <a:bodyPr/>
          <a:lstStyle/>
          <a:p>
            <a:r>
              <a:rPr altLang="en-US" sz="1600" b="1">
                <a:latin typeface="Times New Roman" panose="02020603050405020304" pitchFamily="18" charset="0"/>
                <a:ea typeface="ＭＳ Ｐゴシック" panose="020B0600070205080204" pitchFamily="34" charset="-128"/>
              </a:rPr>
              <a:t>Some think this is a castor oil plant that grows 8 feet in five months.</a:t>
            </a:r>
          </a:p>
          <a:p>
            <a:r>
              <a:rPr altLang="en-US" sz="1600" b="1">
                <a:latin typeface="Times New Roman" panose="02020603050405020304" pitchFamily="18" charset="0"/>
                <a:ea typeface="ＭＳ Ｐゴシック" panose="020B0600070205080204" pitchFamily="34" charset="-128"/>
              </a:rPr>
              <a:t>But this is a miraculous one that grew in but a few minutes or hours.</a:t>
            </a:r>
          </a:p>
          <a:p>
            <a:r>
              <a:rPr altLang="en-US" sz="1600" b="1">
                <a:latin typeface="Times New Roman" panose="02020603050405020304" pitchFamily="18" charset="0"/>
                <a:ea typeface="ＭＳ Ｐゴシック" panose="020B0600070205080204" pitchFamily="34" charset="-128"/>
              </a:rPr>
              <a:t>There</a:t>
            </a:r>
            <a:r>
              <a:rPr lang="fr-FR" altLang="ja-JP" sz="1600" b="1">
                <a:latin typeface="Times New Roman" panose="02020603050405020304" pitchFamily="18" charset="0"/>
                <a:ea typeface="ＭＳ Ｐゴシック" panose="020B0600070205080204" pitchFamily="34" charset="-128"/>
              </a:rPr>
              <a:t>'</a:t>
            </a:r>
            <a:r>
              <a:rPr altLang="en-US" sz="1600" b="1">
                <a:latin typeface="Times New Roman" panose="02020603050405020304" pitchFamily="18" charset="0"/>
                <a:ea typeface="ＭＳ Ｐゴシック" panose="020B0600070205080204" pitchFamily="34" charset="-128"/>
              </a:rPr>
              <a:t>s a word play here because it literally says, </a:t>
            </a:r>
          </a:p>
          <a:p>
            <a:r>
              <a:rPr altLang="ja-JP" sz="1600" b="1">
                <a:latin typeface="Times New Roman" panose="02020603050405020304" pitchFamily="18" charset="0"/>
                <a:ea typeface="ＭＳ Ｐゴシック" panose="020B0600070205080204" pitchFamily="34" charset="-128"/>
              </a:rPr>
              <a:t>"</a:t>
            </a:r>
            <a:r>
              <a:rPr altLang="en-US" sz="1600" b="1">
                <a:latin typeface="Times New Roman" panose="02020603050405020304" pitchFamily="18" charset="0"/>
                <a:ea typeface="ＭＳ Ｐゴシック" panose="020B0600070205080204" pitchFamily="34" charset="-128"/>
              </a:rPr>
              <a:t>The worm attacked the plant and the sun attacked </a:t>
            </a:r>
            <a:r>
              <a:rPr lang="ko-KR" altLang="en-US" sz="1600" b="1">
                <a:latin typeface="Times New Roman" panose="02020603050405020304" pitchFamily="18" charset="0"/>
                <a:ea typeface="ＭＳ Ｐゴシック" panose="020B0600070205080204" pitchFamily="34" charset="-128"/>
              </a:rPr>
              <a:t>约拿书</a:t>
            </a:r>
            <a:r>
              <a:rPr altLang="en-US" sz="1600" b="1">
                <a:latin typeface="Times New Roman" panose="02020603050405020304" pitchFamily="18" charset="0"/>
                <a:ea typeface="ＭＳ Ｐゴシック" panose="020B0600070205080204" pitchFamily="34" charset="-128"/>
              </a:rPr>
              <a:t>.</a:t>
            </a:r>
            <a:r>
              <a:rPr altLang="ja-JP" sz="1600" b="1">
                <a:latin typeface="Times New Roman" panose="02020603050405020304" pitchFamily="18" charset="0"/>
                <a:ea typeface="ＭＳ Ｐゴシック" panose="020B0600070205080204" pitchFamily="34" charset="-128"/>
              </a:rPr>
              <a:t>"</a:t>
            </a:r>
            <a:r>
              <a:rPr altLang="en-US" sz="1600" b="1">
                <a:latin typeface="Times New Roman" panose="02020603050405020304" pitchFamily="18" charset="0"/>
                <a:ea typeface="ＭＳ Ｐゴシック" panose="020B0600070205080204" pitchFamily="34" charset="-128"/>
              </a:rPr>
              <a:t>  </a:t>
            </a:r>
          </a:p>
          <a:p>
            <a:r>
              <a:rPr altLang="en-US" sz="1600" b="1">
                <a:latin typeface="Times New Roman" panose="02020603050405020304" pitchFamily="18" charset="0"/>
                <a:ea typeface="ＭＳ Ｐゴシック" panose="020B0600070205080204" pitchFamily="34" charset="-128"/>
              </a:rPr>
              <a:t>What a turn of events…</a:t>
            </a:r>
          </a:p>
          <a:p>
            <a:endParaRPr altLang="en-US" sz="1600">
              <a:latin typeface="Times New Roman" panose="02020603050405020304" pitchFamily="18" charset="0"/>
              <a:ea typeface="ＭＳ Ｐゴシック" panose="020B0600070205080204" pitchFamily="34" charset="-128"/>
            </a:endParaRPr>
          </a:p>
        </p:txBody>
      </p:sp>
      <p:sp>
        <p:nvSpPr>
          <p:cNvPr id="882692" name="Slide Number Placeholder 3">
            <a:extLst>
              <a:ext uri="{FF2B5EF4-FFF2-40B4-BE49-F238E27FC236}">
                <a16:creationId xmlns:a16="http://schemas.microsoft.com/office/drawing/2014/main" id="{5AFD3D22-ECF3-4B79-BB02-D3D23092173A}"/>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03C0F101-7552-42FF-9986-222FFC231BE9}" type="slidenum">
              <a:rPr lang="en-US" altLang="en-US"/>
              <a:pPr algn="r">
                <a:spcBef>
                  <a:spcPct val="0"/>
                </a:spcBef>
              </a:pPr>
              <a:t>197</a:t>
            </a:fld>
            <a:endParaRPr lang="en-US" alt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a:extLst>
              <a:ext uri="{FF2B5EF4-FFF2-40B4-BE49-F238E27FC236}">
                <a16:creationId xmlns:a16="http://schemas.microsoft.com/office/drawing/2014/main" id="{F0AA2038-3C57-4267-A12C-9122318405A3}"/>
              </a:ext>
            </a:extLst>
          </p:cNvPr>
          <p:cNvSpPr>
            <a:spLocks noGrp="1" noRot="1" noChangeAspect="1" noTextEdit="1"/>
          </p:cNvSpPr>
          <p:nvPr>
            <p:ph type="sldImg"/>
          </p:nvPr>
        </p:nvSpPr>
        <p:spPr>
          <a:ln/>
        </p:spPr>
      </p:sp>
      <p:sp>
        <p:nvSpPr>
          <p:cNvPr id="883715" name="Rectangle 3">
            <a:extLst>
              <a:ext uri="{FF2B5EF4-FFF2-40B4-BE49-F238E27FC236}">
                <a16:creationId xmlns:a16="http://schemas.microsoft.com/office/drawing/2014/main" id="{E2F1D529-5F62-496F-A942-055557CFD82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Slide Image Placeholder 1">
            <a:extLst>
              <a:ext uri="{FF2B5EF4-FFF2-40B4-BE49-F238E27FC236}">
                <a16:creationId xmlns:a16="http://schemas.microsoft.com/office/drawing/2014/main" id="{75CCD7AF-55EC-420B-8D00-1A8CD316AA20}"/>
              </a:ext>
            </a:extLst>
          </p:cNvPr>
          <p:cNvSpPr>
            <a:spLocks noGrp="1" noRot="1" noChangeAspect="1" noTextEdit="1"/>
          </p:cNvSpPr>
          <p:nvPr>
            <p:ph type="sldImg"/>
          </p:nvPr>
        </p:nvSpPr>
        <p:spPr>
          <a:solidFill>
            <a:srgbClr val="FFFFFF"/>
          </a:solidFill>
          <a:ln/>
        </p:spPr>
      </p:sp>
      <p:sp>
        <p:nvSpPr>
          <p:cNvPr id="249859" name="Notes Placeholder 2">
            <a:extLst>
              <a:ext uri="{FF2B5EF4-FFF2-40B4-BE49-F238E27FC236}">
                <a16:creationId xmlns:a16="http://schemas.microsoft.com/office/drawing/2014/main" id="{A0582B1D-5B67-4D9A-9867-AF012128593F}"/>
              </a:ext>
            </a:extLst>
          </p:cNvPr>
          <p:cNvSpPr>
            <a:spLocks noGrp="1"/>
          </p:cNvSpPr>
          <p:nvPr>
            <p:ph type="body" idx="1"/>
          </p:nvPr>
        </p:nvSpPr>
        <p:spPr>
          <a:solidFill>
            <a:srgbClr val="FFFFFF"/>
          </a:solidFill>
          <a:ln>
            <a:solidFill>
              <a:srgbClr val="000000"/>
            </a:solidFill>
          </a:ln>
        </p:spPr>
        <p:txBody>
          <a:bodyPr/>
          <a:lstStyle/>
          <a:p>
            <a:pPr eaLnBrk="1" hangingPunct="1">
              <a:defRPr/>
            </a:pPr>
            <a:r>
              <a:rPr sz="1600" dirty="0">
                <a:latin typeface="+mn-lt"/>
              </a:rPr>
              <a:t>We should be “people people” rather than “things people.”</a:t>
            </a:r>
            <a:r>
              <a:rPr sz="1600" dirty="0"/>
              <a:t> </a:t>
            </a:r>
          </a:p>
          <a:p>
            <a:pPr eaLnBrk="1" hangingPunct="1">
              <a:defRPr/>
            </a:pPr>
            <a:endParaRPr sz="1600" dirty="0"/>
          </a:p>
          <a:p>
            <a:pPr eaLnBrk="1" hangingPunct="1">
              <a:defRPr/>
            </a:pPr>
            <a:r>
              <a:rPr sz="1600" dirty="0"/>
              <a:t>Read verses 10-11</a:t>
            </a:r>
          </a:p>
        </p:txBody>
      </p:sp>
      <p:sp>
        <p:nvSpPr>
          <p:cNvPr id="884740" name="Slide Number Placeholder 3">
            <a:extLst>
              <a:ext uri="{FF2B5EF4-FFF2-40B4-BE49-F238E27FC236}">
                <a16:creationId xmlns:a16="http://schemas.microsoft.com/office/drawing/2014/main" id="{A29CAF2B-E3B8-44B6-AC2B-C6EB00E7474E}"/>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BB50081D-88FA-4145-A8EC-6BF67039FE69}" type="slidenum">
              <a:rPr lang="en-US" altLang="en-US"/>
              <a:pPr algn="r">
                <a:spcBef>
                  <a:spcPct val="0"/>
                </a:spcBef>
              </a:pPr>
              <a:t>199</a:t>
            </a:fld>
            <a:endParaRPr lang="en-US" alt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a:extLst>
              <a:ext uri="{FF2B5EF4-FFF2-40B4-BE49-F238E27FC236}">
                <a16:creationId xmlns:a16="http://schemas.microsoft.com/office/drawing/2014/main" id="{16FE3E3D-F9F6-4C68-B0D7-0682EEA48913}"/>
              </a:ext>
            </a:extLst>
          </p:cNvPr>
          <p:cNvSpPr>
            <a:spLocks noGrp="1" noRot="1" noChangeAspect="1" noTextEdit="1"/>
          </p:cNvSpPr>
          <p:nvPr>
            <p:ph type="sldImg"/>
          </p:nvPr>
        </p:nvSpPr>
        <p:spPr>
          <a:solidFill>
            <a:srgbClr val="FFFFFF"/>
          </a:solidFill>
          <a:ln/>
        </p:spPr>
      </p:sp>
      <p:sp>
        <p:nvSpPr>
          <p:cNvPr id="885763" name="Rectangle 3">
            <a:extLst>
              <a:ext uri="{FF2B5EF4-FFF2-40B4-BE49-F238E27FC236}">
                <a16:creationId xmlns:a16="http://schemas.microsoft.com/office/drawing/2014/main" id="{1A0C161C-53BB-48BC-BC13-50EA3EE4FFE8}"/>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lvl="1" algn="just" eaLnBrk="1">
              <a:spcBef>
                <a:spcPts val="1200"/>
              </a:spcBef>
              <a:spcAft>
                <a:spcPts val="300"/>
              </a:spcAft>
            </a:pPr>
            <a:r>
              <a:rPr altLang="en-US">
                <a:latin typeface="Times New Roman" panose="02020603050405020304" pitchFamily="18" charset="0"/>
                <a:ea typeface="ＭＳ Ｐゴシック" panose="020B0600070205080204" pitchFamily="34" charset="-128"/>
                <a:cs typeface="Times New Roman" panose="02020603050405020304" pitchFamily="18" charset="0"/>
              </a:rPr>
              <a:t>A.	</a:t>
            </a:r>
            <a:r>
              <a:rPr altLang="en-US">
                <a:latin typeface="Times New Roman" panose="02020603050405020304" pitchFamily="18" charset="0"/>
                <a:ea typeface="ＭＳ Ｐゴシック" panose="020B0600070205080204" pitchFamily="34" charset="-128"/>
              </a:rPr>
              <a:t>We, like </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 are often more </a:t>
            </a:r>
            <a:r>
              <a:rPr altLang="en-US" i="1">
                <a:latin typeface="Times New Roman" panose="02020603050405020304" pitchFamily="18" charset="0"/>
                <a:ea typeface="ＭＳ Ｐゴシック" panose="020B0600070205080204" pitchFamily="34" charset="-128"/>
              </a:rPr>
              <a:t>concerned about things</a:t>
            </a:r>
            <a:r>
              <a:rPr altLang="en-US">
                <a:latin typeface="Times New Roman" panose="02020603050405020304" pitchFamily="18" charset="0"/>
                <a:ea typeface="ＭＳ Ｐゴシック" panose="020B0600070205080204" pitchFamily="34" charset="-128"/>
              </a:rPr>
              <a:t> than people (4:10).</a:t>
            </a:r>
          </a:p>
          <a:p>
            <a:pPr lvl="2" algn="just" eaLnBrk="1">
              <a:spcBef>
                <a:spcPts val="1200"/>
              </a:spcBef>
              <a:spcAft>
                <a:spcPts val="300"/>
              </a:spcAft>
            </a:pPr>
            <a:r>
              <a:rPr altLang="en-US">
                <a:latin typeface="Times New Roman" panose="02020603050405020304" pitchFamily="18" charset="0"/>
                <a:ea typeface="ＭＳ Ｐゴシック" panose="020B0600070205080204" pitchFamily="34" charset="-128"/>
                <a:cs typeface="Times New Roman" panose="02020603050405020304" pitchFamily="18" charset="0"/>
              </a:rPr>
              <a:t>1.	</a:t>
            </a:r>
            <a:r>
              <a:rPr altLang="en-US">
                <a:latin typeface="Times New Roman" panose="02020603050405020304" pitchFamily="18" charset="0"/>
                <a:ea typeface="ＭＳ Ｐゴシック" panose="020B0600070205080204" pitchFamily="34" charset="-128"/>
              </a:rPr>
              <a:t>Actually, we don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a:t>
            </a:r>
            <a:r>
              <a:rPr altLang="ja-JP" i="1">
                <a:latin typeface="Times New Roman" panose="02020603050405020304" pitchFamily="18" charset="0"/>
                <a:ea typeface="ＭＳ Ｐゴシック" panose="020B0600070205080204" pitchFamily="34" charset="-128"/>
              </a:rPr>
              <a:t>try</a:t>
            </a:r>
            <a:r>
              <a:rPr altLang="ja-JP">
                <a:latin typeface="Times New Roman" panose="02020603050405020304" pitchFamily="18" charset="0"/>
                <a:ea typeface="ＭＳ Ｐゴシック" panose="020B0600070205080204" pitchFamily="34" charset="-128"/>
              </a:rPr>
              <a:t> to be concerned for earthly things—we just try to be concerned for </a:t>
            </a:r>
            <a:r>
              <a:rPr altLang="ja-JP" i="1">
                <a:latin typeface="Times New Roman" panose="02020603050405020304" pitchFamily="18" charset="0"/>
                <a:ea typeface="ＭＳ Ｐゴシック" panose="020B0600070205080204" pitchFamily="34" charset="-128"/>
              </a:rPr>
              <a:t>everything all at once</a:t>
            </a:r>
            <a:r>
              <a:rPr altLang="ja-JP">
                <a:latin typeface="Times New Roman" panose="02020603050405020304" pitchFamily="18" charset="0"/>
                <a:ea typeface="ＭＳ Ｐゴシック" panose="020B0600070205080204" pitchFamily="34" charset="-128"/>
              </a:rPr>
              <a:t>.</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Slide Image Placeholder 1">
            <a:extLst>
              <a:ext uri="{FF2B5EF4-FFF2-40B4-BE49-F238E27FC236}">
                <a16:creationId xmlns:a16="http://schemas.microsoft.com/office/drawing/2014/main" id="{256D0054-DBA5-456B-8CBE-46FFB6407895}"/>
              </a:ext>
            </a:extLst>
          </p:cNvPr>
          <p:cNvSpPr>
            <a:spLocks noGrp="1" noRot="1" noChangeAspect="1" noTextEdit="1"/>
          </p:cNvSpPr>
          <p:nvPr>
            <p:ph type="sldImg"/>
          </p:nvPr>
        </p:nvSpPr>
        <p:spPr>
          <a:solidFill>
            <a:srgbClr val="FFFFFF"/>
          </a:solidFill>
          <a:ln/>
        </p:spPr>
      </p:sp>
      <p:sp>
        <p:nvSpPr>
          <p:cNvPr id="886787" name="Notes Placeholder 2">
            <a:extLst>
              <a:ext uri="{FF2B5EF4-FFF2-40B4-BE49-F238E27FC236}">
                <a16:creationId xmlns:a16="http://schemas.microsoft.com/office/drawing/2014/main" id="{51A6D9F8-7CDB-4FD4-890E-5B47953B96FF}"/>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spcBef>
                <a:spcPts val="500"/>
              </a:spcBef>
            </a:pPr>
            <a:r>
              <a:rPr lang="ko-KR" altLang="en-US" sz="1400" b="1">
                <a:latin typeface="Times New Roman" panose="02020603050405020304" pitchFamily="18" charset="0"/>
                <a:ea typeface="ＭＳ Ｐゴシック" panose="020B0600070205080204" pitchFamily="34" charset="-128"/>
              </a:rPr>
              <a:t>约拿书</a:t>
            </a:r>
            <a:r>
              <a:rPr altLang="en-US" sz="1400" b="1">
                <a:latin typeface="Times New Roman" panose="02020603050405020304" pitchFamily="18" charset="0"/>
                <a:ea typeface="ＭＳ Ｐゴシック" panose="020B0600070205080204" pitchFamily="34" charset="-128"/>
              </a:rPr>
              <a:t> was not spinning plates here, though.</a:t>
            </a:r>
          </a:p>
          <a:p>
            <a:pPr eaLnBrk="1">
              <a:spcBef>
                <a:spcPts val="500"/>
              </a:spcBef>
            </a:pPr>
            <a:r>
              <a:rPr altLang="en-US" sz="1400" b="1">
                <a:latin typeface="Times New Roman" panose="02020603050405020304" pitchFamily="18" charset="0"/>
                <a:ea typeface="ＭＳ Ｐゴシック" panose="020B0600070205080204" pitchFamily="34" charset="-128"/>
              </a:rPr>
              <a:t>He was actually enjoying the blessings of God</a:t>
            </a: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s goodness.  The Lord pointed out that he neither planted nor cared for this plant.</a:t>
            </a:r>
          </a:p>
          <a:p>
            <a:pPr eaLnBrk="1">
              <a:spcBef>
                <a:spcPts val="500"/>
              </a:spcBef>
            </a:pPr>
            <a:r>
              <a:rPr altLang="en-US" sz="1400" b="1">
                <a:latin typeface="Times New Roman" panose="02020603050405020304" pitchFamily="18" charset="0"/>
                <a:ea typeface="ＭＳ Ｐゴシック" panose="020B0600070205080204" pitchFamily="34" charset="-128"/>
              </a:rPr>
              <a:t>I guess we also can get used to God</a:t>
            </a:r>
            <a:r>
              <a:rPr lang="ja-JP" altLang="en-US" sz="1400" b="1">
                <a:latin typeface="Times New Roman" panose="02020603050405020304" pitchFamily="18" charset="0"/>
                <a:ea typeface="ＭＳ Ｐゴシック" panose="020B0600070205080204" pitchFamily="34" charset="-128"/>
              </a:rPr>
              <a:t>’</a:t>
            </a:r>
            <a:r>
              <a:rPr altLang="ja-JP" sz="1400" b="1">
                <a:latin typeface="Times New Roman" panose="02020603050405020304" pitchFamily="18" charset="0"/>
                <a:ea typeface="ＭＳ Ｐゴシック" panose="020B0600070205080204" pitchFamily="34" charset="-128"/>
              </a:rPr>
              <a:t> goodness and resent it when he takes something away—as if we deserved this blessing.</a:t>
            </a:r>
          </a:p>
          <a:p>
            <a:pPr eaLnBrk="1">
              <a:spcBef>
                <a:spcPts val="500"/>
              </a:spcBef>
            </a:pPr>
            <a:endParaRPr altLang="en-US" sz="1400">
              <a:latin typeface="Times New Roman" panose="02020603050405020304" pitchFamily="18" charset="0"/>
              <a:ea typeface="ＭＳ Ｐゴシック" panose="020B0600070205080204" pitchFamily="34" charset="-128"/>
            </a:endParaRPr>
          </a:p>
        </p:txBody>
      </p:sp>
      <p:sp>
        <p:nvSpPr>
          <p:cNvPr id="886788" name="Slide Number Placeholder 3">
            <a:extLst>
              <a:ext uri="{FF2B5EF4-FFF2-40B4-BE49-F238E27FC236}">
                <a16:creationId xmlns:a16="http://schemas.microsoft.com/office/drawing/2014/main" id="{2CA90AE1-7252-41FA-A967-2EE632274C1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32E9795-337A-490D-9CB4-1685977225B5}" type="slidenum">
              <a:rPr lang="en-US" altLang="en-US" sz="1800">
                <a:latin typeface="Calibri" panose="020F0502020204030204" pitchFamily="34" charset="0"/>
              </a:rPr>
              <a:pPr algn="r" eaLnBrk="1">
                <a:spcBef>
                  <a:spcPct val="0"/>
                </a:spcBef>
              </a:pPr>
              <a:t>201</a:t>
            </a:fld>
            <a:endParaRPr lang="en-US" alt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a:extLst>
              <a:ext uri="{FF2B5EF4-FFF2-40B4-BE49-F238E27FC236}">
                <a16:creationId xmlns:a16="http://schemas.microsoft.com/office/drawing/2014/main" id="{F29D3766-3070-4999-B297-7CDCB3B0FAC2}"/>
              </a:ext>
            </a:extLst>
          </p:cNvPr>
          <p:cNvSpPr>
            <a:spLocks noGrp="1" noRot="1" noChangeAspect="1" noTextEdit="1"/>
          </p:cNvSpPr>
          <p:nvPr>
            <p:ph type="sldImg"/>
          </p:nvPr>
        </p:nvSpPr>
        <p:spPr>
          <a:ln/>
        </p:spPr>
      </p:sp>
      <p:sp>
        <p:nvSpPr>
          <p:cNvPr id="887811" name="Rectangle 3">
            <a:extLst>
              <a:ext uri="{FF2B5EF4-FFF2-40B4-BE49-F238E27FC236}">
                <a16:creationId xmlns:a16="http://schemas.microsoft.com/office/drawing/2014/main" id="{CA54A85A-4634-49E5-B1C8-BF3BEBA9C68C}"/>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7">
            <a:extLst>
              <a:ext uri="{FF2B5EF4-FFF2-40B4-BE49-F238E27FC236}">
                <a16:creationId xmlns:a16="http://schemas.microsoft.com/office/drawing/2014/main" id="{25532023-B8ED-4B14-A873-49659827E3E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9939F16-7FC9-44C2-B516-5014C57F2630}" type="slidenum">
              <a:rPr lang="en-US" altLang="en-US" sz="1800">
                <a:latin typeface="Calibri" panose="020F0502020204030204" pitchFamily="34" charset="0"/>
              </a:rPr>
              <a:pPr algn="r" eaLnBrk="1">
                <a:spcBef>
                  <a:spcPct val="0"/>
                </a:spcBef>
              </a:pPr>
              <a:t>203</a:t>
            </a:fld>
            <a:endParaRPr lang="en-US" altLang="en-US"/>
          </a:p>
        </p:txBody>
      </p:sp>
      <p:sp>
        <p:nvSpPr>
          <p:cNvPr id="888835" name="Slide Image Placeholder 2">
            <a:extLst>
              <a:ext uri="{FF2B5EF4-FFF2-40B4-BE49-F238E27FC236}">
                <a16:creationId xmlns:a16="http://schemas.microsoft.com/office/drawing/2014/main" id="{67FE32B4-3E36-4991-968B-090734BD8830}"/>
              </a:ext>
            </a:extLst>
          </p:cNvPr>
          <p:cNvSpPr>
            <a:spLocks noGrp="1" noRot="1" noChangeAspect="1" noTextEdit="1"/>
          </p:cNvSpPr>
          <p:nvPr>
            <p:ph type="sldImg"/>
          </p:nvPr>
        </p:nvSpPr>
        <p:spPr>
          <a:solidFill>
            <a:srgbClr val="FFFFFF"/>
          </a:solidFill>
          <a:ln/>
        </p:spPr>
      </p:sp>
      <p:sp>
        <p:nvSpPr>
          <p:cNvPr id="888836" name="Rectangle 3">
            <a:extLst>
              <a:ext uri="{FF2B5EF4-FFF2-40B4-BE49-F238E27FC236}">
                <a16:creationId xmlns:a16="http://schemas.microsoft.com/office/drawing/2014/main" id="{9D6B7D39-423E-4FB0-8C7E-A4E5A341C4C4}"/>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spcBef>
                <a:spcPts val="600"/>
              </a:spcBef>
            </a:pPr>
            <a:r>
              <a:rPr altLang="en-US" sz="1600" b="1">
                <a:latin typeface="Times New Roman" panose="02020603050405020304" pitchFamily="18" charset="0"/>
                <a:ea typeface="ＭＳ Ｐゴシック" panose="020B0600070205080204" pitchFamily="34" charset="-128"/>
              </a:rPr>
              <a:t>B. </a:t>
            </a:r>
            <a:r>
              <a:rPr altLang="en-US" sz="1600" b="1">
                <a:latin typeface="Calibri" panose="020F0502020204030204" pitchFamily="34" charset="0"/>
                <a:ea typeface="ＭＳ Ｐゴシック" panose="020B0600070205080204" pitchFamily="34" charset="-128"/>
              </a:rPr>
              <a:t>We need to be like God, who is always more </a:t>
            </a:r>
            <a:r>
              <a:rPr altLang="en-US" sz="1600" b="1" i="1">
                <a:latin typeface="Calibri" panose="020F0502020204030204" pitchFamily="34" charset="0"/>
                <a:ea typeface="ＭＳ Ｐゴシック" panose="020B0600070205080204" pitchFamily="34" charset="-128"/>
              </a:rPr>
              <a:t>concerned about people</a:t>
            </a:r>
            <a:r>
              <a:rPr altLang="en-US" sz="1600" b="1">
                <a:latin typeface="Calibri" panose="020F0502020204030204" pitchFamily="34" charset="0"/>
                <a:ea typeface="ＭＳ Ｐゴシック" panose="020B0600070205080204" pitchFamily="34" charset="-128"/>
              </a:rPr>
              <a:t> than things (4:11).</a:t>
            </a:r>
          </a:p>
          <a:p>
            <a:pPr eaLnBrk="1">
              <a:spcBef>
                <a:spcPts val="600"/>
              </a:spcBef>
            </a:pPr>
            <a:endParaRPr altLang="en-US" sz="1600" b="1">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Slide Image Placeholder 1">
            <a:extLst>
              <a:ext uri="{FF2B5EF4-FFF2-40B4-BE49-F238E27FC236}">
                <a16:creationId xmlns:a16="http://schemas.microsoft.com/office/drawing/2014/main" id="{B742C20C-6716-4402-80D0-3B59D548B15E}"/>
              </a:ext>
            </a:extLst>
          </p:cNvPr>
          <p:cNvSpPr>
            <a:spLocks noGrp="1" noRot="1" noChangeAspect="1" noTextEdit="1"/>
          </p:cNvSpPr>
          <p:nvPr>
            <p:ph type="sldImg"/>
          </p:nvPr>
        </p:nvSpPr>
        <p:spPr>
          <a:solidFill>
            <a:srgbClr val="FFFFFF"/>
          </a:solidFill>
          <a:ln/>
        </p:spPr>
      </p:sp>
      <p:sp>
        <p:nvSpPr>
          <p:cNvPr id="889859" name="Notes Placeholder 2">
            <a:extLst>
              <a:ext uri="{FF2B5EF4-FFF2-40B4-BE49-F238E27FC236}">
                <a16:creationId xmlns:a16="http://schemas.microsoft.com/office/drawing/2014/main" id="{5213AA8A-DC8A-4A4F-B40B-2D0607597D4F}"/>
              </a:ext>
            </a:extLst>
          </p:cNvPr>
          <p:cNvSpPr txBox="1">
            <a:spLocks noGrp="1"/>
          </p:cNvSpPr>
          <p:nvPr>
            <p:ph type="body" sz="quarter" idx="1"/>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lnSpc>
                <a:spcPct val="90000"/>
              </a:lnSpc>
              <a:spcBef>
                <a:spcPts val="500"/>
              </a:spcBef>
            </a:pPr>
            <a:r>
              <a:rPr altLang="en-US" sz="1300" b="1">
                <a:latin typeface="Times New Roman" panose="02020603050405020304" pitchFamily="18" charset="0"/>
                <a:ea typeface="ＭＳ Ｐゴシック" panose="020B0600070205080204" pitchFamily="34" charset="-128"/>
              </a:rPr>
              <a:t>Your </a:t>
            </a:r>
            <a:r>
              <a:rPr altLang="en-US" sz="1300" b="1" i="1">
                <a:latin typeface="Times New Roman" panose="02020603050405020304" pitchFamily="18" charset="0"/>
                <a:ea typeface="ＭＳ Ｐゴシック" panose="020B0600070205080204" pitchFamily="34" charset="-128"/>
              </a:rPr>
              <a:t>time</a:t>
            </a:r>
            <a:r>
              <a:rPr altLang="en-US" sz="1300" b="1">
                <a:latin typeface="Times New Roman" panose="02020603050405020304" pitchFamily="18" charset="0"/>
                <a:ea typeface="ＭＳ Ｐゴシック" panose="020B0600070205080204" pitchFamily="34" charset="-128"/>
              </a:rPr>
              <a:t>—keep an open door for conversation.  Are you available when someone wants to talk?  Or do the numerous tasks get in the way? While preparing this message, a neighbor of mine came over six nights in a row to talk about difficulties he</a:t>
            </a:r>
            <a:r>
              <a:rPr lang="ja-JP" altLang="en-US" sz="1300" b="1">
                <a:latin typeface="Times New Roman" panose="02020603050405020304" pitchFamily="18" charset="0"/>
                <a:ea typeface="ＭＳ Ｐゴシック" panose="020B0600070205080204" pitchFamily="34" charset="-128"/>
              </a:rPr>
              <a:t>’</a:t>
            </a:r>
            <a:r>
              <a:rPr altLang="ja-JP" sz="1300" b="1">
                <a:latin typeface="Times New Roman" panose="02020603050405020304" pitchFamily="18" charset="0"/>
                <a:ea typeface="ＭＳ Ｐゴシック" panose="020B0600070205080204" pitchFamily="34" charset="-128"/>
              </a:rPr>
              <a:t>s having with his son.  So many times I wanted to say, </a:t>
            </a:r>
            <a:r>
              <a:rPr lang="ja-JP" altLang="en-US" sz="1300" b="1">
                <a:latin typeface="Times New Roman" panose="02020603050405020304" pitchFamily="18" charset="0"/>
                <a:ea typeface="ＭＳ Ｐゴシック" panose="020B0600070205080204" pitchFamily="34" charset="-128"/>
              </a:rPr>
              <a:t>“</a:t>
            </a:r>
            <a:r>
              <a:rPr altLang="ja-JP" sz="1300" b="1">
                <a:latin typeface="Times New Roman" panose="02020603050405020304" pitchFamily="18" charset="0"/>
                <a:ea typeface="ＭＳ Ｐゴシック" panose="020B0600070205080204" pitchFamily="34" charset="-128"/>
              </a:rPr>
              <a:t>Hey, I can</a:t>
            </a:r>
            <a:r>
              <a:rPr lang="ja-JP" altLang="en-US" sz="1300" b="1">
                <a:latin typeface="Times New Roman" panose="02020603050405020304" pitchFamily="18" charset="0"/>
                <a:ea typeface="ＭＳ Ｐゴシック" panose="020B0600070205080204" pitchFamily="34" charset="-128"/>
              </a:rPr>
              <a:t>’</a:t>
            </a:r>
            <a:r>
              <a:rPr altLang="ja-JP" sz="1300" b="1">
                <a:latin typeface="Times New Roman" panose="02020603050405020304" pitchFamily="18" charset="0"/>
                <a:ea typeface="ＭＳ Ｐゴシック" panose="020B0600070205080204" pitchFamily="34" charset="-128"/>
              </a:rPr>
              <a:t>t afford this much time with you.  I have to go prepare a message on giving people priority!</a:t>
            </a:r>
            <a:r>
              <a:rPr lang="ja-JP" altLang="en-US" sz="1300" b="1">
                <a:latin typeface="Times New Roman" panose="02020603050405020304" pitchFamily="18" charset="0"/>
                <a:ea typeface="ＭＳ Ｐゴシック" panose="020B0600070205080204" pitchFamily="34" charset="-128"/>
              </a:rPr>
              <a:t>”</a:t>
            </a:r>
            <a:endParaRPr altLang="ja-JP" sz="1300" b="1">
              <a:latin typeface="Times New Roman" panose="02020603050405020304" pitchFamily="18" charset="0"/>
              <a:ea typeface="ＭＳ Ｐゴシック" panose="020B0600070205080204" pitchFamily="34" charset="-128"/>
            </a:endParaRPr>
          </a:p>
          <a:p>
            <a:pPr eaLnBrk="1">
              <a:lnSpc>
                <a:spcPct val="90000"/>
              </a:lnSpc>
              <a:spcBef>
                <a:spcPts val="500"/>
              </a:spcBef>
            </a:pPr>
            <a:endParaRPr altLang="en-US" sz="1300" b="1">
              <a:latin typeface="Times New Roman" panose="02020603050405020304" pitchFamily="18" charset="0"/>
              <a:ea typeface="ＭＳ Ｐゴシック" panose="020B0600070205080204" pitchFamily="34" charset="-128"/>
            </a:endParaRPr>
          </a:p>
          <a:p>
            <a:pPr eaLnBrk="1">
              <a:lnSpc>
                <a:spcPct val="90000"/>
              </a:lnSpc>
              <a:spcBef>
                <a:spcPts val="500"/>
              </a:spcBef>
            </a:pPr>
            <a:r>
              <a:rPr altLang="en-US" sz="1300" b="1">
                <a:latin typeface="Times New Roman" panose="02020603050405020304" pitchFamily="18" charset="0"/>
                <a:ea typeface="ＭＳ Ｐゴシック" panose="020B0600070205080204" pitchFamily="34" charset="-128"/>
              </a:rPr>
              <a:t>Your </a:t>
            </a:r>
            <a:r>
              <a:rPr altLang="en-US" sz="1300" b="1" i="1">
                <a:latin typeface="Times New Roman" panose="02020603050405020304" pitchFamily="18" charset="0"/>
                <a:ea typeface="ＭＳ Ｐゴシック" panose="020B0600070205080204" pitchFamily="34" charset="-128"/>
              </a:rPr>
              <a:t>money</a:t>
            </a:r>
            <a:r>
              <a:rPr altLang="en-US" sz="1300" b="1">
                <a:latin typeface="Times New Roman" panose="02020603050405020304" pitchFamily="18" charset="0"/>
                <a:ea typeface="ＭＳ Ｐゴシック" panose="020B0600070205080204" pitchFamily="34" charset="-128"/>
              </a:rPr>
              <a:t>—is it invested in things or people?  Do you give God your first fruits or your leftovers after you spend money on yourself?</a:t>
            </a:r>
          </a:p>
          <a:p>
            <a:pPr eaLnBrk="1">
              <a:lnSpc>
                <a:spcPct val="90000"/>
              </a:lnSpc>
              <a:spcBef>
                <a:spcPts val="500"/>
              </a:spcBef>
            </a:pPr>
            <a:endParaRPr altLang="en-US" sz="1300" b="1">
              <a:latin typeface="Times New Roman" panose="02020603050405020304" pitchFamily="18" charset="0"/>
              <a:ea typeface="ＭＳ Ｐゴシック" panose="020B0600070205080204" pitchFamily="34" charset="-128"/>
            </a:endParaRPr>
          </a:p>
          <a:p>
            <a:pPr eaLnBrk="1">
              <a:lnSpc>
                <a:spcPct val="90000"/>
              </a:lnSpc>
              <a:spcBef>
                <a:spcPts val="500"/>
              </a:spcBef>
            </a:pPr>
            <a:r>
              <a:rPr altLang="en-US" sz="1300" b="1">
                <a:latin typeface="Times New Roman" panose="02020603050405020304" pitchFamily="18" charset="0"/>
                <a:ea typeface="ＭＳ Ｐゴシック" panose="020B0600070205080204" pitchFamily="34" charset="-128"/>
              </a:rPr>
              <a:t>Your </a:t>
            </a:r>
            <a:r>
              <a:rPr altLang="en-US" sz="1300" b="1" i="1">
                <a:latin typeface="Times New Roman" panose="02020603050405020304" pitchFamily="18" charset="0"/>
                <a:ea typeface="ＭＳ Ｐゴシック" panose="020B0600070205080204" pitchFamily="34" charset="-128"/>
              </a:rPr>
              <a:t>view</a:t>
            </a:r>
            <a:r>
              <a:rPr altLang="en-US" sz="1300" b="1">
                <a:latin typeface="Times New Roman" panose="02020603050405020304" pitchFamily="18" charset="0"/>
                <a:ea typeface="ＭＳ Ｐゴシック" panose="020B0600070205080204" pitchFamily="34" charset="-128"/>
              </a:rPr>
              <a:t>—how do you see people?  We often see people</a:t>
            </a:r>
            <a:r>
              <a:rPr lang="ja-JP" altLang="en-US" sz="1300" b="1">
                <a:latin typeface="Times New Roman" panose="02020603050405020304" pitchFamily="18" charset="0"/>
                <a:ea typeface="ＭＳ Ｐゴシック" panose="020B0600070205080204" pitchFamily="34" charset="-128"/>
              </a:rPr>
              <a:t>’</a:t>
            </a:r>
            <a:r>
              <a:rPr altLang="ja-JP" sz="1300" b="1">
                <a:latin typeface="Times New Roman" panose="02020603050405020304" pitchFamily="18" charset="0"/>
                <a:ea typeface="ＭＳ Ｐゴシック" panose="020B0600070205080204" pitchFamily="34" charset="-128"/>
              </a:rPr>
              <a:t>s attractiveness, social status, or race.  But I encourage you to see people not for what they are now, but what they will become after death—see that person as radiant, happy, eternally blessed in a place beyond imagination, or see the person as despondent, wretched, eternally suffering among flames.  Take every chance to share the gospel.  </a:t>
            </a:r>
          </a:p>
          <a:p>
            <a:pPr eaLnBrk="1">
              <a:lnSpc>
                <a:spcPct val="90000"/>
              </a:lnSpc>
              <a:spcBef>
                <a:spcPts val="500"/>
              </a:spcBef>
            </a:pPr>
            <a:endParaRPr altLang="en-US" sz="1300" b="1">
              <a:latin typeface="Times New Roman" panose="02020603050405020304" pitchFamily="18" charset="0"/>
              <a:ea typeface="ＭＳ Ｐゴシック" panose="020B0600070205080204" pitchFamily="34" charset="-128"/>
            </a:endParaRPr>
          </a:p>
          <a:p>
            <a:pPr eaLnBrk="1">
              <a:lnSpc>
                <a:spcPct val="90000"/>
              </a:lnSpc>
              <a:spcBef>
                <a:spcPts val="500"/>
              </a:spcBef>
            </a:pPr>
            <a:r>
              <a:rPr altLang="en-US" sz="1300" b="1">
                <a:latin typeface="Times New Roman" panose="02020603050405020304" pitchFamily="18" charset="0"/>
                <a:ea typeface="ＭＳ Ｐゴシック" panose="020B0600070205080204" pitchFamily="34" charset="-128"/>
              </a:rPr>
              <a:t>Your </a:t>
            </a:r>
            <a:r>
              <a:rPr altLang="en-US" sz="1300" b="1" i="1">
                <a:latin typeface="Times New Roman" panose="02020603050405020304" pitchFamily="18" charset="0"/>
                <a:ea typeface="ＭＳ Ｐゴシック" panose="020B0600070205080204" pitchFamily="34" charset="-128"/>
              </a:rPr>
              <a:t>ear</a:t>
            </a:r>
            <a:r>
              <a:rPr altLang="en-US" sz="1300" b="1">
                <a:latin typeface="Times New Roman" panose="02020603050405020304" pitchFamily="18" charset="0"/>
                <a:ea typeface="ＭＳ Ｐゴシック" panose="020B0600070205080204" pitchFamily="34" charset="-128"/>
              </a:rPr>
              <a:t>—To see if you are compassionate, ask the person closest to you, </a:t>
            </a:r>
            <a:r>
              <a:rPr lang="ja-JP" altLang="en-US" sz="1300" b="1">
                <a:latin typeface="Times New Roman" panose="02020603050405020304" pitchFamily="18" charset="0"/>
                <a:ea typeface="ＭＳ Ｐゴシック" panose="020B0600070205080204" pitchFamily="34" charset="-128"/>
              </a:rPr>
              <a:t>“</a:t>
            </a:r>
            <a:r>
              <a:rPr altLang="ja-JP" sz="1300" b="1">
                <a:latin typeface="Times New Roman" panose="02020603050405020304" pitchFamily="18" charset="0"/>
                <a:ea typeface="ＭＳ Ｐゴシック" panose="020B0600070205080204" pitchFamily="34" charset="-128"/>
              </a:rPr>
              <a:t>Am I a person of compassion?</a:t>
            </a:r>
            <a:r>
              <a:rPr lang="ja-JP" altLang="en-US" sz="1300" b="1">
                <a:latin typeface="Times New Roman" panose="02020603050405020304" pitchFamily="18" charset="0"/>
                <a:ea typeface="ＭＳ Ｐゴシック" panose="020B0600070205080204" pitchFamily="34" charset="-128"/>
              </a:rPr>
              <a:t>”</a:t>
            </a:r>
            <a:r>
              <a:rPr altLang="ja-JP" sz="1300" b="1">
                <a:latin typeface="Times New Roman" panose="02020603050405020304" pitchFamily="18" charset="0"/>
                <a:ea typeface="ＭＳ Ｐゴシック" panose="020B0600070205080204" pitchFamily="34" charset="-128"/>
              </a:rPr>
              <a:t>  Ask him or her right now if he or she is right next to you.  Look for a nod and then the other person can ask the same question of you.  If you</a:t>
            </a:r>
            <a:r>
              <a:rPr lang="ja-JP" altLang="en-US" sz="1300" b="1">
                <a:latin typeface="Times New Roman" panose="02020603050405020304" pitchFamily="18" charset="0"/>
                <a:ea typeface="ＭＳ Ｐゴシック" panose="020B0600070205080204" pitchFamily="34" charset="-128"/>
              </a:rPr>
              <a:t>’</a:t>
            </a:r>
            <a:r>
              <a:rPr altLang="ja-JP" sz="1300" b="1">
                <a:latin typeface="Times New Roman" panose="02020603050405020304" pitchFamily="18" charset="0"/>
                <a:ea typeface="ＭＳ Ｐゴシック" panose="020B0600070205080204" pitchFamily="34" charset="-128"/>
              </a:rPr>
              <a:t>re afraid to ask the question, you already know the answer.</a:t>
            </a:r>
          </a:p>
          <a:p>
            <a:pPr eaLnBrk="1">
              <a:lnSpc>
                <a:spcPct val="90000"/>
              </a:lnSpc>
              <a:spcBef>
                <a:spcPts val="500"/>
              </a:spcBef>
            </a:pPr>
            <a:endParaRPr altLang="en-US" sz="1300">
              <a:latin typeface="Times New Roman" panose="02020603050405020304" pitchFamily="18" charset="0"/>
              <a:ea typeface="ＭＳ Ｐゴシック" panose="020B0600070205080204" pitchFamily="34" charset="-128"/>
            </a:endParaRPr>
          </a:p>
        </p:txBody>
      </p:sp>
      <p:sp>
        <p:nvSpPr>
          <p:cNvPr id="889860" name="Slide Number Placeholder 3">
            <a:extLst>
              <a:ext uri="{FF2B5EF4-FFF2-40B4-BE49-F238E27FC236}">
                <a16:creationId xmlns:a16="http://schemas.microsoft.com/office/drawing/2014/main" id="{0F1CE12C-7491-4A2A-8F24-6298205F3EE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BC951CA-279B-4D7C-90C4-932889E63D78}" type="slidenum">
              <a:rPr lang="en-US" altLang="en-US" sz="1800">
                <a:latin typeface="Calibri" panose="020F0502020204030204" pitchFamily="34" charset="0"/>
              </a:rPr>
              <a:pPr algn="r" eaLnBrk="1">
                <a:spcBef>
                  <a:spcPct val="0"/>
                </a:spcBef>
              </a:pPr>
              <a:t>204</a:t>
            </a:fld>
            <a:endParaRPr lang="en-US" alt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a:extLst>
              <a:ext uri="{FF2B5EF4-FFF2-40B4-BE49-F238E27FC236}">
                <a16:creationId xmlns:a16="http://schemas.microsoft.com/office/drawing/2014/main" id="{5C16841F-690D-4887-B17C-68C8F86433D7}"/>
              </a:ext>
            </a:extLst>
          </p:cNvPr>
          <p:cNvSpPr>
            <a:spLocks noGrp="1" noRot="1" noChangeAspect="1" noTextEdit="1"/>
          </p:cNvSpPr>
          <p:nvPr>
            <p:ph type="sldImg"/>
          </p:nvPr>
        </p:nvSpPr>
        <p:spPr>
          <a:ln/>
        </p:spPr>
      </p:sp>
      <p:sp>
        <p:nvSpPr>
          <p:cNvPr id="890883" name="Rectangle 3">
            <a:extLst>
              <a:ext uri="{FF2B5EF4-FFF2-40B4-BE49-F238E27FC236}">
                <a16:creationId xmlns:a16="http://schemas.microsoft.com/office/drawing/2014/main" id="{EFFD210B-6CDA-4664-B5D2-7666F85A4069}"/>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a:latin typeface="Calibri" panose="020F0502020204030204" pitchFamily="34" charset="0"/>
                <a:ea typeface="ＭＳ Ｐゴシック" panose="020B0600070205080204" pitchFamily="34" charset="-128"/>
              </a:rPr>
              <a:t>People are God</a:t>
            </a:r>
            <a:r>
              <a:rPr lang="ja-JP" altLang="en-US" sz="1600">
                <a:latin typeface="Calibri" panose="020F0502020204030204" pitchFamily="34" charset="0"/>
                <a:ea typeface="ＭＳ Ｐゴシック" panose="020B0600070205080204" pitchFamily="34" charset="-128"/>
              </a:rPr>
              <a:t>’</a:t>
            </a:r>
            <a:r>
              <a:rPr altLang="ja-JP" sz="1600">
                <a:latin typeface="Calibri" panose="020F0502020204030204" pitchFamily="34" charset="0"/>
                <a:ea typeface="ＭＳ Ｐゴシック" panose="020B0600070205080204" pitchFamily="34" charset="-128"/>
              </a:rPr>
              <a:t>s first concern—so people should be our first concern.  </a:t>
            </a:r>
          </a:p>
          <a:p>
            <a:pPr eaLnBrk="1">
              <a:spcBef>
                <a:spcPts val="600"/>
              </a:spcBef>
            </a:pPr>
            <a:r>
              <a:rPr altLang="en-US" sz="1600">
                <a:latin typeface="Calibri" panose="020F0502020204030204" pitchFamily="34" charset="0"/>
                <a:ea typeface="ＭＳ Ｐゴシック" panose="020B0600070205080204" pitchFamily="34" charset="-128"/>
              </a:rPr>
              <a:t>Imitate God</a:t>
            </a:r>
            <a:r>
              <a:rPr lang="ja-JP" altLang="en-US" sz="1600">
                <a:latin typeface="Calibri" panose="020F0502020204030204" pitchFamily="34" charset="0"/>
                <a:ea typeface="ＭＳ Ｐゴシック" panose="020B0600070205080204" pitchFamily="34" charset="-128"/>
              </a:rPr>
              <a:t>’</a:t>
            </a:r>
            <a:r>
              <a:rPr altLang="ja-JP" sz="1600">
                <a:latin typeface="Calibri" panose="020F0502020204030204" pitchFamily="34" charset="0"/>
                <a:ea typeface="ＭＳ Ｐゴシック" panose="020B0600070205080204" pitchFamily="34" charset="-128"/>
              </a:rPr>
              <a:t>s compassion for people by considering people more important than things.</a:t>
            </a:r>
          </a:p>
          <a:p>
            <a:pPr eaLnBrk="1">
              <a:spcBef>
                <a:spcPts val="600"/>
              </a:spcBef>
            </a:pPr>
            <a:r>
              <a:rPr altLang="en-US" sz="1800">
                <a:latin typeface="Times New Roman" panose="02020603050405020304" pitchFamily="18" charset="0"/>
                <a:ea typeface="ＭＳ Ｐゴシック" panose="020B0600070205080204" pitchFamily="34" charset="-128"/>
                <a:cs typeface="Times New Roman" panose="02020603050405020304" pitchFamily="18" charset="0"/>
              </a:rPr>
              <a:t>Do you need to let some plates break?</a:t>
            </a:r>
            <a:r>
              <a:rPr altLang="en-US" sz="1800">
                <a:latin typeface="Times New Roman" panose="02020603050405020304" pitchFamily="18" charset="0"/>
                <a:ea typeface="ＭＳ Ｐゴシック" panose="020B0600070205080204" pitchFamily="34" charset="-128"/>
              </a:rPr>
              <a:t> </a:t>
            </a:r>
            <a:endParaRPr altLang="en-US" sz="160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a:extLst>
              <a:ext uri="{FF2B5EF4-FFF2-40B4-BE49-F238E27FC236}">
                <a16:creationId xmlns:a16="http://schemas.microsoft.com/office/drawing/2014/main" id="{57ACF057-09B8-4EF4-B2FF-573FD53F2B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24774C9-28D2-4490-B0A0-DC2943638BA3}" type="slidenum">
              <a:rPr lang="en-GB" altLang="en-US">
                <a:solidFill>
                  <a:srgbClr val="FFFFFF"/>
                </a:solidFill>
                <a:latin typeface="Comic Sans MS" panose="030F0702030302020204" pitchFamily="66" charset="0"/>
              </a:rPr>
              <a:pPr/>
              <a:t>2</a:t>
            </a:fld>
            <a:endParaRPr lang="en-GB" altLang="en-US">
              <a:solidFill>
                <a:srgbClr val="FFFFFF"/>
              </a:solidFill>
              <a:latin typeface="Comic Sans MS" panose="030F0702030302020204" pitchFamily="66" charset="0"/>
            </a:endParaRPr>
          </a:p>
        </p:txBody>
      </p:sp>
      <p:sp>
        <p:nvSpPr>
          <p:cNvPr id="690179" name="Rectangle 1026">
            <a:extLst>
              <a:ext uri="{FF2B5EF4-FFF2-40B4-BE49-F238E27FC236}">
                <a16:creationId xmlns:a16="http://schemas.microsoft.com/office/drawing/2014/main" id="{EDDDDC14-4818-483F-8F17-CDDC19F2E4E3}"/>
              </a:ext>
            </a:extLst>
          </p:cNvPr>
          <p:cNvSpPr>
            <a:spLocks noGrp="1" noRot="1" noChangeAspect="1" noChangeArrowheads="1" noTextEdit="1"/>
          </p:cNvSpPr>
          <p:nvPr>
            <p:ph type="sldImg"/>
          </p:nvPr>
        </p:nvSpPr>
        <p:spPr>
          <a:solidFill>
            <a:srgbClr val="FFFFFF"/>
          </a:solidFill>
          <a:ln/>
        </p:spPr>
      </p:sp>
      <p:sp>
        <p:nvSpPr>
          <p:cNvPr id="690180" name="Rectangle 1027">
            <a:extLst>
              <a:ext uri="{FF2B5EF4-FFF2-40B4-BE49-F238E27FC236}">
                <a16:creationId xmlns:a16="http://schemas.microsoft.com/office/drawing/2014/main" id="{0D142E2C-3B3B-462D-AABA-931181019CF2}"/>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Slide Image Placeholder 1">
            <a:extLst>
              <a:ext uri="{FF2B5EF4-FFF2-40B4-BE49-F238E27FC236}">
                <a16:creationId xmlns:a16="http://schemas.microsoft.com/office/drawing/2014/main" id="{CC18F227-B47C-4DBB-8E21-679C371CCDC6}"/>
              </a:ext>
            </a:extLst>
          </p:cNvPr>
          <p:cNvSpPr>
            <a:spLocks noGrp="1" noRot="1" noChangeAspect="1" noTextEdit="1"/>
          </p:cNvSpPr>
          <p:nvPr>
            <p:ph type="sldImg"/>
          </p:nvPr>
        </p:nvSpPr>
        <p:spPr>
          <a:ln/>
        </p:spPr>
      </p:sp>
      <p:sp>
        <p:nvSpPr>
          <p:cNvPr id="708611" name="Notes Placeholder 2">
            <a:extLst>
              <a:ext uri="{FF2B5EF4-FFF2-40B4-BE49-F238E27FC236}">
                <a16:creationId xmlns:a16="http://schemas.microsoft.com/office/drawing/2014/main" id="{0AB4BB99-3ECE-495A-8CEC-123AF4C8D1A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1463" algn="ctr" eaLnBrk="1" hangingPunct="1">
              <a:spcBef>
                <a:spcPts val="1200"/>
              </a:spcBef>
            </a:pPr>
            <a:r>
              <a:rPr altLang="en-US" sz="1100" b="1">
                <a:latin typeface="Times New Roman" panose="02020603050405020304" pitchFamily="18" charset="0"/>
                <a:ea typeface="MS Mincho" panose="02020609040205080304" pitchFamily="49" charset="-128"/>
                <a:cs typeface="MS Mincho" panose="02020609040205080304" pitchFamily="49" charset="-128"/>
              </a:rPr>
              <a:t>• Love God</a:t>
            </a:r>
            <a:endParaRPr altLang="en-US" b="1">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Where it starts—and ends—is in our call to LOVE.  As Paul noted, </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The greatest of these is love</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 (1 Cor. 13:13).  </a:t>
            </a:r>
            <a:endParaRPr altLang="ja-JP" b="1">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What is the most important thing we do as a church?  It begins with loving the God who loves us.  </a:t>
            </a:r>
            <a:endParaRPr altLang="en-US" b="1">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a:latin typeface="Times New Roman" panose="02020603050405020304" pitchFamily="18" charset="0"/>
                <a:ea typeface="MS Mincho" panose="02020609040205080304" pitchFamily="49" charset="-128"/>
                <a:cs typeface="MS Mincho" panose="02020609040205080304" pitchFamily="49" charset="-128"/>
              </a:rPr>
              <a:t>• Love Church</a:t>
            </a:r>
            <a:endParaRPr altLang="en-US" b="1">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Do you genuinely love him?  If you don</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t, then nothing else you do counts, really.</a:t>
            </a:r>
            <a:endParaRPr altLang="ja-JP" b="1">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The second thing He said right after this: to love your neighbor as yourself.  </a:t>
            </a:r>
            <a:endParaRPr altLang="en-US" b="1">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a:latin typeface="Times New Roman" panose="02020603050405020304" pitchFamily="18" charset="0"/>
                <a:ea typeface="MS Mincho" panose="02020609040205080304" pitchFamily="49" charset="-128"/>
                <a:cs typeface="MS Mincho" panose="02020609040205080304" pitchFamily="49" charset="-128"/>
              </a:rPr>
              <a:t>• Love Nations</a:t>
            </a:r>
            <a:endParaRPr altLang="en-US" b="1">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But who is your neighbor?  It starts right here in the body—to love the church—but then it extends from this </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close neighbor</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 to those who are out of the reach of this fellowship where we love the nations.  Our leadership is committed to make all that we do revolve around one of these three priorities.</a:t>
            </a:r>
            <a:endParaRPr altLang="ja-JP" b="1">
              <a:latin typeface="Times New Roman" panose="02020603050405020304" pitchFamily="18" charset="0"/>
              <a:ea typeface="ＭＳ Ｐゴシック" panose="020B0600070205080204" pitchFamily="34" charset="-128"/>
            </a:endParaRPr>
          </a:p>
          <a:p>
            <a:pPr marL="822325" indent="-271463" eaLnBrk="1" hangingPunct="1"/>
            <a:endParaRPr altLang="en-US">
              <a:latin typeface="Times New Roman" panose="02020603050405020304" pitchFamily="18" charset="0"/>
              <a:ea typeface="ＭＳ Ｐゴシック" panose="020B0600070205080204" pitchFamily="34" charset="-128"/>
            </a:endParaRPr>
          </a:p>
        </p:txBody>
      </p:sp>
      <p:sp>
        <p:nvSpPr>
          <p:cNvPr id="708612" name="Slide Number Placeholder 3">
            <a:extLst>
              <a:ext uri="{FF2B5EF4-FFF2-40B4-BE49-F238E27FC236}">
                <a16:creationId xmlns:a16="http://schemas.microsoft.com/office/drawing/2014/main" id="{080B5135-D139-450B-93D6-7845839A6E3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73F430BC-C842-4DF0-BCEA-AB723F9B9933}" type="slidenum">
              <a:rPr lang="en-US" altLang="en-US" sz="1800">
                <a:latin typeface="Calibri" panose="020F0502020204030204" pitchFamily="34" charset="0"/>
              </a:rPr>
              <a:pPr algn="r" eaLnBrk="1">
                <a:spcBef>
                  <a:spcPct val="0"/>
                </a:spcBef>
              </a:pPr>
              <a:t>23</a:t>
            </a:fld>
            <a:endParaRPr lang="en-US"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a:extLst>
              <a:ext uri="{FF2B5EF4-FFF2-40B4-BE49-F238E27FC236}">
                <a16:creationId xmlns:a16="http://schemas.microsoft.com/office/drawing/2014/main" id="{E1E4215F-0886-49BC-82CD-34629EB91FC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37B806F-68F5-4026-92C2-5F0E86CB251B}" type="slidenum">
              <a:rPr lang="en-US" altLang="en-US" sz="1800">
                <a:latin typeface="Calibri" panose="020F0502020204030204" pitchFamily="34" charset="0"/>
              </a:rPr>
              <a:pPr algn="r" eaLnBrk="1">
                <a:spcBef>
                  <a:spcPct val="0"/>
                </a:spcBef>
              </a:pPr>
              <a:t>206</a:t>
            </a:fld>
            <a:endParaRPr lang="en-US" altLang="en-US"/>
          </a:p>
        </p:txBody>
      </p:sp>
      <p:sp>
        <p:nvSpPr>
          <p:cNvPr id="891907" name="Slide Image Placeholder 2">
            <a:extLst>
              <a:ext uri="{FF2B5EF4-FFF2-40B4-BE49-F238E27FC236}">
                <a16:creationId xmlns:a16="http://schemas.microsoft.com/office/drawing/2014/main" id="{22AC1C01-099D-41C7-A902-2518A0A3F5EE}"/>
              </a:ext>
            </a:extLst>
          </p:cNvPr>
          <p:cNvSpPr>
            <a:spLocks noGrp="1" noRot="1" noChangeAspect="1" noTextEdit="1"/>
          </p:cNvSpPr>
          <p:nvPr>
            <p:ph type="sldImg"/>
          </p:nvPr>
        </p:nvSpPr>
        <p:spPr>
          <a:solidFill>
            <a:srgbClr val="FFFFFF"/>
          </a:solidFill>
          <a:ln/>
        </p:spPr>
      </p:sp>
      <p:sp>
        <p:nvSpPr>
          <p:cNvPr id="891908" name="Rectangle 3">
            <a:extLst>
              <a:ext uri="{FF2B5EF4-FFF2-40B4-BE49-F238E27FC236}">
                <a16:creationId xmlns:a16="http://schemas.microsoft.com/office/drawing/2014/main" id="{C0EB451C-9FD8-4103-9246-9DB1CFA477DD}"/>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spcBef>
                <a:spcPts val="500"/>
              </a:spcBef>
            </a:pPr>
            <a:r>
              <a:rPr altLang="en-US" sz="1400">
                <a:latin typeface="Times New Roman" panose="02020603050405020304" pitchFamily="18" charset="0"/>
                <a:ea typeface="ＭＳ Ｐゴシック" panose="020B0600070205080204" pitchFamily="34" charset="-128"/>
              </a:rPr>
              <a:t>On a dangerous seacoast where shipwrecks often occur there once was a life-saving station.  The building was just a hut, but the devoted members went daily out to sea and saved many persons who otherwise would have drowned.  As more people were saved, more crews were trained, and more lives saved.  The little life-saving station grew.</a:t>
            </a:r>
          </a:p>
          <a:p>
            <a:pPr eaLnBrk="1">
              <a:spcBef>
                <a:spcPts val="500"/>
              </a:spcBef>
            </a:pPr>
            <a:r>
              <a:rPr altLang="en-US" sz="1400">
                <a:latin typeface="Times New Roman" panose="02020603050405020304" pitchFamily="18" charset="0"/>
                <a:ea typeface="ＭＳ Ｐゴシック" panose="020B0600070205080204" pitchFamily="34" charset="-128"/>
              </a:rPr>
              <a:t> </a:t>
            </a:r>
          </a:p>
          <a:p>
            <a:pPr eaLnBrk="1">
              <a:spcBef>
                <a:spcPts val="500"/>
              </a:spcBef>
            </a:pPr>
            <a:r>
              <a:rPr altLang="en-US" sz="1400">
                <a:latin typeface="Times New Roman" panose="02020603050405020304" pitchFamily="18" charset="0"/>
                <a:ea typeface="ＭＳ Ｐゴシック" panose="020B0600070205080204" pitchFamily="34" charset="-128"/>
              </a:rPr>
              <a:t>However, some of those saved years before became concerned that the building was inadequately supplied.  So they threw away the cots and bought beds, feeling that those saved from the sea should have a more comfortable place.  Soon the building became very lavishly furnished and the members used it as sort or a club.  Fewer members were interested in going out on life-saving missions so crews were hired to do this work.  Yet there still was a liturgical lifeboat in the meeting room where the club</a:t>
            </a:r>
            <a:r>
              <a:rPr lang="ja-JP" altLang="en-US" sz="1400">
                <a:latin typeface="Times New Roman" panose="02020603050405020304" pitchFamily="18" charset="0"/>
                <a:ea typeface="ＭＳ Ｐゴシック" panose="020B0600070205080204" pitchFamily="34" charset="-128"/>
              </a:rPr>
              <a:t>’</a:t>
            </a:r>
            <a:r>
              <a:rPr altLang="ja-JP" sz="1400">
                <a:latin typeface="Times New Roman" panose="02020603050405020304" pitchFamily="18" charset="0"/>
                <a:ea typeface="ＭＳ Ｐゴシック" panose="020B0600070205080204" pitchFamily="34" charset="-128"/>
              </a:rPr>
              <a:t>s meetings were held.</a:t>
            </a:r>
          </a:p>
          <a:p>
            <a:pPr eaLnBrk="1">
              <a:spcBef>
                <a:spcPts val="500"/>
              </a:spcBef>
            </a:pPr>
            <a:r>
              <a:rPr altLang="en-US" sz="1400">
                <a:latin typeface="Times New Roman" panose="02020603050405020304" pitchFamily="18" charset="0"/>
                <a:ea typeface="ＭＳ Ｐゴシック" panose="020B0600070205080204" pitchFamily="34" charset="-128"/>
              </a:rPr>
              <a:t> </a:t>
            </a:r>
          </a:p>
          <a:p>
            <a:pPr eaLnBrk="1">
              <a:spcBef>
                <a:spcPts val="500"/>
              </a:spcBef>
            </a:pPr>
            <a:r>
              <a:rPr altLang="en-US" sz="1400">
                <a:latin typeface="Times New Roman" panose="02020603050405020304" pitchFamily="18" charset="0"/>
                <a:ea typeface="ＭＳ Ｐゴシック" panose="020B0600070205080204" pitchFamily="34" charset="-128"/>
              </a:rPr>
              <a:t>Soon after this, a large ship was wrecked on their coast.  The hired crews brought boatloads of people into the building.  They were wet, half-drowned, and had different colored skin.  The club was in chaos, as this hindered the normal social life of the club, so the property committee immediately had shabby building built outside rather than letting these people into their beautiful building.</a:t>
            </a:r>
          </a:p>
          <a:p>
            <a:pPr eaLnBrk="1">
              <a:spcBef>
                <a:spcPts val="500"/>
              </a:spcBef>
            </a:pPr>
            <a:r>
              <a:rPr altLang="en-US" sz="1400">
                <a:latin typeface="Times New Roman" panose="02020603050405020304" pitchFamily="18" charset="0"/>
                <a:ea typeface="ＭＳ Ｐゴシック" panose="020B0600070205080204" pitchFamily="34" charset="-128"/>
              </a:rPr>
              <a:t> </a:t>
            </a:r>
          </a:p>
          <a:p>
            <a:pPr eaLnBrk="1">
              <a:spcBef>
                <a:spcPts val="500"/>
              </a:spcBef>
            </a:pPr>
            <a:r>
              <a:rPr altLang="en-US" sz="1400">
                <a:latin typeface="Times New Roman" panose="02020603050405020304" pitchFamily="18" charset="0"/>
                <a:ea typeface="ＭＳ Ｐゴシック" panose="020B0600070205080204" pitchFamily="34" charset="-128"/>
              </a:rPr>
              <a:t>At the next meeting there was a split in the membership.  Most of the members wanted to stop life-saving activities altogether, as this was a hindrance to the club</a:t>
            </a:r>
            <a:r>
              <a:rPr lang="ja-JP" altLang="en-US" sz="1400">
                <a:latin typeface="Times New Roman" panose="02020603050405020304" pitchFamily="18" charset="0"/>
                <a:ea typeface="ＭＳ Ｐゴシック" panose="020B0600070205080204" pitchFamily="34" charset="-128"/>
              </a:rPr>
              <a:t>’</a:t>
            </a:r>
            <a:r>
              <a:rPr altLang="ja-JP" sz="1400">
                <a:latin typeface="Times New Roman" panose="02020603050405020304" pitchFamily="18" charset="0"/>
                <a:ea typeface="ＭＳ Ｐゴシック" panose="020B0600070205080204" pitchFamily="34" charset="-128"/>
              </a:rPr>
              <a:t>s activities. Others insisted that they were still called a life-saving station, but they were voted down and told that if they wanted to save the kinds of people ship-wrecked in those waters, they should begin their own life-saving station down the coast.  They did.</a:t>
            </a:r>
          </a:p>
          <a:p>
            <a:pPr eaLnBrk="1">
              <a:spcBef>
                <a:spcPts val="500"/>
              </a:spcBef>
            </a:pPr>
            <a:r>
              <a:rPr altLang="en-US" sz="1400">
                <a:latin typeface="Times New Roman" panose="02020603050405020304" pitchFamily="18" charset="0"/>
                <a:ea typeface="ＭＳ Ｐゴシック" panose="020B0600070205080204" pitchFamily="34" charset="-128"/>
              </a:rPr>
              <a:t> </a:t>
            </a:r>
          </a:p>
          <a:p>
            <a:pPr eaLnBrk="1">
              <a:spcBef>
                <a:spcPts val="500"/>
              </a:spcBef>
            </a:pPr>
            <a:r>
              <a:rPr altLang="en-US" sz="1400">
                <a:latin typeface="Times New Roman" panose="02020603050405020304" pitchFamily="18" charset="0"/>
                <a:ea typeface="ＭＳ Ｐゴシック" panose="020B0600070205080204" pitchFamily="34" charset="-128"/>
              </a:rPr>
              <a:t>History continued to repeat itself.  The new station soon evolved into a club, and yet another life-saving station was formed.  Shipwrecks are still frequent in those waters, but most of the people drown.</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7">
            <a:extLst>
              <a:ext uri="{FF2B5EF4-FFF2-40B4-BE49-F238E27FC236}">
                <a16:creationId xmlns:a16="http://schemas.microsoft.com/office/drawing/2014/main" id="{BC639711-02D8-4A4D-BCF4-4934FDE61F3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F6F216C-6B09-4BBF-8230-DA131018283A}" type="slidenum">
              <a:rPr lang="en-US" altLang="en-US" sz="1800">
                <a:latin typeface="Calibri" panose="020F0502020204030204" pitchFamily="34" charset="0"/>
              </a:rPr>
              <a:pPr algn="r" eaLnBrk="1">
                <a:spcBef>
                  <a:spcPct val="0"/>
                </a:spcBef>
              </a:pPr>
              <a:t>207</a:t>
            </a:fld>
            <a:endParaRPr lang="en-US" altLang="en-US"/>
          </a:p>
        </p:txBody>
      </p:sp>
      <p:sp>
        <p:nvSpPr>
          <p:cNvPr id="892931" name="Slide Image Placeholder 2">
            <a:extLst>
              <a:ext uri="{FF2B5EF4-FFF2-40B4-BE49-F238E27FC236}">
                <a16:creationId xmlns:a16="http://schemas.microsoft.com/office/drawing/2014/main" id="{B085E07E-377A-419D-9B4B-5ECE811682FE}"/>
              </a:ext>
            </a:extLst>
          </p:cNvPr>
          <p:cNvSpPr>
            <a:spLocks noGrp="1" noRot="1" noChangeAspect="1" noTextEdit="1"/>
          </p:cNvSpPr>
          <p:nvPr>
            <p:ph type="sldImg"/>
          </p:nvPr>
        </p:nvSpPr>
        <p:spPr>
          <a:solidFill>
            <a:srgbClr val="FFFFFF"/>
          </a:solidFill>
          <a:ln/>
        </p:spPr>
      </p:sp>
      <p:sp>
        <p:nvSpPr>
          <p:cNvPr id="892932" name="Rectangle 3">
            <a:extLst>
              <a:ext uri="{FF2B5EF4-FFF2-40B4-BE49-F238E27FC236}">
                <a16:creationId xmlns:a16="http://schemas.microsoft.com/office/drawing/2014/main" id="{DA86CE6D-E5B7-43DB-9712-1D108154766C}"/>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1">
                <a:latin typeface="Times New Roman" panose="02020603050405020304" pitchFamily="18" charset="0"/>
                <a:ea typeface="ＭＳ Ｐゴシック" panose="020B0600070205080204" pitchFamily="34" charset="-128"/>
              </a:rPr>
              <a:t>Let</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s bow in prayer.  But before we pray, honestly consider two questions:</a:t>
            </a:r>
          </a:p>
          <a:p>
            <a:pPr eaLnBrk="1"/>
            <a:endParaRPr altLang="en-US" b="1">
              <a:latin typeface="Times New Roman" panose="02020603050405020304" pitchFamily="18" charset="0"/>
              <a:ea typeface="ＭＳ Ｐゴシック" panose="020B0600070205080204" pitchFamily="34" charset="-128"/>
            </a:endParaRPr>
          </a:p>
          <a:p>
            <a:pPr eaLnBrk="1">
              <a:buFontTx/>
              <a:buAutoNum type="arabicPeriod"/>
            </a:pPr>
            <a:r>
              <a:rPr altLang="en-US" b="1">
                <a:latin typeface="Times New Roman" panose="02020603050405020304" pitchFamily="18" charset="0"/>
                <a:ea typeface="ＭＳ Ｐゴシック" panose="020B0600070205080204" pitchFamily="34" charset="-128"/>
              </a:rPr>
              <a:t>Do others know you as compassionate—a </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people person</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  Why or why not?</a:t>
            </a:r>
          </a:p>
          <a:p>
            <a:pPr eaLnBrk="1">
              <a:buFontTx/>
              <a:buAutoNum type="arabicPeriod"/>
            </a:pPr>
            <a:endParaRPr altLang="en-US" b="1">
              <a:latin typeface="Times New Roman" panose="02020603050405020304" pitchFamily="18" charset="0"/>
              <a:ea typeface="ＭＳ Ｐゴシック" panose="020B0600070205080204" pitchFamily="34" charset="-128"/>
            </a:endParaRPr>
          </a:p>
          <a:p>
            <a:pPr eaLnBrk="1"/>
            <a:r>
              <a:rPr altLang="en-US" b="1">
                <a:latin typeface="Times New Roman" panose="02020603050405020304" pitchFamily="18" charset="0"/>
                <a:ea typeface="ＭＳ Ｐゴシック" panose="020B0600070205080204" pitchFamily="34" charset="-128"/>
              </a:rPr>
              <a:t>2. What concern in your life hinders your concern for people?  Studies?  Perfectionism?  A hobby which gobbles all your time?  Not being able to say </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no</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 to non-people-oriented tasks?</a:t>
            </a:r>
          </a:p>
          <a:p>
            <a:pPr eaLnBrk="1"/>
            <a:endParaRPr altLang="en-US" b="1">
              <a:latin typeface="Times New Roman" panose="02020603050405020304" pitchFamily="18" charset="0"/>
              <a:ea typeface="ＭＳ Ｐゴシック" panose="020B0600070205080204" pitchFamily="34" charset="-128"/>
            </a:endParaRPr>
          </a:p>
          <a:p>
            <a:pPr eaLnBrk="1"/>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Father, thank you for setting the example in your compassion on us.  But help us to follow well in this area.  May our comfort of persons be more important than our personal comforts.  Show us how temporal things of this world really are—and how eternal </a:t>
            </a:r>
            <a:r>
              <a:rPr altLang="ja-JP" b="1" i="1">
                <a:latin typeface="Times New Roman" panose="02020603050405020304" pitchFamily="18" charset="0"/>
                <a:ea typeface="ＭＳ Ｐゴシック" panose="020B0600070205080204" pitchFamily="34" charset="-128"/>
              </a:rPr>
              <a:t>people</a:t>
            </a:r>
            <a:r>
              <a:rPr altLang="ja-JP" b="1">
                <a:latin typeface="Times New Roman" panose="02020603050405020304" pitchFamily="18" charset="0"/>
                <a:ea typeface="ＭＳ Ｐゴシック" panose="020B0600070205080204" pitchFamily="34" charset="-128"/>
              </a:rPr>
              <a:t> are—those for whom your Son died.  In His precious name, Amen.</a:t>
            </a:r>
            <a:r>
              <a:rPr lang="ja-JP" altLang="en-US" b="1">
                <a:latin typeface="Times New Roman" panose="02020603050405020304" pitchFamily="18" charset="0"/>
                <a:ea typeface="ＭＳ Ｐゴシック" panose="020B0600070205080204" pitchFamily="34" charset="-128"/>
              </a:rPr>
              <a:t>”</a:t>
            </a:r>
            <a:endParaRPr altLang="ja-JP" b="1">
              <a:latin typeface="Times New Roman" panose="02020603050405020304" pitchFamily="18" charset="0"/>
              <a:ea typeface="ＭＳ Ｐゴシック" panose="020B0600070205080204" pitchFamily="34" charset="-128"/>
            </a:endParaRPr>
          </a:p>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67082948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7">
            <a:extLst>
              <a:ext uri="{FF2B5EF4-FFF2-40B4-BE49-F238E27FC236}">
                <a16:creationId xmlns:a16="http://schemas.microsoft.com/office/drawing/2014/main" id="{A5DE27A7-C12E-49FF-97EC-544B745627D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866C440E-B1FC-44F5-89EB-0A4426090906}" type="slidenum">
              <a:rPr lang="en-US" altLang="en-US" sz="1200">
                <a:solidFill>
                  <a:srgbClr val="000000"/>
                </a:solidFill>
                <a:latin typeface="Times New Roman" panose="02020603050405020304" pitchFamily="18" charset="0"/>
              </a:rPr>
              <a:pPr algn="r"/>
              <a:t>209</a:t>
            </a:fld>
            <a:endParaRPr lang="en-US" altLang="en-US" sz="1200">
              <a:solidFill>
                <a:srgbClr val="000000"/>
              </a:solidFill>
              <a:latin typeface="Times New Roman" panose="02020603050405020304" pitchFamily="18" charset="0"/>
            </a:endParaRPr>
          </a:p>
        </p:txBody>
      </p:sp>
      <p:sp>
        <p:nvSpPr>
          <p:cNvPr id="893955" name="Rectangle 2">
            <a:extLst>
              <a:ext uri="{FF2B5EF4-FFF2-40B4-BE49-F238E27FC236}">
                <a16:creationId xmlns:a16="http://schemas.microsoft.com/office/drawing/2014/main" id="{7160A4FA-A749-4CC0-BAF8-8663B57B5E15}"/>
              </a:ext>
            </a:extLst>
          </p:cNvPr>
          <p:cNvSpPr>
            <a:spLocks noGrp="1" noRot="1" noChangeAspect="1" noChangeArrowheads="1" noTextEdit="1"/>
          </p:cNvSpPr>
          <p:nvPr>
            <p:ph type="sldImg"/>
          </p:nvPr>
        </p:nvSpPr>
        <p:spPr>
          <a:solidFill>
            <a:srgbClr val="FFFFFF"/>
          </a:solidFill>
          <a:ln/>
        </p:spPr>
      </p:sp>
      <p:sp>
        <p:nvSpPr>
          <p:cNvPr id="893956" name="Rectangle 3">
            <a:extLst>
              <a:ext uri="{FF2B5EF4-FFF2-40B4-BE49-F238E27FC236}">
                <a16:creationId xmlns:a16="http://schemas.microsoft.com/office/drawing/2014/main" id="{400DBEA1-033A-4719-9112-678821F5A4C9}"/>
              </a:ext>
            </a:extLst>
          </p:cNvPr>
          <p:cNvSpPr txBox="1">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7">
            <a:extLst>
              <a:ext uri="{FF2B5EF4-FFF2-40B4-BE49-F238E27FC236}">
                <a16:creationId xmlns:a16="http://schemas.microsoft.com/office/drawing/2014/main" id="{77C5DEF4-2742-4A1B-931B-FB45AB3561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hangingPunct="1">
              <a:spcBef>
                <a:spcPct val="0"/>
              </a:spcBef>
            </a:pPr>
            <a:fld id="{44BFA5EB-3AD0-4AB9-8732-D766B9B926B5}" type="slidenum">
              <a:rPr lang="en-US" altLang="en-US"/>
              <a:pPr hangingPunct="1">
                <a:spcBef>
                  <a:spcPct val="0"/>
                </a:spcBef>
              </a:pPr>
              <a:t>210</a:t>
            </a:fld>
            <a:endParaRPr lang="en-US" altLang="en-US"/>
          </a:p>
        </p:txBody>
      </p:sp>
      <p:sp>
        <p:nvSpPr>
          <p:cNvPr id="894979" name="Rectangle 2">
            <a:extLst>
              <a:ext uri="{FF2B5EF4-FFF2-40B4-BE49-F238E27FC236}">
                <a16:creationId xmlns:a16="http://schemas.microsoft.com/office/drawing/2014/main" id="{5DAC2C5B-B3C6-4594-A825-1E4EEA5B6952}"/>
              </a:ext>
            </a:extLst>
          </p:cNvPr>
          <p:cNvSpPr>
            <a:spLocks noGrp="1" noRot="1" noChangeAspect="1" noChangeArrowheads="1" noTextEdit="1"/>
          </p:cNvSpPr>
          <p:nvPr>
            <p:ph type="sldImg"/>
          </p:nvPr>
        </p:nvSpPr>
        <p:spPr>
          <a:solidFill>
            <a:srgbClr val="FFFFFF"/>
          </a:solidFill>
          <a:ln/>
        </p:spPr>
      </p:sp>
      <p:sp>
        <p:nvSpPr>
          <p:cNvPr id="894980" name="Rectangle 3">
            <a:extLst>
              <a:ext uri="{FF2B5EF4-FFF2-40B4-BE49-F238E27FC236}">
                <a16:creationId xmlns:a16="http://schemas.microsoft.com/office/drawing/2014/main" id="{371CA335-88E2-4A7E-9074-3A1464304D0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altLang="en-US">
                <a:latin typeface="Arial" panose="020B0604020202020204" pitchFamily="34" charset="0"/>
                <a:ea typeface="ＭＳ Ｐゴシック" panose="020B0600070205080204" pitchFamily="34" charset="-128"/>
              </a:rPr>
              <a:t>The explanation for free!</a:t>
            </a:r>
          </a:p>
          <a:p>
            <a:pPr eaLnBrk="1" hangingPunct="1"/>
            <a:r>
              <a:rPr altLang="en-US">
                <a:latin typeface="Arial" panose="020B0604020202020204" pitchFamily="34" charset="0"/>
                <a:ea typeface="ＭＳ Ｐゴシック" panose="020B0600070205080204" pitchFamily="34" charset="-128"/>
              </a:rPr>
              <a:t>OT Survey link address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7">
            <a:extLst>
              <a:ext uri="{FF2B5EF4-FFF2-40B4-BE49-F238E27FC236}">
                <a16:creationId xmlns:a16="http://schemas.microsoft.com/office/drawing/2014/main" id="{BD9A5843-6380-43D3-9156-9ECEDE45A1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1A09A-BCBB-46F0-BFE3-959F09914342}" type="slidenum">
              <a:rPr lang="en-GB" altLang="en-US">
                <a:solidFill>
                  <a:srgbClr val="FFFFFF"/>
                </a:solidFill>
                <a:latin typeface="Comic Sans MS" panose="030F0702030302020204" pitchFamily="66" charset="0"/>
              </a:rPr>
              <a:pPr/>
              <a:t>24</a:t>
            </a:fld>
            <a:endParaRPr lang="en-GB" altLang="en-US">
              <a:solidFill>
                <a:srgbClr val="FFFFFF"/>
              </a:solidFill>
              <a:latin typeface="Comic Sans MS" panose="030F0702030302020204" pitchFamily="66" charset="0"/>
            </a:endParaRPr>
          </a:p>
        </p:txBody>
      </p:sp>
      <p:sp>
        <p:nvSpPr>
          <p:cNvPr id="709635" name="Rectangle 1026">
            <a:extLst>
              <a:ext uri="{FF2B5EF4-FFF2-40B4-BE49-F238E27FC236}">
                <a16:creationId xmlns:a16="http://schemas.microsoft.com/office/drawing/2014/main" id="{A6D7111B-36DD-4D52-B349-7D248F4BF5B2}"/>
              </a:ext>
            </a:extLst>
          </p:cNvPr>
          <p:cNvSpPr>
            <a:spLocks noGrp="1" noRot="1" noChangeAspect="1" noChangeArrowheads="1" noTextEdit="1"/>
          </p:cNvSpPr>
          <p:nvPr>
            <p:ph type="sldImg"/>
          </p:nvPr>
        </p:nvSpPr>
        <p:spPr>
          <a:solidFill>
            <a:srgbClr val="FFFFFF"/>
          </a:solidFill>
          <a:ln/>
        </p:spPr>
      </p:sp>
      <p:sp>
        <p:nvSpPr>
          <p:cNvPr id="709636" name="Rectangle 1027">
            <a:extLst>
              <a:ext uri="{FF2B5EF4-FFF2-40B4-BE49-F238E27FC236}">
                <a16:creationId xmlns:a16="http://schemas.microsoft.com/office/drawing/2014/main" id="{2DAFB799-3AA6-4ACB-A19F-A5CD41C6F483}"/>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a:extLst>
              <a:ext uri="{FF2B5EF4-FFF2-40B4-BE49-F238E27FC236}">
                <a16:creationId xmlns:a16="http://schemas.microsoft.com/office/drawing/2014/main" id="{3C4EEAF5-EC49-40A7-AF6E-2D6271794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F714A75-25C1-487B-B930-6B6C66A8A90C}" type="slidenum">
              <a:rPr lang="en-GB" altLang="en-US">
                <a:solidFill>
                  <a:srgbClr val="FFFFFF"/>
                </a:solidFill>
                <a:latin typeface="Comic Sans MS" panose="030F0702030302020204" pitchFamily="66" charset="0"/>
              </a:rPr>
              <a:pPr/>
              <a:t>25</a:t>
            </a:fld>
            <a:endParaRPr lang="en-GB" altLang="en-US">
              <a:solidFill>
                <a:srgbClr val="FFFFFF"/>
              </a:solidFill>
              <a:latin typeface="Comic Sans MS" panose="030F0702030302020204" pitchFamily="66" charset="0"/>
            </a:endParaRPr>
          </a:p>
        </p:txBody>
      </p:sp>
      <p:sp>
        <p:nvSpPr>
          <p:cNvPr id="710659" name="Rectangle 1026">
            <a:extLst>
              <a:ext uri="{FF2B5EF4-FFF2-40B4-BE49-F238E27FC236}">
                <a16:creationId xmlns:a16="http://schemas.microsoft.com/office/drawing/2014/main" id="{82FF3639-7394-4DD1-919B-6A621E73C850}"/>
              </a:ext>
            </a:extLst>
          </p:cNvPr>
          <p:cNvSpPr>
            <a:spLocks noGrp="1" noRot="1" noChangeAspect="1" noChangeArrowheads="1" noTextEdit="1"/>
          </p:cNvSpPr>
          <p:nvPr>
            <p:ph type="sldImg"/>
          </p:nvPr>
        </p:nvSpPr>
        <p:spPr>
          <a:solidFill>
            <a:srgbClr val="FFFFFF"/>
          </a:solidFill>
          <a:ln/>
        </p:spPr>
      </p:sp>
      <p:sp>
        <p:nvSpPr>
          <p:cNvPr id="710660" name="Rectangle 1027">
            <a:extLst>
              <a:ext uri="{FF2B5EF4-FFF2-40B4-BE49-F238E27FC236}">
                <a16:creationId xmlns:a16="http://schemas.microsoft.com/office/drawing/2014/main" id="{8B962D72-2873-43DC-A3A9-DA0E70E4E9D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In June 1991 a car in Singapore</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s East Coast area hit a 70-year-old Chinese man.  The owner of the car was relieved to find a doctor at his clinic just a short distance away.  When the doctor was begged to try to save the man</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s life, he replied that he was too busy, didn</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t have the right equipment, and needed the victim</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s approval or his family</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s approval before he would treat him.  The doctor never tried to see the old man, who died five hours later</a:t>
            </a:r>
            <a:r>
              <a:rPr kumimoji="1" lang="en-SG" altLang="en-US">
                <a:solidFill>
                  <a:schemeClr val="tx1"/>
                </a:solidFill>
                <a:latin typeface="Times New Roman" panose="02020603050405020304" pitchFamily="18" charset="0"/>
                <a:ea typeface="ＭＳ Ｐゴシック" panose="020B0600070205080204" pitchFamily="34" charset="-128"/>
              </a:rPr>
              <a:t>.</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a:extLst>
              <a:ext uri="{FF2B5EF4-FFF2-40B4-BE49-F238E27FC236}">
                <a16:creationId xmlns:a16="http://schemas.microsoft.com/office/drawing/2014/main" id="{E11069CC-B453-43F8-BB94-8E9D6CB38C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6284A4-0BF5-47B3-9D92-D05756EAECB1}" type="slidenum">
              <a:rPr lang="en-GB" altLang="en-US">
                <a:solidFill>
                  <a:srgbClr val="FFFFFF"/>
                </a:solidFill>
                <a:latin typeface="Comic Sans MS" panose="030F0702030302020204" pitchFamily="66" charset="0"/>
              </a:rPr>
              <a:pPr/>
              <a:t>26</a:t>
            </a:fld>
            <a:endParaRPr lang="en-GB" altLang="en-US">
              <a:solidFill>
                <a:srgbClr val="FFFFFF"/>
              </a:solidFill>
              <a:latin typeface="Comic Sans MS" panose="030F0702030302020204" pitchFamily="66" charset="0"/>
            </a:endParaRPr>
          </a:p>
        </p:txBody>
      </p:sp>
      <p:sp>
        <p:nvSpPr>
          <p:cNvPr id="711683" name="Rectangle 1026">
            <a:extLst>
              <a:ext uri="{FF2B5EF4-FFF2-40B4-BE49-F238E27FC236}">
                <a16:creationId xmlns:a16="http://schemas.microsoft.com/office/drawing/2014/main" id="{6F213380-F5D7-4B5C-BEB4-7BEAC7B330B1}"/>
              </a:ext>
            </a:extLst>
          </p:cNvPr>
          <p:cNvSpPr>
            <a:spLocks noGrp="1" noRot="1" noChangeAspect="1" noChangeArrowheads="1" noTextEdit="1"/>
          </p:cNvSpPr>
          <p:nvPr>
            <p:ph type="sldImg"/>
          </p:nvPr>
        </p:nvSpPr>
        <p:spPr>
          <a:solidFill>
            <a:srgbClr val="FFFFFF"/>
          </a:solidFill>
          <a:ln/>
        </p:spPr>
      </p:sp>
      <p:sp>
        <p:nvSpPr>
          <p:cNvPr id="711684" name="Rectangle 1027">
            <a:extLst>
              <a:ext uri="{FF2B5EF4-FFF2-40B4-BE49-F238E27FC236}">
                <a16:creationId xmlns:a16="http://schemas.microsoft.com/office/drawing/2014/main" id="{5EC65054-6197-433C-8AFC-4BFDB0493B08}"/>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I was shocked to read the account in the newspaper.  How could anyone be so unfeeling—especially someone who has given himself to the </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people</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s profession</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 Would </a:t>
            </a:r>
            <a:r>
              <a:rPr kumimoji="1" altLang="en-US" b="1" i="1">
                <a:solidFill>
                  <a:schemeClr val="tx1"/>
                </a:solidFill>
                <a:latin typeface="Times New Roman" panose="02020603050405020304" pitchFamily="18" charset="0"/>
                <a:ea typeface="ＭＳ Ｐゴシック" panose="020B0600070205080204" pitchFamily="34" charset="-128"/>
              </a:rPr>
              <a:t>you</a:t>
            </a:r>
            <a:r>
              <a:rPr kumimoji="1" altLang="en-US">
                <a:solidFill>
                  <a:schemeClr val="tx1"/>
                </a:solidFill>
                <a:latin typeface="Times New Roman" panose="02020603050405020304" pitchFamily="18" charset="0"/>
                <a:ea typeface="ＭＳ Ｐゴシック" panose="020B0600070205080204" pitchFamily="34" charset="-128"/>
              </a:rPr>
              <a:t> have helped him? Do you care for people?</a:t>
            </a:r>
            <a:r>
              <a:rPr lang="en-SG" altLang="en-US">
                <a:latin typeface="Times New Roman" panose="02020603050405020304" pitchFamily="18" charset="0"/>
                <a:ea typeface="ＭＳ Ｐゴシック" panose="020B0600070205080204" pitchFamily="34" charset="-128"/>
              </a:rPr>
              <a:t> </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a:extLst>
              <a:ext uri="{FF2B5EF4-FFF2-40B4-BE49-F238E27FC236}">
                <a16:creationId xmlns:a16="http://schemas.microsoft.com/office/drawing/2014/main" id="{7135B6D7-DB54-4131-9A07-C0BF98298F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D8E37198-3927-4BA9-B56F-4F37F3AB1130}" type="slidenum">
              <a:rPr lang="en-GB" altLang="en-US">
                <a:solidFill>
                  <a:srgbClr val="FFFFFF"/>
                </a:solidFill>
                <a:latin typeface="Comic Sans MS" panose="030F0702030302020204" pitchFamily="66" charset="0"/>
              </a:rPr>
              <a:pPr eaLnBrk="0"/>
              <a:t>27</a:t>
            </a:fld>
            <a:endParaRPr lang="en-GB" altLang="en-US">
              <a:solidFill>
                <a:srgbClr val="FFFFFF"/>
              </a:solidFill>
              <a:latin typeface="Comic Sans MS" panose="030F0702030302020204" pitchFamily="66" charset="0"/>
            </a:endParaRPr>
          </a:p>
        </p:txBody>
      </p:sp>
      <p:sp>
        <p:nvSpPr>
          <p:cNvPr id="698371" name="Rectangle 1026">
            <a:extLst>
              <a:ext uri="{FF2B5EF4-FFF2-40B4-BE49-F238E27FC236}">
                <a16:creationId xmlns:a16="http://schemas.microsoft.com/office/drawing/2014/main" id="{EC4DAD9F-2911-4635-A8B9-38B355B916CD}"/>
              </a:ext>
            </a:extLst>
          </p:cNvPr>
          <p:cNvSpPr>
            <a:spLocks noGrp="1" noRot="1" noChangeAspect="1" noChangeArrowheads="1" noTextEdit="1"/>
          </p:cNvSpPr>
          <p:nvPr>
            <p:ph type="sldImg"/>
          </p:nvPr>
        </p:nvSpPr>
        <p:spPr>
          <a:solidFill>
            <a:srgbClr val="FFFFFF"/>
          </a:solidFill>
          <a:ln/>
        </p:spPr>
      </p:sp>
      <p:sp>
        <p:nvSpPr>
          <p:cNvPr id="698372" name="Rectangle 1027">
            <a:extLst>
              <a:ext uri="{FF2B5EF4-FFF2-40B4-BE49-F238E27FC236}">
                <a16:creationId xmlns:a16="http://schemas.microsoft.com/office/drawing/2014/main" id="{9135EB8C-762A-4CC7-A6E6-F19A8B7F2B4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上帝如何让我们回应</a:t>
            </a:r>
            <a:r>
              <a:rPr lang="zh-CN" altLang="en-US" u="sng">
                <a:latin typeface="Times New Roman" panose="02020603050405020304" pitchFamily="18" charset="0"/>
                <a:ea typeface="ＭＳ Ｐゴシック" panose="020B0600070205080204" pitchFamily="34" charset="-128"/>
              </a:rPr>
              <a:t>不悔改</a:t>
            </a:r>
            <a:r>
              <a:rPr lang="zh-CN" altLang="en-US">
                <a:latin typeface="Times New Roman" panose="02020603050405020304" pitchFamily="18" charset="0"/>
                <a:ea typeface="ＭＳ Ｐゴシック" panose="020B0600070205080204" pitchFamily="34" charset="-128"/>
              </a:rPr>
              <a:t>的人呢？这样的事件太常见了。</a:t>
            </a:r>
            <a:br>
              <a:rPr lang="zh-CN" altLang="en-US">
                <a:latin typeface="Times New Roman" panose="02020603050405020304" pitchFamily="18" charset="0"/>
                <a:ea typeface="ＭＳ Ｐゴシック" panose="020B0600070205080204" pitchFamily="34" charset="-128"/>
              </a:rPr>
            </a:br>
            <a:r>
              <a:rPr lang="zh-CN" altLang="en-US">
                <a:latin typeface="Times New Roman" panose="02020603050405020304" pitchFamily="18" charset="0"/>
                <a:ea typeface="ＭＳ Ｐゴシック" panose="020B0600070205080204" pitchFamily="34" charset="-128"/>
              </a:rPr>
              <a:t>事实上，今天我们将以同样无动于衷的态度看待圣经人物。</a:t>
            </a:r>
            <a:endParaRPr altLang="zh-CN">
              <a:latin typeface="Times New Roman" panose="02020603050405020304" pitchFamily="18" charset="0"/>
              <a:ea typeface="ＭＳ Ｐゴシック" panose="020B0600070205080204" pitchFamily="34" charset="-128"/>
            </a:endParaRPr>
          </a:p>
          <a:p>
            <a:r>
              <a:rPr lang="zh-CN" altLang="en-US">
                <a:latin typeface="Times New Roman" panose="02020603050405020304" pitchFamily="18" charset="0"/>
                <a:ea typeface="ＭＳ Ｐゴシック" panose="020B0600070205080204" pitchFamily="34" charset="-128"/>
              </a:rPr>
              <a:t>当我们这样做时，我相信上帝会用我们自己需要的四个原则来挑战我们，以彰显对他人的同情。</a:t>
            </a:r>
            <a:endParaRPr altLang="zh-CN">
              <a:latin typeface="Times New Roman" panose="02020603050405020304" pitchFamily="18" charset="0"/>
              <a:ea typeface="ＭＳ Ｐゴシック" panose="020B0600070205080204" pitchFamily="34" charset="-128"/>
            </a:endParaRPr>
          </a:p>
          <a:p>
            <a:endParaRP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25427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7">
            <a:extLst>
              <a:ext uri="{FF2B5EF4-FFF2-40B4-BE49-F238E27FC236}">
                <a16:creationId xmlns:a16="http://schemas.microsoft.com/office/drawing/2014/main" id="{CC99AFC0-AFEB-4D7B-8434-99476A23EC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0DD07B4-8A7E-4774-B02B-7ADFBEB5B08D}" type="slidenum">
              <a:rPr lang="en-GB" altLang="en-US">
                <a:solidFill>
                  <a:srgbClr val="FFFFFF"/>
                </a:solidFill>
                <a:latin typeface="Comic Sans MS" panose="030F0702030302020204" pitchFamily="66" charset="0"/>
              </a:rPr>
              <a:pPr/>
              <a:t>28</a:t>
            </a:fld>
            <a:endParaRPr lang="en-GB" altLang="en-US">
              <a:solidFill>
                <a:srgbClr val="FFFFFF"/>
              </a:solidFill>
              <a:latin typeface="Comic Sans MS" panose="030F0702030302020204" pitchFamily="66" charset="0"/>
            </a:endParaRPr>
          </a:p>
        </p:txBody>
      </p:sp>
      <p:sp>
        <p:nvSpPr>
          <p:cNvPr id="713731" name="Rectangle 1026">
            <a:extLst>
              <a:ext uri="{FF2B5EF4-FFF2-40B4-BE49-F238E27FC236}">
                <a16:creationId xmlns:a16="http://schemas.microsoft.com/office/drawing/2014/main" id="{C2B49083-10AB-43DC-90D6-794A34909E1B}"/>
              </a:ext>
            </a:extLst>
          </p:cNvPr>
          <p:cNvSpPr>
            <a:spLocks noGrp="1" noRot="1" noChangeAspect="1" noChangeArrowheads="1" noTextEdit="1"/>
          </p:cNvSpPr>
          <p:nvPr>
            <p:ph type="sldImg"/>
          </p:nvPr>
        </p:nvSpPr>
        <p:spPr>
          <a:solidFill>
            <a:srgbClr val="FFFFFF"/>
          </a:solidFill>
          <a:ln/>
        </p:spPr>
      </p:sp>
      <p:sp>
        <p:nvSpPr>
          <p:cNvPr id="713732" name="Rectangle 1027">
            <a:extLst>
              <a:ext uri="{FF2B5EF4-FFF2-40B4-BE49-F238E27FC236}">
                <a16:creationId xmlns:a16="http://schemas.microsoft.com/office/drawing/2014/main" id="{C2A0F566-AD17-46D3-B2A3-56446139216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a:p>
            <a:r>
              <a:rPr kumimoji="1" altLang="en-US">
                <a:solidFill>
                  <a:schemeClr val="tx1"/>
                </a:solidFill>
                <a:latin typeface="Times New Roman" panose="02020603050405020304" pitchFamily="18" charset="0"/>
                <a:ea typeface="ＭＳ Ｐゴシック" panose="020B0600070205080204" pitchFamily="34" charset="-128"/>
              </a:rPr>
              <a:t>Today we continue with part 2 of our series on the Minor Prophets that I</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m calling simply </a:t>
            </a:r>
            <a:r>
              <a:rPr kumimoji="1" lang="mr-IN" altLang="en-US">
                <a:solidFill>
                  <a:schemeClr val="tx1"/>
                </a:solidFill>
                <a:latin typeface="Times New Roman" panose="02020603050405020304" pitchFamily="18" charset="0"/>
                <a:ea typeface="ＭＳ Ｐゴシック" panose="020B0600070205080204" pitchFamily="34" charset="-128"/>
              </a:rPr>
              <a:t>"</a:t>
            </a:r>
            <a:r>
              <a:rPr kumimoji="1" altLang="en-US">
                <a:solidFill>
                  <a:schemeClr val="tx1"/>
                </a:solidFill>
                <a:latin typeface="Times New Roman" panose="02020603050405020304" pitchFamily="18" charset="0"/>
                <a:ea typeface="ＭＳ Ｐゴシック" panose="020B0600070205080204" pitchFamily="34" charset="-128"/>
              </a:rPr>
              <a:t>The Twelve.</a:t>
            </a:r>
            <a:r>
              <a:rPr kumimoji="1" lang="mr-IN" altLang="en-US">
                <a:solidFill>
                  <a:schemeClr val="tx1"/>
                </a:solidFill>
                <a:latin typeface="Times New Roman" panose="02020603050405020304" pitchFamily="18" charset="0"/>
                <a:ea typeface="ＭＳ Ｐゴシック" panose="020B0600070205080204" pitchFamily="34" charset="-128"/>
              </a:rPr>
              <a:t>"</a:t>
            </a:r>
            <a:r>
              <a:rPr lang="en-SG" altLang="en-US">
                <a:latin typeface="Times New Roman" panose="02020603050405020304" pitchFamily="18" charset="0"/>
                <a:ea typeface="ＭＳ Ｐゴシック" panose="020B0600070205080204" pitchFamily="34" charset="-128"/>
              </a:rPr>
              <a:t> </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7">
            <a:extLst>
              <a:ext uri="{FF2B5EF4-FFF2-40B4-BE49-F238E27FC236}">
                <a16:creationId xmlns:a16="http://schemas.microsoft.com/office/drawing/2014/main" id="{95349DBC-9275-4C8F-8A0D-9BE00A3984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F6968FE-2488-46FE-B489-A91C51A70B12}" type="slidenum">
              <a:rPr lang="en-GB" altLang="en-US">
                <a:solidFill>
                  <a:srgbClr val="FFFFFF"/>
                </a:solidFill>
                <a:latin typeface="Comic Sans MS" panose="030F0702030302020204" pitchFamily="66" charset="0"/>
              </a:rPr>
              <a:pPr/>
              <a:t>29</a:t>
            </a:fld>
            <a:endParaRPr lang="en-GB" altLang="en-US">
              <a:solidFill>
                <a:srgbClr val="FFFFFF"/>
              </a:solidFill>
              <a:latin typeface="Comic Sans MS" panose="030F0702030302020204" pitchFamily="66" charset="0"/>
            </a:endParaRPr>
          </a:p>
        </p:txBody>
      </p:sp>
      <p:sp>
        <p:nvSpPr>
          <p:cNvPr id="714755" name="Rectangle 1026">
            <a:extLst>
              <a:ext uri="{FF2B5EF4-FFF2-40B4-BE49-F238E27FC236}">
                <a16:creationId xmlns:a16="http://schemas.microsoft.com/office/drawing/2014/main" id="{D2992A18-7D60-4ADC-B2B7-808C5FD0E48F}"/>
              </a:ext>
            </a:extLst>
          </p:cNvPr>
          <p:cNvSpPr>
            <a:spLocks noGrp="1" noRot="1" noChangeAspect="1" noChangeArrowheads="1" noTextEdit="1"/>
          </p:cNvSpPr>
          <p:nvPr>
            <p:ph type="sldImg"/>
          </p:nvPr>
        </p:nvSpPr>
        <p:spPr>
          <a:solidFill>
            <a:srgbClr val="FFFFFF"/>
          </a:solidFill>
          <a:ln/>
        </p:spPr>
      </p:sp>
      <p:sp>
        <p:nvSpPr>
          <p:cNvPr id="714756" name="Rectangle 1027">
            <a:extLst>
              <a:ext uri="{FF2B5EF4-FFF2-40B4-BE49-F238E27FC236}">
                <a16:creationId xmlns:a16="http://schemas.microsoft.com/office/drawing/2014/main" id="{FE915B44-2961-4348-B844-4EA5FE61B415}"/>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a:extLst>
              <a:ext uri="{FF2B5EF4-FFF2-40B4-BE49-F238E27FC236}">
                <a16:creationId xmlns:a16="http://schemas.microsoft.com/office/drawing/2014/main" id="{3E3F6A62-C60B-44BC-B29E-BAE1A80A63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3FE991-A9AD-42D0-AD32-73F11DDA3526}" type="slidenum">
              <a:rPr lang="en-GB" altLang="en-US">
                <a:solidFill>
                  <a:srgbClr val="FFFFFF"/>
                </a:solidFill>
                <a:latin typeface="Comic Sans MS" panose="030F0702030302020204" pitchFamily="66" charset="0"/>
              </a:rPr>
              <a:pPr/>
              <a:t>30</a:t>
            </a:fld>
            <a:endParaRPr lang="en-GB" altLang="en-US">
              <a:solidFill>
                <a:srgbClr val="FFFFFF"/>
              </a:solidFill>
              <a:latin typeface="Comic Sans MS" panose="030F0702030302020204" pitchFamily="66" charset="0"/>
            </a:endParaRPr>
          </a:p>
        </p:txBody>
      </p:sp>
      <p:sp>
        <p:nvSpPr>
          <p:cNvPr id="715779" name="Rectangle 1026">
            <a:extLst>
              <a:ext uri="{FF2B5EF4-FFF2-40B4-BE49-F238E27FC236}">
                <a16:creationId xmlns:a16="http://schemas.microsoft.com/office/drawing/2014/main" id="{417BF49B-C585-409A-A808-8CC795BFF5F6}"/>
              </a:ext>
            </a:extLst>
          </p:cNvPr>
          <p:cNvSpPr>
            <a:spLocks noGrp="1" noRot="1" noChangeAspect="1" noChangeArrowheads="1" noTextEdit="1"/>
          </p:cNvSpPr>
          <p:nvPr>
            <p:ph type="sldImg"/>
          </p:nvPr>
        </p:nvSpPr>
        <p:spPr>
          <a:solidFill>
            <a:srgbClr val="FFFFFF"/>
          </a:solidFill>
          <a:ln/>
        </p:spPr>
      </p:sp>
      <p:sp>
        <p:nvSpPr>
          <p:cNvPr id="715780" name="Rectangle 1027">
            <a:extLst>
              <a:ext uri="{FF2B5EF4-FFF2-40B4-BE49-F238E27FC236}">
                <a16:creationId xmlns:a16="http://schemas.microsoft.com/office/drawing/2014/main" id="{5F7391E3-DDF8-4267-813C-D44BF9E3A0D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a:extLst>
              <a:ext uri="{FF2B5EF4-FFF2-40B4-BE49-F238E27FC236}">
                <a16:creationId xmlns:a16="http://schemas.microsoft.com/office/drawing/2014/main" id="{D4ED1248-3A60-4C05-850F-B4372F62FE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DBDC51-3E4F-472A-A0C9-88289F8D1E4C}" type="slidenum">
              <a:rPr lang="en-US" altLang="en-US">
                <a:solidFill>
                  <a:srgbClr val="000000"/>
                </a:solidFill>
                <a:latin typeface="Times New Roman" panose="02020603050405020304" pitchFamily="18" charset="0"/>
                <a:ea typeface="Osaka"/>
                <a:cs typeface="Osaka"/>
              </a:rPr>
              <a:pPr/>
              <a:t>31</a:t>
            </a:fld>
            <a:endParaRPr lang="en-US" altLang="en-US">
              <a:solidFill>
                <a:srgbClr val="000000"/>
              </a:solidFill>
              <a:latin typeface="Times New Roman" panose="02020603050405020304" pitchFamily="18" charset="0"/>
              <a:ea typeface="Osaka"/>
              <a:cs typeface="Osaka"/>
            </a:endParaRPr>
          </a:p>
        </p:txBody>
      </p:sp>
      <p:sp>
        <p:nvSpPr>
          <p:cNvPr id="716803" name="Rectangle 2">
            <a:extLst>
              <a:ext uri="{FF2B5EF4-FFF2-40B4-BE49-F238E27FC236}">
                <a16:creationId xmlns:a16="http://schemas.microsoft.com/office/drawing/2014/main" id="{0D76F7FD-B9C5-4032-9582-DD30712E6E52}"/>
              </a:ext>
            </a:extLst>
          </p:cNvPr>
          <p:cNvSpPr>
            <a:spLocks noGrp="1" noRot="1" noChangeAspect="1" noChangeArrowheads="1" noTextEdit="1"/>
          </p:cNvSpPr>
          <p:nvPr>
            <p:ph type="sldImg"/>
          </p:nvPr>
        </p:nvSpPr>
        <p:spPr>
          <a:ln/>
        </p:spPr>
      </p:sp>
      <p:sp>
        <p:nvSpPr>
          <p:cNvPr id="716804" name="Rectangle 3">
            <a:extLst>
              <a:ext uri="{FF2B5EF4-FFF2-40B4-BE49-F238E27FC236}">
                <a16:creationId xmlns:a16="http://schemas.microsoft.com/office/drawing/2014/main" id="{35A7BAC8-309E-4841-A246-F083D1058DA9}"/>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7">
            <a:extLst>
              <a:ext uri="{FF2B5EF4-FFF2-40B4-BE49-F238E27FC236}">
                <a16:creationId xmlns:a16="http://schemas.microsoft.com/office/drawing/2014/main" id="{CD19E63D-A4A7-4D42-A981-F500C9F1D7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E7415F2-BFD8-4F36-B256-C12F052397C8}" type="slidenum">
              <a:rPr lang="en-US" altLang="en-US">
                <a:solidFill>
                  <a:srgbClr val="000000"/>
                </a:solidFill>
                <a:latin typeface="Times New Roman" panose="02020603050405020304" pitchFamily="18" charset="0"/>
                <a:ea typeface="Osaka"/>
                <a:cs typeface="Osaka"/>
              </a:rPr>
              <a:pPr/>
              <a:t>32</a:t>
            </a:fld>
            <a:endParaRPr lang="en-US" altLang="en-US">
              <a:solidFill>
                <a:srgbClr val="000000"/>
              </a:solidFill>
              <a:latin typeface="Times New Roman" panose="02020603050405020304" pitchFamily="18" charset="0"/>
              <a:ea typeface="Osaka"/>
              <a:cs typeface="Osaka"/>
            </a:endParaRPr>
          </a:p>
        </p:txBody>
      </p:sp>
      <p:sp>
        <p:nvSpPr>
          <p:cNvPr id="717827" name="Rectangle 2">
            <a:extLst>
              <a:ext uri="{FF2B5EF4-FFF2-40B4-BE49-F238E27FC236}">
                <a16:creationId xmlns:a16="http://schemas.microsoft.com/office/drawing/2014/main" id="{235A8BB2-2670-4067-9380-725D20AB19D5}"/>
              </a:ext>
            </a:extLst>
          </p:cNvPr>
          <p:cNvSpPr>
            <a:spLocks noGrp="1" noRot="1" noChangeAspect="1" noChangeArrowheads="1" noTextEdit="1"/>
          </p:cNvSpPr>
          <p:nvPr>
            <p:ph type="sldImg"/>
          </p:nvPr>
        </p:nvSpPr>
        <p:spPr>
          <a:ln/>
        </p:spPr>
      </p:sp>
      <p:sp>
        <p:nvSpPr>
          <p:cNvPr id="717828" name="Rectangle 3">
            <a:extLst>
              <a:ext uri="{FF2B5EF4-FFF2-40B4-BE49-F238E27FC236}">
                <a16:creationId xmlns:a16="http://schemas.microsoft.com/office/drawing/2014/main" id="{D216845F-7600-47D1-A721-9CF821B69B10}"/>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a:extLst>
              <a:ext uri="{FF2B5EF4-FFF2-40B4-BE49-F238E27FC236}">
                <a16:creationId xmlns:a16="http://schemas.microsoft.com/office/drawing/2014/main" id="{C7FF47C3-FB65-4901-8A26-9424FB7EA0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31DB28-18B0-4DA4-90AE-51F281E419BF}" type="slidenum">
              <a:rPr lang="en-GB" altLang="en-US">
                <a:solidFill>
                  <a:srgbClr val="FFFFFF"/>
                </a:solidFill>
                <a:latin typeface="Comic Sans MS" panose="030F0702030302020204" pitchFamily="66" charset="0"/>
              </a:rPr>
              <a:pPr/>
              <a:t>4</a:t>
            </a:fld>
            <a:endParaRPr lang="en-GB" altLang="en-US">
              <a:solidFill>
                <a:srgbClr val="FFFFFF"/>
              </a:solidFill>
              <a:latin typeface="Comic Sans MS" panose="030F0702030302020204" pitchFamily="66" charset="0"/>
            </a:endParaRPr>
          </a:p>
        </p:txBody>
      </p:sp>
      <p:sp>
        <p:nvSpPr>
          <p:cNvPr id="691203" name="Rectangle 1026">
            <a:extLst>
              <a:ext uri="{FF2B5EF4-FFF2-40B4-BE49-F238E27FC236}">
                <a16:creationId xmlns:a16="http://schemas.microsoft.com/office/drawing/2014/main" id="{814AFA1B-9975-486E-9347-47C9D12A77F8}"/>
              </a:ext>
            </a:extLst>
          </p:cNvPr>
          <p:cNvSpPr>
            <a:spLocks noGrp="1" noRot="1" noChangeAspect="1" noChangeArrowheads="1" noTextEdit="1"/>
          </p:cNvSpPr>
          <p:nvPr>
            <p:ph type="sldImg"/>
          </p:nvPr>
        </p:nvSpPr>
        <p:spPr>
          <a:solidFill>
            <a:srgbClr val="FFFFFF"/>
          </a:solidFill>
          <a:ln/>
        </p:spPr>
      </p:sp>
      <p:sp>
        <p:nvSpPr>
          <p:cNvPr id="691204" name="Rectangle 1027">
            <a:extLst>
              <a:ext uri="{FF2B5EF4-FFF2-40B4-BE49-F238E27FC236}">
                <a16:creationId xmlns:a16="http://schemas.microsoft.com/office/drawing/2014/main" id="{681865A7-7B44-4CAA-85B9-2A55640FFA8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1C3F9C91-73FD-47BA-8B88-49C55598D5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0CBF6804-58A8-4EEF-B90D-23F4350949AF}" type="slidenum">
              <a:rPr lang="en-US" altLang="en-US">
                <a:solidFill>
                  <a:srgbClr val="000000"/>
                </a:solidFill>
                <a:latin typeface="Times New Roman" panose="02020603050405020304" pitchFamily="18" charset="0"/>
                <a:ea typeface="Osaka"/>
                <a:cs typeface="Osaka"/>
              </a:rPr>
              <a:pPr eaLnBrk="0"/>
              <a:t>33</a:t>
            </a:fld>
            <a:endParaRPr lang="en-US" altLang="en-US">
              <a:solidFill>
                <a:srgbClr val="000000"/>
              </a:solidFill>
              <a:latin typeface="Times New Roman" panose="02020603050405020304" pitchFamily="18" charset="0"/>
              <a:ea typeface="Osaka"/>
              <a:cs typeface="Osaka"/>
            </a:endParaRPr>
          </a:p>
        </p:txBody>
      </p:sp>
      <p:sp>
        <p:nvSpPr>
          <p:cNvPr id="699395" name="Rectangle 2">
            <a:extLst>
              <a:ext uri="{FF2B5EF4-FFF2-40B4-BE49-F238E27FC236}">
                <a16:creationId xmlns:a16="http://schemas.microsoft.com/office/drawing/2014/main" id="{027DC8C4-22B1-4010-80C8-9BF64C23FD18}"/>
              </a:ext>
            </a:extLst>
          </p:cNvPr>
          <p:cNvSpPr>
            <a:spLocks noGrp="1" noRot="1" noChangeAspect="1" noChangeArrowheads="1" noTextEdit="1"/>
          </p:cNvSpPr>
          <p:nvPr>
            <p:ph type="sldImg"/>
          </p:nvPr>
        </p:nvSpPr>
        <p:spPr>
          <a:solidFill>
            <a:srgbClr val="FFFFFF"/>
          </a:solidFill>
          <a:ln/>
        </p:spPr>
      </p:sp>
      <p:sp>
        <p:nvSpPr>
          <p:cNvPr id="699396" name="Rectangle 3">
            <a:extLst>
              <a:ext uri="{FF2B5EF4-FFF2-40B4-BE49-F238E27FC236}">
                <a16:creationId xmlns:a16="http://schemas.microsoft.com/office/drawing/2014/main" id="{B9B1289C-64F4-485C-B3F7-06355A252E1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主通过引起我们注意的事件来彰显他对人的关心</a:t>
            </a:r>
            <a:endParaRP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9213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a:extLst>
              <a:ext uri="{FF2B5EF4-FFF2-40B4-BE49-F238E27FC236}">
                <a16:creationId xmlns:a16="http://schemas.microsoft.com/office/drawing/2014/main" id="{0BA5E37D-B20C-4AF1-A074-6A581CAD3C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524F1B91-1C58-4A6B-97D9-035648BA4648}" type="slidenum">
              <a:rPr lang="en-US" altLang="en-US"/>
              <a:pPr>
                <a:spcBef>
                  <a:spcPct val="0"/>
                </a:spcBef>
              </a:pPr>
              <a:t>34</a:t>
            </a:fld>
            <a:endParaRPr lang="en-US" altLang="en-US"/>
          </a:p>
        </p:txBody>
      </p:sp>
      <p:sp>
        <p:nvSpPr>
          <p:cNvPr id="719875" name="Rectangle 2">
            <a:extLst>
              <a:ext uri="{FF2B5EF4-FFF2-40B4-BE49-F238E27FC236}">
                <a16:creationId xmlns:a16="http://schemas.microsoft.com/office/drawing/2014/main" id="{D97346A6-87BD-4DB0-87E3-C709F1B1A1CD}"/>
              </a:ext>
            </a:extLst>
          </p:cNvPr>
          <p:cNvSpPr>
            <a:spLocks noGrp="1" noRot="1" noChangeAspect="1" noChangeArrowheads="1" noTextEdit="1"/>
          </p:cNvSpPr>
          <p:nvPr>
            <p:ph type="sldImg"/>
          </p:nvPr>
        </p:nvSpPr>
        <p:spPr>
          <a:solidFill>
            <a:srgbClr val="FFFFFF"/>
          </a:solidFill>
          <a:ln/>
        </p:spPr>
      </p:sp>
      <p:sp>
        <p:nvSpPr>
          <p:cNvPr id="719876" name="Rectangle 3">
            <a:extLst>
              <a:ext uri="{FF2B5EF4-FFF2-40B4-BE49-F238E27FC236}">
                <a16:creationId xmlns:a16="http://schemas.microsoft.com/office/drawing/2014/main" id="{B6DCCCC9-2556-4C04-B197-9F52332AA05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marL="627063" indent="-627063" eaLnBrk="1">
              <a:spcBef>
                <a:spcPct val="20000"/>
              </a:spcBef>
              <a:buClr>
                <a:srgbClr val="00CCFF"/>
              </a:buClr>
              <a:buSzPct val="65000"/>
            </a:pPr>
            <a:endParaRPr kumimoji="1" altLang="en-US" b="1">
              <a:solidFill>
                <a:srgbClr val="FFFFFF"/>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a:extLst>
              <a:ext uri="{FF2B5EF4-FFF2-40B4-BE49-F238E27FC236}">
                <a16:creationId xmlns:a16="http://schemas.microsoft.com/office/drawing/2014/main" id="{B1A1DDD7-B4B0-4B6C-8441-1742E4E005B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D869206-91D8-4378-84A9-FDE3E6CD286C}" type="slidenum">
              <a:rPr lang="en-US" altLang="en-US" sz="1800">
                <a:latin typeface="Calibri" panose="020F0502020204030204" pitchFamily="34" charset="0"/>
              </a:rPr>
              <a:pPr algn="r" eaLnBrk="1">
                <a:spcBef>
                  <a:spcPct val="0"/>
                </a:spcBef>
              </a:pPr>
              <a:t>35</a:t>
            </a:fld>
            <a:endParaRPr lang="en-US" altLang="en-US">
              <a:ea typeface="Osaka"/>
              <a:cs typeface="Osaka"/>
            </a:endParaRPr>
          </a:p>
        </p:txBody>
      </p:sp>
      <p:sp>
        <p:nvSpPr>
          <p:cNvPr id="720899" name="Slide Image Placeholder 2">
            <a:extLst>
              <a:ext uri="{FF2B5EF4-FFF2-40B4-BE49-F238E27FC236}">
                <a16:creationId xmlns:a16="http://schemas.microsoft.com/office/drawing/2014/main" id="{086F9663-5F16-42C4-ABFE-77321FD221B7}"/>
              </a:ext>
            </a:extLst>
          </p:cNvPr>
          <p:cNvSpPr>
            <a:spLocks noGrp="1" noRot="1" noChangeAspect="1" noTextEdit="1"/>
          </p:cNvSpPr>
          <p:nvPr>
            <p:ph type="sldImg"/>
          </p:nvPr>
        </p:nvSpPr>
        <p:spPr>
          <a:ln/>
        </p:spPr>
      </p:sp>
      <p:sp>
        <p:nvSpPr>
          <p:cNvPr id="720900" name="Rectangle 3">
            <a:extLst>
              <a:ext uri="{FF2B5EF4-FFF2-40B4-BE49-F238E27FC236}">
                <a16:creationId xmlns:a16="http://schemas.microsoft.com/office/drawing/2014/main" id="{3E706EC9-449B-4996-827E-C6FB5C3D8859}"/>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pPr>
            <a:endParaRPr altLang="en-US">
              <a:solidFill>
                <a:srgbClr val="F5F5F2"/>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a:extLst>
              <a:ext uri="{FF2B5EF4-FFF2-40B4-BE49-F238E27FC236}">
                <a16:creationId xmlns:a16="http://schemas.microsoft.com/office/drawing/2014/main" id="{B061AABC-2FB1-49A1-9DF5-E8A25CE25AB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0E53871-3B5A-4641-A36F-E2313DF8C633}" type="slidenum">
              <a:rPr lang="en-US" altLang="en-US" sz="1800">
                <a:latin typeface="Calibri" panose="020F0502020204030204" pitchFamily="34" charset="0"/>
              </a:rPr>
              <a:pPr algn="r" eaLnBrk="1">
                <a:spcBef>
                  <a:spcPct val="0"/>
                </a:spcBef>
              </a:pPr>
              <a:t>36</a:t>
            </a:fld>
            <a:endParaRPr lang="en-US" altLang="en-US">
              <a:ea typeface="Osaka"/>
              <a:cs typeface="Osaka"/>
            </a:endParaRPr>
          </a:p>
        </p:txBody>
      </p:sp>
      <p:sp>
        <p:nvSpPr>
          <p:cNvPr id="721923" name="Slide Image Placeholder 2">
            <a:extLst>
              <a:ext uri="{FF2B5EF4-FFF2-40B4-BE49-F238E27FC236}">
                <a16:creationId xmlns:a16="http://schemas.microsoft.com/office/drawing/2014/main" id="{26D92AB0-5DF5-4201-B2CF-4A477CDBDAAC}"/>
              </a:ext>
            </a:extLst>
          </p:cNvPr>
          <p:cNvSpPr>
            <a:spLocks noGrp="1" noRot="1" noChangeAspect="1" noTextEdit="1"/>
          </p:cNvSpPr>
          <p:nvPr>
            <p:ph type="sldImg"/>
          </p:nvPr>
        </p:nvSpPr>
        <p:spPr>
          <a:ln/>
        </p:spPr>
      </p:sp>
      <p:sp>
        <p:nvSpPr>
          <p:cNvPr id="721924" name="Rectangle 3">
            <a:extLst>
              <a:ext uri="{FF2B5EF4-FFF2-40B4-BE49-F238E27FC236}">
                <a16:creationId xmlns:a16="http://schemas.microsoft.com/office/drawing/2014/main" id="{7EFE50BF-6830-4A8C-B677-2D7A881F8D87}"/>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Slide Image Placeholder 1">
            <a:extLst>
              <a:ext uri="{FF2B5EF4-FFF2-40B4-BE49-F238E27FC236}">
                <a16:creationId xmlns:a16="http://schemas.microsoft.com/office/drawing/2014/main" id="{81D0DB0D-B3F9-429D-B5DC-7926FDBCC98D}"/>
              </a:ext>
            </a:extLst>
          </p:cNvPr>
          <p:cNvSpPr>
            <a:spLocks noGrp="1" noRot="1" noChangeAspect="1" noTextEdit="1"/>
          </p:cNvSpPr>
          <p:nvPr>
            <p:ph type="sldImg"/>
          </p:nvPr>
        </p:nvSpPr>
        <p:spPr>
          <a:ln/>
        </p:spPr>
      </p:sp>
      <p:sp>
        <p:nvSpPr>
          <p:cNvPr id="722947" name="Notes Placeholder 2">
            <a:extLst>
              <a:ext uri="{FF2B5EF4-FFF2-40B4-BE49-F238E27FC236}">
                <a16:creationId xmlns:a16="http://schemas.microsoft.com/office/drawing/2014/main" id="{1D080EF6-0895-49CC-B272-06ACE1AC7387}"/>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altLang="en-US" b="1">
              <a:latin typeface="Arial" panose="020B0604020202020204" pitchFamily="34" charset="0"/>
              <a:ea typeface="ＭＳ Ｐゴシック" panose="020B0600070205080204" pitchFamily="34" charset="-128"/>
              <a:cs typeface="Arial" panose="020B0604020202020204" pitchFamily="34" charset="0"/>
            </a:endParaRPr>
          </a:p>
        </p:txBody>
      </p:sp>
      <p:sp>
        <p:nvSpPr>
          <p:cNvPr id="722948" name="Slide Number Placeholder 3">
            <a:extLst>
              <a:ext uri="{FF2B5EF4-FFF2-40B4-BE49-F238E27FC236}">
                <a16:creationId xmlns:a16="http://schemas.microsoft.com/office/drawing/2014/main" id="{17E6E15A-4425-4F4F-9ADD-4A6780376C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12439DA-921C-4771-915D-5D5CDFE566F3}" type="slidenum">
              <a:rPr lang="en-US" altLang="en-US"/>
              <a:pPr>
                <a:spcBef>
                  <a:spcPct val="0"/>
                </a:spcBef>
              </a:pPr>
              <a:t>37</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a:extLst>
              <a:ext uri="{FF2B5EF4-FFF2-40B4-BE49-F238E27FC236}">
                <a16:creationId xmlns:a16="http://schemas.microsoft.com/office/drawing/2014/main" id="{6B197675-50C6-4107-8816-A785B6349B2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ECFF339-1366-4D36-8727-AA024A900601}" type="slidenum">
              <a:rPr lang="en-US" altLang="en-US" sz="1800">
                <a:latin typeface="Calibri" panose="020F0502020204030204" pitchFamily="34" charset="0"/>
              </a:rPr>
              <a:pPr algn="r" eaLnBrk="1">
                <a:spcBef>
                  <a:spcPct val="0"/>
                </a:spcBef>
              </a:pPr>
              <a:t>38</a:t>
            </a:fld>
            <a:endParaRPr lang="en-US" altLang="en-US">
              <a:ea typeface="Osaka"/>
              <a:cs typeface="Osaka"/>
            </a:endParaRPr>
          </a:p>
        </p:txBody>
      </p:sp>
      <p:sp>
        <p:nvSpPr>
          <p:cNvPr id="723971" name="Slide Image Placeholder 2">
            <a:extLst>
              <a:ext uri="{FF2B5EF4-FFF2-40B4-BE49-F238E27FC236}">
                <a16:creationId xmlns:a16="http://schemas.microsoft.com/office/drawing/2014/main" id="{047289FB-C3B6-49EA-B31F-D7ED1A0E53DA}"/>
              </a:ext>
            </a:extLst>
          </p:cNvPr>
          <p:cNvSpPr>
            <a:spLocks noGrp="1" noRot="1" noChangeAspect="1" noTextEdit="1"/>
          </p:cNvSpPr>
          <p:nvPr>
            <p:ph type="sldImg"/>
          </p:nvPr>
        </p:nvSpPr>
        <p:spPr>
          <a:ln/>
        </p:spPr>
      </p:sp>
      <p:sp>
        <p:nvSpPr>
          <p:cNvPr id="723972" name="Rectangle 3">
            <a:extLst>
              <a:ext uri="{FF2B5EF4-FFF2-40B4-BE49-F238E27FC236}">
                <a16:creationId xmlns:a16="http://schemas.microsoft.com/office/drawing/2014/main" id="{242A2570-4C56-47D5-850F-EE60115045B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a:extLst>
              <a:ext uri="{FF2B5EF4-FFF2-40B4-BE49-F238E27FC236}">
                <a16:creationId xmlns:a16="http://schemas.microsoft.com/office/drawing/2014/main" id="{80BEBB84-E246-4A6E-AF36-8BED66E32C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F8904812-E13F-426B-9B74-6FCF943D325C}" type="slidenum">
              <a:rPr lang="en-US" altLang="en-US"/>
              <a:pPr>
                <a:spcBef>
                  <a:spcPct val="0"/>
                </a:spcBef>
              </a:pPr>
              <a:t>40</a:t>
            </a:fld>
            <a:endParaRPr lang="en-US" altLang="en-US"/>
          </a:p>
        </p:txBody>
      </p:sp>
      <p:sp>
        <p:nvSpPr>
          <p:cNvPr id="724995" name="Rectangle 2">
            <a:extLst>
              <a:ext uri="{FF2B5EF4-FFF2-40B4-BE49-F238E27FC236}">
                <a16:creationId xmlns:a16="http://schemas.microsoft.com/office/drawing/2014/main" id="{B7FDD845-30B9-462C-9677-0BAB5136AED0}"/>
              </a:ext>
            </a:extLst>
          </p:cNvPr>
          <p:cNvSpPr>
            <a:spLocks noGrp="1" noRot="1" noChangeAspect="1" noChangeArrowheads="1" noTextEdit="1"/>
          </p:cNvSpPr>
          <p:nvPr>
            <p:ph type="sldImg"/>
          </p:nvPr>
        </p:nvSpPr>
        <p:spPr>
          <a:solidFill>
            <a:srgbClr val="FFFFFF"/>
          </a:solidFill>
          <a:ln/>
        </p:spPr>
      </p:sp>
      <p:sp>
        <p:nvSpPr>
          <p:cNvPr id="724996" name="Rectangle 3">
            <a:extLst>
              <a:ext uri="{FF2B5EF4-FFF2-40B4-BE49-F238E27FC236}">
                <a16:creationId xmlns:a16="http://schemas.microsoft.com/office/drawing/2014/main" id="{4C4BB237-AC9B-43E0-97DD-286815B3AF0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The boundaries under Jeroboam II went even farther than David and Solomon, who only had tribute sent from Hamath.</a:t>
            </a:r>
          </a:p>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a:extLst>
              <a:ext uri="{FF2B5EF4-FFF2-40B4-BE49-F238E27FC236}">
                <a16:creationId xmlns:a16="http://schemas.microsoft.com/office/drawing/2014/main" id="{ACB9ED2A-5BC5-44E4-85F8-DF67E0652F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F46B84B-5B53-4513-9AA4-D4A52B68C498}" type="slidenum">
              <a:rPr lang="en-US" altLang="en-US"/>
              <a:pPr>
                <a:spcBef>
                  <a:spcPct val="0"/>
                </a:spcBef>
              </a:pPr>
              <a:t>41</a:t>
            </a:fld>
            <a:endParaRPr lang="en-US" altLang="en-US"/>
          </a:p>
        </p:txBody>
      </p:sp>
      <p:sp>
        <p:nvSpPr>
          <p:cNvPr id="726019" name="Rectangle 2">
            <a:extLst>
              <a:ext uri="{FF2B5EF4-FFF2-40B4-BE49-F238E27FC236}">
                <a16:creationId xmlns:a16="http://schemas.microsoft.com/office/drawing/2014/main" id="{62359A4B-9243-4976-A4EB-5F42C8109AB7}"/>
              </a:ext>
            </a:extLst>
          </p:cNvPr>
          <p:cNvSpPr>
            <a:spLocks noGrp="1" noRot="1" noChangeAspect="1" noChangeArrowheads="1" noTextEdit="1"/>
          </p:cNvSpPr>
          <p:nvPr>
            <p:ph type="sldImg"/>
          </p:nvPr>
        </p:nvSpPr>
        <p:spPr>
          <a:solidFill>
            <a:srgbClr val="FFFFFF"/>
          </a:solidFill>
          <a:ln/>
        </p:spPr>
      </p:sp>
      <p:sp>
        <p:nvSpPr>
          <p:cNvPr id="726020" name="Rectangle 3">
            <a:extLst>
              <a:ext uri="{FF2B5EF4-FFF2-40B4-BE49-F238E27FC236}">
                <a16:creationId xmlns:a16="http://schemas.microsoft.com/office/drawing/2014/main" id="{DB6F791D-AE7B-4947-8B68-7ED6A9AD3372}"/>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800">
                <a:latin typeface="Times New Roman" panose="02020603050405020304" pitchFamily="18" charset="0"/>
                <a:ea typeface="ＭＳ Ｐゴシック" panose="020B0600070205080204" pitchFamily="34" charset="-128"/>
              </a:rPr>
              <a:t>Not exactly Law #1: God loves you and has a wonderful plan for your life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Slide Image Placeholder 1">
            <a:extLst>
              <a:ext uri="{FF2B5EF4-FFF2-40B4-BE49-F238E27FC236}">
                <a16:creationId xmlns:a16="http://schemas.microsoft.com/office/drawing/2014/main" id="{77696642-CEEE-4163-BA3D-DBB866D4B189}"/>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89FC8B2E-9AEF-4C9B-8D05-026F73DB4FEA}"/>
              </a:ext>
            </a:extLst>
          </p:cNvPr>
          <p:cNvSpPr>
            <a:spLocks noGrp="1"/>
          </p:cNvSpPr>
          <p:nvPr>
            <p:ph type="body" idx="1"/>
          </p:nvPr>
        </p:nvSpPr>
        <p:spPr/>
        <p:txBody>
          <a:bodyPr>
            <a:normAutofit/>
          </a:bodyPr>
          <a:lstStyle>
            <a:lvl1pPr marL="342900" indent="-342900">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eaLnBrk="1">
              <a:spcBef>
                <a:spcPct val="20000"/>
              </a:spcBef>
              <a:buClr>
                <a:srgbClr val="FFFFCC"/>
              </a:buClr>
              <a:buSzPct val="75000"/>
              <a:buFont typeface="Wingdings" charset="0"/>
              <a:buNone/>
              <a:defRPr/>
            </a:pPr>
            <a:endParaRPr b="1" u="sng">
              <a:solidFill>
                <a:srgbClr val="FFFFFF"/>
              </a:solidFill>
              <a:effectLst>
                <a:outerShdw blurRad="38100" dist="38100" dir="2700000" algn="tl">
                  <a:srgbClr val="DDDDDD"/>
                </a:outerShdw>
              </a:effectLst>
            </a:endParaRPr>
          </a:p>
        </p:txBody>
      </p:sp>
      <p:sp>
        <p:nvSpPr>
          <p:cNvPr id="727044" name="Slide Number Placeholder 3">
            <a:extLst>
              <a:ext uri="{FF2B5EF4-FFF2-40B4-BE49-F238E27FC236}">
                <a16:creationId xmlns:a16="http://schemas.microsoft.com/office/drawing/2014/main" id="{5C2CDE17-3914-456D-81E5-402486C041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D33A191-1452-49DE-ACB6-FC73F47E98A4}" type="slidenum">
              <a:rPr lang="en-US" altLang="en-US"/>
              <a:pPr>
                <a:spcBef>
                  <a:spcPct val="0"/>
                </a:spcBef>
              </a:pPr>
              <a:t>42</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Slide Image Placeholder 1">
            <a:extLst>
              <a:ext uri="{FF2B5EF4-FFF2-40B4-BE49-F238E27FC236}">
                <a16:creationId xmlns:a16="http://schemas.microsoft.com/office/drawing/2014/main" id="{780CFF12-E95F-4EDF-92E0-922FB1AFCE67}"/>
              </a:ext>
            </a:extLst>
          </p:cNvPr>
          <p:cNvSpPr>
            <a:spLocks noGrp="1" noRot="1" noChangeAspect="1" noTextEdit="1"/>
          </p:cNvSpPr>
          <p:nvPr>
            <p:ph type="sldImg"/>
          </p:nvPr>
        </p:nvSpPr>
        <p:spPr>
          <a:ln/>
        </p:spPr>
      </p:sp>
      <p:sp>
        <p:nvSpPr>
          <p:cNvPr id="728067" name="Notes Placeholder 2">
            <a:extLst>
              <a:ext uri="{FF2B5EF4-FFF2-40B4-BE49-F238E27FC236}">
                <a16:creationId xmlns:a16="http://schemas.microsoft.com/office/drawing/2014/main" id="{A67AC8BE-D762-43BF-90B7-ED4CC13259E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28068" name="Slide Number Placeholder 3">
            <a:extLst>
              <a:ext uri="{FF2B5EF4-FFF2-40B4-BE49-F238E27FC236}">
                <a16:creationId xmlns:a16="http://schemas.microsoft.com/office/drawing/2014/main" id="{1ACEDF21-92E5-4EFF-A4CB-F503EF19181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1AD6D17-C8F6-4FAC-A356-EFABFA0BFFDD}" type="slidenum">
              <a:rPr lang="en-US" altLang="en-US" sz="1800">
                <a:latin typeface="Calibri" panose="020F0502020204030204" pitchFamily="34" charset="0"/>
              </a:rPr>
              <a:pPr algn="r" eaLnBrk="1">
                <a:spcBef>
                  <a:spcPct val="0"/>
                </a:spcBef>
              </a:pPr>
              <a:t>43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Slide Image Placeholder 1">
            <a:extLst>
              <a:ext uri="{FF2B5EF4-FFF2-40B4-BE49-F238E27FC236}">
                <a16:creationId xmlns:a16="http://schemas.microsoft.com/office/drawing/2014/main" id="{F2904341-E9C4-4745-8598-AB2E5BD46C5D}"/>
              </a:ext>
            </a:extLst>
          </p:cNvPr>
          <p:cNvSpPr>
            <a:spLocks noGrp="1" noRot="1" noChangeAspect="1" noTextEdit="1"/>
          </p:cNvSpPr>
          <p:nvPr>
            <p:ph type="sldImg"/>
          </p:nvPr>
        </p:nvSpPr>
        <p:spPr>
          <a:ln/>
        </p:spPr>
      </p:sp>
      <p:sp>
        <p:nvSpPr>
          <p:cNvPr id="692227" name="Notes Placeholder 2">
            <a:extLst>
              <a:ext uri="{FF2B5EF4-FFF2-40B4-BE49-F238E27FC236}">
                <a16:creationId xmlns:a16="http://schemas.microsoft.com/office/drawing/2014/main" id="{9964C33E-71B4-49D9-8B5D-6A3603A08DAE}"/>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latin typeface="Times New Roman" panose="02020603050405020304" pitchFamily="18" charset="0"/>
              <a:ea typeface="ＭＳ Ｐゴシック" panose="020B0600070205080204" pitchFamily="34" charset="-128"/>
            </a:endParaRPr>
          </a:p>
        </p:txBody>
      </p:sp>
      <p:sp>
        <p:nvSpPr>
          <p:cNvPr id="692228" name="Slide Number Placeholder 3">
            <a:extLst>
              <a:ext uri="{FF2B5EF4-FFF2-40B4-BE49-F238E27FC236}">
                <a16:creationId xmlns:a16="http://schemas.microsoft.com/office/drawing/2014/main" id="{9EAB2343-FC92-4891-BF27-47A19E6045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5DC5AFB-8E78-4DC6-A789-D7EB62644CF4}" type="slidenum">
              <a:rPr lang="en-US" altLang="en-US">
                <a:solidFill>
                  <a:srgbClr val="000000"/>
                </a:solidFill>
                <a:latin typeface="Times New Roman" panose="02020603050405020304" pitchFamily="18" charset="0"/>
              </a:rPr>
              <a:pPr/>
              <a:t>5</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1031">
            <a:extLst>
              <a:ext uri="{FF2B5EF4-FFF2-40B4-BE49-F238E27FC236}">
                <a16:creationId xmlns:a16="http://schemas.microsoft.com/office/drawing/2014/main" id="{94AB58CD-B43C-490C-9265-0133CE776D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583F1A4-14A4-47F1-B93B-2B3E405ED5BC}" type="slidenum">
              <a:rPr lang="en-US" altLang="en-US"/>
              <a:pPr>
                <a:spcBef>
                  <a:spcPct val="0"/>
                </a:spcBef>
              </a:pPr>
              <a:t>44</a:t>
            </a:fld>
            <a:endParaRPr lang="en-US" altLang="en-US"/>
          </a:p>
        </p:txBody>
      </p:sp>
      <p:sp>
        <p:nvSpPr>
          <p:cNvPr id="729091" name="Rectangle 2">
            <a:extLst>
              <a:ext uri="{FF2B5EF4-FFF2-40B4-BE49-F238E27FC236}">
                <a16:creationId xmlns:a16="http://schemas.microsoft.com/office/drawing/2014/main" id="{15F683EF-353C-4D4E-9D7D-A9098D72653F}"/>
              </a:ext>
            </a:extLst>
          </p:cNvPr>
          <p:cNvSpPr>
            <a:spLocks noGrp="1" noRot="1" noChangeAspect="1" noChangeArrowheads="1" noTextEdit="1"/>
          </p:cNvSpPr>
          <p:nvPr>
            <p:ph type="sldImg"/>
          </p:nvPr>
        </p:nvSpPr>
        <p:spPr>
          <a:ln/>
        </p:spPr>
      </p:sp>
      <p:sp>
        <p:nvSpPr>
          <p:cNvPr id="729092" name="Rectangle 3">
            <a:extLst>
              <a:ext uri="{FF2B5EF4-FFF2-40B4-BE49-F238E27FC236}">
                <a16:creationId xmlns:a16="http://schemas.microsoft.com/office/drawing/2014/main" id="{854D9DAA-37A7-4AF3-82E2-376E867423D1}"/>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a:spcBef>
                <a:spcPct val="0"/>
              </a:spcBef>
            </a:pPr>
            <a:endParaRPr lang="en-GB" altLang="en-US">
              <a:solidFill>
                <a:srgbClr val="FFFFFF"/>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7">
            <a:extLst>
              <a:ext uri="{FF2B5EF4-FFF2-40B4-BE49-F238E27FC236}">
                <a16:creationId xmlns:a16="http://schemas.microsoft.com/office/drawing/2014/main" id="{C7649A3B-0B58-41CE-BED8-4B4A619B3E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5E49B549-197C-4F10-9C1E-C49B6C2EB5FC}" type="slidenum">
              <a:rPr lang="en-US" altLang="en-US"/>
              <a:pPr>
                <a:spcBef>
                  <a:spcPct val="0"/>
                </a:spcBef>
              </a:pPr>
              <a:t>45</a:t>
            </a:fld>
            <a:endParaRPr lang="en-US" altLang="en-US"/>
          </a:p>
        </p:txBody>
      </p:sp>
      <p:sp>
        <p:nvSpPr>
          <p:cNvPr id="730115" name="Rectangle 2">
            <a:extLst>
              <a:ext uri="{FF2B5EF4-FFF2-40B4-BE49-F238E27FC236}">
                <a16:creationId xmlns:a16="http://schemas.microsoft.com/office/drawing/2014/main" id="{227BFEE3-7E5F-40C0-8E86-614BD764853F}"/>
              </a:ext>
            </a:extLst>
          </p:cNvPr>
          <p:cNvSpPr>
            <a:spLocks noGrp="1" noRot="1" noChangeAspect="1" noChangeArrowheads="1" noTextEdit="1"/>
          </p:cNvSpPr>
          <p:nvPr>
            <p:ph type="sldImg"/>
          </p:nvPr>
        </p:nvSpPr>
        <p:spPr>
          <a:ln/>
        </p:spPr>
      </p:sp>
      <p:sp>
        <p:nvSpPr>
          <p:cNvPr id="730116" name="Rectangle 3">
            <a:extLst>
              <a:ext uri="{FF2B5EF4-FFF2-40B4-BE49-F238E27FC236}">
                <a16:creationId xmlns:a16="http://schemas.microsoft.com/office/drawing/2014/main" id="{688DC2EA-C6F5-4D9E-9B54-C16093A8FB26}"/>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altLang="en-US" b="1">
              <a:solidFill>
                <a:srgbClr val="FFFFFF"/>
              </a:solidFill>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7">
            <a:extLst>
              <a:ext uri="{FF2B5EF4-FFF2-40B4-BE49-F238E27FC236}">
                <a16:creationId xmlns:a16="http://schemas.microsoft.com/office/drawing/2014/main" id="{9CA159E2-0574-453B-AEC5-C0E146AF93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DB87117-444B-406C-8596-AEED9A4DB6F7}" type="slidenum">
              <a:rPr lang="en-US" altLang="en-US"/>
              <a:pPr>
                <a:spcBef>
                  <a:spcPct val="0"/>
                </a:spcBef>
              </a:pPr>
              <a:t>46</a:t>
            </a:fld>
            <a:endParaRPr lang="en-US" altLang="en-US"/>
          </a:p>
        </p:txBody>
      </p:sp>
      <p:sp>
        <p:nvSpPr>
          <p:cNvPr id="731139" name="Rectangle 2">
            <a:extLst>
              <a:ext uri="{FF2B5EF4-FFF2-40B4-BE49-F238E27FC236}">
                <a16:creationId xmlns:a16="http://schemas.microsoft.com/office/drawing/2014/main" id="{EC31453D-F00D-4089-AAC2-4D6F4FC6BBBE}"/>
              </a:ext>
            </a:extLst>
          </p:cNvPr>
          <p:cNvSpPr>
            <a:spLocks noGrp="1" noRot="1" noChangeAspect="1" noChangeArrowheads="1" noTextEdit="1"/>
          </p:cNvSpPr>
          <p:nvPr>
            <p:ph type="sldImg"/>
          </p:nvPr>
        </p:nvSpPr>
        <p:spPr>
          <a:solidFill>
            <a:srgbClr val="FFFFFF"/>
          </a:solidFill>
          <a:ln/>
        </p:spPr>
      </p:sp>
      <p:sp>
        <p:nvSpPr>
          <p:cNvPr id="731140" name="Rectangle 3">
            <a:extLst>
              <a:ext uri="{FF2B5EF4-FFF2-40B4-BE49-F238E27FC236}">
                <a16:creationId xmlns:a16="http://schemas.microsoft.com/office/drawing/2014/main" id="{B4C81350-6C48-4E3E-B5F9-29E2B703079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Slide Image Placeholder 1">
            <a:extLst>
              <a:ext uri="{FF2B5EF4-FFF2-40B4-BE49-F238E27FC236}">
                <a16:creationId xmlns:a16="http://schemas.microsoft.com/office/drawing/2014/main" id="{D9E109DA-4B46-4D88-8291-D6251CDE5B9C}"/>
              </a:ext>
            </a:extLst>
          </p:cNvPr>
          <p:cNvSpPr>
            <a:spLocks noGrp="1" noRot="1" noChangeAspect="1" noTextEdit="1"/>
          </p:cNvSpPr>
          <p:nvPr>
            <p:ph type="sldImg"/>
          </p:nvPr>
        </p:nvSpPr>
        <p:spPr>
          <a:ln/>
        </p:spPr>
      </p:sp>
      <p:sp>
        <p:nvSpPr>
          <p:cNvPr id="732163" name="Notes Placeholder 2">
            <a:extLst>
              <a:ext uri="{FF2B5EF4-FFF2-40B4-BE49-F238E27FC236}">
                <a16:creationId xmlns:a16="http://schemas.microsoft.com/office/drawing/2014/main" id="{E2A4B724-4F41-4E07-B69F-C67497D37AE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32164" name="Slide Number Placeholder 3">
            <a:extLst>
              <a:ext uri="{FF2B5EF4-FFF2-40B4-BE49-F238E27FC236}">
                <a16:creationId xmlns:a16="http://schemas.microsoft.com/office/drawing/2014/main" id="{A906AC08-1B05-4545-A107-AD397966D27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7DCA156-067B-47F4-A117-1BA4E2789154}" type="slidenum">
              <a:rPr lang="en-US" altLang="en-US" sz="1800">
                <a:latin typeface="Calibri" panose="020F0502020204030204" pitchFamily="34" charset="0"/>
              </a:rPr>
              <a:pPr algn="r" eaLnBrk="1">
                <a:spcBef>
                  <a:spcPct val="0"/>
                </a:spcBef>
              </a:pPr>
              <a:t>47</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7">
            <a:extLst>
              <a:ext uri="{FF2B5EF4-FFF2-40B4-BE49-F238E27FC236}">
                <a16:creationId xmlns:a16="http://schemas.microsoft.com/office/drawing/2014/main" id="{C12CFC43-B1AE-40B6-A3D2-C3D7EA7B42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3640CA1-37F7-4FFC-89A1-CF31A1C68F60}" type="slidenum">
              <a:rPr lang="en-US" altLang="en-US"/>
              <a:pPr>
                <a:spcBef>
                  <a:spcPct val="0"/>
                </a:spcBef>
              </a:pPr>
              <a:t>48</a:t>
            </a:fld>
            <a:endParaRPr lang="en-US" altLang="en-US"/>
          </a:p>
        </p:txBody>
      </p:sp>
      <p:sp>
        <p:nvSpPr>
          <p:cNvPr id="733187" name="Rectangle 2">
            <a:extLst>
              <a:ext uri="{FF2B5EF4-FFF2-40B4-BE49-F238E27FC236}">
                <a16:creationId xmlns:a16="http://schemas.microsoft.com/office/drawing/2014/main" id="{1102BBE4-3E67-4FE3-BE56-AFC1117C1EAE}"/>
              </a:ext>
            </a:extLst>
          </p:cNvPr>
          <p:cNvSpPr>
            <a:spLocks noGrp="1" noRot="1" noChangeAspect="1" noChangeArrowheads="1" noTextEdit="1"/>
          </p:cNvSpPr>
          <p:nvPr>
            <p:ph type="sldImg"/>
          </p:nvPr>
        </p:nvSpPr>
        <p:spPr>
          <a:solidFill>
            <a:srgbClr val="FFFFFF"/>
          </a:solidFill>
          <a:ln/>
        </p:spPr>
      </p:sp>
      <p:sp>
        <p:nvSpPr>
          <p:cNvPr id="733188" name="Rectangle 3">
            <a:extLst>
              <a:ext uri="{FF2B5EF4-FFF2-40B4-BE49-F238E27FC236}">
                <a16:creationId xmlns:a16="http://schemas.microsoft.com/office/drawing/2014/main" id="{F357741D-C71B-405B-B376-22EE82CA0815}"/>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a:extLst>
              <a:ext uri="{FF2B5EF4-FFF2-40B4-BE49-F238E27FC236}">
                <a16:creationId xmlns:a16="http://schemas.microsoft.com/office/drawing/2014/main" id="{FAD5EE07-6426-4C08-AD8A-75DE983CD8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AD64B37-46A4-4334-AB88-DF3A4DFE0A6B}" type="slidenum">
              <a:rPr lang="en-US" altLang="en-US">
                <a:solidFill>
                  <a:srgbClr val="000000"/>
                </a:solidFill>
                <a:latin typeface="Times New Roman" panose="02020603050405020304" pitchFamily="18" charset="0"/>
                <a:ea typeface="Osaka"/>
                <a:cs typeface="Osaka"/>
              </a:rPr>
              <a:pPr/>
              <a:t>49</a:t>
            </a:fld>
            <a:endParaRPr lang="en-US" altLang="en-US">
              <a:solidFill>
                <a:srgbClr val="000000"/>
              </a:solidFill>
              <a:latin typeface="Times New Roman" panose="02020603050405020304" pitchFamily="18" charset="0"/>
              <a:ea typeface="Osaka"/>
              <a:cs typeface="Osaka"/>
            </a:endParaRPr>
          </a:p>
        </p:txBody>
      </p:sp>
      <p:sp>
        <p:nvSpPr>
          <p:cNvPr id="734211" name="Rectangle 2">
            <a:extLst>
              <a:ext uri="{FF2B5EF4-FFF2-40B4-BE49-F238E27FC236}">
                <a16:creationId xmlns:a16="http://schemas.microsoft.com/office/drawing/2014/main" id="{E9797DD7-D9BE-4486-8959-147D6F3C3157}"/>
              </a:ext>
            </a:extLst>
          </p:cNvPr>
          <p:cNvSpPr>
            <a:spLocks noGrp="1" noRot="1" noChangeAspect="1" noChangeArrowheads="1" noTextEdit="1"/>
          </p:cNvSpPr>
          <p:nvPr>
            <p:ph type="sldImg"/>
          </p:nvPr>
        </p:nvSpPr>
        <p:spPr>
          <a:ln/>
        </p:spPr>
      </p:sp>
      <p:sp>
        <p:nvSpPr>
          <p:cNvPr id="734212" name="Rectangle 3">
            <a:extLst>
              <a:ext uri="{FF2B5EF4-FFF2-40B4-BE49-F238E27FC236}">
                <a16:creationId xmlns:a16="http://schemas.microsoft.com/office/drawing/2014/main" id="{526E747A-1E94-4ECF-A09D-0FC66A911EC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a:latin typeface="Times New Roman" panose="02020603050405020304" pitchFamily="18" charset="0"/>
                <a:ea typeface="ＭＳ Ｐゴシック" panose="020B0600070205080204" pitchFamily="34" charset="-128"/>
              </a:rPr>
              <a:t>God wisely led that Jerusalem church step-by-step so they could handle his big heart!</a:t>
            </a:r>
          </a:p>
          <a:p>
            <a:r>
              <a:rPr altLang="en-US">
                <a:latin typeface="Times New Roman" panose="02020603050405020304" pitchFamily="18" charset="0"/>
                <a:ea typeface="ＭＳ Ｐゴシック" panose="020B0600070205080204" pitchFamily="34" charset="-128"/>
              </a:rPr>
              <a:t>I suspect that if Samaritans and Gentiles were forced into the church too soon this would split the early church into three separate groups.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7">
            <a:extLst>
              <a:ext uri="{FF2B5EF4-FFF2-40B4-BE49-F238E27FC236}">
                <a16:creationId xmlns:a16="http://schemas.microsoft.com/office/drawing/2014/main" id="{4642A3C8-B401-41AE-98C1-C74FBEE03B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C74E9B2-8400-47FD-8419-D539516B1723}" type="slidenum">
              <a:rPr lang="en-US" altLang="en-US">
                <a:ea typeface="Osaka"/>
                <a:cs typeface="Osaka"/>
              </a:rPr>
              <a:pPr>
                <a:spcBef>
                  <a:spcPct val="0"/>
                </a:spcBef>
              </a:pPr>
              <a:t>50</a:t>
            </a:fld>
            <a:endParaRPr lang="en-US" altLang="en-US">
              <a:ea typeface="Osaka"/>
              <a:cs typeface="Osaka"/>
            </a:endParaRPr>
          </a:p>
        </p:txBody>
      </p:sp>
      <p:sp>
        <p:nvSpPr>
          <p:cNvPr id="735235" name="Rectangle 2">
            <a:extLst>
              <a:ext uri="{FF2B5EF4-FFF2-40B4-BE49-F238E27FC236}">
                <a16:creationId xmlns:a16="http://schemas.microsoft.com/office/drawing/2014/main" id="{F9770151-2D55-4C6D-A564-075265A908AE}"/>
              </a:ext>
            </a:extLst>
          </p:cNvPr>
          <p:cNvSpPr>
            <a:spLocks noGrp="1" noRot="1" noChangeAspect="1" noChangeArrowheads="1" noTextEdit="1"/>
          </p:cNvSpPr>
          <p:nvPr>
            <p:ph type="sldImg"/>
          </p:nvPr>
        </p:nvSpPr>
        <p:spPr>
          <a:ln/>
        </p:spPr>
      </p:sp>
      <p:sp>
        <p:nvSpPr>
          <p:cNvPr id="735236" name="Rectangle 3">
            <a:extLst>
              <a:ext uri="{FF2B5EF4-FFF2-40B4-BE49-F238E27FC236}">
                <a16:creationId xmlns:a16="http://schemas.microsoft.com/office/drawing/2014/main" id="{24C7BF8A-35F5-461B-9D3B-D80EAA71DBED}"/>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a:extLst>
              <a:ext uri="{FF2B5EF4-FFF2-40B4-BE49-F238E27FC236}">
                <a16:creationId xmlns:a16="http://schemas.microsoft.com/office/drawing/2014/main" id="{BBDE61F7-E963-411F-98E7-3F774AE608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8732FFB-3C72-4696-853D-D74DF1BBAC4D}" type="slidenum">
              <a:rPr lang="en-US" altLang="en-US"/>
              <a:pPr>
                <a:spcBef>
                  <a:spcPct val="0"/>
                </a:spcBef>
              </a:pPr>
              <a:t>51</a:t>
            </a:fld>
            <a:endParaRPr lang="en-US" altLang="en-US"/>
          </a:p>
        </p:txBody>
      </p:sp>
      <p:sp>
        <p:nvSpPr>
          <p:cNvPr id="736259" name="Rectangle 2">
            <a:extLst>
              <a:ext uri="{FF2B5EF4-FFF2-40B4-BE49-F238E27FC236}">
                <a16:creationId xmlns:a16="http://schemas.microsoft.com/office/drawing/2014/main" id="{58DF2D30-7D26-4E55-BFE3-C23ED6498FD1}"/>
              </a:ext>
            </a:extLst>
          </p:cNvPr>
          <p:cNvSpPr>
            <a:spLocks noGrp="1" noRot="1" noChangeAspect="1" noChangeArrowheads="1" noTextEdit="1"/>
          </p:cNvSpPr>
          <p:nvPr>
            <p:ph type="sldImg"/>
          </p:nvPr>
        </p:nvSpPr>
        <p:spPr>
          <a:solidFill>
            <a:srgbClr val="FFFFFF"/>
          </a:solidFill>
          <a:ln/>
        </p:spPr>
      </p:sp>
      <p:sp>
        <p:nvSpPr>
          <p:cNvPr id="736260" name="Rectangle 3">
            <a:extLst>
              <a:ext uri="{FF2B5EF4-FFF2-40B4-BE49-F238E27FC236}">
                <a16:creationId xmlns:a16="http://schemas.microsoft.com/office/drawing/2014/main" id="{6B06D226-7FF5-4101-8EFD-E255A65798F5}"/>
              </a:ext>
            </a:extLst>
          </p:cNvPr>
          <p:cNvSpPr txBox="1">
            <a:spLocks noGrp="1" noChangeArrowheads="1"/>
          </p:cNvSpPr>
          <p:nvPr>
            <p:ph type="body" idx="1"/>
          </p:nvPr>
        </p:nvSpPr>
        <p:spPr bwMode="auto">
          <a:xfrm>
            <a:off x="685800" y="4343400"/>
            <a:ext cx="5486400" cy="4114800"/>
          </a:xfrm>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7">
            <a:extLst>
              <a:ext uri="{FF2B5EF4-FFF2-40B4-BE49-F238E27FC236}">
                <a16:creationId xmlns:a16="http://schemas.microsoft.com/office/drawing/2014/main" id="{1BE47B47-13C9-48C1-8A48-A31E1249A9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D536C4A-7923-47D3-87E3-92D350205BE9}" type="slidenum">
              <a:rPr lang="en-US" altLang="en-US"/>
              <a:pPr>
                <a:spcBef>
                  <a:spcPct val="0"/>
                </a:spcBef>
              </a:pPr>
              <a:t>52</a:t>
            </a:fld>
            <a:endParaRPr lang="en-US" altLang="en-US"/>
          </a:p>
        </p:txBody>
      </p:sp>
      <p:sp>
        <p:nvSpPr>
          <p:cNvPr id="737283" name="Rectangle 2">
            <a:extLst>
              <a:ext uri="{FF2B5EF4-FFF2-40B4-BE49-F238E27FC236}">
                <a16:creationId xmlns:a16="http://schemas.microsoft.com/office/drawing/2014/main" id="{9A39EAC8-8AC2-4675-A410-6D56156C780D}"/>
              </a:ext>
            </a:extLst>
          </p:cNvPr>
          <p:cNvSpPr>
            <a:spLocks noGrp="1" noRot="1" noChangeAspect="1" noChangeArrowheads="1" noTextEdit="1"/>
          </p:cNvSpPr>
          <p:nvPr>
            <p:ph type="sldImg"/>
          </p:nvPr>
        </p:nvSpPr>
        <p:spPr>
          <a:ln/>
        </p:spPr>
      </p:sp>
      <p:sp>
        <p:nvSpPr>
          <p:cNvPr id="737284" name="Rectangle 3">
            <a:extLst>
              <a:ext uri="{FF2B5EF4-FFF2-40B4-BE49-F238E27FC236}">
                <a16:creationId xmlns:a16="http://schemas.microsoft.com/office/drawing/2014/main" id="{FF40476A-5F4A-4DF7-96CC-28BF386107F7}"/>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altLang="en-US">
              <a:solidFill>
                <a:srgbClr val="FFFFFF"/>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7">
            <a:extLst>
              <a:ext uri="{FF2B5EF4-FFF2-40B4-BE49-F238E27FC236}">
                <a16:creationId xmlns:a16="http://schemas.microsoft.com/office/drawing/2014/main" id="{49745EFF-82C0-4524-935B-4B50B6F7CD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058633E-ABEA-4335-8760-E3EC889323C9}" type="slidenum">
              <a:rPr lang="en-US" altLang="en-US"/>
              <a:pPr>
                <a:spcBef>
                  <a:spcPct val="0"/>
                </a:spcBef>
              </a:pPr>
              <a:t>53</a:t>
            </a:fld>
            <a:endParaRPr lang="en-US" altLang="en-US"/>
          </a:p>
        </p:txBody>
      </p:sp>
      <p:sp>
        <p:nvSpPr>
          <p:cNvPr id="738307" name="Rectangle 2">
            <a:extLst>
              <a:ext uri="{FF2B5EF4-FFF2-40B4-BE49-F238E27FC236}">
                <a16:creationId xmlns:a16="http://schemas.microsoft.com/office/drawing/2014/main" id="{5488A0EF-CF89-4348-BAAE-229CDD7A1975}"/>
              </a:ext>
            </a:extLst>
          </p:cNvPr>
          <p:cNvSpPr>
            <a:spLocks noGrp="1" noRot="1" noChangeAspect="1" noChangeArrowheads="1" noTextEdit="1"/>
          </p:cNvSpPr>
          <p:nvPr>
            <p:ph type="sldImg"/>
          </p:nvPr>
        </p:nvSpPr>
        <p:spPr>
          <a:ln/>
        </p:spPr>
      </p:sp>
      <p:sp>
        <p:nvSpPr>
          <p:cNvPr id="738308" name="Rectangle 3">
            <a:extLst>
              <a:ext uri="{FF2B5EF4-FFF2-40B4-BE49-F238E27FC236}">
                <a16:creationId xmlns:a16="http://schemas.microsoft.com/office/drawing/2014/main" id="{884CBD9A-BC9D-46BB-866A-54908B3DC71F}"/>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Slide Image Placeholder 1">
            <a:extLst>
              <a:ext uri="{FF2B5EF4-FFF2-40B4-BE49-F238E27FC236}">
                <a16:creationId xmlns:a16="http://schemas.microsoft.com/office/drawing/2014/main" id="{45A481E1-8AFB-46FD-AD21-782A79420FCE}"/>
              </a:ext>
            </a:extLst>
          </p:cNvPr>
          <p:cNvSpPr>
            <a:spLocks noGrp="1" noRot="1" noChangeAspect="1" noTextEdit="1"/>
          </p:cNvSpPr>
          <p:nvPr>
            <p:ph type="sldImg"/>
          </p:nvPr>
        </p:nvSpPr>
        <p:spPr>
          <a:ln/>
        </p:spPr>
      </p:sp>
      <p:sp>
        <p:nvSpPr>
          <p:cNvPr id="693251" name="Notes Placeholder 2">
            <a:extLst>
              <a:ext uri="{FF2B5EF4-FFF2-40B4-BE49-F238E27FC236}">
                <a16:creationId xmlns:a16="http://schemas.microsoft.com/office/drawing/2014/main" id="{8A3FB63C-98F2-4F05-90D4-928F1D3DEECD}"/>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latin typeface="Times New Roman" panose="02020603050405020304" pitchFamily="18" charset="0"/>
              <a:ea typeface="ＭＳ Ｐゴシック" panose="020B0600070205080204" pitchFamily="34" charset="-128"/>
            </a:endParaRPr>
          </a:p>
        </p:txBody>
      </p:sp>
      <p:sp>
        <p:nvSpPr>
          <p:cNvPr id="693252" name="Slide Number Placeholder 3">
            <a:extLst>
              <a:ext uri="{FF2B5EF4-FFF2-40B4-BE49-F238E27FC236}">
                <a16:creationId xmlns:a16="http://schemas.microsoft.com/office/drawing/2014/main" id="{033F8FFE-AF8C-4137-9658-58E85E2D98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2CEE78-46B4-4E81-9AE1-04A8B6387977}" type="slidenum">
              <a:rPr lang="en-US" altLang="en-US">
                <a:solidFill>
                  <a:srgbClr val="000000"/>
                </a:solidFill>
                <a:latin typeface="Times New Roman" panose="02020603050405020304" pitchFamily="18" charset="0"/>
              </a:rPr>
              <a:pPr/>
              <a:t>7</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7">
            <a:extLst>
              <a:ext uri="{FF2B5EF4-FFF2-40B4-BE49-F238E27FC236}">
                <a16:creationId xmlns:a16="http://schemas.microsoft.com/office/drawing/2014/main" id="{05A31633-7476-4B42-B2DE-21A3C73481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CDAA7F9-C070-4BCD-8799-80C6238B3179}" type="slidenum">
              <a:rPr lang="en-US" altLang="en-US"/>
              <a:pPr>
                <a:spcBef>
                  <a:spcPct val="0"/>
                </a:spcBef>
              </a:pPr>
              <a:t>54</a:t>
            </a:fld>
            <a:endParaRPr lang="en-US" altLang="en-US"/>
          </a:p>
        </p:txBody>
      </p:sp>
      <p:sp>
        <p:nvSpPr>
          <p:cNvPr id="739331" name="Rectangle 2">
            <a:extLst>
              <a:ext uri="{FF2B5EF4-FFF2-40B4-BE49-F238E27FC236}">
                <a16:creationId xmlns:a16="http://schemas.microsoft.com/office/drawing/2014/main" id="{7259598B-A106-468F-9377-20C046F500C7}"/>
              </a:ext>
            </a:extLst>
          </p:cNvPr>
          <p:cNvSpPr>
            <a:spLocks noGrp="1" noRot="1" noChangeAspect="1" noChangeArrowheads="1" noTextEdit="1"/>
          </p:cNvSpPr>
          <p:nvPr>
            <p:ph type="sldImg"/>
          </p:nvPr>
        </p:nvSpPr>
        <p:spPr>
          <a:ln/>
        </p:spPr>
      </p:sp>
      <p:sp>
        <p:nvSpPr>
          <p:cNvPr id="739332" name="Rectangle 3">
            <a:extLst>
              <a:ext uri="{FF2B5EF4-FFF2-40B4-BE49-F238E27FC236}">
                <a16:creationId xmlns:a16="http://schemas.microsoft.com/office/drawing/2014/main" id="{F76DB746-8FFC-4980-A1DB-BB860F80EA85}"/>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lang="zh-SG"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7">
            <a:extLst>
              <a:ext uri="{FF2B5EF4-FFF2-40B4-BE49-F238E27FC236}">
                <a16:creationId xmlns:a16="http://schemas.microsoft.com/office/drawing/2014/main" id="{57517C74-B001-4FA1-ABCC-847D012E38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DF1E136-9FC5-4308-8466-E348936CEF63}" type="slidenum">
              <a:rPr lang="en-US" altLang="en-US"/>
              <a:pPr>
                <a:spcBef>
                  <a:spcPct val="0"/>
                </a:spcBef>
              </a:pPr>
              <a:t>55</a:t>
            </a:fld>
            <a:endParaRPr lang="en-US" altLang="en-US"/>
          </a:p>
        </p:txBody>
      </p:sp>
      <p:sp>
        <p:nvSpPr>
          <p:cNvPr id="740355" name="Rectangle 2">
            <a:extLst>
              <a:ext uri="{FF2B5EF4-FFF2-40B4-BE49-F238E27FC236}">
                <a16:creationId xmlns:a16="http://schemas.microsoft.com/office/drawing/2014/main" id="{DCFE491F-02DE-4904-8DDF-C6E609DBE18B}"/>
              </a:ext>
            </a:extLst>
          </p:cNvPr>
          <p:cNvSpPr>
            <a:spLocks noGrp="1" noRot="1" noChangeAspect="1" noChangeArrowheads="1" noTextEdit="1"/>
          </p:cNvSpPr>
          <p:nvPr>
            <p:ph type="sldImg"/>
          </p:nvPr>
        </p:nvSpPr>
        <p:spPr>
          <a:solidFill>
            <a:srgbClr val="FFFFFF"/>
          </a:solidFill>
          <a:ln/>
        </p:spPr>
      </p:sp>
      <p:sp>
        <p:nvSpPr>
          <p:cNvPr id="740356" name="Rectangle 3">
            <a:extLst>
              <a:ext uri="{FF2B5EF4-FFF2-40B4-BE49-F238E27FC236}">
                <a16:creationId xmlns:a16="http://schemas.microsoft.com/office/drawing/2014/main" id="{ACC47B93-C4C8-4F17-AFB7-B2702515567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Israel became naval-gazing, arrogant, and sinful (a mission field herself!) </a:t>
            </a:r>
          </a:p>
          <a:p>
            <a:pPr eaLnBrk="1"/>
            <a:r>
              <a:rPr altLang="en-US">
                <a:latin typeface="Times New Roman" panose="02020603050405020304" pitchFamily="18" charset="0"/>
                <a:ea typeface="ＭＳ Ｐゴシック" panose="020B0600070205080204" pitchFamily="34" charset="-128"/>
              </a:rPr>
              <a:t>We also disobey God by avoiding witnessing for Him (in break room, airplane seat, to neighbor or family member)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7">
            <a:extLst>
              <a:ext uri="{FF2B5EF4-FFF2-40B4-BE49-F238E27FC236}">
                <a16:creationId xmlns:a16="http://schemas.microsoft.com/office/drawing/2014/main" id="{13FB06E3-17F3-4D8F-9B1F-0C82EB20928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7A030AC-D173-4940-846E-51F45E74BD2F}" type="slidenum">
              <a:rPr lang="en-US" altLang="en-US" sz="1800">
                <a:latin typeface="Calibri" panose="020F0502020204030204" pitchFamily="34" charset="0"/>
              </a:rPr>
              <a:pPr algn="r" eaLnBrk="1">
                <a:spcBef>
                  <a:spcPct val="0"/>
                </a:spcBef>
              </a:pPr>
              <a:t>56</a:t>
            </a:fld>
            <a:endParaRPr lang="en-US" altLang="en-US">
              <a:ea typeface="Osaka"/>
              <a:cs typeface="Osaka"/>
            </a:endParaRPr>
          </a:p>
        </p:txBody>
      </p:sp>
      <p:sp>
        <p:nvSpPr>
          <p:cNvPr id="741379" name="Slide Image Placeholder 2">
            <a:extLst>
              <a:ext uri="{FF2B5EF4-FFF2-40B4-BE49-F238E27FC236}">
                <a16:creationId xmlns:a16="http://schemas.microsoft.com/office/drawing/2014/main" id="{7142BF27-34AA-426C-8D62-1910B12F3E5F}"/>
              </a:ext>
            </a:extLst>
          </p:cNvPr>
          <p:cNvSpPr>
            <a:spLocks noGrp="1" noRot="1" noChangeAspect="1" noTextEdit="1"/>
          </p:cNvSpPr>
          <p:nvPr>
            <p:ph type="sldImg"/>
          </p:nvPr>
        </p:nvSpPr>
        <p:spPr>
          <a:solidFill>
            <a:srgbClr val="FFFFFF"/>
          </a:solidFill>
          <a:ln/>
        </p:spPr>
      </p:sp>
      <p:sp>
        <p:nvSpPr>
          <p:cNvPr id="741380" name="Rectangle 3">
            <a:extLst>
              <a:ext uri="{FF2B5EF4-FFF2-40B4-BE49-F238E27FC236}">
                <a16:creationId xmlns:a16="http://schemas.microsoft.com/office/drawing/2014/main" id="{0710904E-EC36-4E1A-ACEE-DBB4B7067BB0}"/>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7">
            <a:extLst>
              <a:ext uri="{FF2B5EF4-FFF2-40B4-BE49-F238E27FC236}">
                <a16:creationId xmlns:a16="http://schemas.microsoft.com/office/drawing/2014/main" id="{A473CE85-A808-430F-8652-E4D94DCA0E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CDC1E75-7933-406E-8B8F-F92A7354522D}" type="slidenum">
              <a:rPr lang="en-US" altLang="en-US"/>
              <a:pPr>
                <a:spcBef>
                  <a:spcPct val="0"/>
                </a:spcBef>
              </a:pPr>
              <a:t>57</a:t>
            </a:fld>
            <a:endParaRPr lang="en-US" altLang="en-US"/>
          </a:p>
        </p:txBody>
      </p:sp>
      <p:sp>
        <p:nvSpPr>
          <p:cNvPr id="742403" name="Rectangle 2">
            <a:extLst>
              <a:ext uri="{FF2B5EF4-FFF2-40B4-BE49-F238E27FC236}">
                <a16:creationId xmlns:a16="http://schemas.microsoft.com/office/drawing/2014/main" id="{5EB44034-5225-4EC5-9DBE-2FC082BAEAD6}"/>
              </a:ext>
            </a:extLst>
          </p:cNvPr>
          <p:cNvSpPr>
            <a:spLocks noGrp="1" noRot="1" noChangeAspect="1" noChangeArrowheads="1" noTextEdit="1"/>
          </p:cNvSpPr>
          <p:nvPr>
            <p:ph type="sldImg"/>
          </p:nvPr>
        </p:nvSpPr>
        <p:spPr>
          <a:solidFill>
            <a:srgbClr val="FFFFFF"/>
          </a:solidFill>
          <a:ln/>
        </p:spPr>
      </p:sp>
      <p:sp>
        <p:nvSpPr>
          <p:cNvPr id="742404" name="Rectangle 3">
            <a:extLst>
              <a:ext uri="{FF2B5EF4-FFF2-40B4-BE49-F238E27FC236}">
                <a16:creationId xmlns:a16="http://schemas.microsoft.com/office/drawing/2014/main" id="{0C6D26CA-0698-4A02-946B-E4A233B6250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2000" baseline="30000">
                <a:latin typeface="Times New Roman" panose="02020603050405020304" pitchFamily="18" charset="0"/>
                <a:ea typeface="ＭＳ Ｐゴシック" panose="020B0600070205080204" pitchFamily="34" charset="-128"/>
              </a:rPr>
              <a:t>4 </a:t>
            </a:r>
            <a:r>
              <a:rPr altLang="en-US" sz="2000">
                <a:latin typeface="Times New Roman" panose="02020603050405020304" pitchFamily="18" charset="0"/>
                <a:ea typeface="ＭＳ Ｐゴシック" panose="020B0600070205080204" pitchFamily="34" charset="-128"/>
              </a:rPr>
              <a:t>But the Lord hurled a powerful wind over the sea, causing a violent storm that threatened to break the ship apart. NLT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a:extLst>
              <a:ext uri="{FF2B5EF4-FFF2-40B4-BE49-F238E27FC236}">
                <a16:creationId xmlns:a16="http://schemas.microsoft.com/office/drawing/2014/main" id="{AB773719-8CB4-468E-B51C-52259AA496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7337B6F-4F32-480B-8AD0-D7B26560340D}" type="slidenum">
              <a:rPr lang="en-US" altLang="en-US"/>
              <a:pPr>
                <a:spcBef>
                  <a:spcPct val="0"/>
                </a:spcBef>
              </a:pPr>
              <a:t>58</a:t>
            </a:fld>
            <a:endParaRPr lang="en-US" altLang="en-US"/>
          </a:p>
        </p:txBody>
      </p:sp>
      <p:sp>
        <p:nvSpPr>
          <p:cNvPr id="743427" name="Rectangle 2">
            <a:extLst>
              <a:ext uri="{FF2B5EF4-FFF2-40B4-BE49-F238E27FC236}">
                <a16:creationId xmlns:a16="http://schemas.microsoft.com/office/drawing/2014/main" id="{5CFAD8A5-8C9B-441A-90E5-1FF82E23DC78}"/>
              </a:ext>
            </a:extLst>
          </p:cNvPr>
          <p:cNvSpPr>
            <a:spLocks noGrp="1" noRot="1" noChangeAspect="1" noChangeArrowheads="1" noTextEdit="1"/>
          </p:cNvSpPr>
          <p:nvPr>
            <p:ph type="sldImg"/>
          </p:nvPr>
        </p:nvSpPr>
        <p:spPr>
          <a:solidFill>
            <a:srgbClr val="FFFFFF"/>
          </a:solidFill>
          <a:ln/>
        </p:spPr>
      </p:sp>
      <p:sp>
        <p:nvSpPr>
          <p:cNvPr id="743428" name="Rectangle 3">
            <a:extLst>
              <a:ext uri="{FF2B5EF4-FFF2-40B4-BE49-F238E27FC236}">
                <a16:creationId xmlns:a16="http://schemas.microsoft.com/office/drawing/2014/main" id="{07DA286A-CE0D-4060-A322-D7D610FA0B7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The Hebrew reads that the ship itself threatened to break up!</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7">
            <a:extLst>
              <a:ext uri="{FF2B5EF4-FFF2-40B4-BE49-F238E27FC236}">
                <a16:creationId xmlns:a16="http://schemas.microsoft.com/office/drawing/2014/main" id="{239B80F3-DE07-41C3-96D9-11800233F2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9DA5374-BAB4-43A6-BEF0-36B7C1E71711}" type="slidenum">
              <a:rPr lang="en-US" altLang="en-US"/>
              <a:pPr>
                <a:spcBef>
                  <a:spcPct val="0"/>
                </a:spcBef>
              </a:pPr>
              <a:t>59</a:t>
            </a:fld>
            <a:endParaRPr lang="en-US" altLang="en-US"/>
          </a:p>
        </p:txBody>
      </p:sp>
      <p:sp>
        <p:nvSpPr>
          <p:cNvPr id="744451" name="Rectangle 2">
            <a:extLst>
              <a:ext uri="{FF2B5EF4-FFF2-40B4-BE49-F238E27FC236}">
                <a16:creationId xmlns:a16="http://schemas.microsoft.com/office/drawing/2014/main" id="{3531E5E5-D2AE-4DBB-A9EB-D146CDF8D248}"/>
              </a:ext>
            </a:extLst>
          </p:cNvPr>
          <p:cNvSpPr>
            <a:spLocks noGrp="1" noRot="1" noChangeAspect="1" noChangeArrowheads="1" noTextEdit="1"/>
          </p:cNvSpPr>
          <p:nvPr>
            <p:ph type="sldImg"/>
          </p:nvPr>
        </p:nvSpPr>
        <p:spPr>
          <a:solidFill>
            <a:srgbClr val="FFFFFF"/>
          </a:solidFill>
          <a:ln/>
        </p:spPr>
      </p:sp>
      <p:sp>
        <p:nvSpPr>
          <p:cNvPr id="744452" name="Rectangle 3">
            <a:extLst>
              <a:ext uri="{FF2B5EF4-FFF2-40B4-BE49-F238E27FC236}">
                <a16:creationId xmlns:a16="http://schemas.microsoft.com/office/drawing/2014/main" id="{0F5CE142-0348-4CF6-AA82-16E96FB3520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baseline="30000">
                <a:latin typeface="Times New Roman" panose="02020603050405020304" pitchFamily="18" charset="0"/>
                <a:ea typeface="ＭＳ Ｐゴシック" panose="020B0600070205080204" pitchFamily="34" charset="-128"/>
              </a:rPr>
              <a:t>5 </a:t>
            </a:r>
            <a:r>
              <a:rPr altLang="en-US">
                <a:latin typeface="Times New Roman" panose="02020603050405020304" pitchFamily="18" charset="0"/>
                <a:ea typeface="ＭＳ Ｐゴシック" panose="020B0600070205080204" pitchFamily="34" charset="-128"/>
              </a:rPr>
              <a:t>Fearing for their lives, the desperate sailors shouted to their gods for help and threw the cargo overboard to lighten the ship. NTL</a:t>
            </a:r>
          </a:p>
          <a:p>
            <a:pPr eaLnBrk="1"/>
            <a:endParaRPr altLang="en-US">
              <a:latin typeface="Times New Roman" panose="02020603050405020304" pitchFamily="18" charset="0"/>
              <a:ea typeface="ＭＳ Ｐゴシック" panose="020B0600070205080204" pitchFamily="34" charset="-128"/>
            </a:endParaRPr>
          </a:p>
          <a:p>
            <a:pPr eaLnBrk="1"/>
            <a:r>
              <a:rPr altLang="en-US">
                <a:latin typeface="Times New Roman" panose="02020603050405020304" pitchFamily="18" charset="0"/>
                <a:ea typeface="ＭＳ Ｐゴシック" panose="020B0600070205080204" pitchFamily="34" charset="-128"/>
              </a:rPr>
              <a:t>The Bible in Pictures, drawn in 1922 but free to copy at www.creationism.org/books/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7">
            <a:extLst>
              <a:ext uri="{FF2B5EF4-FFF2-40B4-BE49-F238E27FC236}">
                <a16:creationId xmlns:a16="http://schemas.microsoft.com/office/drawing/2014/main" id="{A0645E31-03A7-432A-B7AD-AEE0E9C79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0E8B062-FDCB-4826-B940-13BD1D33ED8A}" type="slidenum">
              <a:rPr lang="en-US" altLang="en-US"/>
              <a:pPr>
                <a:spcBef>
                  <a:spcPct val="0"/>
                </a:spcBef>
              </a:pPr>
              <a:t>60</a:t>
            </a:fld>
            <a:endParaRPr lang="en-US" altLang="en-US"/>
          </a:p>
        </p:txBody>
      </p:sp>
      <p:sp>
        <p:nvSpPr>
          <p:cNvPr id="745475" name="Rectangle 2">
            <a:extLst>
              <a:ext uri="{FF2B5EF4-FFF2-40B4-BE49-F238E27FC236}">
                <a16:creationId xmlns:a16="http://schemas.microsoft.com/office/drawing/2014/main" id="{9FF2CA56-FD8F-406F-BAF5-0A2DC5D0E75C}"/>
              </a:ext>
            </a:extLst>
          </p:cNvPr>
          <p:cNvSpPr>
            <a:spLocks noGrp="1" noRot="1" noChangeAspect="1" noChangeArrowheads="1" noTextEdit="1"/>
          </p:cNvSpPr>
          <p:nvPr>
            <p:ph type="sldImg"/>
          </p:nvPr>
        </p:nvSpPr>
        <p:spPr>
          <a:solidFill>
            <a:srgbClr val="FFFFFF"/>
          </a:solidFill>
          <a:ln/>
        </p:spPr>
      </p:sp>
      <p:sp>
        <p:nvSpPr>
          <p:cNvPr id="745476" name="Rectangle 3">
            <a:extLst>
              <a:ext uri="{FF2B5EF4-FFF2-40B4-BE49-F238E27FC236}">
                <a16:creationId xmlns:a16="http://schemas.microsoft.com/office/drawing/2014/main" id="{D22EF91A-4FFD-4181-B404-A7D9A8F0BA8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But all this time </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 was sound asleep down in the hold. </a:t>
            </a:r>
            <a:r>
              <a:rPr altLang="en-US" baseline="30000">
                <a:latin typeface="Times New Roman" panose="02020603050405020304" pitchFamily="18" charset="0"/>
                <a:ea typeface="ＭＳ Ｐゴシック" panose="020B0600070205080204" pitchFamily="34" charset="-128"/>
              </a:rPr>
              <a:t>6 </a:t>
            </a:r>
            <a:r>
              <a:rPr altLang="en-US">
                <a:latin typeface="Times New Roman" panose="02020603050405020304" pitchFamily="18" charset="0"/>
                <a:ea typeface="ＭＳ Ｐゴシック" panose="020B0600070205080204" pitchFamily="34" charset="-128"/>
              </a:rPr>
              <a:t>So the captain went down after him. </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How can you sleep at a time like this?</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 he shouted. </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Get up and pray to your god! Maybe he will pay attention to us and spare our lives.</a:t>
            </a:r>
            <a:r>
              <a:rPr lang="ja-JP" altLang="en-US">
                <a:latin typeface="Times New Roman" panose="02020603050405020304" pitchFamily="18" charset="0"/>
                <a:ea typeface="ＭＳ Ｐゴシック" panose="020B0600070205080204" pitchFamily="34" charset="-128"/>
              </a:rPr>
              <a:t>”</a:t>
            </a:r>
            <a:endParaRPr altLang="ja-JP">
              <a:latin typeface="Times New Roman" panose="02020603050405020304" pitchFamily="18" charset="0"/>
              <a:ea typeface="ＭＳ Ｐゴシック" panose="020B0600070205080204" pitchFamily="34" charset="-128"/>
            </a:endParaRPr>
          </a:p>
          <a:p>
            <a:pPr lvl="1" eaLnBrk="1"/>
            <a:r>
              <a:rPr altLang="en-US">
                <a:latin typeface="Times New Roman" panose="02020603050405020304" pitchFamily="18" charset="0"/>
                <a:ea typeface="ＭＳ Ｐゴシック" panose="020B0600070205080204" pitchFamily="34" charset="-128"/>
              </a:rPr>
              <a:t>NLT, Jon 1:5-6.</a:t>
            </a:r>
          </a:p>
          <a:p>
            <a:pPr eaLnBrk="1"/>
            <a:endParaRPr altLang="en-US">
              <a:latin typeface="Times New Roman" panose="02020603050405020304" pitchFamily="18" charset="0"/>
              <a:ea typeface="ＭＳ Ｐゴシック" panose="020B0600070205080204" pitchFamily="34" charset="-128"/>
            </a:endParaRPr>
          </a:p>
          <a:p>
            <a:pPr eaLnBrk="1"/>
            <a:r>
              <a:rPr altLang="en-US">
                <a:latin typeface="Times New Roman" panose="02020603050405020304" pitchFamily="18" charset="0"/>
                <a:ea typeface="ＭＳ Ｐゴシック" panose="020B0600070205080204" pitchFamily="34" charset="-128"/>
              </a:rPr>
              <a:t>The Bible in Pictures, drawn in 1922 but free to copy at www.creationism.org/books/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7">
            <a:extLst>
              <a:ext uri="{FF2B5EF4-FFF2-40B4-BE49-F238E27FC236}">
                <a16:creationId xmlns:a16="http://schemas.microsoft.com/office/drawing/2014/main" id="{8A2BB95A-1FB7-40CA-BF8F-2EED29A847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6BF4AF7-490D-496D-8DB0-DCEDA8C6F4DF}" type="slidenum">
              <a:rPr lang="en-US" altLang="en-US"/>
              <a:pPr>
                <a:spcBef>
                  <a:spcPct val="0"/>
                </a:spcBef>
              </a:pPr>
              <a:t>61</a:t>
            </a:fld>
            <a:endParaRPr lang="en-US" altLang="en-US"/>
          </a:p>
        </p:txBody>
      </p:sp>
      <p:sp>
        <p:nvSpPr>
          <p:cNvPr id="746499" name="Rectangle 2">
            <a:extLst>
              <a:ext uri="{FF2B5EF4-FFF2-40B4-BE49-F238E27FC236}">
                <a16:creationId xmlns:a16="http://schemas.microsoft.com/office/drawing/2014/main" id="{76F7BCD2-C071-4746-95E2-AB18DD9017B1}"/>
              </a:ext>
            </a:extLst>
          </p:cNvPr>
          <p:cNvSpPr>
            <a:spLocks noGrp="1" noRot="1" noChangeAspect="1" noChangeArrowheads="1" noTextEdit="1"/>
          </p:cNvSpPr>
          <p:nvPr>
            <p:ph type="sldImg"/>
          </p:nvPr>
        </p:nvSpPr>
        <p:spPr>
          <a:solidFill>
            <a:srgbClr val="FFFFFF"/>
          </a:solidFill>
          <a:ln/>
        </p:spPr>
      </p:sp>
      <p:sp>
        <p:nvSpPr>
          <p:cNvPr id="746500" name="Rectangle 3">
            <a:extLst>
              <a:ext uri="{FF2B5EF4-FFF2-40B4-BE49-F238E27FC236}">
                <a16:creationId xmlns:a16="http://schemas.microsoft.com/office/drawing/2014/main" id="{B5BDD626-3B5B-4C15-84CA-9761829C70FF}"/>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7">
            <a:extLst>
              <a:ext uri="{FF2B5EF4-FFF2-40B4-BE49-F238E27FC236}">
                <a16:creationId xmlns:a16="http://schemas.microsoft.com/office/drawing/2014/main" id="{9C7E625D-F3BB-4F58-8659-92890B565F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FE0D50D-9FC5-4A21-A8F3-013B99B5F2C9}" type="slidenum">
              <a:rPr lang="en-US" altLang="en-US"/>
              <a:pPr>
                <a:spcBef>
                  <a:spcPct val="0"/>
                </a:spcBef>
              </a:pPr>
              <a:t>62</a:t>
            </a:fld>
            <a:endParaRPr lang="en-US" altLang="en-US"/>
          </a:p>
        </p:txBody>
      </p:sp>
      <p:sp>
        <p:nvSpPr>
          <p:cNvPr id="747523" name="Rectangle 2">
            <a:extLst>
              <a:ext uri="{FF2B5EF4-FFF2-40B4-BE49-F238E27FC236}">
                <a16:creationId xmlns:a16="http://schemas.microsoft.com/office/drawing/2014/main" id="{7EBE8E18-D32F-4F79-95EF-46F8753CBF75}"/>
              </a:ext>
            </a:extLst>
          </p:cNvPr>
          <p:cNvSpPr>
            <a:spLocks noGrp="1" noRot="1" noChangeAspect="1" noChangeArrowheads="1" noTextEdit="1"/>
          </p:cNvSpPr>
          <p:nvPr>
            <p:ph type="sldImg"/>
          </p:nvPr>
        </p:nvSpPr>
        <p:spPr>
          <a:solidFill>
            <a:srgbClr val="FFFFFF"/>
          </a:solidFill>
          <a:ln/>
        </p:spPr>
      </p:sp>
      <p:sp>
        <p:nvSpPr>
          <p:cNvPr id="747524" name="Rectangle 3">
            <a:extLst>
              <a:ext uri="{FF2B5EF4-FFF2-40B4-BE49-F238E27FC236}">
                <a16:creationId xmlns:a16="http://schemas.microsoft.com/office/drawing/2014/main" id="{E387F907-BDE4-46F2-B263-687F881C784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800" baseline="30000">
                <a:latin typeface="Times New Roman" panose="02020603050405020304" pitchFamily="18" charset="0"/>
                <a:ea typeface="ＭＳ Ｐゴシック" panose="020B0600070205080204" pitchFamily="34" charset="-128"/>
              </a:rPr>
              <a:t>10 </a:t>
            </a:r>
            <a:r>
              <a:rPr altLang="en-US" sz="1800">
                <a:latin typeface="Times New Roman" panose="02020603050405020304" pitchFamily="18" charset="0"/>
                <a:ea typeface="ＭＳ Ｐゴシック" panose="020B0600070205080204" pitchFamily="34" charset="-128"/>
              </a:rPr>
              <a:t>The sailors were terrified when they heard this, for he had already told them he was running away from the Lord. </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Oh, why did you do it?</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 they groaned. </a:t>
            </a:r>
            <a:r>
              <a:rPr altLang="ja-JP" sz="1800" baseline="30000">
                <a:latin typeface="Times New Roman" panose="02020603050405020304" pitchFamily="18" charset="0"/>
                <a:ea typeface="ＭＳ Ｐゴシック" panose="020B0600070205080204" pitchFamily="34" charset="-128"/>
              </a:rPr>
              <a:t>11 </a:t>
            </a:r>
            <a:r>
              <a:rPr altLang="ja-JP" sz="1800">
                <a:latin typeface="Times New Roman" panose="02020603050405020304" pitchFamily="18" charset="0"/>
                <a:ea typeface="ＭＳ Ｐゴシック" panose="020B0600070205080204" pitchFamily="34" charset="-128"/>
              </a:rPr>
              <a:t>And since the storm was getting worse all the time, they asked him, </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What should we do to you to stop this storm?</a:t>
            </a:r>
            <a:r>
              <a:rPr lang="ja-JP" altLang="en-US" sz="1800">
                <a:latin typeface="Times New Roman" panose="02020603050405020304" pitchFamily="18" charset="0"/>
                <a:ea typeface="ＭＳ Ｐゴシック" panose="020B0600070205080204" pitchFamily="34" charset="-128"/>
              </a:rPr>
              <a:t>”</a:t>
            </a:r>
            <a:endParaRPr altLang="ja-JP" sz="1800">
              <a:latin typeface="Times New Roman" panose="02020603050405020304" pitchFamily="18" charset="0"/>
              <a:ea typeface="ＭＳ Ｐゴシック" panose="020B0600070205080204" pitchFamily="34" charset="-128"/>
            </a:endParaRPr>
          </a:p>
          <a:p>
            <a:pPr eaLnBrk="1"/>
            <a:r>
              <a:rPr altLang="en-US" sz="1800" baseline="30000">
                <a:latin typeface="Times New Roman" panose="02020603050405020304" pitchFamily="18" charset="0"/>
                <a:ea typeface="ＭＳ Ｐゴシック" panose="020B0600070205080204" pitchFamily="34" charset="-128"/>
              </a:rPr>
              <a:t>12 </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Throw me into the sea,</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 </a:t>
            </a:r>
            <a:r>
              <a:rPr lang="ko-KR" altLang="en-US" sz="1800">
                <a:latin typeface="Times New Roman" panose="02020603050405020304" pitchFamily="18" charset="0"/>
                <a:ea typeface="ＭＳ Ｐゴシック" panose="020B0600070205080204" pitchFamily="34" charset="-128"/>
              </a:rPr>
              <a:t>约拿书</a:t>
            </a:r>
            <a:r>
              <a:rPr altLang="ja-JP" sz="1800">
                <a:latin typeface="Times New Roman" panose="02020603050405020304" pitchFamily="18" charset="0"/>
                <a:ea typeface="ＭＳ Ｐゴシック" panose="020B0600070205080204" pitchFamily="34" charset="-128"/>
              </a:rPr>
              <a:t> said, </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and it will become calm again. I know that this terrible storm is all my fault.</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 (1:10-12 NLT)</a:t>
            </a:r>
          </a:p>
          <a:p>
            <a:pPr eaLnBrk="1"/>
            <a:endParaRPr altLang="en-US" sz="180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7">
            <a:extLst>
              <a:ext uri="{FF2B5EF4-FFF2-40B4-BE49-F238E27FC236}">
                <a16:creationId xmlns:a16="http://schemas.microsoft.com/office/drawing/2014/main" id="{F2BC1B6E-1CC0-4A83-B659-FB91EDD5F8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EF19B30E-30B9-417A-A913-16AF5A7B5776}" type="slidenum">
              <a:rPr lang="en-US" altLang="en-US"/>
              <a:pPr>
                <a:spcBef>
                  <a:spcPct val="0"/>
                </a:spcBef>
              </a:pPr>
              <a:t>63</a:t>
            </a:fld>
            <a:endParaRPr lang="en-US" altLang="en-US"/>
          </a:p>
        </p:txBody>
      </p:sp>
      <p:sp>
        <p:nvSpPr>
          <p:cNvPr id="748547" name="Rectangle 2">
            <a:extLst>
              <a:ext uri="{FF2B5EF4-FFF2-40B4-BE49-F238E27FC236}">
                <a16:creationId xmlns:a16="http://schemas.microsoft.com/office/drawing/2014/main" id="{D8E94D72-A69A-4D23-9532-72560A9358A6}"/>
              </a:ext>
            </a:extLst>
          </p:cNvPr>
          <p:cNvSpPr>
            <a:spLocks noGrp="1" noRot="1" noChangeAspect="1" noChangeArrowheads="1" noTextEdit="1"/>
          </p:cNvSpPr>
          <p:nvPr>
            <p:ph type="sldImg"/>
          </p:nvPr>
        </p:nvSpPr>
        <p:spPr>
          <a:solidFill>
            <a:srgbClr val="FFFFFF"/>
          </a:solidFill>
          <a:ln/>
        </p:spPr>
      </p:sp>
      <p:sp>
        <p:nvSpPr>
          <p:cNvPr id="748548" name="Rectangle 3">
            <a:extLst>
              <a:ext uri="{FF2B5EF4-FFF2-40B4-BE49-F238E27FC236}">
                <a16:creationId xmlns:a16="http://schemas.microsoft.com/office/drawing/2014/main" id="{AD691229-0D6F-4C44-B01A-DA42A06AF720}"/>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600" baseline="30000">
                <a:latin typeface="Times New Roman" panose="02020603050405020304" pitchFamily="18" charset="0"/>
                <a:ea typeface="ＭＳ Ｐゴシック" panose="020B0600070205080204" pitchFamily="34" charset="-128"/>
              </a:rPr>
              <a:t>13 </a:t>
            </a:r>
            <a:r>
              <a:rPr altLang="en-US" sz="1600">
                <a:latin typeface="Times New Roman" panose="02020603050405020304" pitchFamily="18" charset="0"/>
                <a:ea typeface="ＭＳ Ｐゴシック" panose="020B0600070205080204" pitchFamily="34" charset="-128"/>
              </a:rPr>
              <a:t>Instead, the sailors rowed even harder to get the ship to the land. But the stormy sea was too violent for them, and they couldn</a:t>
            </a:r>
            <a:r>
              <a:rPr lang="ja-JP" altLang="en-US" sz="1600">
                <a:latin typeface="Times New Roman" panose="02020603050405020304" pitchFamily="18" charset="0"/>
                <a:ea typeface="ＭＳ Ｐゴシック" panose="020B0600070205080204" pitchFamily="34" charset="-128"/>
              </a:rPr>
              <a:t>’</a:t>
            </a:r>
            <a:r>
              <a:rPr altLang="ja-JP" sz="1600">
                <a:latin typeface="Times New Roman" panose="02020603050405020304" pitchFamily="18" charset="0"/>
                <a:ea typeface="ＭＳ Ｐゴシック" panose="020B0600070205080204" pitchFamily="34" charset="-128"/>
              </a:rPr>
              <a:t>t make it (1:13 NLT).</a:t>
            </a:r>
          </a:p>
          <a:p>
            <a:pPr eaLnBrk="1"/>
            <a:endParaRPr altLang="en-US" sz="1600">
              <a:latin typeface="Times New Roman" panose="02020603050405020304" pitchFamily="18" charset="0"/>
              <a:ea typeface="ＭＳ Ｐゴシック" panose="020B0600070205080204" pitchFamily="34" charset="-128"/>
            </a:endParaRPr>
          </a:p>
          <a:p>
            <a:pPr eaLnBrk="1"/>
            <a:r>
              <a:rPr altLang="en-US" sz="1600">
                <a:latin typeface="Times New Roman" panose="02020603050405020304" pitchFamily="18" charset="0"/>
                <a:ea typeface="ＭＳ Ｐゴシック" panose="020B0600070205080204" pitchFamily="34" charset="-128"/>
              </a:rPr>
              <a:t>The Bible in Pictures, drawn in 1922 but free to copy at www.creationism.org/books/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lide Image Placeholder 1">
            <a:extLst>
              <a:ext uri="{FF2B5EF4-FFF2-40B4-BE49-F238E27FC236}">
                <a16:creationId xmlns:a16="http://schemas.microsoft.com/office/drawing/2014/main" id="{C942264D-41AF-4598-A49D-1911B7DA9E02}"/>
              </a:ext>
            </a:extLst>
          </p:cNvPr>
          <p:cNvSpPr>
            <a:spLocks noGrp="1" noRot="1" noChangeAspect="1" noTextEdit="1"/>
          </p:cNvSpPr>
          <p:nvPr>
            <p:ph type="sldImg"/>
          </p:nvPr>
        </p:nvSpPr>
        <p:spPr>
          <a:ln/>
        </p:spPr>
      </p:sp>
      <p:sp>
        <p:nvSpPr>
          <p:cNvPr id="694275" name="Notes Placeholder 2">
            <a:extLst>
              <a:ext uri="{FF2B5EF4-FFF2-40B4-BE49-F238E27FC236}">
                <a16:creationId xmlns:a16="http://schemas.microsoft.com/office/drawing/2014/main" id="{0E33431C-0314-4A54-8974-D70C7020E0D6}"/>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latin typeface="Times New Roman" panose="02020603050405020304" pitchFamily="18" charset="0"/>
              <a:ea typeface="ＭＳ Ｐゴシック" panose="020B0600070205080204" pitchFamily="34" charset="-128"/>
            </a:endParaRPr>
          </a:p>
        </p:txBody>
      </p:sp>
      <p:sp>
        <p:nvSpPr>
          <p:cNvPr id="694276" name="Slide Number Placeholder 3">
            <a:extLst>
              <a:ext uri="{FF2B5EF4-FFF2-40B4-BE49-F238E27FC236}">
                <a16:creationId xmlns:a16="http://schemas.microsoft.com/office/drawing/2014/main" id="{A261FBCB-4511-424C-99B5-9894EC0154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62914E3-2931-43DE-B357-CF6110FF9206}" type="slidenum">
              <a:rPr lang="en-US" altLang="en-US">
                <a:solidFill>
                  <a:srgbClr val="000000"/>
                </a:solidFill>
                <a:latin typeface="Times New Roman" panose="02020603050405020304" pitchFamily="18" charset="0"/>
              </a:rPr>
              <a:pPr/>
              <a:t>8</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a:extLst>
              <a:ext uri="{FF2B5EF4-FFF2-40B4-BE49-F238E27FC236}">
                <a16:creationId xmlns:a16="http://schemas.microsoft.com/office/drawing/2014/main" id="{289C6C63-E1BF-4E55-9BD7-2F16296034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D6532ED-4B01-4872-B13E-6A3F27B30A48}" type="slidenum">
              <a:rPr lang="en-US" altLang="en-US"/>
              <a:pPr>
                <a:spcBef>
                  <a:spcPct val="0"/>
                </a:spcBef>
              </a:pPr>
              <a:t>64</a:t>
            </a:fld>
            <a:endParaRPr lang="en-US" altLang="en-US"/>
          </a:p>
        </p:txBody>
      </p:sp>
      <p:sp>
        <p:nvSpPr>
          <p:cNvPr id="749571" name="Rectangle 2">
            <a:extLst>
              <a:ext uri="{FF2B5EF4-FFF2-40B4-BE49-F238E27FC236}">
                <a16:creationId xmlns:a16="http://schemas.microsoft.com/office/drawing/2014/main" id="{476153EB-B758-482D-9FBF-490895ECC8E7}"/>
              </a:ext>
            </a:extLst>
          </p:cNvPr>
          <p:cNvSpPr>
            <a:spLocks noGrp="1" noRot="1" noChangeAspect="1" noChangeArrowheads="1" noTextEdit="1"/>
          </p:cNvSpPr>
          <p:nvPr>
            <p:ph type="sldImg"/>
          </p:nvPr>
        </p:nvSpPr>
        <p:spPr>
          <a:solidFill>
            <a:srgbClr val="FFFFFF"/>
          </a:solidFill>
          <a:ln/>
        </p:spPr>
      </p:sp>
      <p:sp>
        <p:nvSpPr>
          <p:cNvPr id="749572" name="Rectangle 3">
            <a:extLst>
              <a:ext uri="{FF2B5EF4-FFF2-40B4-BE49-F238E27FC236}">
                <a16:creationId xmlns:a16="http://schemas.microsoft.com/office/drawing/2014/main" id="{4D016275-3FB7-43FD-A5B6-AEB615C3DA8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800" baseline="30000">
                <a:latin typeface="Times New Roman" panose="02020603050405020304" pitchFamily="18" charset="0"/>
                <a:ea typeface="ＭＳ Ｐゴシック" panose="020B0600070205080204" pitchFamily="34" charset="-128"/>
              </a:rPr>
              <a:t>14 </a:t>
            </a:r>
            <a:r>
              <a:rPr altLang="en-US" sz="1800">
                <a:latin typeface="Times New Roman" panose="02020603050405020304" pitchFamily="18" charset="0"/>
                <a:ea typeface="ＭＳ Ｐゴシック" panose="020B0600070205080204" pitchFamily="34" charset="-128"/>
              </a:rPr>
              <a:t>Then they cried out to the Lord, </a:t>
            </a:r>
            <a:r>
              <a:rPr lang="ko-KR" altLang="en-US" sz="1800">
                <a:latin typeface="Times New Roman" panose="02020603050405020304" pitchFamily="18" charset="0"/>
                <a:ea typeface="ＭＳ Ｐゴシック" panose="020B0600070205080204" pitchFamily="34" charset="-128"/>
              </a:rPr>
              <a:t>约拿书</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s God. </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O Lord,</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 they pleaded, </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don</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t make us die for this man</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s sin. And don</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t hold us responsible for his death. O Lord, you have sent this storm upon him for your own good reasons.</a:t>
            </a:r>
            <a:r>
              <a:rPr lang="ja-JP" altLang="en-US" sz="1800">
                <a:latin typeface="Times New Roman" panose="02020603050405020304" pitchFamily="18" charset="0"/>
                <a:ea typeface="ＭＳ Ｐゴシック" panose="020B0600070205080204" pitchFamily="34" charset="-128"/>
              </a:rPr>
              <a:t>”</a:t>
            </a:r>
            <a:endParaRPr altLang="ja-JP" sz="1800">
              <a:latin typeface="Times New Roman" panose="02020603050405020304" pitchFamily="18" charset="0"/>
              <a:ea typeface="ＭＳ Ｐゴシック" panose="020B0600070205080204" pitchFamily="34" charset="-128"/>
            </a:endParaRPr>
          </a:p>
          <a:p>
            <a:pPr eaLnBrk="1"/>
            <a:r>
              <a:rPr altLang="en-US" sz="1800" baseline="30000">
                <a:latin typeface="Times New Roman" panose="02020603050405020304" pitchFamily="18" charset="0"/>
                <a:ea typeface="ＭＳ Ｐゴシック" panose="020B0600070205080204" pitchFamily="34" charset="-128"/>
              </a:rPr>
              <a:t>15 </a:t>
            </a:r>
            <a:r>
              <a:rPr altLang="en-US" sz="1800">
                <a:latin typeface="Times New Roman" panose="02020603050405020304" pitchFamily="18" charset="0"/>
                <a:ea typeface="ＭＳ Ｐゴシック" panose="020B0600070205080204" pitchFamily="34" charset="-128"/>
              </a:rPr>
              <a:t>Then the sailors picked </a:t>
            </a:r>
            <a:r>
              <a:rPr lang="ko-KR" altLang="en-US" sz="1800">
                <a:latin typeface="Times New Roman" panose="02020603050405020304" pitchFamily="18" charset="0"/>
                <a:ea typeface="ＭＳ Ｐゴシック" panose="020B0600070205080204" pitchFamily="34" charset="-128"/>
              </a:rPr>
              <a:t>约拿书</a:t>
            </a:r>
            <a:r>
              <a:rPr altLang="en-US" sz="1800">
                <a:latin typeface="Times New Roman" panose="02020603050405020304" pitchFamily="18" charset="0"/>
                <a:ea typeface="ＭＳ Ｐゴシック" panose="020B0600070205080204" pitchFamily="34" charset="-128"/>
              </a:rPr>
              <a:t> up and threw him into the raging sea, and the storm stopped at once! </a:t>
            </a:r>
            <a:r>
              <a:rPr altLang="en-US" sz="1800" baseline="30000">
                <a:latin typeface="Times New Roman" panose="02020603050405020304" pitchFamily="18" charset="0"/>
                <a:ea typeface="ＭＳ Ｐゴシック" panose="020B0600070205080204" pitchFamily="34" charset="-128"/>
              </a:rPr>
              <a:t>16 </a:t>
            </a:r>
            <a:r>
              <a:rPr altLang="en-US" sz="1800">
                <a:latin typeface="Times New Roman" panose="02020603050405020304" pitchFamily="18" charset="0"/>
                <a:ea typeface="ＭＳ Ｐゴシック" panose="020B0600070205080204" pitchFamily="34" charset="-128"/>
              </a:rPr>
              <a:t>The sailors were awestruck by the Lord</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s great power, and they offered him a sacrifice and vowed to serve him (Jon 1:14-16 NLT).</a:t>
            </a:r>
          </a:p>
          <a:p>
            <a:pPr eaLnBrk="1"/>
            <a:endParaRPr altLang="en-US" sz="180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7">
            <a:extLst>
              <a:ext uri="{FF2B5EF4-FFF2-40B4-BE49-F238E27FC236}">
                <a16:creationId xmlns:a16="http://schemas.microsoft.com/office/drawing/2014/main" id="{F6699274-85C5-403A-A3DB-C3E82C1904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96192A0-88D4-4120-BDDF-471A40D2A2A0}" type="slidenum">
              <a:rPr lang="en-US" altLang="en-US"/>
              <a:pPr>
                <a:spcBef>
                  <a:spcPct val="0"/>
                </a:spcBef>
              </a:pPr>
              <a:t>65</a:t>
            </a:fld>
            <a:endParaRPr lang="en-US" altLang="en-US"/>
          </a:p>
        </p:txBody>
      </p:sp>
      <p:sp>
        <p:nvSpPr>
          <p:cNvPr id="750595" name="Rectangle 2">
            <a:extLst>
              <a:ext uri="{FF2B5EF4-FFF2-40B4-BE49-F238E27FC236}">
                <a16:creationId xmlns:a16="http://schemas.microsoft.com/office/drawing/2014/main" id="{FA33B358-9ACB-41A7-9C33-5889263D5FFD}"/>
              </a:ext>
            </a:extLst>
          </p:cNvPr>
          <p:cNvSpPr>
            <a:spLocks noGrp="1" noRot="1" noChangeAspect="1" noChangeArrowheads="1" noTextEdit="1"/>
          </p:cNvSpPr>
          <p:nvPr>
            <p:ph type="sldImg"/>
          </p:nvPr>
        </p:nvSpPr>
        <p:spPr>
          <a:ln/>
        </p:spPr>
      </p:sp>
      <p:sp>
        <p:nvSpPr>
          <p:cNvPr id="750596" name="Rectangle 3">
            <a:extLst>
              <a:ext uri="{FF2B5EF4-FFF2-40B4-BE49-F238E27FC236}">
                <a16:creationId xmlns:a16="http://schemas.microsoft.com/office/drawing/2014/main" id="{447598B2-4071-4901-A1A0-5C56F9601DE9}"/>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n-US">
                <a:latin typeface="Arial" panose="020B0604020202020204" pitchFamily="34" charset="0"/>
                <a:ea typeface="ＭＳ Ｐゴシック" panose="020B0600070205080204" pitchFamily="34" charset="-128"/>
              </a:rPr>
              <a:t>Only 17% of the Jews in the Roman Empire lived in Israel.</a:t>
            </a:r>
          </a:p>
          <a:p>
            <a:pPr eaLnBrk="1" hangingPunct="1"/>
            <a:r>
              <a:rPr altLang="en-US">
                <a:latin typeface="Arial" panose="020B0604020202020204" pitchFamily="34" charset="0"/>
                <a:ea typeface="ＭＳ Ｐゴシック" panose="020B0600070205080204" pitchFamily="34" charset="-128"/>
              </a:rPr>
              <a:t>The other 83% lived scattered throughout the realm.</a:t>
            </a:r>
          </a:p>
          <a:p>
            <a:pPr eaLnBrk="1" hangingPunct="1"/>
            <a:r>
              <a:rPr altLang="en-US">
                <a:latin typeface="Arial" panose="020B0604020202020204" pitchFamily="34" charset="0"/>
                <a:ea typeface="ＭＳ Ｐゴシック" panose="020B0600070205080204" pitchFamily="34" charset="-128"/>
              </a:rPr>
              <a:t>When Jesus was born in the time of Augustus, Rome alone had 40,000 Jews.</a:t>
            </a:r>
          </a:p>
          <a:p>
            <a:pPr eaLnBrk="1" hangingPunct="1"/>
            <a:r>
              <a:rPr altLang="en-US">
                <a:latin typeface="Arial" panose="020B0604020202020204" pitchFamily="34" charset="0"/>
                <a:ea typeface="ＭＳ Ｐゴシック" panose="020B0600070205080204" pitchFamily="34" charset="-128"/>
              </a:rPr>
              <a:t>God had spread them throughout the known world to be His witnesses, but they, like </a:t>
            </a:r>
            <a:r>
              <a:rPr lang="ko-KR" altLang="en-US">
                <a:latin typeface="Arial" panose="020B0604020202020204" pitchFamily="34" charset="0"/>
                <a:ea typeface="ＭＳ Ｐゴシック" panose="020B0600070205080204" pitchFamily="34" charset="-128"/>
              </a:rPr>
              <a:t>约拿书</a:t>
            </a:r>
            <a:r>
              <a:rPr altLang="en-US">
                <a:latin typeface="Arial" panose="020B0604020202020204" pitchFamily="34" charset="0"/>
                <a:ea typeface="ＭＳ Ｐゴシック" panose="020B0600070205080204" pitchFamily="34" charset="-128"/>
              </a:rPr>
              <a:t>, failed.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7">
            <a:extLst>
              <a:ext uri="{FF2B5EF4-FFF2-40B4-BE49-F238E27FC236}">
                <a16:creationId xmlns:a16="http://schemas.microsoft.com/office/drawing/2014/main" id="{4D119B19-BC81-4B09-8F0E-75B92E6735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70CB367F-9C23-4DC7-9095-90410AF0195D}" type="slidenum">
              <a:rPr lang="en-US" altLang="en-US"/>
              <a:pPr>
                <a:spcBef>
                  <a:spcPct val="0"/>
                </a:spcBef>
              </a:pPr>
              <a:t>66</a:t>
            </a:fld>
            <a:endParaRPr lang="en-US" altLang="en-US"/>
          </a:p>
        </p:txBody>
      </p:sp>
      <p:sp>
        <p:nvSpPr>
          <p:cNvPr id="751619" name="Rectangle 2">
            <a:extLst>
              <a:ext uri="{FF2B5EF4-FFF2-40B4-BE49-F238E27FC236}">
                <a16:creationId xmlns:a16="http://schemas.microsoft.com/office/drawing/2014/main" id="{DB2AFA0F-AD1B-4D4F-8629-AF7C234B6B84}"/>
              </a:ext>
            </a:extLst>
          </p:cNvPr>
          <p:cNvSpPr>
            <a:spLocks noGrp="1" noRot="1" noChangeAspect="1" noChangeArrowheads="1" noTextEdit="1"/>
          </p:cNvSpPr>
          <p:nvPr>
            <p:ph type="sldImg"/>
          </p:nvPr>
        </p:nvSpPr>
        <p:spPr>
          <a:solidFill>
            <a:srgbClr val="FFFFFF"/>
          </a:solidFill>
          <a:ln/>
        </p:spPr>
      </p:sp>
      <p:sp>
        <p:nvSpPr>
          <p:cNvPr id="751620" name="Rectangle 3">
            <a:extLst>
              <a:ext uri="{FF2B5EF4-FFF2-40B4-BE49-F238E27FC236}">
                <a16:creationId xmlns:a16="http://schemas.microsoft.com/office/drawing/2014/main" id="{1CDE06FC-4AC0-49B8-A0FB-9A4F5EC3416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algn="ctr">
              <a:spcBef>
                <a:spcPct val="0"/>
              </a:spcBef>
            </a:pPr>
            <a:endParaRPr altLang="en-US" i="1">
              <a:solidFill>
                <a:srgbClr val="FFFFFF"/>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1C3F9C91-73FD-47BA-8B88-49C55598D5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0CBF6804-58A8-4EEF-B90D-23F4350949AF}" type="slidenum">
              <a:rPr lang="en-US" altLang="en-US">
                <a:solidFill>
                  <a:srgbClr val="000000"/>
                </a:solidFill>
                <a:latin typeface="Times New Roman" panose="02020603050405020304" pitchFamily="18" charset="0"/>
                <a:ea typeface="Osaka"/>
                <a:cs typeface="Osaka"/>
              </a:rPr>
              <a:pPr eaLnBrk="0"/>
              <a:t>67</a:t>
            </a:fld>
            <a:endParaRPr lang="en-US" altLang="en-US">
              <a:solidFill>
                <a:srgbClr val="000000"/>
              </a:solidFill>
              <a:latin typeface="Times New Roman" panose="02020603050405020304" pitchFamily="18" charset="0"/>
              <a:ea typeface="Osaka"/>
              <a:cs typeface="Osaka"/>
            </a:endParaRPr>
          </a:p>
        </p:txBody>
      </p:sp>
      <p:sp>
        <p:nvSpPr>
          <p:cNvPr id="699395" name="Rectangle 2">
            <a:extLst>
              <a:ext uri="{FF2B5EF4-FFF2-40B4-BE49-F238E27FC236}">
                <a16:creationId xmlns:a16="http://schemas.microsoft.com/office/drawing/2014/main" id="{027DC8C4-22B1-4010-80C8-9BF64C23FD18}"/>
              </a:ext>
            </a:extLst>
          </p:cNvPr>
          <p:cNvSpPr>
            <a:spLocks noGrp="1" noRot="1" noChangeAspect="1" noChangeArrowheads="1" noTextEdit="1"/>
          </p:cNvSpPr>
          <p:nvPr>
            <p:ph type="sldImg"/>
          </p:nvPr>
        </p:nvSpPr>
        <p:spPr>
          <a:solidFill>
            <a:srgbClr val="FFFFFF"/>
          </a:solidFill>
          <a:ln/>
        </p:spPr>
      </p:sp>
      <p:sp>
        <p:nvSpPr>
          <p:cNvPr id="699396" name="Rectangle 3">
            <a:extLst>
              <a:ext uri="{FF2B5EF4-FFF2-40B4-BE49-F238E27FC236}">
                <a16:creationId xmlns:a16="http://schemas.microsoft.com/office/drawing/2014/main" id="{B9B1289C-64F4-485C-B3F7-06355A252E1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主通过引起我们注意的事件来彰显他对人的关心</a:t>
            </a:r>
            <a:endParaRP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0856715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a:extLst>
              <a:ext uri="{FF2B5EF4-FFF2-40B4-BE49-F238E27FC236}">
                <a16:creationId xmlns:a16="http://schemas.microsoft.com/office/drawing/2014/main" id="{40659FFB-577D-48B6-A034-1938500F2903}"/>
              </a:ext>
            </a:extLst>
          </p:cNvPr>
          <p:cNvSpPr>
            <a:spLocks noGrp="1" noRot="1" noChangeAspect="1" noTextEdit="1"/>
          </p:cNvSpPr>
          <p:nvPr>
            <p:ph type="sldImg"/>
          </p:nvPr>
        </p:nvSpPr>
        <p:spPr>
          <a:ln/>
        </p:spPr>
      </p:sp>
      <p:sp>
        <p:nvSpPr>
          <p:cNvPr id="752643" name="Notes Placeholder 2">
            <a:extLst>
              <a:ext uri="{FF2B5EF4-FFF2-40B4-BE49-F238E27FC236}">
                <a16:creationId xmlns:a16="http://schemas.microsoft.com/office/drawing/2014/main" id="{36E89326-6C60-42F2-807B-443C10866B0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52644" name="Slide Number Placeholder 3">
            <a:extLst>
              <a:ext uri="{FF2B5EF4-FFF2-40B4-BE49-F238E27FC236}">
                <a16:creationId xmlns:a16="http://schemas.microsoft.com/office/drawing/2014/main" id="{1CE87120-D12C-4706-86E9-AD9B375AFFA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94B5817-04ED-425E-A935-E90ABD548E80}" type="slidenum">
              <a:rPr lang="en-US" altLang="en-US" sz="1800">
                <a:latin typeface="Calibri" panose="020F0502020204030204" pitchFamily="34" charset="0"/>
              </a:rPr>
              <a:pPr algn="r" eaLnBrk="1">
                <a:spcBef>
                  <a:spcPct val="0"/>
                </a:spcBef>
              </a:pPr>
              <a:t>68</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7">
            <a:extLst>
              <a:ext uri="{FF2B5EF4-FFF2-40B4-BE49-F238E27FC236}">
                <a16:creationId xmlns:a16="http://schemas.microsoft.com/office/drawing/2014/main" id="{34EC5937-5BC9-4FC5-9A79-EEE3B48681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E98CF7F-C77D-4C11-9DF5-1C44909DA83D}" type="slidenum">
              <a:rPr lang="en-US" altLang="en-US"/>
              <a:pPr>
                <a:spcBef>
                  <a:spcPct val="0"/>
                </a:spcBef>
              </a:pPr>
              <a:t>69</a:t>
            </a:fld>
            <a:endParaRPr lang="en-US" altLang="en-US"/>
          </a:p>
        </p:txBody>
      </p:sp>
      <p:sp>
        <p:nvSpPr>
          <p:cNvPr id="753667" name="Rectangle 2">
            <a:extLst>
              <a:ext uri="{FF2B5EF4-FFF2-40B4-BE49-F238E27FC236}">
                <a16:creationId xmlns:a16="http://schemas.microsoft.com/office/drawing/2014/main" id="{CD49DB40-161A-49A5-BE60-43878A23F2BC}"/>
              </a:ext>
            </a:extLst>
          </p:cNvPr>
          <p:cNvSpPr>
            <a:spLocks noGrp="1" noRot="1" noChangeAspect="1" noChangeArrowheads="1" noTextEdit="1"/>
          </p:cNvSpPr>
          <p:nvPr>
            <p:ph type="sldImg"/>
          </p:nvPr>
        </p:nvSpPr>
        <p:spPr>
          <a:ln/>
        </p:spPr>
      </p:sp>
      <p:sp>
        <p:nvSpPr>
          <p:cNvPr id="753668" name="Rectangle 3">
            <a:extLst>
              <a:ext uri="{FF2B5EF4-FFF2-40B4-BE49-F238E27FC236}">
                <a16:creationId xmlns:a16="http://schemas.microsoft.com/office/drawing/2014/main" id="{4F9FED1C-2BA2-4B47-8D40-1339B161A4AA}"/>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Slide Image Placeholder 1">
            <a:extLst>
              <a:ext uri="{FF2B5EF4-FFF2-40B4-BE49-F238E27FC236}">
                <a16:creationId xmlns:a16="http://schemas.microsoft.com/office/drawing/2014/main" id="{D4A54CA1-35A7-4FF8-8AB0-08A9424746B4}"/>
              </a:ext>
            </a:extLst>
          </p:cNvPr>
          <p:cNvSpPr>
            <a:spLocks noGrp="1" noRot="1" noChangeAspect="1" noTextEdit="1"/>
          </p:cNvSpPr>
          <p:nvPr>
            <p:ph type="sldImg"/>
          </p:nvPr>
        </p:nvSpPr>
        <p:spPr>
          <a:ln/>
        </p:spPr>
      </p:sp>
      <p:sp>
        <p:nvSpPr>
          <p:cNvPr id="754691" name="Notes Placeholder 2">
            <a:extLst>
              <a:ext uri="{FF2B5EF4-FFF2-40B4-BE49-F238E27FC236}">
                <a16:creationId xmlns:a16="http://schemas.microsoft.com/office/drawing/2014/main" id="{82CA9436-0FD3-4AA4-8E98-A40A3ED8038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1463" algn="ctr" eaLnBrk="1" hangingPunct="1">
              <a:spcBef>
                <a:spcPts val="1200"/>
              </a:spcBef>
            </a:pPr>
            <a:r>
              <a:rPr altLang="en-US" sz="1100" b="1">
                <a:latin typeface="Times New Roman" panose="02020603050405020304" pitchFamily="18" charset="0"/>
                <a:ea typeface="MS Mincho" panose="02020609040205080304" pitchFamily="49" charset="-128"/>
                <a:cs typeface="MS Mincho" panose="02020609040205080304" pitchFamily="49" charset="-128"/>
              </a:rPr>
              <a:t>• Love God</a:t>
            </a:r>
            <a:endParaRPr altLang="en-US" b="1">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Where it starts—and ends—is in our call to LOVE.  As Paul noted, </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The greatest of these is love</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 (1 Cor. 13:13).  </a:t>
            </a:r>
            <a:endParaRPr altLang="ja-JP" b="1">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What is the most important thing we do as a church?  It begins with loving the God who loves us.  </a:t>
            </a:r>
            <a:endParaRPr altLang="en-US" b="1">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a:latin typeface="Times New Roman" panose="02020603050405020304" pitchFamily="18" charset="0"/>
                <a:ea typeface="MS Mincho" panose="02020609040205080304" pitchFamily="49" charset="-128"/>
                <a:cs typeface="MS Mincho" panose="02020609040205080304" pitchFamily="49" charset="-128"/>
              </a:rPr>
              <a:t>• Love Church</a:t>
            </a:r>
            <a:endParaRPr altLang="en-US" b="1">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Do you genuinely love him?  If you don</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t, then nothing else you do counts, really.</a:t>
            </a:r>
            <a:endParaRPr altLang="ja-JP" b="1">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The second thing He said right after this: to love your neighbor as yourself.  </a:t>
            </a:r>
            <a:endParaRPr altLang="en-US" b="1">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a:latin typeface="Times New Roman" panose="02020603050405020304" pitchFamily="18" charset="0"/>
                <a:ea typeface="MS Mincho" panose="02020609040205080304" pitchFamily="49" charset="-128"/>
                <a:cs typeface="MS Mincho" panose="02020609040205080304" pitchFamily="49" charset="-128"/>
              </a:rPr>
              <a:t>• Love Nations</a:t>
            </a:r>
            <a:endParaRPr altLang="en-US" b="1">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a:latin typeface="Times" panose="02020603050405020304" pitchFamily="18" charset="0"/>
                <a:ea typeface="ＭＳ Ｐゴシック" panose="020B0600070205080204" pitchFamily="34" charset="-128"/>
              </a:rPr>
              <a:t>But who is your neighbor?  It starts right here in the body—to love the church—but then it extends from this </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close neighbor</a:t>
            </a:r>
            <a:r>
              <a:rPr lang="ja-JP" altLang="en-US" b="1">
                <a:latin typeface="Times" panose="02020603050405020304" pitchFamily="18" charset="0"/>
                <a:ea typeface="ＭＳ Ｐゴシック" panose="020B0600070205080204" pitchFamily="34" charset="-128"/>
              </a:rPr>
              <a:t>”</a:t>
            </a:r>
            <a:r>
              <a:rPr altLang="ja-JP" b="1">
                <a:latin typeface="Times" panose="02020603050405020304" pitchFamily="18" charset="0"/>
                <a:ea typeface="ＭＳ Ｐゴシック" panose="020B0600070205080204" pitchFamily="34" charset="-128"/>
              </a:rPr>
              <a:t> to those who are out of the reach of this fellowship where we love the nations.  Our leadership is committed to make all that we do revolve around one of these three priorities.</a:t>
            </a:r>
            <a:endParaRPr altLang="ja-JP" b="1">
              <a:latin typeface="Times New Roman" panose="02020603050405020304" pitchFamily="18" charset="0"/>
              <a:ea typeface="ＭＳ Ｐゴシック" panose="020B0600070205080204" pitchFamily="34" charset="-128"/>
            </a:endParaRPr>
          </a:p>
          <a:p>
            <a:pPr marL="822325" indent="-271463" eaLnBrk="1" hangingPunct="1"/>
            <a:endParaRPr altLang="en-US">
              <a:latin typeface="Times New Roman" panose="02020603050405020304" pitchFamily="18" charset="0"/>
              <a:ea typeface="ＭＳ Ｐゴシック" panose="020B0600070205080204" pitchFamily="34" charset="-128"/>
            </a:endParaRPr>
          </a:p>
        </p:txBody>
      </p:sp>
      <p:sp>
        <p:nvSpPr>
          <p:cNvPr id="754692" name="Slide Number Placeholder 3">
            <a:extLst>
              <a:ext uri="{FF2B5EF4-FFF2-40B4-BE49-F238E27FC236}">
                <a16:creationId xmlns:a16="http://schemas.microsoft.com/office/drawing/2014/main" id="{CB895D9A-47A4-4B93-8BB5-31AC86447C0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AD51728-5787-4F54-AFDE-1E80C4242968}" type="slidenum">
              <a:rPr lang="en-US" altLang="en-US" sz="1800">
                <a:latin typeface="Calibri" panose="020F0502020204030204" pitchFamily="34" charset="0"/>
              </a:rPr>
              <a:pPr algn="r" eaLnBrk="1">
                <a:spcBef>
                  <a:spcPct val="0"/>
                </a:spcBef>
              </a:pPr>
              <a:t>70</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7">
            <a:extLst>
              <a:ext uri="{FF2B5EF4-FFF2-40B4-BE49-F238E27FC236}">
                <a16:creationId xmlns:a16="http://schemas.microsoft.com/office/drawing/2014/main" id="{5BCF57FE-7E15-4E0D-98BD-2F8697C068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49DA9C0-4807-4644-8FF5-6A0A1105D61C}" type="slidenum">
              <a:rPr lang="en-US" altLang="en-US"/>
              <a:pPr>
                <a:spcBef>
                  <a:spcPct val="0"/>
                </a:spcBef>
              </a:pPr>
              <a:t>71</a:t>
            </a:fld>
            <a:endParaRPr lang="en-US" altLang="en-US"/>
          </a:p>
        </p:txBody>
      </p:sp>
      <p:sp>
        <p:nvSpPr>
          <p:cNvPr id="755715" name="Rectangle 2">
            <a:extLst>
              <a:ext uri="{FF2B5EF4-FFF2-40B4-BE49-F238E27FC236}">
                <a16:creationId xmlns:a16="http://schemas.microsoft.com/office/drawing/2014/main" id="{03A106B3-20B0-4E13-8CA9-B227DA30CCC2}"/>
              </a:ext>
            </a:extLst>
          </p:cNvPr>
          <p:cNvSpPr>
            <a:spLocks noGrp="1" noRot="1" noChangeAspect="1" noChangeArrowheads="1" noTextEdit="1"/>
          </p:cNvSpPr>
          <p:nvPr>
            <p:ph type="sldImg"/>
          </p:nvPr>
        </p:nvSpPr>
        <p:spPr>
          <a:solidFill>
            <a:srgbClr val="FFFFFF"/>
          </a:solidFill>
          <a:ln/>
        </p:spPr>
      </p:sp>
      <p:sp>
        <p:nvSpPr>
          <p:cNvPr id="755716" name="Rectangle 3">
            <a:extLst>
              <a:ext uri="{FF2B5EF4-FFF2-40B4-BE49-F238E27FC236}">
                <a16:creationId xmlns:a16="http://schemas.microsoft.com/office/drawing/2014/main" id="{7C7CA0C6-DEAC-4840-B4E7-11312F7A4962}"/>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800">
                <a:latin typeface="Times New Roman" panose="02020603050405020304" pitchFamily="18" charset="0"/>
                <a:ea typeface="ＭＳ Ｐゴシック" panose="020B0600070205080204" pitchFamily="34" charset="-128"/>
              </a:rPr>
              <a:t>One Mercedes-Benz commercial shows their car colliding with a cement wall during a safety test.  Someone then asks the company spokesman why they do not enforce their patent on the Mercedes-Benz energy-absorbing body, a design evidently copied by other companies because of its success.  He replies matter-of-factly, </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Because some things in life are too important not to share.</a:t>
            </a:r>
            <a:r>
              <a:rPr lang="ja-JP" altLang="en-US" sz="1800">
                <a:latin typeface="Times New Roman" panose="02020603050405020304" pitchFamily="18" charset="0"/>
                <a:ea typeface="ＭＳ Ｐゴシック" panose="020B0600070205080204" pitchFamily="34" charset="-128"/>
              </a:rPr>
              <a:t>”</a:t>
            </a:r>
            <a:r>
              <a:rPr altLang="ja-JP" sz="1800">
                <a:latin typeface="Times New Roman" panose="02020603050405020304" pitchFamily="18" charset="0"/>
                <a:ea typeface="ＭＳ Ｐゴシック" panose="020B0600070205080204" pitchFamily="34" charset="-128"/>
              </a:rPr>
              <a:t>  </a:t>
            </a:r>
          </a:p>
          <a:p>
            <a:pPr eaLnBrk="1"/>
            <a:endParaRPr altLang="en-US" sz="1800">
              <a:latin typeface="Times New Roman" panose="02020603050405020304" pitchFamily="18" charset="0"/>
              <a:ea typeface="ＭＳ Ｐゴシック" panose="020B0600070205080204" pitchFamily="34" charset="-128"/>
            </a:endParaRPr>
          </a:p>
          <a:p>
            <a:pPr eaLnBrk="1"/>
            <a:r>
              <a:rPr altLang="en-US" sz="1800">
                <a:latin typeface="Times New Roman" panose="02020603050405020304" pitchFamily="18" charset="0"/>
                <a:ea typeface="ＭＳ Ｐゴシック" panose="020B0600070205080204" pitchFamily="34" charset="-128"/>
              </a:rPr>
              <a:t>How true.  That also includes the gospel of salvation, which saves people from far more than auto collisions.</a:t>
            </a:r>
          </a:p>
          <a:p>
            <a:pPr eaLnBrk="1"/>
            <a:endParaRPr altLang="en-US" sz="1800">
              <a:latin typeface="Times New Roman" panose="02020603050405020304" pitchFamily="18" charset="0"/>
              <a:ea typeface="ＭＳ Ｐゴシック" panose="020B0600070205080204" pitchFamily="34" charset="-128"/>
            </a:endParaRPr>
          </a:p>
          <a:p>
            <a:pPr eaLnBrk="1"/>
            <a:r>
              <a:rPr altLang="en-US" sz="1800">
                <a:latin typeface="Times New Roman" panose="02020603050405020304" pitchFamily="18" charset="0"/>
                <a:ea typeface="ＭＳ Ｐゴシック" panose="020B0600070205080204" pitchFamily="34" charset="-128"/>
              </a:rPr>
              <a:t>Jim Beranek, </a:t>
            </a:r>
            <a:r>
              <a:rPr altLang="en-US" sz="1800" i="1">
                <a:latin typeface="Times New Roman" panose="02020603050405020304" pitchFamily="18" charset="0"/>
                <a:ea typeface="ＭＳ Ｐゴシック" panose="020B0600070205080204" pitchFamily="34" charset="-128"/>
              </a:rPr>
              <a:t>Leadership</a:t>
            </a:r>
            <a:r>
              <a:rPr altLang="en-US" sz="1800">
                <a:latin typeface="Times New Roman" panose="02020603050405020304" pitchFamily="18" charset="0"/>
                <a:ea typeface="ＭＳ Ｐゴシック" panose="020B0600070205080204" pitchFamily="34" charset="-128"/>
              </a:rPr>
              <a:t> magazine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7">
            <a:extLst>
              <a:ext uri="{FF2B5EF4-FFF2-40B4-BE49-F238E27FC236}">
                <a16:creationId xmlns:a16="http://schemas.microsoft.com/office/drawing/2014/main" id="{DCC1A86F-2992-4C11-8E3B-B364318EB2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E9A750C7-1CA0-47E4-8B32-27B48B6D8390}" type="slidenum">
              <a:rPr lang="en-US" altLang="en-US"/>
              <a:pPr>
                <a:spcBef>
                  <a:spcPct val="0"/>
                </a:spcBef>
              </a:pPr>
              <a:t>72</a:t>
            </a:fld>
            <a:endParaRPr lang="en-US" altLang="en-US"/>
          </a:p>
        </p:txBody>
      </p:sp>
      <p:sp>
        <p:nvSpPr>
          <p:cNvPr id="756739" name="Rectangle 2">
            <a:extLst>
              <a:ext uri="{FF2B5EF4-FFF2-40B4-BE49-F238E27FC236}">
                <a16:creationId xmlns:a16="http://schemas.microsoft.com/office/drawing/2014/main" id="{D6CB24CF-A9AE-4CDE-B3F8-D5A303B01472}"/>
              </a:ext>
            </a:extLst>
          </p:cNvPr>
          <p:cNvSpPr>
            <a:spLocks noGrp="1" noRot="1" noChangeAspect="1" noChangeArrowheads="1" noTextEdit="1"/>
          </p:cNvSpPr>
          <p:nvPr>
            <p:ph type="sldImg"/>
          </p:nvPr>
        </p:nvSpPr>
        <p:spPr>
          <a:solidFill>
            <a:srgbClr val="FFFFFF"/>
          </a:solidFill>
          <a:ln/>
        </p:spPr>
      </p:sp>
      <p:sp>
        <p:nvSpPr>
          <p:cNvPr id="756740" name="Rectangle 3">
            <a:extLst>
              <a:ext uri="{FF2B5EF4-FFF2-40B4-BE49-F238E27FC236}">
                <a16:creationId xmlns:a16="http://schemas.microsoft.com/office/drawing/2014/main" id="{DB985277-C387-494C-8A2D-0B64B1BEBCE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Slide Image Placeholder 1">
            <a:extLst>
              <a:ext uri="{FF2B5EF4-FFF2-40B4-BE49-F238E27FC236}">
                <a16:creationId xmlns:a16="http://schemas.microsoft.com/office/drawing/2014/main" id="{C73D7CC9-6612-4732-9EE8-2CD67E79DDA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FDD09BFD-378A-47D3-A20B-CBACABBB75DB}"/>
              </a:ext>
            </a:extLst>
          </p:cNvPr>
          <p:cNvSpPr>
            <a:spLocks noGrp="1"/>
          </p:cNvSpPr>
          <p:nvPr>
            <p:ph type="body" idx="1"/>
          </p:nvPr>
        </p:nvSpPr>
        <p:spPr/>
        <p:txBody>
          <a:bodyPr>
            <a:normAutofit/>
          </a:bodyPr>
          <a:lstStyle>
            <a:lvl1pPr marL="449263" indent="-449263">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a:spcBef>
                <a:spcPct val="0"/>
              </a:spcBef>
              <a:defRPr/>
            </a:pPr>
            <a:endParaRPr b="1">
              <a:solidFill>
                <a:srgbClr val="FFFFFF"/>
              </a:solidFill>
              <a:effectLst>
                <a:outerShdw blurRad="38100" dist="38100" dir="2700000" algn="tl">
                  <a:srgbClr val="DDDDDD"/>
                </a:outerShdw>
              </a:effectLst>
              <a:cs typeface="Arial" charset="0"/>
            </a:endParaRPr>
          </a:p>
        </p:txBody>
      </p:sp>
      <p:sp>
        <p:nvSpPr>
          <p:cNvPr id="757764" name="Slide Number Placeholder 3">
            <a:extLst>
              <a:ext uri="{FF2B5EF4-FFF2-40B4-BE49-F238E27FC236}">
                <a16:creationId xmlns:a16="http://schemas.microsoft.com/office/drawing/2014/main" id="{0D7943CA-6EEE-4511-9A66-BA1EDA2972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F7BD6CE-17DE-44EB-B9BB-A2896B9CF010}" type="slidenum">
              <a:rPr lang="en-US" altLang="en-US"/>
              <a:pPr>
                <a:spcBef>
                  <a:spcPct val="0"/>
                </a:spcBef>
              </a:pPr>
              <a:t>73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Slide Image Placeholder 1">
            <a:extLst>
              <a:ext uri="{FF2B5EF4-FFF2-40B4-BE49-F238E27FC236}">
                <a16:creationId xmlns:a16="http://schemas.microsoft.com/office/drawing/2014/main" id="{C658A4AE-DE94-4AF7-9909-FBA561DA1B84}"/>
              </a:ext>
            </a:extLst>
          </p:cNvPr>
          <p:cNvSpPr>
            <a:spLocks noGrp="1" noRot="1" noChangeAspect="1" noTextEdit="1"/>
          </p:cNvSpPr>
          <p:nvPr>
            <p:ph type="sldImg"/>
          </p:nvPr>
        </p:nvSpPr>
        <p:spPr>
          <a:ln/>
        </p:spPr>
      </p:sp>
      <p:sp>
        <p:nvSpPr>
          <p:cNvPr id="695299" name="Notes Placeholder 2">
            <a:extLst>
              <a:ext uri="{FF2B5EF4-FFF2-40B4-BE49-F238E27FC236}">
                <a16:creationId xmlns:a16="http://schemas.microsoft.com/office/drawing/2014/main" id="{A14E855B-DE23-4EE0-871E-C98712CDDE7B}"/>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latin typeface="Times New Roman" panose="02020603050405020304" pitchFamily="18" charset="0"/>
              <a:ea typeface="ＭＳ Ｐゴシック" panose="020B0600070205080204" pitchFamily="34" charset="-128"/>
            </a:endParaRPr>
          </a:p>
        </p:txBody>
      </p:sp>
      <p:sp>
        <p:nvSpPr>
          <p:cNvPr id="695300" name="Slide Number Placeholder 3">
            <a:extLst>
              <a:ext uri="{FF2B5EF4-FFF2-40B4-BE49-F238E27FC236}">
                <a16:creationId xmlns:a16="http://schemas.microsoft.com/office/drawing/2014/main" id="{A31E2145-6637-4BBF-9417-DBDEA1B02C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5B1CB1-CD1F-4C67-9870-C907CBEF4909}" type="slidenum">
              <a:rPr lang="en-US" altLang="en-US">
                <a:solidFill>
                  <a:srgbClr val="000000"/>
                </a:solidFill>
                <a:latin typeface="Times New Roman" panose="02020603050405020304" pitchFamily="18" charset="0"/>
              </a:rPr>
              <a:pPr/>
              <a:t>9</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a:extLst>
              <a:ext uri="{FF2B5EF4-FFF2-40B4-BE49-F238E27FC236}">
                <a16:creationId xmlns:a16="http://schemas.microsoft.com/office/drawing/2014/main" id="{2B4C1A0F-9680-4209-B12E-751912B1EB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7A926A3-1201-47C6-9C3C-F283E5AE221A}" type="slidenum">
              <a:rPr lang="en-US" altLang="en-US"/>
              <a:pPr>
                <a:spcBef>
                  <a:spcPct val="0"/>
                </a:spcBef>
              </a:pPr>
              <a:t>74</a:t>
            </a:fld>
            <a:endParaRPr lang="en-US" altLang="en-US"/>
          </a:p>
        </p:txBody>
      </p:sp>
      <p:sp>
        <p:nvSpPr>
          <p:cNvPr id="758787" name="Rectangle 2">
            <a:extLst>
              <a:ext uri="{FF2B5EF4-FFF2-40B4-BE49-F238E27FC236}">
                <a16:creationId xmlns:a16="http://schemas.microsoft.com/office/drawing/2014/main" id="{C2580038-61B1-420F-8CC2-D91AFB1D6D91}"/>
              </a:ext>
            </a:extLst>
          </p:cNvPr>
          <p:cNvSpPr>
            <a:spLocks noGrp="1" noRot="1" noChangeAspect="1" noChangeArrowheads="1" noTextEdit="1"/>
          </p:cNvSpPr>
          <p:nvPr>
            <p:ph type="sldImg"/>
          </p:nvPr>
        </p:nvSpPr>
        <p:spPr>
          <a:solidFill>
            <a:srgbClr val="FFFFFF"/>
          </a:solidFill>
          <a:ln/>
        </p:spPr>
      </p:sp>
      <p:sp>
        <p:nvSpPr>
          <p:cNvPr id="758788" name="Rectangle 3">
            <a:extLst>
              <a:ext uri="{FF2B5EF4-FFF2-40B4-BE49-F238E27FC236}">
                <a16:creationId xmlns:a16="http://schemas.microsoft.com/office/drawing/2014/main" id="{315B778D-1748-40B5-8360-A404086C9184}"/>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Slide Image Placeholder 1">
            <a:extLst>
              <a:ext uri="{FF2B5EF4-FFF2-40B4-BE49-F238E27FC236}">
                <a16:creationId xmlns:a16="http://schemas.microsoft.com/office/drawing/2014/main" id="{EEC316A5-EA53-4DF5-B6E8-E22C7BFCBB5D}"/>
              </a:ext>
            </a:extLst>
          </p:cNvPr>
          <p:cNvSpPr>
            <a:spLocks noGrp="1" noRot="1" noChangeAspect="1" noTextEdit="1"/>
          </p:cNvSpPr>
          <p:nvPr>
            <p:ph type="sldImg"/>
          </p:nvPr>
        </p:nvSpPr>
        <p:spPr>
          <a:ln/>
        </p:spPr>
      </p:sp>
      <p:sp>
        <p:nvSpPr>
          <p:cNvPr id="759811" name="Notes Placeholder 2">
            <a:extLst>
              <a:ext uri="{FF2B5EF4-FFF2-40B4-BE49-F238E27FC236}">
                <a16:creationId xmlns:a16="http://schemas.microsoft.com/office/drawing/2014/main" id="{D05E7DBE-5D68-4A9E-A862-9D0A4922D6A9}"/>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59812" name="Slide Number Placeholder 3">
            <a:extLst>
              <a:ext uri="{FF2B5EF4-FFF2-40B4-BE49-F238E27FC236}">
                <a16:creationId xmlns:a16="http://schemas.microsoft.com/office/drawing/2014/main" id="{0E067992-E6BC-4F46-9014-C2122EFBC8D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A010CF2-6743-4EBA-BB03-801ECA913DFA}" type="slidenum">
              <a:rPr lang="en-US" altLang="en-US" sz="1800">
                <a:latin typeface="Calibri" panose="020F0502020204030204" pitchFamily="34" charset="0"/>
              </a:rPr>
              <a:pPr algn="r" eaLnBrk="1">
                <a:spcBef>
                  <a:spcPct val="0"/>
                </a:spcBef>
              </a:pPr>
              <a:t>75</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a:extLst>
              <a:ext uri="{FF2B5EF4-FFF2-40B4-BE49-F238E27FC236}">
                <a16:creationId xmlns:a16="http://schemas.microsoft.com/office/drawing/2014/main" id="{A748A7EB-AAF0-4AE4-B655-83754B5740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637CCE-1C14-47DC-9DD9-A3654FB1F2FA}" type="slidenum">
              <a:rPr lang="en-US" altLang="en-US">
                <a:solidFill>
                  <a:srgbClr val="000000"/>
                </a:solidFill>
                <a:latin typeface="Times New Roman" panose="02020603050405020304" pitchFamily="18" charset="0"/>
                <a:ea typeface="Osaka"/>
                <a:cs typeface="Osaka"/>
              </a:rPr>
              <a:pPr/>
              <a:t>76</a:t>
            </a:fld>
            <a:endParaRPr lang="en-US" altLang="en-US">
              <a:solidFill>
                <a:srgbClr val="000000"/>
              </a:solidFill>
              <a:latin typeface="Times New Roman" panose="02020603050405020304" pitchFamily="18" charset="0"/>
              <a:ea typeface="Osaka"/>
              <a:cs typeface="Osaka"/>
            </a:endParaRPr>
          </a:p>
        </p:txBody>
      </p:sp>
      <p:sp>
        <p:nvSpPr>
          <p:cNvPr id="760835" name="Rectangle 2">
            <a:extLst>
              <a:ext uri="{FF2B5EF4-FFF2-40B4-BE49-F238E27FC236}">
                <a16:creationId xmlns:a16="http://schemas.microsoft.com/office/drawing/2014/main" id="{8EFE39EC-2017-4C64-9F79-DDC772A72763}"/>
              </a:ext>
            </a:extLst>
          </p:cNvPr>
          <p:cNvSpPr>
            <a:spLocks noGrp="1" noRot="1" noChangeAspect="1" noChangeArrowheads="1" noTextEdit="1"/>
          </p:cNvSpPr>
          <p:nvPr>
            <p:ph type="sldImg"/>
          </p:nvPr>
        </p:nvSpPr>
        <p:spPr>
          <a:solidFill>
            <a:srgbClr val="FFFFFF"/>
          </a:solidFill>
          <a:ln/>
        </p:spPr>
      </p:sp>
      <p:sp>
        <p:nvSpPr>
          <p:cNvPr id="760836" name="Rectangle 3">
            <a:extLst>
              <a:ext uri="{FF2B5EF4-FFF2-40B4-BE49-F238E27FC236}">
                <a16:creationId xmlns:a16="http://schemas.microsoft.com/office/drawing/2014/main" id="{DE3A6E6A-9068-4FF6-A4CE-4C1C624BDB8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a:extLst>
              <a:ext uri="{FF2B5EF4-FFF2-40B4-BE49-F238E27FC236}">
                <a16:creationId xmlns:a16="http://schemas.microsoft.com/office/drawing/2014/main" id="{BCC12DC7-A844-4C64-BC94-8227B926031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199001-58F5-49A5-8C3C-5D4F54C3C90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0419" name="Rectangle 2">
            <a:extLst>
              <a:ext uri="{FF2B5EF4-FFF2-40B4-BE49-F238E27FC236}">
                <a16:creationId xmlns:a16="http://schemas.microsoft.com/office/drawing/2014/main" id="{396650C5-A88D-4D7D-BA19-B3D28C11A6B3}"/>
              </a:ext>
            </a:extLst>
          </p:cNvPr>
          <p:cNvSpPr>
            <a:spLocks noGrp="1" noRot="1" noChangeAspect="1" noChangeArrowheads="1" noTextEdit="1"/>
          </p:cNvSpPr>
          <p:nvPr>
            <p:ph type="sldImg"/>
          </p:nvPr>
        </p:nvSpPr>
        <p:spPr>
          <a:solidFill>
            <a:srgbClr val="FFFFFF"/>
          </a:solidFill>
          <a:ln/>
        </p:spPr>
      </p:sp>
      <p:sp>
        <p:nvSpPr>
          <p:cNvPr id="700420" name="Rectangle 3">
            <a:extLst>
              <a:ext uri="{FF2B5EF4-FFF2-40B4-BE49-F238E27FC236}">
                <a16:creationId xmlns:a16="http://schemas.microsoft.com/office/drawing/2014/main" id="{6155FCBA-35D9-453B-9B71-08FE94DE8EC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你作为一个有罪的生物，你如何看待上帝，神又是如此的怜悯。我们应该为此而感恩。</a:t>
            </a:r>
            <a:endParaRPr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90444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a:extLst>
              <a:ext uri="{FF2B5EF4-FFF2-40B4-BE49-F238E27FC236}">
                <a16:creationId xmlns:a16="http://schemas.microsoft.com/office/drawing/2014/main" id="{8E8AB4BA-FB6F-4AB1-9AD8-1EAE2217B29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6C08E92-718A-48EA-8F17-BC4B74C81BBD}" type="slidenum">
              <a:rPr lang="en-US" altLang="en-US" sz="1800">
                <a:latin typeface="Calibri" panose="020F0502020204030204" pitchFamily="34" charset="0"/>
              </a:rPr>
              <a:pPr algn="r" eaLnBrk="1">
                <a:spcBef>
                  <a:spcPct val="0"/>
                </a:spcBef>
              </a:pPr>
              <a:t>78</a:t>
            </a:fld>
            <a:endParaRPr lang="en-US" altLang="en-US">
              <a:ea typeface="Osaka"/>
              <a:cs typeface="Osaka"/>
            </a:endParaRPr>
          </a:p>
        </p:txBody>
      </p:sp>
      <p:sp>
        <p:nvSpPr>
          <p:cNvPr id="762883" name="Slide Image Placeholder 2">
            <a:extLst>
              <a:ext uri="{FF2B5EF4-FFF2-40B4-BE49-F238E27FC236}">
                <a16:creationId xmlns:a16="http://schemas.microsoft.com/office/drawing/2014/main" id="{3B6231A6-4B9E-42DF-B91E-0A4C54487A08}"/>
              </a:ext>
            </a:extLst>
          </p:cNvPr>
          <p:cNvSpPr>
            <a:spLocks noGrp="1" noRot="1" noChangeAspect="1" noTextEdit="1"/>
          </p:cNvSpPr>
          <p:nvPr>
            <p:ph type="sldImg"/>
          </p:nvPr>
        </p:nvSpPr>
        <p:spPr>
          <a:solidFill>
            <a:srgbClr val="FFFFFF"/>
          </a:solidFill>
          <a:ln/>
        </p:spPr>
      </p:sp>
      <p:sp>
        <p:nvSpPr>
          <p:cNvPr id="762884" name="Rectangle 3">
            <a:extLst>
              <a:ext uri="{FF2B5EF4-FFF2-40B4-BE49-F238E27FC236}">
                <a16:creationId xmlns:a16="http://schemas.microsoft.com/office/drawing/2014/main" id="{54E3619B-68DD-4FC5-8F02-86350CEA7CC8}"/>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7">
            <a:extLst>
              <a:ext uri="{FF2B5EF4-FFF2-40B4-BE49-F238E27FC236}">
                <a16:creationId xmlns:a16="http://schemas.microsoft.com/office/drawing/2014/main" id="{1161EA55-764A-4FFD-BF38-AC9DD0FAF17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0C217EBF-EF2F-45F5-8A23-FC87292154B7}" type="slidenum">
              <a:rPr lang="en-US" altLang="en-US"/>
              <a:pPr algn="r">
                <a:spcBef>
                  <a:spcPct val="0"/>
                </a:spcBef>
              </a:pPr>
              <a:t>79</a:t>
            </a:fld>
            <a:endParaRPr lang="en-US" altLang="en-US"/>
          </a:p>
        </p:txBody>
      </p:sp>
      <p:sp>
        <p:nvSpPr>
          <p:cNvPr id="763907" name="Rectangle 2">
            <a:extLst>
              <a:ext uri="{FF2B5EF4-FFF2-40B4-BE49-F238E27FC236}">
                <a16:creationId xmlns:a16="http://schemas.microsoft.com/office/drawing/2014/main" id="{3753D197-1B74-437C-BEA2-370370CCCAC8}"/>
              </a:ext>
            </a:extLst>
          </p:cNvPr>
          <p:cNvSpPr>
            <a:spLocks noGrp="1" noRot="1" noChangeAspect="1" noChangeArrowheads="1" noTextEdit="1"/>
          </p:cNvSpPr>
          <p:nvPr>
            <p:ph type="sldImg"/>
          </p:nvPr>
        </p:nvSpPr>
        <p:spPr>
          <a:solidFill>
            <a:srgbClr val="FFFFFF"/>
          </a:solidFill>
          <a:ln/>
        </p:spPr>
      </p:sp>
      <p:sp>
        <p:nvSpPr>
          <p:cNvPr id="763908" name="Rectangle 3">
            <a:extLst>
              <a:ext uri="{FF2B5EF4-FFF2-40B4-BE49-F238E27FC236}">
                <a16:creationId xmlns:a16="http://schemas.microsoft.com/office/drawing/2014/main" id="{6667B4C7-9CA7-4DEC-BC71-8E6989D6A52F}"/>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altLang="en-US">
                <a:latin typeface="Arial" panose="020B0604020202020204" pitchFamily="34" charset="0"/>
                <a:ea typeface="ＭＳ Ｐゴシック" panose="020B0600070205080204" pitchFamily="34" charset="-128"/>
              </a:rPr>
              <a:t>What would he eat? I hope he liked sea food!</a:t>
            </a:r>
          </a:p>
          <a:p>
            <a:r>
              <a:rPr altLang="en-US">
                <a:latin typeface="Arial" panose="020B0604020202020204" pitchFamily="34" charset="0"/>
                <a:ea typeface="ＭＳ Ｐゴシック" panose="020B0600070205080204" pitchFamily="34" charset="-128"/>
              </a:rPr>
              <a:t>Could he really breathe in there?  Wouldn</a:t>
            </a:r>
            <a:r>
              <a:rPr lang="fr-FR" altLang="ja-JP">
                <a:latin typeface="Arial" panose="020B0604020202020204" pitchFamily="34" charset="0"/>
                <a:ea typeface="ＭＳ Ｐゴシック" panose="020B0600070205080204" pitchFamily="34" charset="-128"/>
              </a:rPr>
              <a:t>'</a:t>
            </a:r>
            <a:r>
              <a:rPr altLang="ja-JP">
                <a:latin typeface="Arial" panose="020B0604020202020204" pitchFamily="34" charset="0"/>
                <a:ea typeface="ＭＳ Ｐゴシック" panose="020B0600070205080204" pitchFamily="34" charset="-128"/>
              </a:rPr>
              <a:t>t the oxygen run out? Eco-system!</a:t>
            </a:r>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7">
            <a:extLst>
              <a:ext uri="{FF2B5EF4-FFF2-40B4-BE49-F238E27FC236}">
                <a16:creationId xmlns:a16="http://schemas.microsoft.com/office/drawing/2014/main" id="{B5A0B119-7794-4B6E-9486-7944D8EEBD3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26FD30CA-28ED-45DF-9073-62173BD8FBBF}" type="slidenum">
              <a:rPr lang="en-US" altLang="en-US"/>
              <a:pPr algn="r">
                <a:spcBef>
                  <a:spcPct val="0"/>
                </a:spcBef>
              </a:pPr>
              <a:t>80</a:t>
            </a:fld>
            <a:endParaRPr lang="en-US" altLang="en-US"/>
          </a:p>
        </p:txBody>
      </p:sp>
      <p:sp>
        <p:nvSpPr>
          <p:cNvPr id="764931" name="Rectangle 2">
            <a:extLst>
              <a:ext uri="{FF2B5EF4-FFF2-40B4-BE49-F238E27FC236}">
                <a16:creationId xmlns:a16="http://schemas.microsoft.com/office/drawing/2014/main" id="{982D2FE4-FBF8-479C-B99B-62DA17516238}"/>
              </a:ext>
            </a:extLst>
          </p:cNvPr>
          <p:cNvSpPr>
            <a:spLocks noGrp="1" noRot="1" noChangeAspect="1" noChangeArrowheads="1" noTextEdit="1"/>
          </p:cNvSpPr>
          <p:nvPr>
            <p:ph type="sldImg"/>
          </p:nvPr>
        </p:nvSpPr>
        <p:spPr>
          <a:solidFill>
            <a:srgbClr val="FFFFFF"/>
          </a:solidFill>
          <a:ln/>
        </p:spPr>
      </p:sp>
      <p:sp>
        <p:nvSpPr>
          <p:cNvPr id="764932" name="Rectangle 3">
            <a:extLst>
              <a:ext uri="{FF2B5EF4-FFF2-40B4-BE49-F238E27FC236}">
                <a16:creationId xmlns:a16="http://schemas.microsoft.com/office/drawing/2014/main" id="{B41C3966-D56F-4D3D-B640-563F4FE426A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7">
            <a:extLst>
              <a:ext uri="{FF2B5EF4-FFF2-40B4-BE49-F238E27FC236}">
                <a16:creationId xmlns:a16="http://schemas.microsoft.com/office/drawing/2014/main" id="{B0C5CB30-5ABA-44F1-ACA9-B0B7921AA7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5BDE7B5-A9A4-4FF4-BB17-F3338FC5C56F}" type="slidenum">
              <a:rPr lang="en-US" altLang="en-US"/>
              <a:pPr>
                <a:spcBef>
                  <a:spcPct val="0"/>
                </a:spcBef>
              </a:pPr>
              <a:t>81</a:t>
            </a:fld>
            <a:endParaRPr lang="en-US" altLang="en-US"/>
          </a:p>
        </p:txBody>
      </p:sp>
      <p:sp>
        <p:nvSpPr>
          <p:cNvPr id="765955" name="Rectangle 2">
            <a:extLst>
              <a:ext uri="{FF2B5EF4-FFF2-40B4-BE49-F238E27FC236}">
                <a16:creationId xmlns:a16="http://schemas.microsoft.com/office/drawing/2014/main" id="{4E8B6F17-75F2-4FA3-A595-D24AEEF32B49}"/>
              </a:ext>
            </a:extLst>
          </p:cNvPr>
          <p:cNvSpPr>
            <a:spLocks noGrp="1" noRot="1" noChangeAspect="1" noChangeArrowheads="1" noTextEdit="1"/>
          </p:cNvSpPr>
          <p:nvPr>
            <p:ph type="sldImg"/>
          </p:nvPr>
        </p:nvSpPr>
        <p:spPr>
          <a:solidFill>
            <a:srgbClr val="FFFFFF"/>
          </a:solidFill>
          <a:ln/>
        </p:spPr>
      </p:sp>
      <p:sp>
        <p:nvSpPr>
          <p:cNvPr id="765956" name="Rectangle 3">
            <a:extLst>
              <a:ext uri="{FF2B5EF4-FFF2-40B4-BE49-F238E27FC236}">
                <a16:creationId xmlns:a16="http://schemas.microsoft.com/office/drawing/2014/main" id="{34CF92E8-7932-4DE6-A636-72193C55319F}"/>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What would he eat? I hope he liked sea food!</a:t>
            </a:r>
          </a:p>
          <a:p>
            <a:pPr eaLnBrk="1"/>
            <a:r>
              <a:rPr altLang="en-US">
                <a:latin typeface="Times New Roman" panose="02020603050405020304" pitchFamily="18" charset="0"/>
                <a:ea typeface="ＭＳ Ｐゴシック" panose="020B0600070205080204" pitchFamily="34" charset="-128"/>
              </a:rPr>
              <a:t>Could he really breathe in there?  Wouldn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t the oxygen run out? Eco-system!</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7">
            <a:extLst>
              <a:ext uri="{FF2B5EF4-FFF2-40B4-BE49-F238E27FC236}">
                <a16:creationId xmlns:a16="http://schemas.microsoft.com/office/drawing/2014/main" id="{4DB7780E-4FAF-4E54-8B90-8E104AC357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0FC2AD9-E846-4673-BFB7-D319F37D123F}" type="slidenum">
              <a:rPr lang="en-US" altLang="en-US"/>
              <a:pPr>
                <a:spcBef>
                  <a:spcPct val="0"/>
                </a:spcBef>
              </a:pPr>
              <a:t>82</a:t>
            </a:fld>
            <a:endParaRPr lang="en-US" altLang="en-US"/>
          </a:p>
        </p:txBody>
      </p:sp>
      <p:sp>
        <p:nvSpPr>
          <p:cNvPr id="766979" name="Rectangle 2">
            <a:extLst>
              <a:ext uri="{FF2B5EF4-FFF2-40B4-BE49-F238E27FC236}">
                <a16:creationId xmlns:a16="http://schemas.microsoft.com/office/drawing/2014/main" id="{EFCEAFAB-F308-40EA-BBC0-86D9B90829A1}"/>
              </a:ext>
            </a:extLst>
          </p:cNvPr>
          <p:cNvSpPr>
            <a:spLocks noGrp="1" noRot="1" noChangeAspect="1" noChangeArrowheads="1" noTextEdit="1"/>
          </p:cNvSpPr>
          <p:nvPr>
            <p:ph type="sldImg"/>
          </p:nvPr>
        </p:nvSpPr>
        <p:spPr>
          <a:solidFill>
            <a:srgbClr val="FFFFFF"/>
          </a:solidFill>
          <a:ln/>
        </p:spPr>
      </p:sp>
      <p:sp>
        <p:nvSpPr>
          <p:cNvPr id="766980" name="Rectangle 3">
            <a:extLst>
              <a:ext uri="{FF2B5EF4-FFF2-40B4-BE49-F238E27FC236}">
                <a16:creationId xmlns:a16="http://schemas.microsoft.com/office/drawing/2014/main" id="{D7DE4B4E-4D30-4B2B-A1BC-8AE4360B3C7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lang="zh-SG"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7">
            <a:extLst>
              <a:ext uri="{FF2B5EF4-FFF2-40B4-BE49-F238E27FC236}">
                <a16:creationId xmlns:a16="http://schemas.microsoft.com/office/drawing/2014/main" id="{384EA8CE-07E7-4483-B842-54C9AC6C09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A814014D-00A4-4404-96E2-0E640C693654}" type="slidenum">
              <a:rPr lang="en-US" altLang="en-US"/>
              <a:pPr>
                <a:spcBef>
                  <a:spcPct val="0"/>
                </a:spcBef>
              </a:pPr>
              <a:t>83</a:t>
            </a:fld>
            <a:endParaRPr lang="en-US" altLang="en-US"/>
          </a:p>
        </p:txBody>
      </p:sp>
      <p:sp>
        <p:nvSpPr>
          <p:cNvPr id="768003" name="Rectangle 2">
            <a:extLst>
              <a:ext uri="{FF2B5EF4-FFF2-40B4-BE49-F238E27FC236}">
                <a16:creationId xmlns:a16="http://schemas.microsoft.com/office/drawing/2014/main" id="{846A7D5F-C189-47C9-B10D-8B083CC44C18}"/>
              </a:ext>
            </a:extLst>
          </p:cNvPr>
          <p:cNvSpPr>
            <a:spLocks noGrp="1" noRot="1" noChangeAspect="1" noChangeArrowheads="1" noTextEdit="1"/>
          </p:cNvSpPr>
          <p:nvPr>
            <p:ph type="sldImg"/>
          </p:nvPr>
        </p:nvSpPr>
        <p:spPr>
          <a:ln/>
        </p:spPr>
      </p:sp>
      <p:sp>
        <p:nvSpPr>
          <p:cNvPr id="768004" name="Rectangle 3">
            <a:extLst>
              <a:ext uri="{FF2B5EF4-FFF2-40B4-BE49-F238E27FC236}">
                <a16:creationId xmlns:a16="http://schemas.microsoft.com/office/drawing/2014/main" id="{0B40E600-B962-41BB-8174-A22663658D1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a:latin typeface="Times New Roman" panose="02020603050405020304" pitchFamily="18" charset="0"/>
                <a:ea typeface="ＭＳ Ｐゴシック" panose="020B0600070205080204" pitchFamily="34" charset="-128"/>
              </a:rPr>
              <a:t>James Bartley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7">
            <a:extLst>
              <a:ext uri="{FF2B5EF4-FFF2-40B4-BE49-F238E27FC236}">
                <a16:creationId xmlns:a16="http://schemas.microsoft.com/office/drawing/2014/main" id="{3ECEC6CE-258E-4219-AF54-18429A4AF4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C107644-FAF5-42B6-A490-A2B7BD172333}" type="slidenum">
              <a:rPr lang="en-US" altLang="en-US">
                <a:solidFill>
                  <a:srgbClr val="000000"/>
                </a:solidFill>
                <a:latin typeface="Times New Roman" panose="02020603050405020304" pitchFamily="18" charset="0"/>
                <a:ea typeface="Osaka"/>
                <a:cs typeface="Osaka"/>
              </a:rPr>
              <a:pPr/>
              <a:t>10</a:t>
            </a:fld>
            <a:endParaRPr lang="en-US" altLang="en-US">
              <a:solidFill>
                <a:srgbClr val="000000"/>
              </a:solidFill>
              <a:latin typeface="Times New Roman" panose="02020603050405020304" pitchFamily="18" charset="0"/>
              <a:ea typeface="Osaka"/>
              <a:cs typeface="Osaka"/>
            </a:endParaRPr>
          </a:p>
        </p:txBody>
      </p:sp>
      <p:sp>
        <p:nvSpPr>
          <p:cNvPr id="696323" name="Rectangle 2">
            <a:extLst>
              <a:ext uri="{FF2B5EF4-FFF2-40B4-BE49-F238E27FC236}">
                <a16:creationId xmlns:a16="http://schemas.microsoft.com/office/drawing/2014/main" id="{475E83DA-0D09-4CE6-82EF-D6664583BCCA}"/>
              </a:ext>
            </a:extLst>
          </p:cNvPr>
          <p:cNvSpPr>
            <a:spLocks noGrp="1" noRot="1" noChangeAspect="1" noChangeArrowheads="1" noTextEdit="1"/>
          </p:cNvSpPr>
          <p:nvPr>
            <p:ph type="sldImg"/>
          </p:nvPr>
        </p:nvSpPr>
        <p:spPr>
          <a:solidFill>
            <a:srgbClr val="FFFFFF"/>
          </a:solidFill>
          <a:ln/>
        </p:spPr>
      </p:sp>
      <p:sp>
        <p:nvSpPr>
          <p:cNvPr id="696324" name="Rectangle 3">
            <a:extLst>
              <a:ext uri="{FF2B5EF4-FFF2-40B4-BE49-F238E27FC236}">
                <a16:creationId xmlns:a16="http://schemas.microsoft.com/office/drawing/2014/main" id="{1EF839C1-AC6C-4A97-A519-489EEDFCF920}"/>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7">
            <a:extLst>
              <a:ext uri="{FF2B5EF4-FFF2-40B4-BE49-F238E27FC236}">
                <a16:creationId xmlns:a16="http://schemas.microsoft.com/office/drawing/2014/main" id="{C17B0136-BC44-4F04-9FD0-F5ACE31DEBF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C4F99AF-1475-4865-8F66-A11D24610FB2}" type="slidenum">
              <a:rPr lang="en-US" altLang="en-US" sz="1800">
                <a:latin typeface="Calibri" panose="020F0502020204030204" pitchFamily="34" charset="0"/>
              </a:rPr>
              <a:pPr algn="r" eaLnBrk="1">
                <a:spcBef>
                  <a:spcPct val="0"/>
                </a:spcBef>
              </a:pPr>
              <a:t>84</a:t>
            </a:fld>
            <a:endParaRPr lang="en-US" altLang="en-US">
              <a:ea typeface="Osaka"/>
              <a:cs typeface="Osaka"/>
            </a:endParaRPr>
          </a:p>
        </p:txBody>
      </p:sp>
      <p:sp>
        <p:nvSpPr>
          <p:cNvPr id="769027" name="Slide Image Placeholder 2">
            <a:extLst>
              <a:ext uri="{FF2B5EF4-FFF2-40B4-BE49-F238E27FC236}">
                <a16:creationId xmlns:a16="http://schemas.microsoft.com/office/drawing/2014/main" id="{ED30B842-8784-4509-900F-609617EC71A1}"/>
              </a:ext>
            </a:extLst>
          </p:cNvPr>
          <p:cNvSpPr>
            <a:spLocks noGrp="1" noRot="1" noChangeAspect="1" noTextEdit="1"/>
          </p:cNvSpPr>
          <p:nvPr>
            <p:ph type="sldImg"/>
          </p:nvPr>
        </p:nvSpPr>
        <p:spPr>
          <a:ln/>
        </p:spPr>
      </p:sp>
      <p:sp>
        <p:nvSpPr>
          <p:cNvPr id="4" name="Rectangle 3">
            <a:extLst>
              <a:ext uri="{FF2B5EF4-FFF2-40B4-BE49-F238E27FC236}">
                <a16:creationId xmlns:a16="http://schemas.microsoft.com/office/drawing/2014/main" id="{30CFC02F-4DC6-4E48-82F3-292A5C175B42}"/>
              </a:ext>
            </a:extLst>
          </p:cNvPr>
          <p:cNvSpPr txBox="1">
            <a:spLocks noGrp="1"/>
          </p:cNvSpPr>
          <p:nvPr>
            <p:ph type="body" sz="quarter" idx="1"/>
          </p:nvPr>
        </p:nvSpPr>
        <p:spPr/>
        <p:txBody>
          <a:bodyPr/>
          <a:lstStyle/>
          <a:p>
            <a:pPr marL="465138" indent="-465138">
              <a:spcBef>
                <a:spcPct val="50000"/>
              </a:spcBef>
              <a:tabLst>
                <a:tab pos="465138" algn="l"/>
              </a:tabLst>
              <a:defRPr/>
            </a:pPr>
            <a:r>
              <a:rPr altLang="en-US" b="1">
                <a:latin typeface="Times New Roman" pitchFamily="18" charset="0"/>
                <a:ea typeface="ＭＳ Ｐゴシック" pitchFamily="34" charset="-128"/>
              </a:rPr>
              <a:t>Why not accept </a:t>
            </a:r>
            <a:r>
              <a:rPr lang="ko-KR" altLang="en-US" b="1">
                <a:latin typeface="Times New Roman" pitchFamily="18" charset="0"/>
                <a:ea typeface="ＭＳ Ｐゴシック" pitchFamily="34" charset="-128"/>
              </a:rPr>
              <a:t>约拿书</a:t>
            </a:r>
            <a:r>
              <a:rPr altLang="en-US" b="1">
                <a:latin typeface="Times New Roman" pitchFamily="18" charset="0"/>
                <a:ea typeface="ＭＳ Ｐゴシック" pitchFamily="34" charset="-128"/>
              </a:rPr>
              <a:t>?</a:t>
            </a:r>
            <a:r>
              <a:rPr lang="zh-CN" altLang="en-US" b="1">
                <a:latin typeface="Times New Roman" pitchFamily="18" charset="0"/>
                <a:ea typeface="ＭＳ Ｐゴシック" pitchFamily="34" charset="-128"/>
              </a:rPr>
              <a:t> </a:t>
            </a:r>
            <a:r>
              <a:rPr altLang="en-US" b="1">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The historicity of </a:t>
            </a:r>
            <a:r>
              <a:rPr lang="ko-KR" altLang="en-US" b="1">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约拿书</a:t>
            </a:r>
            <a:r>
              <a:rPr altLang="en-US" b="1">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 has been denied by many people over three issues</a:t>
            </a:r>
            <a:r>
              <a:rPr lang="zh-CN" altLang="en-US" b="1">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 </a:t>
            </a:r>
            <a:r>
              <a:rPr altLang="en-US" b="1">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Three days in a great fish (1:17)</a:t>
            </a:r>
          </a:p>
          <a:p>
            <a:pPr marL="465138" indent="-465138">
              <a:spcBef>
                <a:spcPct val="50000"/>
              </a:spcBef>
              <a:tabLst>
                <a:tab pos="465138" algn="l"/>
              </a:tabLst>
              <a:defRPr/>
            </a:pPr>
            <a:r>
              <a:rPr altLang="en-US" b="1">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2.	All of Nineveh repenting (3:5)</a:t>
            </a:r>
          </a:p>
          <a:p>
            <a:pPr marL="465138" indent="-465138">
              <a:spcBef>
                <a:spcPct val="50000"/>
              </a:spcBef>
              <a:tabLst>
                <a:tab pos="465138" algn="l"/>
              </a:tabLst>
              <a:defRPr/>
            </a:pPr>
            <a:r>
              <a:rPr altLang="en-US" b="1">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3.	Nineveh so big it had 120,000 people (4:11)</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7">
            <a:extLst>
              <a:ext uri="{FF2B5EF4-FFF2-40B4-BE49-F238E27FC236}">
                <a16:creationId xmlns:a16="http://schemas.microsoft.com/office/drawing/2014/main" id="{15DE5296-A96C-4050-B2CF-6BF46C75CC6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898D71E2-56A7-47AA-9A63-CC9FF08DFD49}" type="slidenum">
              <a:rPr lang="en-US" altLang="en-US"/>
              <a:pPr algn="r">
                <a:spcBef>
                  <a:spcPct val="0"/>
                </a:spcBef>
              </a:pPr>
              <a:t>85</a:t>
            </a:fld>
            <a:endParaRPr lang="en-US" altLang="en-US"/>
          </a:p>
        </p:txBody>
      </p:sp>
      <p:sp>
        <p:nvSpPr>
          <p:cNvPr id="770051" name="Rectangle 2">
            <a:extLst>
              <a:ext uri="{FF2B5EF4-FFF2-40B4-BE49-F238E27FC236}">
                <a16:creationId xmlns:a16="http://schemas.microsoft.com/office/drawing/2014/main" id="{1A740C20-158E-4C43-A945-FB29305CDAB5}"/>
              </a:ext>
            </a:extLst>
          </p:cNvPr>
          <p:cNvSpPr>
            <a:spLocks noGrp="1" noRot="1" noChangeAspect="1" noChangeArrowheads="1" noTextEdit="1"/>
          </p:cNvSpPr>
          <p:nvPr>
            <p:ph type="sldImg"/>
          </p:nvPr>
        </p:nvSpPr>
        <p:spPr>
          <a:solidFill>
            <a:srgbClr val="FFFFFF"/>
          </a:solidFill>
          <a:ln/>
        </p:spPr>
      </p:sp>
      <p:sp>
        <p:nvSpPr>
          <p:cNvPr id="770052" name="Rectangle 3">
            <a:extLst>
              <a:ext uri="{FF2B5EF4-FFF2-40B4-BE49-F238E27FC236}">
                <a16:creationId xmlns:a16="http://schemas.microsoft.com/office/drawing/2014/main" id="{F421BF11-8127-458B-836B-8C68173E87E8}"/>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lvl="3"/>
            <a:r>
              <a:rPr altLang="en-US" b="1">
                <a:latin typeface="Arial" panose="020B0604020202020204" pitchFamily="34" charset="0"/>
                <a:ea typeface="ＭＳ Ｐゴシック" panose="020B0600070205080204" pitchFamily="34" charset="-128"/>
              </a:rPr>
              <a:t>So I take the fish account to be true, but what kind of response would one expect </a:t>
            </a:r>
            <a:r>
              <a:rPr lang="ko-KR" altLang="en-US" b="1">
                <a:latin typeface="Arial" panose="020B0604020202020204" pitchFamily="34" charset="0"/>
                <a:ea typeface="ＭＳ Ｐゴシック" panose="020B0600070205080204" pitchFamily="34" charset="-128"/>
              </a:rPr>
              <a:t>约拿书</a:t>
            </a:r>
            <a:r>
              <a:rPr altLang="en-US" b="1">
                <a:latin typeface="Arial" panose="020B0604020202020204" pitchFamily="34" charset="0"/>
                <a:ea typeface="ＭＳ Ｐゴシック" panose="020B0600070205080204" pitchFamily="34" charset="-128"/>
              </a:rPr>
              <a:t> to have in this situation?</a:t>
            </a:r>
          </a:p>
          <a:p>
            <a:pPr lvl="3"/>
            <a:endParaRPr altLang="en-US" b="1" u="sng">
              <a:latin typeface="Arial" panose="020B0604020202020204" pitchFamily="34" charset="0"/>
              <a:ea typeface="ＭＳ Ｐゴシック" panose="020B0600070205080204" pitchFamily="34" charset="-128"/>
            </a:endParaRPr>
          </a:p>
          <a:p>
            <a:pPr lvl="3"/>
            <a:r>
              <a:rPr altLang="en-US" b="1" u="sng">
                <a:latin typeface="Arial" panose="020B0604020202020204" pitchFamily="34" charset="0"/>
                <a:ea typeface="ＭＳ Ｐゴシック" panose="020B0600070205080204" pitchFamily="34" charset="-128"/>
              </a:rPr>
              <a:t>Anger</a:t>
            </a:r>
            <a:r>
              <a:rPr altLang="en-US" b="1">
                <a:latin typeface="Arial" panose="020B0604020202020204" pitchFamily="34" charset="0"/>
                <a:ea typeface="ＭＳ Ｐゴシック" panose="020B0600070205080204" pitchFamily="34" charset="-128"/>
              </a:rPr>
              <a:t>? “God, I obeyed you concerning the prophecy about Jeroboam.  Why do I have to go through all this torment just for one lousy act of disobedience?”</a:t>
            </a:r>
          </a:p>
          <a:p>
            <a:pPr lvl="3"/>
            <a:r>
              <a:rPr altLang="en-US" b="1" u="sng">
                <a:latin typeface="Arial" panose="020B0604020202020204" pitchFamily="34" charset="0"/>
                <a:ea typeface="ＭＳ Ｐゴシック" panose="020B0600070205080204" pitchFamily="34" charset="-128"/>
              </a:rPr>
              <a:t>Pride</a:t>
            </a:r>
            <a:r>
              <a:rPr altLang="en-US" b="1">
                <a:latin typeface="Arial" panose="020B0604020202020204" pitchFamily="34" charset="0"/>
                <a:ea typeface="ＭＳ Ｐゴシック" panose="020B0600070205080204" pitchFamily="34" charset="-128"/>
              </a:rPr>
              <a:t>? “Well, look here!  How often does God help drowning people by getting them swallowed by a huge fish?  I must really be special to the Lord!”</a:t>
            </a:r>
          </a:p>
          <a:p>
            <a:pPr lvl="3"/>
            <a:r>
              <a:rPr altLang="en-US" b="1" u="sng">
                <a:latin typeface="Arial" panose="020B0604020202020204" pitchFamily="34" charset="0"/>
                <a:ea typeface="ＭＳ Ｐゴシック" panose="020B0600070205080204" pitchFamily="34" charset="-128"/>
              </a:rPr>
              <a:t>Suicidal Depression</a:t>
            </a:r>
            <a:r>
              <a:rPr altLang="en-US" b="1">
                <a:latin typeface="Arial" panose="020B0604020202020204" pitchFamily="34" charset="0"/>
                <a:ea typeface="ＭＳ Ｐゴシック" panose="020B0600070205080204" pitchFamily="34" charset="-128"/>
              </a:rPr>
              <a:t>? “What?!  Inside a fish?  Why didn’t I die from drowning?  I’d rather have died quickly from drowning than to starve to death inside this marine monster!  I hate sea food—and now, I AM sea food!”</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Slide Image Placeholder 1">
            <a:extLst>
              <a:ext uri="{FF2B5EF4-FFF2-40B4-BE49-F238E27FC236}">
                <a16:creationId xmlns:a16="http://schemas.microsoft.com/office/drawing/2014/main" id="{8392EC26-3596-49E0-BD74-8C171E8693E1}"/>
              </a:ext>
            </a:extLst>
          </p:cNvPr>
          <p:cNvSpPr>
            <a:spLocks noGrp="1" noRot="1" noChangeAspect="1" noTextEdit="1"/>
          </p:cNvSpPr>
          <p:nvPr>
            <p:ph type="sldImg"/>
          </p:nvPr>
        </p:nvSpPr>
        <p:spPr>
          <a:ln/>
        </p:spPr>
      </p:sp>
      <p:sp>
        <p:nvSpPr>
          <p:cNvPr id="771075" name="Notes Placeholder 2">
            <a:extLst>
              <a:ext uri="{FF2B5EF4-FFF2-40B4-BE49-F238E27FC236}">
                <a16:creationId xmlns:a16="http://schemas.microsoft.com/office/drawing/2014/main" id="{F42B80B0-3794-453D-9B6D-BB3844616DCB}"/>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71076" name="Slide Number Placeholder 3">
            <a:extLst>
              <a:ext uri="{FF2B5EF4-FFF2-40B4-BE49-F238E27FC236}">
                <a16:creationId xmlns:a16="http://schemas.microsoft.com/office/drawing/2014/main" id="{B86E309E-40A5-4E8A-8D22-32126F94545C}"/>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F0B473B-856F-4CA0-86CA-D1A2AE09E105}" type="slidenum">
              <a:rPr lang="en-US" altLang="en-US" sz="1800">
                <a:latin typeface="Calibri" panose="020F0502020204030204" pitchFamily="34" charset="0"/>
              </a:rPr>
              <a:pPr algn="r" eaLnBrk="1">
                <a:spcBef>
                  <a:spcPct val="0"/>
                </a:spcBef>
              </a:pPr>
              <a:t>86</a:t>
            </a:fld>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7">
            <a:extLst>
              <a:ext uri="{FF2B5EF4-FFF2-40B4-BE49-F238E27FC236}">
                <a16:creationId xmlns:a16="http://schemas.microsoft.com/office/drawing/2014/main" id="{07AC9E16-C52D-4A49-A0EB-B7AE7CB8F46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D97B671A-1FC3-4E40-A2A8-B3D632260AD7}" type="slidenum">
              <a:rPr lang="en-US" altLang="en-US"/>
              <a:pPr algn="r">
                <a:spcBef>
                  <a:spcPct val="0"/>
                </a:spcBef>
              </a:pPr>
              <a:t>88</a:t>
            </a:fld>
            <a:endParaRPr lang="en-US" altLang="en-US"/>
          </a:p>
        </p:txBody>
      </p:sp>
      <p:sp>
        <p:nvSpPr>
          <p:cNvPr id="772099" name="Rectangle 2">
            <a:extLst>
              <a:ext uri="{FF2B5EF4-FFF2-40B4-BE49-F238E27FC236}">
                <a16:creationId xmlns:a16="http://schemas.microsoft.com/office/drawing/2014/main" id="{BD98E473-9D83-4969-9929-16C16943BAA4}"/>
              </a:ext>
            </a:extLst>
          </p:cNvPr>
          <p:cNvSpPr>
            <a:spLocks noGrp="1" noRot="1" noChangeAspect="1" noChangeArrowheads="1" noTextEdit="1"/>
          </p:cNvSpPr>
          <p:nvPr>
            <p:ph type="sldImg"/>
          </p:nvPr>
        </p:nvSpPr>
        <p:spPr>
          <a:solidFill>
            <a:srgbClr val="FFFFFF"/>
          </a:solidFill>
          <a:ln/>
        </p:spPr>
      </p:sp>
      <p:sp>
        <p:nvSpPr>
          <p:cNvPr id="772100" name="Rectangle 3">
            <a:extLst>
              <a:ext uri="{FF2B5EF4-FFF2-40B4-BE49-F238E27FC236}">
                <a16:creationId xmlns:a16="http://schemas.microsoft.com/office/drawing/2014/main" id="{90458066-1B43-4B3D-B097-A0EF8BD24920}"/>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7">
            <a:extLst>
              <a:ext uri="{FF2B5EF4-FFF2-40B4-BE49-F238E27FC236}">
                <a16:creationId xmlns:a16="http://schemas.microsoft.com/office/drawing/2014/main" id="{91B0510F-C695-4501-A636-326F50D852D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8748EDF7-B601-4AC5-AC73-3CC5D88C6775}" type="slidenum">
              <a:rPr lang="en-US" altLang="en-US" sz="1800">
                <a:latin typeface="Calibri" panose="020F0502020204030204" pitchFamily="34" charset="0"/>
              </a:rPr>
              <a:pPr algn="r" eaLnBrk="1">
                <a:spcBef>
                  <a:spcPct val="0"/>
                </a:spcBef>
              </a:pPr>
              <a:t>89</a:t>
            </a:fld>
            <a:endParaRPr lang="en-US" altLang="en-US">
              <a:ea typeface="Osaka"/>
              <a:cs typeface="Osaka"/>
            </a:endParaRPr>
          </a:p>
        </p:txBody>
      </p:sp>
      <p:sp>
        <p:nvSpPr>
          <p:cNvPr id="773123" name="Slide Image Placeholder 2">
            <a:extLst>
              <a:ext uri="{FF2B5EF4-FFF2-40B4-BE49-F238E27FC236}">
                <a16:creationId xmlns:a16="http://schemas.microsoft.com/office/drawing/2014/main" id="{2BF37FB2-9806-4641-8A77-4361B2B62608}"/>
              </a:ext>
            </a:extLst>
          </p:cNvPr>
          <p:cNvSpPr>
            <a:spLocks noGrp="1" noRot="1" noChangeAspect="1" noTextEdit="1"/>
          </p:cNvSpPr>
          <p:nvPr>
            <p:ph type="sldImg"/>
          </p:nvPr>
        </p:nvSpPr>
        <p:spPr>
          <a:solidFill>
            <a:srgbClr val="FFFFFF"/>
          </a:solidFill>
          <a:ln/>
        </p:spPr>
      </p:sp>
      <p:sp>
        <p:nvSpPr>
          <p:cNvPr id="773124" name="Rectangle 3">
            <a:extLst>
              <a:ext uri="{FF2B5EF4-FFF2-40B4-BE49-F238E27FC236}">
                <a16:creationId xmlns:a16="http://schemas.microsoft.com/office/drawing/2014/main" id="{301899D1-531B-491D-965E-33FA71B2EF6B}"/>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7">
            <a:extLst>
              <a:ext uri="{FF2B5EF4-FFF2-40B4-BE49-F238E27FC236}">
                <a16:creationId xmlns:a16="http://schemas.microsoft.com/office/drawing/2014/main" id="{BE13379A-A4C0-4107-A0D2-87ED2676514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FD7CEEF-EC54-466E-A229-5B34811B098F}" type="slidenum">
              <a:rPr lang="en-US" altLang="en-US" sz="1800">
                <a:latin typeface="Calibri" panose="020F0502020204030204" pitchFamily="34" charset="0"/>
              </a:rPr>
              <a:pPr algn="r" eaLnBrk="1">
                <a:spcBef>
                  <a:spcPct val="0"/>
                </a:spcBef>
              </a:pPr>
              <a:t>90</a:t>
            </a:fld>
            <a:endParaRPr lang="en-US" altLang="en-US">
              <a:ea typeface="Osaka"/>
              <a:cs typeface="Osaka"/>
            </a:endParaRPr>
          </a:p>
        </p:txBody>
      </p:sp>
      <p:sp>
        <p:nvSpPr>
          <p:cNvPr id="774147" name="Slide Image Placeholder 2">
            <a:extLst>
              <a:ext uri="{FF2B5EF4-FFF2-40B4-BE49-F238E27FC236}">
                <a16:creationId xmlns:a16="http://schemas.microsoft.com/office/drawing/2014/main" id="{B65BF530-0009-4E8F-8BF0-B93916E6A9F7}"/>
              </a:ext>
            </a:extLst>
          </p:cNvPr>
          <p:cNvSpPr>
            <a:spLocks noGrp="1" noRot="1" noChangeAspect="1" noTextEdit="1"/>
          </p:cNvSpPr>
          <p:nvPr>
            <p:ph type="sldImg"/>
          </p:nvPr>
        </p:nvSpPr>
        <p:spPr>
          <a:solidFill>
            <a:srgbClr val="FFFFFF"/>
          </a:solidFill>
          <a:ln/>
        </p:spPr>
      </p:sp>
      <p:sp>
        <p:nvSpPr>
          <p:cNvPr id="774148" name="Rectangle 3">
            <a:extLst>
              <a:ext uri="{FF2B5EF4-FFF2-40B4-BE49-F238E27FC236}">
                <a16:creationId xmlns:a16="http://schemas.microsoft.com/office/drawing/2014/main" id="{FCD20BFA-231F-4483-8ED1-A8C646B503C2}"/>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7">
            <a:extLst>
              <a:ext uri="{FF2B5EF4-FFF2-40B4-BE49-F238E27FC236}">
                <a16:creationId xmlns:a16="http://schemas.microsoft.com/office/drawing/2014/main" id="{5A981F4A-2F90-4FB6-9258-DEC581AD59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541F1F0-FD11-45DB-AF89-09DD48B10A9A}" type="slidenum">
              <a:rPr lang="en-US" altLang="en-US"/>
              <a:pPr>
                <a:spcBef>
                  <a:spcPct val="0"/>
                </a:spcBef>
              </a:pPr>
              <a:t>91</a:t>
            </a:fld>
            <a:endParaRPr lang="en-US" altLang="en-US"/>
          </a:p>
        </p:txBody>
      </p:sp>
      <p:sp>
        <p:nvSpPr>
          <p:cNvPr id="775171" name="Rectangle 2">
            <a:extLst>
              <a:ext uri="{FF2B5EF4-FFF2-40B4-BE49-F238E27FC236}">
                <a16:creationId xmlns:a16="http://schemas.microsoft.com/office/drawing/2014/main" id="{D50FE4DE-4484-4919-9441-EB6682058612}"/>
              </a:ext>
            </a:extLst>
          </p:cNvPr>
          <p:cNvSpPr>
            <a:spLocks noGrp="1" noRot="1" noChangeAspect="1" noChangeArrowheads="1" noTextEdit="1"/>
          </p:cNvSpPr>
          <p:nvPr>
            <p:ph type="sldImg"/>
          </p:nvPr>
        </p:nvSpPr>
        <p:spPr>
          <a:solidFill>
            <a:srgbClr val="FFFFFF"/>
          </a:solidFill>
          <a:ln/>
        </p:spPr>
      </p:sp>
      <p:sp>
        <p:nvSpPr>
          <p:cNvPr id="775172" name="Rectangle 3">
            <a:extLst>
              <a:ext uri="{FF2B5EF4-FFF2-40B4-BE49-F238E27FC236}">
                <a16:creationId xmlns:a16="http://schemas.microsoft.com/office/drawing/2014/main" id="{923B19E1-B797-415F-9503-0697581C0C8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Slide Image Placeholder 1">
            <a:extLst>
              <a:ext uri="{FF2B5EF4-FFF2-40B4-BE49-F238E27FC236}">
                <a16:creationId xmlns:a16="http://schemas.microsoft.com/office/drawing/2014/main" id="{DDD94C40-B1EF-4AFE-AA5F-A03FB853ACEA}"/>
              </a:ext>
            </a:extLst>
          </p:cNvPr>
          <p:cNvSpPr>
            <a:spLocks noGrp="1" noRot="1" noChangeAspect="1" noTextEdit="1"/>
          </p:cNvSpPr>
          <p:nvPr>
            <p:ph type="sldImg"/>
          </p:nvPr>
        </p:nvSpPr>
        <p:spPr>
          <a:ln/>
        </p:spPr>
      </p:sp>
      <p:sp>
        <p:nvSpPr>
          <p:cNvPr id="776195" name="Notes Placeholder 2">
            <a:extLst>
              <a:ext uri="{FF2B5EF4-FFF2-40B4-BE49-F238E27FC236}">
                <a16:creationId xmlns:a16="http://schemas.microsoft.com/office/drawing/2014/main" id="{196CFA74-3A21-4042-B34C-9E48BE4A86C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76196" name="Slide Number Placeholder 3">
            <a:extLst>
              <a:ext uri="{FF2B5EF4-FFF2-40B4-BE49-F238E27FC236}">
                <a16:creationId xmlns:a16="http://schemas.microsoft.com/office/drawing/2014/main" id="{39ADF224-6E10-4221-B1F4-9A31F3FCBB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AF8BBBF-1EC5-4557-993A-5EBA5FEBC421}" type="slidenum">
              <a:rPr lang="en-US" altLang="en-US"/>
              <a:pPr>
                <a:spcBef>
                  <a:spcPct val="0"/>
                </a:spcBef>
              </a:pPr>
              <a:t>92</a:t>
            </a:fld>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a:extLst>
              <a:ext uri="{FF2B5EF4-FFF2-40B4-BE49-F238E27FC236}">
                <a16:creationId xmlns:a16="http://schemas.microsoft.com/office/drawing/2014/main" id="{575A1611-5F4F-4508-AC29-872ABF52176A}"/>
              </a:ext>
            </a:extLst>
          </p:cNvPr>
          <p:cNvSpPr>
            <a:spLocks noGrp="1" noRot="1" noChangeAspect="1" noTextEdit="1"/>
          </p:cNvSpPr>
          <p:nvPr>
            <p:ph type="sldImg"/>
          </p:nvPr>
        </p:nvSpPr>
        <p:spPr>
          <a:ln/>
        </p:spPr>
      </p:sp>
      <p:sp>
        <p:nvSpPr>
          <p:cNvPr id="777219" name="Notes Placeholder 2">
            <a:extLst>
              <a:ext uri="{FF2B5EF4-FFF2-40B4-BE49-F238E27FC236}">
                <a16:creationId xmlns:a16="http://schemas.microsoft.com/office/drawing/2014/main" id="{E18E1A35-ADB1-4149-86E1-0355B3A6DD3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77220" name="Slide Number Placeholder 3">
            <a:extLst>
              <a:ext uri="{FF2B5EF4-FFF2-40B4-BE49-F238E27FC236}">
                <a16:creationId xmlns:a16="http://schemas.microsoft.com/office/drawing/2014/main" id="{F6EA84F6-5376-44BF-AFB0-2DB405FAA5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EE0BBA6-6EA3-4EB9-BB1A-D03F4B7AB0C7}" type="slidenum">
              <a:rPr lang="en-US" altLang="en-US"/>
              <a:pPr>
                <a:spcBef>
                  <a:spcPct val="0"/>
                </a:spcBef>
              </a:pPr>
              <a:t>94</a:t>
            </a:fld>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7">
            <a:extLst>
              <a:ext uri="{FF2B5EF4-FFF2-40B4-BE49-F238E27FC236}">
                <a16:creationId xmlns:a16="http://schemas.microsoft.com/office/drawing/2014/main" id="{15167D7B-1693-48E5-BD58-2BC8FEF540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9D8B356A-C3A7-4AF8-8C77-2B0D10A17B3E}" type="slidenum">
              <a:rPr lang="en-US" altLang="en-US"/>
              <a:pPr>
                <a:spcBef>
                  <a:spcPct val="0"/>
                </a:spcBef>
              </a:pPr>
              <a:t>95</a:t>
            </a:fld>
            <a:endParaRPr lang="en-US" altLang="en-US"/>
          </a:p>
        </p:txBody>
      </p:sp>
      <p:sp>
        <p:nvSpPr>
          <p:cNvPr id="778243" name="Rectangle 2">
            <a:extLst>
              <a:ext uri="{FF2B5EF4-FFF2-40B4-BE49-F238E27FC236}">
                <a16:creationId xmlns:a16="http://schemas.microsoft.com/office/drawing/2014/main" id="{1C690968-3E5D-469D-BD67-764FDE0CE2E2}"/>
              </a:ext>
            </a:extLst>
          </p:cNvPr>
          <p:cNvSpPr>
            <a:spLocks noGrp="1" noRot="1" noChangeAspect="1" noChangeArrowheads="1" noTextEdit="1"/>
          </p:cNvSpPr>
          <p:nvPr>
            <p:ph type="sldImg"/>
          </p:nvPr>
        </p:nvSpPr>
        <p:spPr>
          <a:solidFill>
            <a:srgbClr val="FFFFFF"/>
          </a:solidFill>
          <a:ln/>
        </p:spPr>
      </p:sp>
      <p:sp>
        <p:nvSpPr>
          <p:cNvPr id="778244" name="Rectangle 3">
            <a:extLst>
              <a:ext uri="{FF2B5EF4-FFF2-40B4-BE49-F238E27FC236}">
                <a16:creationId xmlns:a16="http://schemas.microsoft.com/office/drawing/2014/main" id="{D9246738-FC10-4FA1-8CF0-341766E7B12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6BE64F33-4B66-4ACA-93D7-97BC0371FE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355AA49-7D37-45CC-95BB-54D0F3975527}" type="slidenum">
              <a:rPr lang="en-GB" altLang="en-US">
                <a:solidFill>
                  <a:srgbClr val="FFFFFF"/>
                </a:solidFill>
                <a:latin typeface="Comic Sans MS" panose="030F0702030302020204" pitchFamily="66" charset="0"/>
              </a:rPr>
              <a:pPr/>
              <a:t>12</a:t>
            </a:fld>
            <a:endParaRPr lang="en-GB" altLang="en-US">
              <a:solidFill>
                <a:srgbClr val="FFFFFF"/>
              </a:solidFill>
              <a:latin typeface="Comic Sans MS" panose="030F0702030302020204" pitchFamily="66" charset="0"/>
            </a:endParaRPr>
          </a:p>
        </p:txBody>
      </p:sp>
      <p:sp>
        <p:nvSpPr>
          <p:cNvPr id="697347" name="Rectangle 1026">
            <a:extLst>
              <a:ext uri="{FF2B5EF4-FFF2-40B4-BE49-F238E27FC236}">
                <a16:creationId xmlns:a16="http://schemas.microsoft.com/office/drawing/2014/main" id="{DC128FAA-3F17-4F1F-A2A0-AD2681553BCA}"/>
              </a:ext>
            </a:extLst>
          </p:cNvPr>
          <p:cNvSpPr>
            <a:spLocks noGrp="1" noRot="1" noChangeAspect="1" noChangeArrowheads="1" noTextEdit="1"/>
          </p:cNvSpPr>
          <p:nvPr>
            <p:ph type="sldImg"/>
          </p:nvPr>
        </p:nvSpPr>
        <p:spPr>
          <a:solidFill>
            <a:srgbClr val="FFFFFF"/>
          </a:solidFill>
          <a:ln/>
        </p:spPr>
      </p:sp>
      <p:sp>
        <p:nvSpPr>
          <p:cNvPr id="697348" name="Rectangle 1027">
            <a:extLst>
              <a:ext uri="{FF2B5EF4-FFF2-40B4-BE49-F238E27FC236}">
                <a16:creationId xmlns:a16="http://schemas.microsoft.com/office/drawing/2014/main" id="{3B300EB0-9A77-42FF-A8DB-6475EEF395F8}"/>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7">
            <a:extLst>
              <a:ext uri="{FF2B5EF4-FFF2-40B4-BE49-F238E27FC236}">
                <a16:creationId xmlns:a16="http://schemas.microsoft.com/office/drawing/2014/main" id="{097A384D-33A8-4DE0-8644-26C2777FD1F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260F61CD-71EE-4630-B294-20062E12388F}" type="slidenum">
              <a:rPr lang="en-US" altLang="en-US"/>
              <a:pPr algn="r">
                <a:spcBef>
                  <a:spcPct val="0"/>
                </a:spcBef>
              </a:pPr>
              <a:t>96</a:t>
            </a:fld>
            <a:endParaRPr lang="en-US" altLang="en-US"/>
          </a:p>
        </p:txBody>
      </p:sp>
      <p:sp>
        <p:nvSpPr>
          <p:cNvPr id="779267" name="Rectangle 2">
            <a:extLst>
              <a:ext uri="{FF2B5EF4-FFF2-40B4-BE49-F238E27FC236}">
                <a16:creationId xmlns:a16="http://schemas.microsoft.com/office/drawing/2014/main" id="{145F0037-EF9A-44BB-8288-E1D392663D65}"/>
              </a:ext>
            </a:extLst>
          </p:cNvPr>
          <p:cNvSpPr>
            <a:spLocks noGrp="1" noRot="1" noChangeAspect="1" noChangeArrowheads="1" noTextEdit="1"/>
          </p:cNvSpPr>
          <p:nvPr>
            <p:ph type="sldImg"/>
          </p:nvPr>
        </p:nvSpPr>
        <p:spPr>
          <a:solidFill>
            <a:srgbClr val="FFFFFF"/>
          </a:solidFill>
          <a:ln/>
        </p:spPr>
      </p:sp>
      <p:sp>
        <p:nvSpPr>
          <p:cNvPr id="779268" name="Rectangle 3">
            <a:extLst>
              <a:ext uri="{FF2B5EF4-FFF2-40B4-BE49-F238E27FC236}">
                <a16:creationId xmlns:a16="http://schemas.microsoft.com/office/drawing/2014/main" id="{BC0EAA99-717A-449E-9C97-8B47E5AB1C6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Slide Image Placeholder 1">
            <a:extLst>
              <a:ext uri="{FF2B5EF4-FFF2-40B4-BE49-F238E27FC236}">
                <a16:creationId xmlns:a16="http://schemas.microsoft.com/office/drawing/2014/main" id="{76C64D4A-E299-4626-8D5E-2C582E4A2AF4}"/>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0EAF93F-FBA0-4B5C-B891-7FE399FE12B8}"/>
              </a:ext>
            </a:extLst>
          </p:cNvPr>
          <p:cNvSpPr txBox="1">
            <a:spLocks noGrp="1"/>
          </p:cNvSpPr>
          <p:nvPr>
            <p:ph type="body" sz="quarter" idx="1"/>
          </p:nvPr>
        </p:nvSpPr>
        <p:spPr/>
        <p:txBody>
          <a:bodyPr/>
          <a:lstStyle>
            <a:lvl1pPr>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algn="ctr" eaLnBrk="1">
              <a:spcBef>
                <a:spcPct val="0"/>
              </a:spcBef>
              <a:defRPr/>
            </a:pPr>
            <a:endParaRPr altLang="zh-CN">
              <a:solidFill>
                <a:srgbClr val="CCFFFF"/>
              </a:solidFill>
              <a:effectLst>
                <a:outerShdw blurRad="38100" dist="38100" dir="2700000" algn="tl">
                  <a:srgbClr val="DDDDDD"/>
                </a:outerShdw>
              </a:effectLst>
              <a:latin typeface="Arial Black" charset="0"/>
              <a:ea typeface="SimSun" charset="0"/>
              <a:cs typeface="SimSun" charset="0"/>
            </a:endParaRPr>
          </a:p>
        </p:txBody>
      </p:sp>
      <p:sp>
        <p:nvSpPr>
          <p:cNvPr id="780292" name="Slide Number Placeholder 3">
            <a:extLst>
              <a:ext uri="{FF2B5EF4-FFF2-40B4-BE49-F238E27FC236}">
                <a16:creationId xmlns:a16="http://schemas.microsoft.com/office/drawing/2014/main" id="{BAECECDC-38A3-49F8-814C-9BB7FF9F05C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3865AF2-8401-4009-90E9-F5F535A36F9D}" type="slidenum">
              <a:rPr lang="en-US" altLang="en-US" sz="1800">
                <a:latin typeface="Calibri" panose="020F0502020204030204" pitchFamily="34" charset="0"/>
              </a:rPr>
              <a:pPr algn="r" eaLnBrk="1">
                <a:spcBef>
                  <a:spcPct val="0"/>
                </a:spcBef>
              </a:pPr>
              <a:t>97</a:t>
            </a:fld>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7">
            <a:extLst>
              <a:ext uri="{FF2B5EF4-FFF2-40B4-BE49-F238E27FC236}">
                <a16:creationId xmlns:a16="http://schemas.microsoft.com/office/drawing/2014/main" id="{A2037EDD-8780-4057-9AE8-761072C02D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9886181-B14C-48AC-93A7-ABAF0181B0EA}" type="slidenum">
              <a:rPr lang="en-US" altLang="en-US"/>
              <a:pPr>
                <a:spcBef>
                  <a:spcPct val="0"/>
                </a:spcBef>
              </a:pPr>
              <a:t>98</a:t>
            </a:fld>
            <a:endParaRPr lang="en-US" altLang="en-US"/>
          </a:p>
        </p:txBody>
      </p:sp>
      <p:sp>
        <p:nvSpPr>
          <p:cNvPr id="781315" name="Rectangle 2">
            <a:extLst>
              <a:ext uri="{FF2B5EF4-FFF2-40B4-BE49-F238E27FC236}">
                <a16:creationId xmlns:a16="http://schemas.microsoft.com/office/drawing/2014/main" id="{548C693B-8E65-4261-A483-85FE4A323D27}"/>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a:endParaRPr altLang="en-US">
              <a:latin typeface="Times New Roman" panose="02020603050405020304" pitchFamily="18" charset="0"/>
              <a:ea typeface="ＭＳ Ｐゴシック" panose="020B0600070205080204" pitchFamily="34" charset="-128"/>
            </a:endParaRPr>
          </a:p>
        </p:txBody>
      </p:sp>
      <p:sp>
        <p:nvSpPr>
          <p:cNvPr id="781316" name="Rectangle 3">
            <a:extLst>
              <a:ext uri="{FF2B5EF4-FFF2-40B4-BE49-F238E27FC236}">
                <a16:creationId xmlns:a16="http://schemas.microsoft.com/office/drawing/2014/main" id="{E7CBA5A7-FCEE-4EB5-8B1C-CB925E562896}"/>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Slide Image Placeholder 1">
            <a:extLst>
              <a:ext uri="{FF2B5EF4-FFF2-40B4-BE49-F238E27FC236}">
                <a16:creationId xmlns:a16="http://schemas.microsoft.com/office/drawing/2014/main" id="{E73C7E9C-C42F-4E33-AC40-D311FDA26778}"/>
              </a:ext>
            </a:extLst>
          </p:cNvPr>
          <p:cNvSpPr>
            <a:spLocks noGrp="1" noRot="1" noChangeAspect="1" noTextEdit="1"/>
          </p:cNvSpPr>
          <p:nvPr>
            <p:ph type="sldImg"/>
          </p:nvPr>
        </p:nvSpPr>
        <p:spPr>
          <a:ln/>
        </p:spPr>
      </p:sp>
      <p:sp>
        <p:nvSpPr>
          <p:cNvPr id="782339" name="Notes Placeholder 2">
            <a:extLst>
              <a:ext uri="{FF2B5EF4-FFF2-40B4-BE49-F238E27FC236}">
                <a16:creationId xmlns:a16="http://schemas.microsoft.com/office/drawing/2014/main" id="{2C27579D-E848-4D72-9BDD-479C42A22A7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82340" name="Slide Number Placeholder 3">
            <a:extLst>
              <a:ext uri="{FF2B5EF4-FFF2-40B4-BE49-F238E27FC236}">
                <a16:creationId xmlns:a16="http://schemas.microsoft.com/office/drawing/2014/main" id="{4265ACC8-8C46-499D-BEA7-DE2F66D4F3D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F6BA552-A768-40EA-A44C-A78618E80CB0}" type="slidenum">
              <a:rPr lang="en-US" altLang="en-US" sz="1800">
                <a:latin typeface="Calibri" panose="020F0502020204030204" pitchFamily="34" charset="0"/>
              </a:rPr>
              <a:pPr algn="r" eaLnBrk="1">
                <a:spcBef>
                  <a:spcPct val="0"/>
                </a:spcBef>
              </a:pPr>
              <a:t>99</a:t>
            </a:fld>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Slide Image Placeholder 1">
            <a:extLst>
              <a:ext uri="{FF2B5EF4-FFF2-40B4-BE49-F238E27FC236}">
                <a16:creationId xmlns:a16="http://schemas.microsoft.com/office/drawing/2014/main" id="{A1667EB5-B555-4DE1-A218-4E2CF6AA7F04}"/>
              </a:ext>
            </a:extLst>
          </p:cNvPr>
          <p:cNvSpPr>
            <a:spLocks noGrp="1" noRot="1" noChangeAspect="1" noTextEdit="1"/>
          </p:cNvSpPr>
          <p:nvPr>
            <p:ph type="sldImg"/>
          </p:nvPr>
        </p:nvSpPr>
        <p:spPr>
          <a:ln/>
        </p:spPr>
      </p:sp>
      <p:sp>
        <p:nvSpPr>
          <p:cNvPr id="783363" name="Notes Placeholder 2">
            <a:extLst>
              <a:ext uri="{FF2B5EF4-FFF2-40B4-BE49-F238E27FC236}">
                <a16:creationId xmlns:a16="http://schemas.microsoft.com/office/drawing/2014/main" id="{4A33A5DA-4AFE-411D-ABCF-95B3672BB17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83364" name="Slide Number Placeholder 3">
            <a:extLst>
              <a:ext uri="{FF2B5EF4-FFF2-40B4-BE49-F238E27FC236}">
                <a16:creationId xmlns:a16="http://schemas.microsoft.com/office/drawing/2014/main" id="{5942D6DB-FFD3-4391-A279-D947546ED88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1A3D451-AB40-442C-B054-E0924D5E72AC}" type="slidenum">
              <a:rPr lang="en-US" altLang="en-US" sz="1800">
                <a:latin typeface="Calibri" panose="020F0502020204030204" pitchFamily="34" charset="0"/>
              </a:rPr>
              <a:pPr algn="r" eaLnBrk="1">
                <a:spcBef>
                  <a:spcPct val="0"/>
                </a:spcBef>
              </a:pPr>
              <a:t>100</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a:extLst>
              <a:ext uri="{FF2B5EF4-FFF2-40B4-BE49-F238E27FC236}">
                <a16:creationId xmlns:a16="http://schemas.microsoft.com/office/drawing/2014/main" id="{C98BDA4A-2197-4396-84EA-DEE76AD41F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hangingPunct="1"/>
            <a:fld id="{231F03FA-511A-4F12-A2A0-B46A2D9967A6}" type="slidenum">
              <a:rPr lang="en-US" altLang="en-US">
                <a:solidFill>
                  <a:srgbClr val="000000"/>
                </a:solidFill>
                <a:latin typeface="Times New Roman" panose="02020603050405020304" pitchFamily="18" charset="0"/>
              </a:rPr>
              <a:pPr hangingPunct="1"/>
              <a:t>101</a:t>
            </a:fld>
            <a:endParaRPr lang="en-US" altLang="en-US">
              <a:solidFill>
                <a:srgbClr val="000000"/>
              </a:solidFill>
              <a:latin typeface="Times New Roman" panose="02020603050405020304" pitchFamily="18" charset="0"/>
            </a:endParaRPr>
          </a:p>
        </p:txBody>
      </p:sp>
      <p:sp>
        <p:nvSpPr>
          <p:cNvPr id="784387" name="Rectangle 2">
            <a:extLst>
              <a:ext uri="{FF2B5EF4-FFF2-40B4-BE49-F238E27FC236}">
                <a16:creationId xmlns:a16="http://schemas.microsoft.com/office/drawing/2014/main" id="{A9740DC7-F986-4B1F-ACBD-EC0E221E2D65}"/>
              </a:ext>
            </a:extLst>
          </p:cNvPr>
          <p:cNvSpPr>
            <a:spLocks noGrp="1" noRot="1" noChangeAspect="1" noChangeArrowheads="1" noTextEdit="1"/>
          </p:cNvSpPr>
          <p:nvPr>
            <p:ph type="sldImg"/>
          </p:nvPr>
        </p:nvSpPr>
        <p:spPr>
          <a:ln/>
        </p:spPr>
      </p:sp>
      <p:sp>
        <p:nvSpPr>
          <p:cNvPr id="784388" name="Rectangle 3">
            <a:extLst>
              <a:ext uri="{FF2B5EF4-FFF2-40B4-BE49-F238E27FC236}">
                <a16:creationId xmlns:a16="http://schemas.microsoft.com/office/drawing/2014/main" id="{C5A1402A-3379-469A-8313-C78F4B8A367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7">
            <a:extLst>
              <a:ext uri="{FF2B5EF4-FFF2-40B4-BE49-F238E27FC236}">
                <a16:creationId xmlns:a16="http://schemas.microsoft.com/office/drawing/2014/main" id="{BEF999AF-5F38-4181-A7C6-AA088E8B88E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4EE8109-8778-4909-B6C6-240680EFDC58}" type="slidenum">
              <a:rPr lang="en-US" altLang="en-US" sz="1800">
                <a:latin typeface="Calibri" panose="020F0502020204030204" pitchFamily="34" charset="0"/>
              </a:rPr>
              <a:pPr algn="r" eaLnBrk="1">
                <a:spcBef>
                  <a:spcPct val="0"/>
                </a:spcBef>
              </a:pPr>
              <a:t>102</a:t>
            </a:fld>
            <a:endParaRPr lang="en-US" altLang="en-US">
              <a:ea typeface="Osaka"/>
              <a:cs typeface="Osaka"/>
            </a:endParaRPr>
          </a:p>
        </p:txBody>
      </p:sp>
      <p:sp>
        <p:nvSpPr>
          <p:cNvPr id="785411" name="Slide Image Placeholder 2">
            <a:extLst>
              <a:ext uri="{FF2B5EF4-FFF2-40B4-BE49-F238E27FC236}">
                <a16:creationId xmlns:a16="http://schemas.microsoft.com/office/drawing/2014/main" id="{7841448A-0C0D-468C-8873-8A7ACE32D839}"/>
              </a:ext>
            </a:extLst>
          </p:cNvPr>
          <p:cNvSpPr>
            <a:spLocks noGrp="1" noRot="1" noChangeAspect="1" noTextEdit="1"/>
          </p:cNvSpPr>
          <p:nvPr>
            <p:ph type="sldImg"/>
          </p:nvPr>
        </p:nvSpPr>
        <p:spPr>
          <a:solidFill>
            <a:srgbClr val="FFFFFF"/>
          </a:solidFill>
          <a:ln/>
        </p:spPr>
      </p:sp>
      <p:sp>
        <p:nvSpPr>
          <p:cNvPr id="785412" name="Rectangle 3">
            <a:extLst>
              <a:ext uri="{FF2B5EF4-FFF2-40B4-BE49-F238E27FC236}">
                <a16:creationId xmlns:a16="http://schemas.microsoft.com/office/drawing/2014/main" id="{BD204853-7350-452E-A331-00259C3A85EE}"/>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So what have I learned?  Everything I am, have, and do—it</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all because of God</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grace.  Who would have ever thought that this shy boy—from a broken home whose parents and those they have married have endured 12 divorces—who would ever thought that this guy would be privileged to serve Him at SBC and beyond?</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a:extLst>
              <a:ext uri="{FF2B5EF4-FFF2-40B4-BE49-F238E27FC236}">
                <a16:creationId xmlns:a16="http://schemas.microsoft.com/office/drawing/2014/main" id="{DC9E64B2-4589-45ED-80C3-F7E93A2AB5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287EBC2-EB99-4211-A3ED-AE54FFB2E6E4}" type="slidenum">
              <a:rPr lang="en-US" altLang="en-US"/>
              <a:pPr>
                <a:spcBef>
                  <a:spcPct val="0"/>
                </a:spcBef>
              </a:pPr>
              <a:t>103</a:t>
            </a:fld>
            <a:endParaRPr lang="en-US" altLang="en-US"/>
          </a:p>
        </p:txBody>
      </p:sp>
      <p:sp>
        <p:nvSpPr>
          <p:cNvPr id="786435" name="Rectangle 2">
            <a:extLst>
              <a:ext uri="{FF2B5EF4-FFF2-40B4-BE49-F238E27FC236}">
                <a16:creationId xmlns:a16="http://schemas.microsoft.com/office/drawing/2014/main" id="{A7504E96-676B-4604-ADB5-13B3AFFC5BAD}"/>
              </a:ext>
            </a:extLst>
          </p:cNvPr>
          <p:cNvSpPr>
            <a:spLocks noGrp="1" noRot="1" noChangeAspect="1" noChangeArrowheads="1" noTextEdit="1"/>
          </p:cNvSpPr>
          <p:nvPr>
            <p:ph type="sldImg"/>
          </p:nvPr>
        </p:nvSpPr>
        <p:spPr>
          <a:solidFill>
            <a:srgbClr val="FFFFFF"/>
          </a:solidFill>
          <a:ln/>
        </p:spPr>
      </p:sp>
      <p:sp>
        <p:nvSpPr>
          <p:cNvPr id="786436" name="Rectangle 3">
            <a:extLst>
              <a:ext uri="{FF2B5EF4-FFF2-40B4-BE49-F238E27FC236}">
                <a16:creationId xmlns:a16="http://schemas.microsoft.com/office/drawing/2014/main" id="{1C758079-F601-4C61-9E00-B65A5A207F8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Think how good God is to us erring creatures---1000 sins a year!</a:t>
            </a:r>
          </a:p>
          <a:p>
            <a:pPr eaLnBrk="1"/>
            <a:r>
              <a:rPr altLang="en-US">
                <a:latin typeface="Times New Roman" panose="02020603050405020304" pitchFamily="18" charset="0"/>
                <a:ea typeface="ＭＳ Ｐゴシック" panose="020B0600070205080204" pitchFamily="34" charset="-128"/>
              </a:rPr>
              <a:t>But God</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grace overshadows his justice on the cross.</a:t>
            </a:r>
          </a:p>
          <a:p>
            <a:pPr eaLnBrk="1"/>
            <a:r>
              <a:rPr altLang="en-US">
                <a:latin typeface="Times New Roman" panose="02020603050405020304" pitchFamily="18" charset="0"/>
                <a:ea typeface="ＭＳ Ｐゴシック" panose="020B0600070205080204" pitchFamily="34" charset="-128"/>
              </a:rPr>
              <a:t>Grace prevents premature death too: 234 traffic deaths, immune system</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7">
            <a:extLst>
              <a:ext uri="{FF2B5EF4-FFF2-40B4-BE49-F238E27FC236}">
                <a16:creationId xmlns:a16="http://schemas.microsoft.com/office/drawing/2014/main" id="{7EE88B84-87B1-460C-98AA-D2823628C90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32D0207-4EA7-4D14-9602-2231EE58A532}" type="slidenum">
              <a:rPr lang="en-US" altLang="en-US" sz="1800">
                <a:latin typeface="Calibri" panose="020F0502020204030204" pitchFamily="34" charset="0"/>
              </a:rPr>
              <a:pPr algn="r" eaLnBrk="1">
                <a:spcBef>
                  <a:spcPct val="0"/>
                </a:spcBef>
              </a:pPr>
              <a:t>104</a:t>
            </a:fld>
            <a:endParaRPr lang="en-US" altLang="en-US">
              <a:ea typeface="Osaka"/>
              <a:cs typeface="Osaka"/>
            </a:endParaRPr>
          </a:p>
        </p:txBody>
      </p:sp>
      <p:sp>
        <p:nvSpPr>
          <p:cNvPr id="787459" name="Slide Image Placeholder 2">
            <a:extLst>
              <a:ext uri="{FF2B5EF4-FFF2-40B4-BE49-F238E27FC236}">
                <a16:creationId xmlns:a16="http://schemas.microsoft.com/office/drawing/2014/main" id="{037CD223-C7CF-4DF8-8C2A-9CB5DD8FABFF}"/>
              </a:ext>
            </a:extLst>
          </p:cNvPr>
          <p:cNvSpPr>
            <a:spLocks noGrp="1" noRot="1" noChangeAspect="1" noTextEdit="1"/>
          </p:cNvSpPr>
          <p:nvPr>
            <p:ph type="sldImg"/>
          </p:nvPr>
        </p:nvSpPr>
        <p:spPr>
          <a:solidFill>
            <a:srgbClr val="FFFFFF"/>
          </a:solidFill>
          <a:ln/>
        </p:spPr>
      </p:sp>
      <p:sp>
        <p:nvSpPr>
          <p:cNvPr id="787460" name="Rectangle 3">
            <a:extLst>
              <a:ext uri="{FF2B5EF4-FFF2-40B4-BE49-F238E27FC236}">
                <a16:creationId xmlns:a16="http://schemas.microsoft.com/office/drawing/2014/main" id="{86208361-F8CF-4BD8-821D-523410F01CCD}"/>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Today instead of the usual chapel message I thought I</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d share something I know something about—what God has done in my own life</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a:extLst>
              <a:ext uri="{FF2B5EF4-FFF2-40B4-BE49-F238E27FC236}">
                <a16:creationId xmlns:a16="http://schemas.microsoft.com/office/drawing/2014/main" id="{11593314-FA6A-4F86-B3EF-4F91FB9446D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DB278E6-0442-4980-8D3E-A662CE91E3E9}" type="slidenum">
              <a:rPr lang="en-US" altLang="en-US" sz="1800">
                <a:latin typeface="Calibri" panose="020F0502020204030204" pitchFamily="34" charset="0"/>
              </a:rPr>
              <a:pPr algn="r" eaLnBrk="1">
                <a:spcBef>
                  <a:spcPct val="0"/>
                </a:spcBef>
              </a:pPr>
              <a:t>105</a:t>
            </a:fld>
            <a:endParaRPr lang="en-US" altLang="en-US">
              <a:ea typeface="Osaka"/>
              <a:cs typeface="Osaka"/>
            </a:endParaRPr>
          </a:p>
        </p:txBody>
      </p:sp>
      <p:sp>
        <p:nvSpPr>
          <p:cNvPr id="788483" name="Slide Image Placeholder 2">
            <a:extLst>
              <a:ext uri="{FF2B5EF4-FFF2-40B4-BE49-F238E27FC236}">
                <a16:creationId xmlns:a16="http://schemas.microsoft.com/office/drawing/2014/main" id="{91173FB3-4C9D-42DA-9EA7-D56B9451BBE2}"/>
              </a:ext>
            </a:extLst>
          </p:cNvPr>
          <p:cNvSpPr>
            <a:spLocks noGrp="1" noRot="1" noChangeAspect="1" noTextEdit="1"/>
          </p:cNvSpPr>
          <p:nvPr>
            <p:ph type="sldImg"/>
          </p:nvPr>
        </p:nvSpPr>
        <p:spPr>
          <a:solidFill>
            <a:srgbClr val="FFFFFF"/>
          </a:solidFill>
          <a:ln/>
        </p:spPr>
      </p:sp>
      <p:sp>
        <p:nvSpPr>
          <p:cNvPr id="788484" name="Rectangle 3">
            <a:extLst>
              <a:ext uri="{FF2B5EF4-FFF2-40B4-BE49-F238E27FC236}">
                <a16:creationId xmlns:a16="http://schemas.microsoft.com/office/drawing/2014/main" id="{647AABC7-5F48-4691-8EB0-5AF3F21A0EE7}"/>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The story, of course, must begin with my parents who met in the Navy.  </a:t>
            </a:r>
          </a:p>
          <a:p>
            <a:pPr eaLnBrk="1"/>
            <a:r>
              <a:rPr altLang="en-US">
                <a:latin typeface="Times New Roman" panose="02020603050405020304" pitchFamily="18" charset="0"/>
                <a:ea typeface="ＭＳ Ｐゴシック" panose="020B0600070205080204" pitchFamily="34" charset="-128"/>
              </a:rPr>
              <a:t>They had a baby boy (my older brother Bob) and then were transferred to Japan.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2" Type="http://schemas.openxmlformats.org/officeDocument/2006/relationships/slideMaster" Target="../slideMasters/slideMaster74.xml"/><Relationship Id="rId1" Type="http://schemas.openxmlformats.org/officeDocument/2006/relationships/themeOverride" Target="../theme/themeOverride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en-SG"/>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endParaRPr lang="en-SG"/>
          </a:p>
        </p:txBody>
      </p:sp>
      <p:sp>
        <p:nvSpPr>
          <p:cNvPr id="4" name="Rectangle 4">
            <a:extLst>
              <a:ext uri="{FF2B5EF4-FFF2-40B4-BE49-F238E27FC236}">
                <a16:creationId xmlns:a16="http://schemas.microsoft.com/office/drawing/2014/main" id="{170AF247-98AD-423A-8C67-0620739628D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C4012B-3014-42FB-96DC-44FA6754858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5A806B-4A80-4BEE-B8B4-22BB4C5BC364}"/>
              </a:ext>
            </a:extLst>
          </p:cNvPr>
          <p:cNvSpPr txBox="1">
            <a:spLocks noGrp="1"/>
          </p:cNvSpPr>
          <p:nvPr>
            <p:ph type="sldNum" sz="quarter" idx="12"/>
          </p:nvPr>
        </p:nvSpPr>
        <p:spPr>
          <a:ln/>
        </p:spPr>
        <p:txBody>
          <a:bodyPr/>
          <a:lstStyle>
            <a:lvl1pPr>
              <a:defRPr/>
            </a:lvl1pPr>
          </a:lstStyle>
          <a:p>
            <a:fld id="{993E2375-866C-4E0B-8BE0-E5B9396EE6AE}" type="slidenum">
              <a:rPr lang="en-US" altLang="en-US"/>
              <a:pPr/>
              <a:t>‹#›</a:t>
            </a:fld>
            <a:endParaRPr lang="en-US" altLang="en-US"/>
          </a:p>
        </p:txBody>
      </p:sp>
    </p:spTree>
    <p:extLst>
      <p:ext uri="{BB962C8B-B14F-4D97-AF65-F5344CB8AC3E}">
        <p14:creationId xmlns:p14="http://schemas.microsoft.com/office/powerpoint/2010/main" val="90675572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F75D995E-1A71-4AA8-B9F4-7B8205D7612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51AA93-51BE-4172-8E4D-6AE0CCD14F6B}"/>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210B88-1DC8-4F6E-8362-61C6F638C0C9}"/>
              </a:ext>
            </a:extLst>
          </p:cNvPr>
          <p:cNvSpPr txBox="1">
            <a:spLocks noGrp="1"/>
          </p:cNvSpPr>
          <p:nvPr>
            <p:ph type="sldNum" sz="quarter" idx="12"/>
          </p:nvPr>
        </p:nvSpPr>
        <p:spPr>
          <a:ln/>
        </p:spPr>
        <p:txBody>
          <a:bodyPr/>
          <a:lstStyle>
            <a:lvl1pPr>
              <a:defRPr/>
            </a:lvl1pPr>
          </a:lstStyle>
          <a:p>
            <a:fld id="{DEEF77E1-4C34-4468-8BBA-4148D2A9D8BE}" type="slidenum">
              <a:rPr lang="en-US" altLang="en-US"/>
              <a:pPr/>
              <a:t>‹#›</a:t>
            </a:fld>
            <a:endParaRPr lang="en-US" altLang="en-US"/>
          </a:p>
        </p:txBody>
      </p:sp>
    </p:spTree>
    <p:extLst>
      <p:ext uri="{BB962C8B-B14F-4D97-AF65-F5344CB8AC3E}">
        <p14:creationId xmlns:p14="http://schemas.microsoft.com/office/powerpoint/2010/main" val="2183681032"/>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2992E3C5-8EC8-4B2C-81A1-E6FE75BF82EA}"/>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326A0036-F48E-46FD-A51E-C380E91FA03C}"/>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4">
            <a:extLst>
              <a:ext uri="{FF2B5EF4-FFF2-40B4-BE49-F238E27FC236}">
                <a16:creationId xmlns:a16="http://schemas.microsoft.com/office/drawing/2014/main" id="{C909239C-A822-4DB8-ABEA-C02AD33FE634}"/>
              </a:ext>
            </a:extLst>
          </p:cNvPr>
          <p:cNvSpPr>
            <a:spLocks noGrp="1" noChangeArrowheads="1"/>
          </p:cNvSpPr>
          <p:nvPr>
            <p:ph type="sldNum" sz="quarter" idx="12"/>
          </p:nvPr>
        </p:nvSpPr>
        <p:spPr/>
        <p:txBody>
          <a:bodyPr/>
          <a:lstStyle>
            <a:lvl1pPr>
              <a:defRPr/>
            </a:lvl1pPr>
          </a:lstStyle>
          <a:p>
            <a:fld id="{D7B3C86E-D45C-49EF-91E9-ADB9F6226ABC}" type="slidenum">
              <a:rPr lang="en-US" altLang="en-US"/>
              <a:pPr/>
              <a:t>‹#›</a:t>
            </a:fld>
            <a:endParaRPr lang="en-US" altLang="en-US"/>
          </a:p>
        </p:txBody>
      </p:sp>
    </p:spTree>
    <p:extLst>
      <p:ext uri="{BB962C8B-B14F-4D97-AF65-F5344CB8AC3E}">
        <p14:creationId xmlns:p14="http://schemas.microsoft.com/office/powerpoint/2010/main" val="221813452"/>
      </p:ext>
    </p:extLst>
  </p:cSld>
  <p:clrMapOvr>
    <a:masterClrMapping/>
  </p:clrMapOvr>
  <p:transition advClick="0" advTm="5000"/>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C9ECB397-6E1B-4612-8A28-A26BFE8FDE21}"/>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546A2689-F61A-47A6-9CF6-218512EC17D0}"/>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14">
            <a:extLst>
              <a:ext uri="{FF2B5EF4-FFF2-40B4-BE49-F238E27FC236}">
                <a16:creationId xmlns:a16="http://schemas.microsoft.com/office/drawing/2014/main" id="{ACF61447-29B5-4E59-8DF9-9213220D4040}"/>
              </a:ext>
            </a:extLst>
          </p:cNvPr>
          <p:cNvSpPr>
            <a:spLocks noGrp="1" noChangeArrowheads="1"/>
          </p:cNvSpPr>
          <p:nvPr>
            <p:ph type="sldNum" sz="quarter" idx="12"/>
          </p:nvPr>
        </p:nvSpPr>
        <p:spPr/>
        <p:txBody>
          <a:bodyPr/>
          <a:lstStyle>
            <a:lvl1pPr>
              <a:defRPr/>
            </a:lvl1pPr>
          </a:lstStyle>
          <a:p>
            <a:fld id="{E2B281EA-3C9E-476A-AC9C-52111C4AE6F1}" type="slidenum">
              <a:rPr lang="en-US" altLang="en-US"/>
              <a:pPr/>
              <a:t>‹#›</a:t>
            </a:fld>
            <a:endParaRPr lang="en-US" altLang="en-US"/>
          </a:p>
        </p:txBody>
      </p:sp>
    </p:spTree>
    <p:extLst>
      <p:ext uri="{BB962C8B-B14F-4D97-AF65-F5344CB8AC3E}">
        <p14:creationId xmlns:p14="http://schemas.microsoft.com/office/powerpoint/2010/main" val="3635628180"/>
      </p:ext>
    </p:extLst>
  </p:cSld>
  <p:clrMapOvr>
    <a:masterClrMapping/>
  </p:clrMapOvr>
  <p:transition advClick="0" advTm="500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37E0935B-1840-44A3-87E1-0F2C278EFF1D}"/>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3DC65C7C-BBEE-49FC-BED4-8521E4C675FB}"/>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14">
            <a:extLst>
              <a:ext uri="{FF2B5EF4-FFF2-40B4-BE49-F238E27FC236}">
                <a16:creationId xmlns:a16="http://schemas.microsoft.com/office/drawing/2014/main" id="{5D8E6DED-FC33-4004-83DD-02DA5C979A9C}"/>
              </a:ext>
            </a:extLst>
          </p:cNvPr>
          <p:cNvSpPr>
            <a:spLocks noGrp="1" noChangeArrowheads="1"/>
          </p:cNvSpPr>
          <p:nvPr>
            <p:ph type="sldNum" sz="quarter" idx="12"/>
          </p:nvPr>
        </p:nvSpPr>
        <p:spPr/>
        <p:txBody>
          <a:bodyPr/>
          <a:lstStyle>
            <a:lvl1pPr>
              <a:defRPr/>
            </a:lvl1pPr>
          </a:lstStyle>
          <a:p>
            <a:fld id="{6A325671-FF8D-4493-90DD-3EDAE945A1BB}" type="slidenum">
              <a:rPr lang="en-US" altLang="en-US"/>
              <a:pPr/>
              <a:t>‹#›</a:t>
            </a:fld>
            <a:endParaRPr lang="en-US" altLang="en-US"/>
          </a:p>
        </p:txBody>
      </p:sp>
    </p:spTree>
    <p:extLst>
      <p:ext uri="{BB962C8B-B14F-4D97-AF65-F5344CB8AC3E}">
        <p14:creationId xmlns:p14="http://schemas.microsoft.com/office/powerpoint/2010/main" val="3919549135"/>
      </p:ext>
    </p:extLst>
  </p:cSld>
  <p:clrMapOvr>
    <a:masterClrMapping/>
  </p:clrMapOvr>
  <p:transition advClick="0" advTm="5000"/>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0482849-FE44-436E-8B69-B1DE1025649C}"/>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A7B061DD-C46F-49F4-9506-33543A754C28}"/>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14">
            <a:extLst>
              <a:ext uri="{FF2B5EF4-FFF2-40B4-BE49-F238E27FC236}">
                <a16:creationId xmlns:a16="http://schemas.microsoft.com/office/drawing/2014/main" id="{FB2F1F0D-327B-43BA-9BA0-EE7071712864}"/>
              </a:ext>
            </a:extLst>
          </p:cNvPr>
          <p:cNvSpPr>
            <a:spLocks noGrp="1" noChangeArrowheads="1"/>
          </p:cNvSpPr>
          <p:nvPr>
            <p:ph type="sldNum" sz="quarter" idx="12"/>
          </p:nvPr>
        </p:nvSpPr>
        <p:spPr/>
        <p:txBody>
          <a:bodyPr/>
          <a:lstStyle>
            <a:lvl1pPr>
              <a:defRPr/>
            </a:lvl1pPr>
          </a:lstStyle>
          <a:p>
            <a:fld id="{080717E7-EF3A-4D43-AC7E-B4641764D66A}" type="slidenum">
              <a:rPr lang="en-US" altLang="en-US"/>
              <a:pPr/>
              <a:t>‹#›</a:t>
            </a:fld>
            <a:endParaRPr lang="en-US" altLang="en-US"/>
          </a:p>
        </p:txBody>
      </p:sp>
    </p:spTree>
    <p:extLst>
      <p:ext uri="{BB962C8B-B14F-4D97-AF65-F5344CB8AC3E}">
        <p14:creationId xmlns:p14="http://schemas.microsoft.com/office/powerpoint/2010/main" val="283272706"/>
      </p:ext>
    </p:extLst>
  </p:cSld>
  <p:clrMapOvr>
    <a:masterClrMapping/>
  </p:clrMapOvr>
  <p:transition advClick="0" advTm="5000"/>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EEF74894-8E0E-4938-A24C-E33210B95780}"/>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0A5FD197-3D28-4A86-8DCE-38AD44D86410}"/>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4">
            <a:extLst>
              <a:ext uri="{FF2B5EF4-FFF2-40B4-BE49-F238E27FC236}">
                <a16:creationId xmlns:a16="http://schemas.microsoft.com/office/drawing/2014/main" id="{A24B09B4-5F93-4B5A-9045-17C0901600CC}"/>
              </a:ext>
            </a:extLst>
          </p:cNvPr>
          <p:cNvSpPr>
            <a:spLocks noGrp="1" noChangeArrowheads="1"/>
          </p:cNvSpPr>
          <p:nvPr>
            <p:ph type="sldNum" sz="quarter" idx="12"/>
          </p:nvPr>
        </p:nvSpPr>
        <p:spPr/>
        <p:txBody>
          <a:bodyPr/>
          <a:lstStyle>
            <a:lvl1pPr>
              <a:defRPr/>
            </a:lvl1pPr>
          </a:lstStyle>
          <a:p>
            <a:fld id="{F7A498D8-6D83-4F3A-8F8F-B26ED56EA145}" type="slidenum">
              <a:rPr lang="en-US" altLang="en-US"/>
              <a:pPr/>
              <a:t>‹#›</a:t>
            </a:fld>
            <a:endParaRPr lang="en-US" altLang="en-US"/>
          </a:p>
        </p:txBody>
      </p:sp>
    </p:spTree>
    <p:extLst>
      <p:ext uri="{BB962C8B-B14F-4D97-AF65-F5344CB8AC3E}">
        <p14:creationId xmlns:p14="http://schemas.microsoft.com/office/powerpoint/2010/main" val="2367451539"/>
      </p:ext>
    </p:extLst>
  </p:cSld>
  <p:clrMapOvr>
    <a:masterClrMapping/>
  </p:clrMapOvr>
  <p:transition advClick="0" advTm="5000"/>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A6888D03-6A34-4B0F-9071-417894042EA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6964A541-BED1-4E09-B80B-CDF64483FB3C}"/>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4">
            <a:extLst>
              <a:ext uri="{FF2B5EF4-FFF2-40B4-BE49-F238E27FC236}">
                <a16:creationId xmlns:a16="http://schemas.microsoft.com/office/drawing/2014/main" id="{996D18AB-A39E-45A9-A300-129B6696E846}"/>
              </a:ext>
            </a:extLst>
          </p:cNvPr>
          <p:cNvSpPr>
            <a:spLocks noGrp="1" noChangeArrowheads="1"/>
          </p:cNvSpPr>
          <p:nvPr>
            <p:ph type="sldNum" sz="quarter" idx="12"/>
          </p:nvPr>
        </p:nvSpPr>
        <p:spPr/>
        <p:txBody>
          <a:bodyPr/>
          <a:lstStyle>
            <a:lvl1pPr>
              <a:defRPr/>
            </a:lvl1pPr>
          </a:lstStyle>
          <a:p>
            <a:fld id="{CD25C3F5-F497-4776-893C-2BA1ECEA1823}" type="slidenum">
              <a:rPr lang="en-US" altLang="en-US"/>
              <a:pPr/>
              <a:t>‹#›</a:t>
            </a:fld>
            <a:endParaRPr lang="en-US" altLang="en-US"/>
          </a:p>
        </p:txBody>
      </p:sp>
    </p:spTree>
    <p:extLst>
      <p:ext uri="{BB962C8B-B14F-4D97-AF65-F5344CB8AC3E}">
        <p14:creationId xmlns:p14="http://schemas.microsoft.com/office/powerpoint/2010/main" val="2525387281"/>
      </p:ext>
    </p:extLst>
  </p:cSld>
  <p:clrMapOvr>
    <a:masterClrMapping/>
  </p:clrMapOvr>
  <p:transition advClick="0" advTm="5000"/>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AC2B19C-E1F2-41E6-8159-93B76324C91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789D84D-623E-428B-AE1A-AA371F16C872}"/>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BAFD7447-4815-42D4-87E3-981AC854FB98}"/>
              </a:ext>
            </a:extLst>
          </p:cNvPr>
          <p:cNvSpPr>
            <a:spLocks noGrp="1" noChangeArrowheads="1"/>
          </p:cNvSpPr>
          <p:nvPr>
            <p:ph type="sldNum" sz="quarter" idx="12"/>
          </p:nvPr>
        </p:nvSpPr>
        <p:spPr/>
        <p:txBody>
          <a:bodyPr/>
          <a:lstStyle>
            <a:lvl1pPr>
              <a:defRPr/>
            </a:lvl1pPr>
          </a:lstStyle>
          <a:p>
            <a:fld id="{79C23BA6-BAA8-4BA3-B493-F04665F083EB}" type="slidenum">
              <a:rPr lang="en-US" altLang="en-US"/>
              <a:pPr/>
              <a:t>‹#›</a:t>
            </a:fld>
            <a:endParaRPr lang="en-US" altLang="en-US"/>
          </a:p>
        </p:txBody>
      </p:sp>
    </p:spTree>
    <p:extLst>
      <p:ext uri="{BB962C8B-B14F-4D97-AF65-F5344CB8AC3E}">
        <p14:creationId xmlns:p14="http://schemas.microsoft.com/office/powerpoint/2010/main" val="2703846195"/>
      </p:ext>
    </p:extLst>
  </p:cSld>
  <p:clrMapOvr>
    <a:masterClrMapping/>
  </p:clrMapOvr>
  <p:transition advClick="0" advTm="500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C888E810-8E65-44A2-A79D-F4298AA7EDD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18DFBCF-1197-4988-B9E3-47CE913453BF}"/>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9284EF1B-C090-4FCF-BD71-F38403F1B58F}"/>
              </a:ext>
            </a:extLst>
          </p:cNvPr>
          <p:cNvSpPr>
            <a:spLocks noGrp="1" noChangeArrowheads="1"/>
          </p:cNvSpPr>
          <p:nvPr>
            <p:ph type="sldNum" sz="quarter" idx="12"/>
          </p:nvPr>
        </p:nvSpPr>
        <p:spPr/>
        <p:txBody>
          <a:bodyPr/>
          <a:lstStyle>
            <a:lvl1pPr>
              <a:defRPr/>
            </a:lvl1pPr>
          </a:lstStyle>
          <a:p>
            <a:fld id="{8E51B8FF-7C3B-4E42-877D-51E46D653F12}" type="slidenum">
              <a:rPr lang="en-US" altLang="en-US"/>
              <a:pPr/>
              <a:t>‹#›</a:t>
            </a:fld>
            <a:endParaRPr lang="en-US" altLang="en-US"/>
          </a:p>
        </p:txBody>
      </p:sp>
    </p:spTree>
    <p:extLst>
      <p:ext uri="{BB962C8B-B14F-4D97-AF65-F5344CB8AC3E}">
        <p14:creationId xmlns:p14="http://schemas.microsoft.com/office/powerpoint/2010/main" val="492920745"/>
      </p:ext>
    </p:extLst>
  </p:cSld>
  <p:clrMapOvr>
    <a:masterClrMapping/>
  </p:clrMapOvr>
  <p:transition advClick="0" advTm="500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526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FB9E1A75-7C97-45AA-90B7-63B4A482F18F}"/>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A6AE2F5D-38CD-44C7-8801-3D02B3851E7B}"/>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6A40FBDD-BB6D-412D-9035-9F840B6464B4}"/>
              </a:ext>
            </a:extLst>
          </p:cNvPr>
          <p:cNvSpPr>
            <a:spLocks noGrp="1" noChangeArrowheads="1"/>
          </p:cNvSpPr>
          <p:nvPr>
            <p:ph type="sldNum" sz="quarter" idx="12"/>
          </p:nvPr>
        </p:nvSpPr>
        <p:spPr/>
        <p:txBody>
          <a:bodyPr/>
          <a:lstStyle>
            <a:lvl1pPr eaLnBrk="1" hangingPunct="1">
              <a:defRPr/>
            </a:lvl1pPr>
          </a:lstStyle>
          <a:p>
            <a:fld id="{50645691-AC04-4C37-B5D5-6F52ECF88294}" type="slidenum">
              <a:rPr lang="en-US" altLang="en-US"/>
              <a:pPr/>
              <a:t>‹#›</a:t>
            </a:fld>
            <a:endParaRPr lang="en-US" altLang="en-US"/>
          </a:p>
        </p:txBody>
      </p:sp>
    </p:spTree>
    <p:extLst>
      <p:ext uri="{BB962C8B-B14F-4D97-AF65-F5344CB8AC3E}">
        <p14:creationId xmlns:p14="http://schemas.microsoft.com/office/powerpoint/2010/main" val="33898977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6C53A6-7BFF-4EE4-BBA6-B87EBED5A438}"/>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0D10BCBE-1BA9-43B4-9B6D-43AA4D023CD9}"/>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78B97639-982B-4CB3-AAAC-1FB03C406FE9}"/>
              </a:ext>
            </a:extLst>
          </p:cNvPr>
          <p:cNvSpPr>
            <a:spLocks noGrp="1" noChangeArrowheads="1"/>
          </p:cNvSpPr>
          <p:nvPr>
            <p:ph type="sldNum" sz="quarter" idx="12"/>
          </p:nvPr>
        </p:nvSpPr>
        <p:spPr/>
        <p:txBody>
          <a:bodyPr/>
          <a:lstStyle>
            <a:lvl1pPr eaLnBrk="1" hangingPunct="1">
              <a:defRPr/>
            </a:lvl1pPr>
          </a:lstStyle>
          <a:p>
            <a:fld id="{1157E48F-BD18-4D59-9370-E27238142E68}" type="slidenum">
              <a:rPr lang="en-US" altLang="en-US"/>
              <a:pPr/>
              <a:t>‹#›</a:t>
            </a:fld>
            <a:endParaRPr lang="en-US" altLang="en-US"/>
          </a:p>
        </p:txBody>
      </p:sp>
    </p:spTree>
    <p:extLst>
      <p:ext uri="{BB962C8B-B14F-4D97-AF65-F5344CB8AC3E}">
        <p14:creationId xmlns:p14="http://schemas.microsoft.com/office/powerpoint/2010/main" val="278237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D6C42B3E-A746-4E6B-8F94-AE1AFB2ADD6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F185D5-58B6-4201-A83A-0AE384B9E91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E66D5E-3709-42DD-A34A-A5B85BA7CF96}"/>
              </a:ext>
            </a:extLst>
          </p:cNvPr>
          <p:cNvSpPr txBox="1">
            <a:spLocks noGrp="1"/>
          </p:cNvSpPr>
          <p:nvPr>
            <p:ph type="sldNum" sz="quarter" idx="12"/>
          </p:nvPr>
        </p:nvSpPr>
        <p:spPr>
          <a:ln/>
        </p:spPr>
        <p:txBody>
          <a:bodyPr/>
          <a:lstStyle>
            <a:lvl1pPr>
              <a:defRPr/>
            </a:lvl1pPr>
          </a:lstStyle>
          <a:p>
            <a:fld id="{418704EC-B5C4-4A10-98BD-F96129E85A5D}" type="slidenum">
              <a:rPr lang="en-US" altLang="en-US"/>
              <a:pPr/>
              <a:t>‹#›</a:t>
            </a:fld>
            <a:endParaRPr lang="en-US" altLang="en-US"/>
          </a:p>
        </p:txBody>
      </p:sp>
    </p:spTree>
    <p:extLst>
      <p:ext uri="{BB962C8B-B14F-4D97-AF65-F5344CB8AC3E}">
        <p14:creationId xmlns:p14="http://schemas.microsoft.com/office/powerpoint/2010/main" val="162327385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DE3E1EA-017D-4AF3-80F1-04E4CC1C7C4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74D8121F-92D7-425E-9B98-08D1A3AD97B2}"/>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45B1D47E-41AE-425B-9142-CBF4832EED91}"/>
              </a:ext>
            </a:extLst>
          </p:cNvPr>
          <p:cNvSpPr>
            <a:spLocks noGrp="1" noChangeArrowheads="1"/>
          </p:cNvSpPr>
          <p:nvPr>
            <p:ph type="sldNum" sz="quarter" idx="12"/>
          </p:nvPr>
        </p:nvSpPr>
        <p:spPr/>
        <p:txBody>
          <a:bodyPr/>
          <a:lstStyle>
            <a:lvl1pPr eaLnBrk="1" hangingPunct="1">
              <a:defRPr/>
            </a:lvl1pPr>
          </a:lstStyle>
          <a:p>
            <a:fld id="{3359A3CB-0F1E-484C-BB8E-AD14B8C57606}" type="slidenum">
              <a:rPr lang="en-US" altLang="en-US"/>
              <a:pPr/>
              <a:t>‹#›</a:t>
            </a:fld>
            <a:endParaRPr lang="en-US" altLang="en-US"/>
          </a:p>
        </p:txBody>
      </p:sp>
    </p:spTree>
    <p:extLst>
      <p:ext uri="{BB962C8B-B14F-4D97-AF65-F5344CB8AC3E}">
        <p14:creationId xmlns:p14="http://schemas.microsoft.com/office/powerpoint/2010/main" val="15383058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CB0C3C-8E61-48F1-A06B-1F699CB4CF01}"/>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EDEE593C-E55B-4499-956B-4350A271D78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481934F8-23C4-484E-B8A9-50543C9B011E}"/>
              </a:ext>
            </a:extLst>
          </p:cNvPr>
          <p:cNvSpPr>
            <a:spLocks noGrp="1" noChangeArrowheads="1"/>
          </p:cNvSpPr>
          <p:nvPr>
            <p:ph type="sldNum" sz="quarter" idx="12"/>
          </p:nvPr>
        </p:nvSpPr>
        <p:spPr/>
        <p:txBody>
          <a:bodyPr/>
          <a:lstStyle>
            <a:lvl1pPr eaLnBrk="1" hangingPunct="1">
              <a:defRPr/>
            </a:lvl1pPr>
          </a:lstStyle>
          <a:p>
            <a:fld id="{FE8195B7-F6F7-4CB9-8F0B-CE26077830C3}" type="slidenum">
              <a:rPr lang="en-US" altLang="en-US"/>
              <a:pPr/>
              <a:t>‹#›</a:t>
            </a:fld>
            <a:endParaRPr lang="en-US" altLang="en-US"/>
          </a:p>
        </p:txBody>
      </p:sp>
    </p:spTree>
    <p:extLst>
      <p:ext uri="{BB962C8B-B14F-4D97-AF65-F5344CB8AC3E}">
        <p14:creationId xmlns:p14="http://schemas.microsoft.com/office/powerpoint/2010/main" val="40302532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30021D-AE94-496B-A97A-4711885D1C9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8" name="Rectangle 5">
            <a:extLst>
              <a:ext uri="{FF2B5EF4-FFF2-40B4-BE49-F238E27FC236}">
                <a16:creationId xmlns:a16="http://schemas.microsoft.com/office/drawing/2014/main" id="{C6363DE8-1F0A-40E0-ABE8-0BC0EC5DEBA7}"/>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9" name="Rectangle 6">
            <a:extLst>
              <a:ext uri="{FF2B5EF4-FFF2-40B4-BE49-F238E27FC236}">
                <a16:creationId xmlns:a16="http://schemas.microsoft.com/office/drawing/2014/main" id="{DC0BCE66-9EA8-4C66-9798-EAEB1603D8B0}"/>
              </a:ext>
            </a:extLst>
          </p:cNvPr>
          <p:cNvSpPr>
            <a:spLocks noGrp="1" noChangeArrowheads="1"/>
          </p:cNvSpPr>
          <p:nvPr>
            <p:ph type="sldNum" sz="quarter" idx="12"/>
          </p:nvPr>
        </p:nvSpPr>
        <p:spPr/>
        <p:txBody>
          <a:bodyPr/>
          <a:lstStyle>
            <a:lvl1pPr eaLnBrk="1" hangingPunct="1">
              <a:defRPr/>
            </a:lvl1pPr>
          </a:lstStyle>
          <a:p>
            <a:fld id="{3E640B00-EE6D-411A-B8E9-1AD9013F27C1}" type="slidenum">
              <a:rPr lang="en-US" altLang="en-US"/>
              <a:pPr/>
              <a:t>‹#›</a:t>
            </a:fld>
            <a:endParaRPr lang="en-US" altLang="en-US"/>
          </a:p>
        </p:txBody>
      </p:sp>
    </p:spTree>
    <p:extLst>
      <p:ext uri="{BB962C8B-B14F-4D97-AF65-F5344CB8AC3E}">
        <p14:creationId xmlns:p14="http://schemas.microsoft.com/office/powerpoint/2010/main" val="3005099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24C98F2-95E4-4410-A0E4-15A8BEDFAF61}"/>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4" name="Rectangle 5">
            <a:extLst>
              <a:ext uri="{FF2B5EF4-FFF2-40B4-BE49-F238E27FC236}">
                <a16:creationId xmlns:a16="http://schemas.microsoft.com/office/drawing/2014/main" id="{ECD3215D-F7F6-43F0-A869-C6E460BB855D}"/>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5" name="Rectangle 6">
            <a:extLst>
              <a:ext uri="{FF2B5EF4-FFF2-40B4-BE49-F238E27FC236}">
                <a16:creationId xmlns:a16="http://schemas.microsoft.com/office/drawing/2014/main" id="{754F4604-DEE8-4954-940A-ECC7BD74394D}"/>
              </a:ext>
            </a:extLst>
          </p:cNvPr>
          <p:cNvSpPr>
            <a:spLocks noGrp="1" noChangeArrowheads="1"/>
          </p:cNvSpPr>
          <p:nvPr>
            <p:ph type="sldNum" sz="quarter" idx="12"/>
          </p:nvPr>
        </p:nvSpPr>
        <p:spPr/>
        <p:txBody>
          <a:bodyPr/>
          <a:lstStyle>
            <a:lvl1pPr eaLnBrk="1" hangingPunct="1">
              <a:defRPr/>
            </a:lvl1pPr>
          </a:lstStyle>
          <a:p>
            <a:fld id="{B5038B04-326B-4974-998F-965BB66843F6}" type="slidenum">
              <a:rPr lang="en-US" altLang="en-US"/>
              <a:pPr/>
              <a:t>‹#›</a:t>
            </a:fld>
            <a:endParaRPr lang="en-US" altLang="en-US"/>
          </a:p>
        </p:txBody>
      </p:sp>
    </p:spTree>
    <p:extLst>
      <p:ext uri="{BB962C8B-B14F-4D97-AF65-F5344CB8AC3E}">
        <p14:creationId xmlns:p14="http://schemas.microsoft.com/office/powerpoint/2010/main" val="32975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B0C18E-6E46-47F4-94CE-8170F10B874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3" name="Rectangle 5">
            <a:extLst>
              <a:ext uri="{FF2B5EF4-FFF2-40B4-BE49-F238E27FC236}">
                <a16:creationId xmlns:a16="http://schemas.microsoft.com/office/drawing/2014/main" id="{E8781F97-DE48-48AF-AFB0-E7BE48BEF666}"/>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4" name="Rectangle 6">
            <a:extLst>
              <a:ext uri="{FF2B5EF4-FFF2-40B4-BE49-F238E27FC236}">
                <a16:creationId xmlns:a16="http://schemas.microsoft.com/office/drawing/2014/main" id="{D51B0BA8-2D44-434F-A538-2466CD732BF4}"/>
              </a:ext>
            </a:extLst>
          </p:cNvPr>
          <p:cNvSpPr>
            <a:spLocks noGrp="1" noChangeArrowheads="1"/>
          </p:cNvSpPr>
          <p:nvPr>
            <p:ph type="sldNum" sz="quarter" idx="12"/>
          </p:nvPr>
        </p:nvSpPr>
        <p:spPr/>
        <p:txBody>
          <a:bodyPr/>
          <a:lstStyle>
            <a:lvl1pPr eaLnBrk="1" hangingPunct="1">
              <a:defRPr/>
            </a:lvl1pPr>
          </a:lstStyle>
          <a:p>
            <a:fld id="{4EC0F76A-943E-4DD1-8C09-39F2C2F6767D}" type="slidenum">
              <a:rPr lang="en-US" altLang="en-US"/>
              <a:pPr/>
              <a:t>‹#›</a:t>
            </a:fld>
            <a:endParaRPr lang="en-US" altLang="en-US"/>
          </a:p>
        </p:txBody>
      </p:sp>
    </p:spTree>
    <p:extLst>
      <p:ext uri="{BB962C8B-B14F-4D97-AF65-F5344CB8AC3E}">
        <p14:creationId xmlns:p14="http://schemas.microsoft.com/office/powerpoint/2010/main" val="30409420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7FF61B7-A2AA-4DDA-9081-656DDEC92FD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12908056-8A38-4813-BD91-9A026DF9D400}"/>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4893B7FC-508B-44EC-928E-EF873308C028}"/>
              </a:ext>
            </a:extLst>
          </p:cNvPr>
          <p:cNvSpPr>
            <a:spLocks noGrp="1" noChangeArrowheads="1"/>
          </p:cNvSpPr>
          <p:nvPr>
            <p:ph type="sldNum" sz="quarter" idx="12"/>
          </p:nvPr>
        </p:nvSpPr>
        <p:spPr/>
        <p:txBody>
          <a:bodyPr/>
          <a:lstStyle>
            <a:lvl1pPr eaLnBrk="1" hangingPunct="1">
              <a:defRPr/>
            </a:lvl1pPr>
          </a:lstStyle>
          <a:p>
            <a:fld id="{11F22235-36B8-4A73-A4A4-A74302675861}" type="slidenum">
              <a:rPr lang="en-US" altLang="en-US"/>
              <a:pPr/>
              <a:t>‹#›</a:t>
            </a:fld>
            <a:endParaRPr lang="en-US" altLang="en-US"/>
          </a:p>
        </p:txBody>
      </p:sp>
    </p:spTree>
    <p:extLst>
      <p:ext uri="{BB962C8B-B14F-4D97-AF65-F5344CB8AC3E}">
        <p14:creationId xmlns:p14="http://schemas.microsoft.com/office/powerpoint/2010/main" val="12363970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BF7B327-1700-49E6-8123-99E223F93290}"/>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FAFB8666-68DF-4BC8-80D2-A9DA34AA188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3FF8677E-FE30-4F93-B7AE-B1CD214F6928}"/>
              </a:ext>
            </a:extLst>
          </p:cNvPr>
          <p:cNvSpPr>
            <a:spLocks noGrp="1" noChangeArrowheads="1"/>
          </p:cNvSpPr>
          <p:nvPr>
            <p:ph type="sldNum" sz="quarter" idx="12"/>
          </p:nvPr>
        </p:nvSpPr>
        <p:spPr/>
        <p:txBody>
          <a:bodyPr/>
          <a:lstStyle>
            <a:lvl1pPr eaLnBrk="1" hangingPunct="1">
              <a:defRPr/>
            </a:lvl1pPr>
          </a:lstStyle>
          <a:p>
            <a:fld id="{DAC988B9-B26A-4238-93E3-C1E2AA7200D2}" type="slidenum">
              <a:rPr lang="en-US" altLang="en-US"/>
              <a:pPr/>
              <a:t>‹#›</a:t>
            </a:fld>
            <a:endParaRPr lang="en-US" altLang="en-US"/>
          </a:p>
        </p:txBody>
      </p:sp>
    </p:spTree>
    <p:extLst>
      <p:ext uri="{BB962C8B-B14F-4D97-AF65-F5344CB8AC3E}">
        <p14:creationId xmlns:p14="http://schemas.microsoft.com/office/powerpoint/2010/main" val="14158277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862419-7C9D-40F1-A2D1-C78F7D89299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1D825148-892D-43CA-BEE3-D7810F28CD99}"/>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9D740926-7F0F-401D-9F80-1DD08461149D}"/>
              </a:ext>
            </a:extLst>
          </p:cNvPr>
          <p:cNvSpPr>
            <a:spLocks noGrp="1" noChangeArrowheads="1"/>
          </p:cNvSpPr>
          <p:nvPr>
            <p:ph type="sldNum" sz="quarter" idx="12"/>
          </p:nvPr>
        </p:nvSpPr>
        <p:spPr/>
        <p:txBody>
          <a:bodyPr/>
          <a:lstStyle>
            <a:lvl1pPr eaLnBrk="1" hangingPunct="1">
              <a:defRPr/>
            </a:lvl1pPr>
          </a:lstStyle>
          <a:p>
            <a:fld id="{9F7E1416-2DDF-4D06-A9DB-8C386C56C68A}" type="slidenum">
              <a:rPr lang="en-US" altLang="en-US"/>
              <a:pPr/>
              <a:t>‹#›</a:t>
            </a:fld>
            <a:endParaRPr lang="en-US" altLang="en-US"/>
          </a:p>
        </p:txBody>
      </p:sp>
    </p:spTree>
    <p:extLst>
      <p:ext uri="{BB962C8B-B14F-4D97-AF65-F5344CB8AC3E}">
        <p14:creationId xmlns:p14="http://schemas.microsoft.com/office/powerpoint/2010/main" val="30345027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F5BCD1-75AA-4E23-87D9-278E47B414D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6B14DFA1-1278-4C51-A992-18000627769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A59E98DE-832B-44E1-9B5D-01F3E7FA5594}"/>
              </a:ext>
            </a:extLst>
          </p:cNvPr>
          <p:cNvSpPr>
            <a:spLocks noGrp="1" noChangeArrowheads="1"/>
          </p:cNvSpPr>
          <p:nvPr>
            <p:ph type="sldNum" sz="quarter" idx="12"/>
          </p:nvPr>
        </p:nvSpPr>
        <p:spPr/>
        <p:txBody>
          <a:bodyPr/>
          <a:lstStyle>
            <a:lvl1pPr eaLnBrk="1" hangingPunct="1">
              <a:defRPr/>
            </a:lvl1pPr>
          </a:lstStyle>
          <a:p>
            <a:fld id="{50C45AB3-527F-4A13-9770-F293ED846928}" type="slidenum">
              <a:rPr lang="en-US" altLang="en-US"/>
              <a:pPr/>
              <a:t>‹#›</a:t>
            </a:fld>
            <a:endParaRPr lang="en-US" altLang="en-US"/>
          </a:p>
        </p:txBody>
      </p:sp>
    </p:spTree>
    <p:extLst>
      <p:ext uri="{BB962C8B-B14F-4D97-AF65-F5344CB8AC3E}">
        <p14:creationId xmlns:p14="http://schemas.microsoft.com/office/powerpoint/2010/main" val="6939151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C9DEF39-F51B-4CD0-84D0-30C56795D60D}"/>
              </a:ext>
            </a:extLst>
          </p:cNvPr>
          <p:cNvGrpSpPr>
            <a:grpSpLocks/>
          </p:cNvGrpSpPr>
          <p:nvPr/>
        </p:nvGrpSpPr>
        <p:grpSpPr bwMode="auto">
          <a:xfrm>
            <a:off x="381000" y="457200"/>
            <a:ext cx="8397875" cy="5562600"/>
            <a:chOff x="240" y="288"/>
            <a:chExt cx="5290" cy="3504"/>
          </a:xfrm>
        </p:grpSpPr>
        <p:sp>
          <p:nvSpPr>
            <p:cNvPr id="5" name="Rectangle 3">
              <a:extLst>
                <a:ext uri="{FF2B5EF4-FFF2-40B4-BE49-F238E27FC236}">
                  <a16:creationId xmlns:a16="http://schemas.microsoft.com/office/drawing/2014/main" id="{CC31573C-A368-4AE6-958B-78CC3CF8DD46}"/>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6" name="Rectangle 4">
              <a:extLst>
                <a:ext uri="{FF2B5EF4-FFF2-40B4-BE49-F238E27FC236}">
                  <a16:creationId xmlns:a16="http://schemas.microsoft.com/office/drawing/2014/main" id="{F7D8B0AE-A55F-40B9-B2C5-1595610BE9C6}"/>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7" name="Line 5">
              <a:extLst>
                <a:ext uri="{FF2B5EF4-FFF2-40B4-BE49-F238E27FC236}">
                  <a16:creationId xmlns:a16="http://schemas.microsoft.com/office/drawing/2014/main" id="{858EEB20-C7EE-4B19-8D63-C235DB20DCF6}"/>
                </a:ext>
              </a:extLst>
            </p:cNvPr>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sp>
        <p:nvSpPr>
          <p:cNvPr id="411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411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8">
            <a:extLst>
              <a:ext uri="{FF2B5EF4-FFF2-40B4-BE49-F238E27FC236}">
                <a16:creationId xmlns:a16="http://schemas.microsoft.com/office/drawing/2014/main" id="{1D0740C8-6975-4E67-BAA5-B43EF13D8E3D}"/>
              </a:ext>
            </a:extLst>
          </p:cNvPr>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7C7CD416-3F26-476A-9B4D-1B420DDF38F3}"/>
              </a:ext>
            </a:extLst>
          </p:cNvPr>
          <p:cNvSpPr>
            <a:spLocks noGrp="1" noChangeArrowheads="1"/>
          </p:cNvSpPr>
          <p:nvPr>
            <p:ph type="ftr" sz="quarter" idx="11"/>
          </p:nvPr>
        </p:nvSpPr>
        <p:spPr>
          <a:xfrm>
            <a:off x="3251200" y="6248400"/>
            <a:ext cx="2887663" cy="457200"/>
          </a:xfrm>
        </p:spPr>
        <p:txBody>
          <a:bodyPr/>
          <a:lstStyle>
            <a:lvl1pPr algn="l">
              <a:defRPr/>
            </a:lvl1pPr>
          </a:lstStyle>
          <a:p>
            <a:pPr>
              <a:defRPr/>
            </a:pPr>
            <a:endParaRPr lang="en-US"/>
          </a:p>
        </p:txBody>
      </p:sp>
      <p:sp>
        <p:nvSpPr>
          <p:cNvPr id="10" name="Rectangle 10">
            <a:extLst>
              <a:ext uri="{FF2B5EF4-FFF2-40B4-BE49-F238E27FC236}">
                <a16:creationId xmlns:a16="http://schemas.microsoft.com/office/drawing/2014/main" id="{967C83BD-466A-4027-8EC4-9EA33150CDEA}"/>
              </a:ext>
            </a:extLst>
          </p:cNvPr>
          <p:cNvSpPr>
            <a:spLocks noGrp="1" noChangeArrowheads="1"/>
          </p:cNvSpPr>
          <p:nvPr>
            <p:ph type="sldNum" sz="quarter" idx="12"/>
          </p:nvPr>
        </p:nvSpPr>
        <p:spPr>
          <a:xfrm>
            <a:off x="6788150" y="6257925"/>
            <a:ext cx="1905000" cy="457200"/>
          </a:xfrm>
        </p:spPr>
        <p:txBody>
          <a:bodyPr/>
          <a:lstStyle>
            <a:lvl1pPr>
              <a:defRPr/>
            </a:lvl1pPr>
          </a:lstStyle>
          <a:p>
            <a:fld id="{FE820EDA-2C33-47B4-8C38-D9D9B0864669}" type="slidenum">
              <a:rPr lang="en-US" altLang="en-US"/>
              <a:pPr/>
              <a:t>‹#›</a:t>
            </a:fld>
            <a:endParaRPr lang="en-US" altLang="en-US"/>
          </a:p>
        </p:txBody>
      </p:sp>
    </p:spTree>
    <p:extLst>
      <p:ext uri="{BB962C8B-B14F-4D97-AF65-F5344CB8AC3E}">
        <p14:creationId xmlns:p14="http://schemas.microsoft.com/office/powerpoint/2010/main" val="1539131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180B487B-16F0-4C0F-8964-2232BB6CEEE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1F1983-35B4-4D73-8F02-CF337916943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8A69F9-C596-4D63-9CA4-64FC84309E97}"/>
              </a:ext>
            </a:extLst>
          </p:cNvPr>
          <p:cNvSpPr txBox="1">
            <a:spLocks noGrp="1"/>
          </p:cNvSpPr>
          <p:nvPr>
            <p:ph type="sldNum" sz="quarter" idx="12"/>
          </p:nvPr>
        </p:nvSpPr>
        <p:spPr>
          <a:ln/>
        </p:spPr>
        <p:txBody>
          <a:bodyPr/>
          <a:lstStyle>
            <a:lvl1pPr>
              <a:defRPr/>
            </a:lvl1pPr>
          </a:lstStyle>
          <a:p>
            <a:fld id="{D6866CA2-0BA6-4F5A-9540-F1C4C062D058}" type="slidenum">
              <a:rPr lang="en-US" altLang="en-US"/>
              <a:pPr/>
              <a:t>‹#›</a:t>
            </a:fld>
            <a:endParaRPr lang="en-US" altLang="en-US"/>
          </a:p>
        </p:txBody>
      </p:sp>
    </p:spTree>
    <p:extLst>
      <p:ext uri="{BB962C8B-B14F-4D97-AF65-F5344CB8AC3E}">
        <p14:creationId xmlns:p14="http://schemas.microsoft.com/office/powerpoint/2010/main" val="2017281630"/>
      </p:ext>
    </p:extLst>
  </p:cSld>
  <p:clrMapOvr>
    <a:masterClrMapping/>
  </p:clrMapOvr>
  <p:transition/>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B63661C1-832A-4418-9462-872BEFCE725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A9C0B63-2A11-4E46-8312-9598D2969150}"/>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0">
            <a:extLst>
              <a:ext uri="{FF2B5EF4-FFF2-40B4-BE49-F238E27FC236}">
                <a16:creationId xmlns:a16="http://schemas.microsoft.com/office/drawing/2014/main" id="{7170AB79-6011-4E73-857D-06451DB7DCC5}"/>
              </a:ext>
            </a:extLst>
          </p:cNvPr>
          <p:cNvSpPr>
            <a:spLocks noGrp="1" noChangeArrowheads="1"/>
          </p:cNvSpPr>
          <p:nvPr>
            <p:ph type="sldNum" sz="quarter" idx="12"/>
          </p:nvPr>
        </p:nvSpPr>
        <p:spPr/>
        <p:txBody>
          <a:bodyPr/>
          <a:lstStyle>
            <a:lvl1pPr>
              <a:defRPr/>
            </a:lvl1pPr>
          </a:lstStyle>
          <a:p>
            <a:fld id="{F264C4B9-CF86-4DEA-9B82-03CFF8D4F7DC}" type="slidenum">
              <a:rPr lang="en-US" altLang="en-US"/>
              <a:pPr/>
              <a:t>‹#›</a:t>
            </a:fld>
            <a:endParaRPr lang="en-US" altLang="en-US"/>
          </a:p>
        </p:txBody>
      </p:sp>
    </p:spTree>
    <p:extLst>
      <p:ext uri="{BB962C8B-B14F-4D97-AF65-F5344CB8AC3E}">
        <p14:creationId xmlns:p14="http://schemas.microsoft.com/office/powerpoint/2010/main" val="17304936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35BF9FDE-214E-48DC-B6F7-536B3EC65D1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7DA2FB97-F04A-43B7-ADE9-9C61132F189D}"/>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0">
            <a:extLst>
              <a:ext uri="{FF2B5EF4-FFF2-40B4-BE49-F238E27FC236}">
                <a16:creationId xmlns:a16="http://schemas.microsoft.com/office/drawing/2014/main" id="{51173768-C375-4893-A13B-149CC0CB0DD1}"/>
              </a:ext>
            </a:extLst>
          </p:cNvPr>
          <p:cNvSpPr>
            <a:spLocks noGrp="1" noChangeArrowheads="1"/>
          </p:cNvSpPr>
          <p:nvPr>
            <p:ph type="sldNum" sz="quarter" idx="12"/>
          </p:nvPr>
        </p:nvSpPr>
        <p:spPr/>
        <p:txBody>
          <a:bodyPr/>
          <a:lstStyle>
            <a:lvl1pPr>
              <a:defRPr/>
            </a:lvl1pPr>
          </a:lstStyle>
          <a:p>
            <a:fld id="{F9AF94E6-C091-427B-B589-829583F3F4E3}" type="slidenum">
              <a:rPr lang="en-US" altLang="en-US"/>
              <a:pPr/>
              <a:t>‹#›</a:t>
            </a:fld>
            <a:endParaRPr lang="en-US" altLang="en-US"/>
          </a:p>
        </p:txBody>
      </p:sp>
    </p:spTree>
    <p:extLst>
      <p:ext uri="{BB962C8B-B14F-4D97-AF65-F5344CB8AC3E}">
        <p14:creationId xmlns:p14="http://schemas.microsoft.com/office/powerpoint/2010/main" val="19012349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B8783448-75BA-4F24-B826-F99C247D61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795049DF-20D5-4FC0-99E5-4059CFE32C62}"/>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0">
            <a:extLst>
              <a:ext uri="{FF2B5EF4-FFF2-40B4-BE49-F238E27FC236}">
                <a16:creationId xmlns:a16="http://schemas.microsoft.com/office/drawing/2014/main" id="{2803EFEC-C60C-4A26-A3C4-6BF52D8A0CAD}"/>
              </a:ext>
            </a:extLst>
          </p:cNvPr>
          <p:cNvSpPr>
            <a:spLocks noGrp="1" noChangeArrowheads="1"/>
          </p:cNvSpPr>
          <p:nvPr>
            <p:ph type="sldNum" sz="quarter" idx="12"/>
          </p:nvPr>
        </p:nvSpPr>
        <p:spPr/>
        <p:txBody>
          <a:bodyPr/>
          <a:lstStyle>
            <a:lvl1pPr>
              <a:defRPr/>
            </a:lvl1pPr>
          </a:lstStyle>
          <a:p>
            <a:fld id="{4B73CA33-08A6-4DC3-B463-AEB6497E196D}" type="slidenum">
              <a:rPr lang="en-US" altLang="en-US"/>
              <a:pPr/>
              <a:t>‹#›</a:t>
            </a:fld>
            <a:endParaRPr lang="en-US" altLang="en-US"/>
          </a:p>
        </p:txBody>
      </p:sp>
    </p:spTree>
    <p:extLst>
      <p:ext uri="{BB962C8B-B14F-4D97-AF65-F5344CB8AC3E}">
        <p14:creationId xmlns:p14="http://schemas.microsoft.com/office/powerpoint/2010/main" val="37425733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71F28314-4925-4144-9561-D2ADA067C3C7}"/>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1691D56E-1860-4E04-8C01-6F1930BE67A1}"/>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10">
            <a:extLst>
              <a:ext uri="{FF2B5EF4-FFF2-40B4-BE49-F238E27FC236}">
                <a16:creationId xmlns:a16="http://schemas.microsoft.com/office/drawing/2014/main" id="{7982452A-6486-4BC1-BF21-2759521B629D}"/>
              </a:ext>
            </a:extLst>
          </p:cNvPr>
          <p:cNvSpPr>
            <a:spLocks noGrp="1" noChangeArrowheads="1"/>
          </p:cNvSpPr>
          <p:nvPr>
            <p:ph type="sldNum" sz="quarter" idx="12"/>
          </p:nvPr>
        </p:nvSpPr>
        <p:spPr/>
        <p:txBody>
          <a:bodyPr/>
          <a:lstStyle>
            <a:lvl1pPr>
              <a:defRPr/>
            </a:lvl1pPr>
          </a:lstStyle>
          <a:p>
            <a:fld id="{712682CE-8F90-458B-95F5-7800A32137B1}" type="slidenum">
              <a:rPr lang="en-US" altLang="en-US"/>
              <a:pPr/>
              <a:t>‹#›</a:t>
            </a:fld>
            <a:endParaRPr lang="en-US" altLang="en-US"/>
          </a:p>
        </p:txBody>
      </p:sp>
    </p:spTree>
    <p:extLst>
      <p:ext uri="{BB962C8B-B14F-4D97-AF65-F5344CB8AC3E}">
        <p14:creationId xmlns:p14="http://schemas.microsoft.com/office/powerpoint/2010/main" val="31504788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2ED4E621-879C-4000-AADC-9F43E2EB1A5C}"/>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9E6B8F93-8DF2-4D61-995E-23F380D95CCD}"/>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10">
            <a:extLst>
              <a:ext uri="{FF2B5EF4-FFF2-40B4-BE49-F238E27FC236}">
                <a16:creationId xmlns:a16="http://schemas.microsoft.com/office/drawing/2014/main" id="{970393AA-E114-4ED5-80CE-B967537B366D}"/>
              </a:ext>
            </a:extLst>
          </p:cNvPr>
          <p:cNvSpPr>
            <a:spLocks noGrp="1" noChangeArrowheads="1"/>
          </p:cNvSpPr>
          <p:nvPr>
            <p:ph type="sldNum" sz="quarter" idx="12"/>
          </p:nvPr>
        </p:nvSpPr>
        <p:spPr/>
        <p:txBody>
          <a:bodyPr/>
          <a:lstStyle>
            <a:lvl1pPr>
              <a:defRPr/>
            </a:lvl1pPr>
          </a:lstStyle>
          <a:p>
            <a:fld id="{566DAC64-18F2-4899-B8EB-983F5BD47F37}" type="slidenum">
              <a:rPr lang="en-US" altLang="en-US"/>
              <a:pPr/>
              <a:t>‹#›</a:t>
            </a:fld>
            <a:endParaRPr lang="en-US" altLang="en-US"/>
          </a:p>
        </p:txBody>
      </p:sp>
    </p:spTree>
    <p:extLst>
      <p:ext uri="{BB962C8B-B14F-4D97-AF65-F5344CB8AC3E}">
        <p14:creationId xmlns:p14="http://schemas.microsoft.com/office/powerpoint/2010/main" val="25589557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607D78E1-14DB-4E79-BF8E-EFF983D777CA}"/>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5A37C9A5-075C-4A65-9A9B-497F978D8032}"/>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10">
            <a:extLst>
              <a:ext uri="{FF2B5EF4-FFF2-40B4-BE49-F238E27FC236}">
                <a16:creationId xmlns:a16="http://schemas.microsoft.com/office/drawing/2014/main" id="{4BCB1C2C-FDE3-46E2-A114-0EDDF324E831}"/>
              </a:ext>
            </a:extLst>
          </p:cNvPr>
          <p:cNvSpPr>
            <a:spLocks noGrp="1" noChangeArrowheads="1"/>
          </p:cNvSpPr>
          <p:nvPr>
            <p:ph type="sldNum" sz="quarter" idx="12"/>
          </p:nvPr>
        </p:nvSpPr>
        <p:spPr/>
        <p:txBody>
          <a:bodyPr/>
          <a:lstStyle>
            <a:lvl1pPr>
              <a:defRPr/>
            </a:lvl1pPr>
          </a:lstStyle>
          <a:p>
            <a:fld id="{BCD5B8A6-679D-44E2-B9AE-8881D8C4BEB5}" type="slidenum">
              <a:rPr lang="en-US" altLang="en-US"/>
              <a:pPr/>
              <a:t>‹#›</a:t>
            </a:fld>
            <a:endParaRPr lang="en-US" altLang="en-US"/>
          </a:p>
        </p:txBody>
      </p:sp>
    </p:spTree>
    <p:extLst>
      <p:ext uri="{BB962C8B-B14F-4D97-AF65-F5344CB8AC3E}">
        <p14:creationId xmlns:p14="http://schemas.microsoft.com/office/powerpoint/2010/main" val="32211859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38CC86D5-09BA-4D83-A0FC-2751573028F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87782C0-B2E2-49F6-8DAC-FE1E35AD39F2}"/>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0">
            <a:extLst>
              <a:ext uri="{FF2B5EF4-FFF2-40B4-BE49-F238E27FC236}">
                <a16:creationId xmlns:a16="http://schemas.microsoft.com/office/drawing/2014/main" id="{D6514BE1-227D-45A7-B8DF-C7EAA469524B}"/>
              </a:ext>
            </a:extLst>
          </p:cNvPr>
          <p:cNvSpPr>
            <a:spLocks noGrp="1" noChangeArrowheads="1"/>
          </p:cNvSpPr>
          <p:nvPr>
            <p:ph type="sldNum" sz="quarter" idx="12"/>
          </p:nvPr>
        </p:nvSpPr>
        <p:spPr/>
        <p:txBody>
          <a:bodyPr/>
          <a:lstStyle>
            <a:lvl1pPr>
              <a:defRPr/>
            </a:lvl1pPr>
          </a:lstStyle>
          <a:p>
            <a:fld id="{D32A48E9-667E-4025-8EB1-093493F04B05}" type="slidenum">
              <a:rPr lang="en-US" altLang="en-US"/>
              <a:pPr/>
              <a:t>‹#›</a:t>
            </a:fld>
            <a:endParaRPr lang="en-US" altLang="en-US"/>
          </a:p>
        </p:txBody>
      </p:sp>
    </p:spTree>
    <p:extLst>
      <p:ext uri="{BB962C8B-B14F-4D97-AF65-F5344CB8AC3E}">
        <p14:creationId xmlns:p14="http://schemas.microsoft.com/office/powerpoint/2010/main" val="1235664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6A804B50-6272-4622-9D25-D79999882458}"/>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9E34A172-F0C6-48F8-8396-99899C3AFBE0}"/>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0">
            <a:extLst>
              <a:ext uri="{FF2B5EF4-FFF2-40B4-BE49-F238E27FC236}">
                <a16:creationId xmlns:a16="http://schemas.microsoft.com/office/drawing/2014/main" id="{477E3636-F514-46E6-811F-E40B420F6FD4}"/>
              </a:ext>
            </a:extLst>
          </p:cNvPr>
          <p:cNvSpPr>
            <a:spLocks noGrp="1" noChangeArrowheads="1"/>
          </p:cNvSpPr>
          <p:nvPr>
            <p:ph type="sldNum" sz="quarter" idx="12"/>
          </p:nvPr>
        </p:nvSpPr>
        <p:spPr/>
        <p:txBody>
          <a:bodyPr/>
          <a:lstStyle>
            <a:lvl1pPr>
              <a:defRPr/>
            </a:lvl1pPr>
          </a:lstStyle>
          <a:p>
            <a:fld id="{0A00A577-06C1-4B34-895A-480ACBE9E326}" type="slidenum">
              <a:rPr lang="en-US" altLang="en-US"/>
              <a:pPr/>
              <a:t>‹#›</a:t>
            </a:fld>
            <a:endParaRPr lang="en-US" altLang="en-US"/>
          </a:p>
        </p:txBody>
      </p:sp>
    </p:spTree>
    <p:extLst>
      <p:ext uri="{BB962C8B-B14F-4D97-AF65-F5344CB8AC3E}">
        <p14:creationId xmlns:p14="http://schemas.microsoft.com/office/powerpoint/2010/main" val="28935514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8936C1AD-A99E-4F15-B1B8-588E3C319AA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A7DF3EF8-85E7-4CF3-8A91-A859E9897FD6}"/>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0">
            <a:extLst>
              <a:ext uri="{FF2B5EF4-FFF2-40B4-BE49-F238E27FC236}">
                <a16:creationId xmlns:a16="http://schemas.microsoft.com/office/drawing/2014/main" id="{39D2F741-837D-4401-857E-4E967A638E39}"/>
              </a:ext>
            </a:extLst>
          </p:cNvPr>
          <p:cNvSpPr>
            <a:spLocks noGrp="1" noChangeArrowheads="1"/>
          </p:cNvSpPr>
          <p:nvPr>
            <p:ph type="sldNum" sz="quarter" idx="12"/>
          </p:nvPr>
        </p:nvSpPr>
        <p:spPr/>
        <p:txBody>
          <a:bodyPr/>
          <a:lstStyle>
            <a:lvl1pPr>
              <a:defRPr/>
            </a:lvl1pPr>
          </a:lstStyle>
          <a:p>
            <a:fld id="{B5DCAF4A-890A-4190-9803-DBD47FD02F34}" type="slidenum">
              <a:rPr lang="en-US" altLang="en-US"/>
              <a:pPr/>
              <a:t>‹#›</a:t>
            </a:fld>
            <a:endParaRPr lang="en-US" altLang="en-US"/>
          </a:p>
        </p:txBody>
      </p:sp>
    </p:spTree>
    <p:extLst>
      <p:ext uri="{BB962C8B-B14F-4D97-AF65-F5344CB8AC3E}">
        <p14:creationId xmlns:p14="http://schemas.microsoft.com/office/powerpoint/2010/main" val="17792406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5F76EDC2-32FC-4443-950D-95A6B631505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5F22BEC1-7A68-4967-BA95-AB43475FB5D1}"/>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0">
            <a:extLst>
              <a:ext uri="{FF2B5EF4-FFF2-40B4-BE49-F238E27FC236}">
                <a16:creationId xmlns:a16="http://schemas.microsoft.com/office/drawing/2014/main" id="{E0CACD7F-102D-4600-9730-8B9072416EFD}"/>
              </a:ext>
            </a:extLst>
          </p:cNvPr>
          <p:cNvSpPr>
            <a:spLocks noGrp="1" noChangeArrowheads="1"/>
          </p:cNvSpPr>
          <p:nvPr>
            <p:ph type="sldNum" sz="quarter" idx="12"/>
          </p:nvPr>
        </p:nvSpPr>
        <p:spPr/>
        <p:txBody>
          <a:bodyPr/>
          <a:lstStyle>
            <a:lvl1pPr>
              <a:defRPr/>
            </a:lvl1pPr>
          </a:lstStyle>
          <a:p>
            <a:fld id="{C754A0AF-96AC-4A78-8E5B-055F62A10724}" type="slidenum">
              <a:rPr lang="en-US" altLang="en-US"/>
              <a:pPr/>
              <a:t>‹#›</a:t>
            </a:fld>
            <a:endParaRPr lang="en-US" altLang="en-US"/>
          </a:p>
        </p:txBody>
      </p:sp>
    </p:spTree>
    <p:extLst>
      <p:ext uri="{BB962C8B-B14F-4D97-AF65-F5344CB8AC3E}">
        <p14:creationId xmlns:p14="http://schemas.microsoft.com/office/powerpoint/2010/main" val="1509950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A782DC-1261-4F76-90BC-3E0C898FC05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C168B9-B7EC-494D-B5F1-418B2955D1F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FB7BA0-5F67-47B6-B787-D76554743C90}"/>
              </a:ext>
            </a:extLst>
          </p:cNvPr>
          <p:cNvSpPr txBox="1">
            <a:spLocks noGrp="1"/>
          </p:cNvSpPr>
          <p:nvPr>
            <p:ph type="sldNum" sz="quarter" idx="12"/>
          </p:nvPr>
        </p:nvSpPr>
        <p:spPr>
          <a:ln/>
        </p:spPr>
        <p:txBody>
          <a:bodyPr/>
          <a:lstStyle>
            <a:lvl1pPr>
              <a:defRPr/>
            </a:lvl1pPr>
          </a:lstStyle>
          <a:p>
            <a:fld id="{8CDA0832-CB25-4272-9CC7-D8204536111F}" type="slidenum">
              <a:rPr lang="en-US" altLang="en-US"/>
              <a:pPr/>
              <a:t>‹#›</a:t>
            </a:fld>
            <a:endParaRPr lang="en-US" altLang="en-US"/>
          </a:p>
        </p:txBody>
      </p:sp>
    </p:spTree>
    <p:extLst>
      <p:ext uri="{BB962C8B-B14F-4D97-AF65-F5344CB8AC3E}">
        <p14:creationId xmlns:p14="http://schemas.microsoft.com/office/powerpoint/2010/main" val="2314532807"/>
      </p:ext>
    </p:extLst>
  </p:cSld>
  <p:clrMapOvr>
    <a:masterClrMapping/>
  </p:clrMapOvr>
  <p:transition/>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36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3699"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FF2D0782-61AF-411D-8E86-ECA7C198250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8E4C4F8-B34B-43EA-B5ED-80A84562325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8633B87D-EEC2-4414-A789-1839FD025D2B}"/>
              </a:ext>
            </a:extLst>
          </p:cNvPr>
          <p:cNvSpPr>
            <a:spLocks noGrp="1" noChangeArrowheads="1"/>
          </p:cNvSpPr>
          <p:nvPr>
            <p:ph type="sldNum" sz="quarter" idx="12"/>
          </p:nvPr>
        </p:nvSpPr>
        <p:spPr/>
        <p:txBody>
          <a:bodyPr/>
          <a:lstStyle>
            <a:lvl1pPr eaLnBrk="1" hangingPunct="1">
              <a:defRPr/>
            </a:lvl1pPr>
          </a:lstStyle>
          <a:p>
            <a:fld id="{7BEAB4CC-02DF-4F5C-951C-C177AB09A499}" type="slidenum">
              <a:rPr lang="en-US" altLang="en-US"/>
              <a:pPr/>
              <a:t>‹#›</a:t>
            </a:fld>
            <a:endParaRPr lang="en-US" altLang="en-US"/>
          </a:p>
        </p:txBody>
      </p:sp>
    </p:spTree>
    <p:extLst>
      <p:ext uri="{BB962C8B-B14F-4D97-AF65-F5344CB8AC3E}">
        <p14:creationId xmlns:p14="http://schemas.microsoft.com/office/powerpoint/2010/main" val="6581722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A05BF8-7315-4E67-ABEC-A334EC205031}"/>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8A3FDEA1-2463-4B64-88BE-11A3AEF4E8B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7FDF5180-7942-4984-B32A-AF4B6956CB85}"/>
              </a:ext>
            </a:extLst>
          </p:cNvPr>
          <p:cNvSpPr>
            <a:spLocks noGrp="1" noChangeArrowheads="1"/>
          </p:cNvSpPr>
          <p:nvPr>
            <p:ph type="sldNum" sz="quarter" idx="12"/>
          </p:nvPr>
        </p:nvSpPr>
        <p:spPr/>
        <p:txBody>
          <a:bodyPr/>
          <a:lstStyle>
            <a:lvl1pPr eaLnBrk="1" hangingPunct="1">
              <a:defRPr/>
            </a:lvl1pPr>
          </a:lstStyle>
          <a:p>
            <a:fld id="{16B2F2EE-E80D-4B62-B671-BE983E30EF98}" type="slidenum">
              <a:rPr lang="en-US" altLang="en-US"/>
              <a:pPr/>
              <a:t>‹#›</a:t>
            </a:fld>
            <a:endParaRPr lang="en-US" altLang="en-US"/>
          </a:p>
        </p:txBody>
      </p:sp>
    </p:spTree>
    <p:extLst>
      <p:ext uri="{BB962C8B-B14F-4D97-AF65-F5344CB8AC3E}">
        <p14:creationId xmlns:p14="http://schemas.microsoft.com/office/powerpoint/2010/main" val="37472995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FDE251D-A734-4797-8599-45FE667343D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06AF1520-EE71-481A-B7AD-50580EC3B9A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4769F11A-DAA7-4BD3-BDC4-0CBB1FE01B55}"/>
              </a:ext>
            </a:extLst>
          </p:cNvPr>
          <p:cNvSpPr>
            <a:spLocks noGrp="1" noChangeArrowheads="1"/>
          </p:cNvSpPr>
          <p:nvPr>
            <p:ph type="sldNum" sz="quarter" idx="12"/>
          </p:nvPr>
        </p:nvSpPr>
        <p:spPr/>
        <p:txBody>
          <a:bodyPr/>
          <a:lstStyle>
            <a:lvl1pPr eaLnBrk="1" hangingPunct="1">
              <a:defRPr/>
            </a:lvl1pPr>
          </a:lstStyle>
          <a:p>
            <a:fld id="{D94E7F0B-AF86-4A32-8AAD-F8EF4A893647}" type="slidenum">
              <a:rPr lang="en-US" altLang="en-US"/>
              <a:pPr/>
              <a:t>‹#›</a:t>
            </a:fld>
            <a:endParaRPr lang="en-US" altLang="en-US"/>
          </a:p>
        </p:txBody>
      </p:sp>
    </p:spTree>
    <p:extLst>
      <p:ext uri="{BB962C8B-B14F-4D97-AF65-F5344CB8AC3E}">
        <p14:creationId xmlns:p14="http://schemas.microsoft.com/office/powerpoint/2010/main" val="683705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F67BE6-2199-4EF2-B4E8-15E53955670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2A274360-1A9A-45AD-BB9A-18D6640051B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4C64A099-4ECD-4F4C-B99C-0E8ECE65662E}"/>
              </a:ext>
            </a:extLst>
          </p:cNvPr>
          <p:cNvSpPr>
            <a:spLocks noGrp="1" noChangeArrowheads="1"/>
          </p:cNvSpPr>
          <p:nvPr>
            <p:ph type="sldNum" sz="quarter" idx="12"/>
          </p:nvPr>
        </p:nvSpPr>
        <p:spPr/>
        <p:txBody>
          <a:bodyPr/>
          <a:lstStyle>
            <a:lvl1pPr eaLnBrk="1" hangingPunct="1">
              <a:defRPr/>
            </a:lvl1pPr>
          </a:lstStyle>
          <a:p>
            <a:fld id="{558A8CC6-411B-4B1E-9FAE-B3FA335385E9}" type="slidenum">
              <a:rPr lang="en-US" altLang="en-US"/>
              <a:pPr/>
              <a:t>‹#›</a:t>
            </a:fld>
            <a:endParaRPr lang="en-US" altLang="en-US"/>
          </a:p>
        </p:txBody>
      </p:sp>
    </p:spTree>
    <p:extLst>
      <p:ext uri="{BB962C8B-B14F-4D97-AF65-F5344CB8AC3E}">
        <p14:creationId xmlns:p14="http://schemas.microsoft.com/office/powerpoint/2010/main" val="2549490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93C177-AE73-46C9-AC7B-0DB4C69AD4F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68326D03-C8D7-426A-B1F3-9DB6CD5B3E9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63098020-2E2C-4797-9635-D024993B1073}"/>
              </a:ext>
            </a:extLst>
          </p:cNvPr>
          <p:cNvSpPr>
            <a:spLocks noGrp="1" noChangeArrowheads="1"/>
          </p:cNvSpPr>
          <p:nvPr>
            <p:ph type="sldNum" sz="quarter" idx="12"/>
          </p:nvPr>
        </p:nvSpPr>
        <p:spPr/>
        <p:txBody>
          <a:bodyPr/>
          <a:lstStyle>
            <a:lvl1pPr eaLnBrk="1" hangingPunct="1">
              <a:defRPr/>
            </a:lvl1pPr>
          </a:lstStyle>
          <a:p>
            <a:fld id="{E42A9921-7F33-4F49-80C1-E2C69C60A0AD}" type="slidenum">
              <a:rPr lang="en-US" altLang="en-US"/>
              <a:pPr/>
              <a:t>‹#›</a:t>
            </a:fld>
            <a:endParaRPr lang="en-US" altLang="en-US"/>
          </a:p>
        </p:txBody>
      </p:sp>
    </p:spTree>
    <p:extLst>
      <p:ext uri="{BB962C8B-B14F-4D97-AF65-F5344CB8AC3E}">
        <p14:creationId xmlns:p14="http://schemas.microsoft.com/office/powerpoint/2010/main" val="4965173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B3EF9B-8786-4B05-9C89-1D902311E96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378D8388-2B47-486C-813A-5CD516FECCF8}"/>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0CF6FB27-6BCF-4E40-9609-6CE80E61306A}"/>
              </a:ext>
            </a:extLst>
          </p:cNvPr>
          <p:cNvSpPr>
            <a:spLocks noGrp="1" noChangeArrowheads="1"/>
          </p:cNvSpPr>
          <p:nvPr>
            <p:ph type="sldNum" sz="quarter" idx="12"/>
          </p:nvPr>
        </p:nvSpPr>
        <p:spPr/>
        <p:txBody>
          <a:bodyPr/>
          <a:lstStyle>
            <a:lvl1pPr eaLnBrk="1" hangingPunct="1">
              <a:defRPr/>
            </a:lvl1pPr>
          </a:lstStyle>
          <a:p>
            <a:fld id="{225C4D93-527F-427B-8557-28BE0F73014F}" type="slidenum">
              <a:rPr lang="en-US" altLang="en-US"/>
              <a:pPr/>
              <a:t>‹#›</a:t>
            </a:fld>
            <a:endParaRPr lang="en-US" altLang="en-US"/>
          </a:p>
        </p:txBody>
      </p:sp>
    </p:spTree>
    <p:extLst>
      <p:ext uri="{BB962C8B-B14F-4D97-AF65-F5344CB8AC3E}">
        <p14:creationId xmlns:p14="http://schemas.microsoft.com/office/powerpoint/2010/main" val="36166899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5ACE33-3EFD-4523-92D0-54ADE08282F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20AC4F78-74DD-4871-B924-027919F21C2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CE657B1B-BFF7-4282-B33F-C6E07EBA6887}"/>
              </a:ext>
            </a:extLst>
          </p:cNvPr>
          <p:cNvSpPr>
            <a:spLocks noGrp="1" noChangeArrowheads="1"/>
          </p:cNvSpPr>
          <p:nvPr>
            <p:ph type="sldNum" sz="quarter" idx="12"/>
          </p:nvPr>
        </p:nvSpPr>
        <p:spPr/>
        <p:txBody>
          <a:bodyPr/>
          <a:lstStyle>
            <a:lvl1pPr eaLnBrk="1" hangingPunct="1">
              <a:defRPr/>
            </a:lvl1pPr>
          </a:lstStyle>
          <a:p>
            <a:fld id="{678E42E8-EAE5-4E95-8D8F-490919BC99EA}" type="slidenum">
              <a:rPr lang="en-US" altLang="en-US"/>
              <a:pPr/>
              <a:t>‹#›</a:t>
            </a:fld>
            <a:endParaRPr lang="en-US" altLang="en-US"/>
          </a:p>
        </p:txBody>
      </p:sp>
    </p:spTree>
    <p:extLst>
      <p:ext uri="{BB962C8B-B14F-4D97-AF65-F5344CB8AC3E}">
        <p14:creationId xmlns:p14="http://schemas.microsoft.com/office/powerpoint/2010/main" val="14918022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A393C03-5872-47E4-9CE0-567339CAA50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21FAC1A1-7801-4B8A-A296-0420C2D2937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1C1B9C9E-8F72-4A21-9CBA-07CA4A0D70CA}"/>
              </a:ext>
            </a:extLst>
          </p:cNvPr>
          <p:cNvSpPr>
            <a:spLocks noGrp="1" noChangeArrowheads="1"/>
          </p:cNvSpPr>
          <p:nvPr>
            <p:ph type="sldNum" sz="quarter" idx="12"/>
          </p:nvPr>
        </p:nvSpPr>
        <p:spPr/>
        <p:txBody>
          <a:bodyPr/>
          <a:lstStyle>
            <a:lvl1pPr eaLnBrk="1" hangingPunct="1">
              <a:defRPr/>
            </a:lvl1pPr>
          </a:lstStyle>
          <a:p>
            <a:fld id="{7386370B-1DD9-4EC6-BF18-28861FA29360}" type="slidenum">
              <a:rPr lang="en-US" altLang="en-US"/>
              <a:pPr/>
              <a:t>‹#›</a:t>
            </a:fld>
            <a:endParaRPr lang="en-US" altLang="en-US"/>
          </a:p>
        </p:txBody>
      </p:sp>
    </p:spTree>
    <p:extLst>
      <p:ext uri="{BB962C8B-B14F-4D97-AF65-F5344CB8AC3E}">
        <p14:creationId xmlns:p14="http://schemas.microsoft.com/office/powerpoint/2010/main" val="23701049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0E18EF5-0FE5-440F-9D11-CBF0B790A34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0D40A5E-8610-4B15-BA22-ED3DF69F57A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417017A2-A5A2-4A07-ADD3-334BB83BF30B}"/>
              </a:ext>
            </a:extLst>
          </p:cNvPr>
          <p:cNvSpPr>
            <a:spLocks noGrp="1" noChangeArrowheads="1"/>
          </p:cNvSpPr>
          <p:nvPr>
            <p:ph type="sldNum" sz="quarter" idx="12"/>
          </p:nvPr>
        </p:nvSpPr>
        <p:spPr/>
        <p:txBody>
          <a:bodyPr/>
          <a:lstStyle>
            <a:lvl1pPr eaLnBrk="1" hangingPunct="1">
              <a:defRPr/>
            </a:lvl1pPr>
          </a:lstStyle>
          <a:p>
            <a:fld id="{150B3B9C-C574-4BCF-A74D-CA9C6D66C332}" type="slidenum">
              <a:rPr lang="en-US" altLang="en-US"/>
              <a:pPr/>
              <a:t>‹#›</a:t>
            </a:fld>
            <a:endParaRPr lang="en-US" altLang="en-US"/>
          </a:p>
        </p:txBody>
      </p:sp>
    </p:spTree>
    <p:extLst>
      <p:ext uri="{BB962C8B-B14F-4D97-AF65-F5344CB8AC3E}">
        <p14:creationId xmlns:p14="http://schemas.microsoft.com/office/powerpoint/2010/main" val="41388242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7D740-9CCA-486E-95DD-382DB22DA78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39253D98-C09F-42A4-9E7C-8FC27778786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C4CA5631-585F-4385-B1DF-EF09805A9C32}"/>
              </a:ext>
            </a:extLst>
          </p:cNvPr>
          <p:cNvSpPr>
            <a:spLocks noGrp="1" noChangeArrowheads="1"/>
          </p:cNvSpPr>
          <p:nvPr>
            <p:ph type="sldNum" sz="quarter" idx="12"/>
          </p:nvPr>
        </p:nvSpPr>
        <p:spPr/>
        <p:txBody>
          <a:bodyPr/>
          <a:lstStyle>
            <a:lvl1pPr eaLnBrk="1" hangingPunct="1">
              <a:defRPr/>
            </a:lvl1pPr>
          </a:lstStyle>
          <a:p>
            <a:fld id="{BB3F58B6-9048-4166-BD36-60526BB0B05F}" type="slidenum">
              <a:rPr lang="en-US" altLang="en-US"/>
              <a:pPr/>
              <a:t>‹#›</a:t>
            </a:fld>
            <a:endParaRPr lang="en-US" altLang="en-US"/>
          </a:p>
        </p:txBody>
      </p:sp>
    </p:spTree>
    <p:extLst>
      <p:ext uri="{BB962C8B-B14F-4D97-AF65-F5344CB8AC3E}">
        <p14:creationId xmlns:p14="http://schemas.microsoft.com/office/powerpoint/2010/main" val="2555744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6DB31CF-BEE5-4818-9F1F-71675CC289A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465772-EA1A-4612-A2E9-9F13DF4C8EF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901D38-055A-4FE9-9393-3FF350CE0B9D}"/>
              </a:ext>
            </a:extLst>
          </p:cNvPr>
          <p:cNvSpPr txBox="1">
            <a:spLocks noGrp="1"/>
          </p:cNvSpPr>
          <p:nvPr>
            <p:ph type="sldNum" sz="quarter" idx="12"/>
          </p:nvPr>
        </p:nvSpPr>
        <p:spPr>
          <a:ln/>
        </p:spPr>
        <p:txBody>
          <a:bodyPr/>
          <a:lstStyle>
            <a:lvl1pPr>
              <a:defRPr/>
            </a:lvl1pPr>
          </a:lstStyle>
          <a:p>
            <a:fld id="{83F1C9BC-FDE8-4E34-8F07-942FBF41C036}" type="slidenum">
              <a:rPr lang="en-US" altLang="en-US"/>
              <a:pPr/>
              <a:t>‹#›</a:t>
            </a:fld>
            <a:endParaRPr lang="en-US" altLang="en-US"/>
          </a:p>
        </p:txBody>
      </p:sp>
    </p:spTree>
    <p:extLst>
      <p:ext uri="{BB962C8B-B14F-4D97-AF65-F5344CB8AC3E}">
        <p14:creationId xmlns:p14="http://schemas.microsoft.com/office/powerpoint/2010/main" val="138039472"/>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994422-166B-46DA-938F-0E34B065701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3A64518F-05A5-4270-912B-EAE955030BD4}"/>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78E229DF-F60C-402D-8CD1-8579D0AAE23E}"/>
              </a:ext>
            </a:extLst>
          </p:cNvPr>
          <p:cNvSpPr>
            <a:spLocks noGrp="1" noChangeArrowheads="1"/>
          </p:cNvSpPr>
          <p:nvPr>
            <p:ph type="sldNum" sz="quarter" idx="12"/>
          </p:nvPr>
        </p:nvSpPr>
        <p:spPr/>
        <p:txBody>
          <a:bodyPr/>
          <a:lstStyle>
            <a:lvl1pPr eaLnBrk="1" hangingPunct="1">
              <a:defRPr/>
            </a:lvl1pPr>
          </a:lstStyle>
          <a:p>
            <a:fld id="{537E36BA-3DF5-4067-815F-BCFD6756FDE7}" type="slidenum">
              <a:rPr lang="en-US" altLang="en-US"/>
              <a:pPr/>
              <a:t>‹#›</a:t>
            </a:fld>
            <a:endParaRPr lang="en-US" altLang="en-US"/>
          </a:p>
        </p:txBody>
      </p:sp>
    </p:spTree>
    <p:extLst>
      <p:ext uri="{BB962C8B-B14F-4D97-AF65-F5344CB8AC3E}">
        <p14:creationId xmlns:p14="http://schemas.microsoft.com/office/powerpoint/2010/main" val="30874914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DC9D34-3235-4EFD-BE7A-89CD1FDC3787}"/>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FDF082-F878-4CA9-90D1-94808863C445}"/>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83EC0349-F475-4E94-95D6-5E4B8B7C8A68}"/>
              </a:ext>
            </a:extLst>
          </p:cNvPr>
          <p:cNvSpPr>
            <a:spLocks noGrp="1" noChangeArrowheads="1"/>
          </p:cNvSpPr>
          <p:nvPr>
            <p:ph type="sldNum" sz="quarter" idx="12"/>
          </p:nvPr>
        </p:nvSpPr>
        <p:spPr/>
        <p:txBody>
          <a:bodyPr/>
          <a:lstStyle>
            <a:lvl1pPr>
              <a:defRPr/>
            </a:lvl1pPr>
          </a:lstStyle>
          <a:p>
            <a:fld id="{3B214F2A-CC1A-4985-9899-B287B0B5E498}" type="slidenum">
              <a:rPr lang="en-US" altLang="en-US"/>
              <a:pPr/>
              <a:t>‹#›</a:t>
            </a:fld>
            <a:endParaRPr lang="en-US" altLang="en-US"/>
          </a:p>
        </p:txBody>
      </p:sp>
    </p:spTree>
    <p:extLst>
      <p:ext uri="{BB962C8B-B14F-4D97-AF65-F5344CB8AC3E}">
        <p14:creationId xmlns:p14="http://schemas.microsoft.com/office/powerpoint/2010/main" val="40949397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563D83-35F8-49F9-8005-3DE0446097CB}"/>
              </a:ext>
            </a:extLst>
          </p:cNvPr>
          <p:cNvSpPr>
            <a:spLocks noGrp="1"/>
          </p:cNvSpPr>
          <p:nvPr>
            <p:ph type="dt" sz="half" idx="10"/>
          </p:nvPr>
        </p:nvSpPr>
        <p:spPr/>
        <p:txBody>
          <a:bodyPr/>
          <a:lstStyle>
            <a:lvl1pPr algn="ctr">
              <a:defRPr>
                <a:latin typeface="Arial" charset="0"/>
                <a:ea typeface="Osaka" charset="0"/>
                <a:cs typeface="Osaka" charset="0"/>
              </a:defRPr>
            </a:lvl1pPr>
          </a:lstStyle>
          <a:p>
            <a:pPr>
              <a:defRPr/>
            </a:pPr>
            <a:endParaRPr lang="en-US"/>
          </a:p>
        </p:txBody>
      </p:sp>
      <p:sp>
        <p:nvSpPr>
          <p:cNvPr id="3" name="Slide Number Placeholder 2">
            <a:extLst>
              <a:ext uri="{FF2B5EF4-FFF2-40B4-BE49-F238E27FC236}">
                <a16:creationId xmlns:a16="http://schemas.microsoft.com/office/drawing/2014/main" id="{F09AF12A-C1AF-4B56-92AB-C47193307620}"/>
              </a:ext>
            </a:extLst>
          </p:cNvPr>
          <p:cNvSpPr>
            <a:spLocks noGrp="1"/>
          </p:cNvSpPr>
          <p:nvPr>
            <p:ph type="sldNum" sz="quarter" idx="11"/>
          </p:nvPr>
        </p:nvSpPr>
        <p:spPr/>
        <p:txBody>
          <a:bodyPr/>
          <a:lstStyle>
            <a:lvl1pPr>
              <a:defRPr>
                <a:latin typeface="Arial" charset="0"/>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9416896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80808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80808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678E2B14-C677-448C-B39F-E202412914C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3AFFC4-A12C-420C-9D4C-E60FA184A15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46E1CB-B2E1-4674-8C32-7EF6ABD3B471}"/>
              </a:ext>
            </a:extLst>
          </p:cNvPr>
          <p:cNvSpPr txBox="1">
            <a:spLocks noGrp="1"/>
          </p:cNvSpPr>
          <p:nvPr>
            <p:ph type="sldNum" sz="quarter" idx="12"/>
          </p:nvPr>
        </p:nvSpPr>
        <p:spPr>
          <a:ln/>
        </p:spPr>
        <p:txBody>
          <a:bodyPr/>
          <a:lstStyle>
            <a:lvl1pPr>
              <a:defRPr/>
            </a:lvl1pPr>
          </a:lstStyle>
          <a:p>
            <a:fld id="{0FDC8D96-C853-41E9-9B3F-9F516A19C20F}" type="slidenum">
              <a:rPr lang="en-US" altLang="en-US"/>
              <a:pPr/>
              <a:t>‹#›</a:t>
            </a:fld>
            <a:endParaRPr lang="en-US" altLang="en-US"/>
          </a:p>
        </p:txBody>
      </p:sp>
    </p:spTree>
    <p:extLst>
      <p:ext uri="{BB962C8B-B14F-4D97-AF65-F5344CB8AC3E}">
        <p14:creationId xmlns:p14="http://schemas.microsoft.com/office/powerpoint/2010/main" val="4083122271"/>
      </p:ext>
    </p:extLst>
  </p:cSld>
  <p:clrMapOvr>
    <a:masterClrMapping/>
  </p:clrMapOvr>
  <p:transition/>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CDF440-0316-4FA8-9407-74A1BC4F86C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1503C1-C0F5-4CFB-867B-D9510AA4EEE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81B2AF-1ED4-42D1-A098-109F4789BC22}"/>
              </a:ext>
            </a:extLst>
          </p:cNvPr>
          <p:cNvSpPr txBox="1">
            <a:spLocks noGrp="1"/>
          </p:cNvSpPr>
          <p:nvPr>
            <p:ph type="sldNum" sz="quarter" idx="12"/>
          </p:nvPr>
        </p:nvSpPr>
        <p:spPr>
          <a:ln/>
        </p:spPr>
        <p:txBody>
          <a:bodyPr/>
          <a:lstStyle>
            <a:lvl1pPr>
              <a:defRPr/>
            </a:lvl1pPr>
          </a:lstStyle>
          <a:p>
            <a:fld id="{C3091919-40C1-41EA-A5A9-8FBD1A155707}" type="slidenum">
              <a:rPr lang="en-US" altLang="en-US"/>
              <a:pPr/>
              <a:t>‹#›</a:t>
            </a:fld>
            <a:endParaRPr lang="en-US" altLang="en-US"/>
          </a:p>
        </p:txBody>
      </p:sp>
    </p:spTree>
    <p:extLst>
      <p:ext uri="{BB962C8B-B14F-4D97-AF65-F5344CB8AC3E}">
        <p14:creationId xmlns:p14="http://schemas.microsoft.com/office/powerpoint/2010/main" val="3048363488"/>
      </p:ext>
    </p:extLst>
  </p:cSld>
  <p:clrMapOvr>
    <a:masterClrMapping/>
  </p:clrMapOvr>
  <p:transition/>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6DB9CA0-64C9-4DD7-8268-357AE3A229D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567DC4-8E7F-45AB-A96F-15C98F493AF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9A07E3-8192-4618-A50D-9AAE5D45EC42}"/>
              </a:ext>
            </a:extLst>
          </p:cNvPr>
          <p:cNvSpPr txBox="1">
            <a:spLocks noGrp="1"/>
          </p:cNvSpPr>
          <p:nvPr>
            <p:ph type="sldNum" sz="quarter" idx="12"/>
          </p:nvPr>
        </p:nvSpPr>
        <p:spPr>
          <a:ln/>
        </p:spPr>
        <p:txBody>
          <a:bodyPr/>
          <a:lstStyle>
            <a:lvl1pPr>
              <a:defRPr/>
            </a:lvl1pPr>
          </a:lstStyle>
          <a:p>
            <a:fld id="{950783B5-7A6B-41AB-BC81-1DCC73802B04}" type="slidenum">
              <a:rPr lang="en-US" altLang="en-US"/>
              <a:pPr/>
              <a:t>‹#›</a:t>
            </a:fld>
            <a:endParaRPr lang="en-US" altLang="en-US"/>
          </a:p>
        </p:txBody>
      </p:sp>
    </p:spTree>
    <p:extLst>
      <p:ext uri="{BB962C8B-B14F-4D97-AF65-F5344CB8AC3E}">
        <p14:creationId xmlns:p14="http://schemas.microsoft.com/office/powerpoint/2010/main" val="297074055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EBB6B6-0DD9-4723-9B10-B6C0B40A270A}"/>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249B7A-C555-4731-A166-B18633EBD1B3}"/>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3E32CB-B721-4BC9-96B0-FC9834C81543}"/>
              </a:ext>
            </a:extLst>
          </p:cNvPr>
          <p:cNvSpPr txBox="1">
            <a:spLocks noGrp="1"/>
          </p:cNvSpPr>
          <p:nvPr>
            <p:ph type="sldNum" sz="quarter" idx="12"/>
          </p:nvPr>
        </p:nvSpPr>
        <p:spPr>
          <a:ln/>
        </p:spPr>
        <p:txBody>
          <a:bodyPr/>
          <a:lstStyle>
            <a:lvl1pPr>
              <a:defRPr/>
            </a:lvl1pPr>
          </a:lstStyle>
          <a:p>
            <a:fld id="{53C2C0CD-D15A-4BB5-8C2D-CD71A7F69896}" type="slidenum">
              <a:rPr lang="en-US" altLang="en-US"/>
              <a:pPr/>
              <a:t>‹#›</a:t>
            </a:fld>
            <a:endParaRPr lang="en-US" altLang="en-US"/>
          </a:p>
        </p:txBody>
      </p:sp>
    </p:spTree>
    <p:extLst>
      <p:ext uri="{BB962C8B-B14F-4D97-AF65-F5344CB8AC3E}">
        <p14:creationId xmlns:p14="http://schemas.microsoft.com/office/powerpoint/2010/main" val="84594898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A9E7C20-AB3F-4FFB-B02F-F3C531CDCA09}"/>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7FB18C2-8667-43BA-BF8C-50744FBF138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CF1C020-D8F8-429D-B355-CE8A40DEFBD1}"/>
              </a:ext>
            </a:extLst>
          </p:cNvPr>
          <p:cNvSpPr txBox="1">
            <a:spLocks noGrp="1"/>
          </p:cNvSpPr>
          <p:nvPr>
            <p:ph type="sldNum" sz="quarter" idx="12"/>
          </p:nvPr>
        </p:nvSpPr>
        <p:spPr>
          <a:ln/>
        </p:spPr>
        <p:txBody>
          <a:bodyPr/>
          <a:lstStyle>
            <a:lvl1pPr>
              <a:defRPr/>
            </a:lvl1pPr>
          </a:lstStyle>
          <a:p>
            <a:fld id="{1A1A7524-36CE-4EE5-AEEB-B7555B8D04C5}" type="slidenum">
              <a:rPr lang="en-US" altLang="en-US"/>
              <a:pPr/>
              <a:t>‹#›</a:t>
            </a:fld>
            <a:endParaRPr lang="en-US" altLang="en-US"/>
          </a:p>
        </p:txBody>
      </p:sp>
    </p:spTree>
    <p:extLst>
      <p:ext uri="{BB962C8B-B14F-4D97-AF65-F5344CB8AC3E}">
        <p14:creationId xmlns:p14="http://schemas.microsoft.com/office/powerpoint/2010/main" val="39595649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7FA667C5-8458-4A88-9632-C4E581F96F1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4CF616-AC63-4844-AF69-FCF94BC07E9C}"/>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D0DA2C-75AA-4CC8-B26C-677BC8F2D60D}"/>
              </a:ext>
            </a:extLst>
          </p:cNvPr>
          <p:cNvSpPr txBox="1">
            <a:spLocks noGrp="1"/>
          </p:cNvSpPr>
          <p:nvPr>
            <p:ph type="sldNum" sz="quarter" idx="12"/>
          </p:nvPr>
        </p:nvSpPr>
        <p:spPr>
          <a:ln/>
        </p:spPr>
        <p:txBody>
          <a:bodyPr/>
          <a:lstStyle>
            <a:lvl1pPr>
              <a:defRPr/>
            </a:lvl1pPr>
          </a:lstStyle>
          <a:p>
            <a:fld id="{354A4762-968C-46AC-A20D-28090A0E110F}" type="slidenum">
              <a:rPr lang="en-US" altLang="en-US"/>
              <a:pPr/>
              <a:t>‹#›</a:t>
            </a:fld>
            <a:endParaRPr lang="en-US" altLang="en-US"/>
          </a:p>
        </p:txBody>
      </p:sp>
    </p:spTree>
    <p:extLst>
      <p:ext uri="{BB962C8B-B14F-4D97-AF65-F5344CB8AC3E}">
        <p14:creationId xmlns:p14="http://schemas.microsoft.com/office/powerpoint/2010/main" val="189549476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123E8C-65B0-4398-AA66-F15DE830A908}"/>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9079660-BB46-4427-A177-CA8CD7A2AEFF}"/>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B5219C4-6A6F-4775-B8DC-2D1B78FD9FC9}"/>
              </a:ext>
            </a:extLst>
          </p:cNvPr>
          <p:cNvSpPr txBox="1">
            <a:spLocks noGrp="1"/>
          </p:cNvSpPr>
          <p:nvPr>
            <p:ph type="sldNum" sz="quarter" idx="12"/>
          </p:nvPr>
        </p:nvSpPr>
        <p:spPr>
          <a:ln/>
        </p:spPr>
        <p:txBody>
          <a:bodyPr/>
          <a:lstStyle>
            <a:lvl1pPr>
              <a:defRPr/>
            </a:lvl1pPr>
          </a:lstStyle>
          <a:p>
            <a:fld id="{87FD1C89-DC55-4D27-8787-1D92B89C1F81}" type="slidenum">
              <a:rPr lang="en-US" altLang="en-US"/>
              <a:pPr/>
              <a:t>‹#›</a:t>
            </a:fld>
            <a:endParaRPr lang="en-US" altLang="en-US"/>
          </a:p>
        </p:txBody>
      </p:sp>
    </p:spTree>
    <p:extLst>
      <p:ext uri="{BB962C8B-B14F-4D97-AF65-F5344CB8AC3E}">
        <p14:creationId xmlns:p14="http://schemas.microsoft.com/office/powerpoint/2010/main" val="1452708113"/>
      </p:ext>
    </p:extLst>
  </p:cSld>
  <p:clrMapOvr>
    <a:masterClrMapping/>
  </p:clrMapOvr>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4CC0D6-24F2-4BB9-9544-4C0EED189BF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83BD49-7D34-4213-9290-E535050D33E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39375E-8036-4C3D-8250-3FA8EBA952D4}"/>
              </a:ext>
            </a:extLst>
          </p:cNvPr>
          <p:cNvSpPr txBox="1">
            <a:spLocks noGrp="1"/>
          </p:cNvSpPr>
          <p:nvPr>
            <p:ph type="sldNum" sz="quarter" idx="12"/>
          </p:nvPr>
        </p:nvSpPr>
        <p:spPr>
          <a:ln/>
        </p:spPr>
        <p:txBody>
          <a:bodyPr/>
          <a:lstStyle>
            <a:lvl1pPr>
              <a:defRPr/>
            </a:lvl1pPr>
          </a:lstStyle>
          <a:p>
            <a:fld id="{22A26603-C9E1-4937-A264-05AE04DB2E0B}" type="slidenum">
              <a:rPr lang="en-US" altLang="en-US"/>
              <a:pPr/>
              <a:t>‹#›</a:t>
            </a:fld>
            <a:endParaRPr lang="en-US" altLang="en-US"/>
          </a:p>
        </p:txBody>
      </p:sp>
    </p:spTree>
    <p:extLst>
      <p:ext uri="{BB962C8B-B14F-4D97-AF65-F5344CB8AC3E}">
        <p14:creationId xmlns:p14="http://schemas.microsoft.com/office/powerpoint/2010/main" val="269414092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109DA1D6-26EC-4C78-AE6C-3707E0E339C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3D40D8-A859-4917-8728-D83EEA24094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3D6906-868D-4701-8DA2-C884C5FB96E1}"/>
              </a:ext>
            </a:extLst>
          </p:cNvPr>
          <p:cNvSpPr txBox="1">
            <a:spLocks noGrp="1"/>
          </p:cNvSpPr>
          <p:nvPr>
            <p:ph type="sldNum" sz="quarter" idx="12"/>
          </p:nvPr>
        </p:nvSpPr>
        <p:spPr>
          <a:ln/>
        </p:spPr>
        <p:txBody>
          <a:bodyPr/>
          <a:lstStyle>
            <a:lvl1pPr>
              <a:defRPr/>
            </a:lvl1pPr>
          </a:lstStyle>
          <a:p>
            <a:fld id="{BDA051A9-EA44-4DBE-B2AC-0CD681874B3D}" type="slidenum">
              <a:rPr lang="en-US" altLang="en-US"/>
              <a:pPr/>
              <a:t>‹#›</a:t>
            </a:fld>
            <a:endParaRPr lang="en-US" altLang="en-US"/>
          </a:p>
        </p:txBody>
      </p:sp>
    </p:spTree>
    <p:extLst>
      <p:ext uri="{BB962C8B-B14F-4D97-AF65-F5344CB8AC3E}">
        <p14:creationId xmlns:p14="http://schemas.microsoft.com/office/powerpoint/2010/main" val="330366565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43C7230A-5EC8-4EAD-9368-A9199BF44943}"/>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DC5DB2-FB93-46DD-815E-EAF03B04C8E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25BFA4-1D9B-4B85-8873-268BD2A9618C}"/>
              </a:ext>
            </a:extLst>
          </p:cNvPr>
          <p:cNvSpPr txBox="1">
            <a:spLocks noGrp="1"/>
          </p:cNvSpPr>
          <p:nvPr>
            <p:ph type="sldNum" sz="quarter" idx="12"/>
          </p:nvPr>
        </p:nvSpPr>
        <p:spPr>
          <a:ln/>
        </p:spPr>
        <p:txBody>
          <a:bodyPr/>
          <a:lstStyle>
            <a:lvl1pPr>
              <a:defRPr/>
            </a:lvl1pPr>
          </a:lstStyle>
          <a:p>
            <a:fld id="{39487B5C-AFB1-4D3D-9735-E7B81FBEB311}" type="slidenum">
              <a:rPr lang="en-US" altLang="en-US"/>
              <a:pPr/>
              <a:t>‹#›</a:t>
            </a:fld>
            <a:endParaRPr lang="en-US" altLang="en-US"/>
          </a:p>
        </p:txBody>
      </p:sp>
    </p:spTree>
    <p:extLst>
      <p:ext uri="{BB962C8B-B14F-4D97-AF65-F5344CB8AC3E}">
        <p14:creationId xmlns:p14="http://schemas.microsoft.com/office/powerpoint/2010/main" val="72586301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8CFC1A-B27A-4E56-868B-058B26F2CE8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5548EC-37C0-47A4-939F-CD20E5BEDA9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1D3036-AFD9-44A4-86C0-1B65CAE42BDD}"/>
              </a:ext>
            </a:extLst>
          </p:cNvPr>
          <p:cNvSpPr txBox="1">
            <a:spLocks noGrp="1"/>
          </p:cNvSpPr>
          <p:nvPr>
            <p:ph type="sldNum" sz="quarter" idx="12"/>
          </p:nvPr>
        </p:nvSpPr>
        <p:spPr>
          <a:ln/>
        </p:spPr>
        <p:txBody>
          <a:bodyPr/>
          <a:lstStyle>
            <a:lvl1pPr>
              <a:defRPr/>
            </a:lvl1pPr>
          </a:lstStyle>
          <a:p>
            <a:fld id="{33100CDA-CBC9-4BFD-BF47-4B4370ED3F35}" type="slidenum">
              <a:rPr lang="en-US" altLang="en-US"/>
              <a:pPr/>
              <a:t>‹#›</a:t>
            </a:fld>
            <a:endParaRPr lang="en-US" altLang="en-US"/>
          </a:p>
        </p:txBody>
      </p:sp>
    </p:spTree>
    <p:extLst>
      <p:ext uri="{BB962C8B-B14F-4D97-AF65-F5344CB8AC3E}">
        <p14:creationId xmlns:p14="http://schemas.microsoft.com/office/powerpoint/2010/main" val="161772470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45BA95-9A8E-4333-BC28-039B12EBA16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1E3FCE-9BAF-4FCC-842D-A3D43998E99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7FA859-2DFA-4E66-ACF5-7842E1FBE6B4}"/>
              </a:ext>
            </a:extLst>
          </p:cNvPr>
          <p:cNvSpPr txBox="1">
            <a:spLocks noGrp="1"/>
          </p:cNvSpPr>
          <p:nvPr>
            <p:ph type="sldNum" sz="quarter" idx="12"/>
          </p:nvPr>
        </p:nvSpPr>
        <p:spPr>
          <a:ln/>
        </p:spPr>
        <p:txBody>
          <a:bodyPr/>
          <a:lstStyle>
            <a:lvl1pPr>
              <a:defRPr/>
            </a:lvl1pPr>
          </a:lstStyle>
          <a:p>
            <a:fld id="{E3204E49-6A61-4881-897C-3AEEDAC5D45F}" type="slidenum">
              <a:rPr lang="en-US" altLang="en-US"/>
              <a:pPr/>
              <a:t>‹#›</a:t>
            </a:fld>
            <a:endParaRPr lang="en-US" altLang="en-US"/>
          </a:p>
        </p:txBody>
      </p:sp>
    </p:spTree>
    <p:extLst>
      <p:ext uri="{BB962C8B-B14F-4D97-AF65-F5344CB8AC3E}">
        <p14:creationId xmlns:p14="http://schemas.microsoft.com/office/powerpoint/2010/main" val="155379862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80808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80808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E964CC06-833F-4C54-A30F-5EF4FA7AE5F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B17E31-6433-425F-8F48-4A134DEAB0E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D1BB85-C745-46B2-814D-ACA23B788A4F}"/>
              </a:ext>
            </a:extLst>
          </p:cNvPr>
          <p:cNvSpPr txBox="1">
            <a:spLocks noGrp="1"/>
          </p:cNvSpPr>
          <p:nvPr>
            <p:ph type="sldNum" sz="quarter" idx="12"/>
          </p:nvPr>
        </p:nvSpPr>
        <p:spPr>
          <a:ln/>
        </p:spPr>
        <p:txBody>
          <a:bodyPr/>
          <a:lstStyle>
            <a:lvl1pPr>
              <a:defRPr/>
            </a:lvl1pPr>
          </a:lstStyle>
          <a:p>
            <a:fld id="{0837D4EC-2B83-4DE2-9D96-675711ACC666}" type="slidenum">
              <a:rPr lang="en-US" altLang="en-US"/>
              <a:pPr/>
              <a:t>‹#›</a:t>
            </a:fld>
            <a:endParaRPr lang="en-US" altLang="en-US"/>
          </a:p>
        </p:txBody>
      </p:sp>
    </p:spTree>
    <p:extLst>
      <p:ext uri="{BB962C8B-B14F-4D97-AF65-F5344CB8AC3E}">
        <p14:creationId xmlns:p14="http://schemas.microsoft.com/office/powerpoint/2010/main" val="3419052980"/>
      </p:ext>
    </p:extLst>
  </p:cSld>
  <p:clrMapOvr>
    <a:masterClrMapping/>
  </p:clrMapOvr>
  <p:transition/>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CA9C92-4925-47CF-AB2B-62E047171D6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3D2E11-05A6-4071-9B43-367924E481C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D104E2-7170-4772-A12E-C4846CB53977}"/>
              </a:ext>
            </a:extLst>
          </p:cNvPr>
          <p:cNvSpPr txBox="1">
            <a:spLocks noGrp="1"/>
          </p:cNvSpPr>
          <p:nvPr>
            <p:ph type="sldNum" sz="quarter" idx="12"/>
          </p:nvPr>
        </p:nvSpPr>
        <p:spPr>
          <a:ln/>
        </p:spPr>
        <p:txBody>
          <a:bodyPr/>
          <a:lstStyle>
            <a:lvl1pPr>
              <a:defRPr/>
            </a:lvl1pPr>
          </a:lstStyle>
          <a:p>
            <a:fld id="{2236EC9D-CE14-4BF4-9CBC-624541718331}" type="slidenum">
              <a:rPr lang="en-US" altLang="en-US"/>
              <a:pPr/>
              <a:t>‹#›</a:t>
            </a:fld>
            <a:endParaRPr lang="en-US" altLang="en-US"/>
          </a:p>
        </p:txBody>
      </p:sp>
    </p:spTree>
    <p:extLst>
      <p:ext uri="{BB962C8B-B14F-4D97-AF65-F5344CB8AC3E}">
        <p14:creationId xmlns:p14="http://schemas.microsoft.com/office/powerpoint/2010/main" val="3140030434"/>
      </p:ext>
    </p:extLst>
  </p:cSld>
  <p:clrMapOvr>
    <a:masterClrMapping/>
  </p:clrMapOvr>
  <p:transition/>
  <p:hf sldNum="0"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105C11CB-9412-40CB-82C0-90A9EAD5B78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F244FB-1DE6-485D-B83F-C1F7B647292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DFE2E8-74DA-4D64-B536-94B6572C5AA7}"/>
              </a:ext>
            </a:extLst>
          </p:cNvPr>
          <p:cNvSpPr txBox="1">
            <a:spLocks noGrp="1"/>
          </p:cNvSpPr>
          <p:nvPr>
            <p:ph type="sldNum" sz="quarter" idx="12"/>
          </p:nvPr>
        </p:nvSpPr>
        <p:spPr>
          <a:ln/>
        </p:spPr>
        <p:txBody>
          <a:bodyPr/>
          <a:lstStyle>
            <a:lvl1pPr>
              <a:defRPr/>
            </a:lvl1pPr>
          </a:lstStyle>
          <a:p>
            <a:fld id="{84DBDE73-3F19-411C-B22A-2AB912354692}" type="slidenum">
              <a:rPr lang="en-US" altLang="en-US"/>
              <a:pPr/>
              <a:t>‹#›</a:t>
            </a:fld>
            <a:endParaRPr lang="en-US" altLang="en-US"/>
          </a:p>
        </p:txBody>
      </p:sp>
    </p:spTree>
    <p:extLst>
      <p:ext uri="{BB962C8B-B14F-4D97-AF65-F5344CB8AC3E}">
        <p14:creationId xmlns:p14="http://schemas.microsoft.com/office/powerpoint/2010/main" val="403785852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E689B6-E64C-4241-AA93-B5E64DB6FE4E}"/>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78C69F-52BA-4D3B-98C0-8FC57C07BA6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530EC3-73F4-4EF6-989F-E25DEA2D3ED2}"/>
              </a:ext>
            </a:extLst>
          </p:cNvPr>
          <p:cNvSpPr txBox="1">
            <a:spLocks noGrp="1"/>
          </p:cNvSpPr>
          <p:nvPr>
            <p:ph type="sldNum" sz="quarter" idx="12"/>
          </p:nvPr>
        </p:nvSpPr>
        <p:spPr>
          <a:ln/>
        </p:spPr>
        <p:txBody>
          <a:bodyPr/>
          <a:lstStyle>
            <a:lvl1pPr>
              <a:defRPr/>
            </a:lvl1pPr>
          </a:lstStyle>
          <a:p>
            <a:fld id="{1D2CBF3F-3288-43D8-AE91-DA8478B66011}" type="slidenum">
              <a:rPr lang="en-US" altLang="en-US"/>
              <a:pPr/>
              <a:t>‹#›</a:t>
            </a:fld>
            <a:endParaRPr lang="en-US" altLang="en-US"/>
          </a:p>
        </p:txBody>
      </p:sp>
    </p:spTree>
    <p:extLst>
      <p:ext uri="{BB962C8B-B14F-4D97-AF65-F5344CB8AC3E}">
        <p14:creationId xmlns:p14="http://schemas.microsoft.com/office/powerpoint/2010/main" val="311771003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3FB051-7F43-43DC-B3C6-14676FFE2BFA}"/>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B01F3A3-1563-494D-83AC-B8E4F4342C91}"/>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126595-4963-4388-8BFB-2C4100C6408A}"/>
              </a:ext>
            </a:extLst>
          </p:cNvPr>
          <p:cNvSpPr txBox="1">
            <a:spLocks noGrp="1"/>
          </p:cNvSpPr>
          <p:nvPr>
            <p:ph type="sldNum" sz="quarter" idx="12"/>
          </p:nvPr>
        </p:nvSpPr>
        <p:spPr>
          <a:ln/>
        </p:spPr>
        <p:txBody>
          <a:bodyPr/>
          <a:lstStyle>
            <a:lvl1pPr>
              <a:defRPr/>
            </a:lvl1pPr>
          </a:lstStyle>
          <a:p>
            <a:fld id="{2F4A1400-E4CA-4E3C-A50D-A3B4EFF80680}" type="slidenum">
              <a:rPr lang="en-US" altLang="en-US"/>
              <a:pPr/>
              <a:t>‹#›</a:t>
            </a:fld>
            <a:endParaRPr lang="en-US" altLang="en-US"/>
          </a:p>
        </p:txBody>
      </p:sp>
    </p:spTree>
    <p:extLst>
      <p:ext uri="{BB962C8B-B14F-4D97-AF65-F5344CB8AC3E}">
        <p14:creationId xmlns:p14="http://schemas.microsoft.com/office/powerpoint/2010/main" val="251372730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973B39C3-CF06-49FF-BC5F-B201E5B29D7A}"/>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8F12B5-9487-4478-AFA7-4C7787216AA2}"/>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660996-26DA-4E68-B58D-5A31B975F66A}"/>
              </a:ext>
            </a:extLst>
          </p:cNvPr>
          <p:cNvSpPr txBox="1">
            <a:spLocks noGrp="1"/>
          </p:cNvSpPr>
          <p:nvPr>
            <p:ph type="sldNum" sz="quarter" idx="12"/>
          </p:nvPr>
        </p:nvSpPr>
        <p:spPr>
          <a:ln/>
        </p:spPr>
        <p:txBody>
          <a:bodyPr/>
          <a:lstStyle>
            <a:lvl1pPr>
              <a:defRPr/>
            </a:lvl1pPr>
          </a:lstStyle>
          <a:p>
            <a:fld id="{2783E8F5-5F32-4BCA-8B60-D60E8972D336}" type="slidenum">
              <a:rPr lang="en-US" altLang="en-US"/>
              <a:pPr/>
              <a:t>‹#›</a:t>
            </a:fld>
            <a:endParaRPr lang="en-US" altLang="en-US"/>
          </a:p>
        </p:txBody>
      </p:sp>
    </p:spTree>
    <p:extLst>
      <p:ext uri="{BB962C8B-B14F-4D97-AF65-F5344CB8AC3E}">
        <p14:creationId xmlns:p14="http://schemas.microsoft.com/office/powerpoint/2010/main" val="377704101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749325-0F6E-46E9-9B54-E50EE694D12A}"/>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635964B-0AEC-4C2A-B303-363BEE82AC3B}"/>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CDE1D1-33A9-46DB-87A8-A81258A44FF9}"/>
              </a:ext>
            </a:extLst>
          </p:cNvPr>
          <p:cNvSpPr txBox="1">
            <a:spLocks noGrp="1"/>
          </p:cNvSpPr>
          <p:nvPr>
            <p:ph type="sldNum" sz="quarter" idx="12"/>
          </p:nvPr>
        </p:nvSpPr>
        <p:spPr>
          <a:ln/>
        </p:spPr>
        <p:txBody>
          <a:bodyPr/>
          <a:lstStyle>
            <a:lvl1pPr>
              <a:defRPr/>
            </a:lvl1pPr>
          </a:lstStyle>
          <a:p>
            <a:fld id="{C17FA432-7738-4107-8D42-FB614DE7869A}" type="slidenum">
              <a:rPr lang="en-US" altLang="en-US"/>
              <a:pPr/>
              <a:t>‹#›</a:t>
            </a:fld>
            <a:endParaRPr lang="en-US" altLang="en-US"/>
          </a:p>
        </p:txBody>
      </p:sp>
    </p:spTree>
    <p:extLst>
      <p:ext uri="{BB962C8B-B14F-4D97-AF65-F5344CB8AC3E}">
        <p14:creationId xmlns:p14="http://schemas.microsoft.com/office/powerpoint/2010/main" val="362527748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EDC463-0C7A-4AE9-84E4-340D76B7BC0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4A13C8-33CF-4672-AE47-7B7FBF64678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19753CA-CF34-49A2-A5B4-7ADEF65CA718}"/>
              </a:ext>
            </a:extLst>
          </p:cNvPr>
          <p:cNvSpPr txBox="1">
            <a:spLocks noGrp="1"/>
          </p:cNvSpPr>
          <p:nvPr>
            <p:ph type="sldNum" sz="quarter" idx="12"/>
          </p:nvPr>
        </p:nvSpPr>
        <p:spPr>
          <a:ln/>
        </p:spPr>
        <p:txBody>
          <a:bodyPr/>
          <a:lstStyle>
            <a:lvl1pPr>
              <a:defRPr/>
            </a:lvl1pPr>
          </a:lstStyle>
          <a:p>
            <a:fld id="{727172A3-94F4-4EBE-BC2D-F46C54FEA5BA}" type="slidenum">
              <a:rPr lang="en-US" altLang="en-US"/>
              <a:pPr/>
              <a:t>‹#›</a:t>
            </a:fld>
            <a:endParaRPr lang="en-US" altLang="en-US"/>
          </a:p>
        </p:txBody>
      </p:sp>
    </p:spTree>
    <p:extLst>
      <p:ext uri="{BB962C8B-B14F-4D97-AF65-F5344CB8AC3E}">
        <p14:creationId xmlns:p14="http://schemas.microsoft.com/office/powerpoint/2010/main" val="847688194"/>
      </p:ext>
    </p:extLst>
  </p:cSld>
  <p:clrMapOvr>
    <a:masterClrMapping/>
  </p:clrMapOvr>
  <p:transition/>
  <p:hf sldNum="0"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1661DB5-6AE8-4FDB-9442-F8E20658279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00AB91-683B-4D4E-A308-5659F0912FA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1B3B66-4BD5-4EA9-9F55-C10D848E8462}"/>
              </a:ext>
            </a:extLst>
          </p:cNvPr>
          <p:cNvSpPr txBox="1">
            <a:spLocks noGrp="1"/>
          </p:cNvSpPr>
          <p:nvPr>
            <p:ph type="sldNum" sz="quarter" idx="12"/>
          </p:nvPr>
        </p:nvSpPr>
        <p:spPr>
          <a:ln/>
        </p:spPr>
        <p:txBody>
          <a:bodyPr/>
          <a:lstStyle>
            <a:lvl1pPr>
              <a:defRPr/>
            </a:lvl1pPr>
          </a:lstStyle>
          <a:p>
            <a:fld id="{A12A261D-AA00-4CC2-9B23-798B7ABCF300}" type="slidenum">
              <a:rPr lang="en-US" altLang="en-US"/>
              <a:pPr/>
              <a:t>‹#›</a:t>
            </a:fld>
            <a:endParaRPr lang="en-US" altLang="en-US"/>
          </a:p>
        </p:txBody>
      </p:sp>
    </p:spTree>
    <p:extLst>
      <p:ext uri="{BB962C8B-B14F-4D97-AF65-F5344CB8AC3E}">
        <p14:creationId xmlns:p14="http://schemas.microsoft.com/office/powerpoint/2010/main" val="134281251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0E171E5-4381-441F-AA8D-42FDE0B17E0D}"/>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CE5B89-C872-49A4-B814-189E6FAB2B8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B2F427-75F8-4F35-A39B-EB7CB526B09A}"/>
              </a:ext>
            </a:extLst>
          </p:cNvPr>
          <p:cNvSpPr txBox="1">
            <a:spLocks noGrp="1"/>
          </p:cNvSpPr>
          <p:nvPr>
            <p:ph type="sldNum" sz="quarter" idx="12"/>
          </p:nvPr>
        </p:nvSpPr>
        <p:spPr>
          <a:ln/>
        </p:spPr>
        <p:txBody>
          <a:bodyPr/>
          <a:lstStyle>
            <a:lvl1pPr>
              <a:defRPr/>
            </a:lvl1pPr>
          </a:lstStyle>
          <a:p>
            <a:fld id="{4CBBCF1C-221E-47F1-B240-73A8D3E238F3}" type="slidenum">
              <a:rPr lang="en-US" altLang="en-US"/>
              <a:pPr/>
              <a:t>‹#›</a:t>
            </a:fld>
            <a:endParaRPr lang="en-US" altLang="en-US"/>
          </a:p>
        </p:txBody>
      </p:sp>
    </p:spTree>
    <p:extLst>
      <p:ext uri="{BB962C8B-B14F-4D97-AF65-F5344CB8AC3E}">
        <p14:creationId xmlns:p14="http://schemas.microsoft.com/office/powerpoint/2010/main" val="310041129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ABD099-7D8C-48B8-9BB3-1607CFD91C2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157E07-AA52-4401-A58E-74C27020B4B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7929B7-9020-443D-BAEE-2E297FA08F0E}"/>
              </a:ext>
            </a:extLst>
          </p:cNvPr>
          <p:cNvSpPr txBox="1">
            <a:spLocks noGrp="1"/>
          </p:cNvSpPr>
          <p:nvPr>
            <p:ph type="sldNum" sz="quarter" idx="12"/>
          </p:nvPr>
        </p:nvSpPr>
        <p:spPr>
          <a:ln/>
        </p:spPr>
        <p:txBody>
          <a:bodyPr/>
          <a:lstStyle>
            <a:lvl1pPr>
              <a:defRPr/>
            </a:lvl1pPr>
          </a:lstStyle>
          <a:p>
            <a:fld id="{8FA68E0D-6C53-4A01-9DC1-8C1674451AE3}" type="slidenum">
              <a:rPr lang="en-US" altLang="en-US"/>
              <a:pPr/>
              <a:t>‹#›</a:t>
            </a:fld>
            <a:endParaRPr lang="en-US" altLang="en-US"/>
          </a:p>
        </p:txBody>
      </p:sp>
    </p:spTree>
    <p:extLst>
      <p:ext uri="{BB962C8B-B14F-4D97-AF65-F5344CB8AC3E}">
        <p14:creationId xmlns:p14="http://schemas.microsoft.com/office/powerpoint/2010/main" val="198834109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BF281D-15A0-4F07-86D9-C5B67A6EDF9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601EF0-0176-466D-B010-A791F806948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31947A-DA5E-48A2-A5A0-055DDC7A4370}"/>
              </a:ext>
            </a:extLst>
          </p:cNvPr>
          <p:cNvSpPr txBox="1">
            <a:spLocks noGrp="1"/>
          </p:cNvSpPr>
          <p:nvPr>
            <p:ph type="sldNum" sz="quarter" idx="12"/>
          </p:nvPr>
        </p:nvSpPr>
        <p:spPr>
          <a:ln/>
        </p:spPr>
        <p:txBody>
          <a:bodyPr/>
          <a:lstStyle>
            <a:lvl1pPr>
              <a:defRPr/>
            </a:lvl1pPr>
          </a:lstStyle>
          <a:p>
            <a:fld id="{19D330EE-EEEB-4C81-A5DD-2F2E45F1DDD9}" type="slidenum">
              <a:rPr lang="en-US" altLang="en-US"/>
              <a:pPr/>
              <a:t>‹#›</a:t>
            </a:fld>
            <a:endParaRPr lang="en-US" altLang="en-US"/>
          </a:p>
        </p:txBody>
      </p:sp>
    </p:spTree>
    <p:extLst>
      <p:ext uri="{BB962C8B-B14F-4D97-AF65-F5344CB8AC3E}">
        <p14:creationId xmlns:p14="http://schemas.microsoft.com/office/powerpoint/2010/main" val="417495588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7FBAC99B-2288-4061-A97B-7C929E22C7C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C9F54E-8E28-435D-88CC-8AB809032EE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7A12B1-A8E6-4F3B-97D4-5E9CD4935A3A}"/>
              </a:ext>
            </a:extLst>
          </p:cNvPr>
          <p:cNvSpPr txBox="1">
            <a:spLocks noGrp="1"/>
          </p:cNvSpPr>
          <p:nvPr>
            <p:ph type="sldNum" sz="quarter" idx="12"/>
          </p:nvPr>
        </p:nvSpPr>
        <p:spPr>
          <a:ln/>
        </p:spPr>
        <p:txBody>
          <a:bodyPr/>
          <a:lstStyle>
            <a:lvl1pPr>
              <a:defRPr/>
            </a:lvl1pPr>
          </a:lstStyle>
          <a:p>
            <a:fld id="{C2769D02-4684-4173-AC88-052417F59802}" type="slidenum">
              <a:rPr lang="en-US" altLang="en-US"/>
              <a:pPr/>
              <a:t>‹#›</a:t>
            </a:fld>
            <a:endParaRPr lang="en-US" altLang="en-US"/>
          </a:p>
        </p:txBody>
      </p:sp>
    </p:spTree>
    <p:extLst>
      <p:ext uri="{BB962C8B-B14F-4D97-AF65-F5344CB8AC3E}">
        <p14:creationId xmlns:p14="http://schemas.microsoft.com/office/powerpoint/2010/main" val="176965353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D2BBBD-25D1-472D-88C4-9A74B552459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2D04E4-3077-4D24-A355-338014C74A8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CE9714-9D48-4383-9782-6537A271F17E}"/>
              </a:ext>
            </a:extLst>
          </p:cNvPr>
          <p:cNvSpPr txBox="1">
            <a:spLocks noGrp="1"/>
          </p:cNvSpPr>
          <p:nvPr>
            <p:ph type="sldNum" sz="quarter" idx="12"/>
          </p:nvPr>
        </p:nvSpPr>
        <p:spPr>
          <a:ln/>
        </p:spPr>
        <p:txBody>
          <a:bodyPr/>
          <a:lstStyle>
            <a:lvl1pPr>
              <a:defRPr/>
            </a:lvl1pPr>
          </a:lstStyle>
          <a:p>
            <a:fld id="{7C177E7E-8DD7-4070-9FCA-FA40BE3D9B5E}" type="slidenum">
              <a:rPr lang="en-US" altLang="en-US"/>
              <a:pPr/>
              <a:t>‹#›</a:t>
            </a:fld>
            <a:endParaRPr lang="en-US" altLang="en-US"/>
          </a:p>
        </p:txBody>
      </p:sp>
    </p:spTree>
    <p:extLst>
      <p:ext uri="{BB962C8B-B14F-4D97-AF65-F5344CB8AC3E}">
        <p14:creationId xmlns:p14="http://schemas.microsoft.com/office/powerpoint/2010/main" val="451954389"/>
      </p:ext>
    </p:extLst>
  </p:cSld>
  <p:clrMapOvr>
    <a:masterClrMapping/>
  </p:clrMapOvr>
  <p:transition/>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6E47EE4A-7BF0-464D-8FAA-4602036B25B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BB02D5-84A1-4B37-9F27-E58B3F481D8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BA37EB-0D7B-4ECE-AAC9-3E752D0D62BF}"/>
              </a:ext>
            </a:extLst>
          </p:cNvPr>
          <p:cNvSpPr txBox="1">
            <a:spLocks noGrp="1"/>
          </p:cNvSpPr>
          <p:nvPr>
            <p:ph type="sldNum" sz="quarter" idx="12"/>
          </p:nvPr>
        </p:nvSpPr>
        <p:spPr>
          <a:ln/>
        </p:spPr>
        <p:txBody>
          <a:bodyPr/>
          <a:lstStyle>
            <a:lvl1pPr>
              <a:defRPr/>
            </a:lvl1pPr>
          </a:lstStyle>
          <a:p>
            <a:fld id="{6816DAE5-65E5-45B2-801E-E0B0336CF4B3}" type="slidenum">
              <a:rPr lang="en-US" altLang="en-US"/>
              <a:pPr/>
              <a:t>‹#›</a:t>
            </a:fld>
            <a:endParaRPr lang="en-US" altLang="en-US"/>
          </a:p>
        </p:txBody>
      </p:sp>
    </p:spTree>
    <p:extLst>
      <p:ext uri="{BB962C8B-B14F-4D97-AF65-F5344CB8AC3E}">
        <p14:creationId xmlns:p14="http://schemas.microsoft.com/office/powerpoint/2010/main" val="177675293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3300A4-BDF1-4FF9-8410-137AF4CEE88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A4FB2D-CE0B-4F74-927B-A91CCA5AFE0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951144-1C2C-446B-B9CB-B9BACD5F066E}"/>
              </a:ext>
            </a:extLst>
          </p:cNvPr>
          <p:cNvSpPr txBox="1">
            <a:spLocks noGrp="1"/>
          </p:cNvSpPr>
          <p:nvPr>
            <p:ph type="sldNum" sz="quarter" idx="12"/>
          </p:nvPr>
        </p:nvSpPr>
        <p:spPr>
          <a:ln/>
        </p:spPr>
        <p:txBody>
          <a:bodyPr/>
          <a:lstStyle>
            <a:lvl1pPr>
              <a:defRPr/>
            </a:lvl1pPr>
          </a:lstStyle>
          <a:p>
            <a:fld id="{0AA940FF-F3AF-48D0-9AB0-EA3A157D3756}" type="slidenum">
              <a:rPr lang="en-US" altLang="en-US"/>
              <a:pPr/>
              <a:t>‹#›</a:t>
            </a:fld>
            <a:endParaRPr lang="en-US" altLang="en-US"/>
          </a:p>
        </p:txBody>
      </p:sp>
    </p:spTree>
    <p:extLst>
      <p:ext uri="{BB962C8B-B14F-4D97-AF65-F5344CB8AC3E}">
        <p14:creationId xmlns:p14="http://schemas.microsoft.com/office/powerpoint/2010/main" val="34750657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9E8654-3BC4-4DC7-B5C1-DD443C7FC3C1}"/>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A46EF0-074E-443D-959C-8F822CD2A2BD}"/>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77889DC-8288-4717-923D-816C760E5E77}"/>
              </a:ext>
            </a:extLst>
          </p:cNvPr>
          <p:cNvSpPr txBox="1">
            <a:spLocks noGrp="1"/>
          </p:cNvSpPr>
          <p:nvPr>
            <p:ph type="sldNum" sz="quarter" idx="12"/>
          </p:nvPr>
        </p:nvSpPr>
        <p:spPr>
          <a:ln/>
        </p:spPr>
        <p:txBody>
          <a:bodyPr/>
          <a:lstStyle>
            <a:lvl1pPr>
              <a:defRPr/>
            </a:lvl1pPr>
          </a:lstStyle>
          <a:p>
            <a:fld id="{E6D5D0B6-58C3-4065-A7EA-1C0DF480A665}" type="slidenum">
              <a:rPr lang="en-US" altLang="en-US"/>
              <a:pPr/>
              <a:t>‹#›</a:t>
            </a:fld>
            <a:endParaRPr lang="en-US" altLang="en-US"/>
          </a:p>
        </p:txBody>
      </p:sp>
    </p:spTree>
    <p:extLst>
      <p:ext uri="{BB962C8B-B14F-4D97-AF65-F5344CB8AC3E}">
        <p14:creationId xmlns:p14="http://schemas.microsoft.com/office/powerpoint/2010/main" val="202126203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2FE4AFD5-AADA-4A49-A7D3-BDC2FC22B58F}"/>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D8C742-6396-4A8F-B18A-ED30C62B94AF}"/>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E530A6C-0A10-4850-951C-E95CE4BF5209}"/>
              </a:ext>
            </a:extLst>
          </p:cNvPr>
          <p:cNvSpPr txBox="1">
            <a:spLocks noGrp="1"/>
          </p:cNvSpPr>
          <p:nvPr>
            <p:ph type="sldNum" sz="quarter" idx="12"/>
          </p:nvPr>
        </p:nvSpPr>
        <p:spPr>
          <a:ln/>
        </p:spPr>
        <p:txBody>
          <a:bodyPr/>
          <a:lstStyle>
            <a:lvl1pPr>
              <a:defRPr/>
            </a:lvl1pPr>
          </a:lstStyle>
          <a:p>
            <a:fld id="{DD5C8112-D4CB-4BF7-B554-3F6842CDDDA5}" type="slidenum">
              <a:rPr lang="en-US" altLang="en-US"/>
              <a:pPr/>
              <a:t>‹#›</a:t>
            </a:fld>
            <a:endParaRPr lang="en-US" altLang="en-US"/>
          </a:p>
        </p:txBody>
      </p:sp>
    </p:spTree>
    <p:extLst>
      <p:ext uri="{BB962C8B-B14F-4D97-AF65-F5344CB8AC3E}">
        <p14:creationId xmlns:p14="http://schemas.microsoft.com/office/powerpoint/2010/main" val="118127863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CA8B28C9-321D-4FEF-ADD1-8DD669818AD1}"/>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473D0B6-7F01-4C19-8511-51727D05A87C}"/>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63FBEF-CB68-40F8-8FF8-7BCDC9F6F9E0}"/>
              </a:ext>
            </a:extLst>
          </p:cNvPr>
          <p:cNvSpPr txBox="1">
            <a:spLocks noGrp="1"/>
          </p:cNvSpPr>
          <p:nvPr>
            <p:ph type="sldNum" sz="quarter" idx="12"/>
          </p:nvPr>
        </p:nvSpPr>
        <p:spPr>
          <a:ln/>
        </p:spPr>
        <p:txBody>
          <a:bodyPr/>
          <a:lstStyle>
            <a:lvl1pPr>
              <a:defRPr/>
            </a:lvl1pPr>
          </a:lstStyle>
          <a:p>
            <a:fld id="{0CB1B9D6-DB15-49BF-8100-4E36894A83B2}" type="slidenum">
              <a:rPr lang="en-US" altLang="en-US"/>
              <a:pPr/>
              <a:t>‹#›</a:t>
            </a:fld>
            <a:endParaRPr lang="en-US" altLang="en-US"/>
          </a:p>
        </p:txBody>
      </p:sp>
    </p:spTree>
    <p:extLst>
      <p:ext uri="{BB962C8B-B14F-4D97-AF65-F5344CB8AC3E}">
        <p14:creationId xmlns:p14="http://schemas.microsoft.com/office/powerpoint/2010/main" val="76150747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E3F0BD-F2E3-428D-919F-592469F9599A}"/>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0E136CB-D8DF-419B-9950-FC978465CFCE}"/>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6FCB00B-FCB2-4364-AEBE-677030C38C7A}"/>
              </a:ext>
            </a:extLst>
          </p:cNvPr>
          <p:cNvSpPr txBox="1">
            <a:spLocks noGrp="1"/>
          </p:cNvSpPr>
          <p:nvPr>
            <p:ph type="sldNum" sz="quarter" idx="12"/>
          </p:nvPr>
        </p:nvSpPr>
        <p:spPr>
          <a:ln/>
        </p:spPr>
        <p:txBody>
          <a:bodyPr/>
          <a:lstStyle>
            <a:lvl1pPr>
              <a:defRPr/>
            </a:lvl1pPr>
          </a:lstStyle>
          <a:p>
            <a:fld id="{C886B7FB-BF2F-4786-AC70-103AC566093A}" type="slidenum">
              <a:rPr lang="en-US" altLang="en-US"/>
              <a:pPr/>
              <a:t>‹#›</a:t>
            </a:fld>
            <a:endParaRPr lang="en-US" altLang="en-US"/>
          </a:p>
        </p:txBody>
      </p:sp>
    </p:spTree>
    <p:extLst>
      <p:ext uri="{BB962C8B-B14F-4D97-AF65-F5344CB8AC3E}">
        <p14:creationId xmlns:p14="http://schemas.microsoft.com/office/powerpoint/2010/main" val="148441118"/>
      </p:ext>
    </p:extLst>
  </p:cSld>
  <p:clrMapOvr>
    <a:masterClrMapping/>
  </p:clrMapOvr>
  <p:transition/>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B439CDE-FCD0-4851-92A0-3BB16F4BE07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2DCEC0-93B9-4384-97AF-A005706FFC6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383329-07CB-4E11-9999-C046AC14E904}"/>
              </a:ext>
            </a:extLst>
          </p:cNvPr>
          <p:cNvSpPr txBox="1">
            <a:spLocks noGrp="1"/>
          </p:cNvSpPr>
          <p:nvPr>
            <p:ph type="sldNum" sz="quarter" idx="12"/>
          </p:nvPr>
        </p:nvSpPr>
        <p:spPr>
          <a:ln/>
        </p:spPr>
        <p:txBody>
          <a:bodyPr/>
          <a:lstStyle>
            <a:lvl1pPr>
              <a:defRPr/>
            </a:lvl1pPr>
          </a:lstStyle>
          <a:p>
            <a:fld id="{2690A7B6-D2CF-43CF-A3E7-E47D0AE4AE4F}" type="slidenum">
              <a:rPr lang="en-US" altLang="en-US"/>
              <a:pPr/>
              <a:t>‹#›</a:t>
            </a:fld>
            <a:endParaRPr lang="en-US" altLang="en-US"/>
          </a:p>
        </p:txBody>
      </p:sp>
    </p:spTree>
    <p:extLst>
      <p:ext uri="{BB962C8B-B14F-4D97-AF65-F5344CB8AC3E}">
        <p14:creationId xmlns:p14="http://schemas.microsoft.com/office/powerpoint/2010/main" val="329907449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687623C-6A7E-49E6-BA79-9373E29AB03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01296D-9EDC-4CF4-ADA1-1187C30E48C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A732D3-B906-46DB-88A7-DD6D6786809A}"/>
              </a:ext>
            </a:extLst>
          </p:cNvPr>
          <p:cNvSpPr txBox="1">
            <a:spLocks noGrp="1"/>
          </p:cNvSpPr>
          <p:nvPr>
            <p:ph type="sldNum" sz="quarter" idx="12"/>
          </p:nvPr>
        </p:nvSpPr>
        <p:spPr>
          <a:ln/>
        </p:spPr>
        <p:txBody>
          <a:bodyPr/>
          <a:lstStyle>
            <a:lvl1pPr>
              <a:defRPr/>
            </a:lvl1pPr>
          </a:lstStyle>
          <a:p>
            <a:fld id="{6AF88066-498F-4145-B336-495D077E4CF1}" type="slidenum">
              <a:rPr lang="en-US" altLang="en-US"/>
              <a:pPr/>
              <a:t>‹#›</a:t>
            </a:fld>
            <a:endParaRPr lang="en-US" altLang="en-US"/>
          </a:p>
        </p:txBody>
      </p:sp>
    </p:spTree>
    <p:extLst>
      <p:ext uri="{BB962C8B-B14F-4D97-AF65-F5344CB8AC3E}">
        <p14:creationId xmlns:p14="http://schemas.microsoft.com/office/powerpoint/2010/main" val="314292310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BE680D-40B7-426B-9418-50D59DA6AEC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07D9B8-B604-4A15-ABC9-B179B9D62F3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B90545-F7B9-4B76-9189-3B1E604A7221}"/>
              </a:ext>
            </a:extLst>
          </p:cNvPr>
          <p:cNvSpPr txBox="1">
            <a:spLocks noGrp="1"/>
          </p:cNvSpPr>
          <p:nvPr>
            <p:ph type="sldNum" sz="quarter" idx="12"/>
          </p:nvPr>
        </p:nvSpPr>
        <p:spPr>
          <a:ln/>
        </p:spPr>
        <p:txBody>
          <a:bodyPr/>
          <a:lstStyle>
            <a:lvl1pPr>
              <a:defRPr/>
            </a:lvl1pPr>
          </a:lstStyle>
          <a:p>
            <a:fld id="{F27ADF34-EF5B-40D5-9EC7-6AEA8744D6F6}" type="slidenum">
              <a:rPr lang="en-US" altLang="en-US"/>
              <a:pPr/>
              <a:t>‹#›</a:t>
            </a:fld>
            <a:endParaRPr lang="en-US" altLang="en-US"/>
          </a:p>
        </p:txBody>
      </p:sp>
    </p:spTree>
    <p:extLst>
      <p:ext uri="{BB962C8B-B14F-4D97-AF65-F5344CB8AC3E}">
        <p14:creationId xmlns:p14="http://schemas.microsoft.com/office/powerpoint/2010/main" val="1921526934"/>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A5A6D2-1CBF-4946-8ADC-2F6B09987FA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0173DA-B6CA-4CA7-ACFE-CC2257EC572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3000C0-4943-4416-9200-86935317F853}"/>
              </a:ext>
            </a:extLst>
          </p:cNvPr>
          <p:cNvSpPr txBox="1">
            <a:spLocks noGrp="1"/>
          </p:cNvSpPr>
          <p:nvPr>
            <p:ph type="sldNum" sz="quarter" idx="12"/>
          </p:nvPr>
        </p:nvSpPr>
        <p:spPr>
          <a:ln/>
        </p:spPr>
        <p:txBody>
          <a:bodyPr/>
          <a:lstStyle>
            <a:lvl1pPr>
              <a:defRPr/>
            </a:lvl1pPr>
          </a:lstStyle>
          <a:p>
            <a:fld id="{96225074-3B13-45F1-9F76-D8265F5CD95B}" type="slidenum">
              <a:rPr lang="en-US" altLang="en-US"/>
              <a:pPr/>
              <a:t>‹#›</a:t>
            </a:fld>
            <a:endParaRPr lang="en-US" altLang="en-US"/>
          </a:p>
        </p:txBody>
      </p:sp>
    </p:spTree>
    <p:extLst>
      <p:ext uri="{BB962C8B-B14F-4D97-AF65-F5344CB8AC3E}">
        <p14:creationId xmlns:p14="http://schemas.microsoft.com/office/powerpoint/2010/main" val="427276026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24375A-48BB-4F2D-9E7C-5517C6CF7743}"/>
              </a:ext>
            </a:extLst>
          </p:cNvPr>
          <p:cNvGrpSpPr>
            <a:grpSpLocks/>
          </p:cNvGrpSpPr>
          <p:nvPr/>
        </p:nvGrpSpPr>
        <p:grpSpPr bwMode="auto">
          <a:xfrm>
            <a:off x="0" y="3902075"/>
            <a:ext cx="3400425" cy="2949575"/>
            <a:chOff x="0" y="3902073"/>
            <a:chExt cx="3400425" cy="2949570"/>
          </a:xfrm>
        </p:grpSpPr>
        <p:sp>
          <p:nvSpPr>
            <p:cNvPr id="5" name="Freeform 3">
              <a:extLst>
                <a:ext uri="{FF2B5EF4-FFF2-40B4-BE49-F238E27FC236}">
                  <a16:creationId xmlns:a16="http://schemas.microsoft.com/office/drawing/2014/main" id="{6EFA9458-FAB0-43EE-9AD7-BBF5316074BD}"/>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6" name="Freeform 4">
              <a:extLst>
                <a:ext uri="{FF2B5EF4-FFF2-40B4-BE49-F238E27FC236}">
                  <a16:creationId xmlns:a16="http://schemas.microsoft.com/office/drawing/2014/main" id="{3AFDC927-D059-42FC-8A68-96993F3554A3}"/>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7" name="Freeform 5">
              <a:extLst>
                <a:ext uri="{FF2B5EF4-FFF2-40B4-BE49-F238E27FC236}">
                  <a16:creationId xmlns:a16="http://schemas.microsoft.com/office/drawing/2014/main" id="{76854402-6F69-4EE5-95B6-2CEFFF9DC274}"/>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8" name="Freeform 6">
              <a:extLst>
                <a:ext uri="{FF2B5EF4-FFF2-40B4-BE49-F238E27FC236}">
                  <a16:creationId xmlns:a16="http://schemas.microsoft.com/office/drawing/2014/main" id="{7930F0FA-C50A-43F1-B172-CDED4EE23DC7}"/>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9" name="Oval 7">
              <a:extLst>
                <a:ext uri="{FF2B5EF4-FFF2-40B4-BE49-F238E27FC236}">
                  <a16:creationId xmlns:a16="http://schemas.microsoft.com/office/drawing/2014/main" id="{02160C80-62F7-4400-8870-ADE0A5846EC0}"/>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2" name="Oval 8">
              <a:extLst>
                <a:ext uri="{FF2B5EF4-FFF2-40B4-BE49-F238E27FC236}">
                  <a16:creationId xmlns:a16="http://schemas.microsoft.com/office/drawing/2014/main" id="{E892D6B5-4F45-4DEB-B769-22DE7F255ECB}"/>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3" name="Oval 9">
              <a:extLst>
                <a:ext uri="{FF2B5EF4-FFF2-40B4-BE49-F238E27FC236}">
                  <a16:creationId xmlns:a16="http://schemas.microsoft.com/office/drawing/2014/main" id="{2949D786-9AC0-4853-B305-7F9EB601172D}"/>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p:cNvSpPr txBox="1">
            <a:spLocks noGrp="1"/>
          </p:cNvSpPr>
          <p:nvPr>
            <p:ph type="ctrTitle"/>
          </p:nvPr>
        </p:nvSpPr>
        <p:spPr>
          <a:xfrm>
            <a:off x="685800" y="1873248"/>
            <a:ext cx="7772400" cy="1555751"/>
          </a:xfrm>
        </p:spPr>
        <p:txBody>
          <a:bodyPr/>
          <a:lstStyle>
            <a:lvl1pPr>
              <a:defRPr sz="4800"/>
            </a:lvl1pPr>
          </a:lstStyle>
          <a:p>
            <a:pPr lvl="0"/>
            <a:r>
              <a:rPr lang="en-US"/>
              <a:t>Click to edit Master title style</a:t>
            </a:r>
          </a:p>
        </p:txBody>
      </p:sp>
      <p:sp>
        <p:nvSpPr>
          <p:cNvPr id="11" name="Rectangle 11"/>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14" name="Rectangle 12">
            <a:extLst>
              <a:ext uri="{FF2B5EF4-FFF2-40B4-BE49-F238E27FC236}">
                <a16:creationId xmlns:a16="http://schemas.microsoft.com/office/drawing/2014/main" id="{96B04514-EB13-4578-B62A-EB15144D1A72}"/>
              </a:ext>
            </a:extLst>
          </p:cNvPr>
          <p:cNvSpPr txBox="1">
            <a:spLocks noGrp="1"/>
          </p:cNvSpPr>
          <p:nvPr>
            <p:ph type="dt" sz="half" idx="10"/>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13">
            <a:extLst>
              <a:ext uri="{FF2B5EF4-FFF2-40B4-BE49-F238E27FC236}">
                <a16:creationId xmlns:a16="http://schemas.microsoft.com/office/drawing/2014/main" id="{AB741CB1-D7A5-48ED-8F79-4BD69D2B56A0}"/>
              </a:ext>
            </a:extLst>
          </p:cNvPr>
          <p:cNvSpPr txBox="1">
            <a:spLocks noGrp="1"/>
          </p:cNvSpPr>
          <p:nvPr>
            <p:ph type="ftr" sz="quarter" idx="11"/>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14">
            <a:extLst>
              <a:ext uri="{FF2B5EF4-FFF2-40B4-BE49-F238E27FC236}">
                <a16:creationId xmlns:a16="http://schemas.microsoft.com/office/drawing/2014/main" id="{0F56DF54-CBE2-4E44-B404-3703BA5427B9}"/>
              </a:ext>
            </a:extLst>
          </p:cNvPr>
          <p:cNvSpPr txBox="1">
            <a:spLocks noGrp="1"/>
          </p:cNvSpPr>
          <p:nvPr>
            <p:ph type="sldNum" sz="quarter" idx="12"/>
          </p:nvPr>
        </p:nvSpPr>
        <p:spPr/>
        <p:txBody>
          <a:bodyPr/>
          <a:lstStyle>
            <a:lvl1pPr>
              <a:defRPr/>
            </a:lvl1pPr>
          </a:lstStyle>
          <a:p>
            <a:fld id="{E7A342AA-4612-48DB-81AB-3BFB9679067F}" type="slidenum">
              <a:rPr lang="en-US" altLang="en-US"/>
              <a:pPr/>
              <a:t>‹#›</a:t>
            </a:fld>
            <a:endParaRPr lang="en-US" altLang="en-US"/>
          </a:p>
        </p:txBody>
      </p:sp>
    </p:spTree>
    <p:extLst>
      <p:ext uri="{BB962C8B-B14F-4D97-AF65-F5344CB8AC3E}">
        <p14:creationId xmlns:p14="http://schemas.microsoft.com/office/powerpoint/2010/main" val="1020971855"/>
      </p:ext>
    </p:extLst>
  </p:cSld>
  <p:clrMapOvr>
    <a:masterClrMapping/>
  </p:clrMapOvr>
  <p:transition advTm="5000"/>
  <p:hf sldNum="0"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11326A1-AE79-472B-B7AF-64AF9D51B0BF}"/>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F07931A-47F9-4086-AD9A-78B31E0AB40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38FEB264-268D-4353-8679-30F4C2891592}"/>
              </a:ext>
            </a:extLst>
          </p:cNvPr>
          <p:cNvSpPr txBox="1">
            <a:spLocks noGrp="1"/>
          </p:cNvSpPr>
          <p:nvPr>
            <p:ph type="sldNum" sz="quarter" idx="12"/>
          </p:nvPr>
        </p:nvSpPr>
        <p:spPr>
          <a:ln/>
        </p:spPr>
        <p:txBody>
          <a:bodyPr/>
          <a:lstStyle>
            <a:lvl1pPr>
              <a:defRPr/>
            </a:lvl1pPr>
          </a:lstStyle>
          <a:p>
            <a:fld id="{AF8B7DD9-4325-4B7B-9A44-B8140C86F945}" type="slidenum">
              <a:rPr lang="en-US" altLang="en-US"/>
              <a:pPr/>
              <a:t>‹#›</a:t>
            </a:fld>
            <a:endParaRPr lang="en-US" altLang="en-US"/>
          </a:p>
        </p:txBody>
      </p:sp>
    </p:spTree>
    <p:extLst>
      <p:ext uri="{BB962C8B-B14F-4D97-AF65-F5344CB8AC3E}">
        <p14:creationId xmlns:p14="http://schemas.microsoft.com/office/powerpoint/2010/main" val="2813804475"/>
      </p:ext>
    </p:extLst>
  </p:cSld>
  <p:clrMapOvr>
    <a:masterClrMapping/>
  </p:clrMapOvr>
  <p:transition advTm="5000"/>
  <p:hf sldNum="0"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2">
            <a:extLst>
              <a:ext uri="{FF2B5EF4-FFF2-40B4-BE49-F238E27FC236}">
                <a16:creationId xmlns:a16="http://schemas.microsoft.com/office/drawing/2014/main" id="{7C239614-A63F-44E0-9DF9-76F75ED226F0}"/>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BCB2DDC-7A89-4405-BFBB-9A6144D7385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4580DA87-285A-4630-AE0A-AD699F926A4E}"/>
              </a:ext>
            </a:extLst>
          </p:cNvPr>
          <p:cNvSpPr txBox="1">
            <a:spLocks noGrp="1"/>
          </p:cNvSpPr>
          <p:nvPr>
            <p:ph type="sldNum" sz="quarter" idx="12"/>
          </p:nvPr>
        </p:nvSpPr>
        <p:spPr>
          <a:ln/>
        </p:spPr>
        <p:txBody>
          <a:bodyPr/>
          <a:lstStyle>
            <a:lvl1pPr>
              <a:defRPr/>
            </a:lvl1pPr>
          </a:lstStyle>
          <a:p>
            <a:fld id="{59118F9D-0314-4037-A794-FF593C92FE61}" type="slidenum">
              <a:rPr lang="en-US" altLang="en-US"/>
              <a:pPr/>
              <a:t>‹#›</a:t>
            </a:fld>
            <a:endParaRPr lang="en-US" altLang="en-US"/>
          </a:p>
        </p:txBody>
      </p:sp>
    </p:spTree>
    <p:extLst>
      <p:ext uri="{BB962C8B-B14F-4D97-AF65-F5344CB8AC3E}">
        <p14:creationId xmlns:p14="http://schemas.microsoft.com/office/powerpoint/2010/main" val="3961564355"/>
      </p:ext>
    </p:extLst>
  </p:cSld>
  <p:clrMapOvr>
    <a:masterClrMapping/>
  </p:clrMapOvr>
  <p:transition advTm="5000"/>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1A1DA08-263F-4EC4-8165-51FABB771066}"/>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BD950CD8-E691-4DE5-97F7-A234FC7CD8E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7B00F796-9545-4EFA-82E9-898C79629A1F}"/>
              </a:ext>
            </a:extLst>
          </p:cNvPr>
          <p:cNvSpPr txBox="1">
            <a:spLocks noGrp="1"/>
          </p:cNvSpPr>
          <p:nvPr>
            <p:ph type="sldNum" sz="quarter" idx="12"/>
          </p:nvPr>
        </p:nvSpPr>
        <p:spPr>
          <a:ln/>
        </p:spPr>
        <p:txBody>
          <a:bodyPr/>
          <a:lstStyle>
            <a:lvl1pPr>
              <a:defRPr/>
            </a:lvl1pPr>
          </a:lstStyle>
          <a:p>
            <a:fld id="{89C5B7AA-5486-416A-A628-A2A8CACEDDD1}" type="slidenum">
              <a:rPr lang="en-US" altLang="en-US"/>
              <a:pPr/>
              <a:t>‹#›</a:t>
            </a:fld>
            <a:endParaRPr lang="en-US" altLang="en-US"/>
          </a:p>
        </p:txBody>
      </p:sp>
    </p:spTree>
    <p:extLst>
      <p:ext uri="{BB962C8B-B14F-4D97-AF65-F5344CB8AC3E}">
        <p14:creationId xmlns:p14="http://schemas.microsoft.com/office/powerpoint/2010/main" val="1437110216"/>
      </p:ext>
    </p:extLst>
  </p:cSld>
  <p:clrMapOvr>
    <a:masterClrMapping/>
  </p:clrMapOvr>
  <p:transition advTm="5000"/>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A113E7-5B73-427A-8E10-E078E4EB4ED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7647B5B-1007-4BAA-BF64-8AE0AE98DDDB}"/>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554CFEE-93C6-4643-BE8B-67EA584918A9}"/>
              </a:ext>
            </a:extLst>
          </p:cNvPr>
          <p:cNvSpPr txBox="1">
            <a:spLocks noGrp="1"/>
          </p:cNvSpPr>
          <p:nvPr>
            <p:ph type="sldNum" sz="quarter" idx="12"/>
          </p:nvPr>
        </p:nvSpPr>
        <p:spPr>
          <a:ln/>
        </p:spPr>
        <p:txBody>
          <a:bodyPr/>
          <a:lstStyle>
            <a:lvl1pPr>
              <a:defRPr/>
            </a:lvl1pPr>
          </a:lstStyle>
          <a:p>
            <a:fld id="{D61951C4-9F9B-4986-9244-999FBC8D8FCC}" type="slidenum">
              <a:rPr lang="en-US" altLang="en-US"/>
              <a:pPr/>
              <a:t>‹#›</a:t>
            </a:fld>
            <a:endParaRPr lang="en-US" altLang="en-US"/>
          </a:p>
        </p:txBody>
      </p:sp>
    </p:spTree>
    <p:extLst>
      <p:ext uri="{BB962C8B-B14F-4D97-AF65-F5344CB8AC3E}">
        <p14:creationId xmlns:p14="http://schemas.microsoft.com/office/powerpoint/2010/main" val="318982302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5CA67416-2A7D-4386-9AAC-780AED32A64F}"/>
              </a:ext>
            </a:extLst>
          </p:cNvPr>
          <p:cNvSpPr txBox="1">
            <a:spLocks noGrp="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13092656-8C6A-4268-B4FD-30568AED07FB}"/>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E64EBD95-0791-4C50-8F73-0736AC5834EB}"/>
              </a:ext>
            </a:extLst>
          </p:cNvPr>
          <p:cNvSpPr txBox="1">
            <a:spLocks noGrp="1"/>
          </p:cNvSpPr>
          <p:nvPr>
            <p:ph type="sldNum" sz="quarter" idx="12"/>
          </p:nvPr>
        </p:nvSpPr>
        <p:spPr>
          <a:ln/>
        </p:spPr>
        <p:txBody>
          <a:bodyPr/>
          <a:lstStyle>
            <a:lvl1pPr>
              <a:defRPr/>
            </a:lvl1pPr>
          </a:lstStyle>
          <a:p>
            <a:fld id="{12C462F7-A3F0-4BB3-8EF0-9B4DA2FA88B1}" type="slidenum">
              <a:rPr lang="en-US" altLang="en-US"/>
              <a:pPr/>
              <a:t>‹#›</a:t>
            </a:fld>
            <a:endParaRPr lang="en-US" altLang="en-US"/>
          </a:p>
        </p:txBody>
      </p:sp>
    </p:spTree>
    <p:extLst>
      <p:ext uri="{BB962C8B-B14F-4D97-AF65-F5344CB8AC3E}">
        <p14:creationId xmlns:p14="http://schemas.microsoft.com/office/powerpoint/2010/main" val="969960483"/>
      </p:ext>
    </p:extLst>
  </p:cSld>
  <p:clrMapOvr>
    <a:masterClrMapping/>
  </p:clrMapOvr>
  <p:transition advTm="5000"/>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a:extLst>
              <a:ext uri="{FF2B5EF4-FFF2-40B4-BE49-F238E27FC236}">
                <a16:creationId xmlns:a16="http://schemas.microsoft.com/office/drawing/2014/main" id="{FB2CC942-0D52-4A32-AECF-E0A221ADCF10}"/>
              </a:ext>
            </a:extLst>
          </p:cNvPr>
          <p:cNvSpPr txBox="1">
            <a:spLocks noGrp="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943DE50B-0800-44CA-9A47-9C9A2D478B65}"/>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CE4308C-41ED-4B5C-94E3-7AD8DB4FCE2A}"/>
              </a:ext>
            </a:extLst>
          </p:cNvPr>
          <p:cNvSpPr txBox="1">
            <a:spLocks noGrp="1"/>
          </p:cNvSpPr>
          <p:nvPr>
            <p:ph type="sldNum" sz="quarter" idx="12"/>
          </p:nvPr>
        </p:nvSpPr>
        <p:spPr>
          <a:ln/>
        </p:spPr>
        <p:txBody>
          <a:bodyPr/>
          <a:lstStyle>
            <a:lvl1pPr>
              <a:defRPr/>
            </a:lvl1pPr>
          </a:lstStyle>
          <a:p>
            <a:fld id="{F71D3DEB-CB7C-4DD4-BC40-2A6B8C66CD11}" type="slidenum">
              <a:rPr lang="en-US" altLang="en-US"/>
              <a:pPr/>
              <a:t>‹#›</a:t>
            </a:fld>
            <a:endParaRPr lang="en-US" altLang="en-US"/>
          </a:p>
        </p:txBody>
      </p:sp>
    </p:spTree>
    <p:extLst>
      <p:ext uri="{BB962C8B-B14F-4D97-AF65-F5344CB8AC3E}">
        <p14:creationId xmlns:p14="http://schemas.microsoft.com/office/powerpoint/2010/main" val="844691393"/>
      </p:ext>
    </p:extLst>
  </p:cSld>
  <p:clrMapOvr>
    <a:masterClrMapping/>
  </p:clrMapOvr>
  <p:transition advTm="5000"/>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33DE3723-8A69-43B7-92BA-B10C7E0DFF47}"/>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857C65F8-66EC-4C95-8CF8-8D88866597E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92361D8F-B5EB-4631-BB8F-3105D880A1BD}"/>
              </a:ext>
            </a:extLst>
          </p:cNvPr>
          <p:cNvSpPr txBox="1">
            <a:spLocks noGrp="1"/>
          </p:cNvSpPr>
          <p:nvPr>
            <p:ph type="sldNum" sz="quarter" idx="12"/>
          </p:nvPr>
        </p:nvSpPr>
        <p:spPr>
          <a:ln/>
        </p:spPr>
        <p:txBody>
          <a:bodyPr/>
          <a:lstStyle>
            <a:lvl1pPr>
              <a:defRPr/>
            </a:lvl1pPr>
          </a:lstStyle>
          <a:p>
            <a:fld id="{9F6756B9-5645-414E-A9E8-B945805DB6B2}" type="slidenum">
              <a:rPr lang="en-US" altLang="en-US"/>
              <a:pPr/>
              <a:t>‹#›</a:t>
            </a:fld>
            <a:endParaRPr lang="en-US" altLang="en-US"/>
          </a:p>
        </p:txBody>
      </p:sp>
    </p:spTree>
    <p:extLst>
      <p:ext uri="{BB962C8B-B14F-4D97-AF65-F5344CB8AC3E}">
        <p14:creationId xmlns:p14="http://schemas.microsoft.com/office/powerpoint/2010/main" val="1569271670"/>
      </p:ext>
    </p:extLst>
  </p:cSld>
  <p:clrMapOvr>
    <a:masterClrMapping/>
  </p:clrMapOvr>
  <p:transition advTm="5000"/>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3CC5ADDE-FCF6-497A-9DAD-BDCBFF71740E}"/>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869B892D-B12E-48DC-ABFA-27465C88592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12262C70-1325-4310-A16B-D6554CA8CC32}"/>
              </a:ext>
            </a:extLst>
          </p:cNvPr>
          <p:cNvSpPr txBox="1">
            <a:spLocks noGrp="1"/>
          </p:cNvSpPr>
          <p:nvPr>
            <p:ph type="sldNum" sz="quarter" idx="12"/>
          </p:nvPr>
        </p:nvSpPr>
        <p:spPr>
          <a:ln/>
        </p:spPr>
        <p:txBody>
          <a:bodyPr/>
          <a:lstStyle>
            <a:lvl1pPr>
              <a:defRPr/>
            </a:lvl1pPr>
          </a:lstStyle>
          <a:p>
            <a:fld id="{298E515A-AAD0-40A7-B11B-A2B833EBBF3B}" type="slidenum">
              <a:rPr lang="en-US" altLang="en-US"/>
              <a:pPr/>
              <a:t>‹#›</a:t>
            </a:fld>
            <a:endParaRPr lang="en-US" altLang="en-US"/>
          </a:p>
        </p:txBody>
      </p:sp>
    </p:spTree>
    <p:extLst>
      <p:ext uri="{BB962C8B-B14F-4D97-AF65-F5344CB8AC3E}">
        <p14:creationId xmlns:p14="http://schemas.microsoft.com/office/powerpoint/2010/main" val="837619861"/>
      </p:ext>
    </p:extLst>
  </p:cSld>
  <p:clrMapOvr>
    <a:masterClrMapping/>
  </p:clrMapOvr>
  <p:transition advTm="5000"/>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8F07CCFA-8F51-48C0-84CC-1261F4D7AA74}"/>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C27CF23E-A7FD-4AD2-AA70-E9AC29BE31C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C831BB0E-A0EC-4241-AE30-6B76FE999FEA}"/>
              </a:ext>
            </a:extLst>
          </p:cNvPr>
          <p:cNvSpPr txBox="1">
            <a:spLocks noGrp="1"/>
          </p:cNvSpPr>
          <p:nvPr>
            <p:ph type="sldNum" sz="quarter" idx="12"/>
          </p:nvPr>
        </p:nvSpPr>
        <p:spPr>
          <a:ln/>
        </p:spPr>
        <p:txBody>
          <a:bodyPr/>
          <a:lstStyle>
            <a:lvl1pPr>
              <a:defRPr/>
            </a:lvl1pPr>
          </a:lstStyle>
          <a:p>
            <a:fld id="{BE7FDBA5-EAD6-497F-B90C-786CF9C4ED66}" type="slidenum">
              <a:rPr lang="en-US" altLang="en-US"/>
              <a:pPr/>
              <a:t>‹#›</a:t>
            </a:fld>
            <a:endParaRPr lang="en-US" altLang="en-US"/>
          </a:p>
        </p:txBody>
      </p:sp>
    </p:spTree>
    <p:extLst>
      <p:ext uri="{BB962C8B-B14F-4D97-AF65-F5344CB8AC3E}">
        <p14:creationId xmlns:p14="http://schemas.microsoft.com/office/powerpoint/2010/main" val="63398794"/>
      </p:ext>
    </p:extLst>
  </p:cSld>
  <p:clrMapOvr>
    <a:masterClrMapping/>
  </p:clrMapOvr>
  <p:transition advTm="5000"/>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EDE9969-2F8E-4C96-863D-D95E954F614C}"/>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42AE4813-E2C3-4E89-B330-5682A7C00BC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EA92C3B-DC0D-492C-AA50-33D88968502E}"/>
              </a:ext>
            </a:extLst>
          </p:cNvPr>
          <p:cNvSpPr txBox="1">
            <a:spLocks noGrp="1"/>
          </p:cNvSpPr>
          <p:nvPr>
            <p:ph type="sldNum" sz="quarter" idx="12"/>
          </p:nvPr>
        </p:nvSpPr>
        <p:spPr>
          <a:ln/>
        </p:spPr>
        <p:txBody>
          <a:bodyPr/>
          <a:lstStyle>
            <a:lvl1pPr>
              <a:defRPr/>
            </a:lvl1pPr>
          </a:lstStyle>
          <a:p>
            <a:fld id="{74469AA2-4054-4668-9504-B7E5F3B1FC7E}" type="slidenum">
              <a:rPr lang="en-US" altLang="en-US"/>
              <a:pPr/>
              <a:t>‹#›</a:t>
            </a:fld>
            <a:endParaRPr lang="en-US" altLang="en-US"/>
          </a:p>
        </p:txBody>
      </p:sp>
    </p:spTree>
    <p:extLst>
      <p:ext uri="{BB962C8B-B14F-4D97-AF65-F5344CB8AC3E}">
        <p14:creationId xmlns:p14="http://schemas.microsoft.com/office/powerpoint/2010/main" val="1554328577"/>
      </p:ext>
    </p:extLst>
  </p:cSld>
  <p:clrMapOvr>
    <a:masterClrMapping/>
  </p:clrMapOvr>
  <p:transition advTm="5000"/>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D363196-92D8-4FE6-862E-53F39BBF21B9}"/>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D18B59C9-9D08-407C-B248-960F7CA7B6E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C42B5E08-B654-411A-A0B1-05A9463E526F}"/>
              </a:ext>
            </a:extLst>
          </p:cNvPr>
          <p:cNvSpPr txBox="1">
            <a:spLocks noGrp="1"/>
          </p:cNvSpPr>
          <p:nvPr>
            <p:ph type="sldNum" sz="quarter" idx="12"/>
          </p:nvPr>
        </p:nvSpPr>
        <p:spPr>
          <a:ln/>
        </p:spPr>
        <p:txBody>
          <a:bodyPr/>
          <a:lstStyle>
            <a:lvl1pPr>
              <a:defRPr/>
            </a:lvl1pPr>
          </a:lstStyle>
          <a:p>
            <a:fld id="{E1545A02-F75C-45C3-A541-0F01529A2064}" type="slidenum">
              <a:rPr lang="en-US" altLang="en-US"/>
              <a:pPr/>
              <a:t>‹#›</a:t>
            </a:fld>
            <a:endParaRPr lang="en-US" altLang="en-US"/>
          </a:p>
        </p:txBody>
      </p:sp>
    </p:spTree>
    <p:extLst>
      <p:ext uri="{BB962C8B-B14F-4D97-AF65-F5344CB8AC3E}">
        <p14:creationId xmlns:p14="http://schemas.microsoft.com/office/powerpoint/2010/main" val="3289415620"/>
      </p:ext>
    </p:extLst>
  </p:cSld>
  <p:clrMapOvr>
    <a:masterClrMapping/>
  </p:clrMapOvr>
  <p:transition advTm="5000"/>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C952E545-96F0-496A-BB45-3D2E38D1DEA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CDE287-6419-4417-BF43-68214036349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359AA8-7575-4139-AE83-57C65310C60B}"/>
              </a:ext>
            </a:extLst>
          </p:cNvPr>
          <p:cNvSpPr txBox="1">
            <a:spLocks noGrp="1"/>
          </p:cNvSpPr>
          <p:nvPr>
            <p:ph type="sldNum" sz="quarter" idx="12"/>
          </p:nvPr>
        </p:nvSpPr>
        <p:spPr>
          <a:ln/>
        </p:spPr>
        <p:txBody>
          <a:bodyPr/>
          <a:lstStyle>
            <a:lvl1pPr>
              <a:defRPr/>
            </a:lvl1pPr>
          </a:lstStyle>
          <a:p>
            <a:fld id="{B620C4F1-FD82-4174-B9E5-DFCE95A6ABA3}" type="slidenum">
              <a:rPr lang="en-US" altLang="en-US"/>
              <a:pPr/>
              <a:t>‹#›</a:t>
            </a:fld>
            <a:endParaRPr lang="en-US" altLang="en-US"/>
          </a:p>
        </p:txBody>
      </p:sp>
    </p:spTree>
    <p:extLst>
      <p:ext uri="{BB962C8B-B14F-4D97-AF65-F5344CB8AC3E}">
        <p14:creationId xmlns:p14="http://schemas.microsoft.com/office/powerpoint/2010/main" val="2929920072"/>
      </p:ext>
    </p:extLst>
  </p:cSld>
  <p:clrMapOvr>
    <a:masterClrMapping/>
  </p:clrMapOvr>
  <p:transition/>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905DE9-3F6C-4CF2-8F45-1F09BD67C80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A3E2CC-B8AD-4A25-BF96-EE2EB951F7C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4A8E2F-1E22-4F9E-BF7D-2928A5F5F269}"/>
              </a:ext>
            </a:extLst>
          </p:cNvPr>
          <p:cNvSpPr txBox="1">
            <a:spLocks noGrp="1"/>
          </p:cNvSpPr>
          <p:nvPr>
            <p:ph type="sldNum" sz="quarter" idx="12"/>
          </p:nvPr>
        </p:nvSpPr>
        <p:spPr>
          <a:ln/>
        </p:spPr>
        <p:txBody>
          <a:bodyPr/>
          <a:lstStyle>
            <a:lvl1pPr>
              <a:defRPr/>
            </a:lvl1pPr>
          </a:lstStyle>
          <a:p>
            <a:fld id="{8FA46E32-40C0-4205-9BD1-9071870C36B2}" type="slidenum">
              <a:rPr lang="en-US" altLang="en-US"/>
              <a:pPr/>
              <a:t>‹#›</a:t>
            </a:fld>
            <a:endParaRPr lang="en-US" altLang="en-US"/>
          </a:p>
        </p:txBody>
      </p:sp>
    </p:spTree>
    <p:extLst>
      <p:ext uri="{BB962C8B-B14F-4D97-AF65-F5344CB8AC3E}">
        <p14:creationId xmlns:p14="http://schemas.microsoft.com/office/powerpoint/2010/main" val="2637283458"/>
      </p:ext>
    </p:extLst>
  </p:cSld>
  <p:clrMapOvr>
    <a:masterClrMapping/>
  </p:clrMapOvr>
  <p:transition/>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4DD7ECDE-6BA1-4301-B03B-A5E2BB6E6B0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67BE70-6905-4303-9118-760A825FF50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B97141-FF91-46C3-A212-412D62AEFB72}"/>
              </a:ext>
            </a:extLst>
          </p:cNvPr>
          <p:cNvSpPr txBox="1">
            <a:spLocks noGrp="1"/>
          </p:cNvSpPr>
          <p:nvPr>
            <p:ph type="sldNum" sz="quarter" idx="12"/>
          </p:nvPr>
        </p:nvSpPr>
        <p:spPr>
          <a:ln/>
        </p:spPr>
        <p:txBody>
          <a:bodyPr/>
          <a:lstStyle>
            <a:lvl1pPr>
              <a:defRPr/>
            </a:lvl1pPr>
          </a:lstStyle>
          <a:p>
            <a:fld id="{319314C0-96A1-4A72-A475-B176D07A5646}" type="slidenum">
              <a:rPr lang="en-US" altLang="en-US"/>
              <a:pPr/>
              <a:t>‹#›</a:t>
            </a:fld>
            <a:endParaRPr lang="en-US" altLang="en-US"/>
          </a:p>
        </p:txBody>
      </p:sp>
    </p:spTree>
    <p:extLst>
      <p:ext uri="{BB962C8B-B14F-4D97-AF65-F5344CB8AC3E}">
        <p14:creationId xmlns:p14="http://schemas.microsoft.com/office/powerpoint/2010/main" val="366215123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04B04AE-DC52-43BB-8947-50AF1490C32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8DB155-EAE2-478F-8B22-0EBDE390F51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B0ED42-9012-4154-B8BB-55917C5C6ED3}"/>
              </a:ext>
            </a:extLst>
          </p:cNvPr>
          <p:cNvSpPr txBox="1">
            <a:spLocks noGrp="1"/>
          </p:cNvSpPr>
          <p:nvPr>
            <p:ph type="sldNum" sz="quarter" idx="12"/>
          </p:nvPr>
        </p:nvSpPr>
        <p:spPr>
          <a:ln/>
        </p:spPr>
        <p:txBody>
          <a:bodyPr/>
          <a:lstStyle>
            <a:lvl1pPr>
              <a:defRPr/>
            </a:lvl1pPr>
          </a:lstStyle>
          <a:p>
            <a:fld id="{D122EDEB-294E-4E83-B44A-FD5D7B216E46}" type="slidenum">
              <a:rPr lang="en-US" altLang="en-US"/>
              <a:pPr/>
              <a:t>‹#›</a:t>
            </a:fld>
            <a:endParaRPr lang="en-US" altLang="en-US"/>
          </a:p>
        </p:txBody>
      </p:sp>
    </p:spTree>
    <p:extLst>
      <p:ext uri="{BB962C8B-B14F-4D97-AF65-F5344CB8AC3E}">
        <p14:creationId xmlns:p14="http://schemas.microsoft.com/office/powerpoint/2010/main" val="123119389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5BF64D1-A7FC-4C35-83C3-6B562E65B21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8D85BA-D02F-40AA-8DCF-C789316A152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8AC36-7E61-4199-ADED-6A405F3CF778}"/>
              </a:ext>
            </a:extLst>
          </p:cNvPr>
          <p:cNvSpPr txBox="1">
            <a:spLocks noGrp="1"/>
          </p:cNvSpPr>
          <p:nvPr>
            <p:ph type="sldNum" sz="quarter" idx="12"/>
          </p:nvPr>
        </p:nvSpPr>
        <p:spPr>
          <a:ln/>
        </p:spPr>
        <p:txBody>
          <a:bodyPr/>
          <a:lstStyle>
            <a:lvl1pPr>
              <a:defRPr/>
            </a:lvl1pPr>
          </a:lstStyle>
          <a:p>
            <a:fld id="{C45C7C60-98F2-48E5-AA36-2D460B8BF2B8}" type="slidenum">
              <a:rPr lang="en-US" altLang="en-US"/>
              <a:pPr/>
              <a:t>‹#›</a:t>
            </a:fld>
            <a:endParaRPr lang="en-US" altLang="en-US"/>
          </a:p>
        </p:txBody>
      </p:sp>
    </p:spTree>
    <p:extLst>
      <p:ext uri="{BB962C8B-B14F-4D97-AF65-F5344CB8AC3E}">
        <p14:creationId xmlns:p14="http://schemas.microsoft.com/office/powerpoint/2010/main" val="43016086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5BEBF0-6FC1-44BA-9D3C-EA7F4EA2B083}"/>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A970C28-1091-4C1C-8131-4782C3BCFCC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941BC30-C1C6-4E0B-9610-ED7158F162FF}"/>
              </a:ext>
            </a:extLst>
          </p:cNvPr>
          <p:cNvSpPr txBox="1">
            <a:spLocks noGrp="1"/>
          </p:cNvSpPr>
          <p:nvPr>
            <p:ph type="sldNum" sz="quarter" idx="12"/>
          </p:nvPr>
        </p:nvSpPr>
        <p:spPr>
          <a:ln/>
        </p:spPr>
        <p:txBody>
          <a:bodyPr/>
          <a:lstStyle>
            <a:lvl1pPr>
              <a:defRPr/>
            </a:lvl1pPr>
          </a:lstStyle>
          <a:p>
            <a:fld id="{73025DED-4ECD-4AA6-B55F-2474CDD19062}" type="slidenum">
              <a:rPr lang="en-US" altLang="en-US"/>
              <a:pPr/>
              <a:t>‹#›</a:t>
            </a:fld>
            <a:endParaRPr lang="en-US" altLang="en-US"/>
          </a:p>
        </p:txBody>
      </p:sp>
    </p:spTree>
    <p:extLst>
      <p:ext uri="{BB962C8B-B14F-4D97-AF65-F5344CB8AC3E}">
        <p14:creationId xmlns:p14="http://schemas.microsoft.com/office/powerpoint/2010/main" val="256171477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75B87216-6799-421C-A24B-A321F901AA6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B67467-2BCB-48E6-BDDB-C655EFDAB04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5650A6-4922-46AF-BC27-AEF245E4F4C4}"/>
              </a:ext>
            </a:extLst>
          </p:cNvPr>
          <p:cNvSpPr txBox="1">
            <a:spLocks noGrp="1"/>
          </p:cNvSpPr>
          <p:nvPr>
            <p:ph type="sldNum" sz="quarter" idx="12"/>
          </p:nvPr>
        </p:nvSpPr>
        <p:spPr>
          <a:ln/>
        </p:spPr>
        <p:txBody>
          <a:bodyPr/>
          <a:lstStyle>
            <a:lvl1pPr>
              <a:defRPr/>
            </a:lvl1pPr>
          </a:lstStyle>
          <a:p>
            <a:fld id="{E937F495-28A8-4A7B-AAB4-53FCF0012766}" type="slidenum">
              <a:rPr lang="en-US" altLang="en-US"/>
              <a:pPr/>
              <a:t>‹#›</a:t>
            </a:fld>
            <a:endParaRPr lang="en-US" altLang="en-US"/>
          </a:p>
        </p:txBody>
      </p:sp>
    </p:spTree>
    <p:extLst>
      <p:ext uri="{BB962C8B-B14F-4D97-AF65-F5344CB8AC3E}">
        <p14:creationId xmlns:p14="http://schemas.microsoft.com/office/powerpoint/2010/main" val="28864854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01A897-88DF-4AAF-8CD8-690CC3FD666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294DCF2-1133-403F-994A-D19DDBDBD5D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46781FE-B658-4DC6-98C7-DE923F71E438}"/>
              </a:ext>
            </a:extLst>
          </p:cNvPr>
          <p:cNvSpPr txBox="1">
            <a:spLocks noGrp="1"/>
          </p:cNvSpPr>
          <p:nvPr>
            <p:ph type="sldNum" sz="quarter" idx="12"/>
          </p:nvPr>
        </p:nvSpPr>
        <p:spPr>
          <a:ln/>
        </p:spPr>
        <p:txBody>
          <a:bodyPr/>
          <a:lstStyle>
            <a:lvl1pPr>
              <a:defRPr/>
            </a:lvl1pPr>
          </a:lstStyle>
          <a:p>
            <a:fld id="{246A90A3-792D-48C3-80CE-C06C6B8512D9}" type="slidenum">
              <a:rPr lang="en-US" altLang="en-US"/>
              <a:pPr/>
              <a:t>‹#›</a:t>
            </a:fld>
            <a:endParaRPr lang="en-US" altLang="en-US"/>
          </a:p>
        </p:txBody>
      </p:sp>
    </p:spTree>
    <p:extLst>
      <p:ext uri="{BB962C8B-B14F-4D97-AF65-F5344CB8AC3E}">
        <p14:creationId xmlns:p14="http://schemas.microsoft.com/office/powerpoint/2010/main" val="60948630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94BAD202-82A9-4A44-A522-F5D410314E8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8C82DC-6A49-423B-8F49-3046B68A272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DE897A-D87D-419B-B891-503D22875933}"/>
              </a:ext>
            </a:extLst>
          </p:cNvPr>
          <p:cNvSpPr txBox="1">
            <a:spLocks noGrp="1"/>
          </p:cNvSpPr>
          <p:nvPr>
            <p:ph type="sldNum" sz="quarter" idx="12"/>
          </p:nvPr>
        </p:nvSpPr>
        <p:spPr>
          <a:ln/>
        </p:spPr>
        <p:txBody>
          <a:bodyPr/>
          <a:lstStyle>
            <a:lvl1pPr>
              <a:defRPr/>
            </a:lvl1pPr>
          </a:lstStyle>
          <a:p>
            <a:fld id="{CABB5DB9-7E00-43CC-BC33-2241A60F57B2}" type="slidenum">
              <a:rPr lang="en-US" altLang="en-US"/>
              <a:pPr/>
              <a:t>‹#›</a:t>
            </a:fld>
            <a:endParaRPr lang="en-US" altLang="en-US"/>
          </a:p>
        </p:txBody>
      </p:sp>
    </p:spTree>
    <p:extLst>
      <p:ext uri="{BB962C8B-B14F-4D97-AF65-F5344CB8AC3E}">
        <p14:creationId xmlns:p14="http://schemas.microsoft.com/office/powerpoint/2010/main" val="264132061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7DC5E4EA-F60D-4455-BC4E-BBDEFA9A25E8}"/>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473CBB-E5F3-4753-8A4D-DC09EA29F88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131B8F-C78E-4902-BB08-51E19618B702}"/>
              </a:ext>
            </a:extLst>
          </p:cNvPr>
          <p:cNvSpPr txBox="1">
            <a:spLocks noGrp="1"/>
          </p:cNvSpPr>
          <p:nvPr>
            <p:ph type="sldNum" sz="quarter" idx="12"/>
          </p:nvPr>
        </p:nvSpPr>
        <p:spPr>
          <a:ln/>
        </p:spPr>
        <p:txBody>
          <a:bodyPr/>
          <a:lstStyle>
            <a:lvl1pPr>
              <a:defRPr/>
            </a:lvl1pPr>
          </a:lstStyle>
          <a:p>
            <a:fld id="{8B06FA99-D5F2-40EB-992D-9484489DBB32}" type="slidenum">
              <a:rPr lang="en-US" altLang="en-US"/>
              <a:pPr/>
              <a:t>‹#›</a:t>
            </a:fld>
            <a:endParaRPr lang="en-US" altLang="en-US"/>
          </a:p>
        </p:txBody>
      </p:sp>
    </p:spTree>
    <p:extLst>
      <p:ext uri="{BB962C8B-B14F-4D97-AF65-F5344CB8AC3E}">
        <p14:creationId xmlns:p14="http://schemas.microsoft.com/office/powerpoint/2010/main" val="33306238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593C47-B686-42BB-A594-6CDC486E7BA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6491A9-8DAB-4CA5-A396-407B6B64DD8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87236D-8EA7-41BE-9595-B1E82438C12D}"/>
              </a:ext>
            </a:extLst>
          </p:cNvPr>
          <p:cNvSpPr txBox="1">
            <a:spLocks noGrp="1"/>
          </p:cNvSpPr>
          <p:nvPr>
            <p:ph type="sldNum" sz="quarter" idx="12"/>
          </p:nvPr>
        </p:nvSpPr>
        <p:spPr>
          <a:ln/>
        </p:spPr>
        <p:txBody>
          <a:bodyPr/>
          <a:lstStyle>
            <a:lvl1pPr>
              <a:defRPr/>
            </a:lvl1pPr>
          </a:lstStyle>
          <a:p>
            <a:fld id="{EA26A7DD-8EC9-4739-9DBC-9DC881971A74}" type="slidenum">
              <a:rPr lang="en-US" altLang="en-US"/>
              <a:pPr/>
              <a:t>‹#›</a:t>
            </a:fld>
            <a:endParaRPr lang="en-US" altLang="en-US"/>
          </a:p>
        </p:txBody>
      </p:sp>
    </p:spTree>
    <p:extLst>
      <p:ext uri="{BB962C8B-B14F-4D97-AF65-F5344CB8AC3E}">
        <p14:creationId xmlns:p14="http://schemas.microsoft.com/office/powerpoint/2010/main" val="281700055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6715CE-EA77-4D3E-B323-1F024DAFA9C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4187B6-D0B6-4BF9-970F-9BF9BE5F553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985F89-5F72-4A06-8F30-EA29A6315B41}"/>
              </a:ext>
            </a:extLst>
          </p:cNvPr>
          <p:cNvSpPr txBox="1">
            <a:spLocks noGrp="1"/>
          </p:cNvSpPr>
          <p:nvPr>
            <p:ph type="sldNum" sz="quarter" idx="12"/>
          </p:nvPr>
        </p:nvSpPr>
        <p:spPr>
          <a:ln/>
        </p:spPr>
        <p:txBody>
          <a:bodyPr/>
          <a:lstStyle>
            <a:lvl1pPr>
              <a:defRPr/>
            </a:lvl1pPr>
          </a:lstStyle>
          <a:p>
            <a:fld id="{7002B070-0377-4B13-9BCA-E2100F2F3CD4}" type="slidenum">
              <a:rPr lang="en-US" altLang="en-US"/>
              <a:pPr/>
              <a:t>‹#›</a:t>
            </a:fld>
            <a:endParaRPr lang="en-US" altLang="en-US"/>
          </a:p>
        </p:txBody>
      </p:sp>
    </p:spTree>
    <p:extLst>
      <p:ext uri="{BB962C8B-B14F-4D97-AF65-F5344CB8AC3E}">
        <p14:creationId xmlns:p14="http://schemas.microsoft.com/office/powerpoint/2010/main" val="363288875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D96BF9C3-0BFC-4911-A01F-B6D4A924B8E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CAAB4F-D621-4CB7-9016-4539CB3CB33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265E24-B359-4A6D-A722-0ADC6339D2DF}"/>
              </a:ext>
            </a:extLst>
          </p:cNvPr>
          <p:cNvSpPr txBox="1">
            <a:spLocks noGrp="1"/>
          </p:cNvSpPr>
          <p:nvPr>
            <p:ph type="sldNum" sz="quarter" idx="12"/>
          </p:nvPr>
        </p:nvSpPr>
        <p:spPr>
          <a:ln/>
        </p:spPr>
        <p:txBody>
          <a:bodyPr/>
          <a:lstStyle>
            <a:lvl1pPr>
              <a:defRPr/>
            </a:lvl1pPr>
          </a:lstStyle>
          <a:p>
            <a:fld id="{8BA6EDF0-BB74-4C7E-9F4E-41F25149C947}" type="slidenum">
              <a:rPr lang="en-US" altLang="en-US"/>
              <a:pPr/>
              <a:t>‹#›</a:t>
            </a:fld>
            <a:endParaRPr lang="en-US" altLang="en-US"/>
          </a:p>
        </p:txBody>
      </p:sp>
    </p:spTree>
    <p:extLst>
      <p:ext uri="{BB962C8B-B14F-4D97-AF65-F5344CB8AC3E}">
        <p14:creationId xmlns:p14="http://schemas.microsoft.com/office/powerpoint/2010/main" val="173286697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26AB0E-05DB-48F8-8430-420030E6CF6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35779D-6E1D-48A6-B436-378616972C4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826D90-C8C2-4D0E-B993-5D3C9D2EB930}"/>
              </a:ext>
            </a:extLst>
          </p:cNvPr>
          <p:cNvSpPr txBox="1">
            <a:spLocks noGrp="1"/>
          </p:cNvSpPr>
          <p:nvPr>
            <p:ph type="sldNum" sz="quarter" idx="12"/>
          </p:nvPr>
        </p:nvSpPr>
        <p:spPr>
          <a:ln/>
        </p:spPr>
        <p:txBody>
          <a:bodyPr/>
          <a:lstStyle>
            <a:lvl1pPr>
              <a:defRPr/>
            </a:lvl1pPr>
          </a:lstStyle>
          <a:p>
            <a:fld id="{8ABF3C0E-4273-4D08-857B-8A79574B17ED}" type="slidenum">
              <a:rPr lang="en-US" altLang="en-US"/>
              <a:pPr/>
              <a:t>‹#›</a:t>
            </a:fld>
            <a:endParaRPr lang="en-US" altLang="en-US"/>
          </a:p>
        </p:txBody>
      </p:sp>
    </p:spTree>
    <p:extLst>
      <p:ext uri="{BB962C8B-B14F-4D97-AF65-F5344CB8AC3E}">
        <p14:creationId xmlns:p14="http://schemas.microsoft.com/office/powerpoint/2010/main" val="1322614756"/>
      </p:ext>
    </p:extLst>
  </p:cSld>
  <p:clrMapOvr>
    <a:masterClrMapping/>
  </p:clrMapOvr>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086F6192-9EAB-41BE-B15F-93B12A4DDE4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57DD1C-C269-4670-9CAF-19193CBC375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E68616-2CE3-4445-84D8-317A1613A241}"/>
              </a:ext>
            </a:extLst>
          </p:cNvPr>
          <p:cNvSpPr txBox="1">
            <a:spLocks noGrp="1"/>
          </p:cNvSpPr>
          <p:nvPr>
            <p:ph type="sldNum" sz="quarter" idx="12"/>
          </p:nvPr>
        </p:nvSpPr>
        <p:spPr>
          <a:ln/>
        </p:spPr>
        <p:txBody>
          <a:bodyPr/>
          <a:lstStyle>
            <a:lvl1pPr>
              <a:defRPr/>
            </a:lvl1pPr>
          </a:lstStyle>
          <a:p>
            <a:fld id="{BA33AC9A-0BB5-4FDE-BC60-384B0257B7E7}" type="slidenum">
              <a:rPr lang="en-US" altLang="en-US"/>
              <a:pPr/>
              <a:t>‹#›</a:t>
            </a:fld>
            <a:endParaRPr lang="en-US" altLang="en-US"/>
          </a:p>
        </p:txBody>
      </p:sp>
    </p:spTree>
    <p:extLst>
      <p:ext uri="{BB962C8B-B14F-4D97-AF65-F5344CB8AC3E}">
        <p14:creationId xmlns:p14="http://schemas.microsoft.com/office/powerpoint/2010/main" val="265157121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6BE8D6D1-BDC9-4689-A830-17D23711B15E}"/>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84A4C7-6F9A-4401-B920-A5387020CBC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B9483B-8ED9-41A3-8EAD-9CF96AE57C43}"/>
              </a:ext>
            </a:extLst>
          </p:cNvPr>
          <p:cNvSpPr txBox="1">
            <a:spLocks noGrp="1"/>
          </p:cNvSpPr>
          <p:nvPr>
            <p:ph type="sldNum" sz="quarter" idx="12"/>
          </p:nvPr>
        </p:nvSpPr>
        <p:spPr>
          <a:ln/>
        </p:spPr>
        <p:txBody>
          <a:bodyPr/>
          <a:lstStyle>
            <a:lvl1pPr>
              <a:defRPr/>
            </a:lvl1pPr>
          </a:lstStyle>
          <a:p>
            <a:fld id="{967D1745-1408-49FD-9051-9382B39B303D}" type="slidenum">
              <a:rPr lang="en-US" altLang="en-US"/>
              <a:pPr/>
              <a:t>‹#›</a:t>
            </a:fld>
            <a:endParaRPr lang="en-US" altLang="en-US"/>
          </a:p>
        </p:txBody>
      </p:sp>
    </p:spTree>
    <p:extLst>
      <p:ext uri="{BB962C8B-B14F-4D97-AF65-F5344CB8AC3E}">
        <p14:creationId xmlns:p14="http://schemas.microsoft.com/office/powerpoint/2010/main" val="3893421275"/>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707A878C-F684-4633-ACE6-B57AE8397AA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67F86B-26FF-4E6D-8DB4-F3C32EBD5CE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793DE2-9A4F-41A8-82BB-F48FBE38E6D8}"/>
              </a:ext>
            </a:extLst>
          </p:cNvPr>
          <p:cNvSpPr txBox="1">
            <a:spLocks noGrp="1"/>
          </p:cNvSpPr>
          <p:nvPr>
            <p:ph type="sldNum" sz="quarter" idx="12"/>
          </p:nvPr>
        </p:nvSpPr>
        <p:spPr>
          <a:ln/>
        </p:spPr>
        <p:txBody>
          <a:bodyPr/>
          <a:lstStyle>
            <a:lvl1pPr>
              <a:defRPr/>
            </a:lvl1pPr>
          </a:lstStyle>
          <a:p>
            <a:fld id="{B5CDA0EC-B6A4-443B-95C1-99B0517A0868}" type="slidenum">
              <a:rPr lang="en-US" altLang="en-US"/>
              <a:pPr/>
              <a:t>‹#›</a:t>
            </a:fld>
            <a:endParaRPr lang="en-US" altLang="en-US"/>
          </a:p>
        </p:txBody>
      </p:sp>
    </p:spTree>
    <p:extLst>
      <p:ext uri="{BB962C8B-B14F-4D97-AF65-F5344CB8AC3E}">
        <p14:creationId xmlns:p14="http://schemas.microsoft.com/office/powerpoint/2010/main" val="5206552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D343B1-AE39-47A0-AFEE-5CA9E59F6D38}"/>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3E6F57-FB7F-4A6F-884C-8B7CF33EBDD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C41DD2-9C85-42F9-8BAC-5FFFDC6BC1DA}"/>
              </a:ext>
            </a:extLst>
          </p:cNvPr>
          <p:cNvSpPr txBox="1">
            <a:spLocks noGrp="1"/>
          </p:cNvSpPr>
          <p:nvPr>
            <p:ph type="sldNum" sz="quarter" idx="12"/>
          </p:nvPr>
        </p:nvSpPr>
        <p:spPr>
          <a:ln/>
        </p:spPr>
        <p:txBody>
          <a:bodyPr/>
          <a:lstStyle>
            <a:lvl1pPr>
              <a:defRPr/>
            </a:lvl1pPr>
          </a:lstStyle>
          <a:p>
            <a:fld id="{16C60020-EB0E-4A76-8F86-24877B475C0A}" type="slidenum">
              <a:rPr lang="en-US" altLang="en-US"/>
              <a:pPr/>
              <a:t>‹#›</a:t>
            </a:fld>
            <a:endParaRPr lang="en-US" altLang="en-US"/>
          </a:p>
        </p:txBody>
      </p:sp>
    </p:spTree>
    <p:extLst>
      <p:ext uri="{BB962C8B-B14F-4D97-AF65-F5344CB8AC3E}">
        <p14:creationId xmlns:p14="http://schemas.microsoft.com/office/powerpoint/2010/main" val="1122950516"/>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7FA720-49EC-4FC8-B0BD-20A6A5592FB4}"/>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C81C31E-1265-48C7-A243-AE19C6D546D1}"/>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845C36D-EC3A-45F3-85FE-156186A84ED0}"/>
              </a:ext>
            </a:extLst>
          </p:cNvPr>
          <p:cNvSpPr txBox="1">
            <a:spLocks noGrp="1"/>
          </p:cNvSpPr>
          <p:nvPr>
            <p:ph type="sldNum" sz="quarter" idx="12"/>
          </p:nvPr>
        </p:nvSpPr>
        <p:spPr>
          <a:ln/>
        </p:spPr>
        <p:txBody>
          <a:bodyPr/>
          <a:lstStyle>
            <a:lvl1pPr>
              <a:defRPr/>
            </a:lvl1pPr>
          </a:lstStyle>
          <a:p>
            <a:fld id="{8B75AB63-8DCD-4BE0-98E7-A46C4689967F}" type="slidenum">
              <a:rPr lang="en-US" altLang="en-US"/>
              <a:pPr/>
              <a:t>‹#›</a:t>
            </a:fld>
            <a:endParaRPr lang="en-US" altLang="en-US"/>
          </a:p>
        </p:txBody>
      </p:sp>
    </p:spTree>
    <p:extLst>
      <p:ext uri="{BB962C8B-B14F-4D97-AF65-F5344CB8AC3E}">
        <p14:creationId xmlns:p14="http://schemas.microsoft.com/office/powerpoint/2010/main" val="206616033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C0AD56C2-18A1-4C3F-B7C8-58E685C26A3D}"/>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3C7AE78-29A8-43EB-A86C-21BE15BF819E}"/>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8812724-31C4-432E-96C3-64FA44DB64F7}"/>
              </a:ext>
            </a:extLst>
          </p:cNvPr>
          <p:cNvSpPr txBox="1">
            <a:spLocks noGrp="1"/>
          </p:cNvSpPr>
          <p:nvPr>
            <p:ph type="sldNum" sz="quarter" idx="12"/>
          </p:nvPr>
        </p:nvSpPr>
        <p:spPr>
          <a:ln/>
        </p:spPr>
        <p:txBody>
          <a:bodyPr/>
          <a:lstStyle>
            <a:lvl1pPr>
              <a:defRPr/>
            </a:lvl1pPr>
          </a:lstStyle>
          <a:p>
            <a:fld id="{F4BBBC63-D31C-4D4B-8005-AA058AB52D8A}" type="slidenum">
              <a:rPr lang="en-US" altLang="en-US"/>
              <a:pPr/>
              <a:t>‹#›</a:t>
            </a:fld>
            <a:endParaRPr lang="en-US" altLang="en-US"/>
          </a:p>
        </p:txBody>
      </p:sp>
    </p:spTree>
    <p:extLst>
      <p:ext uri="{BB962C8B-B14F-4D97-AF65-F5344CB8AC3E}">
        <p14:creationId xmlns:p14="http://schemas.microsoft.com/office/powerpoint/2010/main" val="284122470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344819-D41C-4BA0-9694-96790F24B5E8}"/>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36D133-E9B8-4D5B-AB32-2C39AA868D05}"/>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0617BBF-3E3E-44B3-B529-CC392FDE8D48}"/>
              </a:ext>
            </a:extLst>
          </p:cNvPr>
          <p:cNvSpPr txBox="1">
            <a:spLocks noGrp="1"/>
          </p:cNvSpPr>
          <p:nvPr>
            <p:ph type="sldNum" sz="quarter" idx="12"/>
          </p:nvPr>
        </p:nvSpPr>
        <p:spPr>
          <a:ln/>
        </p:spPr>
        <p:txBody>
          <a:bodyPr/>
          <a:lstStyle>
            <a:lvl1pPr>
              <a:defRPr/>
            </a:lvl1pPr>
          </a:lstStyle>
          <a:p>
            <a:fld id="{12C04491-6DAF-43D0-A98F-DA22D46DCB21}" type="slidenum">
              <a:rPr lang="en-US" altLang="en-US"/>
              <a:pPr/>
              <a:t>‹#›</a:t>
            </a:fld>
            <a:endParaRPr lang="en-US" altLang="en-US"/>
          </a:p>
        </p:txBody>
      </p:sp>
    </p:spTree>
    <p:extLst>
      <p:ext uri="{BB962C8B-B14F-4D97-AF65-F5344CB8AC3E}">
        <p14:creationId xmlns:p14="http://schemas.microsoft.com/office/powerpoint/2010/main" val="3053744395"/>
      </p:ext>
    </p:extLst>
  </p:cSld>
  <p:clrMapOvr>
    <a:masterClrMapping/>
  </p:clrMapOvr>
  <p:transition/>
  <p:hf sldNum="0"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E20396E3-32CC-4950-9218-E5FF64BE51A3}"/>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00D1D0-A7BE-4334-827A-0FBADFD1BAA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43DE98-5C2D-4B9F-BFEC-99E956C485A2}"/>
              </a:ext>
            </a:extLst>
          </p:cNvPr>
          <p:cNvSpPr txBox="1">
            <a:spLocks noGrp="1"/>
          </p:cNvSpPr>
          <p:nvPr>
            <p:ph type="sldNum" sz="quarter" idx="12"/>
          </p:nvPr>
        </p:nvSpPr>
        <p:spPr>
          <a:ln/>
        </p:spPr>
        <p:txBody>
          <a:bodyPr/>
          <a:lstStyle>
            <a:lvl1pPr>
              <a:defRPr/>
            </a:lvl1pPr>
          </a:lstStyle>
          <a:p>
            <a:fld id="{B57D870E-AA94-4281-A22B-26E1FFBFE852}" type="slidenum">
              <a:rPr lang="en-US" altLang="en-US"/>
              <a:pPr/>
              <a:t>‹#›</a:t>
            </a:fld>
            <a:endParaRPr lang="en-US" altLang="en-US"/>
          </a:p>
        </p:txBody>
      </p:sp>
    </p:spTree>
    <p:extLst>
      <p:ext uri="{BB962C8B-B14F-4D97-AF65-F5344CB8AC3E}">
        <p14:creationId xmlns:p14="http://schemas.microsoft.com/office/powerpoint/2010/main" val="2149167067"/>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D4E6756A-EC61-40DF-8C48-68105E0B1A0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B65045-B220-4E0E-99E5-6CB7B652CB6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3184BA-EE83-47C6-893B-DD402F6379F9}"/>
              </a:ext>
            </a:extLst>
          </p:cNvPr>
          <p:cNvSpPr txBox="1">
            <a:spLocks noGrp="1"/>
          </p:cNvSpPr>
          <p:nvPr>
            <p:ph type="sldNum" sz="quarter" idx="12"/>
          </p:nvPr>
        </p:nvSpPr>
        <p:spPr>
          <a:ln/>
        </p:spPr>
        <p:txBody>
          <a:bodyPr/>
          <a:lstStyle>
            <a:lvl1pPr>
              <a:defRPr/>
            </a:lvl1pPr>
          </a:lstStyle>
          <a:p>
            <a:fld id="{1FDE7144-0DF8-47F4-A7D9-9DA28B0F5D35}" type="slidenum">
              <a:rPr lang="en-US" altLang="en-US"/>
              <a:pPr/>
              <a:t>‹#›</a:t>
            </a:fld>
            <a:endParaRPr lang="en-US" altLang="en-US"/>
          </a:p>
        </p:txBody>
      </p:sp>
    </p:spTree>
    <p:extLst>
      <p:ext uri="{BB962C8B-B14F-4D97-AF65-F5344CB8AC3E}">
        <p14:creationId xmlns:p14="http://schemas.microsoft.com/office/powerpoint/2010/main" val="198901573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A76CE9-805F-4934-98FC-E99D8F0AFED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F42B51-04A4-44E5-8D51-87BF519EEECB}"/>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D267A3-1E87-43FE-ABD9-258172516609}"/>
              </a:ext>
            </a:extLst>
          </p:cNvPr>
          <p:cNvSpPr txBox="1">
            <a:spLocks noGrp="1"/>
          </p:cNvSpPr>
          <p:nvPr>
            <p:ph type="sldNum" sz="quarter" idx="12"/>
          </p:nvPr>
        </p:nvSpPr>
        <p:spPr>
          <a:ln/>
        </p:spPr>
        <p:txBody>
          <a:bodyPr/>
          <a:lstStyle>
            <a:lvl1pPr>
              <a:defRPr/>
            </a:lvl1pPr>
          </a:lstStyle>
          <a:p>
            <a:fld id="{D6E220C5-A34D-4745-9170-1F8A87A0C6E8}" type="slidenum">
              <a:rPr lang="en-US" altLang="en-US"/>
              <a:pPr/>
              <a:t>‹#›</a:t>
            </a:fld>
            <a:endParaRPr lang="en-US" altLang="en-US"/>
          </a:p>
        </p:txBody>
      </p:sp>
    </p:spTree>
    <p:extLst>
      <p:ext uri="{BB962C8B-B14F-4D97-AF65-F5344CB8AC3E}">
        <p14:creationId xmlns:p14="http://schemas.microsoft.com/office/powerpoint/2010/main" val="309621541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D2A389-DAED-4511-A9D2-BB1C3972A5A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2FDAC1-DC03-452B-A2F8-91BE2F35F59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4AF5B1-3815-4F88-B80E-52228AD9C973}"/>
              </a:ext>
            </a:extLst>
          </p:cNvPr>
          <p:cNvSpPr txBox="1">
            <a:spLocks noGrp="1"/>
          </p:cNvSpPr>
          <p:nvPr>
            <p:ph type="sldNum" sz="quarter" idx="12"/>
          </p:nvPr>
        </p:nvSpPr>
        <p:spPr>
          <a:ln/>
        </p:spPr>
        <p:txBody>
          <a:bodyPr/>
          <a:lstStyle>
            <a:lvl1pPr>
              <a:defRPr/>
            </a:lvl1pPr>
          </a:lstStyle>
          <a:p>
            <a:fld id="{ECC02FC0-FC69-449B-9A6E-BF23DED37EC5}" type="slidenum">
              <a:rPr lang="en-US" altLang="en-US"/>
              <a:pPr/>
              <a:t>‹#›</a:t>
            </a:fld>
            <a:endParaRPr lang="en-US" altLang="en-US"/>
          </a:p>
        </p:txBody>
      </p:sp>
    </p:spTree>
    <p:extLst>
      <p:ext uri="{BB962C8B-B14F-4D97-AF65-F5344CB8AC3E}">
        <p14:creationId xmlns:p14="http://schemas.microsoft.com/office/powerpoint/2010/main" val="119294783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475CF017-18BC-433E-82F4-09414FDF34E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105A80-5326-4DFD-98F4-4834D9566D7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B78BFF-6559-4FAB-9FCC-45F04F1A1F3B}"/>
              </a:ext>
            </a:extLst>
          </p:cNvPr>
          <p:cNvSpPr txBox="1">
            <a:spLocks noGrp="1"/>
          </p:cNvSpPr>
          <p:nvPr>
            <p:ph type="sldNum" sz="quarter" idx="12"/>
          </p:nvPr>
        </p:nvSpPr>
        <p:spPr>
          <a:ln/>
        </p:spPr>
        <p:txBody>
          <a:bodyPr/>
          <a:lstStyle>
            <a:lvl1pPr>
              <a:defRPr/>
            </a:lvl1pPr>
          </a:lstStyle>
          <a:p>
            <a:fld id="{6087DA6C-0946-406D-B550-00F4A2EF1894}" type="slidenum">
              <a:rPr lang="en-US" altLang="en-US"/>
              <a:pPr/>
              <a:t>‹#›</a:t>
            </a:fld>
            <a:endParaRPr lang="en-US" altLang="en-US"/>
          </a:p>
        </p:txBody>
      </p:sp>
    </p:spTree>
    <p:extLst>
      <p:ext uri="{BB962C8B-B14F-4D97-AF65-F5344CB8AC3E}">
        <p14:creationId xmlns:p14="http://schemas.microsoft.com/office/powerpoint/2010/main" val="988686403"/>
      </p:ext>
    </p:extLst>
  </p:cSld>
  <p:clrMapOvr>
    <a:masterClrMapping/>
  </p:clrMapOvr>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BA8F02-C6C4-4EA4-8382-F704A6DB7D7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B9AD2-0BC8-464F-A39D-BBE6E89CA2B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F9C147-7F5D-4E09-AE58-0665A0A56B2C}"/>
              </a:ext>
            </a:extLst>
          </p:cNvPr>
          <p:cNvSpPr txBox="1">
            <a:spLocks noGrp="1"/>
          </p:cNvSpPr>
          <p:nvPr>
            <p:ph type="sldNum" sz="quarter" idx="12"/>
          </p:nvPr>
        </p:nvSpPr>
        <p:spPr>
          <a:ln/>
        </p:spPr>
        <p:txBody>
          <a:bodyPr/>
          <a:lstStyle>
            <a:lvl1pPr>
              <a:defRPr/>
            </a:lvl1pPr>
          </a:lstStyle>
          <a:p>
            <a:fld id="{E499BE8A-A556-4FBD-96E9-4689195B912D}" type="slidenum">
              <a:rPr lang="en-US" altLang="en-US"/>
              <a:pPr/>
              <a:t>‹#›</a:t>
            </a:fld>
            <a:endParaRPr lang="en-US" altLang="en-US"/>
          </a:p>
        </p:txBody>
      </p:sp>
    </p:spTree>
    <p:extLst>
      <p:ext uri="{BB962C8B-B14F-4D97-AF65-F5344CB8AC3E}">
        <p14:creationId xmlns:p14="http://schemas.microsoft.com/office/powerpoint/2010/main" val="45792060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D6CBF9-8C08-444D-B6A0-56C16F31343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5AADC4-9146-4968-9E36-B2B0B0BEAD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03444D-AC82-4168-B000-78A9EDA357DA}"/>
              </a:ext>
            </a:extLst>
          </p:cNvPr>
          <p:cNvSpPr txBox="1">
            <a:spLocks noGrp="1"/>
          </p:cNvSpPr>
          <p:nvPr>
            <p:ph type="sldNum" sz="quarter" idx="12"/>
          </p:nvPr>
        </p:nvSpPr>
        <p:spPr>
          <a:ln/>
        </p:spPr>
        <p:txBody>
          <a:bodyPr/>
          <a:lstStyle>
            <a:lvl1pPr>
              <a:defRPr/>
            </a:lvl1pPr>
          </a:lstStyle>
          <a:p>
            <a:fld id="{4D498DA6-F708-442F-939A-EA01977FBE1A}" type="slidenum">
              <a:rPr lang="en-US" altLang="en-US"/>
              <a:pPr/>
              <a:t>‹#›</a:t>
            </a:fld>
            <a:endParaRPr lang="en-US" altLang="en-US"/>
          </a:p>
        </p:txBody>
      </p:sp>
    </p:spTree>
    <p:extLst>
      <p:ext uri="{BB962C8B-B14F-4D97-AF65-F5344CB8AC3E}">
        <p14:creationId xmlns:p14="http://schemas.microsoft.com/office/powerpoint/2010/main" val="3391709324"/>
      </p:ext>
    </p:extLst>
  </p:cSld>
  <p:clrMapOvr>
    <a:masterClrMapping/>
  </p:clrMapOvr>
  <p:transition/>
  <p:hf sldNum="0"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C4E05555-D78A-4C50-91E9-21F967276B7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7EC30F-887C-47A3-B99B-06E1AF264A9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4DB855-2181-4D56-ABC3-A64C91E55E9D}"/>
              </a:ext>
            </a:extLst>
          </p:cNvPr>
          <p:cNvSpPr txBox="1">
            <a:spLocks noGrp="1"/>
          </p:cNvSpPr>
          <p:nvPr>
            <p:ph type="sldNum" sz="quarter" idx="12"/>
          </p:nvPr>
        </p:nvSpPr>
        <p:spPr>
          <a:ln/>
        </p:spPr>
        <p:txBody>
          <a:bodyPr/>
          <a:lstStyle>
            <a:lvl1pPr>
              <a:defRPr/>
            </a:lvl1pPr>
          </a:lstStyle>
          <a:p>
            <a:fld id="{699098AF-499B-41DA-B80D-A9940CEB609C}" type="slidenum">
              <a:rPr lang="en-US" altLang="en-US"/>
              <a:pPr/>
              <a:t>‹#›</a:t>
            </a:fld>
            <a:endParaRPr lang="en-US" altLang="en-US"/>
          </a:p>
        </p:txBody>
      </p:sp>
    </p:spTree>
    <p:extLst>
      <p:ext uri="{BB962C8B-B14F-4D97-AF65-F5344CB8AC3E}">
        <p14:creationId xmlns:p14="http://schemas.microsoft.com/office/powerpoint/2010/main" val="306236690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2A8577-782D-4518-B38D-A30D00A94B9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3ADBC2-19F8-45B3-946F-F0AD8683C3C3}"/>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B21B0B-2123-4D16-B6AB-569C71A2F083}"/>
              </a:ext>
            </a:extLst>
          </p:cNvPr>
          <p:cNvSpPr txBox="1">
            <a:spLocks noGrp="1"/>
          </p:cNvSpPr>
          <p:nvPr>
            <p:ph type="sldNum" sz="quarter" idx="12"/>
          </p:nvPr>
        </p:nvSpPr>
        <p:spPr>
          <a:ln/>
        </p:spPr>
        <p:txBody>
          <a:bodyPr/>
          <a:lstStyle>
            <a:lvl1pPr>
              <a:defRPr/>
            </a:lvl1pPr>
          </a:lstStyle>
          <a:p>
            <a:fld id="{DCA88477-6E3C-4949-92BF-AC19E9B68CB3}" type="slidenum">
              <a:rPr lang="en-US" altLang="en-US"/>
              <a:pPr/>
              <a:t>‹#›</a:t>
            </a:fld>
            <a:endParaRPr lang="en-US" altLang="en-US"/>
          </a:p>
        </p:txBody>
      </p:sp>
    </p:spTree>
    <p:extLst>
      <p:ext uri="{BB962C8B-B14F-4D97-AF65-F5344CB8AC3E}">
        <p14:creationId xmlns:p14="http://schemas.microsoft.com/office/powerpoint/2010/main" val="207709586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855E667-EF44-4E23-97F9-34DB8B44A3F8}"/>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8B160B-5E92-4DD4-AC25-301D1C8F92C4}"/>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D45B836-8035-4F87-89B3-EDD4D319DC6D}"/>
              </a:ext>
            </a:extLst>
          </p:cNvPr>
          <p:cNvSpPr txBox="1">
            <a:spLocks noGrp="1"/>
          </p:cNvSpPr>
          <p:nvPr>
            <p:ph type="sldNum" sz="quarter" idx="12"/>
          </p:nvPr>
        </p:nvSpPr>
        <p:spPr>
          <a:ln/>
        </p:spPr>
        <p:txBody>
          <a:bodyPr/>
          <a:lstStyle>
            <a:lvl1pPr>
              <a:defRPr/>
            </a:lvl1pPr>
          </a:lstStyle>
          <a:p>
            <a:fld id="{7DE60240-E0C1-4243-BC80-806AA786DAE4}" type="slidenum">
              <a:rPr lang="en-US" altLang="en-US"/>
              <a:pPr/>
              <a:t>‹#›</a:t>
            </a:fld>
            <a:endParaRPr lang="en-US" altLang="en-US"/>
          </a:p>
        </p:txBody>
      </p:sp>
    </p:spTree>
    <p:extLst>
      <p:ext uri="{BB962C8B-B14F-4D97-AF65-F5344CB8AC3E}">
        <p14:creationId xmlns:p14="http://schemas.microsoft.com/office/powerpoint/2010/main" val="94019900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88355C51-A19A-42B9-8EF0-499D1CBDDF68}"/>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F0EF957-8D00-4D9A-98B2-C9625F53F4C1}"/>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9FB36D-4E1A-4CDB-846D-6E8ACC7E49A2}"/>
              </a:ext>
            </a:extLst>
          </p:cNvPr>
          <p:cNvSpPr txBox="1">
            <a:spLocks noGrp="1"/>
          </p:cNvSpPr>
          <p:nvPr>
            <p:ph type="sldNum" sz="quarter" idx="12"/>
          </p:nvPr>
        </p:nvSpPr>
        <p:spPr>
          <a:ln/>
        </p:spPr>
        <p:txBody>
          <a:bodyPr/>
          <a:lstStyle>
            <a:lvl1pPr>
              <a:defRPr/>
            </a:lvl1pPr>
          </a:lstStyle>
          <a:p>
            <a:fld id="{455D67FC-5FA7-4884-A688-580C92F341A3}" type="slidenum">
              <a:rPr lang="en-US" altLang="en-US"/>
              <a:pPr/>
              <a:t>‹#›</a:t>
            </a:fld>
            <a:endParaRPr lang="en-US" altLang="en-US"/>
          </a:p>
        </p:txBody>
      </p:sp>
    </p:spTree>
    <p:extLst>
      <p:ext uri="{BB962C8B-B14F-4D97-AF65-F5344CB8AC3E}">
        <p14:creationId xmlns:p14="http://schemas.microsoft.com/office/powerpoint/2010/main" val="28206907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A82530F-2CB4-40CB-B015-318819EF2728}"/>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AD5936B-58A1-479D-8103-72476FA2F807}"/>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553A633-413A-401B-8BDF-FB243FEADBB5}"/>
              </a:ext>
            </a:extLst>
          </p:cNvPr>
          <p:cNvSpPr txBox="1">
            <a:spLocks noGrp="1"/>
          </p:cNvSpPr>
          <p:nvPr>
            <p:ph type="sldNum" sz="quarter" idx="12"/>
          </p:nvPr>
        </p:nvSpPr>
        <p:spPr>
          <a:ln/>
        </p:spPr>
        <p:txBody>
          <a:bodyPr/>
          <a:lstStyle>
            <a:lvl1pPr>
              <a:defRPr/>
            </a:lvl1pPr>
          </a:lstStyle>
          <a:p>
            <a:fld id="{B5A3DCF6-9F72-4416-A11C-B07DFF2B5030}" type="slidenum">
              <a:rPr lang="en-US" altLang="en-US"/>
              <a:pPr/>
              <a:t>‹#›</a:t>
            </a:fld>
            <a:endParaRPr lang="en-US" altLang="en-US"/>
          </a:p>
        </p:txBody>
      </p:sp>
    </p:spTree>
    <p:extLst>
      <p:ext uri="{BB962C8B-B14F-4D97-AF65-F5344CB8AC3E}">
        <p14:creationId xmlns:p14="http://schemas.microsoft.com/office/powerpoint/2010/main" val="5609802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7044A07-4651-4616-8BD9-B05C58BFB522}"/>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AFD022-3E3F-4AFD-95B3-AC157D4916A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C52740-152B-411B-ADA6-45477ACD7F47}"/>
              </a:ext>
            </a:extLst>
          </p:cNvPr>
          <p:cNvSpPr txBox="1">
            <a:spLocks noGrp="1"/>
          </p:cNvSpPr>
          <p:nvPr>
            <p:ph type="sldNum" sz="quarter" idx="12"/>
          </p:nvPr>
        </p:nvSpPr>
        <p:spPr>
          <a:ln/>
        </p:spPr>
        <p:txBody>
          <a:bodyPr/>
          <a:lstStyle>
            <a:lvl1pPr>
              <a:defRPr/>
            </a:lvl1pPr>
          </a:lstStyle>
          <a:p>
            <a:fld id="{6E06D347-F52D-4B38-B454-614F2FD199EB}" type="slidenum">
              <a:rPr lang="en-US" altLang="en-US"/>
              <a:pPr/>
              <a:t>‹#›</a:t>
            </a:fld>
            <a:endParaRPr lang="en-US" altLang="en-US"/>
          </a:p>
        </p:txBody>
      </p:sp>
    </p:spTree>
    <p:extLst>
      <p:ext uri="{BB962C8B-B14F-4D97-AF65-F5344CB8AC3E}">
        <p14:creationId xmlns:p14="http://schemas.microsoft.com/office/powerpoint/2010/main" val="393894312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72DF5F2-79DB-47A1-80F3-B0D869C13CF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4518D6-4D46-446A-8C25-60789EA07E3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88504D-5C90-4D0F-A149-923F74E7B1C1}"/>
              </a:ext>
            </a:extLst>
          </p:cNvPr>
          <p:cNvSpPr txBox="1">
            <a:spLocks noGrp="1"/>
          </p:cNvSpPr>
          <p:nvPr>
            <p:ph type="sldNum" sz="quarter" idx="12"/>
          </p:nvPr>
        </p:nvSpPr>
        <p:spPr>
          <a:ln/>
        </p:spPr>
        <p:txBody>
          <a:bodyPr/>
          <a:lstStyle>
            <a:lvl1pPr>
              <a:defRPr/>
            </a:lvl1pPr>
          </a:lstStyle>
          <a:p>
            <a:fld id="{5DB3B238-B9CB-4EC1-B5E2-1740DE670833}" type="slidenum">
              <a:rPr lang="en-US" altLang="en-US"/>
              <a:pPr/>
              <a:t>‹#›</a:t>
            </a:fld>
            <a:endParaRPr lang="en-US" altLang="en-US"/>
          </a:p>
        </p:txBody>
      </p:sp>
    </p:spTree>
    <p:extLst>
      <p:ext uri="{BB962C8B-B14F-4D97-AF65-F5344CB8AC3E}">
        <p14:creationId xmlns:p14="http://schemas.microsoft.com/office/powerpoint/2010/main" val="155826252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0E1E1E-86AE-4D72-AF36-6CBE928C699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6C42FE-FF6A-42D4-B3C0-C8A2EBDC098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79F138-C579-4EFB-8C12-938F56A8465E}"/>
              </a:ext>
            </a:extLst>
          </p:cNvPr>
          <p:cNvSpPr txBox="1">
            <a:spLocks noGrp="1"/>
          </p:cNvSpPr>
          <p:nvPr>
            <p:ph type="sldNum" sz="quarter" idx="12"/>
          </p:nvPr>
        </p:nvSpPr>
        <p:spPr>
          <a:ln/>
        </p:spPr>
        <p:txBody>
          <a:bodyPr/>
          <a:lstStyle>
            <a:lvl1pPr>
              <a:defRPr/>
            </a:lvl1pPr>
          </a:lstStyle>
          <a:p>
            <a:fld id="{8AB0FDDC-CFD4-4CBE-8CB4-75B37F11F77A}" type="slidenum">
              <a:rPr lang="en-US" altLang="en-US"/>
              <a:pPr/>
              <a:t>‹#›</a:t>
            </a:fld>
            <a:endParaRPr lang="en-US" altLang="en-US"/>
          </a:p>
        </p:txBody>
      </p:sp>
    </p:spTree>
    <p:extLst>
      <p:ext uri="{BB962C8B-B14F-4D97-AF65-F5344CB8AC3E}">
        <p14:creationId xmlns:p14="http://schemas.microsoft.com/office/powerpoint/2010/main" val="315323429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AD9559-83F9-4B43-8D22-F5269EB781C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5752BF-1C00-481A-A91F-6362FE7DBF3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173F03-25E7-43EC-8E55-F4DD13DC51EA}"/>
              </a:ext>
            </a:extLst>
          </p:cNvPr>
          <p:cNvSpPr txBox="1">
            <a:spLocks noGrp="1"/>
          </p:cNvSpPr>
          <p:nvPr>
            <p:ph type="sldNum" sz="quarter" idx="12"/>
          </p:nvPr>
        </p:nvSpPr>
        <p:spPr>
          <a:ln/>
        </p:spPr>
        <p:txBody>
          <a:bodyPr/>
          <a:lstStyle>
            <a:lvl1pPr>
              <a:defRPr/>
            </a:lvl1pPr>
          </a:lstStyle>
          <a:p>
            <a:fld id="{ED953A45-8037-4730-9F3D-4861430EA03A}" type="slidenum">
              <a:rPr lang="en-US" altLang="en-US"/>
              <a:pPr/>
              <a:t>‹#›</a:t>
            </a:fld>
            <a:endParaRPr lang="en-US" altLang="en-US"/>
          </a:p>
        </p:txBody>
      </p:sp>
    </p:spTree>
    <p:extLst>
      <p:ext uri="{BB962C8B-B14F-4D97-AF65-F5344CB8AC3E}">
        <p14:creationId xmlns:p14="http://schemas.microsoft.com/office/powerpoint/2010/main" val="87914870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043994-EC56-4B75-B268-0A7A028FADC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8E9774-EC7B-443B-8463-DFA0CF2BE3E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A7DC02-1FA8-40C6-AFCF-3DDE5E74AA39}"/>
              </a:ext>
            </a:extLst>
          </p:cNvPr>
          <p:cNvSpPr txBox="1">
            <a:spLocks noGrp="1"/>
          </p:cNvSpPr>
          <p:nvPr>
            <p:ph type="sldNum" sz="quarter" idx="12"/>
          </p:nvPr>
        </p:nvSpPr>
        <p:spPr>
          <a:ln/>
        </p:spPr>
        <p:txBody>
          <a:bodyPr/>
          <a:lstStyle>
            <a:lvl1pPr>
              <a:defRPr/>
            </a:lvl1pPr>
          </a:lstStyle>
          <a:p>
            <a:fld id="{445A4884-4840-42F0-BBA6-0C83E5293EC8}" type="slidenum">
              <a:rPr lang="en-US" altLang="en-US"/>
              <a:pPr/>
              <a:t>‹#›</a:t>
            </a:fld>
            <a:endParaRPr lang="en-US" altLang="en-US"/>
          </a:p>
        </p:txBody>
      </p:sp>
    </p:spTree>
    <p:extLst>
      <p:ext uri="{BB962C8B-B14F-4D97-AF65-F5344CB8AC3E}">
        <p14:creationId xmlns:p14="http://schemas.microsoft.com/office/powerpoint/2010/main" val="156593076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0DD5BC5E-5561-4A0E-AE83-EA150E7B90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D6945-18D9-441E-BA67-D1F6F56D4F6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8BF90A-0D8A-4108-8363-379FB5E73CC4}"/>
              </a:ext>
            </a:extLst>
          </p:cNvPr>
          <p:cNvSpPr txBox="1">
            <a:spLocks noGrp="1"/>
          </p:cNvSpPr>
          <p:nvPr>
            <p:ph type="sldNum" sz="quarter" idx="12"/>
          </p:nvPr>
        </p:nvSpPr>
        <p:spPr>
          <a:ln/>
        </p:spPr>
        <p:txBody>
          <a:bodyPr/>
          <a:lstStyle>
            <a:lvl1pPr>
              <a:defRPr/>
            </a:lvl1pPr>
          </a:lstStyle>
          <a:p>
            <a:fld id="{5822770B-0EF9-4A01-ADC0-032B2BA312E1}" type="slidenum">
              <a:rPr lang="en-US" altLang="en-US"/>
              <a:pPr/>
              <a:t>‹#›</a:t>
            </a:fld>
            <a:endParaRPr lang="en-US" altLang="en-US"/>
          </a:p>
        </p:txBody>
      </p:sp>
    </p:spTree>
    <p:extLst>
      <p:ext uri="{BB962C8B-B14F-4D97-AF65-F5344CB8AC3E}">
        <p14:creationId xmlns:p14="http://schemas.microsoft.com/office/powerpoint/2010/main" val="1667957427"/>
      </p:ext>
    </p:extLst>
  </p:cSld>
  <p:clrMapOvr>
    <a:masterClrMapping/>
  </p:clrMapOvr>
  <p:transition/>
  <p:hf sldNum="0"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CD0B09-4FE7-4998-B989-9BA39F3A8E9B}"/>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6FEF11-78E9-4523-B497-B0B3771C017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70F7CE-CA37-48E3-BACF-AD74B9A51F12}"/>
              </a:ext>
            </a:extLst>
          </p:cNvPr>
          <p:cNvSpPr txBox="1">
            <a:spLocks noGrp="1"/>
          </p:cNvSpPr>
          <p:nvPr>
            <p:ph type="sldNum" sz="quarter" idx="12"/>
          </p:nvPr>
        </p:nvSpPr>
        <p:spPr>
          <a:ln/>
        </p:spPr>
        <p:txBody>
          <a:bodyPr/>
          <a:lstStyle>
            <a:lvl1pPr>
              <a:defRPr/>
            </a:lvl1pPr>
          </a:lstStyle>
          <a:p>
            <a:fld id="{15AC4E74-5153-4B23-B484-76FEADC90FD7}" type="slidenum">
              <a:rPr lang="en-US" altLang="en-US"/>
              <a:pPr/>
              <a:t>‹#›</a:t>
            </a:fld>
            <a:endParaRPr lang="en-US" altLang="en-US"/>
          </a:p>
        </p:txBody>
      </p:sp>
    </p:spTree>
    <p:extLst>
      <p:ext uri="{BB962C8B-B14F-4D97-AF65-F5344CB8AC3E}">
        <p14:creationId xmlns:p14="http://schemas.microsoft.com/office/powerpoint/2010/main" val="2619832605"/>
      </p:ext>
    </p:extLst>
  </p:cSld>
  <p:clrMapOvr>
    <a:masterClrMapping/>
  </p:clrMapOvr>
  <p:transition/>
  <p:hf sldNum="0"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6B73F5D9-DBBA-41DE-B1EA-977B4547EDAE}"/>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7EAC68-3A1E-462B-8A77-6CAF97FDA22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490ACA-0397-4A3A-9106-DC365EF9E340}"/>
              </a:ext>
            </a:extLst>
          </p:cNvPr>
          <p:cNvSpPr txBox="1">
            <a:spLocks noGrp="1"/>
          </p:cNvSpPr>
          <p:nvPr>
            <p:ph type="sldNum" sz="quarter" idx="12"/>
          </p:nvPr>
        </p:nvSpPr>
        <p:spPr>
          <a:ln/>
        </p:spPr>
        <p:txBody>
          <a:bodyPr/>
          <a:lstStyle>
            <a:lvl1pPr>
              <a:defRPr/>
            </a:lvl1pPr>
          </a:lstStyle>
          <a:p>
            <a:fld id="{33DEAE6B-04C1-4887-B407-C7D0695E59AD}" type="slidenum">
              <a:rPr lang="en-US" altLang="en-US"/>
              <a:pPr/>
              <a:t>‹#›</a:t>
            </a:fld>
            <a:endParaRPr lang="en-US" altLang="en-US"/>
          </a:p>
        </p:txBody>
      </p:sp>
    </p:spTree>
    <p:extLst>
      <p:ext uri="{BB962C8B-B14F-4D97-AF65-F5344CB8AC3E}">
        <p14:creationId xmlns:p14="http://schemas.microsoft.com/office/powerpoint/2010/main" val="941184277"/>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46AC85-8C53-47AD-A0FA-C79582CDC86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8DA2002-B871-42F7-BE79-066C26982D5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52C5B2-F336-4B2F-AB8C-4C78CDB1E596}"/>
              </a:ext>
            </a:extLst>
          </p:cNvPr>
          <p:cNvSpPr txBox="1">
            <a:spLocks noGrp="1"/>
          </p:cNvSpPr>
          <p:nvPr>
            <p:ph type="sldNum" sz="quarter" idx="12"/>
          </p:nvPr>
        </p:nvSpPr>
        <p:spPr>
          <a:ln/>
        </p:spPr>
        <p:txBody>
          <a:bodyPr/>
          <a:lstStyle>
            <a:lvl1pPr>
              <a:defRPr/>
            </a:lvl1pPr>
          </a:lstStyle>
          <a:p>
            <a:fld id="{3D165EE2-300C-4582-97EE-04D368BD28D3}" type="slidenum">
              <a:rPr lang="en-US" altLang="en-US"/>
              <a:pPr/>
              <a:t>‹#›</a:t>
            </a:fld>
            <a:endParaRPr lang="en-US" altLang="en-US"/>
          </a:p>
        </p:txBody>
      </p:sp>
    </p:spTree>
    <p:extLst>
      <p:ext uri="{BB962C8B-B14F-4D97-AF65-F5344CB8AC3E}">
        <p14:creationId xmlns:p14="http://schemas.microsoft.com/office/powerpoint/2010/main" val="30426490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FF542DC-61CA-4511-90B0-136B93D467EF}"/>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4E7850C-9ADB-4781-9E0E-CF19E619FD31}"/>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5303F1B-5C82-4E19-868D-3A3F3E074B14}"/>
              </a:ext>
            </a:extLst>
          </p:cNvPr>
          <p:cNvSpPr txBox="1">
            <a:spLocks noGrp="1"/>
          </p:cNvSpPr>
          <p:nvPr>
            <p:ph type="sldNum" sz="quarter" idx="12"/>
          </p:nvPr>
        </p:nvSpPr>
        <p:spPr>
          <a:ln/>
        </p:spPr>
        <p:txBody>
          <a:bodyPr/>
          <a:lstStyle>
            <a:lvl1pPr>
              <a:defRPr/>
            </a:lvl1pPr>
          </a:lstStyle>
          <a:p>
            <a:fld id="{7AE15E7B-710A-4532-893E-DED9C3D32C6C}" type="slidenum">
              <a:rPr lang="en-US" altLang="en-US"/>
              <a:pPr/>
              <a:t>‹#›</a:t>
            </a:fld>
            <a:endParaRPr lang="en-US" altLang="en-US"/>
          </a:p>
        </p:txBody>
      </p:sp>
    </p:spTree>
    <p:extLst>
      <p:ext uri="{BB962C8B-B14F-4D97-AF65-F5344CB8AC3E}">
        <p14:creationId xmlns:p14="http://schemas.microsoft.com/office/powerpoint/2010/main" val="249933312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8D70985E-499C-44AD-B480-DAADE92D83EC}"/>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6AE83B5-C87C-494F-B90A-8AF599C146A4}"/>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9271706-083E-41D3-9B94-782FB34C42C0}"/>
              </a:ext>
            </a:extLst>
          </p:cNvPr>
          <p:cNvSpPr txBox="1">
            <a:spLocks noGrp="1"/>
          </p:cNvSpPr>
          <p:nvPr>
            <p:ph type="sldNum" sz="quarter" idx="12"/>
          </p:nvPr>
        </p:nvSpPr>
        <p:spPr>
          <a:ln/>
        </p:spPr>
        <p:txBody>
          <a:bodyPr/>
          <a:lstStyle>
            <a:lvl1pPr>
              <a:defRPr/>
            </a:lvl1pPr>
          </a:lstStyle>
          <a:p>
            <a:fld id="{0372A980-1320-4F42-8803-A190D7D940DD}" type="slidenum">
              <a:rPr lang="en-US" altLang="en-US"/>
              <a:pPr/>
              <a:t>‹#›</a:t>
            </a:fld>
            <a:endParaRPr lang="en-US" altLang="en-US"/>
          </a:p>
        </p:txBody>
      </p:sp>
    </p:spTree>
    <p:extLst>
      <p:ext uri="{BB962C8B-B14F-4D97-AF65-F5344CB8AC3E}">
        <p14:creationId xmlns:p14="http://schemas.microsoft.com/office/powerpoint/2010/main" val="1311037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549D9D-26B6-402B-8218-250CFC9D928E}"/>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047744-D15D-47E9-A2C4-C4DAE09EA201}"/>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90BD514-DDD6-4AC8-B182-61CFE27951B1}"/>
              </a:ext>
            </a:extLst>
          </p:cNvPr>
          <p:cNvSpPr txBox="1">
            <a:spLocks noGrp="1"/>
          </p:cNvSpPr>
          <p:nvPr>
            <p:ph type="sldNum" sz="quarter" idx="12"/>
          </p:nvPr>
        </p:nvSpPr>
        <p:spPr>
          <a:ln/>
        </p:spPr>
        <p:txBody>
          <a:bodyPr/>
          <a:lstStyle>
            <a:lvl1pPr>
              <a:defRPr/>
            </a:lvl1pPr>
          </a:lstStyle>
          <a:p>
            <a:fld id="{50E2293A-B1AF-4480-BB12-79C4C9CAAC9B}" type="slidenum">
              <a:rPr lang="en-US" altLang="en-US"/>
              <a:pPr/>
              <a:t>‹#›</a:t>
            </a:fld>
            <a:endParaRPr lang="en-US" altLang="en-US"/>
          </a:p>
        </p:txBody>
      </p:sp>
    </p:spTree>
    <p:extLst>
      <p:ext uri="{BB962C8B-B14F-4D97-AF65-F5344CB8AC3E}">
        <p14:creationId xmlns:p14="http://schemas.microsoft.com/office/powerpoint/2010/main" val="15480359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B2FBB0C-246A-4C45-8E71-0E1A85699D3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7AF06F-AF9C-441B-8782-4B1930303B9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8F709D-D8ED-435B-BB5B-6E1A64B64D60}"/>
              </a:ext>
            </a:extLst>
          </p:cNvPr>
          <p:cNvSpPr txBox="1">
            <a:spLocks noGrp="1"/>
          </p:cNvSpPr>
          <p:nvPr>
            <p:ph type="sldNum" sz="quarter" idx="12"/>
          </p:nvPr>
        </p:nvSpPr>
        <p:spPr>
          <a:ln/>
        </p:spPr>
        <p:txBody>
          <a:bodyPr/>
          <a:lstStyle>
            <a:lvl1pPr>
              <a:defRPr/>
            </a:lvl1pPr>
          </a:lstStyle>
          <a:p>
            <a:fld id="{3660EAB3-D6A0-4E5F-B47B-CA214FC14572}" type="slidenum">
              <a:rPr lang="en-US" altLang="en-US"/>
              <a:pPr/>
              <a:t>‹#›</a:t>
            </a:fld>
            <a:endParaRPr lang="en-US" altLang="en-US"/>
          </a:p>
        </p:txBody>
      </p:sp>
    </p:spTree>
    <p:extLst>
      <p:ext uri="{BB962C8B-B14F-4D97-AF65-F5344CB8AC3E}">
        <p14:creationId xmlns:p14="http://schemas.microsoft.com/office/powerpoint/2010/main" val="178245117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B3E400B-464E-49F8-B894-319D6FAC3F79}"/>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616389-1309-45E2-BD76-CFFFEE0FBBD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54E427-5FC8-42EB-B66C-757A0E50E723}"/>
              </a:ext>
            </a:extLst>
          </p:cNvPr>
          <p:cNvSpPr txBox="1">
            <a:spLocks noGrp="1"/>
          </p:cNvSpPr>
          <p:nvPr>
            <p:ph type="sldNum" sz="quarter" idx="12"/>
          </p:nvPr>
        </p:nvSpPr>
        <p:spPr>
          <a:ln/>
        </p:spPr>
        <p:txBody>
          <a:bodyPr/>
          <a:lstStyle>
            <a:lvl1pPr>
              <a:defRPr/>
            </a:lvl1pPr>
          </a:lstStyle>
          <a:p>
            <a:fld id="{1451F10C-FF83-45BD-AAC1-3C69E3414434}" type="slidenum">
              <a:rPr lang="en-US" altLang="en-US"/>
              <a:pPr/>
              <a:t>‹#›</a:t>
            </a:fld>
            <a:endParaRPr lang="en-US" altLang="en-US"/>
          </a:p>
        </p:txBody>
      </p:sp>
    </p:spTree>
    <p:extLst>
      <p:ext uri="{BB962C8B-B14F-4D97-AF65-F5344CB8AC3E}">
        <p14:creationId xmlns:p14="http://schemas.microsoft.com/office/powerpoint/2010/main" val="305057962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BC0EB1-D35E-4CE5-9AB4-EB61870E5DB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B051BF-B70F-4809-8F7E-B1A1FD9EF8E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F21F29-13F1-4F4F-BE2A-9B1BD25BE1D4}"/>
              </a:ext>
            </a:extLst>
          </p:cNvPr>
          <p:cNvSpPr txBox="1">
            <a:spLocks noGrp="1"/>
          </p:cNvSpPr>
          <p:nvPr>
            <p:ph type="sldNum" sz="quarter" idx="12"/>
          </p:nvPr>
        </p:nvSpPr>
        <p:spPr>
          <a:ln/>
        </p:spPr>
        <p:txBody>
          <a:bodyPr/>
          <a:lstStyle>
            <a:lvl1pPr>
              <a:defRPr/>
            </a:lvl1pPr>
          </a:lstStyle>
          <a:p>
            <a:fld id="{DB142A5A-2E97-4E00-8022-45D33DB04829}" type="slidenum">
              <a:rPr lang="en-US" altLang="en-US"/>
              <a:pPr/>
              <a:t>‹#›</a:t>
            </a:fld>
            <a:endParaRPr lang="en-US" altLang="en-US"/>
          </a:p>
        </p:txBody>
      </p:sp>
    </p:spTree>
    <p:extLst>
      <p:ext uri="{BB962C8B-B14F-4D97-AF65-F5344CB8AC3E}">
        <p14:creationId xmlns:p14="http://schemas.microsoft.com/office/powerpoint/2010/main" val="3610566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CA00B7C3-9550-4F86-8269-E5B370C6F7F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797F0C14-2AC1-420E-A663-9B79774D012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04655790-FAAB-482A-929E-95D929757957}"/>
              </a:ext>
            </a:extLst>
          </p:cNvPr>
          <p:cNvSpPr>
            <a:spLocks noGrp="1" noChangeArrowheads="1"/>
          </p:cNvSpPr>
          <p:nvPr>
            <p:ph type="sldNum" sz="quarter" idx="12"/>
          </p:nvPr>
        </p:nvSpPr>
        <p:spPr/>
        <p:txBody>
          <a:bodyPr/>
          <a:lstStyle>
            <a:lvl1pPr eaLnBrk="1" hangingPunct="1">
              <a:defRPr/>
            </a:lvl1pPr>
          </a:lstStyle>
          <a:p>
            <a:fld id="{0F724E54-FD8A-4827-9E6A-874D872861FD}" type="slidenum">
              <a:rPr lang="en-US" altLang="en-US"/>
              <a:pPr/>
              <a:t>‹#›</a:t>
            </a:fld>
            <a:endParaRPr lang="en-US" altLang="en-US"/>
          </a:p>
        </p:txBody>
      </p:sp>
    </p:spTree>
    <p:extLst>
      <p:ext uri="{BB962C8B-B14F-4D97-AF65-F5344CB8AC3E}">
        <p14:creationId xmlns:p14="http://schemas.microsoft.com/office/powerpoint/2010/main" val="426784753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5DC50B-54F9-4B1B-8E0C-84CBD724B9A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D1E608-A26D-4182-B539-F5D7D1E5C84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B41D5-7D29-47EF-8DA5-B2FB140479E7}"/>
              </a:ext>
            </a:extLst>
          </p:cNvPr>
          <p:cNvSpPr txBox="1">
            <a:spLocks noGrp="1"/>
          </p:cNvSpPr>
          <p:nvPr>
            <p:ph type="sldNum" sz="quarter" idx="12"/>
          </p:nvPr>
        </p:nvSpPr>
        <p:spPr>
          <a:ln/>
        </p:spPr>
        <p:txBody>
          <a:bodyPr/>
          <a:lstStyle>
            <a:lvl1pPr>
              <a:defRPr/>
            </a:lvl1pPr>
          </a:lstStyle>
          <a:p>
            <a:fld id="{EE3F7456-1C00-40CB-8F3C-ED5F30B26A50}" type="slidenum">
              <a:rPr lang="en-US" altLang="en-US"/>
              <a:pPr/>
              <a:t>‹#›</a:t>
            </a:fld>
            <a:endParaRPr lang="en-US" altLang="en-US"/>
          </a:p>
        </p:txBody>
      </p:sp>
    </p:spTree>
    <p:extLst>
      <p:ext uri="{BB962C8B-B14F-4D97-AF65-F5344CB8AC3E}">
        <p14:creationId xmlns:p14="http://schemas.microsoft.com/office/powerpoint/2010/main" val="212195953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5"/>
          <p:cNvSpPr txBox="1">
            <a:spLocks noGrp="1"/>
          </p:cNvSpPr>
          <p:nvPr>
            <p:ph type="ctrTitle"/>
          </p:nvPr>
        </p:nvSpPr>
        <p:spPr>
          <a:xfrm>
            <a:off x="2362196" y="1828800"/>
            <a:ext cx="6096003" cy="969958"/>
          </a:xfrm>
          <a:effectLst>
            <a:outerShdw dist="35924" dir="2700000" algn="tl">
              <a:srgbClr val="808080">
                <a:alpha val="75000"/>
              </a:srgbClr>
            </a:outerShdw>
          </a:effectLst>
        </p:spPr>
        <p:txBody>
          <a:bodyPr lIns="91440" tIns="45720" rIns="91440" bIns="45720" anchorCtr="1"/>
          <a:lstStyle>
            <a:lvl1pPr algn="ctr">
              <a:defRPr/>
            </a:lvl1pPr>
          </a:lstStyle>
          <a:p>
            <a:pPr lvl="0"/>
            <a:r>
              <a:rPr lang="en-US"/>
              <a:t>Click to edit Master title style</a:t>
            </a:r>
          </a:p>
        </p:txBody>
      </p:sp>
      <p:sp>
        <p:nvSpPr>
          <p:cNvPr id="3" name="Rectangle 6"/>
          <p:cNvSpPr txBox="1">
            <a:spLocks noGrp="1"/>
          </p:cNvSpPr>
          <p:nvPr>
            <p:ph type="subTitle" idx="1"/>
          </p:nvPr>
        </p:nvSpPr>
        <p:spPr>
          <a:xfrm>
            <a:off x="2362196" y="2895603"/>
            <a:ext cx="6096003" cy="990596"/>
          </a:xfrm>
          <a:effectLst>
            <a:outerShdw dist="35924" dir="2700000" algn="tl">
              <a:srgbClr val="808080">
                <a:alpha val="75000"/>
              </a:srgbClr>
            </a:outerShdw>
          </a:effectLst>
        </p:spPr>
        <p:txBody>
          <a:bodyPr lIns="91440" tIns="45720" rIns="91440" bIns="45720" anchor="ctr" anchorCtr="1"/>
          <a:lstStyle>
            <a:lvl1pPr marL="0" indent="0" algn="ctr">
              <a:buNone/>
              <a:defRPr sz="3400"/>
            </a:lvl1pPr>
          </a:lstStyle>
          <a:p>
            <a:pPr lvl="0"/>
            <a:r>
              <a:rPr lang="en-US"/>
              <a:t>Click to edit Master subtitle style</a:t>
            </a:r>
          </a:p>
        </p:txBody>
      </p:sp>
      <p:sp>
        <p:nvSpPr>
          <p:cNvPr id="4" name="Rectangle 2">
            <a:extLst>
              <a:ext uri="{FF2B5EF4-FFF2-40B4-BE49-F238E27FC236}">
                <a16:creationId xmlns:a16="http://schemas.microsoft.com/office/drawing/2014/main" id="{EE2AA9B7-29C7-4CF8-8F05-3D8730CD857E}"/>
              </a:ext>
            </a:extLst>
          </p:cNvPr>
          <p:cNvSpPr txBox="1">
            <a:spLocks noGrp="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3374651C-E183-485D-83A8-C879AC377CC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B206634E-D6F9-4BE2-8397-D6839CA67FFF}"/>
              </a:ext>
            </a:extLst>
          </p:cNvPr>
          <p:cNvSpPr txBox="1">
            <a:spLocks noGrp="1"/>
          </p:cNvSpPr>
          <p:nvPr>
            <p:ph type="sldNum" sz="quarter" idx="12"/>
          </p:nvPr>
        </p:nvSpPr>
        <p:spPr>
          <a:ln/>
        </p:spPr>
        <p:txBody>
          <a:bodyPr/>
          <a:lstStyle>
            <a:lvl1pPr>
              <a:defRPr/>
            </a:lvl1pPr>
          </a:lstStyle>
          <a:p>
            <a:fld id="{2D1F6F7F-63BB-47AD-A43E-F85501733DF8}" type="slidenum">
              <a:rPr lang="en-US" altLang="en-US"/>
              <a:pPr/>
              <a:t>‹#›</a:t>
            </a:fld>
            <a:endParaRPr lang="en-US" altLang="en-US"/>
          </a:p>
        </p:txBody>
      </p:sp>
    </p:spTree>
    <p:extLst>
      <p:ext uri="{BB962C8B-B14F-4D97-AF65-F5344CB8AC3E}">
        <p14:creationId xmlns:p14="http://schemas.microsoft.com/office/powerpoint/2010/main" val="3413339460"/>
      </p:ext>
    </p:extLst>
  </p:cSld>
  <p:clrMapOvr>
    <a:masterClrMapping/>
  </p:clrMapOvr>
  <p:transition/>
  <p:hf sldNum="0" hdr="0" ftr="0" dt="0"/>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AC1D37DE-8198-4317-BBD5-19AEDFCDA17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C1E3B4-E82C-4D08-97B8-3072CEFB4AB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A0CDE2-FA3F-4F24-B4D3-1F535F650CB1}"/>
              </a:ext>
            </a:extLst>
          </p:cNvPr>
          <p:cNvSpPr txBox="1">
            <a:spLocks noGrp="1"/>
          </p:cNvSpPr>
          <p:nvPr>
            <p:ph type="sldNum" sz="quarter" idx="12"/>
          </p:nvPr>
        </p:nvSpPr>
        <p:spPr>
          <a:ln/>
        </p:spPr>
        <p:txBody>
          <a:bodyPr/>
          <a:lstStyle>
            <a:lvl1pPr>
              <a:defRPr/>
            </a:lvl1pPr>
          </a:lstStyle>
          <a:p>
            <a:fld id="{31C64857-8C79-4A00-B001-3E99947DD3DD}" type="slidenum">
              <a:rPr lang="en-US" altLang="en-US"/>
              <a:pPr/>
              <a:t>‹#›</a:t>
            </a:fld>
            <a:endParaRPr lang="en-US" altLang="en-US"/>
          </a:p>
        </p:txBody>
      </p:sp>
    </p:spTree>
    <p:extLst>
      <p:ext uri="{BB962C8B-B14F-4D97-AF65-F5344CB8AC3E}">
        <p14:creationId xmlns:p14="http://schemas.microsoft.com/office/powerpoint/2010/main" val="173589148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966529-8082-4FEA-BF0F-AB3ED28BF35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124EEF-CFBA-45CC-BA21-DB861ED7C48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EACF8E-A074-416D-9DA0-F7508D8B3AF0}"/>
              </a:ext>
            </a:extLst>
          </p:cNvPr>
          <p:cNvSpPr txBox="1">
            <a:spLocks noGrp="1"/>
          </p:cNvSpPr>
          <p:nvPr>
            <p:ph type="sldNum" sz="quarter" idx="12"/>
          </p:nvPr>
        </p:nvSpPr>
        <p:spPr>
          <a:ln/>
        </p:spPr>
        <p:txBody>
          <a:bodyPr/>
          <a:lstStyle>
            <a:lvl1pPr>
              <a:defRPr/>
            </a:lvl1pPr>
          </a:lstStyle>
          <a:p>
            <a:fld id="{7E554848-2517-4AAD-9C47-C262341BB4EA}" type="slidenum">
              <a:rPr lang="en-US" altLang="en-US"/>
              <a:pPr/>
              <a:t>‹#›</a:t>
            </a:fld>
            <a:endParaRPr lang="en-US" altLang="en-US"/>
          </a:p>
        </p:txBody>
      </p:sp>
    </p:spTree>
    <p:extLst>
      <p:ext uri="{BB962C8B-B14F-4D97-AF65-F5344CB8AC3E}">
        <p14:creationId xmlns:p14="http://schemas.microsoft.com/office/powerpoint/2010/main" val="670354084"/>
      </p:ext>
    </p:extLst>
  </p:cSld>
  <p:clrMapOvr>
    <a:masterClrMapping/>
  </p:clrMapOvr>
  <p:transition/>
  <p:hf sldNum="0"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2D321373-C825-4980-A37D-BEDD1D998E4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8260EE-0CD7-4B41-99C9-DC69CFECC1E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A01047-36FA-47A3-A00D-094578D1C08B}"/>
              </a:ext>
            </a:extLst>
          </p:cNvPr>
          <p:cNvSpPr txBox="1">
            <a:spLocks noGrp="1"/>
          </p:cNvSpPr>
          <p:nvPr>
            <p:ph type="sldNum" sz="quarter" idx="12"/>
          </p:nvPr>
        </p:nvSpPr>
        <p:spPr>
          <a:ln/>
        </p:spPr>
        <p:txBody>
          <a:bodyPr/>
          <a:lstStyle>
            <a:lvl1pPr>
              <a:defRPr/>
            </a:lvl1pPr>
          </a:lstStyle>
          <a:p>
            <a:fld id="{DD70E524-E3C7-4FBC-A040-0E14C1A483EF}" type="slidenum">
              <a:rPr lang="en-US" altLang="en-US"/>
              <a:pPr/>
              <a:t>‹#›</a:t>
            </a:fld>
            <a:endParaRPr lang="en-US" altLang="en-US"/>
          </a:p>
        </p:txBody>
      </p:sp>
    </p:spTree>
    <p:extLst>
      <p:ext uri="{BB962C8B-B14F-4D97-AF65-F5344CB8AC3E}">
        <p14:creationId xmlns:p14="http://schemas.microsoft.com/office/powerpoint/2010/main" val="164124240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D73BCE-3D75-4CB6-ADEB-F3784684BE4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7AAB3B-61FD-420E-AE16-AE0CE4CDE9F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A7F1C8-5D50-4066-BBFC-2CDA8EFB6232}"/>
              </a:ext>
            </a:extLst>
          </p:cNvPr>
          <p:cNvSpPr txBox="1">
            <a:spLocks noGrp="1"/>
          </p:cNvSpPr>
          <p:nvPr>
            <p:ph type="sldNum" sz="quarter" idx="12"/>
          </p:nvPr>
        </p:nvSpPr>
        <p:spPr>
          <a:ln/>
        </p:spPr>
        <p:txBody>
          <a:bodyPr/>
          <a:lstStyle>
            <a:lvl1pPr>
              <a:defRPr/>
            </a:lvl1pPr>
          </a:lstStyle>
          <a:p>
            <a:fld id="{77C74ABB-6D6D-45FE-9998-32544010FFB4}" type="slidenum">
              <a:rPr lang="en-US" altLang="en-US"/>
              <a:pPr/>
              <a:t>‹#›</a:t>
            </a:fld>
            <a:endParaRPr lang="en-US" altLang="en-US"/>
          </a:p>
        </p:txBody>
      </p:sp>
    </p:spTree>
    <p:extLst>
      <p:ext uri="{BB962C8B-B14F-4D97-AF65-F5344CB8AC3E}">
        <p14:creationId xmlns:p14="http://schemas.microsoft.com/office/powerpoint/2010/main" val="48024234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C4AAA8-55E2-4C52-8E29-928247377331}"/>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CE3413A-2343-45BD-9EC0-FD735432F53C}"/>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C29F767-83A5-4D5F-82DE-45FA99DC825F}"/>
              </a:ext>
            </a:extLst>
          </p:cNvPr>
          <p:cNvSpPr txBox="1">
            <a:spLocks noGrp="1"/>
          </p:cNvSpPr>
          <p:nvPr>
            <p:ph type="sldNum" sz="quarter" idx="12"/>
          </p:nvPr>
        </p:nvSpPr>
        <p:spPr>
          <a:ln/>
        </p:spPr>
        <p:txBody>
          <a:bodyPr/>
          <a:lstStyle>
            <a:lvl1pPr>
              <a:defRPr/>
            </a:lvl1pPr>
          </a:lstStyle>
          <a:p>
            <a:fld id="{237211A4-E83E-48DB-AB19-11B720A9A578}" type="slidenum">
              <a:rPr lang="en-US" altLang="en-US"/>
              <a:pPr/>
              <a:t>‹#›</a:t>
            </a:fld>
            <a:endParaRPr lang="en-US" altLang="en-US"/>
          </a:p>
        </p:txBody>
      </p:sp>
    </p:spTree>
    <p:extLst>
      <p:ext uri="{BB962C8B-B14F-4D97-AF65-F5344CB8AC3E}">
        <p14:creationId xmlns:p14="http://schemas.microsoft.com/office/powerpoint/2010/main" val="92712408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19248D94-8DB4-40E3-B35B-51207F2622A4}"/>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438B66-FA78-414C-9D2D-54B048CD6FA7}"/>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5BA8A2-79AB-48DD-9F36-DECDE0B1E87E}"/>
              </a:ext>
            </a:extLst>
          </p:cNvPr>
          <p:cNvSpPr txBox="1">
            <a:spLocks noGrp="1"/>
          </p:cNvSpPr>
          <p:nvPr>
            <p:ph type="sldNum" sz="quarter" idx="12"/>
          </p:nvPr>
        </p:nvSpPr>
        <p:spPr>
          <a:ln/>
        </p:spPr>
        <p:txBody>
          <a:bodyPr/>
          <a:lstStyle>
            <a:lvl1pPr>
              <a:defRPr/>
            </a:lvl1pPr>
          </a:lstStyle>
          <a:p>
            <a:fld id="{1DFB8E50-5B03-43FD-85A5-A8BA7E0B4388}" type="slidenum">
              <a:rPr lang="en-US" altLang="en-US"/>
              <a:pPr/>
              <a:t>‹#›</a:t>
            </a:fld>
            <a:endParaRPr lang="en-US" altLang="en-US"/>
          </a:p>
        </p:txBody>
      </p:sp>
    </p:spTree>
    <p:extLst>
      <p:ext uri="{BB962C8B-B14F-4D97-AF65-F5344CB8AC3E}">
        <p14:creationId xmlns:p14="http://schemas.microsoft.com/office/powerpoint/2010/main" val="2961314465"/>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4136BA-C35E-4457-A4C9-573193AA4F0A}"/>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63A9CFF-D4A8-4ABA-AAB0-C4BF3199101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0AEB15-600D-4EF0-B653-AF9B2B821DB3}"/>
              </a:ext>
            </a:extLst>
          </p:cNvPr>
          <p:cNvSpPr txBox="1">
            <a:spLocks noGrp="1"/>
          </p:cNvSpPr>
          <p:nvPr>
            <p:ph type="sldNum" sz="quarter" idx="12"/>
          </p:nvPr>
        </p:nvSpPr>
        <p:spPr>
          <a:ln/>
        </p:spPr>
        <p:txBody>
          <a:bodyPr/>
          <a:lstStyle>
            <a:lvl1pPr>
              <a:defRPr/>
            </a:lvl1pPr>
          </a:lstStyle>
          <a:p>
            <a:fld id="{71B9963C-CC55-42FA-8E32-A695B0B4F713}" type="slidenum">
              <a:rPr lang="en-US" altLang="en-US"/>
              <a:pPr/>
              <a:t>‹#›</a:t>
            </a:fld>
            <a:endParaRPr lang="en-US" altLang="en-US"/>
          </a:p>
        </p:txBody>
      </p:sp>
    </p:spTree>
    <p:extLst>
      <p:ext uri="{BB962C8B-B14F-4D97-AF65-F5344CB8AC3E}">
        <p14:creationId xmlns:p14="http://schemas.microsoft.com/office/powerpoint/2010/main" val="2505333079"/>
      </p:ext>
    </p:extLst>
  </p:cSld>
  <p:clrMapOvr>
    <a:masterClrMapping/>
  </p:clrMapOvr>
  <p:transition/>
  <p:hf sldNum="0"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B745CB75-FA03-4441-8C61-D341682742E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342E81-456F-4732-83C9-C67C48382C7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5C4C16-E895-406F-A8B4-B2CACD586725}"/>
              </a:ext>
            </a:extLst>
          </p:cNvPr>
          <p:cNvSpPr txBox="1">
            <a:spLocks noGrp="1"/>
          </p:cNvSpPr>
          <p:nvPr>
            <p:ph type="sldNum" sz="quarter" idx="12"/>
          </p:nvPr>
        </p:nvSpPr>
        <p:spPr>
          <a:ln/>
        </p:spPr>
        <p:txBody>
          <a:bodyPr/>
          <a:lstStyle>
            <a:lvl1pPr>
              <a:defRPr/>
            </a:lvl1pPr>
          </a:lstStyle>
          <a:p>
            <a:fld id="{D21F8FD5-D888-4E65-ABAA-07740FFF86F7}" type="slidenum">
              <a:rPr lang="en-US" altLang="en-US"/>
              <a:pPr/>
              <a:t>‹#›</a:t>
            </a:fld>
            <a:endParaRPr lang="en-US" altLang="en-US"/>
          </a:p>
        </p:txBody>
      </p:sp>
    </p:spTree>
    <p:extLst>
      <p:ext uri="{BB962C8B-B14F-4D97-AF65-F5344CB8AC3E}">
        <p14:creationId xmlns:p14="http://schemas.microsoft.com/office/powerpoint/2010/main" val="33499930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99D1A2-F2E5-4D45-8109-6CF52A12C01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B005096-9EE3-4C65-915B-7B8141208EA4}"/>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0720503B-3442-4ECF-93C8-3DACC0828291}"/>
              </a:ext>
            </a:extLst>
          </p:cNvPr>
          <p:cNvSpPr>
            <a:spLocks noGrp="1" noChangeArrowheads="1"/>
          </p:cNvSpPr>
          <p:nvPr>
            <p:ph type="sldNum" sz="quarter" idx="12"/>
          </p:nvPr>
        </p:nvSpPr>
        <p:spPr/>
        <p:txBody>
          <a:bodyPr/>
          <a:lstStyle>
            <a:lvl1pPr eaLnBrk="1" hangingPunct="1">
              <a:defRPr/>
            </a:lvl1pPr>
          </a:lstStyle>
          <a:p>
            <a:fld id="{8A341E05-4A9A-41D2-BFED-5F75DB2E0DEB}" type="slidenum">
              <a:rPr lang="en-US" altLang="en-US"/>
              <a:pPr/>
              <a:t>‹#›</a:t>
            </a:fld>
            <a:endParaRPr lang="en-US" altLang="en-US"/>
          </a:p>
        </p:txBody>
      </p:sp>
    </p:spTree>
    <p:extLst>
      <p:ext uri="{BB962C8B-B14F-4D97-AF65-F5344CB8AC3E}">
        <p14:creationId xmlns:p14="http://schemas.microsoft.com/office/powerpoint/2010/main" val="31551126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6A2AF469-96EA-4577-B2D2-28ED990BCAAC}"/>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159DDA-7D4C-4FAF-84C5-2D87AE3B022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95D79C4-4C8D-4947-9C6A-B9B0B0A08571}"/>
              </a:ext>
            </a:extLst>
          </p:cNvPr>
          <p:cNvSpPr txBox="1">
            <a:spLocks noGrp="1"/>
          </p:cNvSpPr>
          <p:nvPr>
            <p:ph type="sldNum" sz="quarter" idx="12"/>
          </p:nvPr>
        </p:nvSpPr>
        <p:spPr>
          <a:ln/>
        </p:spPr>
        <p:txBody>
          <a:bodyPr/>
          <a:lstStyle>
            <a:lvl1pPr>
              <a:defRPr/>
            </a:lvl1pPr>
          </a:lstStyle>
          <a:p>
            <a:fld id="{EE807C99-ED27-40C3-B14A-7795F5D6CFDC}" type="slidenum">
              <a:rPr lang="en-US" altLang="en-US"/>
              <a:pPr/>
              <a:t>‹#›</a:t>
            </a:fld>
            <a:endParaRPr lang="en-US" altLang="en-US"/>
          </a:p>
        </p:txBody>
      </p:sp>
    </p:spTree>
    <p:extLst>
      <p:ext uri="{BB962C8B-B14F-4D97-AF65-F5344CB8AC3E}">
        <p14:creationId xmlns:p14="http://schemas.microsoft.com/office/powerpoint/2010/main" val="6646955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E8F944-4797-48CD-9FE7-2398A72943C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52C9DD-01D8-41BA-B10F-1915194ABE1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67FA46-B2E8-4A6E-91E8-BFEF95E1C7AC}"/>
              </a:ext>
            </a:extLst>
          </p:cNvPr>
          <p:cNvSpPr txBox="1">
            <a:spLocks noGrp="1"/>
          </p:cNvSpPr>
          <p:nvPr>
            <p:ph type="sldNum" sz="quarter" idx="12"/>
          </p:nvPr>
        </p:nvSpPr>
        <p:spPr>
          <a:ln/>
        </p:spPr>
        <p:txBody>
          <a:bodyPr/>
          <a:lstStyle>
            <a:lvl1pPr>
              <a:defRPr/>
            </a:lvl1pPr>
          </a:lstStyle>
          <a:p>
            <a:fld id="{6395729E-D98A-4BB9-AC48-24AAD74839E3}" type="slidenum">
              <a:rPr lang="en-US" altLang="en-US"/>
              <a:pPr/>
              <a:t>‹#›</a:t>
            </a:fld>
            <a:endParaRPr lang="en-US" altLang="en-US"/>
          </a:p>
        </p:txBody>
      </p:sp>
    </p:spTree>
    <p:extLst>
      <p:ext uri="{BB962C8B-B14F-4D97-AF65-F5344CB8AC3E}">
        <p14:creationId xmlns:p14="http://schemas.microsoft.com/office/powerpoint/2010/main" val="414027428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8107CD-14AA-4DBB-AF7E-EA8B8425ACF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08C489-0669-4806-AEBF-D947B3A2F0E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F17238-66BD-4DC5-B5A1-D1234C1473A6}"/>
              </a:ext>
            </a:extLst>
          </p:cNvPr>
          <p:cNvSpPr txBox="1">
            <a:spLocks noGrp="1"/>
          </p:cNvSpPr>
          <p:nvPr>
            <p:ph type="sldNum" sz="quarter" idx="12"/>
          </p:nvPr>
        </p:nvSpPr>
        <p:spPr>
          <a:ln/>
        </p:spPr>
        <p:txBody>
          <a:bodyPr/>
          <a:lstStyle>
            <a:lvl1pPr>
              <a:defRPr/>
            </a:lvl1pPr>
          </a:lstStyle>
          <a:p>
            <a:fld id="{D3EEAF7A-8033-4086-B16C-B7645686F180}" type="slidenum">
              <a:rPr lang="en-US" altLang="en-US"/>
              <a:pPr/>
              <a:t>‹#›</a:t>
            </a:fld>
            <a:endParaRPr lang="en-US" altLang="en-US"/>
          </a:p>
        </p:txBody>
      </p:sp>
    </p:spTree>
    <p:extLst>
      <p:ext uri="{BB962C8B-B14F-4D97-AF65-F5344CB8AC3E}">
        <p14:creationId xmlns:p14="http://schemas.microsoft.com/office/powerpoint/2010/main" val="309227858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2AF5CBC-5950-44A8-85DE-D4681E2F0DF1}"/>
              </a:ext>
            </a:extLst>
          </p:cNvPr>
          <p:cNvGrpSpPr>
            <a:grpSpLocks/>
          </p:cNvGrpSpPr>
          <p:nvPr/>
        </p:nvGrpSpPr>
        <p:grpSpPr bwMode="auto">
          <a:xfrm>
            <a:off x="0" y="3902075"/>
            <a:ext cx="3400425" cy="2949575"/>
            <a:chOff x="0" y="3902073"/>
            <a:chExt cx="3400425" cy="2949570"/>
          </a:xfrm>
        </p:grpSpPr>
        <p:sp>
          <p:nvSpPr>
            <p:cNvPr id="5" name="Freeform 3">
              <a:extLst>
                <a:ext uri="{FF2B5EF4-FFF2-40B4-BE49-F238E27FC236}">
                  <a16:creationId xmlns:a16="http://schemas.microsoft.com/office/drawing/2014/main" id="{097A50EB-1FFE-4AD6-834C-5F412D3558BE}"/>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6" name="Freeform 4">
              <a:extLst>
                <a:ext uri="{FF2B5EF4-FFF2-40B4-BE49-F238E27FC236}">
                  <a16:creationId xmlns:a16="http://schemas.microsoft.com/office/drawing/2014/main" id="{BADE13C1-E86E-4C29-B57E-6101DF28E587}"/>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7" name="Freeform 5">
              <a:extLst>
                <a:ext uri="{FF2B5EF4-FFF2-40B4-BE49-F238E27FC236}">
                  <a16:creationId xmlns:a16="http://schemas.microsoft.com/office/drawing/2014/main" id="{FA64809F-CF21-4532-8A20-B5F73BE85B7F}"/>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8" name="Freeform 6">
              <a:extLst>
                <a:ext uri="{FF2B5EF4-FFF2-40B4-BE49-F238E27FC236}">
                  <a16:creationId xmlns:a16="http://schemas.microsoft.com/office/drawing/2014/main" id="{5AC256C6-B5F3-4E82-B7C7-51E4B6E922FF}"/>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9" name="Oval 7">
              <a:extLst>
                <a:ext uri="{FF2B5EF4-FFF2-40B4-BE49-F238E27FC236}">
                  <a16:creationId xmlns:a16="http://schemas.microsoft.com/office/drawing/2014/main" id="{EE5A8183-4AC9-4890-90B2-8A707DA47C3C}"/>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2" name="Oval 8">
              <a:extLst>
                <a:ext uri="{FF2B5EF4-FFF2-40B4-BE49-F238E27FC236}">
                  <a16:creationId xmlns:a16="http://schemas.microsoft.com/office/drawing/2014/main" id="{18EAFF3A-CDB6-46DF-A4C4-90E63FE9663A}"/>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3" name="Oval 9">
              <a:extLst>
                <a:ext uri="{FF2B5EF4-FFF2-40B4-BE49-F238E27FC236}">
                  <a16:creationId xmlns:a16="http://schemas.microsoft.com/office/drawing/2014/main" id="{2E8F92BC-8629-43DB-BEAD-9BA2407E6920}"/>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p:cNvSpPr txBox="1">
            <a:spLocks noGrp="1"/>
          </p:cNvSpPr>
          <p:nvPr>
            <p:ph type="ctrTitle"/>
          </p:nvPr>
        </p:nvSpPr>
        <p:spPr>
          <a:xfrm>
            <a:off x="685800" y="1873248"/>
            <a:ext cx="7772400" cy="1555751"/>
          </a:xfrm>
        </p:spPr>
        <p:txBody>
          <a:bodyPr/>
          <a:lstStyle>
            <a:lvl1pPr>
              <a:defRPr sz="4800"/>
            </a:lvl1pPr>
          </a:lstStyle>
          <a:p>
            <a:pPr lvl="0"/>
            <a:r>
              <a:rPr lang="en-US"/>
              <a:t>Click to edit Master title style</a:t>
            </a:r>
          </a:p>
        </p:txBody>
      </p:sp>
      <p:sp>
        <p:nvSpPr>
          <p:cNvPr id="11" name="Rectangle 11"/>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14" name="Rectangle 12">
            <a:extLst>
              <a:ext uri="{FF2B5EF4-FFF2-40B4-BE49-F238E27FC236}">
                <a16:creationId xmlns:a16="http://schemas.microsoft.com/office/drawing/2014/main" id="{B10B4E51-F3E8-4384-BC83-9D209CF0CA31}"/>
              </a:ext>
            </a:extLst>
          </p:cNvPr>
          <p:cNvSpPr txBox="1">
            <a:spLocks noGrp="1"/>
          </p:cNvSpPr>
          <p:nvPr>
            <p:ph type="dt" sz="half" idx="10"/>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13">
            <a:extLst>
              <a:ext uri="{FF2B5EF4-FFF2-40B4-BE49-F238E27FC236}">
                <a16:creationId xmlns:a16="http://schemas.microsoft.com/office/drawing/2014/main" id="{385CC84B-F22D-4487-8EBF-24C66F10DFE7}"/>
              </a:ext>
            </a:extLst>
          </p:cNvPr>
          <p:cNvSpPr txBox="1">
            <a:spLocks noGrp="1"/>
          </p:cNvSpPr>
          <p:nvPr>
            <p:ph type="ftr" sz="quarter" idx="11"/>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14">
            <a:extLst>
              <a:ext uri="{FF2B5EF4-FFF2-40B4-BE49-F238E27FC236}">
                <a16:creationId xmlns:a16="http://schemas.microsoft.com/office/drawing/2014/main" id="{8D74AA4D-8AA9-4A80-9ADB-DFAF16BC6678}"/>
              </a:ext>
            </a:extLst>
          </p:cNvPr>
          <p:cNvSpPr txBox="1">
            <a:spLocks noGrp="1"/>
          </p:cNvSpPr>
          <p:nvPr>
            <p:ph type="sldNum" sz="quarter" idx="12"/>
          </p:nvPr>
        </p:nvSpPr>
        <p:spPr/>
        <p:txBody>
          <a:bodyPr/>
          <a:lstStyle>
            <a:lvl1pPr>
              <a:defRPr/>
            </a:lvl1pPr>
          </a:lstStyle>
          <a:p>
            <a:fld id="{58CACE2F-ADC1-4386-B739-2918259DCD04}" type="slidenum">
              <a:rPr lang="en-US" altLang="en-US"/>
              <a:pPr/>
              <a:t>‹#›</a:t>
            </a:fld>
            <a:endParaRPr lang="en-US" altLang="en-US"/>
          </a:p>
        </p:txBody>
      </p:sp>
    </p:spTree>
    <p:extLst>
      <p:ext uri="{BB962C8B-B14F-4D97-AF65-F5344CB8AC3E}">
        <p14:creationId xmlns:p14="http://schemas.microsoft.com/office/powerpoint/2010/main" val="2579874049"/>
      </p:ext>
    </p:extLst>
  </p:cSld>
  <p:clrMapOvr>
    <a:masterClrMapping/>
  </p:clrMapOvr>
  <p:transition advTm="5000"/>
  <p:hf sldNum="0"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EC7DA362-2932-40A6-8508-EBD848F5AB18}"/>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B5BD9544-D2C2-4AE7-8E4C-28174102A25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B273D1C-4FF4-4650-BD53-018E47116E13}"/>
              </a:ext>
            </a:extLst>
          </p:cNvPr>
          <p:cNvSpPr txBox="1">
            <a:spLocks noGrp="1"/>
          </p:cNvSpPr>
          <p:nvPr>
            <p:ph type="sldNum" sz="quarter" idx="12"/>
          </p:nvPr>
        </p:nvSpPr>
        <p:spPr>
          <a:ln/>
        </p:spPr>
        <p:txBody>
          <a:bodyPr/>
          <a:lstStyle>
            <a:lvl1pPr>
              <a:defRPr/>
            </a:lvl1pPr>
          </a:lstStyle>
          <a:p>
            <a:fld id="{88E1AE6D-E2F1-43C7-8FB9-61F4534393F0}" type="slidenum">
              <a:rPr lang="en-US" altLang="en-US"/>
              <a:pPr/>
              <a:t>‹#›</a:t>
            </a:fld>
            <a:endParaRPr lang="en-US" altLang="en-US"/>
          </a:p>
        </p:txBody>
      </p:sp>
    </p:spTree>
    <p:extLst>
      <p:ext uri="{BB962C8B-B14F-4D97-AF65-F5344CB8AC3E}">
        <p14:creationId xmlns:p14="http://schemas.microsoft.com/office/powerpoint/2010/main" val="1483709543"/>
      </p:ext>
    </p:extLst>
  </p:cSld>
  <p:clrMapOvr>
    <a:masterClrMapping/>
  </p:clrMapOvr>
  <p:transition advTm="5000"/>
  <p:hf sldNum="0"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2">
            <a:extLst>
              <a:ext uri="{FF2B5EF4-FFF2-40B4-BE49-F238E27FC236}">
                <a16:creationId xmlns:a16="http://schemas.microsoft.com/office/drawing/2014/main" id="{F9002A20-CF6A-4BA2-90BF-C6FF47254F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97C1D9B-886F-46F4-B31A-56D9D4B7324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12B2F277-03DD-4240-B9FE-CC0545EB3946}"/>
              </a:ext>
            </a:extLst>
          </p:cNvPr>
          <p:cNvSpPr txBox="1">
            <a:spLocks noGrp="1"/>
          </p:cNvSpPr>
          <p:nvPr>
            <p:ph type="sldNum" sz="quarter" idx="12"/>
          </p:nvPr>
        </p:nvSpPr>
        <p:spPr>
          <a:ln/>
        </p:spPr>
        <p:txBody>
          <a:bodyPr/>
          <a:lstStyle>
            <a:lvl1pPr>
              <a:defRPr/>
            </a:lvl1pPr>
          </a:lstStyle>
          <a:p>
            <a:fld id="{CC93F907-6AA2-4154-A311-648E99E85A8C}" type="slidenum">
              <a:rPr lang="en-US" altLang="en-US"/>
              <a:pPr/>
              <a:t>‹#›</a:t>
            </a:fld>
            <a:endParaRPr lang="en-US" altLang="en-US"/>
          </a:p>
        </p:txBody>
      </p:sp>
    </p:spTree>
    <p:extLst>
      <p:ext uri="{BB962C8B-B14F-4D97-AF65-F5344CB8AC3E}">
        <p14:creationId xmlns:p14="http://schemas.microsoft.com/office/powerpoint/2010/main" val="3835422099"/>
      </p:ext>
    </p:extLst>
  </p:cSld>
  <p:clrMapOvr>
    <a:masterClrMapping/>
  </p:clrMapOvr>
  <p:transition advTm="5000"/>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B6F3ED9F-3751-4203-8A83-5E4F8139159D}"/>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834E8F09-39D9-4022-B817-285926B69BC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EA2E001D-9282-438B-8FE8-1973C774927C}"/>
              </a:ext>
            </a:extLst>
          </p:cNvPr>
          <p:cNvSpPr txBox="1">
            <a:spLocks noGrp="1"/>
          </p:cNvSpPr>
          <p:nvPr>
            <p:ph type="sldNum" sz="quarter" idx="12"/>
          </p:nvPr>
        </p:nvSpPr>
        <p:spPr>
          <a:ln/>
        </p:spPr>
        <p:txBody>
          <a:bodyPr/>
          <a:lstStyle>
            <a:lvl1pPr>
              <a:defRPr/>
            </a:lvl1pPr>
          </a:lstStyle>
          <a:p>
            <a:fld id="{241C14A5-2CB3-4E24-886A-14A9113BB4FC}" type="slidenum">
              <a:rPr lang="en-US" altLang="en-US"/>
              <a:pPr/>
              <a:t>‹#›</a:t>
            </a:fld>
            <a:endParaRPr lang="en-US" altLang="en-US"/>
          </a:p>
        </p:txBody>
      </p:sp>
    </p:spTree>
    <p:extLst>
      <p:ext uri="{BB962C8B-B14F-4D97-AF65-F5344CB8AC3E}">
        <p14:creationId xmlns:p14="http://schemas.microsoft.com/office/powerpoint/2010/main" val="4122374946"/>
      </p:ext>
    </p:extLst>
  </p:cSld>
  <p:clrMapOvr>
    <a:masterClrMapping/>
  </p:clrMapOvr>
  <p:transition advTm="5000"/>
  <p:hf sldNum="0"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2E506E83-237F-45C1-BE97-190E5A0CD8E9}"/>
              </a:ext>
            </a:extLst>
          </p:cNvPr>
          <p:cNvSpPr txBox="1">
            <a:spLocks noGrp="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6A6D46BC-CB27-4D0C-904E-9A7125CDFE4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51C83957-B440-4927-B77A-8E7540C155B1}"/>
              </a:ext>
            </a:extLst>
          </p:cNvPr>
          <p:cNvSpPr txBox="1">
            <a:spLocks noGrp="1"/>
          </p:cNvSpPr>
          <p:nvPr>
            <p:ph type="sldNum" sz="quarter" idx="12"/>
          </p:nvPr>
        </p:nvSpPr>
        <p:spPr>
          <a:ln/>
        </p:spPr>
        <p:txBody>
          <a:bodyPr/>
          <a:lstStyle>
            <a:lvl1pPr>
              <a:defRPr/>
            </a:lvl1pPr>
          </a:lstStyle>
          <a:p>
            <a:fld id="{28BD389A-4059-406D-8748-724E5A9A4FB8}" type="slidenum">
              <a:rPr lang="en-US" altLang="en-US"/>
              <a:pPr/>
              <a:t>‹#›</a:t>
            </a:fld>
            <a:endParaRPr lang="en-US" altLang="en-US"/>
          </a:p>
        </p:txBody>
      </p:sp>
    </p:spTree>
    <p:extLst>
      <p:ext uri="{BB962C8B-B14F-4D97-AF65-F5344CB8AC3E}">
        <p14:creationId xmlns:p14="http://schemas.microsoft.com/office/powerpoint/2010/main" val="3911935616"/>
      </p:ext>
    </p:extLst>
  </p:cSld>
  <p:clrMapOvr>
    <a:masterClrMapping/>
  </p:clrMapOvr>
  <p:transition advTm="5000"/>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a:extLst>
              <a:ext uri="{FF2B5EF4-FFF2-40B4-BE49-F238E27FC236}">
                <a16:creationId xmlns:a16="http://schemas.microsoft.com/office/drawing/2014/main" id="{0638EBB5-515D-49C0-A2F2-97396084CED0}"/>
              </a:ext>
            </a:extLst>
          </p:cNvPr>
          <p:cNvSpPr txBox="1">
            <a:spLocks noGrp="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C7B3226A-E2EF-4E3B-8055-37005268CF52}"/>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3907C556-925B-4A93-991A-2E888EDF1CC3}"/>
              </a:ext>
            </a:extLst>
          </p:cNvPr>
          <p:cNvSpPr txBox="1">
            <a:spLocks noGrp="1"/>
          </p:cNvSpPr>
          <p:nvPr>
            <p:ph type="sldNum" sz="quarter" idx="12"/>
          </p:nvPr>
        </p:nvSpPr>
        <p:spPr>
          <a:ln/>
        </p:spPr>
        <p:txBody>
          <a:bodyPr/>
          <a:lstStyle>
            <a:lvl1pPr>
              <a:defRPr/>
            </a:lvl1pPr>
          </a:lstStyle>
          <a:p>
            <a:fld id="{AD013EA3-FD4D-4469-9902-2F59A7FD1764}" type="slidenum">
              <a:rPr lang="en-US" altLang="en-US"/>
              <a:pPr/>
              <a:t>‹#›</a:t>
            </a:fld>
            <a:endParaRPr lang="en-US" altLang="en-US"/>
          </a:p>
        </p:txBody>
      </p:sp>
    </p:spTree>
    <p:extLst>
      <p:ext uri="{BB962C8B-B14F-4D97-AF65-F5344CB8AC3E}">
        <p14:creationId xmlns:p14="http://schemas.microsoft.com/office/powerpoint/2010/main" val="2388203022"/>
      </p:ext>
    </p:extLst>
  </p:cSld>
  <p:clrMapOvr>
    <a:masterClrMapping/>
  </p:clrMapOvr>
  <p:transition advTm="5000"/>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CC1FB23-6876-4A52-A766-B812CC880526}"/>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96DE5C19-CCB4-4560-B98C-00DE45F3A079}"/>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686C4EF1-6184-4E88-B8A7-8656A09822AB}"/>
              </a:ext>
            </a:extLst>
          </p:cNvPr>
          <p:cNvSpPr txBox="1">
            <a:spLocks noGrp="1"/>
          </p:cNvSpPr>
          <p:nvPr>
            <p:ph type="sldNum" sz="quarter" idx="12"/>
          </p:nvPr>
        </p:nvSpPr>
        <p:spPr>
          <a:ln/>
        </p:spPr>
        <p:txBody>
          <a:bodyPr/>
          <a:lstStyle>
            <a:lvl1pPr>
              <a:defRPr/>
            </a:lvl1pPr>
          </a:lstStyle>
          <a:p>
            <a:fld id="{1A5D367B-6CFD-48D3-9E71-27C157699832}" type="slidenum">
              <a:rPr lang="en-US" altLang="en-US"/>
              <a:pPr/>
              <a:t>‹#›</a:t>
            </a:fld>
            <a:endParaRPr lang="en-US" altLang="en-US"/>
          </a:p>
        </p:txBody>
      </p:sp>
    </p:spTree>
    <p:extLst>
      <p:ext uri="{BB962C8B-B14F-4D97-AF65-F5344CB8AC3E}">
        <p14:creationId xmlns:p14="http://schemas.microsoft.com/office/powerpoint/2010/main" val="2349665818"/>
      </p:ext>
    </p:extLst>
  </p:cSld>
  <p:clrMapOvr>
    <a:masterClrMapping/>
  </p:clrMapOvr>
  <p:transition advTm="5000"/>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B7AB94-7C1A-4029-9D87-B897D6E6EF5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0456F08B-D76A-453F-A7D7-92CA72DD48B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7D9F358D-655C-4E65-9C3C-DAE2D714E541}"/>
              </a:ext>
            </a:extLst>
          </p:cNvPr>
          <p:cNvSpPr>
            <a:spLocks noGrp="1" noChangeArrowheads="1"/>
          </p:cNvSpPr>
          <p:nvPr>
            <p:ph type="sldNum" sz="quarter" idx="12"/>
          </p:nvPr>
        </p:nvSpPr>
        <p:spPr/>
        <p:txBody>
          <a:bodyPr/>
          <a:lstStyle>
            <a:lvl1pPr eaLnBrk="1" hangingPunct="1">
              <a:defRPr/>
            </a:lvl1pPr>
          </a:lstStyle>
          <a:p>
            <a:fld id="{271DE32C-843B-480B-BD1D-0821EED16A6F}" type="slidenum">
              <a:rPr lang="en-US" altLang="en-US"/>
              <a:pPr/>
              <a:t>‹#›</a:t>
            </a:fld>
            <a:endParaRPr lang="en-US" altLang="en-US"/>
          </a:p>
        </p:txBody>
      </p:sp>
    </p:spTree>
    <p:extLst>
      <p:ext uri="{BB962C8B-B14F-4D97-AF65-F5344CB8AC3E}">
        <p14:creationId xmlns:p14="http://schemas.microsoft.com/office/powerpoint/2010/main" val="4127990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04CA1C43-E6DC-40B3-B03A-4E13A1E60E14}"/>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41DD1087-EF7D-4CB7-B3F8-7FCBBC0A6AB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4979B5D1-42A3-4DAC-A4AC-49B415255F03}"/>
              </a:ext>
            </a:extLst>
          </p:cNvPr>
          <p:cNvSpPr txBox="1">
            <a:spLocks noGrp="1"/>
          </p:cNvSpPr>
          <p:nvPr>
            <p:ph type="sldNum" sz="quarter" idx="12"/>
          </p:nvPr>
        </p:nvSpPr>
        <p:spPr>
          <a:ln/>
        </p:spPr>
        <p:txBody>
          <a:bodyPr/>
          <a:lstStyle>
            <a:lvl1pPr>
              <a:defRPr/>
            </a:lvl1pPr>
          </a:lstStyle>
          <a:p>
            <a:fld id="{481EA13C-7404-441B-870A-BD678E0EF666}" type="slidenum">
              <a:rPr lang="en-US" altLang="en-US"/>
              <a:pPr/>
              <a:t>‹#›</a:t>
            </a:fld>
            <a:endParaRPr lang="en-US" altLang="en-US"/>
          </a:p>
        </p:txBody>
      </p:sp>
    </p:spTree>
    <p:extLst>
      <p:ext uri="{BB962C8B-B14F-4D97-AF65-F5344CB8AC3E}">
        <p14:creationId xmlns:p14="http://schemas.microsoft.com/office/powerpoint/2010/main" val="3222873969"/>
      </p:ext>
    </p:extLst>
  </p:cSld>
  <p:clrMapOvr>
    <a:masterClrMapping/>
  </p:clrMapOvr>
  <p:transition advTm="5000"/>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DCBF3372-D948-4448-8316-6B2BE918B616}"/>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C091506-806B-4904-9AF7-605EBD0C324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7BE61A9B-5EFF-4C01-AEA6-45C4BD495D29}"/>
              </a:ext>
            </a:extLst>
          </p:cNvPr>
          <p:cNvSpPr txBox="1">
            <a:spLocks noGrp="1"/>
          </p:cNvSpPr>
          <p:nvPr>
            <p:ph type="sldNum" sz="quarter" idx="12"/>
          </p:nvPr>
        </p:nvSpPr>
        <p:spPr>
          <a:ln/>
        </p:spPr>
        <p:txBody>
          <a:bodyPr/>
          <a:lstStyle>
            <a:lvl1pPr>
              <a:defRPr/>
            </a:lvl1pPr>
          </a:lstStyle>
          <a:p>
            <a:fld id="{D5AD9677-1E4B-49B5-B091-0F96C3C28804}" type="slidenum">
              <a:rPr lang="en-US" altLang="en-US"/>
              <a:pPr/>
              <a:t>‹#›</a:t>
            </a:fld>
            <a:endParaRPr lang="en-US" altLang="en-US"/>
          </a:p>
        </p:txBody>
      </p:sp>
    </p:spTree>
    <p:extLst>
      <p:ext uri="{BB962C8B-B14F-4D97-AF65-F5344CB8AC3E}">
        <p14:creationId xmlns:p14="http://schemas.microsoft.com/office/powerpoint/2010/main" val="409812424"/>
      </p:ext>
    </p:extLst>
  </p:cSld>
  <p:clrMapOvr>
    <a:masterClrMapping/>
  </p:clrMapOvr>
  <p:transition advTm="5000"/>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4CECD25D-3870-4C51-8FA4-1798D339BFAA}"/>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6CF412D-75B1-4794-B966-38F0EE22F2A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49D0685-FD3B-43AA-AD81-5D125CDA0757}"/>
              </a:ext>
            </a:extLst>
          </p:cNvPr>
          <p:cNvSpPr txBox="1">
            <a:spLocks noGrp="1"/>
          </p:cNvSpPr>
          <p:nvPr>
            <p:ph type="sldNum" sz="quarter" idx="12"/>
          </p:nvPr>
        </p:nvSpPr>
        <p:spPr>
          <a:ln/>
        </p:spPr>
        <p:txBody>
          <a:bodyPr/>
          <a:lstStyle>
            <a:lvl1pPr>
              <a:defRPr/>
            </a:lvl1pPr>
          </a:lstStyle>
          <a:p>
            <a:fld id="{EF6D91A9-BBCE-4AB5-8B60-2E66BCBFC160}" type="slidenum">
              <a:rPr lang="en-US" altLang="en-US"/>
              <a:pPr/>
              <a:t>‹#›</a:t>
            </a:fld>
            <a:endParaRPr lang="en-US" altLang="en-US"/>
          </a:p>
        </p:txBody>
      </p:sp>
    </p:spTree>
    <p:extLst>
      <p:ext uri="{BB962C8B-B14F-4D97-AF65-F5344CB8AC3E}">
        <p14:creationId xmlns:p14="http://schemas.microsoft.com/office/powerpoint/2010/main" val="3385254411"/>
      </p:ext>
    </p:extLst>
  </p:cSld>
  <p:clrMapOvr>
    <a:masterClrMapping/>
  </p:clrMapOvr>
  <p:transition advTm="5000"/>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B973E5B-96F6-40DC-82B1-5975F8035172}"/>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06EB3E84-CD07-4931-BE02-F9168950B3F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49909C7E-4879-4135-90C0-C84D81CD5FE3}"/>
              </a:ext>
            </a:extLst>
          </p:cNvPr>
          <p:cNvSpPr txBox="1">
            <a:spLocks noGrp="1"/>
          </p:cNvSpPr>
          <p:nvPr>
            <p:ph type="sldNum" sz="quarter" idx="12"/>
          </p:nvPr>
        </p:nvSpPr>
        <p:spPr>
          <a:ln/>
        </p:spPr>
        <p:txBody>
          <a:bodyPr/>
          <a:lstStyle>
            <a:lvl1pPr>
              <a:defRPr/>
            </a:lvl1pPr>
          </a:lstStyle>
          <a:p>
            <a:fld id="{0040537B-D401-4440-8E4E-8918E76B1D25}" type="slidenum">
              <a:rPr lang="en-US" altLang="en-US"/>
              <a:pPr/>
              <a:t>‹#›</a:t>
            </a:fld>
            <a:endParaRPr lang="en-US" altLang="en-US"/>
          </a:p>
        </p:txBody>
      </p:sp>
    </p:spTree>
    <p:extLst>
      <p:ext uri="{BB962C8B-B14F-4D97-AF65-F5344CB8AC3E}">
        <p14:creationId xmlns:p14="http://schemas.microsoft.com/office/powerpoint/2010/main" val="648627178"/>
      </p:ext>
    </p:extLst>
  </p:cSld>
  <p:clrMapOvr>
    <a:masterClrMapping/>
  </p:clrMapOvr>
  <p:transition advTm="5000"/>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F44C993-4E93-4F13-A5B0-8DAD9C5F1016}"/>
              </a:ext>
            </a:extLst>
          </p:cNvPr>
          <p:cNvGrpSpPr>
            <a:grpSpLocks/>
          </p:cNvGrpSpPr>
          <p:nvPr/>
        </p:nvGrpSpPr>
        <p:grpSpPr bwMode="auto">
          <a:xfrm>
            <a:off x="0" y="3902075"/>
            <a:ext cx="3400425" cy="2949575"/>
            <a:chOff x="0" y="3902073"/>
            <a:chExt cx="3400425" cy="2949570"/>
          </a:xfrm>
        </p:grpSpPr>
        <p:sp>
          <p:nvSpPr>
            <p:cNvPr id="5" name="Freeform 3">
              <a:extLst>
                <a:ext uri="{FF2B5EF4-FFF2-40B4-BE49-F238E27FC236}">
                  <a16:creationId xmlns:a16="http://schemas.microsoft.com/office/drawing/2014/main" id="{3C4AFFF4-5AC9-43C2-8AD5-7EB4FC7A5C5A}"/>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6" name="Freeform 4">
              <a:extLst>
                <a:ext uri="{FF2B5EF4-FFF2-40B4-BE49-F238E27FC236}">
                  <a16:creationId xmlns:a16="http://schemas.microsoft.com/office/drawing/2014/main" id="{1147E33A-A848-4082-BC31-E7D2E159AA17}"/>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7" name="Freeform 5">
              <a:extLst>
                <a:ext uri="{FF2B5EF4-FFF2-40B4-BE49-F238E27FC236}">
                  <a16:creationId xmlns:a16="http://schemas.microsoft.com/office/drawing/2014/main" id="{E5BFF8E0-3F90-405B-963D-F5A8EC755EB5}"/>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8" name="Freeform 6">
              <a:extLst>
                <a:ext uri="{FF2B5EF4-FFF2-40B4-BE49-F238E27FC236}">
                  <a16:creationId xmlns:a16="http://schemas.microsoft.com/office/drawing/2014/main" id="{5ED2F2DD-27C7-4461-8C9A-A4122195D099}"/>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9" name="Oval 7">
              <a:extLst>
                <a:ext uri="{FF2B5EF4-FFF2-40B4-BE49-F238E27FC236}">
                  <a16:creationId xmlns:a16="http://schemas.microsoft.com/office/drawing/2014/main" id="{B73001B7-6A59-44F2-9C16-8E910CC28603}"/>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2" name="Oval 8">
              <a:extLst>
                <a:ext uri="{FF2B5EF4-FFF2-40B4-BE49-F238E27FC236}">
                  <a16:creationId xmlns:a16="http://schemas.microsoft.com/office/drawing/2014/main" id="{B6E9176E-5A82-4730-A4B8-3A58BA7D5471}"/>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3" name="Oval 9">
              <a:extLst>
                <a:ext uri="{FF2B5EF4-FFF2-40B4-BE49-F238E27FC236}">
                  <a16:creationId xmlns:a16="http://schemas.microsoft.com/office/drawing/2014/main" id="{F077652F-0142-4F42-ADAE-42EA8B1A1301}"/>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p:cNvSpPr txBox="1">
            <a:spLocks noGrp="1"/>
          </p:cNvSpPr>
          <p:nvPr>
            <p:ph type="ctrTitle"/>
          </p:nvPr>
        </p:nvSpPr>
        <p:spPr>
          <a:xfrm>
            <a:off x="685800" y="1873248"/>
            <a:ext cx="7772400" cy="1555751"/>
          </a:xfrm>
        </p:spPr>
        <p:txBody>
          <a:bodyPr/>
          <a:lstStyle>
            <a:lvl1pPr>
              <a:defRPr sz="4800"/>
            </a:lvl1pPr>
          </a:lstStyle>
          <a:p>
            <a:pPr lvl="0"/>
            <a:r>
              <a:rPr lang="en-US"/>
              <a:t>Click to edit Master title style</a:t>
            </a:r>
          </a:p>
        </p:txBody>
      </p:sp>
      <p:sp>
        <p:nvSpPr>
          <p:cNvPr id="11" name="Rectangle 11"/>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14" name="Rectangle 12">
            <a:extLst>
              <a:ext uri="{FF2B5EF4-FFF2-40B4-BE49-F238E27FC236}">
                <a16:creationId xmlns:a16="http://schemas.microsoft.com/office/drawing/2014/main" id="{AAC00B67-CC5C-4800-A9EC-C74C3D0DD5E7}"/>
              </a:ext>
            </a:extLst>
          </p:cNvPr>
          <p:cNvSpPr txBox="1">
            <a:spLocks noGrp="1"/>
          </p:cNvSpPr>
          <p:nvPr>
            <p:ph type="dt" sz="half" idx="10"/>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13">
            <a:extLst>
              <a:ext uri="{FF2B5EF4-FFF2-40B4-BE49-F238E27FC236}">
                <a16:creationId xmlns:a16="http://schemas.microsoft.com/office/drawing/2014/main" id="{BBCFEEFE-81D0-4A66-BCF4-7D27E0BA11D6}"/>
              </a:ext>
            </a:extLst>
          </p:cNvPr>
          <p:cNvSpPr txBox="1">
            <a:spLocks noGrp="1"/>
          </p:cNvSpPr>
          <p:nvPr>
            <p:ph type="ftr" sz="quarter" idx="11"/>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14">
            <a:extLst>
              <a:ext uri="{FF2B5EF4-FFF2-40B4-BE49-F238E27FC236}">
                <a16:creationId xmlns:a16="http://schemas.microsoft.com/office/drawing/2014/main" id="{679FFA67-7720-4822-A28E-FA9D957F1847}"/>
              </a:ext>
            </a:extLst>
          </p:cNvPr>
          <p:cNvSpPr txBox="1">
            <a:spLocks noGrp="1"/>
          </p:cNvSpPr>
          <p:nvPr>
            <p:ph type="sldNum" sz="quarter" idx="12"/>
          </p:nvPr>
        </p:nvSpPr>
        <p:spPr/>
        <p:txBody>
          <a:bodyPr/>
          <a:lstStyle>
            <a:lvl1pPr>
              <a:defRPr/>
            </a:lvl1pPr>
          </a:lstStyle>
          <a:p>
            <a:fld id="{13592FAE-F477-4BED-A55D-A4E0A9324324}" type="slidenum">
              <a:rPr lang="en-US" altLang="en-US"/>
              <a:pPr/>
              <a:t>‹#›</a:t>
            </a:fld>
            <a:endParaRPr lang="en-US" altLang="en-US"/>
          </a:p>
        </p:txBody>
      </p:sp>
    </p:spTree>
    <p:extLst>
      <p:ext uri="{BB962C8B-B14F-4D97-AF65-F5344CB8AC3E}">
        <p14:creationId xmlns:p14="http://schemas.microsoft.com/office/powerpoint/2010/main" val="829629109"/>
      </p:ext>
    </p:extLst>
  </p:cSld>
  <p:clrMapOvr>
    <a:masterClrMapping/>
  </p:clrMapOvr>
  <p:transition advTm="5000"/>
  <p:hf sldNum="0"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1158629F-618B-4666-A4F6-8BF97576A0E3}"/>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15BF1AD-FAA8-410F-8F82-0DEB87DAFBE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B38666D-0581-4B02-826F-97B1368D6308}"/>
              </a:ext>
            </a:extLst>
          </p:cNvPr>
          <p:cNvSpPr txBox="1">
            <a:spLocks noGrp="1"/>
          </p:cNvSpPr>
          <p:nvPr>
            <p:ph type="sldNum" sz="quarter" idx="12"/>
          </p:nvPr>
        </p:nvSpPr>
        <p:spPr>
          <a:ln/>
        </p:spPr>
        <p:txBody>
          <a:bodyPr/>
          <a:lstStyle>
            <a:lvl1pPr>
              <a:defRPr/>
            </a:lvl1pPr>
          </a:lstStyle>
          <a:p>
            <a:fld id="{3822A36C-6811-4656-B7A6-A47EA9ACB3BD}" type="slidenum">
              <a:rPr lang="en-US" altLang="en-US"/>
              <a:pPr/>
              <a:t>‹#›</a:t>
            </a:fld>
            <a:endParaRPr lang="en-US" altLang="en-US"/>
          </a:p>
        </p:txBody>
      </p:sp>
    </p:spTree>
    <p:extLst>
      <p:ext uri="{BB962C8B-B14F-4D97-AF65-F5344CB8AC3E}">
        <p14:creationId xmlns:p14="http://schemas.microsoft.com/office/powerpoint/2010/main" val="239264695"/>
      </p:ext>
    </p:extLst>
  </p:cSld>
  <p:clrMapOvr>
    <a:masterClrMapping/>
  </p:clrMapOvr>
  <p:transition advTm="5000"/>
  <p:hf sldNum="0"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2">
            <a:extLst>
              <a:ext uri="{FF2B5EF4-FFF2-40B4-BE49-F238E27FC236}">
                <a16:creationId xmlns:a16="http://schemas.microsoft.com/office/drawing/2014/main" id="{3D798480-0D49-406E-9912-E4E34E6CB38F}"/>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4047D8F8-48EA-4FE3-AF98-EA678542BF9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BBE4692-5F7B-48DA-AF00-22EB4036ED61}"/>
              </a:ext>
            </a:extLst>
          </p:cNvPr>
          <p:cNvSpPr txBox="1">
            <a:spLocks noGrp="1"/>
          </p:cNvSpPr>
          <p:nvPr>
            <p:ph type="sldNum" sz="quarter" idx="12"/>
          </p:nvPr>
        </p:nvSpPr>
        <p:spPr>
          <a:ln/>
        </p:spPr>
        <p:txBody>
          <a:bodyPr/>
          <a:lstStyle>
            <a:lvl1pPr>
              <a:defRPr/>
            </a:lvl1pPr>
          </a:lstStyle>
          <a:p>
            <a:fld id="{F656BB91-2957-435E-9407-9BBE4D8BFCD8}" type="slidenum">
              <a:rPr lang="en-US" altLang="en-US"/>
              <a:pPr/>
              <a:t>‹#›</a:t>
            </a:fld>
            <a:endParaRPr lang="en-US" altLang="en-US"/>
          </a:p>
        </p:txBody>
      </p:sp>
    </p:spTree>
    <p:extLst>
      <p:ext uri="{BB962C8B-B14F-4D97-AF65-F5344CB8AC3E}">
        <p14:creationId xmlns:p14="http://schemas.microsoft.com/office/powerpoint/2010/main" val="905186526"/>
      </p:ext>
    </p:extLst>
  </p:cSld>
  <p:clrMapOvr>
    <a:masterClrMapping/>
  </p:clrMapOvr>
  <p:transition advTm="5000"/>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507FD57C-E876-4D10-97E5-C893D893FCA0}"/>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766F8B31-3642-4E55-B325-94499CEFC94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E37ED7A-72B1-4F7D-9753-95524DC5D3D1}"/>
              </a:ext>
            </a:extLst>
          </p:cNvPr>
          <p:cNvSpPr txBox="1">
            <a:spLocks noGrp="1"/>
          </p:cNvSpPr>
          <p:nvPr>
            <p:ph type="sldNum" sz="quarter" idx="12"/>
          </p:nvPr>
        </p:nvSpPr>
        <p:spPr>
          <a:ln/>
        </p:spPr>
        <p:txBody>
          <a:bodyPr/>
          <a:lstStyle>
            <a:lvl1pPr>
              <a:defRPr/>
            </a:lvl1pPr>
          </a:lstStyle>
          <a:p>
            <a:fld id="{F10EC515-7521-4BCE-AC4E-94B02DB30E09}" type="slidenum">
              <a:rPr lang="en-US" altLang="en-US"/>
              <a:pPr/>
              <a:t>‹#›</a:t>
            </a:fld>
            <a:endParaRPr lang="en-US" altLang="en-US"/>
          </a:p>
        </p:txBody>
      </p:sp>
    </p:spTree>
    <p:extLst>
      <p:ext uri="{BB962C8B-B14F-4D97-AF65-F5344CB8AC3E}">
        <p14:creationId xmlns:p14="http://schemas.microsoft.com/office/powerpoint/2010/main" val="1569966188"/>
      </p:ext>
    </p:extLst>
  </p:cSld>
  <p:clrMapOvr>
    <a:masterClrMapping/>
  </p:clrMapOvr>
  <p:transition advTm="5000"/>
  <p:hf sldNum="0"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4CB4A5A9-DC08-429F-809C-4F3993E31332}"/>
              </a:ext>
            </a:extLst>
          </p:cNvPr>
          <p:cNvSpPr txBox="1">
            <a:spLocks noGrp="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27664BDD-F2D1-4414-9DF9-B3DC450A3A4A}"/>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4D26119C-AB2B-478D-A2FD-55E6DA264B9C}"/>
              </a:ext>
            </a:extLst>
          </p:cNvPr>
          <p:cNvSpPr txBox="1">
            <a:spLocks noGrp="1"/>
          </p:cNvSpPr>
          <p:nvPr>
            <p:ph type="sldNum" sz="quarter" idx="12"/>
          </p:nvPr>
        </p:nvSpPr>
        <p:spPr>
          <a:ln/>
        </p:spPr>
        <p:txBody>
          <a:bodyPr/>
          <a:lstStyle>
            <a:lvl1pPr>
              <a:defRPr/>
            </a:lvl1pPr>
          </a:lstStyle>
          <a:p>
            <a:fld id="{FC27878F-892E-4C59-9DF6-C283AB2545C1}" type="slidenum">
              <a:rPr lang="en-US" altLang="en-US"/>
              <a:pPr/>
              <a:t>‹#›</a:t>
            </a:fld>
            <a:endParaRPr lang="en-US" altLang="en-US"/>
          </a:p>
        </p:txBody>
      </p:sp>
    </p:spTree>
    <p:extLst>
      <p:ext uri="{BB962C8B-B14F-4D97-AF65-F5344CB8AC3E}">
        <p14:creationId xmlns:p14="http://schemas.microsoft.com/office/powerpoint/2010/main" val="965468006"/>
      </p:ext>
    </p:extLst>
  </p:cSld>
  <p:clrMapOvr>
    <a:masterClrMapping/>
  </p:clrMapOvr>
  <p:transition advTm="5000"/>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a:extLst>
              <a:ext uri="{FF2B5EF4-FFF2-40B4-BE49-F238E27FC236}">
                <a16:creationId xmlns:a16="http://schemas.microsoft.com/office/drawing/2014/main" id="{0D4F7909-53CD-4C95-8AC9-64AB0DC42490}"/>
              </a:ext>
            </a:extLst>
          </p:cNvPr>
          <p:cNvSpPr txBox="1">
            <a:spLocks noGrp="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ADA8AAC9-6A4C-4303-A785-0CAFD00CC2E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5B6B2C4E-A085-4D2F-A307-3D04E5E4C67E}"/>
              </a:ext>
            </a:extLst>
          </p:cNvPr>
          <p:cNvSpPr txBox="1">
            <a:spLocks noGrp="1"/>
          </p:cNvSpPr>
          <p:nvPr>
            <p:ph type="sldNum" sz="quarter" idx="12"/>
          </p:nvPr>
        </p:nvSpPr>
        <p:spPr>
          <a:ln/>
        </p:spPr>
        <p:txBody>
          <a:bodyPr/>
          <a:lstStyle>
            <a:lvl1pPr>
              <a:defRPr/>
            </a:lvl1pPr>
          </a:lstStyle>
          <a:p>
            <a:fld id="{DB6FED1C-BACA-4EFD-A6EA-94235320406B}" type="slidenum">
              <a:rPr lang="en-US" altLang="en-US"/>
              <a:pPr/>
              <a:t>‹#›</a:t>
            </a:fld>
            <a:endParaRPr lang="en-US" altLang="en-US"/>
          </a:p>
        </p:txBody>
      </p:sp>
    </p:spTree>
    <p:extLst>
      <p:ext uri="{BB962C8B-B14F-4D97-AF65-F5344CB8AC3E}">
        <p14:creationId xmlns:p14="http://schemas.microsoft.com/office/powerpoint/2010/main" val="3453829185"/>
      </p:ext>
    </p:extLst>
  </p:cSld>
  <p:clrMapOvr>
    <a:masterClrMapping/>
  </p:clrMapOvr>
  <p:transition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68655-CD91-418C-A9F9-0AE554293995}"/>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454A924A-3E60-4660-839A-36FEFCEB6459}"/>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9BB9527-A5D9-4059-8ABA-321F943F595C}"/>
              </a:ext>
            </a:extLst>
          </p:cNvPr>
          <p:cNvSpPr>
            <a:spLocks noGrp="1" noChangeArrowheads="1"/>
          </p:cNvSpPr>
          <p:nvPr>
            <p:ph type="sldNum" sz="quarter" idx="12"/>
          </p:nvPr>
        </p:nvSpPr>
        <p:spPr/>
        <p:txBody>
          <a:bodyPr/>
          <a:lstStyle>
            <a:lvl1pPr eaLnBrk="1" hangingPunct="1">
              <a:defRPr/>
            </a:lvl1pPr>
          </a:lstStyle>
          <a:p>
            <a:fld id="{734AA08C-026C-43E9-8213-46DDFC2FC0F5}" type="slidenum">
              <a:rPr lang="en-US" altLang="en-US"/>
              <a:pPr/>
              <a:t>‹#›</a:t>
            </a:fld>
            <a:endParaRPr lang="en-US" altLang="en-US"/>
          </a:p>
        </p:txBody>
      </p:sp>
    </p:spTree>
    <p:extLst>
      <p:ext uri="{BB962C8B-B14F-4D97-AF65-F5344CB8AC3E}">
        <p14:creationId xmlns:p14="http://schemas.microsoft.com/office/powerpoint/2010/main" val="37515639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32A792B-CE46-4B6B-8971-98BFFF8144BD}"/>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8DD0215B-0EA8-4D0B-9232-34083DAC97A1}"/>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C1D832FE-A7C4-4B06-8C6D-02636010024E}"/>
              </a:ext>
            </a:extLst>
          </p:cNvPr>
          <p:cNvSpPr txBox="1">
            <a:spLocks noGrp="1"/>
          </p:cNvSpPr>
          <p:nvPr>
            <p:ph type="sldNum" sz="quarter" idx="12"/>
          </p:nvPr>
        </p:nvSpPr>
        <p:spPr>
          <a:ln/>
        </p:spPr>
        <p:txBody>
          <a:bodyPr/>
          <a:lstStyle>
            <a:lvl1pPr>
              <a:defRPr/>
            </a:lvl1pPr>
          </a:lstStyle>
          <a:p>
            <a:fld id="{B97128DC-AF13-42F5-BC1B-6088A746FC26}" type="slidenum">
              <a:rPr lang="en-US" altLang="en-US"/>
              <a:pPr/>
              <a:t>‹#›</a:t>
            </a:fld>
            <a:endParaRPr lang="en-US" altLang="en-US"/>
          </a:p>
        </p:txBody>
      </p:sp>
    </p:spTree>
    <p:extLst>
      <p:ext uri="{BB962C8B-B14F-4D97-AF65-F5344CB8AC3E}">
        <p14:creationId xmlns:p14="http://schemas.microsoft.com/office/powerpoint/2010/main" val="2789986931"/>
      </p:ext>
    </p:extLst>
  </p:cSld>
  <p:clrMapOvr>
    <a:masterClrMapping/>
  </p:clrMapOvr>
  <p:transition advTm="5000"/>
  <p:hf sldNum="0"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170270EE-53D8-4856-9287-657768C83E16}"/>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0F5C7776-67B0-4946-AB48-E179D983126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A8A93C7E-7B88-4341-9761-52EEE90D5F03}"/>
              </a:ext>
            </a:extLst>
          </p:cNvPr>
          <p:cNvSpPr txBox="1">
            <a:spLocks noGrp="1"/>
          </p:cNvSpPr>
          <p:nvPr>
            <p:ph type="sldNum" sz="quarter" idx="12"/>
          </p:nvPr>
        </p:nvSpPr>
        <p:spPr>
          <a:ln/>
        </p:spPr>
        <p:txBody>
          <a:bodyPr/>
          <a:lstStyle>
            <a:lvl1pPr>
              <a:defRPr/>
            </a:lvl1pPr>
          </a:lstStyle>
          <a:p>
            <a:fld id="{8D9B1D84-4220-474F-83B6-79D45337E64D}" type="slidenum">
              <a:rPr lang="en-US" altLang="en-US"/>
              <a:pPr/>
              <a:t>‹#›</a:t>
            </a:fld>
            <a:endParaRPr lang="en-US" altLang="en-US"/>
          </a:p>
        </p:txBody>
      </p:sp>
    </p:spTree>
    <p:extLst>
      <p:ext uri="{BB962C8B-B14F-4D97-AF65-F5344CB8AC3E}">
        <p14:creationId xmlns:p14="http://schemas.microsoft.com/office/powerpoint/2010/main" val="3659561492"/>
      </p:ext>
    </p:extLst>
  </p:cSld>
  <p:clrMapOvr>
    <a:masterClrMapping/>
  </p:clrMapOvr>
  <p:transition advTm="5000"/>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D0B0033F-895D-4A44-8461-0B63F346D5DA}"/>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4563C732-C927-4E57-B165-421391F3C7B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A64FBD44-9C93-4102-95BB-EF923F80C0FE}"/>
              </a:ext>
            </a:extLst>
          </p:cNvPr>
          <p:cNvSpPr txBox="1">
            <a:spLocks noGrp="1"/>
          </p:cNvSpPr>
          <p:nvPr>
            <p:ph type="sldNum" sz="quarter" idx="12"/>
          </p:nvPr>
        </p:nvSpPr>
        <p:spPr>
          <a:ln/>
        </p:spPr>
        <p:txBody>
          <a:bodyPr/>
          <a:lstStyle>
            <a:lvl1pPr>
              <a:defRPr/>
            </a:lvl1pPr>
          </a:lstStyle>
          <a:p>
            <a:fld id="{84132B14-7077-411D-9504-995F4B7A93F9}" type="slidenum">
              <a:rPr lang="en-US" altLang="en-US"/>
              <a:pPr/>
              <a:t>‹#›</a:t>
            </a:fld>
            <a:endParaRPr lang="en-US" altLang="en-US"/>
          </a:p>
        </p:txBody>
      </p:sp>
    </p:spTree>
    <p:extLst>
      <p:ext uri="{BB962C8B-B14F-4D97-AF65-F5344CB8AC3E}">
        <p14:creationId xmlns:p14="http://schemas.microsoft.com/office/powerpoint/2010/main" val="3065499966"/>
      </p:ext>
    </p:extLst>
  </p:cSld>
  <p:clrMapOvr>
    <a:masterClrMapping/>
  </p:clrMapOvr>
  <p:transition advTm="5000"/>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A960470-4949-4296-8081-050738AEBD52}"/>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71CB08C-B1F4-4D7A-A174-126DEFAD8A0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536174E-DFF8-4C82-9D74-3E871FE60988}"/>
              </a:ext>
            </a:extLst>
          </p:cNvPr>
          <p:cNvSpPr txBox="1">
            <a:spLocks noGrp="1"/>
          </p:cNvSpPr>
          <p:nvPr>
            <p:ph type="sldNum" sz="quarter" idx="12"/>
          </p:nvPr>
        </p:nvSpPr>
        <p:spPr>
          <a:ln/>
        </p:spPr>
        <p:txBody>
          <a:bodyPr/>
          <a:lstStyle>
            <a:lvl1pPr>
              <a:defRPr/>
            </a:lvl1pPr>
          </a:lstStyle>
          <a:p>
            <a:fld id="{AD6998C6-0F81-4A97-BA98-FD826C92BD80}" type="slidenum">
              <a:rPr lang="en-US" altLang="en-US"/>
              <a:pPr/>
              <a:t>‹#›</a:t>
            </a:fld>
            <a:endParaRPr lang="en-US" altLang="en-US"/>
          </a:p>
        </p:txBody>
      </p:sp>
    </p:spTree>
    <p:extLst>
      <p:ext uri="{BB962C8B-B14F-4D97-AF65-F5344CB8AC3E}">
        <p14:creationId xmlns:p14="http://schemas.microsoft.com/office/powerpoint/2010/main" val="1625236014"/>
      </p:ext>
    </p:extLst>
  </p:cSld>
  <p:clrMapOvr>
    <a:masterClrMapping/>
  </p:clrMapOvr>
  <p:transition advTm="5000"/>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74C9F44-D201-40EA-A3CF-8B6AB2334320}"/>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2D896714-C5E6-444F-A989-1795228BCBC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16A6ED23-D2C9-41D6-B369-727B11B92D5D}"/>
              </a:ext>
            </a:extLst>
          </p:cNvPr>
          <p:cNvSpPr txBox="1">
            <a:spLocks noGrp="1"/>
          </p:cNvSpPr>
          <p:nvPr>
            <p:ph type="sldNum" sz="quarter" idx="12"/>
          </p:nvPr>
        </p:nvSpPr>
        <p:spPr>
          <a:ln/>
        </p:spPr>
        <p:txBody>
          <a:bodyPr/>
          <a:lstStyle>
            <a:lvl1pPr>
              <a:defRPr/>
            </a:lvl1pPr>
          </a:lstStyle>
          <a:p>
            <a:fld id="{3F7A4744-B3F7-47D5-8A7D-51DA826DE7D4}" type="slidenum">
              <a:rPr lang="en-US" altLang="en-US"/>
              <a:pPr/>
              <a:t>‹#›</a:t>
            </a:fld>
            <a:endParaRPr lang="en-US" altLang="en-US"/>
          </a:p>
        </p:txBody>
      </p:sp>
    </p:spTree>
    <p:extLst>
      <p:ext uri="{BB962C8B-B14F-4D97-AF65-F5344CB8AC3E}">
        <p14:creationId xmlns:p14="http://schemas.microsoft.com/office/powerpoint/2010/main" val="3275831422"/>
      </p:ext>
    </p:extLst>
  </p:cSld>
  <p:clrMapOvr>
    <a:masterClrMapping/>
  </p:clrMapOvr>
  <p:transition advTm="5000"/>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CD19F37-9580-49FD-8FC2-5967EFFBBBA3}"/>
              </a:ext>
            </a:extLst>
          </p:cNvPr>
          <p:cNvGrpSpPr>
            <a:grpSpLocks/>
          </p:cNvGrpSpPr>
          <p:nvPr/>
        </p:nvGrpSpPr>
        <p:grpSpPr bwMode="auto">
          <a:xfrm>
            <a:off x="0" y="3902075"/>
            <a:ext cx="3400425" cy="2949575"/>
            <a:chOff x="0" y="3902073"/>
            <a:chExt cx="3400425" cy="2949570"/>
          </a:xfrm>
        </p:grpSpPr>
        <p:sp>
          <p:nvSpPr>
            <p:cNvPr id="5" name="Freeform 3">
              <a:extLst>
                <a:ext uri="{FF2B5EF4-FFF2-40B4-BE49-F238E27FC236}">
                  <a16:creationId xmlns:a16="http://schemas.microsoft.com/office/drawing/2014/main" id="{7E356333-D36B-460F-8606-54D2F3BA5F19}"/>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6" name="Freeform 4">
              <a:extLst>
                <a:ext uri="{FF2B5EF4-FFF2-40B4-BE49-F238E27FC236}">
                  <a16:creationId xmlns:a16="http://schemas.microsoft.com/office/drawing/2014/main" id="{6E1752AA-0EA1-469B-BE9C-D3EE10556D81}"/>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7" name="Freeform 5">
              <a:extLst>
                <a:ext uri="{FF2B5EF4-FFF2-40B4-BE49-F238E27FC236}">
                  <a16:creationId xmlns:a16="http://schemas.microsoft.com/office/drawing/2014/main" id="{F6E87505-044D-4656-B5E5-50F721E900AE}"/>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8" name="Freeform 6">
              <a:extLst>
                <a:ext uri="{FF2B5EF4-FFF2-40B4-BE49-F238E27FC236}">
                  <a16:creationId xmlns:a16="http://schemas.microsoft.com/office/drawing/2014/main" id="{61E4E783-7306-4760-9808-2EC54C8252D8}"/>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9" name="Oval 7">
              <a:extLst>
                <a:ext uri="{FF2B5EF4-FFF2-40B4-BE49-F238E27FC236}">
                  <a16:creationId xmlns:a16="http://schemas.microsoft.com/office/drawing/2014/main" id="{691BAEA7-3C45-46E0-93E1-26154F5B9AD4}"/>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2" name="Oval 8">
              <a:extLst>
                <a:ext uri="{FF2B5EF4-FFF2-40B4-BE49-F238E27FC236}">
                  <a16:creationId xmlns:a16="http://schemas.microsoft.com/office/drawing/2014/main" id="{D0B56F74-F7C0-4BAC-BB41-0DFF229468CA}"/>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3" name="Oval 9">
              <a:extLst>
                <a:ext uri="{FF2B5EF4-FFF2-40B4-BE49-F238E27FC236}">
                  <a16:creationId xmlns:a16="http://schemas.microsoft.com/office/drawing/2014/main" id="{9C5FB5F5-AFC0-4809-BA08-E0E3651E3B2B}"/>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p:cNvSpPr txBox="1">
            <a:spLocks noGrp="1"/>
          </p:cNvSpPr>
          <p:nvPr>
            <p:ph type="ctrTitle"/>
          </p:nvPr>
        </p:nvSpPr>
        <p:spPr>
          <a:xfrm>
            <a:off x="685800" y="1873248"/>
            <a:ext cx="7772400" cy="1555751"/>
          </a:xfrm>
        </p:spPr>
        <p:txBody>
          <a:bodyPr/>
          <a:lstStyle>
            <a:lvl1pPr>
              <a:defRPr sz="4800"/>
            </a:lvl1pPr>
          </a:lstStyle>
          <a:p>
            <a:pPr lvl="0"/>
            <a:r>
              <a:rPr lang="en-US"/>
              <a:t>Click to edit Master title style</a:t>
            </a:r>
          </a:p>
        </p:txBody>
      </p:sp>
      <p:sp>
        <p:nvSpPr>
          <p:cNvPr id="11" name="Rectangle 11"/>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14" name="Rectangle 12">
            <a:extLst>
              <a:ext uri="{FF2B5EF4-FFF2-40B4-BE49-F238E27FC236}">
                <a16:creationId xmlns:a16="http://schemas.microsoft.com/office/drawing/2014/main" id="{677F811B-EEF9-4297-81B5-8C00C26412A5}"/>
              </a:ext>
            </a:extLst>
          </p:cNvPr>
          <p:cNvSpPr txBox="1">
            <a:spLocks noGrp="1"/>
          </p:cNvSpPr>
          <p:nvPr>
            <p:ph type="dt" sz="half" idx="10"/>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13">
            <a:extLst>
              <a:ext uri="{FF2B5EF4-FFF2-40B4-BE49-F238E27FC236}">
                <a16:creationId xmlns:a16="http://schemas.microsoft.com/office/drawing/2014/main" id="{B9021230-4A3C-4DD7-A11A-B69B29F46C88}"/>
              </a:ext>
            </a:extLst>
          </p:cNvPr>
          <p:cNvSpPr txBox="1">
            <a:spLocks noGrp="1"/>
          </p:cNvSpPr>
          <p:nvPr>
            <p:ph type="ftr" sz="quarter" idx="11"/>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14">
            <a:extLst>
              <a:ext uri="{FF2B5EF4-FFF2-40B4-BE49-F238E27FC236}">
                <a16:creationId xmlns:a16="http://schemas.microsoft.com/office/drawing/2014/main" id="{AA3646EA-F38E-410D-803A-75B50E7FFE5A}"/>
              </a:ext>
            </a:extLst>
          </p:cNvPr>
          <p:cNvSpPr txBox="1">
            <a:spLocks noGrp="1"/>
          </p:cNvSpPr>
          <p:nvPr>
            <p:ph type="sldNum" sz="quarter" idx="12"/>
          </p:nvPr>
        </p:nvSpPr>
        <p:spPr/>
        <p:txBody>
          <a:bodyPr/>
          <a:lstStyle>
            <a:lvl1pPr>
              <a:defRPr/>
            </a:lvl1pPr>
          </a:lstStyle>
          <a:p>
            <a:fld id="{16C9161F-D2C2-448F-A237-44B9AD4334C1}" type="slidenum">
              <a:rPr lang="en-US" altLang="en-US"/>
              <a:pPr/>
              <a:t>‹#›</a:t>
            </a:fld>
            <a:endParaRPr lang="en-US" altLang="en-US"/>
          </a:p>
        </p:txBody>
      </p:sp>
    </p:spTree>
    <p:extLst>
      <p:ext uri="{BB962C8B-B14F-4D97-AF65-F5344CB8AC3E}">
        <p14:creationId xmlns:p14="http://schemas.microsoft.com/office/powerpoint/2010/main" val="2380296897"/>
      </p:ext>
    </p:extLst>
  </p:cSld>
  <p:clrMapOvr>
    <a:masterClrMapping/>
  </p:clrMapOvr>
  <p:transition advTm="5000"/>
  <p:hf sldNum="0"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17DD83F9-675B-41E3-8140-7D42E8C6F571}"/>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8318540-4F0A-45A6-9C5A-08B6B92B987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EF48A9E-BDF2-461A-A1D0-7011AE2DB9C7}"/>
              </a:ext>
            </a:extLst>
          </p:cNvPr>
          <p:cNvSpPr txBox="1">
            <a:spLocks noGrp="1"/>
          </p:cNvSpPr>
          <p:nvPr>
            <p:ph type="sldNum" sz="quarter" idx="12"/>
          </p:nvPr>
        </p:nvSpPr>
        <p:spPr>
          <a:ln/>
        </p:spPr>
        <p:txBody>
          <a:bodyPr/>
          <a:lstStyle>
            <a:lvl1pPr>
              <a:defRPr/>
            </a:lvl1pPr>
          </a:lstStyle>
          <a:p>
            <a:fld id="{A91E791F-0B1A-4E89-9DCD-F87125955CC0}" type="slidenum">
              <a:rPr lang="en-US" altLang="en-US"/>
              <a:pPr/>
              <a:t>‹#›</a:t>
            </a:fld>
            <a:endParaRPr lang="en-US" altLang="en-US"/>
          </a:p>
        </p:txBody>
      </p:sp>
    </p:spTree>
    <p:extLst>
      <p:ext uri="{BB962C8B-B14F-4D97-AF65-F5344CB8AC3E}">
        <p14:creationId xmlns:p14="http://schemas.microsoft.com/office/powerpoint/2010/main" val="3292310494"/>
      </p:ext>
    </p:extLst>
  </p:cSld>
  <p:clrMapOvr>
    <a:masterClrMapping/>
  </p:clrMapOvr>
  <p:transition advTm="5000"/>
  <p:hf sldNum="0"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2">
            <a:extLst>
              <a:ext uri="{FF2B5EF4-FFF2-40B4-BE49-F238E27FC236}">
                <a16:creationId xmlns:a16="http://schemas.microsoft.com/office/drawing/2014/main" id="{609D676E-C8B7-4408-8BFC-DA38373955CA}"/>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D33696A4-D212-4E0A-9DF4-0DF59235992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B581E89-044F-4679-B2BD-6F912FD861A1}"/>
              </a:ext>
            </a:extLst>
          </p:cNvPr>
          <p:cNvSpPr txBox="1">
            <a:spLocks noGrp="1"/>
          </p:cNvSpPr>
          <p:nvPr>
            <p:ph type="sldNum" sz="quarter" idx="12"/>
          </p:nvPr>
        </p:nvSpPr>
        <p:spPr>
          <a:ln/>
        </p:spPr>
        <p:txBody>
          <a:bodyPr/>
          <a:lstStyle>
            <a:lvl1pPr>
              <a:defRPr/>
            </a:lvl1pPr>
          </a:lstStyle>
          <a:p>
            <a:fld id="{9849887A-DC08-4CF5-975A-99E70B8D3B86}" type="slidenum">
              <a:rPr lang="en-US" altLang="en-US"/>
              <a:pPr/>
              <a:t>‹#›</a:t>
            </a:fld>
            <a:endParaRPr lang="en-US" altLang="en-US"/>
          </a:p>
        </p:txBody>
      </p:sp>
    </p:spTree>
    <p:extLst>
      <p:ext uri="{BB962C8B-B14F-4D97-AF65-F5344CB8AC3E}">
        <p14:creationId xmlns:p14="http://schemas.microsoft.com/office/powerpoint/2010/main" val="2567789099"/>
      </p:ext>
    </p:extLst>
  </p:cSld>
  <p:clrMapOvr>
    <a:masterClrMapping/>
  </p:clrMapOvr>
  <p:transition advTm="5000"/>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312BA04D-50D5-474C-991A-853680EEE44B}"/>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8C2D6C9-BF33-4BC7-8E17-86C2B228C556}"/>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12C41C30-0FD1-4E7A-98C0-43218CFAA3FD}"/>
              </a:ext>
            </a:extLst>
          </p:cNvPr>
          <p:cNvSpPr txBox="1">
            <a:spLocks noGrp="1"/>
          </p:cNvSpPr>
          <p:nvPr>
            <p:ph type="sldNum" sz="quarter" idx="12"/>
          </p:nvPr>
        </p:nvSpPr>
        <p:spPr>
          <a:ln/>
        </p:spPr>
        <p:txBody>
          <a:bodyPr/>
          <a:lstStyle>
            <a:lvl1pPr>
              <a:defRPr/>
            </a:lvl1pPr>
          </a:lstStyle>
          <a:p>
            <a:fld id="{FB913B35-E508-444E-B065-DE520576C081}" type="slidenum">
              <a:rPr lang="en-US" altLang="en-US"/>
              <a:pPr/>
              <a:t>‹#›</a:t>
            </a:fld>
            <a:endParaRPr lang="en-US" altLang="en-US"/>
          </a:p>
        </p:txBody>
      </p:sp>
    </p:spTree>
    <p:extLst>
      <p:ext uri="{BB962C8B-B14F-4D97-AF65-F5344CB8AC3E}">
        <p14:creationId xmlns:p14="http://schemas.microsoft.com/office/powerpoint/2010/main" val="3768329834"/>
      </p:ext>
    </p:extLst>
  </p:cSld>
  <p:clrMapOvr>
    <a:masterClrMapping/>
  </p:clrMapOvr>
  <p:transition advTm="5000"/>
  <p:hf sldNum="0"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4D83F1CA-18AA-4A62-8CCB-D8027AD533BD}"/>
              </a:ext>
            </a:extLst>
          </p:cNvPr>
          <p:cNvSpPr txBox="1">
            <a:spLocks noGrp="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70041231-B492-4940-AB14-8D94E2EABE32}"/>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61C57898-D737-4BB1-A297-D94817F1216C}"/>
              </a:ext>
            </a:extLst>
          </p:cNvPr>
          <p:cNvSpPr txBox="1">
            <a:spLocks noGrp="1"/>
          </p:cNvSpPr>
          <p:nvPr>
            <p:ph type="sldNum" sz="quarter" idx="12"/>
          </p:nvPr>
        </p:nvSpPr>
        <p:spPr>
          <a:ln/>
        </p:spPr>
        <p:txBody>
          <a:bodyPr/>
          <a:lstStyle>
            <a:lvl1pPr>
              <a:defRPr/>
            </a:lvl1pPr>
          </a:lstStyle>
          <a:p>
            <a:fld id="{D848FEB7-2003-4384-8AE0-008716DC951D}" type="slidenum">
              <a:rPr lang="en-US" altLang="en-US"/>
              <a:pPr/>
              <a:t>‹#›</a:t>
            </a:fld>
            <a:endParaRPr lang="en-US" altLang="en-US"/>
          </a:p>
        </p:txBody>
      </p:sp>
    </p:spTree>
    <p:extLst>
      <p:ext uri="{BB962C8B-B14F-4D97-AF65-F5344CB8AC3E}">
        <p14:creationId xmlns:p14="http://schemas.microsoft.com/office/powerpoint/2010/main" val="2286621122"/>
      </p:ext>
    </p:extLst>
  </p:cSld>
  <p:clrMapOvr>
    <a:masterClrMapping/>
  </p:clrMapOvr>
  <p:transition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E6A473-8358-4969-8C1B-F2631684867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92F8A740-4EDE-409E-8645-01912D65629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0098802F-85F4-4D21-8E01-045F7C352EF4}"/>
              </a:ext>
            </a:extLst>
          </p:cNvPr>
          <p:cNvSpPr>
            <a:spLocks noGrp="1" noChangeArrowheads="1"/>
          </p:cNvSpPr>
          <p:nvPr>
            <p:ph type="sldNum" sz="quarter" idx="12"/>
          </p:nvPr>
        </p:nvSpPr>
        <p:spPr/>
        <p:txBody>
          <a:bodyPr/>
          <a:lstStyle>
            <a:lvl1pPr eaLnBrk="1" hangingPunct="1">
              <a:defRPr/>
            </a:lvl1pPr>
          </a:lstStyle>
          <a:p>
            <a:fld id="{C831C01C-C735-486C-BA0E-9EF4F5F11A9E}" type="slidenum">
              <a:rPr lang="en-US" altLang="en-US"/>
              <a:pPr/>
              <a:t>‹#›</a:t>
            </a:fld>
            <a:endParaRPr lang="en-US" altLang="en-US"/>
          </a:p>
        </p:txBody>
      </p:sp>
    </p:spTree>
    <p:extLst>
      <p:ext uri="{BB962C8B-B14F-4D97-AF65-F5344CB8AC3E}">
        <p14:creationId xmlns:p14="http://schemas.microsoft.com/office/powerpoint/2010/main" val="30470227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a:extLst>
              <a:ext uri="{FF2B5EF4-FFF2-40B4-BE49-F238E27FC236}">
                <a16:creationId xmlns:a16="http://schemas.microsoft.com/office/drawing/2014/main" id="{A1EA88EA-2E3A-4CF2-BDB5-C15DCF9E609D}"/>
              </a:ext>
            </a:extLst>
          </p:cNvPr>
          <p:cNvSpPr txBox="1">
            <a:spLocks noGrp="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CF1B72AE-49A9-4A16-B3F5-3592C0FA43AA}"/>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207499D-9E99-4EA9-8435-0BDD34E4379F}"/>
              </a:ext>
            </a:extLst>
          </p:cNvPr>
          <p:cNvSpPr txBox="1">
            <a:spLocks noGrp="1"/>
          </p:cNvSpPr>
          <p:nvPr>
            <p:ph type="sldNum" sz="quarter" idx="12"/>
          </p:nvPr>
        </p:nvSpPr>
        <p:spPr>
          <a:ln/>
        </p:spPr>
        <p:txBody>
          <a:bodyPr/>
          <a:lstStyle>
            <a:lvl1pPr>
              <a:defRPr/>
            </a:lvl1pPr>
          </a:lstStyle>
          <a:p>
            <a:fld id="{FE5D59A8-2B8F-4036-A090-C228B27A1C44}" type="slidenum">
              <a:rPr lang="en-US" altLang="en-US"/>
              <a:pPr/>
              <a:t>‹#›</a:t>
            </a:fld>
            <a:endParaRPr lang="en-US" altLang="en-US"/>
          </a:p>
        </p:txBody>
      </p:sp>
    </p:spTree>
    <p:extLst>
      <p:ext uri="{BB962C8B-B14F-4D97-AF65-F5344CB8AC3E}">
        <p14:creationId xmlns:p14="http://schemas.microsoft.com/office/powerpoint/2010/main" val="453812346"/>
      </p:ext>
    </p:extLst>
  </p:cSld>
  <p:clrMapOvr>
    <a:masterClrMapping/>
  </p:clrMapOvr>
  <p:transition advTm="5000"/>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7F62C606-295B-4354-B962-3AD388D29D06}"/>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F0945334-1604-44E5-A81C-72628D95E141}"/>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B40BD0CF-F690-480D-A98A-F4834467B46E}"/>
              </a:ext>
            </a:extLst>
          </p:cNvPr>
          <p:cNvSpPr txBox="1">
            <a:spLocks noGrp="1"/>
          </p:cNvSpPr>
          <p:nvPr>
            <p:ph type="sldNum" sz="quarter" idx="12"/>
          </p:nvPr>
        </p:nvSpPr>
        <p:spPr>
          <a:ln/>
        </p:spPr>
        <p:txBody>
          <a:bodyPr/>
          <a:lstStyle>
            <a:lvl1pPr>
              <a:defRPr/>
            </a:lvl1pPr>
          </a:lstStyle>
          <a:p>
            <a:fld id="{3F1A7E31-DA2B-41E9-BC0A-570EDB66789E}" type="slidenum">
              <a:rPr lang="en-US" altLang="en-US"/>
              <a:pPr/>
              <a:t>‹#›</a:t>
            </a:fld>
            <a:endParaRPr lang="en-US" altLang="en-US"/>
          </a:p>
        </p:txBody>
      </p:sp>
    </p:spTree>
    <p:extLst>
      <p:ext uri="{BB962C8B-B14F-4D97-AF65-F5344CB8AC3E}">
        <p14:creationId xmlns:p14="http://schemas.microsoft.com/office/powerpoint/2010/main" val="3832073692"/>
      </p:ext>
    </p:extLst>
  </p:cSld>
  <p:clrMapOvr>
    <a:masterClrMapping/>
  </p:clrMapOvr>
  <p:transition advTm="5000"/>
  <p:hf sldNum="0"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808613D1-696C-478E-A33F-BCE21446EA01}"/>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373BF78D-7228-4E5F-AD68-C9AD566FDF6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D384D82C-E129-4DCD-8AF0-D72F2A8192F3}"/>
              </a:ext>
            </a:extLst>
          </p:cNvPr>
          <p:cNvSpPr txBox="1">
            <a:spLocks noGrp="1"/>
          </p:cNvSpPr>
          <p:nvPr>
            <p:ph type="sldNum" sz="quarter" idx="12"/>
          </p:nvPr>
        </p:nvSpPr>
        <p:spPr>
          <a:ln/>
        </p:spPr>
        <p:txBody>
          <a:bodyPr/>
          <a:lstStyle>
            <a:lvl1pPr>
              <a:defRPr/>
            </a:lvl1pPr>
          </a:lstStyle>
          <a:p>
            <a:fld id="{2850670B-3994-440F-AC4B-CD8B920B1D89}" type="slidenum">
              <a:rPr lang="en-US" altLang="en-US"/>
              <a:pPr/>
              <a:t>‹#›</a:t>
            </a:fld>
            <a:endParaRPr lang="en-US" altLang="en-US"/>
          </a:p>
        </p:txBody>
      </p:sp>
    </p:spTree>
    <p:extLst>
      <p:ext uri="{BB962C8B-B14F-4D97-AF65-F5344CB8AC3E}">
        <p14:creationId xmlns:p14="http://schemas.microsoft.com/office/powerpoint/2010/main" val="38870399"/>
      </p:ext>
    </p:extLst>
  </p:cSld>
  <p:clrMapOvr>
    <a:masterClrMapping/>
  </p:clrMapOvr>
  <p:transition advTm="5000"/>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E77A8CAF-BED1-4E75-B906-518C94148E2F}"/>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DAFE5244-A505-41B3-8DAB-98AB7C030739}"/>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59E81C6E-83FB-4FF4-BBBC-D75827C43DB1}"/>
              </a:ext>
            </a:extLst>
          </p:cNvPr>
          <p:cNvSpPr txBox="1">
            <a:spLocks noGrp="1"/>
          </p:cNvSpPr>
          <p:nvPr>
            <p:ph type="sldNum" sz="quarter" idx="12"/>
          </p:nvPr>
        </p:nvSpPr>
        <p:spPr>
          <a:ln/>
        </p:spPr>
        <p:txBody>
          <a:bodyPr/>
          <a:lstStyle>
            <a:lvl1pPr>
              <a:defRPr/>
            </a:lvl1pPr>
          </a:lstStyle>
          <a:p>
            <a:fld id="{7715AF69-FE3B-481E-86DE-37C34BB887E8}" type="slidenum">
              <a:rPr lang="en-US" altLang="en-US"/>
              <a:pPr/>
              <a:t>‹#›</a:t>
            </a:fld>
            <a:endParaRPr lang="en-US" altLang="en-US"/>
          </a:p>
        </p:txBody>
      </p:sp>
    </p:spTree>
    <p:extLst>
      <p:ext uri="{BB962C8B-B14F-4D97-AF65-F5344CB8AC3E}">
        <p14:creationId xmlns:p14="http://schemas.microsoft.com/office/powerpoint/2010/main" val="3938955336"/>
      </p:ext>
    </p:extLst>
  </p:cSld>
  <p:clrMapOvr>
    <a:masterClrMapping/>
  </p:clrMapOvr>
  <p:transition advTm="5000"/>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2C4E3F9-D547-4DC8-817F-15FF43FE3007}"/>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0692392-681F-438D-B2E7-B4D3F7BD298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E89605D-F5DF-4E29-B8DA-0E6884FC582D}"/>
              </a:ext>
            </a:extLst>
          </p:cNvPr>
          <p:cNvSpPr txBox="1">
            <a:spLocks noGrp="1"/>
          </p:cNvSpPr>
          <p:nvPr>
            <p:ph type="sldNum" sz="quarter" idx="12"/>
          </p:nvPr>
        </p:nvSpPr>
        <p:spPr>
          <a:ln/>
        </p:spPr>
        <p:txBody>
          <a:bodyPr/>
          <a:lstStyle>
            <a:lvl1pPr>
              <a:defRPr/>
            </a:lvl1pPr>
          </a:lstStyle>
          <a:p>
            <a:fld id="{3D361CA6-44F9-42FD-B3BA-D442ED525FC2}" type="slidenum">
              <a:rPr lang="en-US" altLang="en-US"/>
              <a:pPr/>
              <a:t>‹#›</a:t>
            </a:fld>
            <a:endParaRPr lang="en-US" altLang="en-US"/>
          </a:p>
        </p:txBody>
      </p:sp>
    </p:spTree>
    <p:extLst>
      <p:ext uri="{BB962C8B-B14F-4D97-AF65-F5344CB8AC3E}">
        <p14:creationId xmlns:p14="http://schemas.microsoft.com/office/powerpoint/2010/main" val="793427759"/>
      </p:ext>
    </p:extLst>
  </p:cSld>
  <p:clrMapOvr>
    <a:masterClrMapping/>
  </p:clrMapOvr>
  <p:transition advTm="5000"/>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285CC45C-5A3A-4176-8F8F-426F728D616C}"/>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A7D3999-0A95-4E9D-BC6D-F815BC89B85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623C1DFA-33E2-4BD7-9A3C-9D3208A6CB14}"/>
              </a:ext>
            </a:extLst>
          </p:cNvPr>
          <p:cNvSpPr txBox="1">
            <a:spLocks noGrp="1"/>
          </p:cNvSpPr>
          <p:nvPr>
            <p:ph type="sldNum" sz="quarter" idx="12"/>
          </p:nvPr>
        </p:nvSpPr>
        <p:spPr>
          <a:ln/>
        </p:spPr>
        <p:txBody>
          <a:bodyPr/>
          <a:lstStyle>
            <a:lvl1pPr>
              <a:defRPr/>
            </a:lvl1pPr>
          </a:lstStyle>
          <a:p>
            <a:fld id="{5DDDA8D0-1DF6-4F8E-AE22-BD01F3672CE7}" type="slidenum">
              <a:rPr lang="en-US" altLang="en-US"/>
              <a:pPr/>
              <a:t>‹#›</a:t>
            </a:fld>
            <a:endParaRPr lang="en-US" altLang="en-US"/>
          </a:p>
        </p:txBody>
      </p:sp>
    </p:spTree>
    <p:extLst>
      <p:ext uri="{BB962C8B-B14F-4D97-AF65-F5344CB8AC3E}">
        <p14:creationId xmlns:p14="http://schemas.microsoft.com/office/powerpoint/2010/main" val="1055398912"/>
      </p:ext>
    </p:extLst>
  </p:cSld>
  <p:clrMapOvr>
    <a:masterClrMapping/>
  </p:clrMapOvr>
  <p:transition advTm="5000"/>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5615706-8434-4C98-BC40-2419BCCF4E96}"/>
              </a:ext>
            </a:extLst>
          </p:cNvPr>
          <p:cNvGrpSpPr>
            <a:grpSpLocks/>
          </p:cNvGrpSpPr>
          <p:nvPr/>
        </p:nvGrpSpPr>
        <p:grpSpPr bwMode="auto">
          <a:xfrm>
            <a:off x="0" y="3902075"/>
            <a:ext cx="3400425" cy="2949575"/>
            <a:chOff x="0" y="3902073"/>
            <a:chExt cx="3400425" cy="2949570"/>
          </a:xfrm>
        </p:grpSpPr>
        <p:sp>
          <p:nvSpPr>
            <p:cNvPr id="5" name="Freeform 3">
              <a:extLst>
                <a:ext uri="{FF2B5EF4-FFF2-40B4-BE49-F238E27FC236}">
                  <a16:creationId xmlns:a16="http://schemas.microsoft.com/office/drawing/2014/main" id="{1521C3CB-12A7-4DD9-95A3-00740AA4B9C2}"/>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6" name="Freeform 4">
              <a:extLst>
                <a:ext uri="{FF2B5EF4-FFF2-40B4-BE49-F238E27FC236}">
                  <a16:creationId xmlns:a16="http://schemas.microsoft.com/office/drawing/2014/main" id="{66DF6598-CF3F-4229-A910-BC599371E553}"/>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7" name="Freeform 5">
              <a:extLst>
                <a:ext uri="{FF2B5EF4-FFF2-40B4-BE49-F238E27FC236}">
                  <a16:creationId xmlns:a16="http://schemas.microsoft.com/office/drawing/2014/main" id="{73E21F4C-A91B-4609-A086-6E72C0FC773E}"/>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8" name="Freeform 6">
              <a:extLst>
                <a:ext uri="{FF2B5EF4-FFF2-40B4-BE49-F238E27FC236}">
                  <a16:creationId xmlns:a16="http://schemas.microsoft.com/office/drawing/2014/main" id="{EA4BC055-5D24-4334-8469-A81D5AFF5E5C}"/>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9" name="Oval 7">
              <a:extLst>
                <a:ext uri="{FF2B5EF4-FFF2-40B4-BE49-F238E27FC236}">
                  <a16:creationId xmlns:a16="http://schemas.microsoft.com/office/drawing/2014/main" id="{C006896D-CB14-4BCF-B9B9-74742B4F6F73}"/>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2" name="Oval 8">
              <a:extLst>
                <a:ext uri="{FF2B5EF4-FFF2-40B4-BE49-F238E27FC236}">
                  <a16:creationId xmlns:a16="http://schemas.microsoft.com/office/drawing/2014/main" id="{E12F05E7-631D-4529-B3F7-5DA4E686243B}"/>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3" name="Oval 9">
              <a:extLst>
                <a:ext uri="{FF2B5EF4-FFF2-40B4-BE49-F238E27FC236}">
                  <a16:creationId xmlns:a16="http://schemas.microsoft.com/office/drawing/2014/main" id="{890FF88D-E41B-475D-93F8-5D9FF3F668F9}"/>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p:cNvSpPr txBox="1">
            <a:spLocks noGrp="1"/>
          </p:cNvSpPr>
          <p:nvPr>
            <p:ph type="ctrTitle"/>
          </p:nvPr>
        </p:nvSpPr>
        <p:spPr>
          <a:xfrm>
            <a:off x="685800" y="1873248"/>
            <a:ext cx="7772400" cy="1555751"/>
          </a:xfrm>
        </p:spPr>
        <p:txBody>
          <a:bodyPr/>
          <a:lstStyle>
            <a:lvl1pPr>
              <a:defRPr sz="4800"/>
            </a:lvl1pPr>
          </a:lstStyle>
          <a:p>
            <a:pPr lvl="0"/>
            <a:r>
              <a:rPr lang="en-US"/>
              <a:t>Click to edit Master title style</a:t>
            </a:r>
          </a:p>
        </p:txBody>
      </p:sp>
      <p:sp>
        <p:nvSpPr>
          <p:cNvPr id="11" name="Rectangle 11"/>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14" name="Rectangle 12">
            <a:extLst>
              <a:ext uri="{FF2B5EF4-FFF2-40B4-BE49-F238E27FC236}">
                <a16:creationId xmlns:a16="http://schemas.microsoft.com/office/drawing/2014/main" id="{D4A2B977-C9AE-449E-884B-8EAA8BA1BDA4}"/>
              </a:ext>
            </a:extLst>
          </p:cNvPr>
          <p:cNvSpPr txBox="1">
            <a:spLocks noGrp="1"/>
          </p:cNvSpPr>
          <p:nvPr>
            <p:ph type="dt" sz="half" idx="10"/>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13">
            <a:extLst>
              <a:ext uri="{FF2B5EF4-FFF2-40B4-BE49-F238E27FC236}">
                <a16:creationId xmlns:a16="http://schemas.microsoft.com/office/drawing/2014/main" id="{610C8274-D08A-4605-ACD2-8523784B1830}"/>
              </a:ext>
            </a:extLst>
          </p:cNvPr>
          <p:cNvSpPr txBox="1">
            <a:spLocks noGrp="1"/>
          </p:cNvSpPr>
          <p:nvPr>
            <p:ph type="ftr" sz="quarter" idx="11"/>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14">
            <a:extLst>
              <a:ext uri="{FF2B5EF4-FFF2-40B4-BE49-F238E27FC236}">
                <a16:creationId xmlns:a16="http://schemas.microsoft.com/office/drawing/2014/main" id="{769D2654-B7D4-4A76-A77C-2AFDFC6D8CF5}"/>
              </a:ext>
            </a:extLst>
          </p:cNvPr>
          <p:cNvSpPr txBox="1">
            <a:spLocks noGrp="1"/>
          </p:cNvSpPr>
          <p:nvPr>
            <p:ph type="sldNum" sz="quarter" idx="12"/>
          </p:nvPr>
        </p:nvSpPr>
        <p:spPr/>
        <p:txBody>
          <a:bodyPr/>
          <a:lstStyle>
            <a:lvl1pPr>
              <a:defRPr/>
            </a:lvl1pPr>
          </a:lstStyle>
          <a:p>
            <a:fld id="{A9DF7C6D-C799-442E-A8D3-B6671D3D91D5}" type="slidenum">
              <a:rPr lang="en-US" altLang="en-US"/>
              <a:pPr/>
              <a:t>‹#›</a:t>
            </a:fld>
            <a:endParaRPr lang="en-US" altLang="en-US"/>
          </a:p>
        </p:txBody>
      </p:sp>
    </p:spTree>
    <p:extLst>
      <p:ext uri="{BB962C8B-B14F-4D97-AF65-F5344CB8AC3E}">
        <p14:creationId xmlns:p14="http://schemas.microsoft.com/office/powerpoint/2010/main" val="635276222"/>
      </p:ext>
    </p:extLst>
  </p:cSld>
  <p:clrMapOvr>
    <a:masterClrMapping/>
  </p:clrMapOvr>
  <p:transition advTm="5000"/>
  <p:hf sldNum="0"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E0AF9F95-1DA8-4912-AEF5-BE29D403DEE2}"/>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B333C798-E347-4B43-B864-F6D4858B183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5E5F24AF-AF04-4647-8148-F13B33B0AD00}"/>
              </a:ext>
            </a:extLst>
          </p:cNvPr>
          <p:cNvSpPr txBox="1">
            <a:spLocks noGrp="1"/>
          </p:cNvSpPr>
          <p:nvPr>
            <p:ph type="sldNum" sz="quarter" idx="12"/>
          </p:nvPr>
        </p:nvSpPr>
        <p:spPr>
          <a:ln/>
        </p:spPr>
        <p:txBody>
          <a:bodyPr/>
          <a:lstStyle>
            <a:lvl1pPr>
              <a:defRPr/>
            </a:lvl1pPr>
          </a:lstStyle>
          <a:p>
            <a:fld id="{EF440459-83E5-49B2-8BCD-F3F61AC55215}" type="slidenum">
              <a:rPr lang="en-US" altLang="en-US"/>
              <a:pPr/>
              <a:t>‹#›</a:t>
            </a:fld>
            <a:endParaRPr lang="en-US" altLang="en-US"/>
          </a:p>
        </p:txBody>
      </p:sp>
    </p:spTree>
    <p:extLst>
      <p:ext uri="{BB962C8B-B14F-4D97-AF65-F5344CB8AC3E}">
        <p14:creationId xmlns:p14="http://schemas.microsoft.com/office/powerpoint/2010/main" val="2100160121"/>
      </p:ext>
    </p:extLst>
  </p:cSld>
  <p:clrMapOvr>
    <a:masterClrMapping/>
  </p:clrMapOvr>
  <p:transition advTm="5000"/>
  <p:hf sldNum="0"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2">
            <a:extLst>
              <a:ext uri="{FF2B5EF4-FFF2-40B4-BE49-F238E27FC236}">
                <a16:creationId xmlns:a16="http://schemas.microsoft.com/office/drawing/2014/main" id="{85E2B28D-7C69-4373-93AB-D791BE55EFC8}"/>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A204E2A-4728-4A7D-B8CC-DB391BBB98B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71536CE2-D940-4C0D-9EEA-DB4C8FD73018}"/>
              </a:ext>
            </a:extLst>
          </p:cNvPr>
          <p:cNvSpPr txBox="1">
            <a:spLocks noGrp="1"/>
          </p:cNvSpPr>
          <p:nvPr>
            <p:ph type="sldNum" sz="quarter" idx="12"/>
          </p:nvPr>
        </p:nvSpPr>
        <p:spPr>
          <a:ln/>
        </p:spPr>
        <p:txBody>
          <a:bodyPr/>
          <a:lstStyle>
            <a:lvl1pPr>
              <a:defRPr/>
            </a:lvl1pPr>
          </a:lstStyle>
          <a:p>
            <a:fld id="{60494E9D-F1E4-4B38-9E10-348CC9BB60CC}" type="slidenum">
              <a:rPr lang="en-US" altLang="en-US"/>
              <a:pPr/>
              <a:t>‹#›</a:t>
            </a:fld>
            <a:endParaRPr lang="en-US" altLang="en-US"/>
          </a:p>
        </p:txBody>
      </p:sp>
    </p:spTree>
    <p:extLst>
      <p:ext uri="{BB962C8B-B14F-4D97-AF65-F5344CB8AC3E}">
        <p14:creationId xmlns:p14="http://schemas.microsoft.com/office/powerpoint/2010/main" val="2418404417"/>
      </p:ext>
    </p:extLst>
  </p:cSld>
  <p:clrMapOvr>
    <a:masterClrMapping/>
  </p:clrMapOvr>
  <p:transition advTm="5000"/>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5F5DC08E-6654-41BC-A4C7-606A6DEEC935}"/>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F1CEC341-7E70-4986-BD29-6771E667663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9C2A6648-3D47-41B2-94E7-A53C3E581471}"/>
              </a:ext>
            </a:extLst>
          </p:cNvPr>
          <p:cNvSpPr txBox="1">
            <a:spLocks noGrp="1"/>
          </p:cNvSpPr>
          <p:nvPr>
            <p:ph type="sldNum" sz="quarter" idx="12"/>
          </p:nvPr>
        </p:nvSpPr>
        <p:spPr>
          <a:ln/>
        </p:spPr>
        <p:txBody>
          <a:bodyPr/>
          <a:lstStyle>
            <a:lvl1pPr>
              <a:defRPr/>
            </a:lvl1pPr>
          </a:lstStyle>
          <a:p>
            <a:fld id="{B69E5E4B-A454-4C6A-98E0-7C0D3203F15E}" type="slidenum">
              <a:rPr lang="en-US" altLang="en-US"/>
              <a:pPr/>
              <a:t>‹#›</a:t>
            </a:fld>
            <a:endParaRPr lang="en-US" altLang="en-US"/>
          </a:p>
        </p:txBody>
      </p:sp>
    </p:spTree>
    <p:extLst>
      <p:ext uri="{BB962C8B-B14F-4D97-AF65-F5344CB8AC3E}">
        <p14:creationId xmlns:p14="http://schemas.microsoft.com/office/powerpoint/2010/main" val="2607350687"/>
      </p:ext>
    </p:extLst>
  </p:cSld>
  <p:clrMapOvr>
    <a:masterClrMapping/>
  </p:clrMapOvr>
  <p:transition advTm="5000"/>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80579F-C915-48E6-91E7-BB88705DD4D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DF067B7F-0FBB-4804-9089-7DE9D1506C85}"/>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59BB1C24-5379-43A3-8B45-A2A9CD55AFC6}"/>
              </a:ext>
            </a:extLst>
          </p:cNvPr>
          <p:cNvSpPr>
            <a:spLocks noGrp="1" noChangeArrowheads="1"/>
          </p:cNvSpPr>
          <p:nvPr>
            <p:ph type="sldNum" sz="quarter" idx="12"/>
          </p:nvPr>
        </p:nvSpPr>
        <p:spPr/>
        <p:txBody>
          <a:bodyPr/>
          <a:lstStyle>
            <a:lvl1pPr eaLnBrk="1" hangingPunct="1">
              <a:defRPr/>
            </a:lvl1pPr>
          </a:lstStyle>
          <a:p>
            <a:fld id="{8FAB6261-D0A1-4ABC-AAA8-04C83EF0B6B7}" type="slidenum">
              <a:rPr lang="en-US" altLang="en-US"/>
              <a:pPr/>
              <a:t>‹#›</a:t>
            </a:fld>
            <a:endParaRPr lang="en-US" altLang="en-US"/>
          </a:p>
        </p:txBody>
      </p:sp>
    </p:spTree>
    <p:extLst>
      <p:ext uri="{BB962C8B-B14F-4D97-AF65-F5344CB8AC3E}">
        <p14:creationId xmlns:p14="http://schemas.microsoft.com/office/powerpoint/2010/main" val="89134286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78805C59-0F35-41F1-B3E4-F35F35E3B0E1}"/>
              </a:ext>
            </a:extLst>
          </p:cNvPr>
          <p:cNvSpPr txBox="1">
            <a:spLocks noGrp="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C268E944-9654-4E7E-ACD7-CC9F0426955A}"/>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153A29B0-DE76-4D4D-A8C5-4C6EE38A1FEE}"/>
              </a:ext>
            </a:extLst>
          </p:cNvPr>
          <p:cNvSpPr txBox="1">
            <a:spLocks noGrp="1"/>
          </p:cNvSpPr>
          <p:nvPr>
            <p:ph type="sldNum" sz="quarter" idx="12"/>
          </p:nvPr>
        </p:nvSpPr>
        <p:spPr>
          <a:ln/>
        </p:spPr>
        <p:txBody>
          <a:bodyPr/>
          <a:lstStyle>
            <a:lvl1pPr>
              <a:defRPr/>
            </a:lvl1pPr>
          </a:lstStyle>
          <a:p>
            <a:fld id="{E55CF732-07F3-4897-B807-663F9498F36E}" type="slidenum">
              <a:rPr lang="en-US" altLang="en-US"/>
              <a:pPr/>
              <a:t>‹#›</a:t>
            </a:fld>
            <a:endParaRPr lang="en-US" altLang="en-US"/>
          </a:p>
        </p:txBody>
      </p:sp>
    </p:spTree>
    <p:extLst>
      <p:ext uri="{BB962C8B-B14F-4D97-AF65-F5344CB8AC3E}">
        <p14:creationId xmlns:p14="http://schemas.microsoft.com/office/powerpoint/2010/main" val="2582844544"/>
      </p:ext>
    </p:extLst>
  </p:cSld>
  <p:clrMapOvr>
    <a:masterClrMapping/>
  </p:clrMapOvr>
  <p:transition advTm="5000"/>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a:extLst>
              <a:ext uri="{FF2B5EF4-FFF2-40B4-BE49-F238E27FC236}">
                <a16:creationId xmlns:a16="http://schemas.microsoft.com/office/drawing/2014/main" id="{BE69D288-77CD-4EA5-83B7-F097EC641215}"/>
              </a:ext>
            </a:extLst>
          </p:cNvPr>
          <p:cNvSpPr txBox="1">
            <a:spLocks noGrp="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D4DB3D33-FCA6-4318-8280-81A959AA39C5}"/>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2E86775A-A531-44D4-8E42-6EE32053D9AE}"/>
              </a:ext>
            </a:extLst>
          </p:cNvPr>
          <p:cNvSpPr txBox="1">
            <a:spLocks noGrp="1"/>
          </p:cNvSpPr>
          <p:nvPr>
            <p:ph type="sldNum" sz="quarter" idx="12"/>
          </p:nvPr>
        </p:nvSpPr>
        <p:spPr>
          <a:ln/>
        </p:spPr>
        <p:txBody>
          <a:bodyPr/>
          <a:lstStyle>
            <a:lvl1pPr>
              <a:defRPr/>
            </a:lvl1pPr>
          </a:lstStyle>
          <a:p>
            <a:fld id="{E4AFE1E3-43F1-47BA-8043-7AD85308BB72}" type="slidenum">
              <a:rPr lang="en-US" altLang="en-US"/>
              <a:pPr/>
              <a:t>‹#›</a:t>
            </a:fld>
            <a:endParaRPr lang="en-US" altLang="en-US"/>
          </a:p>
        </p:txBody>
      </p:sp>
    </p:spTree>
    <p:extLst>
      <p:ext uri="{BB962C8B-B14F-4D97-AF65-F5344CB8AC3E}">
        <p14:creationId xmlns:p14="http://schemas.microsoft.com/office/powerpoint/2010/main" val="2013375105"/>
      </p:ext>
    </p:extLst>
  </p:cSld>
  <p:clrMapOvr>
    <a:masterClrMapping/>
  </p:clrMapOvr>
  <p:transition advTm="5000"/>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33CCF575-15A7-4A1A-A688-18802D18C04E}"/>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5D2D7278-F140-4F84-80AA-0135D5C7B9CA}"/>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3B0AE2D5-9EA7-4A00-BB39-5283826E7431}"/>
              </a:ext>
            </a:extLst>
          </p:cNvPr>
          <p:cNvSpPr txBox="1">
            <a:spLocks noGrp="1"/>
          </p:cNvSpPr>
          <p:nvPr>
            <p:ph type="sldNum" sz="quarter" idx="12"/>
          </p:nvPr>
        </p:nvSpPr>
        <p:spPr>
          <a:ln/>
        </p:spPr>
        <p:txBody>
          <a:bodyPr/>
          <a:lstStyle>
            <a:lvl1pPr>
              <a:defRPr/>
            </a:lvl1pPr>
          </a:lstStyle>
          <a:p>
            <a:fld id="{5C6B882C-B375-414E-A60D-6D0989026639}" type="slidenum">
              <a:rPr lang="en-US" altLang="en-US"/>
              <a:pPr/>
              <a:t>‹#›</a:t>
            </a:fld>
            <a:endParaRPr lang="en-US" altLang="en-US"/>
          </a:p>
        </p:txBody>
      </p:sp>
    </p:spTree>
    <p:extLst>
      <p:ext uri="{BB962C8B-B14F-4D97-AF65-F5344CB8AC3E}">
        <p14:creationId xmlns:p14="http://schemas.microsoft.com/office/powerpoint/2010/main" val="72169469"/>
      </p:ext>
    </p:extLst>
  </p:cSld>
  <p:clrMapOvr>
    <a:masterClrMapping/>
  </p:clrMapOvr>
  <p:transition advTm="5000"/>
  <p:hf sldNum="0"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969B0586-FA45-43EC-9DC9-AE716A9637A3}"/>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B16A733-AD5D-47EF-8017-6C45769DC4B3}"/>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5CBBB8AE-C0A6-446F-9ED4-859B16F62591}"/>
              </a:ext>
            </a:extLst>
          </p:cNvPr>
          <p:cNvSpPr txBox="1">
            <a:spLocks noGrp="1"/>
          </p:cNvSpPr>
          <p:nvPr>
            <p:ph type="sldNum" sz="quarter" idx="12"/>
          </p:nvPr>
        </p:nvSpPr>
        <p:spPr>
          <a:ln/>
        </p:spPr>
        <p:txBody>
          <a:bodyPr/>
          <a:lstStyle>
            <a:lvl1pPr>
              <a:defRPr/>
            </a:lvl1pPr>
          </a:lstStyle>
          <a:p>
            <a:fld id="{5580E197-4D02-46DE-8E5B-166DCE2C9AF2}" type="slidenum">
              <a:rPr lang="en-US" altLang="en-US"/>
              <a:pPr/>
              <a:t>‹#›</a:t>
            </a:fld>
            <a:endParaRPr lang="en-US" altLang="en-US"/>
          </a:p>
        </p:txBody>
      </p:sp>
    </p:spTree>
    <p:extLst>
      <p:ext uri="{BB962C8B-B14F-4D97-AF65-F5344CB8AC3E}">
        <p14:creationId xmlns:p14="http://schemas.microsoft.com/office/powerpoint/2010/main" val="3181275648"/>
      </p:ext>
    </p:extLst>
  </p:cSld>
  <p:clrMapOvr>
    <a:masterClrMapping/>
  </p:clrMapOvr>
  <p:transition advTm="5000"/>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EF06B6A9-89FD-4A2A-953B-CF96396F31C3}"/>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FB860F15-8075-43B2-8217-55F5891DF4E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5B0DCE9F-9C6B-45CC-B604-7D7282CFAAD0}"/>
              </a:ext>
            </a:extLst>
          </p:cNvPr>
          <p:cNvSpPr txBox="1">
            <a:spLocks noGrp="1"/>
          </p:cNvSpPr>
          <p:nvPr>
            <p:ph type="sldNum" sz="quarter" idx="12"/>
          </p:nvPr>
        </p:nvSpPr>
        <p:spPr>
          <a:ln/>
        </p:spPr>
        <p:txBody>
          <a:bodyPr/>
          <a:lstStyle>
            <a:lvl1pPr>
              <a:defRPr/>
            </a:lvl1pPr>
          </a:lstStyle>
          <a:p>
            <a:fld id="{85F02205-C02A-44A5-90F2-FFE0E639850A}" type="slidenum">
              <a:rPr lang="en-US" altLang="en-US"/>
              <a:pPr/>
              <a:t>‹#›</a:t>
            </a:fld>
            <a:endParaRPr lang="en-US" altLang="en-US"/>
          </a:p>
        </p:txBody>
      </p:sp>
    </p:spTree>
    <p:extLst>
      <p:ext uri="{BB962C8B-B14F-4D97-AF65-F5344CB8AC3E}">
        <p14:creationId xmlns:p14="http://schemas.microsoft.com/office/powerpoint/2010/main" val="838845818"/>
      </p:ext>
    </p:extLst>
  </p:cSld>
  <p:clrMapOvr>
    <a:masterClrMapping/>
  </p:clrMapOvr>
  <p:transition advTm="5000"/>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607C120-8A69-4E08-A24B-27BD79633B09}"/>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B913C44D-E0A3-41AC-B488-57503C99350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61C6F282-B9C4-4D90-B383-B58F14F27F82}"/>
              </a:ext>
            </a:extLst>
          </p:cNvPr>
          <p:cNvSpPr txBox="1">
            <a:spLocks noGrp="1"/>
          </p:cNvSpPr>
          <p:nvPr>
            <p:ph type="sldNum" sz="quarter" idx="12"/>
          </p:nvPr>
        </p:nvSpPr>
        <p:spPr>
          <a:ln/>
        </p:spPr>
        <p:txBody>
          <a:bodyPr/>
          <a:lstStyle>
            <a:lvl1pPr>
              <a:defRPr/>
            </a:lvl1pPr>
          </a:lstStyle>
          <a:p>
            <a:fld id="{CC9CA8E8-D844-4228-BDA6-6CAD695DDB71}" type="slidenum">
              <a:rPr lang="en-US" altLang="en-US"/>
              <a:pPr/>
              <a:t>‹#›</a:t>
            </a:fld>
            <a:endParaRPr lang="en-US" altLang="en-US"/>
          </a:p>
        </p:txBody>
      </p:sp>
    </p:spTree>
    <p:extLst>
      <p:ext uri="{BB962C8B-B14F-4D97-AF65-F5344CB8AC3E}">
        <p14:creationId xmlns:p14="http://schemas.microsoft.com/office/powerpoint/2010/main" val="905424533"/>
      </p:ext>
    </p:extLst>
  </p:cSld>
  <p:clrMapOvr>
    <a:masterClrMapping/>
  </p:clrMapOvr>
  <p:transition advTm="5000"/>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88F87C2-B4A3-4DC2-B099-AA9F2F9300C4}"/>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452BA7FA-5B90-4A96-8879-6CBC2B3DCEF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356BE304-5B27-4CAA-907D-82FF3993C732}"/>
              </a:ext>
            </a:extLst>
          </p:cNvPr>
          <p:cNvSpPr txBox="1">
            <a:spLocks noGrp="1"/>
          </p:cNvSpPr>
          <p:nvPr>
            <p:ph type="sldNum" sz="quarter" idx="12"/>
          </p:nvPr>
        </p:nvSpPr>
        <p:spPr>
          <a:ln/>
        </p:spPr>
        <p:txBody>
          <a:bodyPr/>
          <a:lstStyle>
            <a:lvl1pPr>
              <a:defRPr/>
            </a:lvl1pPr>
          </a:lstStyle>
          <a:p>
            <a:fld id="{2BBCC43F-9CCB-459B-BE17-2CF0F3F1C8D0}" type="slidenum">
              <a:rPr lang="en-US" altLang="en-US"/>
              <a:pPr/>
              <a:t>‹#›</a:t>
            </a:fld>
            <a:endParaRPr lang="en-US" altLang="en-US"/>
          </a:p>
        </p:txBody>
      </p:sp>
    </p:spTree>
    <p:extLst>
      <p:ext uri="{BB962C8B-B14F-4D97-AF65-F5344CB8AC3E}">
        <p14:creationId xmlns:p14="http://schemas.microsoft.com/office/powerpoint/2010/main" val="1874227494"/>
      </p:ext>
    </p:extLst>
  </p:cSld>
  <p:clrMapOvr>
    <a:masterClrMapping/>
  </p:clrMapOvr>
  <p:transition advTm="5000"/>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en-SG"/>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endParaRPr lang="en-SG"/>
          </a:p>
        </p:txBody>
      </p:sp>
      <p:sp>
        <p:nvSpPr>
          <p:cNvPr id="4" name="Rectangle 8">
            <a:extLst>
              <a:ext uri="{FF2B5EF4-FFF2-40B4-BE49-F238E27FC236}">
                <a16:creationId xmlns:a16="http://schemas.microsoft.com/office/drawing/2014/main" id="{F4BE7212-F752-4D8F-A1CD-24C36C88859D}"/>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48338ACF-3F31-4E72-9DCA-5F7228AFF53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C0A4A72A-D18E-45C7-BA83-9EFA0363ADB3}"/>
              </a:ext>
            </a:extLst>
          </p:cNvPr>
          <p:cNvSpPr txBox="1">
            <a:spLocks noGrp="1"/>
          </p:cNvSpPr>
          <p:nvPr>
            <p:ph type="sldNum" sz="quarter" idx="12"/>
          </p:nvPr>
        </p:nvSpPr>
        <p:spPr>
          <a:ln/>
        </p:spPr>
        <p:txBody>
          <a:bodyPr/>
          <a:lstStyle>
            <a:lvl1pPr>
              <a:defRPr/>
            </a:lvl1pPr>
          </a:lstStyle>
          <a:p>
            <a:fld id="{956F3B70-B192-463A-B24E-A8DB5FAC5C39}" type="slidenum">
              <a:rPr lang="en-US" altLang="en-US"/>
              <a:pPr/>
              <a:t>‹#›</a:t>
            </a:fld>
            <a:endParaRPr lang="en-US" altLang="en-US"/>
          </a:p>
        </p:txBody>
      </p:sp>
    </p:spTree>
    <p:extLst>
      <p:ext uri="{BB962C8B-B14F-4D97-AF65-F5344CB8AC3E}">
        <p14:creationId xmlns:p14="http://schemas.microsoft.com/office/powerpoint/2010/main" val="305485967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F87BA6A3-4CC8-4273-B060-7641C16AE928}"/>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225D5E2D-9DBB-461B-B31C-CFEAF721773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D03FD046-DF20-40AB-A874-F92303DDD4C2}"/>
              </a:ext>
            </a:extLst>
          </p:cNvPr>
          <p:cNvSpPr txBox="1">
            <a:spLocks noGrp="1"/>
          </p:cNvSpPr>
          <p:nvPr>
            <p:ph type="sldNum" sz="quarter" idx="12"/>
          </p:nvPr>
        </p:nvSpPr>
        <p:spPr>
          <a:ln/>
        </p:spPr>
        <p:txBody>
          <a:bodyPr/>
          <a:lstStyle>
            <a:lvl1pPr>
              <a:defRPr/>
            </a:lvl1pPr>
          </a:lstStyle>
          <a:p>
            <a:fld id="{065A8C8E-2EFA-46CA-B894-88BD21E59151}" type="slidenum">
              <a:rPr lang="en-US" altLang="en-US"/>
              <a:pPr/>
              <a:t>‹#›</a:t>
            </a:fld>
            <a:endParaRPr lang="en-US" altLang="en-US"/>
          </a:p>
        </p:txBody>
      </p:sp>
    </p:spTree>
    <p:extLst>
      <p:ext uri="{BB962C8B-B14F-4D97-AF65-F5344CB8AC3E}">
        <p14:creationId xmlns:p14="http://schemas.microsoft.com/office/powerpoint/2010/main" val="283452722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endParaRPr lang="en-SG"/>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8">
            <a:extLst>
              <a:ext uri="{FF2B5EF4-FFF2-40B4-BE49-F238E27FC236}">
                <a16:creationId xmlns:a16="http://schemas.microsoft.com/office/drawing/2014/main" id="{2954B4F3-0F88-4145-AF33-ED0ADB6A2020}"/>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F4977A6B-40B2-4924-BC6E-F8692505F35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2A864A43-C171-40CC-9B6D-A376F3A81F3F}"/>
              </a:ext>
            </a:extLst>
          </p:cNvPr>
          <p:cNvSpPr txBox="1">
            <a:spLocks noGrp="1"/>
          </p:cNvSpPr>
          <p:nvPr>
            <p:ph type="sldNum" sz="quarter" idx="12"/>
          </p:nvPr>
        </p:nvSpPr>
        <p:spPr>
          <a:ln/>
        </p:spPr>
        <p:txBody>
          <a:bodyPr/>
          <a:lstStyle>
            <a:lvl1pPr>
              <a:defRPr/>
            </a:lvl1pPr>
          </a:lstStyle>
          <a:p>
            <a:fld id="{C4AF7020-FD17-4182-B497-90F2D919C5C2}" type="slidenum">
              <a:rPr lang="en-US" altLang="en-US"/>
              <a:pPr/>
              <a:t>‹#›</a:t>
            </a:fld>
            <a:endParaRPr lang="en-US" altLang="en-US"/>
          </a:p>
        </p:txBody>
      </p:sp>
    </p:spTree>
    <p:extLst>
      <p:ext uri="{BB962C8B-B14F-4D97-AF65-F5344CB8AC3E}">
        <p14:creationId xmlns:p14="http://schemas.microsoft.com/office/powerpoint/2010/main" val="15849728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F5B55E-0FB9-4D90-9CD1-C09E599856F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050E1229-E2C7-4337-8BDA-36FFDDCAB47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D0DD01C3-C36B-4CB6-AA93-E01E17FF55F1}"/>
              </a:ext>
            </a:extLst>
          </p:cNvPr>
          <p:cNvSpPr>
            <a:spLocks noGrp="1" noChangeArrowheads="1"/>
          </p:cNvSpPr>
          <p:nvPr>
            <p:ph type="sldNum" sz="quarter" idx="12"/>
          </p:nvPr>
        </p:nvSpPr>
        <p:spPr/>
        <p:txBody>
          <a:bodyPr/>
          <a:lstStyle>
            <a:lvl1pPr eaLnBrk="1" hangingPunct="1">
              <a:defRPr/>
            </a:lvl1pPr>
          </a:lstStyle>
          <a:p>
            <a:fld id="{25DEE682-6FD5-4A64-B7B2-6222B8ABC0B8}" type="slidenum">
              <a:rPr lang="en-US" altLang="en-US"/>
              <a:pPr/>
              <a:t>‹#›</a:t>
            </a:fld>
            <a:endParaRPr lang="en-US" altLang="en-US"/>
          </a:p>
        </p:txBody>
      </p:sp>
    </p:spTree>
    <p:extLst>
      <p:ext uri="{BB962C8B-B14F-4D97-AF65-F5344CB8AC3E}">
        <p14:creationId xmlns:p14="http://schemas.microsoft.com/office/powerpoint/2010/main" val="372229096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a:xfrm>
            <a:off x="533396"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txBox="1">
            <a:spLocks noGrp="1"/>
          </p:cNvSpPr>
          <p:nvPr>
            <p:ph idx="2"/>
          </p:nvPr>
        </p:nvSpPr>
        <p:spPr>
          <a:xfrm>
            <a:off x="4686299"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a:extLst>
              <a:ext uri="{FF2B5EF4-FFF2-40B4-BE49-F238E27FC236}">
                <a16:creationId xmlns:a16="http://schemas.microsoft.com/office/drawing/2014/main" id="{3311FFA9-60D2-412D-890C-60A2C5D8AC56}"/>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22F372E0-9B2F-444D-A5B6-5B6E85A7E57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58C8F0EB-5C3E-47F4-8B04-7988B5619266}"/>
              </a:ext>
            </a:extLst>
          </p:cNvPr>
          <p:cNvSpPr txBox="1">
            <a:spLocks noGrp="1"/>
          </p:cNvSpPr>
          <p:nvPr>
            <p:ph type="sldNum" sz="quarter" idx="12"/>
          </p:nvPr>
        </p:nvSpPr>
        <p:spPr>
          <a:ln/>
        </p:spPr>
        <p:txBody>
          <a:bodyPr/>
          <a:lstStyle>
            <a:lvl1pPr>
              <a:defRPr/>
            </a:lvl1pPr>
          </a:lstStyle>
          <a:p>
            <a:fld id="{BB7F53C6-6529-4BF2-877B-279782F6D343}" type="slidenum">
              <a:rPr lang="en-US" altLang="en-US"/>
              <a:pPr/>
              <a:t>‹#›</a:t>
            </a:fld>
            <a:endParaRPr lang="en-US" altLang="en-US"/>
          </a:p>
        </p:txBody>
      </p:sp>
    </p:spTree>
    <p:extLst>
      <p:ext uri="{BB962C8B-B14F-4D97-AF65-F5344CB8AC3E}">
        <p14:creationId xmlns:p14="http://schemas.microsoft.com/office/powerpoint/2010/main" val="10172166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endParaRPr lang="en-SG"/>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a:extLst>
              <a:ext uri="{FF2B5EF4-FFF2-40B4-BE49-F238E27FC236}">
                <a16:creationId xmlns:a16="http://schemas.microsoft.com/office/drawing/2014/main" id="{EF246762-F3EA-417B-BEA1-2463E32FB17D}"/>
              </a:ext>
            </a:extLst>
          </p:cNvPr>
          <p:cNvSpPr txBox="1">
            <a:spLocks noGrp="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84A2DD96-03C7-451C-B07F-941574D28E34}"/>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0F8BEACD-E880-41E0-9C64-831B2B74DAC3}"/>
              </a:ext>
            </a:extLst>
          </p:cNvPr>
          <p:cNvSpPr txBox="1">
            <a:spLocks noGrp="1"/>
          </p:cNvSpPr>
          <p:nvPr>
            <p:ph type="sldNum" sz="quarter" idx="12"/>
          </p:nvPr>
        </p:nvSpPr>
        <p:spPr>
          <a:ln/>
        </p:spPr>
        <p:txBody>
          <a:bodyPr/>
          <a:lstStyle>
            <a:lvl1pPr>
              <a:defRPr/>
            </a:lvl1pPr>
          </a:lstStyle>
          <a:p>
            <a:fld id="{1DDF35EF-6834-4F4B-9E9C-2450148F0751}" type="slidenum">
              <a:rPr lang="en-US" altLang="en-US"/>
              <a:pPr/>
              <a:t>‹#›</a:t>
            </a:fld>
            <a:endParaRPr lang="en-US" altLang="en-US"/>
          </a:p>
        </p:txBody>
      </p:sp>
    </p:spTree>
    <p:extLst>
      <p:ext uri="{BB962C8B-B14F-4D97-AF65-F5344CB8AC3E}">
        <p14:creationId xmlns:p14="http://schemas.microsoft.com/office/powerpoint/2010/main" val="122037072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Rectangle 8">
            <a:extLst>
              <a:ext uri="{FF2B5EF4-FFF2-40B4-BE49-F238E27FC236}">
                <a16:creationId xmlns:a16="http://schemas.microsoft.com/office/drawing/2014/main" id="{C6C61776-8E42-4D85-8278-A6F6110D6F9A}"/>
              </a:ext>
            </a:extLst>
          </p:cNvPr>
          <p:cNvSpPr txBox="1">
            <a:spLocks noGrp="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8B4441A5-CFF4-4991-BF07-B797C1A95B9C}"/>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E47BFBDB-013A-4E75-9F3D-8DEA853D7697}"/>
              </a:ext>
            </a:extLst>
          </p:cNvPr>
          <p:cNvSpPr txBox="1">
            <a:spLocks noGrp="1"/>
          </p:cNvSpPr>
          <p:nvPr>
            <p:ph type="sldNum" sz="quarter" idx="12"/>
          </p:nvPr>
        </p:nvSpPr>
        <p:spPr>
          <a:ln/>
        </p:spPr>
        <p:txBody>
          <a:bodyPr/>
          <a:lstStyle>
            <a:lvl1pPr>
              <a:defRPr/>
            </a:lvl1pPr>
          </a:lstStyle>
          <a:p>
            <a:fld id="{735516A8-79B5-4A50-ADBA-1FEF6B589CEC}" type="slidenum">
              <a:rPr lang="en-US" altLang="en-US"/>
              <a:pPr/>
              <a:t>‹#›</a:t>
            </a:fld>
            <a:endParaRPr lang="en-US" altLang="en-US"/>
          </a:p>
        </p:txBody>
      </p:sp>
    </p:spTree>
    <p:extLst>
      <p:ext uri="{BB962C8B-B14F-4D97-AF65-F5344CB8AC3E}">
        <p14:creationId xmlns:p14="http://schemas.microsoft.com/office/powerpoint/2010/main" val="2159164848"/>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21DFC2D6-7BC0-41DB-AA9A-9745560ED45D}"/>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0A410DEB-C62C-41FD-8B8A-85A35D0734C7}"/>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E2C58AC4-0AE9-4C8C-A74E-DD5D7A7AAC11}"/>
              </a:ext>
            </a:extLst>
          </p:cNvPr>
          <p:cNvSpPr txBox="1">
            <a:spLocks noGrp="1"/>
          </p:cNvSpPr>
          <p:nvPr>
            <p:ph type="sldNum" sz="quarter" idx="12"/>
          </p:nvPr>
        </p:nvSpPr>
        <p:spPr>
          <a:ln/>
        </p:spPr>
        <p:txBody>
          <a:bodyPr/>
          <a:lstStyle>
            <a:lvl1pPr>
              <a:defRPr/>
            </a:lvl1pPr>
          </a:lstStyle>
          <a:p>
            <a:fld id="{0CEFF1F5-5A11-40D6-9FFA-8F1B8657C310}" type="slidenum">
              <a:rPr lang="en-US" altLang="en-US"/>
              <a:pPr/>
              <a:t>‹#›</a:t>
            </a:fld>
            <a:endParaRPr lang="en-US" altLang="en-US"/>
          </a:p>
        </p:txBody>
      </p:sp>
    </p:spTree>
    <p:extLst>
      <p:ext uri="{BB962C8B-B14F-4D97-AF65-F5344CB8AC3E}">
        <p14:creationId xmlns:p14="http://schemas.microsoft.com/office/powerpoint/2010/main" val="1813701056"/>
      </p:ext>
    </p:extLst>
  </p:cSld>
  <p:clrMapOvr>
    <a:masterClrMapping/>
  </p:clrMapOvr>
  <p:transition/>
  <p:hf sldNum="0"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lstStyle>
            <a:lvl1pPr>
              <a:defRPr sz="2000" b="1"/>
            </a:lvl1pPr>
          </a:lstStyle>
          <a:p>
            <a:pPr lvl="0"/>
            <a:r>
              <a:rPr lang="en-US"/>
              <a:t>Click to edit Master title style</a:t>
            </a:r>
            <a:endParaRPr lang="en-SG"/>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FB48465B-4225-43E0-A5FA-17CCFFB56C27}"/>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56D6AFB2-68E2-460F-8167-5C5C854C692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8BA19C9B-2A0D-4EF9-87E7-2D6FDE7794A0}"/>
              </a:ext>
            </a:extLst>
          </p:cNvPr>
          <p:cNvSpPr txBox="1">
            <a:spLocks noGrp="1"/>
          </p:cNvSpPr>
          <p:nvPr>
            <p:ph type="sldNum" sz="quarter" idx="12"/>
          </p:nvPr>
        </p:nvSpPr>
        <p:spPr>
          <a:ln/>
        </p:spPr>
        <p:txBody>
          <a:bodyPr/>
          <a:lstStyle>
            <a:lvl1pPr>
              <a:defRPr/>
            </a:lvl1pPr>
          </a:lstStyle>
          <a:p>
            <a:fld id="{563FA974-5282-46FE-AC91-D6CBFBE0F1E4}" type="slidenum">
              <a:rPr lang="en-US" altLang="en-US"/>
              <a:pPr/>
              <a:t>‹#›</a:t>
            </a:fld>
            <a:endParaRPr lang="en-US" altLang="en-US"/>
          </a:p>
        </p:txBody>
      </p:sp>
    </p:spTree>
    <p:extLst>
      <p:ext uri="{BB962C8B-B14F-4D97-AF65-F5344CB8AC3E}">
        <p14:creationId xmlns:p14="http://schemas.microsoft.com/office/powerpoint/2010/main" val="292774816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lstStyle>
            <a:lvl1pPr>
              <a:defRPr sz="2000" b="1"/>
            </a:lvl1pPr>
          </a:lstStyle>
          <a:p>
            <a:pPr lvl="0"/>
            <a:r>
              <a:rPr lang="en-US"/>
              <a:t>Click to edit Master title style</a:t>
            </a:r>
            <a:endParaRPr lang="en-SG"/>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lang="en-SG" sz="3200"/>
            </a:lvl1pPr>
          </a:lstStyle>
          <a:p>
            <a:pPr lvl="0"/>
            <a:endParaRPr lang="en-SG"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127A8857-00EC-4C0C-B769-7AC43DA1A449}"/>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1FCA39A4-486A-49C9-8F68-6550DAB2611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111FA304-A2CA-4904-B9B4-F7E37FED253A}"/>
              </a:ext>
            </a:extLst>
          </p:cNvPr>
          <p:cNvSpPr txBox="1">
            <a:spLocks noGrp="1"/>
          </p:cNvSpPr>
          <p:nvPr>
            <p:ph type="sldNum" sz="quarter" idx="12"/>
          </p:nvPr>
        </p:nvSpPr>
        <p:spPr>
          <a:ln/>
        </p:spPr>
        <p:txBody>
          <a:bodyPr/>
          <a:lstStyle>
            <a:lvl1pPr>
              <a:defRPr/>
            </a:lvl1pPr>
          </a:lstStyle>
          <a:p>
            <a:fld id="{5AFA850F-4353-4EDF-95EA-0ACC730A8130}" type="slidenum">
              <a:rPr lang="en-US" altLang="en-US"/>
              <a:pPr/>
              <a:t>‹#›</a:t>
            </a:fld>
            <a:endParaRPr lang="en-US" altLang="en-US"/>
          </a:p>
        </p:txBody>
      </p:sp>
    </p:spTree>
    <p:extLst>
      <p:ext uri="{BB962C8B-B14F-4D97-AF65-F5344CB8AC3E}">
        <p14:creationId xmlns:p14="http://schemas.microsoft.com/office/powerpoint/2010/main" val="4055115876"/>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3C6B2FE4-C794-4EB3-967C-FA1A843594C0}"/>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32956670-EEBA-4218-8998-D701E280208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81FE23D2-D59C-4BBB-BB69-C83520DEF6F1}"/>
              </a:ext>
            </a:extLst>
          </p:cNvPr>
          <p:cNvSpPr txBox="1">
            <a:spLocks noGrp="1"/>
          </p:cNvSpPr>
          <p:nvPr>
            <p:ph type="sldNum" sz="quarter" idx="12"/>
          </p:nvPr>
        </p:nvSpPr>
        <p:spPr>
          <a:ln/>
        </p:spPr>
        <p:txBody>
          <a:bodyPr/>
          <a:lstStyle>
            <a:lvl1pPr>
              <a:defRPr/>
            </a:lvl1pPr>
          </a:lstStyle>
          <a:p>
            <a:fld id="{C19BA2D2-1AF6-4F65-9B60-F9691223BA4B}" type="slidenum">
              <a:rPr lang="en-US" altLang="en-US"/>
              <a:pPr/>
              <a:t>‹#›</a:t>
            </a:fld>
            <a:endParaRPr lang="en-US" altLang="en-US"/>
          </a:p>
        </p:txBody>
      </p:sp>
    </p:spTree>
    <p:extLst>
      <p:ext uri="{BB962C8B-B14F-4D97-AF65-F5344CB8AC3E}">
        <p14:creationId xmlns:p14="http://schemas.microsoft.com/office/powerpoint/2010/main" val="3087274062"/>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48446" y="473073"/>
            <a:ext cx="2038353" cy="5394329"/>
          </a:xfrm>
        </p:spPr>
        <p:txBody>
          <a:bodyPr vert="eaVert"/>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a:xfrm>
            <a:off x="533396" y="473073"/>
            <a:ext cx="5962646" cy="53943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35EDAEAA-6290-44B0-88A7-4766F6655577}"/>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E641DDE7-33BF-4665-8DEC-D27C5AA1B0D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12A308C6-8DA7-4F7B-98C3-E3CF792BBD3B}"/>
              </a:ext>
            </a:extLst>
          </p:cNvPr>
          <p:cNvSpPr txBox="1">
            <a:spLocks noGrp="1"/>
          </p:cNvSpPr>
          <p:nvPr>
            <p:ph type="sldNum" sz="quarter" idx="12"/>
          </p:nvPr>
        </p:nvSpPr>
        <p:spPr>
          <a:ln/>
        </p:spPr>
        <p:txBody>
          <a:bodyPr/>
          <a:lstStyle>
            <a:lvl1pPr>
              <a:defRPr/>
            </a:lvl1pPr>
          </a:lstStyle>
          <a:p>
            <a:fld id="{AFBA868B-657E-40FA-A05D-DBD3EC7A68C6}" type="slidenum">
              <a:rPr lang="en-US" altLang="en-US"/>
              <a:pPr/>
              <a:t>‹#›</a:t>
            </a:fld>
            <a:endParaRPr lang="en-US" altLang="en-US"/>
          </a:p>
        </p:txBody>
      </p:sp>
    </p:spTree>
    <p:extLst>
      <p:ext uri="{BB962C8B-B14F-4D97-AF65-F5344CB8AC3E}">
        <p14:creationId xmlns:p14="http://schemas.microsoft.com/office/powerpoint/2010/main" val="347214515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en-SG"/>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endParaRPr lang="en-SG"/>
          </a:p>
        </p:txBody>
      </p:sp>
      <p:sp>
        <p:nvSpPr>
          <p:cNvPr id="4" name="Rectangle 8">
            <a:extLst>
              <a:ext uri="{FF2B5EF4-FFF2-40B4-BE49-F238E27FC236}">
                <a16:creationId xmlns:a16="http://schemas.microsoft.com/office/drawing/2014/main" id="{801B297A-46B5-497C-A1D7-73AD9E0998B9}"/>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9552314D-E0A5-4AFC-BEFB-5C13955792C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6B5FBE04-8EF2-404C-AAB1-797933118CFF}"/>
              </a:ext>
            </a:extLst>
          </p:cNvPr>
          <p:cNvSpPr txBox="1">
            <a:spLocks noGrp="1"/>
          </p:cNvSpPr>
          <p:nvPr>
            <p:ph type="sldNum" sz="quarter" idx="12"/>
          </p:nvPr>
        </p:nvSpPr>
        <p:spPr>
          <a:ln/>
        </p:spPr>
        <p:txBody>
          <a:bodyPr/>
          <a:lstStyle>
            <a:lvl1pPr>
              <a:defRPr/>
            </a:lvl1pPr>
          </a:lstStyle>
          <a:p>
            <a:fld id="{52081B3B-82C6-48F6-87FA-283804303C6A}" type="slidenum">
              <a:rPr lang="en-US" altLang="en-US"/>
              <a:pPr/>
              <a:t>‹#›</a:t>
            </a:fld>
            <a:endParaRPr lang="en-US" altLang="en-US"/>
          </a:p>
        </p:txBody>
      </p:sp>
    </p:spTree>
    <p:extLst>
      <p:ext uri="{BB962C8B-B14F-4D97-AF65-F5344CB8AC3E}">
        <p14:creationId xmlns:p14="http://schemas.microsoft.com/office/powerpoint/2010/main" val="83808100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1515758B-E90E-41AE-9EF1-A6EDD1E769CC}"/>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B92912DF-7FCE-4A69-92C3-84E888A0D64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FCEF579-69D1-4484-922D-09E08452B2A8}"/>
              </a:ext>
            </a:extLst>
          </p:cNvPr>
          <p:cNvSpPr txBox="1">
            <a:spLocks noGrp="1"/>
          </p:cNvSpPr>
          <p:nvPr>
            <p:ph type="sldNum" sz="quarter" idx="12"/>
          </p:nvPr>
        </p:nvSpPr>
        <p:spPr>
          <a:ln/>
        </p:spPr>
        <p:txBody>
          <a:bodyPr/>
          <a:lstStyle>
            <a:lvl1pPr>
              <a:defRPr/>
            </a:lvl1pPr>
          </a:lstStyle>
          <a:p>
            <a:fld id="{41FF3DEF-2D2B-427F-80FF-153EF1B9590D}" type="slidenum">
              <a:rPr lang="en-US" altLang="en-US"/>
              <a:pPr/>
              <a:t>‹#›</a:t>
            </a:fld>
            <a:endParaRPr lang="en-US" altLang="en-US"/>
          </a:p>
        </p:txBody>
      </p:sp>
    </p:spTree>
    <p:extLst>
      <p:ext uri="{BB962C8B-B14F-4D97-AF65-F5344CB8AC3E}">
        <p14:creationId xmlns:p14="http://schemas.microsoft.com/office/powerpoint/2010/main" val="293240905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endParaRPr lang="en-SG"/>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C4C586F5-C78F-4E05-A4FB-B334F8D889E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6074C2-99F5-46FE-A894-92C1EACB780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220FF2-4774-422E-A61C-EAD6BBF6A448}"/>
              </a:ext>
            </a:extLst>
          </p:cNvPr>
          <p:cNvSpPr txBox="1">
            <a:spLocks noGrp="1"/>
          </p:cNvSpPr>
          <p:nvPr>
            <p:ph type="sldNum" sz="quarter" idx="12"/>
          </p:nvPr>
        </p:nvSpPr>
        <p:spPr>
          <a:ln/>
        </p:spPr>
        <p:txBody>
          <a:bodyPr/>
          <a:lstStyle>
            <a:lvl1pPr>
              <a:defRPr/>
            </a:lvl1pPr>
          </a:lstStyle>
          <a:p>
            <a:fld id="{1E14A181-20AA-4621-AB14-BD499DC7F0AA}" type="slidenum">
              <a:rPr lang="en-US" altLang="en-US"/>
              <a:pPr/>
              <a:t>‹#›</a:t>
            </a:fld>
            <a:endParaRPr lang="en-US" altLang="en-US"/>
          </a:p>
        </p:txBody>
      </p:sp>
    </p:spTree>
    <p:extLst>
      <p:ext uri="{BB962C8B-B14F-4D97-AF65-F5344CB8AC3E}">
        <p14:creationId xmlns:p14="http://schemas.microsoft.com/office/powerpoint/2010/main" val="77833576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EA74168-2F29-4734-8B45-6BBCFB9BCE8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2D3365E-F919-4B16-9323-2B2AB5B4C4F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69B9523-0E0F-4371-BCDA-37F1B4F46A78}"/>
              </a:ext>
            </a:extLst>
          </p:cNvPr>
          <p:cNvSpPr>
            <a:spLocks noGrp="1" noChangeArrowheads="1"/>
          </p:cNvSpPr>
          <p:nvPr>
            <p:ph type="sldNum" sz="quarter" idx="12"/>
          </p:nvPr>
        </p:nvSpPr>
        <p:spPr/>
        <p:txBody>
          <a:bodyPr/>
          <a:lstStyle>
            <a:lvl1pPr eaLnBrk="1" hangingPunct="1">
              <a:defRPr/>
            </a:lvl1pPr>
          </a:lstStyle>
          <a:p>
            <a:fld id="{20A1690C-1F6A-456D-A420-1F7BFA4AB8C4}" type="slidenum">
              <a:rPr lang="en-US" altLang="en-US"/>
              <a:pPr/>
              <a:t>‹#›</a:t>
            </a:fld>
            <a:endParaRPr lang="en-US" altLang="en-US"/>
          </a:p>
        </p:txBody>
      </p:sp>
    </p:spTree>
    <p:extLst>
      <p:ext uri="{BB962C8B-B14F-4D97-AF65-F5344CB8AC3E}">
        <p14:creationId xmlns:p14="http://schemas.microsoft.com/office/powerpoint/2010/main" val="135448303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endParaRPr lang="en-SG"/>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8">
            <a:extLst>
              <a:ext uri="{FF2B5EF4-FFF2-40B4-BE49-F238E27FC236}">
                <a16:creationId xmlns:a16="http://schemas.microsoft.com/office/drawing/2014/main" id="{4FAB11AD-D3EA-4DA1-87A7-A75FFFF780EA}"/>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612C1016-4B4D-453F-9789-ED2F3E133B9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D42B0B6D-7D36-4647-88C8-954F4CC77549}"/>
              </a:ext>
            </a:extLst>
          </p:cNvPr>
          <p:cNvSpPr txBox="1">
            <a:spLocks noGrp="1"/>
          </p:cNvSpPr>
          <p:nvPr>
            <p:ph type="sldNum" sz="quarter" idx="12"/>
          </p:nvPr>
        </p:nvSpPr>
        <p:spPr>
          <a:ln/>
        </p:spPr>
        <p:txBody>
          <a:bodyPr/>
          <a:lstStyle>
            <a:lvl1pPr>
              <a:defRPr/>
            </a:lvl1pPr>
          </a:lstStyle>
          <a:p>
            <a:fld id="{F9F12D2A-AC87-4302-8836-8150ADAB6D64}" type="slidenum">
              <a:rPr lang="en-US" altLang="en-US"/>
              <a:pPr/>
              <a:t>‹#›</a:t>
            </a:fld>
            <a:endParaRPr lang="en-US" altLang="en-US"/>
          </a:p>
        </p:txBody>
      </p:sp>
    </p:spTree>
    <p:extLst>
      <p:ext uri="{BB962C8B-B14F-4D97-AF65-F5344CB8AC3E}">
        <p14:creationId xmlns:p14="http://schemas.microsoft.com/office/powerpoint/2010/main" val="120473067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a:xfrm>
            <a:off x="533396"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txBox="1">
            <a:spLocks noGrp="1"/>
          </p:cNvSpPr>
          <p:nvPr>
            <p:ph idx="2"/>
          </p:nvPr>
        </p:nvSpPr>
        <p:spPr>
          <a:xfrm>
            <a:off x="4686299"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a:extLst>
              <a:ext uri="{FF2B5EF4-FFF2-40B4-BE49-F238E27FC236}">
                <a16:creationId xmlns:a16="http://schemas.microsoft.com/office/drawing/2014/main" id="{D7C83BA5-AD18-49D0-99F8-D9C7298E2788}"/>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7454D595-07EF-48E9-8D3A-906E0F19055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6A8CEDA9-EC46-4033-9C63-ACE68E53E381}"/>
              </a:ext>
            </a:extLst>
          </p:cNvPr>
          <p:cNvSpPr txBox="1">
            <a:spLocks noGrp="1"/>
          </p:cNvSpPr>
          <p:nvPr>
            <p:ph type="sldNum" sz="quarter" idx="12"/>
          </p:nvPr>
        </p:nvSpPr>
        <p:spPr>
          <a:ln/>
        </p:spPr>
        <p:txBody>
          <a:bodyPr/>
          <a:lstStyle>
            <a:lvl1pPr>
              <a:defRPr/>
            </a:lvl1pPr>
          </a:lstStyle>
          <a:p>
            <a:fld id="{87BA4816-610E-4023-B26E-FA3D68DD66DF}" type="slidenum">
              <a:rPr lang="en-US" altLang="en-US"/>
              <a:pPr/>
              <a:t>‹#›</a:t>
            </a:fld>
            <a:endParaRPr lang="en-US" altLang="en-US"/>
          </a:p>
        </p:txBody>
      </p:sp>
    </p:spTree>
    <p:extLst>
      <p:ext uri="{BB962C8B-B14F-4D97-AF65-F5344CB8AC3E}">
        <p14:creationId xmlns:p14="http://schemas.microsoft.com/office/powerpoint/2010/main" val="1695450792"/>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endParaRPr lang="en-SG"/>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a:extLst>
              <a:ext uri="{FF2B5EF4-FFF2-40B4-BE49-F238E27FC236}">
                <a16:creationId xmlns:a16="http://schemas.microsoft.com/office/drawing/2014/main" id="{1A059A0A-4847-4C83-A4AD-7322EB062CF4}"/>
              </a:ext>
            </a:extLst>
          </p:cNvPr>
          <p:cNvSpPr txBox="1">
            <a:spLocks noGrp="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C8F7219A-0C5C-4B67-9B9F-C94B964FAE55}"/>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8CB17C77-C446-48F0-9C8F-8FDFB64D32BE}"/>
              </a:ext>
            </a:extLst>
          </p:cNvPr>
          <p:cNvSpPr txBox="1">
            <a:spLocks noGrp="1"/>
          </p:cNvSpPr>
          <p:nvPr>
            <p:ph type="sldNum" sz="quarter" idx="12"/>
          </p:nvPr>
        </p:nvSpPr>
        <p:spPr>
          <a:ln/>
        </p:spPr>
        <p:txBody>
          <a:bodyPr/>
          <a:lstStyle>
            <a:lvl1pPr>
              <a:defRPr/>
            </a:lvl1pPr>
          </a:lstStyle>
          <a:p>
            <a:fld id="{5AA3C079-32C1-4002-AA25-47BFFEAC7D21}" type="slidenum">
              <a:rPr lang="en-US" altLang="en-US"/>
              <a:pPr/>
              <a:t>‹#›</a:t>
            </a:fld>
            <a:endParaRPr lang="en-US" altLang="en-US"/>
          </a:p>
        </p:txBody>
      </p:sp>
    </p:spTree>
    <p:extLst>
      <p:ext uri="{BB962C8B-B14F-4D97-AF65-F5344CB8AC3E}">
        <p14:creationId xmlns:p14="http://schemas.microsoft.com/office/powerpoint/2010/main" val="1302761524"/>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Rectangle 8">
            <a:extLst>
              <a:ext uri="{FF2B5EF4-FFF2-40B4-BE49-F238E27FC236}">
                <a16:creationId xmlns:a16="http://schemas.microsoft.com/office/drawing/2014/main" id="{88AA78D6-0B13-4AD9-B7C4-C7390A5660B9}"/>
              </a:ext>
            </a:extLst>
          </p:cNvPr>
          <p:cNvSpPr txBox="1">
            <a:spLocks noGrp="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E201E011-AAAB-4CDE-AFB1-1F86524A145E}"/>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2F336D71-44A5-484A-88D6-C85381813EC8}"/>
              </a:ext>
            </a:extLst>
          </p:cNvPr>
          <p:cNvSpPr txBox="1">
            <a:spLocks noGrp="1"/>
          </p:cNvSpPr>
          <p:nvPr>
            <p:ph type="sldNum" sz="quarter" idx="12"/>
          </p:nvPr>
        </p:nvSpPr>
        <p:spPr>
          <a:ln/>
        </p:spPr>
        <p:txBody>
          <a:bodyPr/>
          <a:lstStyle>
            <a:lvl1pPr>
              <a:defRPr/>
            </a:lvl1pPr>
          </a:lstStyle>
          <a:p>
            <a:fld id="{5EA0FDD1-703D-4CBB-B780-816BDAD7EB0D}" type="slidenum">
              <a:rPr lang="en-US" altLang="en-US"/>
              <a:pPr/>
              <a:t>‹#›</a:t>
            </a:fld>
            <a:endParaRPr lang="en-US" altLang="en-US"/>
          </a:p>
        </p:txBody>
      </p:sp>
    </p:spTree>
    <p:extLst>
      <p:ext uri="{BB962C8B-B14F-4D97-AF65-F5344CB8AC3E}">
        <p14:creationId xmlns:p14="http://schemas.microsoft.com/office/powerpoint/2010/main" val="39957315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95A21E7E-5CB2-4CC3-AD23-6C12B8E18527}"/>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FFBB302B-13B8-46D4-BFCF-CEC4AA9B1BE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685D06F2-2213-4CAF-B1A4-1CA84042DF49}"/>
              </a:ext>
            </a:extLst>
          </p:cNvPr>
          <p:cNvSpPr txBox="1">
            <a:spLocks noGrp="1"/>
          </p:cNvSpPr>
          <p:nvPr>
            <p:ph type="sldNum" sz="quarter" idx="12"/>
          </p:nvPr>
        </p:nvSpPr>
        <p:spPr>
          <a:ln/>
        </p:spPr>
        <p:txBody>
          <a:bodyPr/>
          <a:lstStyle>
            <a:lvl1pPr>
              <a:defRPr/>
            </a:lvl1pPr>
          </a:lstStyle>
          <a:p>
            <a:fld id="{E7E293CF-6BE3-46A5-B64E-3D4DC2D34A94}" type="slidenum">
              <a:rPr lang="en-US" altLang="en-US"/>
              <a:pPr/>
              <a:t>‹#›</a:t>
            </a:fld>
            <a:endParaRPr lang="en-US" altLang="en-US"/>
          </a:p>
        </p:txBody>
      </p:sp>
    </p:spTree>
    <p:extLst>
      <p:ext uri="{BB962C8B-B14F-4D97-AF65-F5344CB8AC3E}">
        <p14:creationId xmlns:p14="http://schemas.microsoft.com/office/powerpoint/2010/main" val="3722186709"/>
      </p:ext>
    </p:extLst>
  </p:cSld>
  <p:clrMapOvr>
    <a:masterClrMapping/>
  </p:clrMapOvr>
  <p:transition/>
  <p:hf sldNum="0"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lstStyle>
            <a:lvl1pPr>
              <a:defRPr sz="2000" b="1"/>
            </a:lvl1pPr>
          </a:lstStyle>
          <a:p>
            <a:pPr lvl="0"/>
            <a:r>
              <a:rPr lang="en-US"/>
              <a:t>Click to edit Master title style</a:t>
            </a:r>
            <a:endParaRPr lang="en-SG"/>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260F05ED-7D49-4346-9AFE-17FA1336CC86}"/>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B679A69-A6A0-4C18-8B45-EA49459276A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85D460AE-C633-4A7B-9521-B3B6DFFD4C77}"/>
              </a:ext>
            </a:extLst>
          </p:cNvPr>
          <p:cNvSpPr txBox="1">
            <a:spLocks noGrp="1"/>
          </p:cNvSpPr>
          <p:nvPr>
            <p:ph type="sldNum" sz="quarter" idx="12"/>
          </p:nvPr>
        </p:nvSpPr>
        <p:spPr>
          <a:ln/>
        </p:spPr>
        <p:txBody>
          <a:bodyPr/>
          <a:lstStyle>
            <a:lvl1pPr>
              <a:defRPr/>
            </a:lvl1pPr>
          </a:lstStyle>
          <a:p>
            <a:fld id="{AC865322-6967-46E3-9B26-A503CBFF85EC}" type="slidenum">
              <a:rPr lang="en-US" altLang="en-US"/>
              <a:pPr/>
              <a:t>‹#›</a:t>
            </a:fld>
            <a:endParaRPr lang="en-US" altLang="en-US"/>
          </a:p>
        </p:txBody>
      </p:sp>
    </p:spTree>
    <p:extLst>
      <p:ext uri="{BB962C8B-B14F-4D97-AF65-F5344CB8AC3E}">
        <p14:creationId xmlns:p14="http://schemas.microsoft.com/office/powerpoint/2010/main" val="24722323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lstStyle>
            <a:lvl1pPr>
              <a:defRPr sz="2000" b="1"/>
            </a:lvl1pPr>
          </a:lstStyle>
          <a:p>
            <a:pPr lvl="0"/>
            <a:r>
              <a:rPr lang="en-US"/>
              <a:t>Click to edit Master title style</a:t>
            </a:r>
            <a:endParaRPr lang="en-SG"/>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lang="en-SG" sz="3200"/>
            </a:lvl1pPr>
          </a:lstStyle>
          <a:p>
            <a:pPr lvl="0"/>
            <a:endParaRPr lang="en-SG"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02980CD7-1974-4F2C-9D45-0049E26073EC}"/>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4149BAD-EA05-4CFA-BA40-ABF789652D3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EBE5DA35-815D-40B1-8B76-FF80428D64C3}"/>
              </a:ext>
            </a:extLst>
          </p:cNvPr>
          <p:cNvSpPr txBox="1">
            <a:spLocks noGrp="1"/>
          </p:cNvSpPr>
          <p:nvPr>
            <p:ph type="sldNum" sz="quarter" idx="12"/>
          </p:nvPr>
        </p:nvSpPr>
        <p:spPr>
          <a:ln/>
        </p:spPr>
        <p:txBody>
          <a:bodyPr/>
          <a:lstStyle>
            <a:lvl1pPr>
              <a:defRPr/>
            </a:lvl1pPr>
          </a:lstStyle>
          <a:p>
            <a:fld id="{B690CFF6-7F56-4CD3-9EA3-D8DEF4B8CADC}" type="slidenum">
              <a:rPr lang="en-US" altLang="en-US"/>
              <a:pPr/>
              <a:t>‹#›</a:t>
            </a:fld>
            <a:endParaRPr lang="en-US" altLang="en-US"/>
          </a:p>
        </p:txBody>
      </p:sp>
    </p:spTree>
    <p:extLst>
      <p:ext uri="{BB962C8B-B14F-4D97-AF65-F5344CB8AC3E}">
        <p14:creationId xmlns:p14="http://schemas.microsoft.com/office/powerpoint/2010/main" val="3508284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8CCEFE35-60B0-4A98-96D7-C910FE525680}"/>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AE46273B-458F-4F55-AE84-A331BF35293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F23E185-5E0B-45C0-ADF0-8299FE8028DE}"/>
              </a:ext>
            </a:extLst>
          </p:cNvPr>
          <p:cNvSpPr txBox="1">
            <a:spLocks noGrp="1"/>
          </p:cNvSpPr>
          <p:nvPr>
            <p:ph type="sldNum" sz="quarter" idx="12"/>
          </p:nvPr>
        </p:nvSpPr>
        <p:spPr>
          <a:ln/>
        </p:spPr>
        <p:txBody>
          <a:bodyPr/>
          <a:lstStyle>
            <a:lvl1pPr>
              <a:defRPr/>
            </a:lvl1pPr>
          </a:lstStyle>
          <a:p>
            <a:fld id="{0ACEAFED-C965-47C6-8FFC-42E49AA766D9}" type="slidenum">
              <a:rPr lang="en-US" altLang="en-US"/>
              <a:pPr/>
              <a:t>‹#›</a:t>
            </a:fld>
            <a:endParaRPr lang="en-US" altLang="en-US"/>
          </a:p>
        </p:txBody>
      </p:sp>
    </p:spTree>
    <p:extLst>
      <p:ext uri="{BB962C8B-B14F-4D97-AF65-F5344CB8AC3E}">
        <p14:creationId xmlns:p14="http://schemas.microsoft.com/office/powerpoint/2010/main" val="238622492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48446" y="473073"/>
            <a:ext cx="2038353" cy="5394329"/>
          </a:xfrm>
        </p:spPr>
        <p:txBody>
          <a:bodyPr vert="eaVert"/>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a:xfrm>
            <a:off x="533396" y="473073"/>
            <a:ext cx="5962646" cy="53943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2F61FEE3-5553-464C-BD96-7118F315ABA2}"/>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968DF226-96EF-4C34-ADA8-4D8EE45017B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497E6FB-052E-4FBC-87D5-0D628FBA14EF}"/>
              </a:ext>
            </a:extLst>
          </p:cNvPr>
          <p:cNvSpPr txBox="1">
            <a:spLocks noGrp="1"/>
          </p:cNvSpPr>
          <p:nvPr>
            <p:ph type="sldNum" sz="quarter" idx="12"/>
          </p:nvPr>
        </p:nvSpPr>
        <p:spPr>
          <a:ln/>
        </p:spPr>
        <p:txBody>
          <a:bodyPr/>
          <a:lstStyle>
            <a:lvl1pPr>
              <a:defRPr/>
            </a:lvl1pPr>
          </a:lstStyle>
          <a:p>
            <a:fld id="{B8C03CBC-4103-4E62-ADC1-23A70852D3B4}" type="slidenum">
              <a:rPr lang="en-US" altLang="en-US"/>
              <a:pPr/>
              <a:t>‹#›</a:t>
            </a:fld>
            <a:endParaRPr lang="en-US" altLang="en-US"/>
          </a:p>
        </p:txBody>
      </p:sp>
    </p:spTree>
    <p:extLst>
      <p:ext uri="{BB962C8B-B14F-4D97-AF65-F5344CB8AC3E}">
        <p14:creationId xmlns:p14="http://schemas.microsoft.com/office/powerpoint/2010/main" val="4237238621"/>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F66F67B8-E909-4048-A0AF-9684B8669BC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6DD9D-972B-4E32-8F1A-82C909B7647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F4EC23-A8DC-4433-B209-BDA3BF8A8C86}"/>
              </a:ext>
            </a:extLst>
          </p:cNvPr>
          <p:cNvSpPr txBox="1">
            <a:spLocks noGrp="1"/>
          </p:cNvSpPr>
          <p:nvPr>
            <p:ph type="sldNum" sz="quarter" idx="12"/>
          </p:nvPr>
        </p:nvSpPr>
        <p:spPr>
          <a:ln/>
        </p:spPr>
        <p:txBody>
          <a:bodyPr/>
          <a:lstStyle>
            <a:lvl1pPr>
              <a:defRPr/>
            </a:lvl1pPr>
          </a:lstStyle>
          <a:p>
            <a:fld id="{DB897E54-90B2-4718-96B9-E0494A7BB4AE}" type="slidenum">
              <a:rPr lang="en-US" altLang="en-US"/>
              <a:pPr/>
              <a:t>‹#›</a:t>
            </a:fld>
            <a:endParaRPr lang="en-US" altLang="en-US"/>
          </a:p>
        </p:txBody>
      </p:sp>
    </p:spTree>
    <p:extLst>
      <p:ext uri="{BB962C8B-B14F-4D97-AF65-F5344CB8AC3E}">
        <p14:creationId xmlns:p14="http://schemas.microsoft.com/office/powerpoint/2010/main" val="370707149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01046ED-5636-4B74-9C30-F7CF8BDC22F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9C8FE79-690B-480A-B8D8-0600807C36B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96ED9860-61B4-4396-9651-DD0DFC4AD0D7}"/>
              </a:ext>
            </a:extLst>
          </p:cNvPr>
          <p:cNvSpPr>
            <a:spLocks noGrp="1" noChangeArrowheads="1"/>
          </p:cNvSpPr>
          <p:nvPr>
            <p:ph type="sldNum" sz="quarter" idx="12"/>
          </p:nvPr>
        </p:nvSpPr>
        <p:spPr/>
        <p:txBody>
          <a:bodyPr/>
          <a:lstStyle>
            <a:lvl1pPr eaLnBrk="1" hangingPunct="1">
              <a:defRPr/>
            </a:lvl1pPr>
          </a:lstStyle>
          <a:p>
            <a:fld id="{719385B0-C298-4C93-8DBC-807C4461C40E}" type="slidenum">
              <a:rPr lang="en-US" altLang="en-US"/>
              <a:pPr/>
              <a:t>‹#›</a:t>
            </a:fld>
            <a:endParaRPr lang="en-US" altLang="en-US"/>
          </a:p>
        </p:txBody>
      </p:sp>
    </p:spTree>
    <p:extLst>
      <p:ext uri="{BB962C8B-B14F-4D97-AF65-F5344CB8AC3E}">
        <p14:creationId xmlns:p14="http://schemas.microsoft.com/office/powerpoint/2010/main" val="235357893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6BE3FE-674E-4646-90D3-5D792C05591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47FA0F-B744-40FE-B8EC-B0357E13611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3F7169-6A3D-4C12-9386-94D5DB6C25D9}"/>
              </a:ext>
            </a:extLst>
          </p:cNvPr>
          <p:cNvSpPr txBox="1">
            <a:spLocks noGrp="1"/>
          </p:cNvSpPr>
          <p:nvPr>
            <p:ph type="sldNum" sz="quarter" idx="12"/>
          </p:nvPr>
        </p:nvSpPr>
        <p:spPr>
          <a:ln/>
        </p:spPr>
        <p:txBody>
          <a:bodyPr/>
          <a:lstStyle>
            <a:lvl1pPr>
              <a:defRPr/>
            </a:lvl1pPr>
          </a:lstStyle>
          <a:p>
            <a:fld id="{DC6338B3-117F-4A84-AD88-858917C7D14B}" type="slidenum">
              <a:rPr lang="en-US" altLang="en-US"/>
              <a:pPr/>
              <a:t>‹#›</a:t>
            </a:fld>
            <a:endParaRPr lang="en-US" altLang="en-US"/>
          </a:p>
        </p:txBody>
      </p:sp>
    </p:spTree>
    <p:extLst>
      <p:ext uri="{BB962C8B-B14F-4D97-AF65-F5344CB8AC3E}">
        <p14:creationId xmlns:p14="http://schemas.microsoft.com/office/powerpoint/2010/main" val="3398511761"/>
      </p:ext>
    </p:extLst>
  </p:cSld>
  <p:clrMapOvr>
    <a:masterClrMapping/>
  </p:clrMapOvr>
  <p:transition/>
  <p:hf sldNum="0" hdr="0" ftr="0" dt="0"/>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9EBB9009-420F-4026-A7BD-AAC7C9BB2CD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0F62CC-3B27-41D6-A678-B2920C5C5CE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3FAC21-59D5-4ADD-8CE2-286EB8451EA0}"/>
              </a:ext>
            </a:extLst>
          </p:cNvPr>
          <p:cNvSpPr txBox="1">
            <a:spLocks noGrp="1"/>
          </p:cNvSpPr>
          <p:nvPr>
            <p:ph type="sldNum" sz="quarter" idx="12"/>
          </p:nvPr>
        </p:nvSpPr>
        <p:spPr>
          <a:ln/>
        </p:spPr>
        <p:txBody>
          <a:bodyPr/>
          <a:lstStyle>
            <a:lvl1pPr>
              <a:defRPr/>
            </a:lvl1pPr>
          </a:lstStyle>
          <a:p>
            <a:fld id="{CF001B2A-8F51-48E8-8553-209695287A1F}" type="slidenum">
              <a:rPr lang="en-US" altLang="en-US"/>
              <a:pPr/>
              <a:t>‹#›</a:t>
            </a:fld>
            <a:endParaRPr lang="en-US" altLang="en-US"/>
          </a:p>
        </p:txBody>
      </p:sp>
    </p:spTree>
    <p:extLst>
      <p:ext uri="{BB962C8B-B14F-4D97-AF65-F5344CB8AC3E}">
        <p14:creationId xmlns:p14="http://schemas.microsoft.com/office/powerpoint/2010/main" val="27732978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94758F8-494C-4364-9D98-BE83E7B4059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D00F2E-3894-4C72-9012-3812F54AB6F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E0F442-2F77-4A9B-BACE-0F8D437A752F}"/>
              </a:ext>
            </a:extLst>
          </p:cNvPr>
          <p:cNvSpPr txBox="1">
            <a:spLocks noGrp="1"/>
          </p:cNvSpPr>
          <p:nvPr>
            <p:ph type="sldNum" sz="quarter" idx="12"/>
          </p:nvPr>
        </p:nvSpPr>
        <p:spPr>
          <a:ln/>
        </p:spPr>
        <p:txBody>
          <a:bodyPr/>
          <a:lstStyle>
            <a:lvl1pPr>
              <a:defRPr/>
            </a:lvl1pPr>
          </a:lstStyle>
          <a:p>
            <a:fld id="{01B51FE2-7419-46DA-8F4E-326A9DE9F567}" type="slidenum">
              <a:rPr lang="en-US" altLang="en-US"/>
              <a:pPr/>
              <a:t>‹#›</a:t>
            </a:fld>
            <a:endParaRPr lang="en-US" altLang="en-US"/>
          </a:p>
        </p:txBody>
      </p:sp>
    </p:spTree>
    <p:extLst>
      <p:ext uri="{BB962C8B-B14F-4D97-AF65-F5344CB8AC3E}">
        <p14:creationId xmlns:p14="http://schemas.microsoft.com/office/powerpoint/2010/main" val="373248997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DA6F74-1275-4ABA-9B1B-9809A4389C00}"/>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2D0A605-A0BB-4CF2-BF46-900D98407AA9}"/>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619A2CB-6A71-4684-B643-BFD0D686544E}"/>
              </a:ext>
            </a:extLst>
          </p:cNvPr>
          <p:cNvSpPr txBox="1">
            <a:spLocks noGrp="1"/>
          </p:cNvSpPr>
          <p:nvPr>
            <p:ph type="sldNum" sz="quarter" idx="12"/>
          </p:nvPr>
        </p:nvSpPr>
        <p:spPr>
          <a:ln/>
        </p:spPr>
        <p:txBody>
          <a:bodyPr/>
          <a:lstStyle>
            <a:lvl1pPr>
              <a:defRPr/>
            </a:lvl1pPr>
          </a:lstStyle>
          <a:p>
            <a:fld id="{0212D6AF-8639-49FE-A7B9-7F3B63F46A5E}" type="slidenum">
              <a:rPr lang="en-US" altLang="en-US"/>
              <a:pPr/>
              <a:t>‹#›</a:t>
            </a:fld>
            <a:endParaRPr lang="en-US" altLang="en-US"/>
          </a:p>
        </p:txBody>
      </p:sp>
    </p:spTree>
    <p:extLst>
      <p:ext uri="{BB962C8B-B14F-4D97-AF65-F5344CB8AC3E}">
        <p14:creationId xmlns:p14="http://schemas.microsoft.com/office/powerpoint/2010/main" val="751485251"/>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953406BC-A679-4AC6-902E-CA14CED2B15E}"/>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0DD455-AC9B-4210-B59F-84A1080076CC}"/>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7337E5-1DB5-46F7-BA77-9641CE0CBC18}"/>
              </a:ext>
            </a:extLst>
          </p:cNvPr>
          <p:cNvSpPr txBox="1">
            <a:spLocks noGrp="1"/>
          </p:cNvSpPr>
          <p:nvPr>
            <p:ph type="sldNum" sz="quarter" idx="12"/>
          </p:nvPr>
        </p:nvSpPr>
        <p:spPr>
          <a:ln/>
        </p:spPr>
        <p:txBody>
          <a:bodyPr/>
          <a:lstStyle>
            <a:lvl1pPr>
              <a:defRPr/>
            </a:lvl1pPr>
          </a:lstStyle>
          <a:p>
            <a:fld id="{96DD8427-F34D-413F-8439-E99948293255}" type="slidenum">
              <a:rPr lang="en-US" altLang="en-US"/>
              <a:pPr/>
              <a:t>‹#›</a:t>
            </a:fld>
            <a:endParaRPr lang="en-US" altLang="en-US"/>
          </a:p>
        </p:txBody>
      </p:sp>
    </p:spTree>
    <p:extLst>
      <p:ext uri="{BB962C8B-B14F-4D97-AF65-F5344CB8AC3E}">
        <p14:creationId xmlns:p14="http://schemas.microsoft.com/office/powerpoint/2010/main" val="347003878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2448B-5CE0-4B88-9C1F-491A93DE9CF2}"/>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DA79C0F-EE76-45AF-A3C9-29AAC12DD8EC}"/>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807B4A1-77B6-438A-8D89-0DAFE5D4DF12}"/>
              </a:ext>
            </a:extLst>
          </p:cNvPr>
          <p:cNvSpPr txBox="1">
            <a:spLocks noGrp="1"/>
          </p:cNvSpPr>
          <p:nvPr>
            <p:ph type="sldNum" sz="quarter" idx="12"/>
          </p:nvPr>
        </p:nvSpPr>
        <p:spPr>
          <a:ln/>
        </p:spPr>
        <p:txBody>
          <a:bodyPr/>
          <a:lstStyle>
            <a:lvl1pPr>
              <a:defRPr/>
            </a:lvl1pPr>
          </a:lstStyle>
          <a:p>
            <a:fld id="{10BCAB82-EC32-4D8F-9224-DC2D40439F49}" type="slidenum">
              <a:rPr lang="en-US" altLang="en-US"/>
              <a:pPr/>
              <a:t>‹#›</a:t>
            </a:fld>
            <a:endParaRPr lang="en-US" altLang="en-US"/>
          </a:p>
        </p:txBody>
      </p:sp>
    </p:spTree>
    <p:extLst>
      <p:ext uri="{BB962C8B-B14F-4D97-AF65-F5344CB8AC3E}">
        <p14:creationId xmlns:p14="http://schemas.microsoft.com/office/powerpoint/2010/main" val="3885828449"/>
      </p:ext>
    </p:extLst>
  </p:cSld>
  <p:clrMapOvr>
    <a:masterClrMapping/>
  </p:clrMapOvr>
  <p:transition/>
  <p:hf sldNum="0"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AFE0842-3184-4854-80AF-38425775E309}"/>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EDA758-5D1E-478B-9390-7DD409DC328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AB2041-223B-4EEB-8F12-B4C8D5747042}"/>
              </a:ext>
            </a:extLst>
          </p:cNvPr>
          <p:cNvSpPr txBox="1">
            <a:spLocks noGrp="1"/>
          </p:cNvSpPr>
          <p:nvPr>
            <p:ph type="sldNum" sz="quarter" idx="12"/>
          </p:nvPr>
        </p:nvSpPr>
        <p:spPr>
          <a:ln/>
        </p:spPr>
        <p:txBody>
          <a:bodyPr/>
          <a:lstStyle>
            <a:lvl1pPr>
              <a:defRPr/>
            </a:lvl1pPr>
          </a:lstStyle>
          <a:p>
            <a:fld id="{D5030E5E-B222-465B-A29C-9C776CF0EE4F}" type="slidenum">
              <a:rPr lang="en-US" altLang="en-US"/>
              <a:pPr/>
              <a:t>‹#›</a:t>
            </a:fld>
            <a:endParaRPr lang="en-US" altLang="en-US"/>
          </a:p>
        </p:txBody>
      </p:sp>
    </p:spTree>
    <p:extLst>
      <p:ext uri="{BB962C8B-B14F-4D97-AF65-F5344CB8AC3E}">
        <p14:creationId xmlns:p14="http://schemas.microsoft.com/office/powerpoint/2010/main" val="2379375882"/>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D642C131-8294-458A-B826-D00C96C5FA8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A13CC8-3589-412D-A6C6-D476CB9693A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4A95DE-5686-430E-A532-BB5DF6F8D9F3}"/>
              </a:ext>
            </a:extLst>
          </p:cNvPr>
          <p:cNvSpPr txBox="1">
            <a:spLocks noGrp="1"/>
          </p:cNvSpPr>
          <p:nvPr>
            <p:ph type="sldNum" sz="quarter" idx="12"/>
          </p:nvPr>
        </p:nvSpPr>
        <p:spPr>
          <a:ln/>
        </p:spPr>
        <p:txBody>
          <a:bodyPr/>
          <a:lstStyle>
            <a:lvl1pPr>
              <a:defRPr/>
            </a:lvl1pPr>
          </a:lstStyle>
          <a:p>
            <a:fld id="{78486218-E748-486D-A199-B8765896B49A}" type="slidenum">
              <a:rPr lang="en-US" altLang="en-US"/>
              <a:pPr/>
              <a:t>‹#›</a:t>
            </a:fld>
            <a:endParaRPr lang="en-US" altLang="en-US"/>
          </a:p>
        </p:txBody>
      </p:sp>
    </p:spTree>
    <p:extLst>
      <p:ext uri="{BB962C8B-B14F-4D97-AF65-F5344CB8AC3E}">
        <p14:creationId xmlns:p14="http://schemas.microsoft.com/office/powerpoint/2010/main" val="25616961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5A6BB2-FED7-44ED-A5FB-85709D67568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4D94B1-27CB-4168-895F-94C53EF6C3F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2201D2-D5E0-44A1-B34B-C1E6FF745037}"/>
              </a:ext>
            </a:extLst>
          </p:cNvPr>
          <p:cNvSpPr txBox="1">
            <a:spLocks noGrp="1"/>
          </p:cNvSpPr>
          <p:nvPr>
            <p:ph type="sldNum" sz="quarter" idx="12"/>
          </p:nvPr>
        </p:nvSpPr>
        <p:spPr>
          <a:ln/>
        </p:spPr>
        <p:txBody>
          <a:bodyPr/>
          <a:lstStyle>
            <a:lvl1pPr>
              <a:defRPr/>
            </a:lvl1pPr>
          </a:lstStyle>
          <a:p>
            <a:fld id="{2ED31D2C-ACAB-4853-BE96-0336FD289F96}" type="slidenum">
              <a:rPr lang="en-US" altLang="en-US"/>
              <a:pPr/>
              <a:t>‹#›</a:t>
            </a:fld>
            <a:endParaRPr lang="en-US" altLang="en-US"/>
          </a:p>
        </p:txBody>
      </p:sp>
    </p:spTree>
    <p:extLst>
      <p:ext uri="{BB962C8B-B14F-4D97-AF65-F5344CB8AC3E}">
        <p14:creationId xmlns:p14="http://schemas.microsoft.com/office/powerpoint/2010/main" val="97235405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634906-A728-493C-B3F9-8593470089F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7C6634-B1F0-4DF4-92D1-9C871C76E74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176B04-5807-4796-AD6C-6E698AEED1F8}"/>
              </a:ext>
            </a:extLst>
          </p:cNvPr>
          <p:cNvSpPr txBox="1">
            <a:spLocks noGrp="1"/>
          </p:cNvSpPr>
          <p:nvPr>
            <p:ph type="sldNum" sz="quarter" idx="12"/>
          </p:nvPr>
        </p:nvSpPr>
        <p:spPr>
          <a:ln/>
        </p:spPr>
        <p:txBody>
          <a:bodyPr/>
          <a:lstStyle>
            <a:lvl1pPr>
              <a:defRPr/>
            </a:lvl1pPr>
          </a:lstStyle>
          <a:p>
            <a:fld id="{748A59E5-18D5-403D-89BB-AACEEC22F9AE}" type="slidenum">
              <a:rPr lang="en-US" altLang="en-US"/>
              <a:pPr/>
              <a:t>‹#›</a:t>
            </a:fld>
            <a:endParaRPr lang="en-US" altLang="en-US"/>
          </a:p>
        </p:txBody>
      </p:sp>
    </p:spTree>
    <p:extLst>
      <p:ext uri="{BB962C8B-B14F-4D97-AF65-F5344CB8AC3E}">
        <p14:creationId xmlns:p14="http://schemas.microsoft.com/office/powerpoint/2010/main" val="108013876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EEE7DB-6F87-4A0E-A9B3-FCC28DE19CE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6A8CB7F7-F27B-4F2F-BA51-D9B5DE64E7D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1A3DCAE1-1C1F-4D62-8CEF-9DDF04C3180A}"/>
              </a:ext>
            </a:extLst>
          </p:cNvPr>
          <p:cNvSpPr>
            <a:spLocks noGrp="1" noChangeArrowheads="1"/>
          </p:cNvSpPr>
          <p:nvPr>
            <p:ph type="sldNum" sz="quarter" idx="12"/>
          </p:nvPr>
        </p:nvSpPr>
        <p:spPr/>
        <p:txBody>
          <a:bodyPr/>
          <a:lstStyle>
            <a:lvl1pPr eaLnBrk="1" hangingPunct="1">
              <a:defRPr/>
            </a:lvl1pPr>
          </a:lstStyle>
          <a:p>
            <a:fld id="{8792EE5F-0A49-4DEB-9829-D1C86123BD21}" type="slidenum">
              <a:rPr lang="en-US" altLang="en-US"/>
              <a:pPr/>
              <a:t>‹#›</a:t>
            </a:fld>
            <a:endParaRPr lang="en-US" altLang="en-US"/>
          </a:p>
        </p:txBody>
      </p:sp>
    </p:spTree>
    <p:extLst>
      <p:ext uri="{BB962C8B-B14F-4D97-AF65-F5344CB8AC3E}">
        <p14:creationId xmlns:p14="http://schemas.microsoft.com/office/powerpoint/2010/main" val="38973634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EB417392-8078-4DB6-AEFA-09191F170D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956CAC-63B9-42EE-9F0F-8C321797F9D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C9ABC9-EEC7-4328-9E24-197BBFAE618B}"/>
              </a:ext>
            </a:extLst>
          </p:cNvPr>
          <p:cNvSpPr txBox="1">
            <a:spLocks noGrp="1"/>
          </p:cNvSpPr>
          <p:nvPr>
            <p:ph type="sldNum" sz="quarter" idx="12"/>
          </p:nvPr>
        </p:nvSpPr>
        <p:spPr>
          <a:ln/>
        </p:spPr>
        <p:txBody>
          <a:bodyPr/>
          <a:lstStyle>
            <a:lvl1pPr>
              <a:defRPr/>
            </a:lvl1pPr>
          </a:lstStyle>
          <a:p>
            <a:fld id="{6A0795B7-4ABC-4DD6-9D79-D25948A1117C}" type="slidenum">
              <a:rPr lang="en-US" altLang="en-US"/>
              <a:pPr/>
              <a:t>‹#›</a:t>
            </a:fld>
            <a:endParaRPr lang="en-US" altLang="en-US"/>
          </a:p>
        </p:txBody>
      </p:sp>
    </p:spTree>
    <p:extLst>
      <p:ext uri="{BB962C8B-B14F-4D97-AF65-F5344CB8AC3E}">
        <p14:creationId xmlns:p14="http://schemas.microsoft.com/office/powerpoint/2010/main" val="1736395167"/>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8483CF-C211-4842-90E2-57C49B2355A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0E8D69-BD54-42AC-B13C-87EFCB45CDD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F9E083-19ED-4CB0-B440-A4D17B0C1B42}"/>
              </a:ext>
            </a:extLst>
          </p:cNvPr>
          <p:cNvSpPr txBox="1">
            <a:spLocks noGrp="1"/>
          </p:cNvSpPr>
          <p:nvPr>
            <p:ph type="sldNum" sz="quarter" idx="12"/>
          </p:nvPr>
        </p:nvSpPr>
        <p:spPr>
          <a:ln/>
        </p:spPr>
        <p:txBody>
          <a:bodyPr/>
          <a:lstStyle>
            <a:lvl1pPr>
              <a:defRPr/>
            </a:lvl1pPr>
          </a:lstStyle>
          <a:p>
            <a:fld id="{2266FD3E-15A1-43CB-B853-ABE60F5986EA}" type="slidenum">
              <a:rPr lang="en-US" altLang="en-US"/>
              <a:pPr/>
              <a:t>‹#›</a:t>
            </a:fld>
            <a:endParaRPr lang="en-US" altLang="en-US"/>
          </a:p>
        </p:txBody>
      </p:sp>
    </p:spTree>
    <p:extLst>
      <p:ext uri="{BB962C8B-B14F-4D97-AF65-F5344CB8AC3E}">
        <p14:creationId xmlns:p14="http://schemas.microsoft.com/office/powerpoint/2010/main" val="2271362118"/>
      </p:ext>
    </p:extLst>
  </p:cSld>
  <p:clrMapOvr>
    <a:masterClrMapping/>
  </p:clrMapOvr>
  <p:transition/>
  <p:hf sldNum="0" hdr="0" ftr="0" dt="0"/>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D962ABBC-9224-45FD-96F7-B82D22F3F03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2EFA58-9F91-4CB2-84C9-D88AD9BE09C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853A0D-5F6F-4D9C-A914-6BE73F179BDA}"/>
              </a:ext>
            </a:extLst>
          </p:cNvPr>
          <p:cNvSpPr txBox="1">
            <a:spLocks noGrp="1"/>
          </p:cNvSpPr>
          <p:nvPr>
            <p:ph type="sldNum" sz="quarter" idx="12"/>
          </p:nvPr>
        </p:nvSpPr>
        <p:spPr>
          <a:ln/>
        </p:spPr>
        <p:txBody>
          <a:bodyPr/>
          <a:lstStyle>
            <a:lvl1pPr>
              <a:defRPr/>
            </a:lvl1pPr>
          </a:lstStyle>
          <a:p>
            <a:fld id="{C419C301-C19D-4BD6-8CAE-086F710722E8}" type="slidenum">
              <a:rPr lang="en-US" altLang="en-US"/>
              <a:pPr/>
              <a:t>‹#›</a:t>
            </a:fld>
            <a:endParaRPr lang="en-US" altLang="en-US"/>
          </a:p>
        </p:txBody>
      </p:sp>
    </p:spTree>
    <p:extLst>
      <p:ext uri="{BB962C8B-B14F-4D97-AF65-F5344CB8AC3E}">
        <p14:creationId xmlns:p14="http://schemas.microsoft.com/office/powerpoint/2010/main" val="363670329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6BB32C-D93D-449E-8ED0-7BF88674543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790DD8-8A99-4DA1-85CF-55FE105BDA3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8A18CD-C95C-4C11-A2F7-E7320BF5391D}"/>
              </a:ext>
            </a:extLst>
          </p:cNvPr>
          <p:cNvSpPr txBox="1">
            <a:spLocks noGrp="1"/>
          </p:cNvSpPr>
          <p:nvPr>
            <p:ph type="sldNum" sz="quarter" idx="12"/>
          </p:nvPr>
        </p:nvSpPr>
        <p:spPr>
          <a:ln/>
        </p:spPr>
        <p:txBody>
          <a:bodyPr/>
          <a:lstStyle>
            <a:lvl1pPr>
              <a:defRPr/>
            </a:lvl1pPr>
          </a:lstStyle>
          <a:p>
            <a:fld id="{402778FA-2872-440D-80C9-2057A81997E6}" type="slidenum">
              <a:rPr lang="en-US" altLang="en-US"/>
              <a:pPr/>
              <a:t>‹#›</a:t>
            </a:fld>
            <a:endParaRPr lang="en-US" altLang="en-US"/>
          </a:p>
        </p:txBody>
      </p:sp>
    </p:spTree>
    <p:extLst>
      <p:ext uri="{BB962C8B-B14F-4D97-AF65-F5344CB8AC3E}">
        <p14:creationId xmlns:p14="http://schemas.microsoft.com/office/powerpoint/2010/main" val="1477115308"/>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B6B1515-1A79-4BF1-B0F7-C2F8A253B8B9}"/>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CF94122-5AD4-474D-88B5-A00AA03A9608}"/>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21403D4-0238-46DF-889A-1D708BB1F99B}"/>
              </a:ext>
            </a:extLst>
          </p:cNvPr>
          <p:cNvSpPr txBox="1">
            <a:spLocks noGrp="1"/>
          </p:cNvSpPr>
          <p:nvPr>
            <p:ph type="sldNum" sz="quarter" idx="12"/>
          </p:nvPr>
        </p:nvSpPr>
        <p:spPr>
          <a:ln/>
        </p:spPr>
        <p:txBody>
          <a:bodyPr/>
          <a:lstStyle>
            <a:lvl1pPr>
              <a:defRPr/>
            </a:lvl1pPr>
          </a:lstStyle>
          <a:p>
            <a:fld id="{72A340FA-3220-458C-938F-2585FACBBF76}" type="slidenum">
              <a:rPr lang="en-US" altLang="en-US"/>
              <a:pPr/>
              <a:t>‹#›</a:t>
            </a:fld>
            <a:endParaRPr lang="en-US" altLang="en-US"/>
          </a:p>
        </p:txBody>
      </p:sp>
    </p:spTree>
    <p:extLst>
      <p:ext uri="{BB962C8B-B14F-4D97-AF65-F5344CB8AC3E}">
        <p14:creationId xmlns:p14="http://schemas.microsoft.com/office/powerpoint/2010/main" val="145709320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DDEDFB6C-B5DC-445A-B5CE-449BE6F8F0DC}"/>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901390-2482-4523-8550-F389C7B342D1}"/>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143FE95-3BC0-4FE6-93AA-CF3EA2039249}"/>
              </a:ext>
            </a:extLst>
          </p:cNvPr>
          <p:cNvSpPr txBox="1">
            <a:spLocks noGrp="1"/>
          </p:cNvSpPr>
          <p:nvPr>
            <p:ph type="sldNum" sz="quarter" idx="12"/>
          </p:nvPr>
        </p:nvSpPr>
        <p:spPr>
          <a:ln/>
        </p:spPr>
        <p:txBody>
          <a:bodyPr/>
          <a:lstStyle>
            <a:lvl1pPr>
              <a:defRPr/>
            </a:lvl1pPr>
          </a:lstStyle>
          <a:p>
            <a:fld id="{DAE43166-1D70-4446-A37A-F2D907405825}" type="slidenum">
              <a:rPr lang="en-US" altLang="en-US"/>
              <a:pPr/>
              <a:t>‹#›</a:t>
            </a:fld>
            <a:endParaRPr lang="en-US" altLang="en-US"/>
          </a:p>
        </p:txBody>
      </p:sp>
    </p:spTree>
    <p:extLst>
      <p:ext uri="{BB962C8B-B14F-4D97-AF65-F5344CB8AC3E}">
        <p14:creationId xmlns:p14="http://schemas.microsoft.com/office/powerpoint/2010/main" val="600678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328D6E-3C9E-452C-9E8F-81224CC83A9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9193D0C-539E-4F8A-8CE6-BBAC12FF4A7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EBF59BD-D775-448C-ACEF-901265B039A5}"/>
              </a:ext>
            </a:extLst>
          </p:cNvPr>
          <p:cNvSpPr txBox="1">
            <a:spLocks noGrp="1"/>
          </p:cNvSpPr>
          <p:nvPr>
            <p:ph type="sldNum" sz="quarter" idx="12"/>
          </p:nvPr>
        </p:nvSpPr>
        <p:spPr>
          <a:ln/>
        </p:spPr>
        <p:txBody>
          <a:bodyPr/>
          <a:lstStyle>
            <a:lvl1pPr>
              <a:defRPr/>
            </a:lvl1pPr>
          </a:lstStyle>
          <a:p>
            <a:fld id="{EAEAE015-DA6F-40CD-876D-8D883D39664C}" type="slidenum">
              <a:rPr lang="en-US" altLang="en-US"/>
              <a:pPr/>
              <a:t>‹#›</a:t>
            </a:fld>
            <a:endParaRPr lang="en-US" altLang="en-US"/>
          </a:p>
        </p:txBody>
      </p:sp>
    </p:spTree>
    <p:extLst>
      <p:ext uri="{BB962C8B-B14F-4D97-AF65-F5344CB8AC3E}">
        <p14:creationId xmlns:p14="http://schemas.microsoft.com/office/powerpoint/2010/main" val="1423026901"/>
      </p:ext>
    </p:extLst>
  </p:cSld>
  <p:clrMapOvr>
    <a:masterClrMapping/>
  </p:clrMapOvr>
  <p:transition/>
  <p:hf sldNum="0"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B55932D1-81BE-4661-8F7D-20400E1D658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7B6FA9-A601-4A37-A70C-F54D6A54C10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DB22F4-6A71-4669-AB43-5C18DE7E0CAB}"/>
              </a:ext>
            </a:extLst>
          </p:cNvPr>
          <p:cNvSpPr txBox="1">
            <a:spLocks noGrp="1"/>
          </p:cNvSpPr>
          <p:nvPr>
            <p:ph type="sldNum" sz="quarter" idx="12"/>
          </p:nvPr>
        </p:nvSpPr>
        <p:spPr>
          <a:ln/>
        </p:spPr>
        <p:txBody>
          <a:bodyPr/>
          <a:lstStyle>
            <a:lvl1pPr>
              <a:defRPr/>
            </a:lvl1pPr>
          </a:lstStyle>
          <a:p>
            <a:fld id="{F05ED661-45C9-4B50-90C8-893E53488119}" type="slidenum">
              <a:rPr lang="en-US" altLang="en-US"/>
              <a:pPr/>
              <a:t>‹#›</a:t>
            </a:fld>
            <a:endParaRPr lang="en-US" altLang="en-US"/>
          </a:p>
        </p:txBody>
      </p:sp>
    </p:spTree>
    <p:extLst>
      <p:ext uri="{BB962C8B-B14F-4D97-AF65-F5344CB8AC3E}">
        <p14:creationId xmlns:p14="http://schemas.microsoft.com/office/powerpoint/2010/main" val="2729473867"/>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810720D-8AA4-4FE3-9F06-54AEB11F389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D583F4-E98D-4D6A-BE6F-1C55A67AF65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376472-80C7-4B8A-B05B-258D9FF79B43}"/>
              </a:ext>
            </a:extLst>
          </p:cNvPr>
          <p:cNvSpPr txBox="1">
            <a:spLocks noGrp="1"/>
          </p:cNvSpPr>
          <p:nvPr>
            <p:ph type="sldNum" sz="quarter" idx="12"/>
          </p:nvPr>
        </p:nvSpPr>
        <p:spPr>
          <a:ln/>
        </p:spPr>
        <p:txBody>
          <a:bodyPr/>
          <a:lstStyle>
            <a:lvl1pPr>
              <a:defRPr/>
            </a:lvl1pPr>
          </a:lstStyle>
          <a:p>
            <a:fld id="{2F854CA5-C2CF-438C-B561-F466B63D5BB0}" type="slidenum">
              <a:rPr lang="en-US" altLang="en-US"/>
              <a:pPr/>
              <a:t>‹#›</a:t>
            </a:fld>
            <a:endParaRPr lang="en-US" altLang="en-US"/>
          </a:p>
        </p:txBody>
      </p:sp>
    </p:spTree>
    <p:extLst>
      <p:ext uri="{BB962C8B-B14F-4D97-AF65-F5344CB8AC3E}">
        <p14:creationId xmlns:p14="http://schemas.microsoft.com/office/powerpoint/2010/main" val="569105317"/>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DFB046-D782-4D51-A82D-25EEBE6699A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D4CC0F-DBE0-427D-AFC1-9ED87D13471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874564-15D7-46FB-91AF-763C0D38EA06}"/>
              </a:ext>
            </a:extLst>
          </p:cNvPr>
          <p:cNvSpPr txBox="1">
            <a:spLocks noGrp="1"/>
          </p:cNvSpPr>
          <p:nvPr>
            <p:ph type="sldNum" sz="quarter" idx="12"/>
          </p:nvPr>
        </p:nvSpPr>
        <p:spPr>
          <a:ln/>
        </p:spPr>
        <p:txBody>
          <a:bodyPr/>
          <a:lstStyle>
            <a:lvl1pPr>
              <a:defRPr/>
            </a:lvl1pPr>
          </a:lstStyle>
          <a:p>
            <a:fld id="{59DCEBA0-4684-45EE-BED3-6150D2EE2219}" type="slidenum">
              <a:rPr lang="en-US" altLang="en-US"/>
              <a:pPr/>
              <a:t>‹#›</a:t>
            </a:fld>
            <a:endParaRPr lang="en-US" altLang="en-US"/>
          </a:p>
        </p:txBody>
      </p:sp>
    </p:spTree>
    <p:extLst>
      <p:ext uri="{BB962C8B-B14F-4D97-AF65-F5344CB8AC3E}">
        <p14:creationId xmlns:p14="http://schemas.microsoft.com/office/powerpoint/2010/main" val="7123946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D9B3AB-A6EE-482C-B406-B2D09737FD6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438E609-4E22-497B-8342-B7630A21273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4718F48D-CBFE-4A00-99A4-455C972D4CB0}"/>
              </a:ext>
            </a:extLst>
          </p:cNvPr>
          <p:cNvSpPr>
            <a:spLocks noGrp="1" noChangeArrowheads="1"/>
          </p:cNvSpPr>
          <p:nvPr>
            <p:ph type="sldNum" sz="quarter" idx="12"/>
          </p:nvPr>
        </p:nvSpPr>
        <p:spPr/>
        <p:txBody>
          <a:bodyPr/>
          <a:lstStyle>
            <a:lvl1pPr eaLnBrk="1" hangingPunct="1">
              <a:defRPr/>
            </a:lvl1pPr>
          </a:lstStyle>
          <a:p>
            <a:fld id="{2EE02C58-3CA0-4CBD-B673-B2D2BCF1B285}" type="slidenum">
              <a:rPr lang="en-US" altLang="en-US"/>
              <a:pPr/>
              <a:t>‹#›</a:t>
            </a:fld>
            <a:endParaRPr lang="en-US" altLang="en-US"/>
          </a:p>
        </p:txBody>
      </p:sp>
    </p:spTree>
    <p:extLst>
      <p:ext uri="{BB962C8B-B14F-4D97-AF65-F5344CB8AC3E}">
        <p14:creationId xmlns:p14="http://schemas.microsoft.com/office/powerpoint/2010/main" val="221853018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631541-CDA5-4F3A-800B-C9C310BC3D1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60FD1E-C882-4FDC-BFF5-202D2C61FAB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F42510-B618-4CCA-A238-E61A12E265E8}"/>
              </a:ext>
            </a:extLst>
          </p:cNvPr>
          <p:cNvSpPr txBox="1">
            <a:spLocks noGrp="1"/>
          </p:cNvSpPr>
          <p:nvPr>
            <p:ph type="sldNum" sz="quarter" idx="12"/>
          </p:nvPr>
        </p:nvSpPr>
        <p:spPr>
          <a:ln/>
        </p:spPr>
        <p:txBody>
          <a:bodyPr/>
          <a:lstStyle>
            <a:lvl1pPr>
              <a:defRPr/>
            </a:lvl1pPr>
          </a:lstStyle>
          <a:p>
            <a:fld id="{765DDC79-C284-4D0B-B957-809D34764B57}" type="slidenum">
              <a:rPr lang="en-US" altLang="en-US"/>
              <a:pPr/>
              <a:t>‹#›</a:t>
            </a:fld>
            <a:endParaRPr lang="en-US" altLang="en-US"/>
          </a:p>
        </p:txBody>
      </p:sp>
    </p:spTree>
    <p:extLst>
      <p:ext uri="{BB962C8B-B14F-4D97-AF65-F5344CB8AC3E}">
        <p14:creationId xmlns:p14="http://schemas.microsoft.com/office/powerpoint/2010/main" val="257667908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2057400" y="2438403"/>
            <a:ext cx="6400800" cy="1447796"/>
          </a:xfrm>
        </p:spPr>
        <p:txBody>
          <a:bodyPr anchorCtr="0"/>
          <a:lstStyle>
            <a:lvl1pPr algn="r">
              <a:defRPr/>
            </a:lvl1pPr>
          </a:lstStyle>
          <a:p>
            <a:pPr lvl="0"/>
            <a:r>
              <a:rPr lang="en-US"/>
              <a:t>Click to edit Master title style</a:t>
            </a:r>
          </a:p>
        </p:txBody>
      </p:sp>
      <p:sp>
        <p:nvSpPr>
          <p:cNvPr id="3" name="Rectangle 3"/>
          <p:cNvSpPr txBox="1">
            <a:spLocks noGrp="1"/>
          </p:cNvSpPr>
          <p:nvPr>
            <p:ph type="subTitle" idx="1"/>
          </p:nvPr>
        </p:nvSpPr>
        <p:spPr>
          <a:xfrm>
            <a:off x="2895603" y="4190996"/>
            <a:ext cx="5562596" cy="1600200"/>
          </a:xfrm>
        </p:spPr>
        <p:txBody>
          <a:bodyPr/>
          <a:lstStyle>
            <a:lvl1pPr marL="0" indent="0" algn="r">
              <a:spcBef>
                <a:spcPts val="700"/>
              </a:spcBef>
              <a:buNone/>
              <a:defRPr sz="2800"/>
            </a:lvl1pPr>
          </a:lstStyle>
          <a:p>
            <a:pPr lvl="0"/>
            <a:r>
              <a:rPr lang="en-US"/>
              <a:t>Click to edit Master subtitle style</a:t>
            </a:r>
          </a:p>
        </p:txBody>
      </p:sp>
      <p:sp>
        <p:nvSpPr>
          <p:cNvPr id="4" name="Rectangle 4">
            <a:extLst>
              <a:ext uri="{FF2B5EF4-FFF2-40B4-BE49-F238E27FC236}">
                <a16:creationId xmlns:a16="http://schemas.microsoft.com/office/drawing/2014/main" id="{C4EB07E7-AB0A-45F0-88E3-801EB5F1E9D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73D0B8-3652-4B2E-815D-9166AEDE337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91D72A-17B4-4737-A6C6-12873E17FCC1}"/>
              </a:ext>
            </a:extLst>
          </p:cNvPr>
          <p:cNvSpPr txBox="1">
            <a:spLocks noGrp="1"/>
          </p:cNvSpPr>
          <p:nvPr>
            <p:ph type="sldNum" sz="quarter" idx="12"/>
          </p:nvPr>
        </p:nvSpPr>
        <p:spPr>
          <a:ln/>
        </p:spPr>
        <p:txBody>
          <a:bodyPr/>
          <a:lstStyle>
            <a:lvl1pPr>
              <a:defRPr/>
            </a:lvl1pPr>
          </a:lstStyle>
          <a:p>
            <a:fld id="{9EDD69F5-19E1-4E6E-B501-B1B14C103A7A}" type="slidenum">
              <a:rPr lang="en-US" altLang="en-US"/>
              <a:pPr/>
              <a:t>‹#›</a:t>
            </a:fld>
            <a:endParaRPr lang="en-US" altLang="en-US"/>
          </a:p>
        </p:txBody>
      </p:sp>
    </p:spTree>
    <p:extLst>
      <p:ext uri="{BB962C8B-B14F-4D97-AF65-F5344CB8AC3E}">
        <p14:creationId xmlns:p14="http://schemas.microsoft.com/office/powerpoint/2010/main" val="2517595969"/>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E69A62-8596-469E-A958-551C3EFF2F2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F20B55-83E9-4291-A27E-D82E51D092C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F34BEE-FFE7-4CED-BBE5-F0790D2393D2}"/>
              </a:ext>
            </a:extLst>
          </p:cNvPr>
          <p:cNvSpPr txBox="1">
            <a:spLocks noGrp="1"/>
          </p:cNvSpPr>
          <p:nvPr>
            <p:ph type="sldNum" sz="quarter" idx="12"/>
          </p:nvPr>
        </p:nvSpPr>
        <p:spPr>
          <a:ln/>
        </p:spPr>
        <p:txBody>
          <a:bodyPr/>
          <a:lstStyle>
            <a:lvl1pPr>
              <a:defRPr/>
            </a:lvl1pPr>
          </a:lstStyle>
          <a:p>
            <a:fld id="{AA28C519-A57A-456F-9C1F-C4EAF7DA9CCB}" type="slidenum">
              <a:rPr lang="en-US" altLang="en-US"/>
              <a:pPr/>
              <a:t>‹#›</a:t>
            </a:fld>
            <a:endParaRPr lang="en-US" altLang="en-US"/>
          </a:p>
        </p:txBody>
      </p:sp>
    </p:spTree>
    <p:extLst>
      <p:ext uri="{BB962C8B-B14F-4D97-AF65-F5344CB8AC3E}">
        <p14:creationId xmlns:p14="http://schemas.microsoft.com/office/powerpoint/2010/main" val="251232473"/>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4DCC4DA2-8D4E-4A72-ADA5-699A589C40C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F1764-CCCB-4107-9837-0F2C183B3AC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3F275B-6EF6-4E0E-A30C-044D47D54AE1}"/>
              </a:ext>
            </a:extLst>
          </p:cNvPr>
          <p:cNvSpPr txBox="1">
            <a:spLocks noGrp="1"/>
          </p:cNvSpPr>
          <p:nvPr>
            <p:ph type="sldNum" sz="quarter" idx="12"/>
          </p:nvPr>
        </p:nvSpPr>
        <p:spPr>
          <a:ln/>
        </p:spPr>
        <p:txBody>
          <a:bodyPr/>
          <a:lstStyle>
            <a:lvl1pPr>
              <a:defRPr/>
            </a:lvl1pPr>
          </a:lstStyle>
          <a:p>
            <a:fld id="{33DFD285-D776-46A0-A026-A8D9AE3F0A2C}" type="slidenum">
              <a:rPr lang="en-US" altLang="en-US"/>
              <a:pPr/>
              <a:t>‹#›</a:t>
            </a:fld>
            <a:endParaRPr lang="en-US" altLang="en-US"/>
          </a:p>
        </p:txBody>
      </p:sp>
    </p:spTree>
    <p:extLst>
      <p:ext uri="{BB962C8B-B14F-4D97-AF65-F5344CB8AC3E}">
        <p14:creationId xmlns:p14="http://schemas.microsoft.com/office/powerpoint/2010/main" val="3641845071"/>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1FF6E8-3666-488B-B915-1885ED56ACC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4236CA-D190-48ED-A89B-49B8832D2EC6}"/>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5F0885-F147-428E-A111-DED2D1C8E13E}"/>
              </a:ext>
            </a:extLst>
          </p:cNvPr>
          <p:cNvSpPr txBox="1">
            <a:spLocks noGrp="1"/>
          </p:cNvSpPr>
          <p:nvPr>
            <p:ph type="sldNum" sz="quarter" idx="12"/>
          </p:nvPr>
        </p:nvSpPr>
        <p:spPr>
          <a:ln/>
        </p:spPr>
        <p:txBody>
          <a:bodyPr/>
          <a:lstStyle>
            <a:lvl1pPr>
              <a:defRPr/>
            </a:lvl1pPr>
          </a:lstStyle>
          <a:p>
            <a:fld id="{B079E721-15C5-4A70-9313-629E88C3E8D1}" type="slidenum">
              <a:rPr lang="en-US" altLang="en-US"/>
              <a:pPr/>
              <a:t>‹#›</a:t>
            </a:fld>
            <a:endParaRPr lang="en-US" altLang="en-US"/>
          </a:p>
        </p:txBody>
      </p:sp>
    </p:spTree>
    <p:extLst>
      <p:ext uri="{BB962C8B-B14F-4D97-AF65-F5344CB8AC3E}">
        <p14:creationId xmlns:p14="http://schemas.microsoft.com/office/powerpoint/2010/main" val="3731403704"/>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69FEF8-BFCE-4D3B-9525-C4B24B03FE39}"/>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EA289D-EE8D-4406-9DD0-FDC5F0D86F67}"/>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48C3EAE-71DB-4538-912A-D59091704BB6}"/>
              </a:ext>
            </a:extLst>
          </p:cNvPr>
          <p:cNvSpPr txBox="1">
            <a:spLocks noGrp="1"/>
          </p:cNvSpPr>
          <p:nvPr>
            <p:ph type="sldNum" sz="quarter" idx="12"/>
          </p:nvPr>
        </p:nvSpPr>
        <p:spPr>
          <a:ln/>
        </p:spPr>
        <p:txBody>
          <a:bodyPr/>
          <a:lstStyle>
            <a:lvl1pPr>
              <a:defRPr/>
            </a:lvl1pPr>
          </a:lstStyle>
          <a:p>
            <a:fld id="{38665776-5229-4CD5-B74C-2E2D16AF99FE}" type="slidenum">
              <a:rPr lang="en-US" altLang="en-US"/>
              <a:pPr/>
              <a:t>‹#›</a:t>
            </a:fld>
            <a:endParaRPr lang="en-US" altLang="en-US"/>
          </a:p>
        </p:txBody>
      </p:sp>
    </p:spTree>
    <p:extLst>
      <p:ext uri="{BB962C8B-B14F-4D97-AF65-F5344CB8AC3E}">
        <p14:creationId xmlns:p14="http://schemas.microsoft.com/office/powerpoint/2010/main" val="2975731734"/>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D23D25CD-8568-445B-8FB9-6F961BDC38A1}"/>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B4FB31-9350-4630-B327-0FCB9379E51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4C56FD-5BBE-42C5-96AF-EECD4FA792A8}"/>
              </a:ext>
            </a:extLst>
          </p:cNvPr>
          <p:cNvSpPr txBox="1">
            <a:spLocks noGrp="1"/>
          </p:cNvSpPr>
          <p:nvPr>
            <p:ph type="sldNum" sz="quarter" idx="12"/>
          </p:nvPr>
        </p:nvSpPr>
        <p:spPr>
          <a:ln/>
        </p:spPr>
        <p:txBody>
          <a:bodyPr/>
          <a:lstStyle>
            <a:lvl1pPr>
              <a:defRPr/>
            </a:lvl1pPr>
          </a:lstStyle>
          <a:p>
            <a:fld id="{C983F793-7EAD-4544-A19B-4BBBA3C5752D}" type="slidenum">
              <a:rPr lang="en-US" altLang="en-US"/>
              <a:pPr/>
              <a:t>‹#›</a:t>
            </a:fld>
            <a:endParaRPr lang="en-US" altLang="en-US"/>
          </a:p>
        </p:txBody>
      </p:sp>
    </p:spTree>
    <p:extLst>
      <p:ext uri="{BB962C8B-B14F-4D97-AF65-F5344CB8AC3E}">
        <p14:creationId xmlns:p14="http://schemas.microsoft.com/office/powerpoint/2010/main" val="3074314923"/>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07A313-8885-4674-853F-C224E30768F7}"/>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35B043-CE17-4BD9-BC36-5F8438AFA511}"/>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33A0EC-526A-46C6-B768-423A34DE2237}"/>
              </a:ext>
            </a:extLst>
          </p:cNvPr>
          <p:cNvSpPr txBox="1">
            <a:spLocks noGrp="1"/>
          </p:cNvSpPr>
          <p:nvPr>
            <p:ph type="sldNum" sz="quarter" idx="12"/>
          </p:nvPr>
        </p:nvSpPr>
        <p:spPr>
          <a:ln/>
        </p:spPr>
        <p:txBody>
          <a:bodyPr/>
          <a:lstStyle>
            <a:lvl1pPr>
              <a:defRPr/>
            </a:lvl1pPr>
          </a:lstStyle>
          <a:p>
            <a:fld id="{B5939DDB-3236-4E1C-81DF-C81F828855C9}" type="slidenum">
              <a:rPr lang="en-US" altLang="en-US"/>
              <a:pPr/>
              <a:t>‹#›</a:t>
            </a:fld>
            <a:endParaRPr lang="en-US" altLang="en-US"/>
          </a:p>
        </p:txBody>
      </p:sp>
    </p:spTree>
    <p:extLst>
      <p:ext uri="{BB962C8B-B14F-4D97-AF65-F5344CB8AC3E}">
        <p14:creationId xmlns:p14="http://schemas.microsoft.com/office/powerpoint/2010/main" val="2348215004"/>
      </p:ext>
    </p:extLst>
  </p:cSld>
  <p:clrMapOvr>
    <a:masterClrMapping/>
  </p:clrMapOvr>
  <p:transition/>
  <p:hf sldNum="0" hdr="0" ftr="0" dt="0"/>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1CB8345-F608-4989-AD34-F9328928A0A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9FB698-4D5E-4A34-B903-1362226DC0F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E0D72D-7856-4AAB-BF04-AC90A8F094C9}"/>
              </a:ext>
            </a:extLst>
          </p:cNvPr>
          <p:cNvSpPr txBox="1">
            <a:spLocks noGrp="1"/>
          </p:cNvSpPr>
          <p:nvPr>
            <p:ph type="sldNum" sz="quarter" idx="12"/>
          </p:nvPr>
        </p:nvSpPr>
        <p:spPr>
          <a:ln/>
        </p:spPr>
        <p:txBody>
          <a:bodyPr/>
          <a:lstStyle>
            <a:lvl1pPr>
              <a:defRPr/>
            </a:lvl1pPr>
          </a:lstStyle>
          <a:p>
            <a:fld id="{BEDEC65B-F835-4B77-9A51-200AEC8409F7}" type="slidenum">
              <a:rPr lang="en-US" altLang="en-US"/>
              <a:pPr/>
              <a:t>‹#›</a:t>
            </a:fld>
            <a:endParaRPr lang="en-US" altLang="en-US"/>
          </a:p>
        </p:txBody>
      </p:sp>
    </p:spTree>
    <p:extLst>
      <p:ext uri="{BB962C8B-B14F-4D97-AF65-F5344CB8AC3E}">
        <p14:creationId xmlns:p14="http://schemas.microsoft.com/office/powerpoint/2010/main" val="1637281814"/>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991E5143-60EE-4148-8DF5-99BC97CB0CA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40B908-3A61-49C8-A975-FF9F5FBA7E6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D53483-5122-4FAA-B256-7A9B1459A81C}"/>
              </a:ext>
            </a:extLst>
          </p:cNvPr>
          <p:cNvSpPr txBox="1">
            <a:spLocks noGrp="1"/>
          </p:cNvSpPr>
          <p:nvPr>
            <p:ph type="sldNum" sz="quarter" idx="12"/>
          </p:nvPr>
        </p:nvSpPr>
        <p:spPr>
          <a:ln/>
        </p:spPr>
        <p:txBody>
          <a:bodyPr/>
          <a:lstStyle>
            <a:lvl1pPr>
              <a:defRPr/>
            </a:lvl1pPr>
          </a:lstStyle>
          <a:p>
            <a:fld id="{88271206-AAD5-4EF2-A53A-9605EA4C88E0}" type="slidenum">
              <a:rPr lang="en-US" altLang="en-US"/>
              <a:pPr/>
              <a:t>‹#›</a:t>
            </a:fld>
            <a:endParaRPr lang="en-US" altLang="en-US"/>
          </a:p>
        </p:txBody>
      </p:sp>
    </p:spTree>
    <p:extLst>
      <p:ext uri="{BB962C8B-B14F-4D97-AF65-F5344CB8AC3E}">
        <p14:creationId xmlns:p14="http://schemas.microsoft.com/office/powerpoint/2010/main" val="77643859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18FF19-B5F0-443E-A7FB-4A63CEC7E71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43F9FDE-77B2-4E3A-A54B-AEF4D706FD17}"/>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1CF37EDA-B466-4E2F-BC30-C4165FD33764}"/>
              </a:ext>
            </a:extLst>
          </p:cNvPr>
          <p:cNvSpPr>
            <a:spLocks noGrp="1" noChangeArrowheads="1"/>
          </p:cNvSpPr>
          <p:nvPr>
            <p:ph type="sldNum" sz="quarter" idx="12"/>
          </p:nvPr>
        </p:nvSpPr>
        <p:spPr/>
        <p:txBody>
          <a:bodyPr/>
          <a:lstStyle>
            <a:lvl1pPr eaLnBrk="0" hangingPunct="0">
              <a:defRPr/>
            </a:lvl1pPr>
          </a:lstStyle>
          <a:p>
            <a:fld id="{0C3B305D-C2AC-47C6-AE44-763C3C801FEE}" type="slidenum">
              <a:rPr lang="en-US" altLang="en-US"/>
              <a:pPr/>
              <a:t>‹#›</a:t>
            </a:fld>
            <a:endParaRPr lang="en-US" altLang="en-US"/>
          </a:p>
        </p:txBody>
      </p:sp>
    </p:spTree>
    <p:extLst>
      <p:ext uri="{BB962C8B-B14F-4D97-AF65-F5344CB8AC3E}">
        <p14:creationId xmlns:p14="http://schemas.microsoft.com/office/powerpoint/2010/main" val="293547502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C7E4F5-8915-4141-9A10-08E1551350A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2D72FA-5CE5-45D1-A351-2863AF25F69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9B0954-CDD5-4C7A-A40E-DD9B41ABD698}"/>
              </a:ext>
            </a:extLst>
          </p:cNvPr>
          <p:cNvSpPr txBox="1">
            <a:spLocks noGrp="1"/>
          </p:cNvSpPr>
          <p:nvPr>
            <p:ph type="sldNum" sz="quarter" idx="12"/>
          </p:nvPr>
        </p:nvSpPr>
        <p:spPr>
          <a:ln/>
        </p:spPr>
        <p:txBody>
          <a:bodyPr/>
          <a:lstStyle>
            <a:lvl1pPr>
              <a:defRPr/>
            </a:lvl1pPr>
          </a:lstStyle>
          <a:p>
            <a:fld id="{17C7DC5E-180C-4691-A5D0-EF27E15602CB}" type="slidenum">
              <a:rPr lang="en-US" altLang="en-US"/>
              <a:pPr/>
              <a:t>‹#›</a:t>
            </a:fld>
            <a:endParaRPr lang="en-US" altLang="en-US"/>
          </a:p>
        </p:txBody>
      </p:sp>
    </p:spTree>
    <p:extLst>
      <p:ext uri="{BB962C8B-B14F-4D97-AF65-F5344CB8AC3E}">
        <p14:creationId xmlns:p14="http://schemas.microsoft.com/office/powerpoint/2010/main" val="84516460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3890ED-35CF-4266-AFAD-DFDC0584A00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7AAD33-4DC9-4DAF-B50F-C3988F1626C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5192B6-5E74-4C6D-8DC9-2E2D7D3A03A3}"/>
              </a:ext>
            </a:extLst>
          </p:cNvPr>
          <p:cNvSpPr txBox="1">
            <a:spLocks noGrp="1"/>
          </p:cNvSpPr>
          <p:nvPr>
            <p:ph type="sldNum" sz="quarter" idx="12"/>
          </p:nvPr>
        </p:nvSpPr>
        <p:spPr>
          <a:ln/>
        </p:spPr>
        <p:txBody>
          <a:bodyPr/>
          <a:lstStyle>
            <a:lvl1pPr>
              <a:defRPr/>
            </a:lvl1pPr>
          </a:lstStyle>
          <a:p>
            <a:fld id="{F7F44281-33A4-4EFB-92B4-EF68C61004F0}" type="slidenum">
              <a:rPr lang="en-US" altLang="en-US"/>
              <a:pPr/>
              <a:t>‹#›</a:t>
            </a:fld>
            <a:endParaRPr lang="en-US" altLang="en-US"/>
          </a:p>
        </p:txBody>
      </p:sp>
    </p:spTree>
    <p:extLst>
      <p:ext uri="{BB962C8B-B14F-4D97-AF65-F5344CB8AC3E}">
        <p14:creationId xmlns:p14="http://schemas.microsoft.com/office/powerpoint/2010/main" val="3640636873"/>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80808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80808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DFEC4B5D-DA8B-4093-9952-04DC9484942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C267E2-D72A-436E-B237-C4DFF100F56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D634E7-3F4D-4EBC-842F-259535B16A91}"/>
              </a:ext>
            </a:extLst>
          </p:cNvPr>
          <p:cNvSpPr txBox="1">
            <a:spLocks noGrp="1"/>
          </p:cNvSpPr>
          <p:nvPr>
            <p:ph type="sldNum" sz="quarter" idx="12"/>
          </p:nvPr>
        </p:nvSpPr>
        <p:spPr>
          <a:ln/>
        </p:spPr>
        <p:txBody>
          <a:bodyPr/>
          <a:lstStyle>
            <a:lvl1pPr>
              <a:defRPr/>
            </a:lvl1pPr>
          </a:lstStyle>
          <a:p>
            <a:fld id="{14F1A8EF-7EB2-4AC1-AA89-743F39F1F391}" type="slidenum">
              <a:rPr lang="en-US" altLang="en-US"/>
              <a:pPr/>
              <a:t>‹#›</a:t>
            </a:fld>
            <a:endParaRPr lang="en-US" altLang="en-US"/>
          </a:p>
        </p:txBody>
      </p:sp>
    </p:spTree>
    <p:extLst>
      <p:ext uri="{BB962C8B-B14F-4D97-AF65-F5344CB8AC3E}">
        <p14:creationId xmlns:p14="http://schemas.microsoft.com/office/powerpoint/2010/main" val="1402091246"/>
      </p:ext>
    </p:extLst>
  </p:cSld>
  <p:clrMapOvr>
    <a:masterClrMapping/>
  </p:clrMapOvr>
  <p:transition/>
  <p:hf sldNum="0"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1DA38C-1130-4B81-ACB5-5FDF8E81ECBB}"/>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86FE09-C8D7-46A0-B478-929690B7AA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EAE2A0-6865-44BE-B1D9-DA55A64FE5C3}"/>
              </a:ext>
            </a:extLst>
          </p:cNvPr>
          <p:cNvSpPr txBox="1">
            <a:spLocks noGrp="1"/>
          </p:cNvSpPr>
          <p:nvPr>
            <p:ph type="sldNum" sz="quarter" idx="12"/>
          </p:nvPr>
        </p:nvSpPr>
        <p:spPr>
          <a:ln/>
        </p:spPr>
        <p:txBody>
          <a:bodyPr/>
          <a:lstStyle>
            <a:lvl1pPr>
              <a:defRPr/>
            </a:lvl1pPr>
          </a:lstStyle>
          <a:p>
            <a:fld id="{71FCF5C8-9866-4E3D-A28D-BB1E259429EE}" type="slidenum">
              <a:rPr lang="en-US" altLang="en-US"/>
              <a:pPr/>
              <a:t>‹#›</a:t>
            </a:fld>
            <a:endParaRPr lang="en-US" altLang="en-US"/>
          </a:p>
        </p:txBody>
      </p:sp>
    </p:spTree>
    <p:extLst>
      <p:ext uri="{BB962C8B-B14F-4D97-AF65-F5344CB8AC3E}">
        <p14:creationId xmlns:p14="http://schemas.microsoft.com/office/powerpoint/2010/main" val="358887519"/>
      </p:ext>
    </p:extLst>
  </p:cSld>
  <p:clrMapOvr>
    <a:masterClrMapping/>
  </p:clrMapOvr>
  <p:transition/>
  <p:hf sldNum="0"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5E1D1899-081A-4653-9A0B-9CBDF0E519E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EE3123-EAF2-442A-9425-D03203AE2C3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296872-BD9F-45F2-9AF1-109F0268A50B}"/>
              </a:ext>
            </a:extLst>
          </p:cNvPr>
          <p:cNvSpPr txBox="1">
            <a:spLocks noGrp="1"/>
          </p:cNvSpPr>
          <p:nvPr>
            <p:ph type="sldNum" sz="quarter" idx="12"/>
          </p:nvPr>
        </p:nvSpPr>
        <p:spPr>
          <a:ln/>
        </p:spPr>
        <p:txBody>
          <a:bodyPr/>
          <a:lstStyle>
            <a:lvl1pPr>
              <a:defRPr/>
            </a:lvl1pPr>
          </a:lstStyle>
          <a:p>
            <a:fld id="{336EC705-7D26-4CCB-98D0-922321CC2BDE}" type="slidenum">
              <a:rPr lang="en-US" altLang="en-US"/>
              <a:pPr/>
              <a:t>‹#›</a:t>
            </a:fld>
            <a:endParaRPr lang="en-US" altLang="en-US"/>
          </a:p>
        </p:txBody>
      </p:sp>
    </p:spTree>
    <p:extLst>
      <p:ext uri="{BB962C8B-B14F-4D97-AF65-F5344CB8AC3E}">
        <p14:creationId xmlns:p14="http://schemas.microsoft.com/office/powerpoint/2010/main" val="19772661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3A5CE3-3B3C-4538-97BB-60B08070192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ED25BB-1E65-4620-AC0D-837957BAD4E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C3E868-21FF-4FD5-8896-E6607FEEC812}"/>
              </a:ext>
            </a:extLst>
          </p:cNvPr>
          <p:cNvSpPr txBox="1">
            <a:spLocks noGrp="1"/>
          </p:cNvSpPr>
          <p:nvPr>
            <p:ph type="sldNum" sz="quarter" idx="12"/>
          </p:nvPr>
        </p:nvSpPr>
        <p:spPr>
          <a:ln/>
        </p:spPr>
        <p:txBody>
          <a:bodyPr/>
          <a:lstStyle>
            <a:lvl1pPr>
              <a:defRPr/>
            </a:lvl1pPr>
          </a:lstStyle>
          <a:p>
            <a:fld id="{188779DB-CEE5-4723-95EF-DFFC25B4AACD}" type="slidenum">
              <a:rPr lang="en-US" altLang="en-US"/>
              <a:pPr/>
              <a:t>‹#›</a:t>
            </a:fld>
            <a:endParaRPr lang="en-US" altLang="en-US"/>
          </a:p>
        </p:txBody>
      </p:sp>
    </p:spTree>
    <p:extLst>
      <p:ext uri="{BB962C8B-B14F-4D97-AF65-F5344CB8AC3E}">
        <p14:creationId xmlns:p14="http://schemas.microsoft.com/office/powerpoint/2010/main" val="3084397740"/>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900EB2-F0A1-4DCF-858A-193D59ECD343}"/>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4EFBB42-FF86-4223-B0B6-2DA850FCCB0C}"/>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3F1F45-D073-407D-90D6-F3DB523C9B24}"/>
              </a:ext>
            </a:extLst>
          </p:cNvPr>
          <p:cNvSpPr txBox="1">
            <a:spLocks noGrp="1"/>
          </p:cNvSpPr>
          <p:nvPr>
            <p:ph type="sldNum" sz="quarter" idx="12"/>
          </p:nvPr>
        </p:nvSpPr>
        <p:spPr>
          <a:ln/>
        </p:spPr>
        <p:txBody>
          <a:bodyPr/>
          <a:lstStyle>
            <a:lvl1pPr>
              <a:defRPr/>
            </a:lvl1pPr>
          </a:lstStyle>
          <a:p>
            <a:fld id="{388DB018-9AEB-44E8-AD63-F0ABA322EAA2}" type="slidenum">
              <a:rPr lang="en-US" altLang="en-US"/>
              <a:pPr/>
              <a:t>‹#›</a:t>
            </a:fld>
            <a:endParaRPr lang="en-US" altLang="en-US"/>
          </a:p>
        </p:txBody>
      </p:sp>
    </p:spTree>
    <p:extLst>
      <p:ext uri="{BB962C8B-B14F-4D97-AF65-F5344CB8AC3E}">
        <p14:creationId xmlns:p14="http://schemas.microsoft.com/office/powerpoint/2010/main" val="3890911179"/>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864F1132-DC8A-4D55-9988-9CA84C54698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88D961-0B3C-402D-97A9-82D6D9AE846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E9EDA4-C566-4F9E-810D-CE173212AA67}"/>
              </a:ext>
            </a:extLst>
          </p:cNvPr>
          <p:cNvSpPr txBox="1">
            <a:spLocks noGrp="1"/>
          </p:cNvSpPr>
          <p:nvPr>
            <p:ph type="sldNum" sz="quarter" idx="12"/>
          </p:nvPr>
        </p:nvSpPr>
        <p:spPr>
          <a:ln/>
        </p:spPr>
        <p:txBody>
          <a:bodyPr/>
          <a:lstStyle>
            <a:lvl1pPr>
              <a:defRPr/>
            </a:lvl1pPr>
          </a:lstStyle>
          <a:p>
            <a:fld id="{FAB6CB4E-507E-41B2-8232-D65D9FB4AEF3}" type="slidenum">
              <a:rPr lang="en-US" altLang="en-US"/>
              <a:pPr/>
              <a:t>‹#›</a:t>
            </a:fld>
            <a:endParaRPr lang="en-US" altLang="en-US"/>
          </a:p>
        </p:txBody>
      </p:sp>
    </p:spTree>
    <p:extLst>
      <p:ext uri="{BB962C8B-B14F-4D97-AF65-F5344CB8AC3E}">
        <p14:creationId xmlns:p14="http://schemas.microsoft.com/office/powerpoint/2010/main" val="3995468852"/>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A99844-8F8D-415A-AD6F-DD9B8BEBC34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55B267B-9BCC-4E73-9132-653754CFF298}"/>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B6D699-E158-4871-AABC-CEFEB023A920}"/>
              </a:ext>
            </a:extLst>
          </p:cNvPr>
          <p:cNvSpPr txBox="1">
            <a:spLocks noGrp="1"/>
          </p:cNvSpPr>
          <p:nvPr>
            <p:ph type="sldNum" sz="quarter" idx="12"/>
          </p:nvPr>
        </p:nvSpPr>
        <p:spPr>
          <a:ln/>
        </p:spPr>
        <p:txBody>
          <a:bodyPr/>
          <a:lstStyle>
            <a:lvl1pPr>
              <a:defRPr/>
            </a:lvl1pPr>
          </a:lstStyle>
          <a:p>
            <a:fld id="{09111FD8-2F49-4902-ADAB-5D2BA99BB708}" type="slidenum">
              <a:rPr lang="en-US" altLang="en-US"/>
              <a:pPr/>
              <a:t>‹#›</a:t>
            </a:fld>
            <a:endParaRPr lang="en-US" altLang="en-US"/>
          </a:p>
        </p:txBody>
      </p:sp>
    </p:spTree>
    <p:extLst>
      <p:ext uri="{BB962C8B-B14F-4D97-AF65-F5344CB8AC3E}">
        <p14:creationId xmlns:p14="http://schemas.microsoft.com/office/powerpoint/2010/main" val="3026858327"/>
      </p:ext>
    </p:extLst>
  </p:cSld>
  <p:clrMapOvr>
    <a:masterClrMapping/>
  </p:clrMapOvr>
  <p:transition/>
  <p:hf sldNum="0" hdr="0" ftr="0" dt="0"/>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FE88E717-14D5-4A7E-BEA5-37074992B2CE}"/>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8F46BB-703F-412C-A1CF-9AB17D767256}"/>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DFF801-A832-436D-B341-69599EB5DCE6}"/>
              </a:ext>
            </a:extLst>
          </p:cNvPr>
          <p:cNvSpPr txBox="1">
            <a:spLocks noGrp="1"/>
          </p:cNvSpPr>
          <p:nvPr>
            <p:ph type="sldNum" sz="quarter" idx="12"/>
          </p:nvPr>
        </p:nvSpPr>
        <p:spPr>
          <a:ln/>
        </p:spPr>
        <p:txBody>
          <a:bodyPr/>
          <a:lstStyle>
            <a:lvl1pPr>
              <a:defRPr/>
            </a:lvl1pPr>
          </a:lstStyle>
          <a:p>
            <a:fld id="{29818BD5-135F-4EDB-B479-BCE1AB3D3045}" type="slidenum">
              <a:rPr lang="en-US" altLang="en-US"/>
              <a:pPr/>
              <a:t>‹#›</a:t>
            </a:fld>
            <a:endParaRPr lang="en-US" altLang="en-US"/>
          </a:p>
        </p:txBody>
      </p:sp>
    </p:spTree>
    <p:extLst>
      <p:ext uri="{BB962C8B-B14F-4D97-AF65-F5344CB8AC3E}">
        <p14:creationId xmlns:p14="http://schemas.microsoft.com/office/powerpoint/2010/main" val="149483380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E758730A-8781-4354-AC88-A1A711D3FB8E}"/>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595EEF64-9A3D-48BF-A506-34C8D18F5482}"/>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6A5FC1F4-1765-4262-AC48-30CCDE57171D}"/>
              </a:ext>
            </a:extLst>
          </p:cNvPr>
          <p:cNvSpPr>
            <a:spLocks noGrp="1" noChangeArrowheads="1"/>
          </p:cNvSpPr>
          <p:nvPr>
            <p:ph type="sldNum" sz="quarter" idx="12"/>
          </p:nvPr>
        </p:nvSpPr>
        <p:spPr/>
        <p:txBody>
          <a:bodyPr/>
          <a:lstStyle>
            <a:lvl1pPr eaLnBrk="1" hangingPunct="1">
              <a:defRPr/>
            </a:lvl1pPr>
          </a:lstStyle>
          <a:p>
            <a:fld id="{5DE53D85-33EB-430D-A21D-9D5FE482AD27}" type="slidenum">
              <a:rPr lang="en-US" altLang="en-US"/>
              <a:pPr/>
              <a:t>‹#›</a:t>
            </a:fld>
            <a:endParaRPr lang="en-US" altLang="en-US"/>
          </a:p>
        </p:txBody>
      </p:sp>
    </p:spTree>
    <p:extLst>
      <p:ext uri="{BB962C8B-B14F-4D97-AF65-F5344CB8AC3E}">
        <p14:creationId xmlns:p14="http://schemas.microsoft.com/office/powerpoint/2010/main" val="16804661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6E4729A-0C9F-458B-91A1-25CB2191C28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6141B7-C730-49E4-8CC4-366504CC036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91918E-3BDE-4E3F-923B-F7A21036AA86}"/>
              </a:ext>
            </a:extLst>
          </p:cNvPr>
          <p:cNvSpPr txBox="1">
            <a:spLocks noGrp="1"/>
          </p:cNvSpPr>
          <p:nvPr>
            <p:ph type="sldNum" sz="quarter" idx="12"/>
          </p:nvPr>
        </p:nvSpPr>
        <p:spPr>
          <a:ln/>
        </p:spPr>
        <p:txBody>
          <a:bodyPr/>
          <a:lstStyle>
            <a:lvl1pPr>
              <a:defRPr/>
            </a:lvl1pPr>
          </a:lstStyle>
          <a:p>
            <a:fld id="{77B5285F-5E3D-4765-9872-90A5DF3B6947}" type="slidenum">
              <a:rPr lang="en-US" altLang="en-US"/>
              <a:pPr/>
              <a:t>‹#›</a:t>
            </a:fld>
            <a:endParaRPr lang="en-US" altLang="en-US"/>
          </a:p>
        </p:txBody>
      </p:sp>
    </p:spTree>
    <p:extLst>
      <p:ext uri="{BB962C8B-B14F-4D97-AF65-F5344CB8AC3E}">
        <p14:creationId xmlns:p14="http://schemas.microsoft.com/office/powerpoint/2010/main" val="2390437241"/>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9D55FA-A1BF-4A5A-84F0-A8755C07ECB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63EF42-9E27-4C51-8764-59154DE1BDB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AD08C5-3C84-4727-A649-22DDBAF00414}"/>
              </a:ext>
            </a:extLst>
          </p:cNvPr>
          <p:cNvSpPr txBox="1">
            <a:spLocks noGrp="1"/>
          </p:cNvSpPr>
          <p:nvPr>
            <p:ph type="sldNum" sz="quarter" idx="12"/>
          </p:nvPr>
        </p:nvSpPr>
        <p:spPr>
          <a:ln/>
        </p:spPr>
        <p:txBody>
          <a:bodyPr/>
          <a:lstStyle>
            <a:lvl1pPr>
              <a:defRPr/>
            </a:lvl1pPr>
          </a:lstStyle>
          <a:p>
            <a:fld id="{D5F32685-A503-4C10-A7D7-9D5C42117E7A}" type="slidenum">
              <a:rPr lang="en-US" altLang="en-US"/>
              <a:pPr/>
              <a:t>‹#›</a:t>
            </a:fld>
            <a:endParaRPr lang="en-US" altLang="en-US"/>
          </a:p>
        </p:txBody>
      </p:sp>
    </p:spTree>
    <p:extLst>
      <p:ext uri="{BB962C8B-B14F-4D97-AF65-F5344CB8AC3E}">
        <p14:creationId xmlns:p14="http://schemas.microsoft.com/office/powerpoint/2010/main" val="212244863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5A7A60-F41C-4BC4-BF1A-5EF535C1951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2E8234-8EDA-45F7-88F4-65C70312A76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4F655D-12A7-453B-9444-3D11269D42B0}"/>
              </a:ext>
            </a:extLst>
          </p:cNvPr>
          <p:cNvSpPr txBox="1">
            <a:spLocks noGrp="1"/>
          </p:cNvSpPr>
          <p:nvPr>
            <p:ph type="sldNum" sz="quarter" idx="12"/>
          </p:nvPr>
        </p:nvSpPr>
        <p:spPr>
          <a:ln/>
        </p:spPr>
        <p:txBody>
          <a:bodyPr/>
          <a:lstStyle>
            <a:lvl1pPr>
              <a:defRPr/>
            </a:lvl1pPr>
          </a:lstStyle>
          <a:p>
            <a:fld id="{DF06AF1F-0817-401D-9AD3-EFDAC60FD1CD}" type="slidenum">
              <a:rPr lang="en-US" altLang="en-US"/>
              <a:pPr/>
              <a:t>‹#›</a:t>
            </a:fld>
            <a:endParaRPr lang="en-US" altLang="en-US"/>
          </a:p>
        </p:txBody>
      </p:sp>
    </p:spTree>
    <p:extLst>
      <p:ext uri="{BB962C8B-B14F-4D97-AF65-F5344CB8AC3E}">
        <p14:creationId xmlns:p14="http://schemas.microsoft.com/office/powerpoint/2010/main" val="254097083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en-SG"/>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endParaRPr lang="en-SG"/>
          </a:p>
        </p:txBody>
      </p:sp>
      <p:sp>
        <p:nvSpPr>
          <p:cNvPr id="4" name="Rectangle 8">
            <a:extLst>
              <a:ext uri="{FF2B5EF4-FFF2-40B4-BE49-F238E27FC236}">
                <a16:creationId xmlns:a16="http://schemas.microsoft.com/office/drawing/2014/main" id="{88AF3F7F-8646-4246-9710-CAA2FA1D6999}"/>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B811E505-85F5-4545-B10E-2BAEA818278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3E4AE1F-2110-49F1-A161-962838EB6504}"/>
              </a:ext>
            </a:extLst>
          </p:cNvPr>
          <p:cNvSpPr txBox="1">
            <a:spLocks noGrp="1"/>
          </p:cNvSpPr>
          <p:nvPr>
            <p:ph type="sldNum" sz="quarter" idx="12"/>
          </p:nvPr>
        </p:nvSpPr>
        <p:spPr>
          <a:ln/>
        </p:spPr>
        <p:txBody>
          <a:bodyPr/>
          <a:lstStyle>
            <a:lvl1pPr>
              <a:defRPr/>
            </a:lvl1pPr>
          </a:lstStyle>
          <a:p>
            <a:fld id="{BB6C96E4-E5A0-4688-A23E-33A363A4140F}" type="slidenum">
              <a:rPr lang="en-US" altLang="en-US"/>
              <a:pPr/>
              <a:t>‹#›</a:t>
            </a:fld>
            <a:endParaRPr lang="en-US" altLang="en-US"/>
          </a:p>
        </p:txBody>
      </p:sp>
    </p:spTree>
    <p:extLst>
      <p:ext uri="{BB962C8B-B14F-4D97-AF65-F5344CB8AC3E}">
        <p14:creationId xmlns:p14="http://schemas.microsoft.com/office/powerpoint/2010/main" val="363639607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065A25C1-CFF4-4B09-A555-A09C150AE9EA}"/>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9F16D13-3482-417B-BEB0-F30C33CEAF1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86E7A1DA-0506-4C1E-802F-2F6481DFD2E7}"/>
              </a:ext>
            </a:extLst>
          </p:cNvPr>
          <p:cNvSpPr txBox="1">
            <a:spLocks noGrp="1"/>
          </p:cNvSpPr>
          <p:nvPr>
            <p:ph type="sldNum" sz="quarter" idx="12"/>
          </p:nvPr>
        </p:nvSpPr>
        <p:spPr>
          <a:ln/>
        </p:spPr>
        <p:txBody>
          <a:bodyPr/>
          <a:lstStyle>
            <a:lvl1pPr>
              <a:defRPr/>
            </a:lvl1pPr>
          </a:lstStyle>
          <a:p>
            <a:fld id="{36F6D143-1BCF-4D69-AA51-B47B98C9AA8B}" type="slidenum">
              <a:rPr lang="en-US" altLang="en-US"/>
              <a:pPr/>
              <a:t>‹#›</a:t>
            </a:fld>
            <a:endParaRPr lang="en-US" altLang="en-US"/>
          </a:p>
        </p:txBody>
      </p:sp>
    </p:spTree>
    <p:extLst>
      <p:ext uri="{BB962C8B-B14F-4D97-AF65-F5344CB8AC3E}">
        <p14:creationId xmlns:p14="http://schemas.microsoft.com/office/powerpoint/2010/main" val="4163491207"/>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endParaRPr lang="en-SG"/>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8">
            <a:extLst>
              <a:ext uri="{FF2B5EF4-FFF2-40B4-BE49-F238E27FC236}">
                <a16:creationId xmlns:a16="http://schemas.microsoft.com/office/drawing/2014/main" id="{F53053EC-1910-4199-92DA-60BB8B5A9754}"/>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82CB5AC-4129-42F2-9D0A-557CD6C89ED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FDBE4BA-B073-4077-920A-B3460F1A9BFE}"/>
              </a:ext>
            </a:extLst>
          </p:cNvPr>
          <p:cNvSpPr txBox="1">
            <a:spLocks noGrp="1"/>
          </p:cNvSpPr>
          <p:nvPr>
            <p:ph type="sldNum" sz="quarter" idx="12"/>
          </p:nvPr>
        </p:nvSpPr>
        <p:spPr>
          <a:ln/>
        </p:spPr>
        <p:txBody>
          <a:bodyPr/>
          <a:lstStyle>
            <a:lvl1pPr>
              <a:defRPr/>
            </a:lvl1pPr>
          </a:lstStyle>
          <a:p>
            <a:fld id="{98AE6E94-42F1-4534-AEAD-098BFE6CB7FC}" type="slidenum">
              <a:rPr lang="en-US" altLang="en-US"/>
              <a:pPr/>
              <a:t>‹#›</a:t>
            </a:fld>
            <a:endParaRPr lang="en-US" altLang="en-US"/>
          </a:p>
        </p:txBody>
      </p:sp>
    </p:spTree>
    <p:extLst>
      <p:ext uri="{BB962C8B-B14F-4D97-AF65-F5344CB8AC3E}">
        <p14:creationId xmlns:p14="http://schemas.microsoft.com/office/powerpoint/2010/main" val="2408061124"/>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a:xfrm>
            <a:off x="533396"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txBox="1">
            <a:spLocks noGrp="1"/>
          </p:cNvSpPr>
          <p:nvPr>
            <p:ph idx="2"/>
          </p:nvPr>
        </p:nvSpPr>
        <p:spPr>
          <a:xfrm>
            <a:off x="4686299"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a:extLst>
              <a:ext uri="{FF2B5EF4-FFF2-40B4-BE49-F238E27FC236}">
                <a16:creationId xmlns:a16="http://schemas.microsoft.com/office/drawing/2014/main" id="{BC8F19A7-4DE1-498A-A637-8DDE32EF0C7E}"/>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125019A-DAA2-4BE2-B86B-FFCBE8067C4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ADC0FCC8-41CC-46EC-8765-870E88B6A097}"/>
              </a:ext>
            </a:extLst>
          </p:cNvPr>
          <p:cNvSpPr txBox="1">
            <a:spLocks noGrp="1"/>
          </p:cNvSpPr>
          <p:nvPr>
            <p:ph type="sldNum" sz="quarter" idx="12"/>
          </p:nvPr>
        </p:nvSpPr>
        <p:spPr>
          <a:ln/>
        </p:spPr>
        <p:txBody>
          <a:bodyPr/>
          <a:lstStyle>
            <a:lvl1pPr>
              <a:defRPr/>
            </a:lvl1pPr>
          </a:lstStyle>
          <a:p>
            <a:fld id="{188D28A2-3810-45EB-88F7-14C4CE2CF858}" type="slidenum">
              <a:rPr lang="en-US" altLang="en-US"/>
              <a:pPr/>
              <a:t>‹#›</a:t>
            </a:fld>
            <a:endParaRPr lang="en-US" altLang="en-US"/>
          </a:p>
        </p:txBody>
      </p:sp>
    </p:spTree>
    <p:extLst>
      <p:ext uri="{BB962C8B-B14F-4D97-AF65-F5344CB8AC3E}">
        <p14:creationId xmlns:p14="http://schemas.microsoft.com/office/powerpoint/2010/main" val="2235211521"/>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endParaRPr lang="en-SG"/>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a:extLst>
              <a:ext uri="{FF2B5EF4-FFF2-40B4-BE49-F238E27FC236}">
                <a16:creationId xmlns:a16="http://schemas.microsoft.com/office/drawing/2014/main" id="{7E6C5E14-9D13-456F-A494-971E2062A404}"/>
              </a:ext>
            </a:extLst>
          </p:cNvPr>
          <p:cNvSpPr txBox="1">
            <a:spLocks noGrp="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F6342850-5E50-4FC5-8063-B36B1B7ACB0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5F694660-7061-43D1-8F6F-0B5165F209A8}"/>
              </a:ext>
            </a:extLst>
          </p:cNvPr>
          <p:cNvSpPr txBox="1">
            <a:spLocks noGrp="1"/>
          </p:cNvSpPr>
          <p:nvPr>
            <p:ph type="sldNum" sz="quarter" idx="12"/>
          </p:nvPr>
        </p:nvSpPr>
        <p:spPr>
          <a:ln/>
        </p:spPr>
        <p:txBody>
          <a:bodyPr/>
          <a:lstStyle>
            <a:lvl1pPr>
              <a:defRPr/>
            </a:lvl1pPr>
          </a:lstStyle>
          <a:p>
            <a:fld id="{7B36F512-9785-4D66-A1CB-D61A08FA3B16}" type="slidenum">
              <a:rPr lang="en-US" altLang="en-US"/>
              <a:pPr/>
              <a:t>‹#›</a:t>
            </a:fld>
            <a:endParaRPr lang="en-US" altLang="en-US"/>
          </a:p>
        </p:txBody>
      </p:sp>
    </p:spTree>
    <p:extLst>
      <p:ext uri="{BB962C8B-B14F-4D97-AF65-F5344CB8AC3E}">
        <p14:creationId xmlns:p14="http://schemas.microsoft.com/office/powerpoint/2010/main" val="1421733624"/>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Rectangle 8">
            <a:extLst>
              <a:ext uri="{FF2B5EF4-FFF2-40B4-BE49-F238E27FC236}">
                <a16:creationId xmlns:a16="http://schemas.microsoft.com/office/drawing/2014/main" id="{55C957E5-D9A3-4C37-8901-8E73F0661F9B}"/>
              </a:ext>
            </a:extLst>
          </p:cNvPr>
          <p:cNvSpPr txBox="1">
            <a:spLocks noGrp="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4EE4FBAC-CF58-4201-85AB-21CDB1C53A1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272C6B31-0915-4F3B-A19F-A735D3536B33}"/>
              </a:ext>
            </a:extLst>
          </p:cNvPr>
          <p:cNvSpPr txBox="1">
            <a:spLocks noGrp="1"/>
          </p:cNvSpPr>
          <p:nvPr>
            <p:ph type="sldNum" sz="quarter" idx="12"/>
          </p:nvPr>
        </p:nvSpPr>
        <p:spPr>
          <a:ln/>
        </p:spPr>
        <p:txBody>
          <a:bodyPr/>
          <a:lstStyle>
            <a:lvl1pPr>
              <a:defRPr/>
            </a:lvl1pPr>
          </a:lstStyle>
          <a:p>
            <a:fld id="{146A553F-5CC1-4F75-B399-A3E97FF1925F}" type="slidenum">
              <a:rPr lang="en-US" altLang="en-US"/>
              <a:pPr/>
              <a:t>‹#›</a:t>
            </a:fld>
            <a:endParaRPr lang="en-US" altLang="en-US"/>
          </a:p>
        </p:txBody>
      </p:sp>
    </p:spTree>
    <p:extLst>
      <p:ext uri="{BB962C8B-B14F-4D97-AF65-F5344CB8AC3E}">
        <p14:creationId xmlns:p14="http://schemas.microsoft.com/office/powerpoint/2010/main" val="367578434"/>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99DE5E8A-7611-4CCE-9EBD-49D4783467E6}"/>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BE442ABE-3F4B-405A-B8FF-BE004FC142C6}"/>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05B32144-AD9D-41AD-AB40-C1D9ED787D19}"/>
              </a:ext>
            </a:extLst>
          </p:cNvPr>
          <p:cNvSpPr txBox="1">
            <a:spLocks noGrp="1"/>
          </p:cNvSpPr>
          <p:nvPr>
            <p:ph type="sldNum" sz="quarter" idx="12"/>
          </p:nvPr>
        </p:nvSpPr>
        <p:spPr>
          <a:ln/>
        </p:spPr>
        <p:txBody>
          <a:bodyPr/>
          <a:lstStyle>
            <a:lvl1pPr>
              <a:defRPr/>
            </a:lvl1pPr>
          </a:lstStyle>
          <a:p>
            <a:fld id="{7BA96DF0-E9A5-4E91-B72F-69B294A554C9}" type="slidenum">
              <a:rPr lang="en-US" altLang="en-US"/>
              <a:pPr/>
              <a:t>‹#›</a:t>
            </a:fld>
            <a:endParaRPr lang="en-US" altLang="en-US"/>
          </a:p>
        </p:txBody>
      </p:sp>
    </p:spTree>
    <p:extLst>
      <p:ext uri="{BB962C8B-B14F-4D97-AF65-F5344CB8AC3E}">
        <p14:creationId xmlns:p14="http://schemas.microsoft.com/office/powerpoint/2010/main" val="1088817139"/>
      </p:ext>
    </p:extLst>
  </p:cSld>
  <p:clrMapOvr>
    <a:masterClrMapping/>
  </p:clrMapOvr>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FE8062-B0E1-4E74-BE4B-A9E1AE98557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03EBA7F5-91FB-42A2-990E-99FD155ECDF6}"/>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8BACFF59-894E-46DB-A99D-8A1073D3A5ED}"/>
              </a:ext>
            </a:extLst>
          </p:cNvPr>
          <p:cNvSpPr>
            <a:spLocks noGrp="1" noChangeArrowheads="1"/>
          </p:cNvSpPr>
          <p:nvPr>
            <p:ph type="sldNum" sz="quarter" idx="12"/>
          </p:nvPr>
        </p:nvSpPr>
        <p:spPr/>
        <p:txBody>
          <a:bodyPr/>
          <a:lstStyle>
            <a:lvl1pPr eaLnBrk="1" hangingPunct="1">
              <a:defRPr/>
            </a:lvl1pPr>
          </a:lstStyle>
          <a:p>
            <a:fld id="{51C5ECBD-1E04-4ABF-8A3D-08090CF30F25}" type="slidenum">
              <a:rPr lang="en-US" altLang="en-US"/>
              <a:pPr/>
              <a:t>‹#›</a:t>
            </a:fld>
            <a:endParaRPr lang="en-US" altLang="en-US"/>
          </a:p>
        </p:txBody>
      </p:sp>
    </p:spTree>
    <p:extLst>
      <p:ext uri="{BB962C8B-B14F-4D97-AF65-F5344CB8AC3E}">
        <p14:creationId xmlns:p14="http://schemas.microsoft.com/office/powerpoint/2010/main" val="342986318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lstStyle>
            <a:lvl1pPr>
              <a:defRPr sz="2000" b="1"/>
            </a:lvl1pPr>
          </a:lstStyle>
          <a:p>
            <a:pPr lvl="0"/>
            <a:r>
              <a:rPr lang="en-US"/>
              <a:t>Click to edit Master title style</a:t>
            </a:r>
            <a:endParaRPr lang="en-SG"/>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32E7A4FD-D6ED-4393-90A4-2897C68C0315}"/>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957C22F7-2986-4AE1-992A-21C4318505F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EC800A1D-7E74-452E-A04C-74F5F15CE2D8}"/>
              </a:ext>
            </a:extLst>
          </p:cNvPr>
          <p:cNvSpPr txBox="1">
            <a:spLocks noGrp="1"/>
          </p:cNvSpPr>
          <p:nvPr>
            <p:ph type="sldNum" sz="quarter" idx="12"/>
          </p:nvPr>
        </p:nvSpPr>
        <p:spPr>
          <a:ln/>
        </p:spPr>
        <p:txBody>
          <a:bodyPr/>
          <a:lstStyle>
            <a:lvl1pPr>
              <a:defRPr/>
            </a:lvl1pPr>
          </a:lstStyle>
          <a:p>
            <a:fld id="{EAC4890C-A85D-4DB3-8E71-342D09F96947}" type="slidenum">
              <a:rPr lang="en-US" altLang="en-US"/>
              <a:pPr/>
              <a:t>‹#›</a:t>
            </a:fld>
            <a:endParaRPr lang="en-US" altLang="en-US"/>
          </a:p>
        </p:txBody>
      </p:sp>
    </p:spTree>
    <p:extLst>
      <p:ext uri="{BB962C8B-B14F-4D97-AF65-F5344CB8AC3E}">
        <p14:creationId xmlns:p14="http://schemas.microsoft.com/office/powerpoint/2010/main" val="2387087674"/>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lstStyle>
            <a:lvl1pPr>
              <a:defRPr sz="2000" b="1"/>
            </a:lvl1pPr>
          </a:lstStyle>
          <a:p>
            <a:pPr lvl="0"/>
            <a:r>
              <a:rPr lang="en-US"/>
              <a:t>Click to edit Master title style</a:t>
            </a:r>
            <a:endParaRPr lang="en-SG"/>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lang="en-SG" sz="3200"/>
            </a:lvl1pPr>
          </a:lstStyle>
          <a:p>
            <a:pPr lvl="0"/>
            <a:endParaRPr lang="en-SG"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02C0416B-53AE-46BC-A4E3-37539A7E5422}"/>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A49BA45-FDD9-4942-AD3D-774214104BE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89D482E7-5C40-467E-BCBD-B92D5FBF65F4}"/>
              </a:ext>
            </a:extLst>
          </p:cNvPr>
          <p:cNvSpPr txBox="1">
            <a:spLocks noGrp="1"/>
          </p:cNvSpPr>
          <p:nvPr>
            <p:ph type="sldNum" sz="quarter" idx="12"/>
          </p:nvPr>
        </p:nvSpPr>
        <p:spPr>
          <a:ln/>
        </p:spPr>
        <p:txBody>
          <a:bodyPr/>
          <a:lstStyle>
            <a:lvl1pPr>
              <a:defRPr/>
            </a:lvl1pPr>
          </a:lstStyle>
          <a:p>
            <a:fld id="{AFBA7CE2-8E3D-4830-BF70-3765C46A91F5}" type="slidenum">
              <a:rPr lang="en-US" altLang="en-US"/>
              <a:pPr/>
              <a:t>‹#›</a:t>
            </a:fld>
            <a:endParaRPr lang="en-US" altLang="en-US"/>
          </a:p>
        </p:txBody>
      </p:sp>
    </p:spTree>
    <p:extLst>
      <p:ext uri="{BB962C8B-B14F-4D97-AF65-F5344CB8AC3E}">
        <p14:creationId xmlns:p14="http://schemas.microsoft.com/office/powerpoint/2010/main" val="276685783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379777AC-9EED-4B4C-9F16-E81DD6523370}"/>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923BA732-5A7F-4FB0-9249-51DD47EEC54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112E7944-096F-4CBF-8D6B-53837F4604DB}"/>
              </a:ext>
            </a:extLst>
          </p:cNvPr>
          <p:cNvSpPr txBox="1">
            <a:spLocks noGrp="1"/>
          </p:cNvSpPr>
          <p:nvPr>
            <p:ph type="sldNum" sz="quarter" idx="12"/>
          </p:nvPr>
        </p:nvSpPr>
        <p:spPr>
          <a:ln/>
        </p:spPr>
        <p:txBody>
          <a:bodyPr/>
          <a:lstStyle>
            <a:lvl1pPr>
              <a:defRPr/>
            </a:lvl1pPr>
          </a:lstStyle>
          <a:p>
            <a:fld id="{1F2FC48D-1B79-46C7-9C91-F62D446AEB32}" type="slidenum">
              <a:rPr lang="en-US" altLang="en-US"/>
              <a:pPr/>
              <a:t>‹#›</a:t>
            </a:fld>
            <a:endParaRPr lang="en-US" altLang="en-US"/>
          </a:p>
        </p:txBody>
      </p:sp>
    </p:spTree>
    <p:extLst>
      <p:ext uri="{BB962C8B-B14F-4D97-AF65-F5344CB8AC3E}">
        <p14:creationId xmlns:p14="http://schemas.microsoft.com/office/powerpoint/2010/main" val="3022775560"/>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48446" y="473073"/>
            <a:ext cx="2038353" cy="5394329"/>
          </a:xfrm>
        </p:spPr>
        <p:txBody>
          <a:bodyPr vert="eaVert"/>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a:xfrm>
            <a:off x="533396" y="473073"/>
            <a:ext cx="5962646" cy="53943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81250688-D3FF-48BD-B0E5-29CC638A8463}"/>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F91D125-9B9B-4A54-9438-3E04E1579FC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BF3D608-3A39-4DE7-81D8-368495D0522E}"/>
              </a:ext>
            </a:extLst>
          </p:cNvPr>
          <p:cNvSpPr txBox="1">
            <a:spLocks noGrp="1"/>
          </p:cNvSpPr>
          <p:nvPr>
            <p:ph type="sldNum" sz="quarter" idx="12"/>
          </p:nvPr>
        </p:nvSpPr>
        <p:spPr>
          <a:ln/>
        </p:spPr>
        <p:txBody>
          <a:bodyPr/>
          <a:lstStyle>
            <a:lvl1pPr>
              <a:defRPr/>
            </a:lvl1pPr>
          </a:lstStyle>
          <a:p>
            <a:fld id="{E60C5930-35BB-47D7-8DCB-A063A0031715}" type="slidenum">
              <a:rPr lang="en-US" altLang="en-US"/>
              <a:pPr/>
              <a:t>‹#›</a:t>
            </a:fld>
            <a:endParaRPr lang="en-US" altLang="en-US"/>
          </a:p>
        </p:txBody>
      </p:sp>
    </p:spTree>
    <p:extLst>
      <p:ext uri="{BB962C8B-B14F-4D97-AF65-F5344CB8AC3E}">
        <p14:creationId xmlns:p14="http://schemas.microsoft.com/office/powerpoint/2010/main" val="46988231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B04FD0E2-B5D5-4203-BEC6-D977C0FEE6F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342CD3-E40A-47E2-8D77-8324E9A6E8D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AAB3EA-3B10-4537-AC6E-D69C63437BD8}"/>
              </a:ext>
            </a:extLst>
          </p:cNvPr>
          <p:cNvSpPr txBox="1">
            <a:spLocks noGrp="1"/>
          </p:cNvSpPr>
          <p:nvPr>
            <p:ph type="sldNum" sz="quarter" idx="12"/>
          </p:nvPr>
        </p:nvSpPr>
        <p:spPr>
          <a:ln/>
        </p:spPr>
        <p:txBody>
          <a:bodyPr/>
          <a:lstStyle>
            <a:lvl1pPr>
              <a:defRPr/>
            </a:lvl1pPr>
          </a:lstStyle>
          <a:p>
            <a:fld id="{DB6ED5B2-A39B-4340-9BD0-662A38512E64}" type="slidenum">
              <a:rPr lang="en-US" altLang="en-US"/>
              <a:pPr/>
              <a:t>‹#›</a:t>
            </a:fld>
            <a:endParaRPr lang="en-US" altLang="en-US"/>
          </a:p>
        </p:txBody>
      </p:sp>
    </p:spTree>
    <p:extLst>
      <p:ext uri="{BB962C8B-B14F-4D97-AF65-F5344CB8AC3E}">
        <p14:creationId xmlns:p14="http://schemas.microsoft.com/office/powerpoint/2010/main" val="451933623"/>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C3DC7A-4814-4C63-8158-96397126B06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0BF4AA-1F82-4D1C-A7AC-5F0E918FB99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713889-925F-4C05-B266-90717F3AC948}"/>
              </a:ext>
            </a:extLst>
          </p:cNvPr>
          <p:cNvSpPr txBox="1">
            <a:spLocks noGrp="1"/>
          </p:cNvSpPr>
          <p:nvPr>
            <p:ph type="sldNum" sz="quarter" idx="12"/>
          </p:nvPr>
        </p:nvSpPr>
        <p:spPr>
          <a:ln/>
        </p:spPr>
        <p:txBody>
          <a:bodyPr/>
          <a:lstStyle>
            <a:lvl1pPr>
              <a:defRPr/>
            </a:lvl1pPr>
          </a:lstStyle>
          <a:p>
            <a:fld id="{2F1BE51B-9D49-44C9-AE62-630B79AA3F6B}" type="slidenum">
              <a:rPr lang="en-US" altLang="en-US"/>
              <a:pPr/>
              <a:t>‹#›</a:t>
            </a:fld>
            <a:endParaRPr lang="en-US" altLang="en-US"/>
          </a:p>
        </p:txBody>
      </p:sp>
    </p:spTree>
    <p:extLst>
      <p:ext uri="{BB962C8B-B14F-4D97-AF65-F5344CB8AC3E}">
        <p14:creationId xmlns:p14="http://schemas.microsoft.com/office/powerpoint/2010/main" val="2641856470"/>
      </p:ext>
    </p:extLst>
  </p:cSld>
  <p:clrMapOvr>
    <a:masterClrMapping/>
  </p:clrMapOvr>
  <p:transition/>
  <p:hf sldNum="0" hdr="0" ftr="0" dt="0"/>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81E5D20-BC1A-47DD-B594-9BE2D4F95EE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AE6B72-16A6-4C66-B11A-9295256BE29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050C18-0BBA-4323-9CF6-0D9CC6F60485}"/>
              </a:ext>
            </a:extLst>
          </p:cNvPr>
          <p:cNvSpPr txBox="1">
            <a:spLocks noGrp="1"/>
          </p:cNvSpPr>
          <p:nvPr>
            <p:ph type="sldNum" sz="quarter" idx="12"/>
          </p:nvPr>
        </p:nvSpPr>
        <p:spPr>
          <a:ln/>
        </p:spPr>
        <p:txBody>
          <a:bodyPr/>
          <a:lstStyle>
            <a:lvl1pPr>
              <a:defRPr/>
            </a:lvl1pPr>
          </a:lstStyle>
          <a:p>
            <a:fld id="{47E96025-8617-495E-9F08-976E26F2E0D5}" type="slidenum">
              <a:rPr lang="en-US" altLang="en-US"/>
              <a:pPr/>
              <a:t>‹#›</a:t>
            </a:fld>
            <a:endParaRPr lang="en-US" altLang="en-US"/>
          </a:p>
        </p:txBody>
      </p:sp>
    </p:spTree>
    <p:extLst>
      <p:ext uri="{BB962C8B-B14F-4D97-AF65-F5344CB8AC3E}">
        <p14:creationId xmlns:p14="http://schemas.microsoft.com/office/powerpoint/2010/main" val="1144644386"/>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30898A-23EE-4CEA-8505-93FEE83BCB2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646192-2622-4467-9259-7AB0EA18E6D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B32D2D-21CB-47E7-8475-86985310B4A5}"/>
              </a:ext>
            </a:extLst>
          </p:cNvPr>
          <p:cNvSpPr txBox="1">
            <a:spLocks noGrp="1"/>
          </p:cNvSpPr>
          <p:nvPr>
            <p:ph type="sldNum" sz="quarter" idx="12"/>
          </p:nvPr>
        </p:nvSpPr>
        <p:spPr>
          <a:ln/>
        </p:spPr>
        <p:txBody>
          <a:bodyPr/>
          <a:lstStyle>
            <a:lvl1pPr>
              <a:defRPr/>
            </a:lvl1pPr>
          </a:lstStyle>
          <a:p>
            <a:fld id="{6BC91C1B-93D4-44F9-AF9C-8606725F0052}" type="slidenum">
              <a:rPr lang="en-US" altLang="en-US"/>
              <a:pPr/>
              <a:t>‹#›</a:t>
            </a:fld>
            <a:endParaRPr lang="en-US" altLang="en-US"/>
          </a:p>
        </p:txBody>
      </p:sp>
    </p:spTree>
    <p:extLst>
      <p:ext uri="{BB962C8B-B14F-4D97-AF65-F5344CB8AC3E}">
        <p14:creationId xmlns:p14="http://schemas.microsoft.com/office/powerpoint/2010/main" val="1251556734"/>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5EDEEE-9720-49CF-8BC9-0740214F0CBD}"/>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5005A9-5BF5-41E7-BA2F-6ECF1F298017}"/>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372F954-25D7-4DEA-B379-FA64B77B758C}"/>
              </a:ext>
            </a:extLst>
          </p:cNvPr>
          <p:cNvSpPr txBox="1">
            <a:spLocks noGrp="1"/>
          </p:cNvSpPr>
          <p:nvPr>
            <p:ph type="sldNum" sz="quarter" idx="12"/>
          </p:nvPr>
        </p:nvSpPr>
        <p:spPr>
          <a:ln/>
        </p:spPr>
        <p:txBody>
          <a:bodyPr/>
          <a:lstStyle>
            <a:lvl1pPr>
              <a:defRPr/>
            </a:lvl1pPr>
          </a:lstStyle>
          <a:p>
            <a:fld id="{EC129C48-192B-4EF2-A0DD-D6981292BB83}" type="slidenum">
              <a:rPr lang="en-US" altLang="en-US"/>
              <a:pPr/>
              <a:t>‹#›</a:t>
            </a:fld>
            <a:endParaRPr lang="en-US" altLang="en-US"/>
          </a:p>
        </p:txBody>
      </p:sp>
    </p:spTree>
    <p:extLst>
      <p:ext uri="{BB962C8B-B14F-4D97-AF65-F5344CB8AC3E}">
        <p14:creationId xmlns:p14="http://schemas.microsoft.com/office/powerpoint/2010/main" val="117579867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97FC9593-4830-4AA9-85AD-24CF2F996C2D}"/>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BB6BC06-C39C-4E61-B8E9-8BF02E72A0DE}"/>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C55DC3-38C3-4225-9002-FA5F539EDDBA}"/>
              </a:ext>
            </a:extLst>
          </p:cNvPr>
          <p:cNvSpPr txBox="1">
            <a:spLocks noGrp="1"/>
          </p:cNvSpPr>
          <p:nvPr>
            <p:ph type="sldNum" sz="quarter" idx="12"/>
          </p:nvPr>
        </p:nvSpPr>
        <p:spPr>
          <a:ln/>
        </p:spPr>
        <p:txBody>
          <a:bodyPr/>
          <a:lstStyle>
            <a:lvl1pPr>
              <a:defRPr/>
            </a:lvl1pPr>
          </a:lstStyle>
          <a:p>
            <a:fld id="{B01D361C-F6D8-4F85-91B8-EC25C6A53DDC}" type="slidenum">
              <a:rPr lang="en-US" altLang="en-US"/>
              <a:pPr/>
              <a:t>‹#›</a:t>
            </a:fld>
            <a:endParaRPr lang="en-US" altLang="en-US"/>
          </a:p>
        </p:txBody>
      </p:sp>
    </p:spTree>
    <p:extLst>
      <p:ext uri="{BB962C8B-B14F-4D97-AF65-F5344CB8AC3E}">
        <p14:creationId xmlns:p14="http://schemas.microsoft.com/office/powerpoint/2010/main" val="344957959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3AD308-70C1-407E-9A3E-49622F1D2B4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21E6C143-F9E8-43FA-A7A3-5FBCC39D395A}"/>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A1710BFB-9566-4C98-B032-6E4B751E51CA}"/>
              </a:ext>
            </a:extLst>
          </p:cNvPr>
          <p:cNvSpPr>
            <a:spLocks noGrp="1" noChangeArrowheads="1"/>
          </p:cNvSpPr>
          <p:nvPr>
            <p:ph type="sldNum" sz="quarter" idx="12"/>
          </p:nvPr>
        </p:nvSpPr>
        <p:spPr/>
        <p:txBody>
          <a:bodyPr/>
          <a:lstStyle>
            <a:lvl1pPr eaLnBrk="1" hangingPunct="1">
              <a:defRPr/>
            </a:lvl1pPr>
          </a:lstStyle>
          <a:p>
            <a:fld id="{BC40AE10-ABC6-48AF-B041-A9E9FC016A56}" type="slidenum">
              <a:rPr lang="en-US" altLang="en-US"/>
              <a:pPr/>
              <a:t>‹#›</a:t>
            </a:fld>
            <a:endParaRPr lang="en-US" altLang="en-US"/>
          </a:p>
        </p:txBody>
      </p:sp>
    </p:spTree>
    <p:extLst>
      <p:ext uri="{BB962C8B-B14F-4D97-AF65-F5344CB8AC3E}">
        <p14:creationId xmlns:p14="http://schemas.microsoft.com/office/powerpoint/2010/main" val="15769702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216108-C08E-4296-A087-C511D2E751E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210D2F9-1AB0-4F7D-AA78-76C639C0614F}"/>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B962F85-4778-47CA-AD2B-638F7560E1A5}"/>
              </a:ext>
            </a:extLst>
          </p:cNvPr>
          <p:cNvSpPr txBox="1">
            <a:spLocks noGrp="1"/>
          </p:cNvSpPr>
          <p:nvPr>
            <p:ph type="sldNum" sz="quarter" idx="12"/>
          </p:nvPr>
        </p:nvSpPr>
        <p:spPr>
          <a:ln/>
        </p:spPr>
        <p:txBody>
          <a:bodyPr/>
          <a:lstStyle>
            <a:lvl1pPr>
              <a:defRPr/>
            </a:lvl1pPr>
          </a:lstStyle>
          <a:p>
            <a:fld id="{618D8F95-938B-49C0-95CE-F7E06C3437A1}" type="slidenum">
              <a:rPr lang="en-US" altLang="en-US"/>
              <a:pPr/>
              <a:t>‹#›</a:t>
            </a:fld>
            <a:endParaRPr lang="en-US" altLang="en-US"/>
          </a:p>
        </p:txBody>
      </p:sp>
    </p:spTree>
    <p:extLst>
      <p:ext uri="{BB962C8B-B14F-4D97-AF65-F5344CB8AC3E}">
        <p14:creationId xmlns:p14="http://schemas.microsoft.com/office/powerpoint/2010/main" val="2712487918"/>
      </p:ext>
    </p:extLst>
  </p:cSld>
  <p:clrMapOvr>
    <a:masterClrMapping/>
  </p:clrMapOvr>
  <p:transition/>
  <p:hf sldNum="0" hdr="0" ftr="0" dt="0"/>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58EF373-3715-408C-A0E5-0500487CF2D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3436E8-1D42-4C22-9B00-EDC958F60CC9}"/>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C879A5-0221-478F-94CA-73D615A7CF23}"/>
              </a:ext>
            </a:extLst>
          </p:cNvPr>
          <p:cNvSpPr txBox="1">
            <a:spLocks noGrp="1"/>
          </p:cNvSpPr>
          <p:nvPr>
            <p:ph type="sldNum" sz="quarter" idx="12"/>
          </p:nvPr>
        </p:nvSpPr>
        <p:spPr>
          <a:ln/>
        </p:spPr>
        <p:txBody>
          <a:bodyPr/>
          <a:lstStyle>
            <a:lvl1pPr>
              <a:defRPr/>
            </a:lvl1pPr>
          </a:lstStyle>
          <a:p>
            <a:fld id="{FF3A8F4A-FBD1-49D6-9B38-0029BACA0F68}" type="slidenum">
              <a:rPr lang="en-US" altLang="en-US"/>
              <a:pPr/>
              <a:t>‹#›</a:t>
            </a:fld>
            <a:endParaRPr lang="en-US" altLang="en-US"/>
          </a:p>
        </p:txBody>
      </p:sp>
    </p:spTree>
    <p:extLst>
      <p:ext uri="{BB962C8B-B14F-4D97-AF65-F5344CB8AC3E}">
        <p14:creationId xmlns:p14="http://schemas.microsoft.com/office/powerpoint/2010/main" val="427577118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D2355F0-5D78-49F3-B1D4-788C5621A9F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4921D7-B778-48FA-AC3B-8453347F5E7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9B3834-A7C5-43B7-879F-15ED038D9EA8}"/>
              </a:ext>
            </a:extLst>
          </p:cNvPr>
          <p:cNvSpPr txBox="1">
            <a:spLocks noGrp="1"/>
          </p:cNvSpPr>
          <p:nvPr>
            <p:ph type="sldNum" sz="quarter" idx="12"/>
          </p:nvPr>
        </p:nvSpPr>
        <p:spPr>
          <a:ln/>
        </p:spPr>
        <p:txBody>
          <a:bodyPr/>
          <a:lstStyle>
            <a:lvl1pPr>
              <a:defRPr/>
            </a:lvl1pPr>
          </a:lstStyle>
          <a:p>
            <a:fld id="{52A96D9F-6058-48EF-9265-455D8CD23479}" type="slidenum">
              <a:rPr lang="en-US" altLang="en-US"/>
              <a:pPr/>
              <a:t>‹#›</a:t>
            </a:fld>
            <a:endParaRPr lang="en-US" altLang="en-US"/>
          </a:p>
        </p:txBody>
      </p:sp>
    </p:spTree>
    <p:extLst>
      <p:ext uri="{BB962C8B-B14F-4D97-AF65-F5344CB8AC3E}">
        <p14:creationId xmlns:p14="http://schemas.microsoft.com/office/powerpoint/2010/main" val="1977285810"/>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070664-36DA-45C6-9252-B2C2AC8AA00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8AB801-F0B5-437F-9D0F-642A29A8EB1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369539-38D1-4BC6-B847-816D584EA36C}"/>
              </a:ext>
            </a:extLst>
          </p:cNvPr>
          <p:cNvSpPr txBox="1">
            <a:spLocks noGrp="1"/>
          </p:cNvSpPr>
          <p:nvPr>
            <p:ph type="sldNum" sz="quarter" idx="12"/>
          </p:nvPr>
        </p:nvSpPr>
        <p:spPr>
          <a:ln/>
        </p:spPr>
        <p:txBody>
          <a:bodyPr/>
          <a:lstStyle>
            <a:lvl1pPr>
              <a:defRPr/>
            </a:lvl1pPr>
          </a:lstStyle>
          <a:p>
            <a:fld id="{90FC4F63-C428-48C4-9C19-FA36D7482D1D}" type="slidenum">
              <a:rPr lang="en-US" altLang="en-US"/>
              <a:pPr/>
              <a:t>‹#›</a:t>
            </a:fld>
            <a:endParaRPr lang="en-US" altLang="en-US"/>
          </a:p>
        </p:txBody>
      </p:sp>
    </p:spTree>
    <p:extLst>
      <p:ext uri="{BB962C8B-B14F-4D97-AF65-F5344CB8AC3E}">
        <p14:creationId xmlns:p14="http://schemas.microsoft.com/office/powerpoint/2010/main" val="2636569888"/>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2F0595-550F-4111-8156-81F663A591B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A65DB-9D66-4919-995D-2E9CCD9F4A9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07F2E0-E2F2-4924-BA90-3568DBDB55BC}"/>
              </a:ext>
            </a:extLst>
          </p:cNvPr>
          <p:cNvSpPr txBox="1">
            <a:spLocks noGrp="1"/>
          </p:cNvSpPr>
          <p:nvPr>
            <p:ph type="sldNum" sz="quarter" idx="12"/>
          </p:nvPr>
        </p:nvSpPr>
        <p:spPr>
          <a:ln/>
        </p:spPr>
        <p:txBody>
          <a:bodyPr/>
          <a:lstStyle>
            <a:lvl1pPr>
              <a:defRPr/>
            </a:lvl1pPr>
          </a:lstStyle>
          <a:p>
            <a:fld id="{C89C1220-191B-4B24-A5B4-57C530CC2352}" type="slidenum">
              <a:rPr lang="en-US" altLang="en-US"/>
              <a:pPr/>
              <a:t>‹#›</a:t>
            </a:fld>
            <a:endParaRPr lang="en-US" altLang="en-US"/>
          </a:p>
        </p:txBody>
      </p:sp>
    </p:spTree>
    <p:extLst>
      <p:ext uri="{BB962C8B-B14F-4D97-AF65-F5344CB8AC3E}">
        <p14:creationId xmlns:p14="http://schemas.microsoft.com/office/powerpoint/2010/main" val="28567975"/>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00000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00000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2B48008A-1FE3-4A1A-96FF-D78770D25E7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366FD8-F5B8-43FE-BC71-FEE5AC67DAE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22DC26-3726-4E07-87DA-1F7825B41F24}"/>
              </a:ext>
            </a:extLst>
          </p:cNvPr>
          <p:cNvSpPr txBox="1">
            <a:spLocks noGrp="1"/>
          </p:cNvSpPr>
          <p:nvPr>
            <p:ph type="sldNum" sz="quarter" idx="12"/>
          </p:nvPr>
        </p:nvSpPr>
        <p:spPr>
          <a:ln/>
        </p:spPr>
        <p:txBody>
          <a:bodyPr/>
          <a:lstStyle>
            <a:lvl1pPr>
              <a:defRPr/>
            </a:lvl1pPr>
          </a:lstStyle>
          <a:p>
            <a:fld id="{933BC357-8207-42B4-9F06-D99316421C84}" type="slidenum">
              <a:rPr lang="en-US" altLang="en-US"/>
              <a:pPr/>
              <a:t>‹#›</a:t>
            </a:fld>
            <a:endParaRPr lang="en-US" altLang="en-US"/>
          </a:p>
        </p:txBody>
      </p:sp>
    </p:spTree>
    <p:extLst>
      <p:ext uri="{BB962C8B-B14F-4D97-AF65-F5344CB8AC3E}">
        <p14:creationId xmlns:p14="http://schemas.microsoft.com/office/powerpoint/2010/main" val="3034307814"/>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D944D0-6985-4486-9D49-6D0FFACCC7F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895B42-1B93-4AF6-81C2-97D4E2D6F5E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44D22F-C2DE-4AFC-A3F2-450D005EF956}"/>
              </a:ext>
            </a:extLst>
          </p:cNvPr>
          <p:cNvSpPr txBox="1">
            <a:spLocks noGrp="1"/>
          </p:cNvSpPr>
          <p:nvPr>
            <p:ph type="sldNum" sz="quarter" idx="12"/>
          </p:nvPr>
        </p:nvSpPr>
        <p:spPr>
          <a:ln/>
        </p:spPr>
        <p:txBody>
          <a:bodyPr/>
          <a:lstStyle>
            <a:lvl1pPr>
              <a:defRPr/>
            </a:lvl1pPr>
          </a:lstStyle>
          <a:p>
            <a:fld id="{66B99BA2-59AD-4B73-828D-67F5EA67517A}" type="slidenum">
              <a:rPr lang="en-US" altLang="en-US"/>
              <a:pPr/>
              <a:t>‹#›</a:t>
            </a:fld>
            <a:endParaRPr lang="en-US" altLang="en-US"/>
          </a:p>
        </p:txBody>
      </p:sp>
    </p:spTree>
    <p:extLst>
      <p:ext uri="{BB962C8B-B14F-4D97-AF65-F5344CB8AC3E}">
        <p14:creationId xmlns:p14="http://schemas.microsoft.com/office/powerpoint/2010/main" val="2333641269"/>
      </p:ext>
    </p:extLst>
  </p:cSld>
  <p:clrMapOvr>
    <a:masterClrMapping/>
  </p:clrMapOvr>
  <p:transition/>
  <p:hf sldNum="0"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6A47415-059A-4232-9A6D-20160AB678C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35BB17-8568-4B5B-B63F-C0C07798A1E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6B0B1C-F9C0-4DAC-803C-CFCD5EFAB18A}"/>
              </a:ext>
            </a:extLst>
          </p:cNvPr>
          <p:cNvSpPr txBox="1">
            <a:spLocks noGrp="1"/>
          </p:cNvSpPr>
          <p:nvPr>
            <p:ph type="sldNum" sz="quarter" idx="12"/>
          </p:nvPr>
        </p:nvSpPr>
        <p:spPr>
          <a:ln/>
        </p:spPr>
        <p:txBody>
          <a:bodyPr/>
          <a:lstStyle>
            <a:lvl1pPr>
              <a:defRPr/>
            </a:lvl1pPr>
          </a:lstStyle>
          <a:p>
            <a:fld id="{486BB4B5-0F81-405A-9652-CE211DED06B3}" type="slidenum">
              <a:rPr lang="en-US" altLang="en-US"/>
              <a:pPr/>
              <a:t>‹#›</a:t>
            </a:fld>
            <a:endParaRPr lang="en-US" altLang="en-US"/>
          </a:p>
        </p:txBody>
      </p:sp>
    </p:spTree>
    <p:extLst>
      <p:ext uri="{BB962C8B-B14F-4D97-AF65-F5344CB8AC3E}">
        <p14:creationId xmlns:p14="http://schemas.microsoft.com/office/powerpoint/2010/main" val="1602322431"/>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CBE15F-3350-48A0-9FBD-79ADA7A3407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F3196E-619A-4BAC-8A8F-99B76271EC0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79E64-5C2F-4AE0-9B07-6C5EB40FA01C}"/>
              </a:ext>
            </a:extLst>
          </p:cNvPr>
          <p:cNvSpPr txBox="1">
            <a:spLocks noGrp="1"/>
          </p:cNvSpPr>
          <p:nvPr>
            <p:ph type="sldNum" sz="quarter" idx="12"/>
          </p:nvPr>
        </p:nvSpPr>
        <p:spPr>
          <a:ln/>
        </p:spPr>
        <p:txBody>
          <a:bodyPr/>
          <a:lstStyle>
            <a:lvl1pPr>
              <a:defRPr/>
            </a:lvl1pPr>
          </a:lstStyle>
          <a:p>
            <a:fld id="{FFBD4178-CF8E-4A72-AB47-F94877F6C0C8}" type="slidenum">
              <a:rPr lang="en-US" altLang="en-US"/>
              <a:pPr/>
              <a:t>‹#›</a:t>
            </a:fld>
            <a:endParaRPr lang="en-US" altLang="en-US"/>
          </a:p>
        </p:txBody>
      </p:sp>
    </p:spTree>
    <p:extLst>
      <p:ext uri="{BB962C8B-B14F-4D97-AF65-F5344CB8AC3E}">
        <p14:creationId xmlns:p14="http://schemas.microsoft.com/office/powerpoint/2010/main" val="2763755045"/>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9AF5B3-1A7D-4F4F-9039-35672561FEB6}"/>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B9CD1B9-6301-44E0-88CA-218AB262F523}"/>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5D092AD-305E-4075-9F05-F53D42347F06}"/>
              </a:ext>
            </a:extLst>
          </p:cNvPr>
          <p:cNvSpPr txBox="1">
            <a:spLocks noGrp="1"/>
          </p:cNvSpPr>
          <p:nvPr>
            <p:ph type="sldNum" sz="quarter" idx="12"/>
          </p:nvPr>
        </p:nvSpPr>
        <p:spPr>
          <a:ln/>
        </p:spPr>
        <p:txBody>
          <a:bodyPr/>
          <a:lstStyle>
            <a:lvl1pPr>
              <a:defRPr/>
            </a:lvl1pPr>
          </a:lstStyle>
          <a:p>
            <a:fld id="{C630134C-1BAB-46DD-A9D1-093493291EE9}" type="slidenum">
              <a:rPr lang="en-US" altLang="en-US"/>
              <a:pPr/>
              <a:t>‹#›</a:t>
            </a:fld>
            <a:endParaRPr lang="en-US" altLang="en-US"/>
          </a:p>
        </p:txBody>
      </p:sp>
    </p:spTree>
    <p:extLst>
      <p:ext uri="{BB962C8B-B14F-4D97-AF65-F5344CB8AC3E}">
        <p14:creationId xmlns:p14="http://schemas.microsoft.com/office/powerpoint/2010/main" val="341045651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CBD15-DB6F-4594-86D8-9038E7E1767E}"/>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5870E5D9-A9FC-4D45-AFEB-5DC3CF15E5F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7F197C20-1C65-487B-BF0E-E4C8CB8D54EC}"/>
              </a:ext>
            </a:extLst>
          </p:cNvPr>
          <p:cNvSpPr>
            <a:spLocks noGrp="1" noChangeArrowheads="1"/>
          </p:cNvSpPr>
          <p:nvPr>
            <p:ph type="sldNum" sz="quarter" idx="12"/>
          </p:nvPr>
        </p:nvSpPr>
        <p:spPr/>
        <p:txBody>
          <a:bodyPr/>
          <a:lstStyle>
            <a:lvl1pPr eaLnBrk="1" hangingPunct="1">
              <a:defRPr/>
            </a:lvl1pPr>
          </a:lstStyle>
          <a:p>
            <a:fld id="{C81EAD2C-7344-46D3-96E2-6C2F93187300}" type="slidenum">
              <a:rPr lang="en-US" altLang="en-US"/>
              <a:pPr/>
              <a:t>‹#›</a:t>
            </a:fld>
            <a:endParaRPr lang="en-US" altLang="en-US"/>
          </a:p>
        </p:txBody>
      </p:sp>
    </p:spTree>
    <p:extLst>
      <p:ext uri="{BB962C8B-B14F-4D97-AF65-F5344CB8AC3E}">
        <p14:creationId xmlns:p14="http://schemas.microsoft.com/office/powerpoint/2010/main" val="186833652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FB7889A0-F97B-4531-934C-85AD49C6D271}"/>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49C3412-6D3A-4696-8471-89B37F819C3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44D899-78DB-479F-ADE7-5851A6BD3055}"/>
              </a:ext>
            </a:extLst>
          </p:cNvPr>
          <p:cNvSpPr txBox="1">
            <a:spLocks noGrp="1"/>
          </p:cNvSpPr>
          <p:nvPr>
            <p:ph type="sldNum" sz="quarter" idx="12"/>
          </p:nvPr>
        </p:nvSpPr>
        <p:spPr>
          <a:ln/>
        </p:spPr>
        <p:txBody>
          <a:bodyPr/>
          <a:lstStyle>
            <a:lvl1pPr>
              <a:defRPr/>
            </a:lvl1pPr>
          </a:lstStyle>
          <a:p>
            <a:fld id="{621C12E4-BC98-4CE0-ACD2-E02B4025F0C9}" type="slidenum">
              <a:rPr lang="en-US" altLang="en-US"/>
              <a:pPr/>
              <a:t>‹#›</a:t>
            </a:fld>
            <a:endParaRPr lang="en-US" altLang="en-US"/>
          </a:p>
        </p:txBody>
      </p:sp>
    </p:spTree>
    <p:extLst>
      <p:ext uri="{BB962C8B-B14F-4D97-AF65-F5344CB8AC3E}">
        <p14:creationId xmlns:p14="http://schemas.microsoft.com/office/powerpoint/2010/main" val="326402554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FB3F06-15D0-45E4-9DF8-220BDE25C566}"/>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F64B25A-DAF0-46E2-85D1-A4EDAC23AE1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CE39995-95A9-4448-83EB-6BD13EDDE0B6}"/>
              </a:ext>
            </a:extLst>
          </p:cNvPr>
          <p:cNvSpPr txBox="1">
            <a:spLocks noGrp="1"/>
          </p:cNvSpPr>
          <p:nvPr>
            <p:ph type="sldNum" sz="quarter" idx="12"/>
          </p:nvPr>
        </p:nvSpPr>
        <p:spPr>
          <a:ln/>
        </p:spPr>
        <p:txBody>
          <a:bodyPr/>
          <a:lstStyle>
            <a:lvl1pPr>
              <a:defRPr/>
            </a:lvl1pPr>
          </a:lstStyle>
          <a:p>
            <a:fld id="{CEB852AC-934D-4086-AF50-AA8008AB1B69}" type="slidenum">
              <a:rPr lang="en-US" altLang="en-US"/>
              <a:pPr/>
              <a:t>‹#›</a:t>
            </a:fld>
            <a:endParaRPr lang="en-US" altLang="en-US"/>
          </a:p>
        </p:txBody>
      </p:sp>
    </p:spTree>
    <p:extLst>
      <p:ext uri="{BB962C8B-B14F-4D97-AF65-F5344CB8AC3E}">
        <p14:creationId xmlns:p14="http://schemas.microsoft.com/office/powerpoint/2010/main" val="4153766792"/>
      </p:ext>
    </p:extLst>
  </p:cSld>
  <p:clrMapOvr>
    <a:masterClrMapping/>
  </p:clrMapOvr>
  <p:transition/>
  <p:hf sldNum="0"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7B657697-4D08-4896-ABDE-4546824175B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A9C432C-C282-449A-8C24-A7E72E5622F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DCA7FE-F087-4BF2-9A6F-A9B018BB1A1E}"/>
              </a:ext>
            </a:extLst>
          </p:cNvPr>
          <p:cNvSpPr txBox="1">
            <a:spLocks noGrp="1"/>
          </p:cNvSpPr>
          <p:nvPr>
            <p:ph type="sldNum" sz="quarter" idx="12"/>
          </p:nvPr>
        </p:nvSpPr>
        <p:spPr>
          <a:ln/>
        </p:spPr>
        <p:txBody>
          <a:bodyPr/>
          <a:lstStyle>
            <a:lvl1pPr>
              <a:defRPr/>
            </a:lvl1pPr>
          </a:lstStyle>
          <a:p>
            <a:fld id="{41DCBAC8-18B1-4D2F-B825-9F6CCDB4012E}" type="slidenum">
              <a:rPr lang="en-US" altLang="en-US"/>
              <a:pPr/>
              <a:t>‹#›</a:t>
            </a:fld>
            <a:endParaRPr lang="en-US" altLang="en-US"/>
          </a:p>
        </p:txBody>
      </p:sp>
    </p:spTree>
    <p:extLst>
      <p:ext uri="{BB962C8B-B14F-4D97-AF65-F5344CB8AC3E}">
        <p14:creationId xmlns:p14="http://schemas.microsoft.com/office/powerpoint/2010/main" val="4216637612"/>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F9D40B28-3900-4173-9008-CD52D9B4736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D29244-9FB6-404A-BD3B-01F72CE68B3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60F1C7-85B8-4492-B318-2D40080ED2CB}"/>
              </a:ext>
            </a:extLst>
          </p:cNvPr>
          <p:cNvSpPr txBox="1">
            <a:spLocks noGrp="1"/>
          </p:cNvSpPr>
          <p:nvPr>
            <p:ph type="sldNum" sz="quarter" idx="12"/>
          </p:nvPr>
        </p:nvSpPr>
        <p:spPr>
          <a:ln/>
        </p:spPr>
        <p:txBody>
          <a:bodyPr/>
          <a:lstStyle>
            <a:lvl1pPr>
              <a:defRPr/>
            </a:lvl1pPr>
          </a:lstStyle>
          <a:p>
            <a:fld id="{A2DDF850-5758-44FE-AA1A-4F46A2BCFF71}" type="slidenum">
              <a:rPr lang="en-US" altLang="en-US"/>
              <a:pPr/>
              <a:t>‹#›</a:t>
            </a:fld>
            <a:endParaRPr lang="en-US" altLang="en-US"/>
          </a:p>
        </p:txBody>
      </p:sp>
    </p:spTree>
    <p:extLst>
      <p:ext uri="{BB962C8B-B14F-4D97-AF65-F5344CB8AC3E}">
        <p14:creationId xmlns:p14="http://schemas.microsoft.com/office/powerpoint/2010/main" val="2973903677"/>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B31A29-043D-4C6A-BB64-1F6E1527F7D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303A08-08DA-4B1E-A462-D0924F820B9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004734-F7F1-45F5-AE1C-54EAF212E5BB}"/>
              </a:ext>
            </a:extLst>
          </p:cNvPr>
          <p:cNvSpPr txBox="1">
            <a:spLocks noGrp="1"/>
          </p:cNvSpPr>
          <p:nvPr>
            <p:ph type="sldNum" sz="quarter" idx="12"/>
          </p:nvPr>
        </p:nvSpPr>
        <p:spPr>
          <a:ln/>
        </p:spPr>
        <p:txBody>
          <a:bodyPr/>
          <a:lstStyle>
            <a:lvl1pPr>
              <a:defRPr/>
            </a:lvl1pPr>
          </a:lstStyle>
          <a:p>
            <a:fld id="{23E575C1-1085-4F3A-BECB-587039F882CB}" type="slidenum">
              <a:rPr lang="en-US" altLang="en-US"/>
              <a:pPr/>
              <a:t>‹#›</a:t>
            </a:fld>
            <a:endParaRPr lang="en-US" altLang="en-US"/>
          </a:p>
        </p:txBody>
      </p:sp>
    </p:spTree>
    <p:extLst>
      <p:ext uri="{BB962C8B-B14F-4D97-AF65-F5344CB8AC3E}">
        <p14:creationId xmlns:p14="http://schemas.microsoft.com/office/powerpoint/2010/main" val="3777167583"/>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F51D5A-9C3D-46C1-8841-03E9BFD5E6F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2B1448-7D7A-46FE-A928-68DC7EAE778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E192BC-53F8-4906-B484-89BC89517C20}"/>
              </a:ext>
            </a:extLst>
          </p:cNvPr>
          <p:cNvSpPr txBox="1">
            <a:spLocks noGrp="1"/>
          </p:cNvSpPr>
          <p:nvPr>
            <p:ph type="sldNum" sz="quarter" idx="12"/>
          </p:nvPr>
        </p:nvSpPr>
        <p:spPr>
          <a:ln/>
        </p:spPr>
        <p:txBody>
          <a:bodyPr/>
          <a:lstStyle>
            <a:lvl1pPr>
              <a:defRPr/>
            </a:lvl1pPr>
          </a:lstStyle>
          <a:p>
            <a:fld id="{B290B8F2-947C-4CC4-91F8-4A4E8304277A}" type="slidenum">
              <a:rPr lang="en-US" altLang="en-US"/>
              <a:pPr/>
              <a:t>‹#›</a:t>
            </a:fld>
            <a:endParaRPr lang="en-US" altLang="en-US"/>
          </a:p>
        </p:txBody>
      </p:sp>
    </p:spTree>
    <p:extLst>
      <p:ext uri="{BB962C8B-B14F-4D97-AF65-F5344CB8AC3E}">
        <p14:creationId xmlns:p14="http://schemas.microsoft.com/office/powerpoint/2010/main" val="369599178"/>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C9C94D-3508-4D8B-B400-C1761AA4C209}"/>
              </a:ext>
            </a:extLst>
          </p:cNvPr>
          <p:cNvSpPr txBox="1">
            <a:spLocks noGrp="1"/>
          </p:cNvSpPr>
          <p:nvPr>
            <p:ph type="dt" sz="half" idx="10"/>
          </p:nvPr>
        </p:nvSpPr>
        <p:spPr/>
        <p:txBody>
          <a:bodyPr/>
          <a:lstStyle>
            <a:lvl1pPr eaLnBrk="1" hangingPunct="0">
              <a:defRPr>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E6B1820B-6DD5-45A0-9730-E36B8B23BD4A}"/>
              </a:ext>
            </a:extLst>
          </p:cNvPr>
          <p:cNvSpPr txBox="1">
            <a:spLocks noGrp="1"/>
          </p:cNvSpPr>
          <p:nvPr>
            <p:ph type="ftr" sz="quarter" idx="11"/>
          </p:nvPr>
        </p:nvSpPr>
        <p:spPr/>
        <p:txBody>
          <a:bodyPr/>
          <a:lstStyle>
            <a:lvl1pPr eaLnBrk="1" hangingPunct="0">
              <a:defRPr>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B57D55A3-082D-469F-9EE5-983DB840AB05}"/>
              </a:ext>
            </a:extLst>
          </p:cNvPr>
          <p:cNvSpPr txBox="1">
            <a:spLocks noGrp="1"/>
          </p:cNvSpPr>
          <p:nvPr>
            <p:ph type="sldNum" sz="quarter" idx="12"/>
          </p:nvPr>
        </p:nvSpPr>
        <p:spPr/>
        <p:txBody>
          <a:bodyPr/>
          <a:lstStyle>
            <a:lvl1pPr hangingPunct="0">
              <a:defRPr/>
            </a:lvl1pPr>
          </a:lstStyle>
          <a:p>
            <a:fld id="{0BBFEBED-DA54-4DF6-BA48-4716DA037BA0}" type="slidenum">
              <a:rPr lang="en-US" altLang="en-US"/>
              <a:pPr/>
              <a:t>‹#›</a:t>
            </a:fld>
            <a:endParaRPr lang="en-US" altLang="en-US"/>
          </a:p>
        </p:txBody>
      </p:sp>
    </p:spTree>
    <p:extLst>
      <p:ext uri="{BB962C8B-B14F-4D97-AF65-F5344CB8AC3E}">
        <p14:creationId xmlns:p14="http://schemas.microsoft.com/office/powerpoint/2010/main" val="396483742"/>
      </p:ext>
    </p:extLst>
  </p:cSld>
  <p:clrMapOvr>
    <a:masterClrMapping/>
  </p:clrMapOvr>
  <p:transition/>
  <p:hf sldNum="0" hdr="0" ftr="0" dt="0"/>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64E3AA5-A54E-499E-81F3-877EC3F65C0C}"/>
              </a:ext>
            </a:extLst>
          </p:cNvPr>
          <p:cNvSpPr txBox="1">
            <a:spLocks noGrp="1"/>
          </p:cNvSpPr>
          <p:nvPr>
            <p:ph type="dt" sz="half" idx="10"/>
          </p:nvPr>
        </p:nvSpPr>
        <p:spPr/>
        <p:txBody>
          <a:bodyPr anchorCtr="1"/>
          <a:lstStyle>
            <a:lvl1pPr algn="ctr" eaLnBrk="1" hangingPunct="0">
              <a:defRPr>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Rectangle 5">
            <a:extLst>
              <a:ext uri="{FF2B5EF4-FFF2-40B4-BE49-F238E27FC236}">
                <a16:creationId xmlns:a16="http://schemas.microsoft.com/office/drawing/2014/main" id="{591666D0-772E-4FB1-9247-0432C997481C}"/>
              </a:ext>
            </a:extLst>
          </p:cNvPr>
          <p:cNvSpPr txBox="1">
            <a:spLocks noGrp="1"/>
          </p:cNvSpPr>
          <p:nvPr>
            <p:ph type="ftr" sz="quarter" idx="11"/>
          </p:nvPr>
        </p:nvSpPr>
        <p:spPr/>
        <p:txBody>
          <a:bodyPr/>
          <a:lstStyle>
            <a:lvl1pPr eaLnBrk="1" hangingPunct="0">
              <a:defRPr>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Rectangle 6">
            <a:extLst>
              <a:ext uri="{FF2B5EF4-FFF2-40B4-BE49-F238E27FC236}">
                <a16:creationId xmlns:a16="http://schemas.microsoft.com/office/drawing/2014/main" id="{10EEF174-91CC-48F3-B63D-EC63F68E12DC}"/>
              </a:ext>
            </a:extLst>
          </p:cNvPr>
          <p:cNvSpPr txBox="1">
            <a:spLocks noGrp="1"/>
          </p:cNvSpPr>
          <p:nvPr>
            <p:ph type="sldNum" sz="quarter" idx="12"/>
          </p:nvPr>
        </p:nvSpPr>
        <p:spPr/>
        <p:txBody>
          <a:bodyPr/>
          <a:lstStyle>
            <a:lvl1pPr hangingPunct="0">
              <a:defRPr/>
            </a:lvl1pPr>
          </a:lstStyle>
          <a:p>
            <a:fld id="{991A9BF8-3A6E-46CE-B8C2-A63D0ABC9509}" type="slidenum">
              <a:rPr lang="en-US" altLang="en-US"/>
              <a:pPr/>
              <a:t>‹#›</a:t>
            </a:fld>
            <a:endParaRPr lang="en-US" altLang="en-US"/>
          </a:p>
        </p:txBody>
      </p:sp>
    </p:spTree>
    <p:extLst>
      <p:ext uri="{BB962C8B-B14F-4D97-AF65-F5344CB8AC3E}">
        <p14:creationId xmlns:p14="http://schemas.microsoft.com/office/powerpoint/2010/main" val="1893914107"/>
      </p:ext>
    </p:extLst>
  </p:cSld>
  <p:clrMapOvr>
    <a:masterClrMapping/>
  </p:clrMapOvr>
  <p:transition/>
  <p:hf sldNum="0" hdr="0" ftr="0" dt="0"/>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255708" y="1371600"/>
            <a:ext cx="6629400" cy="2057400"/>
          </a:xfrm>
        </p:spPr>
        <p:txBody>
          <a:bodyPr anchor="b"/>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100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058F0058-8935-4061-B08D-5CC1D341FA5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8AD58E-5E03-416B-84FC-08498AFFC5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16EABA-62B8-455D-8906-97BEB74F5B9A}"/>
              </a:ext>
            </a:extLst>
          </p:cNvPr>
          <p:cNvSpPr txBox="1">
            <a:spLocks noGrp="1"/>
          </p:cNvSpPr>
          <p:nvPr>
            <p:ph type="sldNum" sz="quarter" idx="12"/>
          </p:nvPr>
        </p:nvSpPr>
        <p:spPr>
          <a:ln/>
        </p:spPr>
        <p:txBody>
          <a:bodyPr/>
          <a:lstStyle>
            <a:lvl1pPr>
              <a:defRPr/>
            </a:lvl1pPr>
          </a:lstStyle>
          <a:p>
            <a:fld id="{5888DCB9-7FC3-44A6-A73F-626FB92F472E}" type="slidenum">
              <a:rPr lang="en-US" altLang="en-US"/>
              <a:pPr/>
              <a:t>‹#›</a:t>
            </a:fld>
            <a:endParaRPr lang="en-US" altLang="en-US"/>
          </a:p>
        </p:txBody>
      </p:sp>
    </p:spTree>
    <p:extLst>
      <p:ext uri="{BB962C8B-B14F-4D97-AF65-F5344CB8AC3E}">
        <p14:creationId xmlns:p14="http://schemas.microsoft.com/office/powerpoint/2010/main" val="1887806445"/>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75CEA3-76EE-46F6-A73A-3E6AD69313F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AE3FB7-3A73-48D9-94CA-ACD5BE6AA23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EF847E-A6B7-4F7E-B633-F809F71704C1}"/>
              </a:ext>
            </a:extLst>
          </p:cNvPr>
          <p:cNvSpPr txBox="1">
            <a:spLocks noGrp="1"/>
          </p:cNvSpPr>
          <p:nvPr>
            <p:ph type="sldNum" sz="quarter" idx="12"/>
          </p:nvPr>
        </p:nvSpPr>
        <p:spPr>
          <a:ln/>
        </p:spPr>
        <p:txBody>
          <a:bodyPr/>
          <a:lstStyle>
            <a:lvl1pPr>
              <a:defRPr/>
            </a:lvl1pPr>
          </a:lstStyle>
          <a:p>
            <a:fld id="{2F735FEC-814E-4B13-AF24-C955D1402BEC}" type="slidenum">
              <a:rPr lang="en-US" altLang="en-US"/>
              <a:pPr/>
              <a:t>‹#›</a:t>
            </a:fld>
            <a:endParaRPr lang="en-US" altLang="en-US"/>
          </a:p>
        </p:txBody>
      </p:sp>
    </p:spTree>
    <p:extLst>
      <p:ext uri="{BB962C8B-B14F-4D97-AF65-F5344CB8AC3E}">
        <p14:creationId xmlns:p14="http://schemas.microsoft.com/office/powerpoint/2010/main" val="2021602193"/>
      </p:ext>
    </p:extLst>
  </p:cSld>
  <p:clrMapOvr>
    <a:masterClrMapping/>
  </p:clrMapOvr>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3F5011-2B36-411F-A030-6485C12919B6}"/>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8" name="Rectangle 5">
            <a:extLst>
              <a:ext uri="{FF2B5EF4-FFF2-40B4-BE49-F238E27FC236}">
                <a16:creationId xmlns:a16="http://schemas.microsoft.com/office/drawing/2014/main" id="{B6131B0A-510E-4BF7-991A-B349B9B88FBB}"/>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9" name="Rectangle 6">
            <a:extLst>
              <a:ext uri="{FF2B5EF4-FFF2-40B4-BE49-F238E27FC236}">
                <a16:creationId xmlns:a16="http://schemas.microsoft.com/office/drawing/2014/main" id="{3B9090B4-660B-4884-AF06-05274D227EC9}"/>
              </a:ext>
            </a:extLst>
          </p:cNvPr>
          <p:cNvSpPr>
            <a:spLocks noGrp="1" noChangeArrowheads="1"/>
          </p:cNvSpPr>
          <p:nvPr>
            <p:ph type="sldNum" sz="quarter" idx="12"/>
          </p:nvPr>
        </p:nvSpPr>
        <p:spPr/>
        <p:txBody>
          <a:bodyPr/>
          <a:lstStyle>
            <a:lvl1pPr eaLnBrk="1" hangingPunct="1">
              <a:defRPr/>
            </a:lvl1pPr>
          </a:lstStyle>
          <a:p>
            <a:fld id="{81457987-93E2-4DB0-B933-415A0436791F}" type="slidenum">
              <a:rPr lang="en-US" altLang="en-US"/>
              <a:pPr/>
              <a:t>‹#›</a:t>
            </a:fld>
            <a:endParaRPr lang="en-US" altLang="en-US"/>
          </a:p>
        </p:txBody>
      </p:sp>
    </p:spTree>
    <p:extLst>
      <p:ext uri="{BB962C8B-B14F-4D97-AF65-F5344CB8AC3E}">
        <p14:creationId xmlns:p14="http://schemas.microsoft.com/office/powerpoint/2010/main" val="12344607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F22E1B04-E8E8-4B89-9EFB-D1AFD58C76C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EA53BF-1165-46DB-B823-61ED9C999F9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1CA1BD-4C19-4484-9A65-56CAA4D5E006}"/>
              </a:ext>
            </a:extLst>
          </p:cNvPr>
          <p:cNvSpPr txBox="1">
            <a:spLocks noGrp="1"/>
          </p:cNvSpPr>
          <p:nvPr>
            <p:ph type="sldNum" sz="quarter" idx="12"/>
          </p:nvPr>
        </p:nvSpPr>
        <p:spPr>
          <a:ln/>
        </p:spPr>
        <p:txBody>
          <a:bodyPr/>
          <a:lstStyle>
            <a:lvl1pPr>
              <a:defRPr/>
            </a:lvl1pPr>
          </a:lstStyle>
          <a:p>
            <a:fld id="{591ABE16-FA3C-4791-852E-449F8D061AB1}" type="slidenum">
              <a:rPr lang="en-US" altLang="en-US"/>
              <a:pPr/>
              <a:t>‹#›</a:t>
            </a:fld>
            <a:endParaRPr lang="en-US" altLang="en-US"/>
          </a:p>
        </p:txBody>
      </p:sp>
    </p:spTree>
    <p:extLst>
      <p:ext uri="{BB962C8B-B14F-4D97-AF65-F5344CB8AC3E}">
        <p14:creationId xmlns:p14="http://schemas.microsoft.com/office/powerpoint/2010/main" val="1754493604"/>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BFDCB1-E912-4131-9FD6-7BFEFA2E182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BFCE0D-A704-40CA-A4E5-0359390831E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AC9CB-5B15-4DF4-888D-9D071BC94BBF}"/>
              </a:ext>
            </a:extLst>
          </p:cNvPr>
          <p:cNvSpPr txBox="1">
            <a:spLocks noGrp="1"/>
          </p:cNvSpPr>
          <p:nvPr>
            <p:ph type="sldNum" sz="quarter" idx="12"/>
          </p:nvPr>
        </p:nvSpPr>
        <p:spPr>
          <a:ln/>
        </p:spPr>
        <p:txBody>
          <a:bodyPr/>
          <a:lstStyle>
            <a:lvl1pPr>
              <a:defRPr/>
            </a:lvl1pPr>
          </a:lstStyle>
          <a:p>
            <a:fld id="{84163DD7-8CE3-4799-87A0-47D276A6C541}" type="slidenum">
              <a:rPr lang="en-US" altLang="en-US"/>
              <a:pPr/>
              <a:t>‹#›</a:t>
            </a:fld>
            <a:endParaRPr lang="en-US" altLang="en-US"/>
          </a:p>
        </p:txBody>
      </p:sp>
    </p:spTree>
    <p:extLst>
      <p:ext uri="{BB962C8B-B14F-4D97-AF65-F5344CB8AC3E}">
        <p14:creationId xmlns:p14="http://schemas.microsoft.com/office/powerpoint/2010/main" val="2065502306"/>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4BE9729-B2E8-47D6-963D-47C7937AB194}"/>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45D5D46-77E0-4EE5-8658-65CD519A83A8}"/>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EC3B465-6C68-4BBE-927E-09C28F59251D}"/>
              </a:ext>
            </a:extLst>
          </p:cNvPr>
          <p:cNvSpPr txBox="1">
            <a:spLocks noGrp="1"/>
          </p:cNvSpPr>
          <p:nvPr>
            <p:ph type="sldNum" sz="quarter" idx="12"/>
          </p:nvPr>
        </p:nvSpPr>
        <p:spPr>
          <a:ln/>
        </p:spPr>
        <p:txBody>
          <a:bodyPr/>
          <a:lstStyle>
            <a:lvl1pPr>
              <a:defRPr/>
            </a:lvl1pPr>
          </a:lstStyle>
          <a:p>
            <a:fld id="{2A711B86-637C-415F-A45D-7B59EAFA0788}" type="slidenum">
              <a:rPr lang="en-US" altLang="en-US"/>
              <a:pPr/>
              <a:t>‹#›</a:t>
            </a:fld>
            <a:endParaRPr lang="en-US" altLang="en-US"/>
          </a:p>
        </p:txBody>
      </p:sp>
    </p:spTree>
    <p:extLst>
      <p:ext uri="{BB962C8B-B14F-4D97-AF65-F5344CB8AC3E}">
        <p14:creationId xmlns:p14="http://schemas.microsoft.com/office/powerpoint/2010/main" val="1501319374"/>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D73A4054-C612-433A-8D28-F164B1CE18AC}"/>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DD497E-7B87-4F4B-9E69-FE579BC0AE4A}"/>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877291E-4052-4084-A9D3-EDE9F1DC646E}"/>
              </a:ext>
            </a:extLst>
          </p:cNvPr>
          <p:cNvSpPr txBox="1">
            <a:spLocks noGrp="1"/>
          </p:cNvSpPr>
          <p:nvPr>
            <p:ph type="sldNum" sz="quarter" idx="12"/>
          </p:nvPr>
        </p:nvSpPr>
        <p:spPr>
          <a:ln/>
        </p:spPr>
        <p:txBody>
          <a:bodyPr/>
          <a:lstStyle>
            <a:lvl1pPr>
              <a:defRPr/>
            </a:lvl1pPr>
          </a:lstStyle>
          <a:p>
            <a:fld id="{A5522A28-03BF-4844-A65C-BE7E29709CB5}" type="slidenum">
              <a:rPr lang="en-US" altLang="en-US"/>
              <a:pPr/>
              <a:t>‹#›</a:t>
            </a:fld>
            <a:endParaRPr lang="en-US" altLang="en-US"/>
          </a:p>
        </p:txBody>
      </p:sp>
    </p:spTree>
    <p:extLst>
      <p:ext uri="{BB962C8B-B14F-4D97-AF65-F5344CB8AC3E}">
        <p14:creationId xmlns:p14="http://schemas.microsoft.com/office/powerpoint/2010/main" val="2910736022"/>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12A4A3-B623-4E8A-B5FC-0D720C8C71A6}"/>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3BDC401-A017-4095-B8CB-10B4C1653495}"/>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0FD7BC-678F-45BE-866C-10DD06CB4D8D}"/>
              </a:ext>
            </a:extLst>
          </p:cNvPr>
          <p:cNvSpPr txBox="1">
            <a:spLocks noGrp="1"/>
          </p:cNvSpPr>
          <p:nvPr>
            <p:ph type="sldNum" sz="quarter" idx="12"/>
          </p:nvPr>
        </p:nvSpPr>
        <p:spPr>
          <a:ln/>
        </p:spPr>
        <p:txBody>
          <a:bodyPr/>
          <a:lstStyle>
            <a:lvl1pPr>
              <a:defRPr/>
            </a:lvl1pPr>
          </a:lstStyle>
          <a:p>
            <a:fld id="{79E4019C-7375-4E86-9CE0-213811462BFE}" type="slidenum">
              <a:rPr lang="en-US" altLang="en-US"/>
              <a:pPr/>
              <a:t>‹#›</a:t>
            </a:fld>
            <a:endParaRPr lang="en-US" altLang="en-US"/>
          </a:p>
        </p:txBody>
      </p:sp>
    </p:spTree>
    <p:extLst>
      <p:ext uri="{BB962C8B-B14F-4D97-AF65-F5344CB8AC3E}">
        <p14:creationId xmlns:p14="http://schemas.microsoft.com/office/powerpoint/2010/main" val="57464090"/>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9395E652-6C13-421E-9059-4AAF23B15E72}"/>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0A621E-9197-4AA5-8CC6-F37B0040673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559815-A939-4FBB-AC1E-BCFFD4C29F59}"/>
              </a:ext>
            </a:extLst>
          </p:cNvPr>
          <p:cNvSpPr txBox="1">
            <a:spLocks noGrp="1"/>
          </p:cNvSpPr>
          <p:nvPr>
            <p:ph type="sldNum" sz="quarter" idx="12"/>
          </p:nvPr>
        </p:nvSpPr>
        <p:spPr>
          <a:ln/>
        </p:spPr>
        <p:txBody>
          <a:bodyPr/>
          <a:lstStyle>
            <a:lvl1pPr>
              <a:defRPr/>
            </a:lvl1pPr>
          </a:lstStyle>
          <a:p>
            <a:fld id="{06A4F3C4-0C2F-42BB-A837-F80B28F71E40}" type="slidenum">
              <a:rPr lang="en-US" altLang="en-US"/>
              <a:pPr/>
              <a:t>‹#›</a:t>
            </a:fld>
            <a:endParaRPr lang="en-US" altLang="en-US"/>
          </a:p>
        </p:txBody>
      </p:sp>
    </p:spTree>
    <p:extLst>
      <p:ext uri="{BB962C8B-B14F-4D97-AF65-F5344CB8AC3E}">
        <p14:creationId xmlns:p14="http://schemas.microsoft.com/office/powerpoint/2010/main" val="1277260885"/>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70E44C90-67A6-4CC1-BB06-E710C27D85F8}"/>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F23C0D-5C5D-4C0B-A38C-6310F38E7A7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AF5A62-E985-4948-BB4E-26B918B86C2A}"/>
              </a:ext>
            </a:extLst>
          </p:cNvPr>
          <p:cNvSpPr txBox="1">
            <a:spLocks noGrp="1"/>
          </p:cNvSpPr>
          <p:nvPr>
            <p:ph type="sldNum" sz="quarter" idx="12"/>
          </p:nvPr>
        </p:nvSpPr>
        <p:spPr>
          <a:ln/>
        </p:spPr>
        <p:txBody>
          <a:bodyPr/>
          <a:lstStyle>
            <a:lvl1pPr>
              <a:defRPr/>
            </a:lvl1pPr>
          </a:lstStyle>
          <a:p>
            <a:fld id="{BC5AB6A0-7A4A-468F-8483-B0907DB3C5EA}" type="slidenum">
              <a:rPr lang="en-US" altLang="en-US"/>
              <a:pPr/>
              <a:t>‹#›</a:t>
            </a:fld>
            <a:endParaRPr lang="en-US" altLang="en-US"/>
          </a:p>
        </p:txBody>
      </p:sp>
    </p:spTree>
    <p:extLst>
      <p:ext uri="{BB962C8B-B14F-4D97-AF65-F5344CB8AC3E}">
        <p14:creationId xmlns:p14="http://schemas.microsoft.com/office/powerpoint/2010/main" val="3534005967"/>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A282EC-2552-4B21-A51D-73E3D1949C8B}"/>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516EE9-5D00-4735-BBFB-5E3DBB1C768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99521C-72B8-451E-B62E-2207091606B3}"/>
              </a:ext>
            </a:extLst>
          </p:cNvPr>
          <p:cNvSpPr txBox="1">
            <a:spLocks noGrp="1"/>
          </p:cNvSpPr>
          <p:nvPr>
            <p:ph type="sldNum" sz="quarter" idx="12"/>
          </p:nvPr>
        </p:nvSpPr>
        <p:spPr>
          <a:ln/>
        </p:spPr>
        <p:txBody>
          <a:bodyPr/>
          <a:lstStyle>
            <a:lvl1pPr>
              <a:defRPr/>
            </a:lvl1pPr>
          </a:lstStyle>
          <a:p>
            <a:fld id="{3F391FA7-3F9A-4A6F-8048-F7A63A181049}" type="slidenum">
              <a:rPr lang="en-US" altLang="en-US"/>
              <a:pPr/>
              <a:t>‹#›</a:t>
            </a:fld>
            <a:endParaRPr lang="en-US" altLang="en-US"/>
          </a:p>
        </p:txBody>
      </p:sp>
    </p:spTree>
    <p:extLst>
      <p:ext uri="{BB962C8B-B14F-4D97-AF65-F5344CB8AC3E}">
        <p14:creationId xmlns:p14="http://schemas.microsoft.com/office/powerpoint/2010/main" val="206678038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F44411-B4E2-42F7-AC7B-8E70EC0F25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913A66-9000-485E-9AAE-E65AA16DEA2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CB3593-874C-4FBF-BAB4-CCFE365F6C2B}"/>
              </a:ext>
            </a:extLst>
          </p:cNvPr>
          <p:cNvSpPr txBox="1">
            <a:spLocks noGrp="1"/>
          </p:cNvSpPr>
          <p:nvPr>
            <p:ph type="sldNum" sz="quarter" idx="12"/>
          </p:nvPr>
        </p:nvSpPr>
        <p:spPr>
          <a:ln/>
        </p:spPr>
        <p:txBody>
          <a:bodyPr/>
          <a:lstStyle>
            <a:lvl1pPr>
              <a:defRPr/>
            </a:lvl1pPr>
          </a:lstStyle>
          <a:p>
            <a:fld id="{CC50796C-235C-45E4-AF8F-0352C579EDCC}" type="slidenum">
              <a:rPr lang="en-US" altLang="en-US"/>
              <a:pPr/>
              <a:t>‹#›</a:t>
            </a:fld>
            <a:endParaRPr lang="en-US" altLang="en-US"/>
          </a:p>
        </p:txBody>
      </p:sp>
    </p:spTree>
    <p:extLst>
      <p:ext uri="{BB962C8B-B14F-4D97-AF65-F5344CB8AC3E}">
        <p14:creationId xmlns:p14="http://schemas.microsoft.com/office/powerpoint/2010/main" val="224630262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767520B1-1D89-4C5F-A6C5-F04B5723492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B7AD16-8623-4F98-A9C4-0777DFCD47A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B7B869-EAC9-4217-ADBA-146B59CC6CE8}"/>
              </a:ext>
            </a:extLst>
          </p:cNvPr>
          <p:cNvSpPr txBox="1">
            <a:spLocks noGrp="1"/>
          </p:cNvSpPr>
          <p:nvPr>
            <p:ph type="sldNum" sz="quarter" idx="12"/>
          </p:nvPr>
        </p:nvSpPr>
        <p:spPr>
          <a:ln/>
        </p:spPr>
        <p:txBody>
          <a:bodyPr/>
          <a:lstStyle>
            <a:lvl1pPr>
              <a:defRPr/>
            </a:lvl1pPr>
          </a:lstStyle>
          <a:p>
            <a:fld id="{01C0798B-8FB3-463E-9517-13DEB504BCB6}" type="slidenum">
              <a:rPr lang="en-US" altLang="en-US"/>
              <a:pPr/>
              <a:t>‹#›</a:t>
            </a:fld>
            <a:endParaRPr lang="en-US" altLang="en-US"/>
          </a:p>
        </p:txBody>
      </p:sp>
    </p:spTree>
    <p:extLst>
      <p:ext uri="{BB962C8B-B14F-4D97-AF65-F5344CB8AC3E}">
        <p14:creationId xmlns:p14="http://schemas.microsoft.com/office/powerpoint/2010/main" val="36269772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a:extLst>
              <a:ext uri="{FF2B5EF4-FFF2-40B4-BE49-F238E27FC236}">
                <a16:creationId xmlns:a16="http://schemas.microsoft.com/office/drawing/2014/main" id="{9C090E3E-BE53-448F-A26B-ADE9798FCFA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12D660-D351-4D0B-A94B-6FA884F48B7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1070AC-0D7A-4BA4-873A-468E082AED42}"/>
              </a:ext>
            </a:extLst>
          </p:cNvPr>
          <p:cNvSpPr txBox="1">
            <a:spLocks noGrp="1"/>
          </p:cNvSpPr>
          <p:nvPr>
            <p:ph type="sldNum" sz="quarter" idx="12"/>
          </p:nvPr>
        </p:nvSpPr>
        <p:spPr>
          <a:ln/>
        </p:spPr>
        <p:txBody>
          <a:bodyPr/>
          <a:lstStyle>
            <a:lvl1pPr>
              <a:defRPr/>
            </a:lvl1pPr>
          </a:lstStyle>
          <a:p>
            <a:fld id="{C1778E2E-0213-4162-A07E-78516D3B3C4E}" type="slidenum">
              <a:rPr lang="en-US" altLang="en-US"/>
              <a:pPr/>
              <a:t>‹#›</a:t>
            </a:fld>
            <a:endParaRPr lang="en-US" altLang="en-US"/>
          </a:p>
        </p:txBody>
      </p:sp>
    </p:spTree>
    <p:extLst>
      <p:ext uri="{BB962C8B-B14F-4D97-AF65-F5344CB8AC3E}">
        <p14:creationId xmlns:p14="http://schemas.microsoft.com/office/powerpoint/2010/main" val="29041934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6FE5A7-907B-4510-843E-A9336E0843D0}"/>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4" name="Rectangle 5">
            <a:extLst>
              <a:ext uri="{FF2B5EF4-FFF2-40B4-BE49-F238E27FC236}">
                <a16:creationId xmlns:a16="http://schemas.microsoft.com/office/drawing/2014/main" id="{68C06509-445D-4B68-9470-491F934D369C}"/>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5" name="Rectangle 6">
            <a:extLst>
              <a:ext uri="{FF2B5EF4-FFF2-40B4-BE49-F238E27FC236}">
                <a16:creationId xmlns:a16="http://schemas.microsoft.com/office/drawing/2014/main" id="{4987345F-DF1F-4CE9-9D95-FDE10CFE2444}"/>
              </a:ext>
            </a:extLst>
          </p:cNvPr>
          <p:cNvSpPr>
            <a:spLocks noGrp="1" noChangeArrowheads="1"/>
          </p:cNvSpPr>
          <p:nvPr>
            <p:ph type="sldNum" sz="quarter" idx="12"/>
          </p:nvPr>
        </p:nvSpPr>
        <p:spPr/>
        <p:txBody>
          <a:bodyPr/>
          <a:lstStyle>
            <a:lvl1pPr eaLnBrk="1" hangingPunct="1">
              <a:defRPr/>
            </a:lvl1pPr>
          </a:lstStyle>
          <a:p>
            <a:fld id="{6D3AF6BE-BDA9-4662-BADF-29132FAEAD82}" type="slidenum">
              <a:rPr lang="en-US" altLang="en-US"/>
              <a:pPr/>
              <a:t>‹#›</a:t>
            </a:fld>
            <a:endParaRPr lang="en-US" altLang="en-US"/>
          </a:p>
        </p:txBody>
      </p:sp>
    </p:spTree>
    <p:extLst>
      <p:ext uri="{BB962C8B-B14F-4D97-AF65-F5344CB8AC3E}">
        <p14:creationId xmlns:p14="http://schemas.microsoft.com/office/powerpoint/2010/main" val="186429557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892C03-F853-44A9-8AAC-899ADA8E301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62260C-395F-4853-8D45-F4E47A1C993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B3BA9C-0936-4AA5-ADCD-B96796A2BA28}"/>
              </a:ext>
            </a:extLst>
          </p:cNvPr>
          <p:cNvSpPr txBox="1">
            <a:spLocks noGrp="1"/>
          </p:cNvSpPr>
          <p:nvPr>
            <p:ph type="sldNum" sz="quarter" idx="12"/>
          </p:nvPr>
        </p:nvSpPr>
        <p:spPr>
          <a:ln/>
        </p:spPr>
        <p:txBody>
          <a:bodyPr/>
          <a:lstStyle>
            <a:lvl1pPr>
              <a:defRPr/>
            </a:lvl1pPr>
          </a:lstStyle>
          <a:p>
            <a:fld id="{09F921A4-B0FC-408E-AA73-F51551575BF4}" type="slidenum">
              <a:rPr lang="en-US" altLang="en-US"/>
              <a:pPr/>
              <a:t>‹#›</a:t>
            </a:fld>
            <a:endParaRPr lang="en-US" altLang="en-US"/>
          </a:p>
        </p:txBody>
      </p:sp>
    </p:spTree>
    <p:extLst>
      <p:ext uri="{BB962C8B-B14F-4D97-AF65-F5344CB8AC3E}">
        <p14:creationId xmlns:p14="http://schemas.microsoft.com/office/powerpoint/2010/main" val="758925951"/>
      </p:ext>
    </p:extLst>
  </p:cSld>
  <p:clrMapOvr>
    <a:masterClrMapping/>
  </p:clrMapOvr>
  <p:transition/>
  <p:hf sldNum="0" hdr="0" ftr="0" dt="0"/>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86B70EE0-A098-48F9-9C64-8E342EF3F6F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0F3350-FCCD-491F-9C2F-5538ABE38C4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0EEDEB-DAA2-4BDF-AB0C-95C8F4BF4FAA}"/>
              </a:ext>
            </a:extLst>
          </p:cNvPr>
          <p:cNvSpPr txBox="1">
            <a:spLocks noGrp="1"/>
          </p:cNvSpPr>
          <p:nvPr>
            <p:ph type="sldNum" sz="quarter" idx="12"/>
          </p:nvPr>
        </p:nvSpPr>
        <p:spPr>
          <a:ln/>
        </p:spPr>
        <p:txBody>
          <a:bodyPr/>
          <a:lstStyle>
            <a:lvl1pPr>
              <a:defRPr/>
            </a:lvl1pPr>
          </a:lstStyle>
          <a:p>
            <a:fld id="{739B9356-8494-4017-8629-7126A4980B90}" type="slidenum">
              <a:rPr lang="en-US" altLang="en-US"/>
              <a:pPr/>
              <a:t>‹#›</a:t>
            </a:fld>
            <a:endParaRPr lang="en-US" altLang="en-US"/>
          </a:p>
        </p:txBody>
      </p:sp>
    </p:spTree>
    <p:extLst>
      <p:ext uri="{BB962C8B-B14F-4D97-AF65-F5344CB8AC3E}">
        <p14:creationId xmlns:p14="http://schemas.microsoft.com/office/powerpoint/2010/main" val="37962132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00949DD-90E6-47E6-B42D-149B0C3093D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8CEF4E-101F-4239-AD51-A288D695190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2F670C-0587-42C6-AD7F-DD4154DA88DC}"/>
              </a:ext>
            </a:extLst>
          </p:cNvPr>
          <p:cNvSpPr txBox="1">
            <a:spLocks noGrp="1"/>
          </p:cNvSpPr>
          <p:nvPr>
            <p:ph type="sldNum" sz="quarter" idx="12"/>
          </p:nvPr>
        </p:nvSpPr>
        <p:spPr>
          <a:ln/>
        </p:spPr>
        <p:txBody>
          <a:bodyPr/>
          <a:lstStyle>
            <a:lvl1pPr>
              <a:defRPr/>
            </a:lvl1pPr>
          </a:lstStyle>
          <a:p>
            <a:fld id="{1DEF1C29-1AF9-4899-8893-1D4D1C60D915}" type="slidenum">
              <a:rPr lang="en-US" altLang="en-US"/>
              <a:pPr/>
              <a:t>‹#›</a:t>
            </a:fld>
            <a:endParaRPr lang="en-US" altLang="en-US"/>
          </a:p>
        </p:txBody>
      </p:sp>
    </p:spTree>
    <p:extLst>
      <p:ext uri="{BB962C8B-B14F-4D97-AF65-F5344CB8AC3E}">
        <p14:creationId xmlns:p14="http://schemas.microsoft.com/office/powerpoint/2010/main" val="3255470933"/>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A9D3BA-4358-4614-BA95-BFA387AC036E}"/>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A8D20CD-7FA7-4C3A-B9A4-643580B958A2}"/>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59C27C4-09EE-42A1-83D0-0DA6C2834FDE}"/>
              </a:ext>
            </a:extLst>
          </p:cNvPr>
          <p:cNvSpPr txBox="1">
            <a:spLocks noGrp="1"/>
          </p:cNvSpPr>
          <p:nvPr>
            <p:ph type="sldNum" sz="quarter" idx="12"/>
          </p:nvPr>
        </p:nvSpPr>
        <p:spPr>
          <a:ln/>
        </p:spPr>
        <p:txBody>
          <a:bodyPr/>
          <a:lstStyle>
            <a:lvl1pPr>
              <a:defRPr/>
            </a:lvl1pPr>
          </a:lstStyle>
          <a:p>
            <a:fld id="{94392AA9-0706-43B9-B8DC-1762A0594D7B}" type="slidenum">
              <a:rPr lang="en-US" altLang="en-US"/>
              <a:pPr/>
              <a:t>‹#›</a:t>
            </a:fld>
            <a:endParaRPr lang="en-US" altLang="en-US"/>
          </a:p>
        </p:txBody>
      </p:sp>
    </p:spTree>
    <p:extLst>
      <p:ext uri="{BB962C8B-B14F-4D97-AF65-F5344CB8AC3E}">
        <p14:creationId xmlns:p14="http://schemas.microsoft.com/office/powerpoint/2010/main" val="690900621"/>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6FDB4FDD-3EB5-4DE4-BF18-8370608CD7D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46AE4D2-84D4-4F2D-A44D-B1725976ECB0}"/>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4B8C21B-387A-4456-AC4A-3F65F00841EF}"/>
              </a:ext>
            </a:extLst>
          </p:cNvPr>
          <p:cNvSpPr txBox="1">
            <a:spLocks noGrp="1"/>
          </p:cNvSpPr>
          <p:nvPr>
            <p:ph type="sldNum" sz="quarter" idx="12"/>
          </p:nvPr>
        </p:nvSpPr>
        <p:spPr>
          <a:ln/>
        </p:spPr>
        <p:txBody>
          <a:bodyPr/>
          <a:lstStyle>
            <a:lvl1pPr>
              <a:defRPr/>
            </a:lvl1pPr>
          </a:lstStyle>
          <a:p>
            <a:fld id="{3B4E8B3C-1B6B-4ED3-A98D-E8A46E114DB3}" type="slidenum">
              <a:rPr lang="en-US" altLang="en-US"/>
              <a:pPr/>
              <a:t>‹#›</a:t>
            </a:fld>
            <a:endParaRPr lang="en-US" altLang="en-US"/>
          </a:p>
        </p:txBody>
      </p:sp>
    </p:spTree>
    <p:extLst>
      <p:ext uri="{BB962C8B-B14F-4D97-AF65-F5344CB8AC3E}">
        <p14:creationId xmlns:p14="http://schemas.microsoft.com/office/powerpoint/2010/main" val="161186043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50DC02-2841-47B1-B7A1-3FA1A133A5BC}"/>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DB60DD5-61A5-4419-A8AA-84234A954FB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048B6B-9238-4AED-958F-0174F791357C}"/>
              </a:ext>
            </a:extLst>
          </p:cNvPr>
          <p:cNvSpPr txBox="1">
            <a:spLocks noGrp="1"/>
          </p:cNvSpPr>
          <p:nvPr>
            <p:ph type="sldNum" sz="quarter" idx="12"/>
          </p:nvPr>
        </p:nvSpPr>
        <p:spPr>
          <a:ln/>
        </p:spPr>
        <p:txBody>
          <a:bodyPr/>
          <a:lstStyle>
            <a:lvl1pPr>
              <a:defRPr/>
            </a:lvl1pPr>
          </a:lstStyle>
          <a:p>
            <a:fld id="{23C66AFC-57D9-42E6-AAE2-DA39E3C13E12}" type="slidenum">
              <a:rPr lang="en-US" altLang="en-US"/>
              <a:pPr/>
              <a:t>‹#›</a:t>
            </a:fld>
            <a:endParaRPr lang="en-US" altLang="en-US"/>
          </a:p>
        </p:txBody>
      </p:sp>
    </p:spTree>
    <p:extLst>
      <p:ext uri="{BB962C8B-B14F-4D97-AF65-F5344CB8AC3E}">
        <p14:creationId xmlns:p14="http://schemas.microsoft.com/office/powerpoint/2010/main" val="28029120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D5EA39AF-7D8D-4E5F-A516-3801A1BBCCAD}"/>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663BAD-606F-4299-B9F5-B8556372EA0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C8241-CA73-4621-9FF4-3F4A48879017}"/>
              </a:ext>
            </a:extLst>
          </p:cNvPr>
          <p:cNvSpPr txBox="1">
            <a:spLocks noGrp="1"/>
          </p:cNvSpPr>
          <p:nvPr>
            <p:ph type="sldNum" sz="quarter" idx="12"/>
          </p:nvPr>
        </p:nvSpPr>
        <p:spPr>
          <a:ln/>
        </p:spPr>
        <p:txBody>
          <a:bodyPr/>
          <a:lstStyle>
            <a:lvl1pPr>
              <a:defRPr/>
            </a:lvl1pPr>
          </a:lstStyle>
          <a:p>
            <a:fld id="{379A32CA-4639-4202-82E1-105D59A0959B}" type="slidenum">
              <a:rPr lang="en-US" altLang="en-US"/>
              <a:pPr/>
              <a:t>‹#›</a:t>
            </a:fld>
            <a:endParaRPr lang="en-US" altLang="en-US"/>
          </a:p>
        </p:txBody>
      </p:sp>
    </p:spTree>
    <p:extLst>
      <p:ext uri="{BB962C8B-B14F-4D97-AF65-F5344CB8AC3E}">
        <p14:creationId xmlns:p14="http://schemas.microsoft.com/office/powerpoint/2010/main" val="31680022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8D53544-88C8-4712-ABCA-4F56A4EE4AE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DF5D03-8DCD-46C7-AB8B-E935F4E5A5D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B23323-A132-4765-9D52-0E08A98E736F}"/>
              </a:ext>
            </a:extLst>
          </p:cNvPr>
          <p:cNvSpPr txBox="1">
            <a:spLocks noGrp="1"/>
          </p:cNvSpPr>
          <p:nvPr>
            <p:ph type="sldNum" sz="quarter" idx="12"/>
          </p:nvPr>
        </p:nvSpPr>
        <p:spPr>
          <a:ln/>
        </p:spPr>
        <p:txBody>
          <a:bodyPr/>
          <a:lstStyle>
            <a:lvl1pPr>
              <a:defRPr/>
            </a:lvl1pPr>
          </a:lstStyle>
          <a:p>
            <a:fld id="{CF006AD3-F593-4F9B-BF1F-3D67DEAF2486}" type="slidenum">
              <a:rPr lang="en-US" altLang="en-US"/>
              <a:pPr/>
              <a:t>‹#›</a:t>
            </a:fld>
            <a:endParaRPr lang="en-US" altLang="en-US"/>
          </a:p>
        </p:txBody>
      </p:sp>
    </p:spTree>
    <p:extLst>
      <p:ext uri="{BB962C8B-B14F-4D97-AF65-F5344CB8AC3E}">
        <p14:creationId xmlns:p14="http://schemas.microsoft.com/office/powerpoint/2010/main" val="680841927"/>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F80E71-A666-4A47-A32E-3FD55AD282B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A677AB-50CD-45B1-B76E-EB2119AEF48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645B44-D21C-4DDD-9531-8E5FD69DB81A}"/>
              </a:ext>
            </a:extLst>
          </p:cNvPr>
          <p:cNvSpPr txBox="1">
            <a:spLocks noGrp="1"/>
          </p:cNvSpPr>
          <p:nvPr>
            <p:ph type="sldNum" sz="quarter" idx="12"/>
          </p:nvPr>
        </p:nvSpPr>
        <p:spPr>
          <a:ln/>
        </p:spPr>
        <p:txBody>
          <a:bodyPr/>
          <a:lstStyle>
            <a:lvl1pPr>
              <a:defRPr/>
            </a:lvl1pPr>
          </a:lstStyle>
          <a:p>
            <a:fld id="{CE2E9988-70B1-47C5-B51E-AE77C979AC66}" type="slidenum">
              <a:rPr lang="en-US" altLang="en-US"/>
              <a:pPr/>
              <a:t>‹#›</a:t>
            </a:fld>
            <a:endParaRPr lang="en-US" altLang="en-US"/>
          </a:p>
        </p:txBody>
      </p:sp>
    </p:spTree>
    <p:extLst>
      <p:ext uri="{BB962C8B-B14F-4D97-AF65-F5344CB8AC3E}">
        <p14:creationId xmlns:p14="http://schemas.microsoft.com/office/powerpoint/2010/main" val="440672105"/>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27809C-60DA-49CD-B786-006D6981DF8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4B9AFE-7C68-4407-89CA-88FC4D472E6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0FCCB4-6E8B-49A1-B079-35901591EE4B}"/>
              </a:ext>
            </a:extLst>
          </p:cNvPr>
          <p:cNvSpPr txBox="1">
            <a:spLocks noGrp="1"/>
          </p:cNvSpPr>
          <p:nvPr>
            <p:ph type="sldNum" sz="quarter" idx="12"/>
          </p:nvPr>
        </p:nvSpPr>
        <p:spPr>
          <a:ln/>
        </p:spPr>
        <p:txBody>
          <a:bodyPr/>
          <a:lstStyle>
            <a:lvl1pPr>
              <a:defRPr/>
            </a:lvl1pPr>
          </a:lstStyle>
          <a:p>
            <a:fld id="{933F8AB6-469F-482A-B9D8-E2A67800F22D}" type="slidenum">
              <a:rPr lang="en-US" altLang="en-US"/>
              <a:pPr/>
              <a:t>‹#›</a:t>
            </a:fld>
            <a:endParaRPr lang="en-US" altLang="en-US"/>
          </a:p>
        </p:txBody>
      </p:sp>
    </p:spTree>
    <p:extLst>
      <p:ext uri="{BB962C8B-B14F-4D97-AF65-F5344CB8AC3E}">
        <p14:creationId xmlns:p14="http://schemas.microsoft.com/office/powerpoint/2010/main" val="91785211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8B3A86-0F3B-4A2C-AF22-CF2B3D4CC9EF}"/>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3" name="Rectangle 5">
            <a:extLst>
              <a:ext uri="{FF2B5EF4-FFF2-40B4-BE49-F238E27FC236}">
                <a16:creationId xmlns:a16="http://schemas.microsoft.com/office/drawing/2014/main" id="{A00324A9-E2CB-4EC8-9561-F0270985301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4" name="Rectangle 6">
            <a:extLst>
              <a:ext uri="{FF2B5EF4-FFF2-40B4-BE49-F238E27FC236}">
                <a16:creationId xmlns:a16="http://schemas.microsoft.com/office/drawing/2014/main" id="{E698504C-8C54-4551-8102-71941ABF968A}"/>
              </a:ext>
            </a:extLst>
          </p:cNvPr>
          <p:cNvSpPr>
            <a:spLocks noGrp="1" noChangeArrowheads="1"/>
          </p:cNvSpPr>
          <p:nvPr>
            <p:ph type="sldNum" sz="quarter" idx="12"/>
          </p:nvPr>
        </p:nvSpPr>
        <p:spPr/>
        <p:txBody>
          <a:bodyPr/>
          <a:lstStyle>
            <a:lvl1pPr eaLnBrk="1" hangingPunct="1">
              <a:defRPr/>
            </a:lvl1pPr>
          </a:lstStyle>
          <a:p>
            <a:fld id="{B47B4A67-9836-4499-BA56-A44A796BC005}" type="slidenum">
              <a:rPr lang="en-US" altLang="en-US"/>
              <a:pPr/>
              <a:t>‹#›</a:t>
            </a:fld>
            <a:endParaRPr lang="en-US" altLang="en-US"/>
          </a:p>
        </p:txBody>
      </p:sp>
    </p:spTree>
    <p:extLst>
      <p:ext uri="{BB962C8B-B14F-4D97-AF65-F5344CB8AC3E}">
        <p14:creationId xmlns:p14="http://schemas.microsoft.com/office/powerpoint/2010/main" val="73740990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3581403" y="1447796"/>
            <a:ext cx="5105396" cy="1219196"/>
          </a:xfrm>
        </p:spPr>
        <p:txBody>
          <a:bodyPr/>
          <a:lstStyle>
            <a:lvl1pPr algn="r">
              <a:defRPr/>
            </a:lvl1pPr>
          </a:lstStyle>
          <a:p>
            <a:pPr lvl="0"/>
            <a:r>
              <a:rPr lang="en-US"/>
              <a:t>Click to edit Master title style</a:t>
            </a:r>
          </a:p>
        </p:txBody>
      </p:sp>
      <p:sp>
        <p:nvSpPr>
          <p:cNvPr id="3" name="Rectangle 3"/>
          <p:cNvSpPr txBox="1">
            <a:spLocks noGrp="1"/>
          </p:cNvSpPr>
          <p:nvPr>
            <p:ph type="subTitle" idx="1"/>
          </p:nvPr>
        </p:nvSpPr>
        <p:spPr>
          <a:xfrm>
            <a:off x="4419596" y="3200400"/>
            <a:ext cx="4267203" cy="1143000"/>
          </a:xfrm>
        </p:spPr>
        <p:txBody>
          <a:bodyPr lIns="92070" tIns="46040" rIns="92070" bIns="46040" anchor="ctr"/>
          <a:lstStyle>
            <a:lvl1pPr marL="0" indent="0" algn="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9C3E5565-B9BB-4BA0-A4AC-A5E09DC8FCAA}"/>
              </a:ext>
            </a:extLst>
          </p:cNvPr>
          <p:cNvSpPr txBox="1">
            <a:spLocks noGrp="1"/>
          </p:cNvSpPr>
          <p:nvPr>
            <p:ph type="dt" sz="half" idx="10"/>
          </p:nvPr>
        </p:nvSpPr>
        <p:spPr>
          <a:xfrm>
            <a:off x="685800" y="6324600"/>
            <a:ext cx="1905000" cy="457200"/>
          </a:xfrm>
        </p:spPr>
        <p:txBody>
          <a:bodyPr/>
          <a:lstStyle>
            <a:lvl1pPr eaLnBrk="1" hangingPunct="1">
              <a:defRPr>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6A3EE072-DABD-4949-96E9-588E2C67AE8F}"/>
              </a:ext>
            </a:extLst>
          </p:cNvPr>
          <p:cNvSpPr txBox="1">
            <a:spLocks noGrp="1"/>
          </p:cNvSpPr>
          <p:nvPr>
            <p:ph type="ftr" sz="quarter" idx="11"/>
          </p:nvPr>
        </p:nvSpPr>
        <p:spPr>
          <a:xfrm>
            <a:off x="3124200" y="6324600"/>
            <a:ext cx="2895600" cy="457200"/>
          </a:xfrm>
        </p:spPr>
        <p:txBody>
          <a:bodyPr/>
          <a:lstStyle>
            <a:lvl1pPr eaLnBrk="1" hangingPunct="1">
              <a:defRPr>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950AB85D-CF38-4D58-A7DC-519F40E28D1F}"/>
              </a:ext>
            </a:extLst>
          </p:cNvPr>
          <p:cNvSpPr txBox="1">
            <a:spLocks noGrp="1"/>
          </p:cNvSpPr>
          <p:nvPr>
            <p:ph type="sldNum" sz="quarter" idx="12"/>
          </p:nvPr>
        </p:nvSpPr>
        <p:spPr/>
        <p:txBody>
          <a:bodyPr/>
          <a:lstStyle>
            <a:lvl1pPr>
              <a:defRPr/>
            </a:lvl1pPr>
          </a:lstStyle>
          <a:p>
            <a:fld id="{1280E9FC-25E7-4F5F-8000-7BB41EB37227}" type="slidenum">
              <a:rPr lang="en-US" altLang="en-US"/>
              <a:pPr/>
              <a:t>‹#›</a:t>
            </a:fld>
            <a:endParaRPr lang="en-US" altLang="en-US"/>
          </a:p>
        </p:txBody>
      </p:sp>
    </p:spTree>
    <p:extLst>
      <p:ext uri="{BB962C8B-B14F-4D97-AF65-F5344CB8AC3E}">
        <p14:creationId xmlns:p14="http://schemas.microsoft.com/office/powerpoint/2010/main" val="37225189"/>
      </p:ext>
    </p:extLst>
  </p:cSld>
  <p:clrMapOvr>
    <a:masterClrMapping/>
  </p:clrMapOvr>
  <p:transition/>
  <p:hf sldNum="0" hdr="0" ftr="0" dt="0"/>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5E07C3B-F890-4C61-87BF-4BA1318EC48E}"/>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DEE40A51-7DFD-4DA1-AEB1-5B16EA8E46A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A04681-1906-48FD-B713-1E43AD5C1453}"/>
              </a:ext>
            </a:extLst>
          </p:cNvPr>
          <p:cNvSpPr txBox="1">
            <a:spLocks noGrp="1"/>
          </p:cNvSpPr>
          <p:nvPr>
            <p:ph type="sldNum" sz="quarter" idx="12"/>
          </p:nvPr>
        </p:nvSpPr>
        <p:spPr>
          <a:ln/>
        </p:spPr>
        <p:txBody>
          <a:bodyPr/>
          <a:lstStyle>
            <a:lvl1pPr>
              <a:defRPr/>
            </a:lvl1pPr>
          </a:lstStyle>
          <a:p>
            <a:fld id="{D825F773-7122-4472-8500-3FBBCB0846C3}" type="slidenum">
              <a:rPr lang="en-US" altLang="en-US"/>
              <a:pPr/>
              <a:t>‹#›</a:t>
            </a:fld>
            <a:endParaRPr lang="en-US" altLang="en-US"/>
          </a:p>
        </p:txBody>
      </p:sp>
    </p:spTree>
    <p:extLst>
      <p:ext uri="{BB962C8B-B14F-4D97-AF65-F5344CB8AC3E}">
        <p14:creationId xmlns:p14="http://schemas.microsoft.com/office/powerpoint/2010/main" val="2680795296"/>
      </p:ext>
    </p:extLst>
  </p:cSld>
  <p:clrMapOvr>
    <a:masterClrMapping/>
  </p:clrMapOvr>
  <p:transition/>
  <p:hf sldNum="0" hdr="0" ftr="0" dt="0"/>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spcBef>
                <a:spcPts val="1000"/>
              </a:spcBef>
              <a:defRPr sz="4000"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3">
            <a:extLst>
              <a:ext uri="{FF2B5EF4-FFF2-40B4-BE49-F238E27FC236}">
                <a16:creationId xmlns:a16="http://schemas.microsoft.com/office/drawing/2014/main" id="{2525EA16-BCDC-4DD1-9056-AF83F5126B16}"/>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4DCEB45E-21CB-4B43-B51C-7BAABBA9602B}"/>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E596AD-296E-4F80-801B-71F3C2236022}"/>
              </a:ext>
            </a:extLst>
          </p:cNvPr>
          <p:cNvSpPr txBox="1">
            <a:spLocks noGrp="1"/>
          </p:cNvSpPr>
          <p:nvPr>
            <p:ph type="sldNum" sz="quarter" idx="12"/>
          </p:nvPr>
        </p:nvSpPr>
        <p:spPr>
          <a:ln/>
        </p:spPr>
        <p:txBody>
          <a:bodyPr/>
          <a:lstStyle>
            <a:lvl1pPr>
              <a:defRPr/>
            </a:lvl1pPr>
          </a:lstStyle>
          <a:p>
            <a:fld id="{D2DA3B7B-19BB-4AA8-ABA4-55964D9443BD}" type="slidenum">
              <a:rPr lang="en-US" altLang="en-US"/>
              <a:pPr/>
              <a:t>‹#›</a:t>
            </a:fld>
            <a:endParaRPr lang="en-US" altLang="en-US"/>
          </a:p>
        </p:txBody>
      </p:sp>
    </p:spTree>
    <p:extLst>
      <p:ext uri="{BB962C8B-B14F-4D97-AF65-F5344CB8AC3E}">
        <p14:creationId xmlns:p14="http://schemas.microsoft.com/office/powerpoint/2010/main" val="116540562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828800"/>
            <a:ext cx="3810003" cy="42672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828800"/>
            <a:ext cx="3810003" cy="42672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F3467419-AFC3-4481-A09B-D66047963CFA}"/>
              </a:ext>
            </a:extLst>
          </p:cNvPr>
          <p:cNvSpPr txBox="1">
            <a:spLocks noGrp="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86D97EF0-7FB1-4B9E-8592-B727E5C8771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6407025-1170-4E40-BE98-6BF2620395ED}"/>
              </a:ext>
            </a:extLst>
          </p:cNvPr>
          <p:cNvSpPr txBox="1">
            <a:spLocks noGrp="1"/>
          </p:cNvSpPr>
          <p:nvPr>
            <p:ph type="sldNum" sz="quarter" idx="12"/>
          </p:nvPr>
        </p:nvSpPr>
        <p:spPr>
          <a:ln/>
        </p:spPr>
        <p:txBody>
          <a:bodyPr/>
          <a:lstStyle>
            <a:lvl1pPr>
              <a:defRPr/>
            </a:lvl1pPr>
          </a:lstStyle>
          <a:p>
            <a:fld id="{E4ECC75D-434C-4C2C-9EF7-2D2F2507E9AA}" type="slidenum">
              <a:rPr lang="en-US" altLang="en-US"/>
              <a:pPr/>
              <a:t>‹#›</a:t>
            </a:fld>
            <a:endParaRPr lang="en-US" altLang="en-US"/>
          </a:p>
        </p:txBody>
      </p:sp>
    </p:spTree>
    <p:extLst>
      <p:ext uri="{BB962C8B-B14F-4D97-AF65-F5344CB8AC3E}">
        <p14:creationId xmlns:p14="http://schemas.microsoft.com/office/powerpoint/2010/main" val="58209324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0EF5B495-406C-4B00-A717-6F51474166F4}"/>
              </a:ext>
            </a:extLst>
          </p:cNvPr>
          <p:cNvSpPr txBox="1">
            <a:spLocks noGrp="1"/>
          </p:cNvSpPr>
          <p:nvPr>
            <p:ph type="dt" sz="half"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320B1B7D-B92D-45FD-B10E-DD87EFA259BC}"/>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32EFA375-2DD9-4AB1-AFD6-121E4AAA2C70}"/>
              </a:ext>
            </a:extLst>
          </p:cNvPr>
          <p:cNvSpPr txBox="1">
            <a:spLocks noGrp="1"/>
          </p:cNvSpPr>
          <p:nvPr>
            <p:ph type="sldNum" sz="quarter" idx="12"/>
          </p:nvPr>
        </p:nvSpPr>
        <p:spPr>
          <a:ln/>
        </p:spPr>
        <p:txBody>
          <a:bodyPr/>
          <a:lstStyle>
            <a:lvl1pPr>
              <a:defRPr/>
            </a:lvl1pPr>
          </a:lstStyle>
          <a:p>
            <a:fld id="{16D0B01E-53F8-4122-AD79-A48EFAAE8E06}" type="slidenum">
              <a:rPr lang="en-US" altLang="en-US"/>
              <a:pPr/>
              <a:t>‹#›</a:t>
            </a:fld>
            <a:endParaRPr lang="en-US" altLang="en-US"/>
          </a:p>
        </p:txBody>
      </p:sp>
    </p:spTree>
    <p:extLst>
      <p:ext uri="{BB962C8B-B14F-4D97-AF65-F5344CB8AC3E}">
        <p14:creationId xmlns:p14="http://schemas.microsoft.com/office/powerpoint/2010/main" val="246078727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3">
            <a:extLst>
              <a:ext uri="{FF2B5EF4-FFF2-40B4-BE49-F238E27FC236}">
                <a16:creationId xmlns:a16="http://schemas.microsoft.com/office/drawing/2014/main" id="{BF2A6FED-56BE-4015-802A-9D08AB78E5F4}"/>
              </a:ext>
            </a:extLst>
          </p:cNvPr>
          <p:cNvSpPr txBox="1">
            <a:spLocks noGrp="1"/>
          </p:cNvSpPr>
          <p:nvPr>
            <p:ph type="dt" sz="half"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646CEC9C-2414-4BF3-A717-2048E96BED63}"/>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A2F24C-B007-45BD-8831-9C4B6683B4F8}"/>
              </a:ext>
            </a:extLst>
          </p:cNvPr>
          <p:cNvSpPr txBox="1">
            <a:spLocks noGrp="1"/>
          </p:cNvSpPr>
          <p:nvPr>
            <p:ph type="sldNum" sz="quarter" idx="12"/>
          </p:nvPr>
        </p:nvSpPr>
        <p:spPr>
          <a:ln/>
        </p:spPr>
        <p:txBody>
          <a:bodyPr/>
          <a:lstStyle>
            <a:lvl1pPr>
              <a:defRPr/>
            </a:lvl1pPr>
          </a:lstStyle>
          <a:p>
            <a:fld id="{7394804B-1259-4E87-8DB1-B9335D4B7E4F}" type="slidenum">
              <a:rPr lang="en-US" altLang="en-US"/>
              <a:pPr/>
              <a:t>‹#›</a:t>
            </a:fld>
            <a:endParaRPr lang="en-US" altLang="en-US"/>
          </a:p>
        </p:txBody>
      </p:sp>
    </p:spTree>
    <p:extLst>
      <p:ext uri="{BB962C8B-B14F-4D97-AF65-F5344CB8AC3E}">
        <p14:creationId xmlns:p14="http://schemas.microsoft.com/office/powerpoint/2010/main" val="199169392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5029B24-EBF0-4F30-BD33-DD076086FB9A}"/>
              </a:ext>
            </a:extLst>
          </p:cNvPr>
          <p:cNvSpPr txBox="1">
            <a:spLocks noGrp="1"/>
          </p:cNvSpPr>
          <p:nvPr>
            <p:ph type="dt" sz="half"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5203DA4C-7DAD-43BE-BBB9-BD5FE4561C0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2EFBB64-741C-4F77-BE0D-7920A7B59AC1}"/>
              </a:ext>
            </a:extLst>
          </p:cNvPr>
          <p:cNvSpPr txBox="1">
            <a:spLocks noGrp="1"/>
          </p:cNvSpPr>
          <p:nvPr>
            <p:ph type="sldNum" sz="quarter" idx="12"/>
          </p:nvPr>
        </p:nvSpPr>
        <p:spPr>
          <a:ln/>
        </p:spPr>
        <p:txBody>
          <a:bodyPr/>
          <a:lstStyle>
            <a:lvl1pPr>
              <a:defRPr/>
            </a:lvl1pPr>
          </a:lstStyle>
          <a:p>
            <a:fld id="{D6EE310C-B3FE-4E00-8C1B-28AEF9B7386C}" type="slidenum">
              <a:rPr lang="en-US" altLang="en-US"/>
              <a:pPr/>
              <a:t>‹#›</a:t>
            </a:fld>
            <a:endParaRPr lang="en-US" altLang="en-US"/>
          </a:p>
        </p:txBody>
      </p:sp>
    </p:spTree>
    <p:extLst>
      <p:ext uri="{BB962C8B-B14F-4D97-AF65-F5344CB8AC3E}">
        <p14:creationId xmlns:p14="http://schemas.microsoft.com/office/powerpoint/2010/main" val="2410973318"/>
      </p:ext>
    </p:extLst>
  </p:cSld>
  <p:clrMapOvr>
    <a:masterClrMapping/>
  </p:clrMapOvr>
  <p:transition/>
  <p:hf sldNum="0" hdr="0" ftr="0" dt="0"/>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spcBef>
                <a:spcPts val="500"/>
              </a:spcBef>
              <a:defRPr sz="2000"/>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sz="2400"/>
            </a:lvl3pPr>
            <a:lvl4pPr>
              <a:spcBef>
                <a:spcPts val="500"/>
              </a:spcBef>
              <a:defRPr sz="2000"/>
            </a:lvl4pPr>
            <a:lvl5pPr>
              <a:spcBef>
                <a:spcPts val="5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3">
            <a:extLst>
              <a:ext uri="{FF2B5EF4-FFF2-40B4-BE49-F238E27FC236}">
                <a16:creationId xmlns:a16="http://schemas.microsoft.com/office/drawing/2014/main" id="{F55AD627-5122-425C-81C5-5E7A861F02CA}"/>
              </a:ext>
            </a:extLst>
          </p:cNvPr>
          <p:cNvSpPr txBox="1">
            <a:spLocks noGrp="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247B858D-EF7F-460D-980A-F5F08312AB1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FC8B8EE-3ED1-4866-B704-A3017B278931}"/>
              </a:ext>
            </a:extLst>
          </p:cNvPr>
          <p:cNvSpPr txBox="1">
            <a:spLocks noGrp="1"/>
          </p:cNvSpPr>
          <p:nvPr>
            <p:ph type="sldNum" sz="quarter" idx="12"/>
          </p:nvPr>
        </p:nvSpPr>
        <p:spPr>
          <a:ln/>
        </p:spPr>
        <p:txBody>
          <a:bodyPr/>
          <a:lstStyle>
            <a:lvl1pPr>
              <a:defRPr/>
            </a:lvl1pPr>
          </a:lstStyle>
          <a:p>
            <a:fld id="{41D18DDE-AB18-406C-9540-AA41F0EEBB3A}" type="slidenum">
              <a:rPr lang="en-US" altLang="en-US"/>
              <a:pPr/>
              <a:t>‹#›</a:t>
            </a:fld>
            <a:endParaRPr lang="en-US" altLang="en-US"/>
          </a:p>
        </p:txBody>
      </p:sp>
    </p:spTree>
    <p:extLst>
      <p:ext uri="{BB962C8B-B14F-4D97-AF65-F5344CB8AC3E}">
        <p14:creationId xmlns:p14="http://schemas.microsoft.com/office/powerpoint/2010/main" val="30855407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spcBef>
                <a:spcPts val="500"/>
              </a:spcBef>
              <a:defRPr sz="2000"/>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sz="3200"/>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3">
            <a:extLst>
              <a:ext uri="{FF2B5EF4-FFF2-40B4-BE49-F238E27FC236}">
                <a16:creationId xmlns:a16="http://schemas.microsoft.com/office/drawing/2014/main" id="{83EE1F94-1D9E-4AF3-A4B8-7598701A0E15}"/>
              </a:ext>
            </a:extLst>
          </p:cNvPr>
          <p:cNvSpPr txBox="1">
            <a:spLocks noGrp="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6216DFB7-8A4D-477F-94A0-701BA5C3DA5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BDD5A23-02B3-4D20-835C-66B87C22B05F}"/>
              </a:ext>
            </a:extLst>
          </p:cNvPr>
          <p:cNvSpPr txBox="1">
            <a:spLocks noGrp="1"/>
          </p:cNvSpPr>
          <p:nvPr>
            <p:ph type="sldNum" sz="quarter" idx="12"/>
          </p:nvPr>
        </p:nvSpPr>
        <p:spPr>
          <a:ln/>
        </p:spPr>
        <p:txBody>
          <a:bodyPr/>
          <a:lstStyle>
            <a:lvl1pPr>
              <a:defRPr/>
            </a:lvl1pPr>
          </a:lstStyle>
          <a:p>
            <a:fld id="{96D6016E-AB41-40C2-9C0D-C40D677E480C}" type="slidenum">
              <a:rPr lang="en-US" altLang="en-US"/>
              <a:pPr/>
              <a:t>‹#›</a:t>
            </a:fld>
            <a:endParaRPr lang="en-US" altLang="en-US"/>
          </a:p>
        </p:txBody>
      </p:sp>
    </p:spTree>
    <p:extLst>
      <p:ext uri="{BB962C8B-B14F-4D97-AF65-F5344CB8AC3E}">
        <p14:creationId xmlns:p14="http://schemas.microsoft.com/office/powerpoint/2010/main" val="1584742940"/>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BB192B2-9669-4E85-8C7C-197315E9956B}"/>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6207292C-B1C2-4F5D-87A2-D8D6AEA494B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F06CCD-67B5-495C-8577-46B62D02B5B8}"/>
              </a:ext>
            </a:extLst>
          </p:cNvPr>
          <p:cNvSpPr txBox="1">
            <a:spLocks noGrp="1"/>
          </p:cNvSpPr>
          <p:nvPr>
            <p:ph type="sldNum" sz="quarter" idx="12"/>
          </p:nvPr>
        </p:nvSpPr>
        <p:spPr>
          <a:ln/>
        </p:spPr>
        <p:txBody>
          <a:bodyPr/>
          <a:lstStyle>
            <a:lvl1pPr>
              <a:defRPr/>
            </a:lvl1pPr>
          </a:lstStyle>
          <a:p>
            <a:fld id="{960C13D9-FF4D-4714-840E-98489EF6FE37}" type="slidenum">
              <a:rPr lang="en-US" altLang="en-US"/>
              <a:pPr/>
              <a:t>‹#›</a:t>
            </a:fld>
            <a:endParaRPr lang="en-US" altLang="en-US"/>
          </a:p>
        </p:txBody>
      </p:sp>
    </p:spTree>
    <p:extLst>
      <p:ext uri="{BB962C8B-B14F-4D97-AF65-F5344CB8AC3E}">
        <p14:creationId xmlns:p14="http://schemas.microsoft.com/office/powerpoint/2010/main" val="420515244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80B45CC-887F-4BFE-B9D5-6A68C14266CC}"/>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9D839891-3A8E-4A5A-8EF7-EEF40D939E7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BA1AC8B0-8607-4F0C-BDCE-95AFD724A394}"/>
              </a:ext>
            </a:extLst>
          </p:cNvPr>
          <p:cNvSpPr>
            <a:spLocks noGrp="1" noChangeArrowheads="1"/>
          </p:cNvSpPr>
          <p:nvPr>
            <p:ph type="sldNum" sz="quarter" idx="12"/>
          </p:nvPr>
        </p:nvSpPr>
        <p:spPr/>
        <p:txBody>
          <a:bodyPr/>
          <a:lstStyle>
            <a:lvl1pPr eaLnBrk="1" hangingPunct="1">
              <a:defRPr/>
            </a:lvl1pPr>
          </a:lstStyle>
          <a:p>
            <a:fld id="{7D92791A-6161-42D8-B0A8-92BA7116E590}" type="slidenum">
              <a:rPr lang="en-US" altLang="en-US"/>
              <a:pPr/>
              <a:t>‹#›</a:t>
            </a:fld>
            <a:endParaRPr lang="en-US" altLang="en-US"/>
          </a:p>
        </p:txBody>
      </p:sp>
    </p:spTree>
    <p:extLst>
      <p:ext uri="{BB962C8B-B14F-4D97-AF65-F5344CB8AC3E}">
        <p14:creationId xmlns:p14="http://schemas.microsoft.com/office/powerpoint/2010/main" val="4240496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381003"/>
            <a:ext cx="19431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381003"/>
            <a:ext cx="56768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BA4B719-F099-411F-961E-5819B97B1352}"/>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7B72928C-0B83-470B-B456-6E6011B91A8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6A1B6E-3081-4D5C-AD13-B52AEF1AAD36}"/>
              </a:ext>
            </a:extLst>
          </p:cNvPr>
          <p:cNvSpPr txBox="1">
            <a:spLocks noGrp="1"/>
          </p:cNvSpPr>
          <p:nvPr>
            <p:ph type="sldNum" sz="quarter" idx="12"/>
          </p:nvPr>
        </p:nvSpPr>
        <p:spPr>
          <a:ln/>
        </p:spPr>
        <p:txBody>
          <a:bodyPr/>
          <a:lstStyle>
            <a:lvl1pPr>
              <a:defRPr/>
            </a:lvl1pPr>
          </a:lstStyle>
          <a:p>
            <a:fld id="{137E8356-0E84-482B-B77F-C8381670A185}" type="slidenum">
              <a:rPr lang="en-US" altLang="en-US"/>
              <a:pPr/>
              <a:t>‹#›</a:t>
            </a:fld>
            <a:endParaRPr lang="en-US" altLang="en-US"/>
          </a:p>
        </p:txBody>
      </p:sp>
    </p:spTree>
    <p:extLst>
      <p:ext uri="{BB962C8B-B14F-4D97-AF65-F5344CB8AC3E}">
        <p14:creationId xmlns:p14="http://schemas.microsoft.com/office/powerpoint/2010/main" val="1888100563"/>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957F0E5-305D-407A-B48A-F1D522C7206F}"/>
              </a:ext>
            </a:extLst>
          </p:cNvPr>
          <p:cNvGrpSpPr>
            <a:grpSpLocks/>
          </p:cNvGrpSpPr>
          <p:nvPr/>
        </p:nvGrpSpPr>
        <p:grpSpPr bwMode="auto">
          <a:xfrm>
            <a:off x="381000" y="457200"/>
            <a:ext cx="8397875" cy="5562600"/>
            <a:chOff x="381003" y="457200"/>
            <a:chExt cx="8397877" cy="5562596"/>
          </a:xfrm>
        </p:grpSpPr>
        <p:sp>
          <p:nvSpPr>
            <p:cNvPr id="5" name="Rectangle 3">
              <a:extLst>
                <a:ext uri="{FF2B5EF4-FFF2-40B4-BE49-F238E27FC236}">
                  <a16:creationId xmlns:a16="http://schemas.microsoft.com/office/drawing/2014/main" id="{5E129CB1-D5B1-4475-8D74-183DF8D58C59}"/>
                </a:ext>
              </a:extLst>
            </p:cNvPr>
            <p:cNvSpPr>
              <a:spLocks noChangeArrowheads="1"/>
            </p:cNvSpPr>
            <p:nvPr/>
          </p:nvSpPr>
          <p:spPr bwMode="auto">
            <a:xfrm>
              <a:off x="381003" y="457200"/>
              <a:ext cx="8397877" cy="5562596"/>
            </a:xfrm>
            <a:prstGeom prst="rect">
              <a:avLst/>
            </a:prstGeom>
            <a:solidFill>
              <a:srgbClr val="000000"/>
            </a:solidFill>
            <a:ln w="50804">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a typeface="Osaka"/>
                <a:cs typeface="Osaka"/>
              </a:endParaRPr>
            </a:p>
          </p:txBody>
        </p:sp>
        <p:sp>
          <p:nvSpPr>
            <p:cNvPr id="8" name="Rectangle 4">
              <a:extLst>
                <a:ext uri="{FF2B5EF4-FFF2-40B4-BE49-F238E27FC236}">
                  <a16:creationId xmlns:a16="http://schemas.microsoft.com/office/drawing/2014/main" id="{7A3110BA-E283-44B3-A032-A14A9ABB31C1}"/>
                </a:ext>
              </a:extLst>
            </p:cNvPr>
            <p:cNvSpPr>
              <a:spLocks noChangeArrowheads="1"/>
            </p:cNvSpPr>
            <p:nvPr/>
          </p:nvSpPr>
          <p:spPr bwMode="auto">
            <a:xfrm>
              <a:off x="452441" y="533400"/>
              <a:ext cx="8229602" cy="5410196"/>
            </a:xfrm>
            <a:prstGeom prst="rect">
              <a:avLst/>
            </a:prstGeom>
            <a:noFill/>
            <a:ln w="952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a typeface="Osaka"/>
                <a:cs typeface="Osaka"/>
              </a:endParaRPr>
            </a:p>
          </p:txBody>
        </p:sp>
        <p:sp>
          <p:nvSpPr>
            <p:cNvPr id="9" name="Line 5">
              <a:extLst>
                <a:ext uri="{FF2B5EF4-FFF2-40B4-BE49-F238E27FC236}">
                  <a16:creationId xmlns:a16="http://schemas.microsoft.com/office/drawing/2014/main" id="{E48CF597-715C-422F-8BAA-6293005C57ED}"/>
                </a:ext>
              </a:extLst>
            </p:cNvPr>
            <p:cNvSpPr>
              <a:spLocks/>
            </p:cNvSpPr>
            <p:nvPr/>
          </p:nvSpPr>
          <p:spPr bwMode="auto">
            <a:xfrm>
              <a:off x="914403" y="3581398"/>
              <a:ext cx="7315202" cy="0"/>
            </a:xfrm>
            <a:custGeom>
              <a:avLst/>
              <a:gdLst>
                <a:gd name="T0" fmla="*/ 3657601 w 7315202"/>
                <a:gd name="T1" fmla="*/ 7315202 w 7315202"/>
                <a:gd name="T2" fmla="*/ 3657601 w 7315202"/>
                <a:gd name="T3" fmla="*/ 0 w 7315202"/>
                <a:gd name="T4" fmla="*/ 0 w 7315202"/>
                <a:gd name="T5" fmla="*/ 7315202 w 7315202"/>
                <a:gd name="T6" fmla="*/ 17694720 60000 65536"/>
                <a:gd name="T7" fmla="*/ 0 60000 65536"/>
                <a:gd name="T8" fmla="*/ 5898240 60000 65536"/>
                <a:gd name="T9" fmla="*/ 11796480 60000 65536"/>
                <a:gd name="T10" fmla="*/ 5898240 60000 65536"/>
                <a:gd name="T11" fmla="*/ 17694720 60000 65536"/>
                <a:gd name="T12" fmla="*/ 0 w 7315202"/>
                <a:gd name="T13" fmla="*/ 7315202 w 7315202"/>
              </a:gdLst>
              <a:ahLst/>
              <a:cxnLst>
                <a:cxn ang="T6">
                  <a:pos x="T0" y="0"/>
                </a:cxn>
                <a:cxn ang="T7">
                  <a:pos x="T1" y="0"/>
                </a:cxn>
                <a:cxn ang="T8">
                  <a:pos x="T2" y="0"/>
                </a:cxn>
                <a:cxn ang="T9">
                  <a:pos x="T3" y="0"/>
                </a:cxn>
                <a:cxn ang="T10">
                  <a:pos x="T4" y="0"/>
                </a:cxn>
                <a:cxn ang="T11">
                  <a:pos x="T5" y="0"/>
                </a:cxn>
              </a:cxnLst>
              <a:rect l="T12" t="0" r="T13" b="0"/>
              <a:pathLst>
                <a:path w="7315202">
                  <a:moveTo>
                    <a:pt x="0" y="0"/>
                  </a:moveTo>
                  <a:lnTo>
                    <a:pt x="7315202" y="1"/>
                  </a:lnTo>
                </a:path>
              </a:pathLst>
            </a:custGeom>
            <a:noFill/>
            <a:ln w="19046">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sp>
        <p:nvSpPr>
          <p:cNvPr id="6" name="Rectangle 6"/>
          <p:cNvSpPr txBox="1">
            <a:spLocks noGrp="1"/>
          </p:cNvSpPr>
          <p:nvPr>
            <p:ph type="ctrTitle"/>
          </p:nvPr>
        </p:nvSpPr>
        <p:spPr>
          <a:xfrm>
            <a:off x="1219196" y="838203"/>
            <a:ext cx="6781803" cy="2559048"/>
          </a:xfrm>
        </p:spPr>
        <p:txBody>
          <a:bodyPr anchorCtr="1"/>
          <a:lstStyle>
            <a:lvl1pPr algn="ctr">
              <a:defRPr sz="6200"/>
            </a:lvl1pPr>
          </a:lstStyle>
          <a:p>
            <a:pPr lvl="0"/>
            <a:r>
              <a:rPr lang="en-US"/>
              <a:t>Click to edit Master title style</a:t>
            </a:r>
          </a:p>
        </p:txBody>
      </p:sp>
      <p:sp>
        <p:nvSpPr>
          <p:cNvPr id="7" name="Rectangle 7"/>
          <p:cNvSpPr txBox="1">
            <a:spLocks noGrp="1"/>
          </p:cNvSpPr>
          <p:nvPr>
            <p:ph type="subTitle" idx="1"/>
          </p:nvPr>
        </p:nvSpPr>
        <p:spPr>
          <a:xfrm>
            <a:off x="1371600" y="3733796"/>
            <a:ext cx="6400800" cy="1873248"/>
          </a:xfrm>
        </p:spPr>
        <p:txBody>
          <a:bodyPr anchorCtr="1"/>
          <a:lstStyle>
            <a:lvl1pPr marL="0" indent="0" algn="ctr">
              <a:buNone/>
              <a:defRPr sz="3000"/>
            </a:lvl1pPr>
          </a:lstStyle>
          <a:p>
            <a:pPr lvl="0"/>
            <a:r>
              <a:rPr lang="en-US"/>
              <a:t>Click to edit Master subtitle style</a:t>
            </a:r>
          </a:p>
        </p:txBody>
      </p:sp>
      <p:sp>
        <p:nvSpPr>
          <p:cNvPr id="10" name="Rectangle 8">
            <a:extLst>
              <a:ext uri="{FF2B5EF4-FFF2-40B4-BE49-F238E27FC236}">
                <a16:creationId xmlns:a16="http://schemas.microsoft.com/office/drawing/2014/main" id="{F0335EFA-A005-4E3D-BADA-19F6C8D85110}"/>
              </a:ext>
            </a:extLst>
          </p:cNvPr>
          <p:cNvSpPr txBox="1">
            <a:spLocks noGrp="1"/>
          </p:cNvSpPr>
          <p:nvPr>
            <p:ph type="dt" sz="half" idx="10"/>
          </p:nvPr>
        </p:nvSpPr>
        <p:spPr>
          <a:xfrm>
            <a:off x="536575" y="6248400"/>
            <a:ext cx="2054225" cy="457200"/>
          </a:xfrm>
        </p:spPr>
        <p:txBody>
          <a:bodyPr/>
          <a:lstStyle>
            <a:lvl1pPr eaLnBrk="1" hangingPunct="1">
              <a:defRPr>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1" name="Rectangle 9">
            <a:extLst>
              <a:ext uri="{FF2B5EF4-FFF2-40B4-BE49-F238E27FC236}">
                <a16:creationId xmlns:a16="http://schemas.microsoft.com/office/drawing/2014/main" id="{4942D978-6C3C-4D0C-B123-441352CB33F8}"/>
              </a:ext>
            </a:extLst>
          </p:cNvPr>
          <p:cNvSpPr txBox="1">
            <a:spLocks noGrp="1"/>
          </p:cNvSpPr>
          <p:nvPr>
            <p:ph type="ftr" sz="quarter" idx="11"/>
          </p:nvPr>
        </p:nvSpPr>
        <p:spPr>
          <a:xfrm>
            <a:off x="3251200" y="6248400"/>
            <a:ext cx="2887663" cy="457200"/>
          </a:xfrm>
        </p:spPr>
        <p:txBody>
          <a:bodyPr/>
          <a:lstStyle>
            <a:lvl1pPr eaLnBrk="1" hangingPunct="1">
              <a:defRPr>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2" name="Rectangle 10">
            <a:extLst>
              <a:ext uri="{FF2B5EF4-FFF2-40B4-BE49-F238E27FC236}">
                <a16:creationId xmlns:a16="http://schemas.microsoft.com/office/drawing/2014/main" id="{40057A4E-E158-4752-BD25-2F3382301EBD}"/>
              </a:ext>
            </a:extLst>
          </p:cNvPr>
          <p:cNvSpPr txBox="1">
            <a:spLocks noGrp="1"/>
          </p:cNvSpPr>
          <p:nvPr>
            <p:ph type="sldNum" sz="quarter" idx="12"/>
          </p:nvPr>
        </p:nvSpPr>
        <p:spPr>
          <a:xfrm>
            <a:off x="6788150" y="6257925"/>
            <a:ext cx="1905000" cy="457200"/>
          </a:xfrm>
        </p:spPr>
        <p:txBody>
          <a:bodyPr/>
          <a:lstStyle>
            <a:lvl1pPr>
              <a:defRPr/>
            </a:lvl1pPr>
          </a:lstStyle>
          <a:p>
            <a:fld id="{85F516BA-E6A9-4349-9942-5041DF3A356A}" type="slidenum">
              <a:rPr lang="en-US" altLang="en-US"/>
              <a:pPr/>
              <a:t>‹#›</a:t>
            </a:fld>
            <a:endParaRPr lang="en-US" altLang="en-US"/>
          </a:p>
        </p:txBody>
      </p:sp>
    </p:spTree>
    <p:extLst>
      <p:ext uri="{BB962C8B-B14F-4D97-AF65-F5344CB8AC3E}">
        <p14:creationId xmlns:p14="http://schemas.microsoft.com/office/powerpoint/2010/main" val="304762010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C70B74D3-2D16-407B-8DD1-7E523DFE6F11}"/>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A0EF8A9-1017-4072-ADA5-FEAD2357F7F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3F5A0F0-0180-4DCD-A4DF-2F208CAF53FD}"/>
              </a:ext>
            </a:extLst>
          </p:cNvPr>
          <p:cNvSpPr txBox="1">
            <a:spLocks noGrp="1"/>
          </p:cNvSpPr>
          <p:nvPr>
            <p:ph type="sldNum" sz="quarter" idx="12"/>
          </p:nvPr>
        </p:nvSpPr>
        <p:spPr>
          <a:ln/>
        </p:spPr>
        <p:txBody>
          <a:bodyPr/>
          <a:lstStyle>
            <a:lvl1pPr>
              <a:defRPr/>
            </a:lvl1pPr>
          </a:lstStyle>
          <a:p>
            <a:fld id="{F4F7936E-7869-4ADA-981B-FD57391A9689}" type="slidenum">
              <a:rPr lang="en-US" altLang="en-US"/>
              <a:pPr/>
              <a:t>‹#›</a:t>
            </a:fld>
            <a:endParaRPr lang="en-US" altLang="en-US"/>
          </a:p>
        </p:txBody>
      </p:sp>
    </p:spTree>
    <p:extLst>
      <p:ext uri="{BB962C8B-B14F-4D97-AF65-F5344CB8AC3E}">
        <p14:creationId xmlns:p14="http://schemas.microsoft.com/office/powerpoint/2010/main" val="3053529771"/>
      </p:ext>
    </p:extLst>
  </p:cSld>
  <p:clrMapOvr>
    <a:masterClrMapping/>
  </p:clrMapOvr>
  <p:transition/>
  <p:hf sldNum="0" hdr="0" ftr="0" dt="0"/>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8">
            <a:extLst>
              <a:ext uri="{FF2B5EF4-FFF2-40B4-BE49-F238E27FC236}">
                <a16:creationId xmlns:a16="http://schemas.microsoft.com/office/drawing/2014/main" id="{B77CD06F-4488-4D9E-8BB9-29ED97DC9DCB}"/>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2FB98F85-474F-49EF-B012-EE88FF9DA3E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725C81D-69BA-46E9-8165-952F4AEC2539}"/>
              </a:ext>
            </a:extLst>
          </p:cNvPr>
          <p:cNvSpPr txBox="1">
            <a:spLocks noGrp="1"/>
          </p:cNvSpPr>
          <p:nvPr>
            <p:ph type="sldNum" sz="quarter" idx="12"/>
          </p:nvPr>
        </p:nvSpPr>
        <p:spPr>
          <a:ln/>
        </p:spPr>
        <p:txBody>
          <a:bodyPr/>
          <a:lstStyle>
            <a:lvl1pPr>
              <a:defRPr/>
            </a:lvl1pPr>
          </a:lstStyle>
          <a:p>
            <a:fld id="{69D698CA-1EED-42BE-AC96-ACCDD6759E32}" type="slidenum">
              <a:rPr lang="en-US" altLang="en-US"/>
              <a:pPr/>
              <a:t>‹#›</a:t>
            </a:fld>
            <a:endParaRPr lang="en-US" altLang="en-US"/>
          </a:p>
        </p:txBody>
      </p:sp>
    </p:spTree>
    <p:extLst>
      <p:ext uri="{BB962C8B-B14F-4D97-AF65-F5344CB8AC3E}">
        <p14:creationId xmlns:p14="http://schemas.microsoft.com/office/powerpoint/2010/main" val="3522819210"/>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533396"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86299"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5699B29B-2F2E-439D-9DA9-30E0B38C618E}"/>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8ACC62AE-18CA-41CE-9503-6F0F9D96A2D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49F15FFC-EACD-4333-A9FB-A3F31FF87411}"/>
              </a:ext>
            </a:extLst>
          </p:cNvPr>
          <p:cNvSpPr txBox="1">
            <a:spLocks noGrp="1"/>
          </p:cNvSpPr>
          <p:nvPr>
            <p:ph type="sldNum" sz="quarter" idx="12"/>
          </p:nvPr>
        </p:nvSpPr>
        <p:spPr>
          <a:ln/>
        </p:spPr>
        <p:txBody>
          <a:bodyPr/>
          <a:lstStyle>
            <a:lvl1pPr>
              <a:defRPr/>
            </a:lvl1pPr>
          </a:lstStyle>
          <a:p>
            <a:fld id="{6599B17B-7820-4E54-8359-245DA46812B0}" type="slidenum">
              <a:rPr lang="en-US" altLang="en-US"/>
              <a:pPr/>
              <a:t>‹#›</a:t>
            </a:fld>
            <a:endParaRPr lang="en-US" altLang="en-US"/>
          </a:p>
        </p:txBody>
      </p:sp>
    </p:spTree>
    <p:extLst>
      <p:ext uri="{BB962C8B-B14F-4D97-AF65-F5344CB8AC3E}">
        <p14:creationId xmlns:p14="http://schemas.microsoft.com/office/powerpoint/2010/main" val="182708811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C7928577-E264-4548-8196-633EF90054E2}"/>
              </a:ext>
            </a:extLst>
          </p:cNvPr>
          <p:cNvSpPr txBox="1">
            <a:spLocks noGrp="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B02006FC-5FC2-43E4-88E4-63465D2CFF42}"/>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95015156-9E60-4BBD-9A2B-5AD9BB580767}"/>
              </a:ext>
            </a:extLst>
          </p:cNvPr>
          <p:cNvSpPr txBox="1">
            <a:spLocks noGrp="1"/>
          </p:cNvSpPr>
          <p:nvPr>
            <p:ph type="sldNum" sz="quarter" idx="12"/>
          </p:nvPr>
        </p:nvSpPr>
        <p:spPr>
          <a:ln/>
        </p:spPr>
        <p:txBody>
          <a:bodyPr/>
          <a:lstStyle>
            <a:lvl1pPr>
              <a:defRPr/>
            </a:lvl1pPr>
          </a:lstStyle>
          <a:p>
            <a:fld id="{B3CC09EE-829D-483D-86BA-50A3A31E9B8A}" type="slidenum">
              <a:rPr lang="en-US" altLang="en-US"/>
              <a:pPr/>
              <a:t>‹#›</a:t>
            </a:fld>
            <a:endParaRPr lang="en-US" altLang="en-US"/>
          </a:p>
        </p:txBody>
      </p:sp>
    </p:spTree>
    <p:extLst>
      <p:ext uri="{BB962C8B-B14F-4D97-AF65-F5344CB8AC3E}">
        <p14:creationId xmlns:p14="http://schemas.microsoft.com/office/powerpoint/2010/main" val="35287835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8">
            <a:extLst>
              <a:ext uri="{FF2B5EF4-FFF2-40B4-BE49-F238E27FC236}">
                <a16:creationId xmlns:a16="http://schemas.microsoft.com/office/drawing/2014/main" id="{B1E8B285-0176-489C-A4DA-3B70667D0E4C}"/>
              </a:ext>
            </a:extLst>
          </p:cNvPr>
          <p:cNvSpPr txBox="1">
            <a:spLocks noGrp="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7086126E-51F5-47BB-BA90-F39B0D07F7F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FEC0ECF2-ADEC-4588-A092-B1F03E6FEE05}"/>
              </a:ext>
            </a:extLst>
          </p:cNvPr>
          <p:cNvSpPr txBox="1">
            <a:spLocks noGrp="1"/>
          </p:cNvSpPr>
          <p:nvPr>
            <p:ph type="sldNum" sz="quarter" idx="12"/>
          </p:nvPr>
        </p:nvSpPr>
        <p:spPr>
          <a:ln/>
        </p:spPr>
        <p:txBody>
          <a:bodyPr/>
          <a:lstStyle>
            <a:lvl1pPr>
              <a:defRPr/>
            </a:lvl1pPr>
          </a:lstStyle>
          <a:p>
            <a:fld id="{20377BF8-36BD-411D-8EA8-E6CF5A9EE6C3}" type="slidenum">
              <a:rPr lang="en-US" altLang="en-US"/>
              <a:pPr/>
              <a:t>‹#›</a:t>
            </a:fld>
            <a:endParaRPr lang="en-US" altLang="en-US"/>
          </a:p>
        </p:txBody>
      </p:sp>
    </p:spTree>
    <p:extLst>
      <p:ext uri="{BB962C8B-B14F-4D97-AF65-F5344CB8AC3E}">
        <p14:creationId xmlns:p14="http://schemas.microsoft.com/office/powerpoint/2010/main" val="180654721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89A39955-12A4-49F1-8503-90237D7BF2BE}"/>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CE393C81-FB91-432E-81DD-C3CDC81731A9}"/>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477DE9D2-DBFE-401D-A766-04923A402EB2}"/>
              </a:ext>
            </a:extLst>
          </p:cNvPr>
          <p:cNvSpPr txBox="1">
            <a:spLocks noGrp="1"/>
          </p:cNvSpPr>
          <p:nvPr>
            <p:ph type="sldNum" sz="quarter" idx="12"/>
          </p:nvPr>
        </p:nvSpPr>
        <p:spPr>
          <a:ln/>
        </p:spPr>
        <p:txBody>
          <a:bodyPr/>
          <a:lstStyle>
            <a:lvl1pPr>
              <a:defRPr/>
            </a:lvl1pPr>
          </a:lstStyle>
          <a:p>
            <a:fld id="{C7ED1704-45E1-4D3A-9B8B-DD0DF670ACA2}" type="slidenum">
              <a:rPr lang="en-US" altLang="en-US"/>
              <a:pPr/>
              <a:t>‹#›</a:t>
            </a:fld>
            <a:endParaRPr lang="en-US" altLang="en-US"/>
          </a:p>
        </p:txBody>
      </p:sp>
    </p:spTree>
    <p:extLst>
      <p:ext uri="{BB962C8B-B14F-4D97-AF65-F5344CB8AC3E}">
        <p14:creationId xmlns:p14="http://schemas.microsoft.com/office/powerpoint/2010/main" val="81642169"/>
      </p:ext>
    </p:extLst>
  </p:cSld>
  <p:clrMapOvr>
    <a:masterClrMapping/>
  </p:clrMapOvr>
  <p:transition/>
  <p:hf sldNum="0" hdr="0" ftr="0" dt="0"/>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lstStyle>
            <a:lvl1pPr>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91C31FC3-9B89-4C39-B63C-137EF4A4B7CA}"/>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81EFAB56-9D4C-4D48-890A-3846588DEB3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C7372473-281C-43D2-AEB4-0C2F06E06DC9}"/>
              </a:ext>
            </a:extLst>
          </p:cNvPr>
          <p:cNvSpPr txBox="1">
            <a:spLocks noGrp="1"/>
          </p:cNvSpPr>
          <p:nvPr>
            <p:ph type="sldNum" sz="quarter" idx="12"/>
          </p:nvPr>
        </p:nvSpPr>
        <p:spPr>
          <a:ln/>
        </p:spPr>
        <p:txBody>
          <a:bodyPr/>
          <a:lstStyle>
            <a:lvl1pPr>
              <a:defRPr/>
            </a:lvl1pPr>
          </a:lstStyle>
          <a:p>
            <a:fld id="{E58D0877-CB04-46DE-97A6-B5A963E787BD}" type="slidenum">
              <a:rPr lang="en-US" altLang="en-US"/>
              <a:pPr/>
              <a:t>‹#›</a:t>
            </a:fld>
            <a:endParaRPr lang="en-US" altLang="en-US"/>
          </a:p>
        </p:txBody>
      </p:sp>
    </p:spTree>
    <p:extLst>
      <p:ext uri="{BB962C8B-B14F-4D97-AF65-F5344CB8AC3E}">
        <p14:creationId xmlns:p14="http://schemas.microsoft.com/office/powerpoint/2010/main" val="681766901"/>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lstStyle>
            <a:lvl1pPr>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sz="3200"/>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09977AA6-C6BC-4900-B5EA-798780106150}"/>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479E6238-3026-42FD-99C1-9CCD27FB0666}"/>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EB7981C3-A8F1-4BF7-922B-0C77D02697D6}"/>
              </a:ext>
            </a:extLst>
          </p:cNvPr>
          <p:cNvSpPr txBox="1">
            <a:spLocks noGrp="1"/>
          </p:cNvSpPr>
          <p:nvPr>
            <p:ph type="sldNum" sz="quarter" idx="12"/>
          </p:nvPr>
        </p:nvSpPr>
        <p:spPr>
          <a:ln/>
        </p:spPr>
        <p:txBody>
          <a:bodyPr/>
          <a:lstStyle>
            <a:lvl1pPr>
              <a:defRPr/>
            </a:lvl1pPr>
          </a:lstStyle>
          <a:p>
            <a:fld id="{98EC98CA-F512-438D-88C4-4D6B1C541904}" type="slidenum">
              <a:rPr lang="en-US" altLang="en-US"/>
              <a:pPr/>
              <a:t>‹#›</a:t>
            </a:fld>
            <a:endParaRPr lang="en-US" altLang="en-US"/>
          </a:p>
        </p:txBody>
      </p:sp>
    </p:spTree>
    <p:extLst>
      <p:ext uri="{BB962C8B-B14F-4D97-AF65-F5344CB8AC3E}">
        <p14:creationId xmlns:p14="http://schemas.microsoft.com/office/powerpoint/2010/main" val="322294349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AC981D5-CF36-494C-A2FB-11CFB43B8D79}"/>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A77DC54F-FEF2-438C-A5F9-06714E83B0DF}"/>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277F9AD6-21B4-4CAE-897F-F25B328B2B6E}"/>
              </a:ext>
            </a:extLst>
          </p:cNvPr>
          <p:cNvSpPr>
            <a:spLocks noGrp="1" noChangeArrowheads="1"/>
          </p:cNvSpPr>
          <p:nvPr>
            <p:ph type="sldNum" sz="quarter" idx="12"/>
          </p:nvPr>
        </p:nvSpPr>
        <p:spPr/>
        <p:txBody>
          <a:bodyPr/>
          <a:lstStyle>
            <a:lvl1pPr eaLnBrk="1" hangingPunct="1">
              <a:defRPr/>
            </a:lvl1pPr>
          </a:lstStyle>
          <a:p>
            <a:fld id="{9DFCDB48-06FE-4BF3-B2A6-FF7220A6FF03}" type="slidenum">
              <a:rPr lang="en-US" altLang="en-US"/>
              <a:pPr/>
              <a:t>‹#›</a:t>
            </a:fld>
            <a:endParaRPr lang="en-US" altLang="en-US"/>
          </a:p>
        </p:txBody>
      </p:sp>
    </p:spTree>
    <p:extLst>
      <p:ext uri="{BB962C8B-B14F-4D97-AF65-F5344CB8AC3E}">
        <p14:creationId xmlns:p14="http://schemas.microsoft.com/office/powerpoint/2010/main" val="79386615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6336193E-F0C9-43AB-B0E9-75666C36D662}"/>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D901B6AF-891C-4235-9A04-BB90431DA1E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890B8FB1-09B8-4252-9ADD-D266301E3346}"/>
              </a:ext>
            </a:extLst>
          </p:cNvPr>
          <p:cNvSpPr txBox="1">
            <a:spLocks noGrp="1"/>
          </p:cNvSpPr>
          <p:nvPr>
            <p:ph type="sldNum" sz="quarter" idx="12"/>
          </p:nvPr>
        </p:nvSpPr>
        <p:spPr>
          <a:ln/>
        </p:spPr>
        <p:txBody>
          <a:bodyPr/>
          <a:lstStyle>
            <a:lvl1pPr>
              <a:defRPr/>
            </a:lvl1pPr>
          </a:lstStyle>
          <a:p>
            <a:fld id="{5CF4071F-F7ED-4481-AF85-844435E4E20E}" type="slidenum">
              <a:rPr lang="en-US" altLang="en-US"/>
              <a:pPr/>
              <a:t>‹#›</a:t>
            </a:fld>
            <a:endParaRPr lang="en-US" altLang="en-US"/>
          </a:p>
        </p:txBody>
      </p:sp>
    </p:spTree>
    <p:extLst>
      <p:ext uri="{BB962C8B-B14F-4D97-AF65-F5344CB8AC3E}">
        <p14:creationId xmlns:p14="http://schemas.microsoft.com/office/powerpoint/2010/main" val="402525251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48446" y="473073"/>
            <a:ext cx="2038353" cy="539432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533396" y="473073"/>
            <a:ext cx="5962646" cy="53943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67698B5E-782C-4428-918D-2D4753062BB4}"/>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21593E6B-F9C2-4298-87C4-4FFF545A53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298FA73F-71CF-40BD-9498-C1CDC6D55B01}"/>
              </a:ext>
            </a:extLst>
          </p:cNvPr>
          <p:cNvSpPr txBox="1">
            <a:spLocks noGrp="1"/>
          </p:cNvSpPr>
          <p:nvPr>
            <p:ph type="sldNum" sz="quarter" idx="12"/>
          </p:nvPr>
        </p:nvSpPr>
        <p:spPr>
          <a:ln/>
        </p:spPr>
        <p:txBody>
          <a:bodyPr/>
          <a:lstStyle>
            <a:lvl1pPr>
              <a:defRPr/>
            </a:lvl1pPr>
          </a:lstStyle>
          <a:p>
            <a:fld id="{2FB287AB-CF87-4CB5-ACF3-60C0CBC1B2DD}" type="slidenum">
              <a:rPr lang="en-US" altLang="en-US"/>
              <a:pPr/>
              <a:t>‹#›</a:t>
            </a:fld>
            <a:endParaRPr lang="en-US" altLang="en-US"/>
          </a:p>
        </p:txBody>
      </p:sp>
    </p:spTree>
    <p:extLst>
      <p:ext uri="{BB962C8B-B14F-4D97-AF65-F5344CB8AC3E}">
        <p14:creationId xmlns:p14="http://schemas.microsoft.com/office/powerpoint/2010/main" val="2772454173"/>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CA1F9BED-2F57-44D6-AC47-D09320039D3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C23452-2483-4D7D-9B4A-2CFAA3A968F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5BE5D4-8D38-431B-B8C9-19F4696D21C0}"/>
              </a:ext>
            </a:extLst>
          </p:cNvPr>
          <p:cNvSpPr txBox="1">
            <a:spLocks noGrp="1"/>
          </p:cNvSpPr>
          <p:nvPr>
            <p:ph type="sldNum" sz="quarter" idx="12"/>
          </p:nvPr>
        </p:nvSpPr>
        <p:spPr>
          <a:ln/>
        </p:spPr>
        <p:txBody>
          <a:bodyPr/>
          <a:lstStyle>
            <a:lvl1pPr>
              <a:defRPr/>
            </a:lvl1pPr>
          </a:lstStyle>
          <a:p>
            <a:fld id="{6B78C445-C7B9-4B2C-9647-06EC46387838}" type="slidenum">
              <a:rPr lang="en-US" altLang="en-US"/>
              <a:pPr/>
              <a:t>‹#›</a:t>
            </a:fld>
            <a:endParaRPr lang="en-US" altLang="en-US"/>
          </a:p>
        </p:txBody>
      </p:sp>
    </p:spTree>
    <p:extLst>
      <p:ext uri="{BB962C8B-B14F-4D97-AF65-F5344CB8AC3E}">
        <p14:creationId xmlns:p14="http://schemas.microsoft.com/office/powerpoint/2010/main" val="254690777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504C63-D4E0-4432-AF57-F0CE9D1D600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B1506F-F8F8-4050-89FD-13C224325D6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1C8BDA-5A7F-4548-AE0D-AFB690E7B236}"/>
              </a:ext>
            </a:extLst>
          </p:cNvPr>
          <p:cNvSpPr txBox="1">
            <a:spLocks noGrp="1"/>
          </p:cNvSpPr>
          <p:nvPr>
            <p:ph type="sldNum" sz="quarter" idx="12"/>
          </p:nvPr>
        </p:nvSpPr>
        <p:spPr>
          <a:ln/>
        </p:spPr>
        <p:txBody>
          <a:bodyPr/>
          <a:lstStyle>
            <a:lvl1pPr>
              <a:defRPr/>
            </a:lvl1pPr>
          </a:lstStyle>
          <a:p>
            <a:fld id="{8D5F0EF9-58EE-4AFE-B0DB-2546AE0F497F}" type="slidenum">
              <a:rPr lang="en-US" altLang="en-US"/>
              <a:pPr/>
              <a:t>‹#›</a:t>
            </a:fld>
            <a:endParaRPr lang="en-US" altLang="en-US"/>
          </a:p>
        </p:txBody>
      </p:sp>
    </p:spTree>
    <p:extLst>
      <p:ext uri="{BB962C8B-B14F-4D97-AF65-F5344CB8AC3E}">
        <p14:creationId xmlns:p14="http://schemas.microsoft.com/office/powerpoint/2010/main" val="1583184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76458920-CCF1-4EAE-A515-EF25F35D7EF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52938F-39D2-4AAF-9158-56D66967BE4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2C8CDD-C5B1-426A-B73E-ACFB2C75AE6D}"/>
              </a:ext>
            </a:extLst>
          </p:cNvPr>
          <p:cNvSpPr txBox="1">
            <a:spLocks noGrp="1"/>
          </p:cNvSpPr>
          <p:nvPr>
            <p:ph type="sldNum" sz="quarter" idx="12"/>
          </p:nvPr>
        </p:nvSpPr>
        <p:spPr>
          <a:ln/>
        </p:spPr>
        <p:txBody>
          <a:bodyPr/>
          <a:lstStyle>
            <a:lvl1pPr>
              <a:defRPr/>
            </a:lvl1pPr>
          </a:lstStyle>
          <a:p>
            <a:fld id="{8C7EB2FA-264A-4531-A138-6F16E630BE24}" type="slidenum">
              <a:rPr lang="en-US" altLang="en-US"/>
              <a:pPr/>
              <a:t>‹#›</a:t>
            </a:fld>
            <a:endParaRPr lang="en-US" altLang="en-US"/>
          </a:p>
        </p:txBody>
      </p:sp>
    </p:spTree>
    <p:extLst>
      <p:ext uri="{BB962C8B-B14F-4D97-AF65-F5344CB8AC3E}">
        <p14:creationId xmlns:p14="http://schemas.microsoft.com/office/powerpoint/2010/main" val="1650657166"/>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CA0423-4CB6-4167-9E35-B6148C96753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89F7CB-1DB0-42C1-B99E-F673434BC9B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3E9985-8D44-49EE-AFBF-C1EC20D9F4F2}"/>
              </a:ext>
            </a:extLst>
          </p:cNvPr>
          <p:cNvSpPr txBox="1">
            <a:spLocks noGrp="1"/>
          </p:cNvSpPr>
          <p:nvPr>
            <p:ph type="sldNum" sz="quarter" idx="12"/>
          </p:nvPr>
        </p:nvSpPr>
        <p:spPr>
          <a:ln/>
        </p:spPr>
        <p:txBody>
          <a:bodyPr/>
          <a:lstStyle>
            <a:lvl1pPr>
              <a:defRPr/>
            </a:lvl1pPr>
          </a:lstStyle>
          <a:p>
            <a:fld id="{9EDA652A-3DA6-4A42-938B-768D358E3915}" type="slidenum">
              <a:rPr lang="en-US" altLang="en-US"/>
              <a:pPr/>
              <a:t>‹#›</a:t>
            </a:fld>
            <a:endParaRPr lang="en-US" altLang="en-US"/>
          </a:p>
        </p:txBody>
      </p:sp>
    </p:spTree>
    <p:extLst>
      <p:ext uri="{BB962C8B-B14F-4D97-AF65-F5344CB8AC3E}">
        <p14:creationId xmlns:p14="http://schemas.microsoft.com/office/powerpoint/2010/main" val="304428646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0C3310-E3FF-4933-8EF9-8989DE926F62}"/>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0EC6E9-A64B-4B67-B33F-269295109044}"/>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969EFCF-4D3F-4100-85FE-77DD4A501DE3}"/>
              </a:ext>
            </a:extLst>
          </p:cNvPr>
          <p:cNvSpPr txBox="1">
            <a:spLocks noGrp="1"/>
          </p:cNvSpPr>
          <p:nvPr>
            <p:ph type="sldNum" sz="quarter" idx="12"/>
          </p:nvPr>
        </p:nvSpPr>
        <p:spPr>
          <a:ln/>
        </p:spPr>
        <p:txBody>
          <a:bodyPr/>
          <a:lstStyle>
            <a:lvl1pPr>
              <a:defRPr/>
            </a:lvl1pPr>
          </a:lstStyle>
          <a:p>
            <a:fld id="{B7496586-F0B2-4503-A511-361BB3FBD47B}" type="slidenum">
              <a:rPr lang="en-US" altLang="en-US"/>
              <a:pPr/>
              <a:t>‹#›</a:t>
            </a:fld>
            <a:endParaRPr lang="en-US" altLang="en-US"/>
          </a:p>
        </p:txBody>
      </p:sp>
    </p:spTree>
    <p:extLst>
      <p:ext uri="{BB962C8B-B14F-4D97-AF65-F5344CB8AC3E}">
        <p14:creationId xmlns:p14="http://schemas.microsoft.com/office/powerpoint/2010/main" val="586475106"/>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C0C326F2-36A8-4F15-A6DA-2F931E4D6DD8}"/>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049DD54-EE3D-4FE1-84A6-4B254B83706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BA53FE-F3F5-4027-9C4F-86C2C0303666}"/>
              </a:ext>
            </a:extLst>
          </p:cNvPr>
          <p:cNvSpPr txBox="1">
            <a:spLocks noGrp="1"/>
          </p:cNvSpPr>
          <p:nvPr>
            <p:ph type="sldNum" sz="quarter" idx="12"/>
          </p:nvPr>
        </p:nvSpPr>
        <p:spPr>
          <a:ln/>
        </p:spPr>
        <p:txBody>
          <a:bodyPr/>
          <a:lstStyle>
            <a:lvl1pPr>
              <a:defRPr/>
            </a:lvl1pPr>
          </a:lstStyle>
          <a:p>
            <a:fld id="{E6E1D92B-FE8A-4BDC-B6CB-2236212B6573}" type="slidenum">
              <a:rPr lang="en-US" altLang="en-US"/>
              <a:pPr/>
              <a:t>‹#›</a:t>
            </a:fld>
            <a:endParaRPr lang="en-US" altLang="en-US"/>
          </a:p>
        </p:txBody>
      </p:sp>
    </p:spTree>
    <p:extLst>
      <p:ext uri="{BB962C8B-B14F-4D97-AF65-F5344CB8AC3E}">
        <p14:creationId xmlns:p14="http://schemas.microsoft.com/office/powerpoint/2010/main" val="2050865048"/>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E5D2F4-0578-4D49-9B98-512267CC2C09}"/>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2CD4F3-5CD1-4381-9C7A-BAE6EE6507A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1FDF6A-CE13-4BFC-968F-6B6A89DE1D8E}"/>
              </a:ext>
            </a:extLst>
          </p:cNvPr>
          <p:cNvSpPr txBox="1">
            <a:spLocks noGrp="1"/>
          </p:cNvSpPr>
          <p:nvPr>
            <p:ph type="sldNum" sz="quarter" idx="12"/>
          </p:nvPr>
        </p:nvSpPr>
        <p:spPr>
          <a:ln/>
        </p:spPr>
        <p:txBody>
          <a:bodyPr/>
          <a:lstStyle>
            <a:lvl1pPr>
              <a:defRPr/>
            </a:lvl1pPr>
          </a:lstStyle>
          <a:p>
            <a:fld id="{2C6B01FE-11E6-4F91-9807-68AA0FCD82BE}" type="slidenum">
              <a:rPr lang="en-US" altLang="en-US"/>
              <a:pPr/>
              <a:t>‹#›</a:t>
            </a:fld>
            <a:endParaRPr lang="en-US" altLang="en-US"/>
          </a:p>
        </p:txBody>
      </p:sp>
    </p:spTree>
    <p:extLst>
      <p:ext uri="{BB962C8B-B14F-4D97-AF65-F5344CB8AC3E}">
        <p14:creationId xmlns:p14="http://schemas.microsoft.com/office/powerpoint/2010/main" val="4142906914"/>
      </p:ext>
    </p:extLst>
  </p:cSld>
  <p:clrMapOvr>
    <a:masterClrMapping/>
  </p:clrMapOvr>
  <p:transition/>
  <p:hf sldNum="0" hdr="0" ftr="0" dt="0"/>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586C9FD-E256-4E7A-84BB-3E26E98E4B1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F0CB3D-7EAE-43D9-B950-D2133DB1BD8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0FCA6B-FB7E-49A9-B6CC-0A4E2168D00E}"/>
              </a:ext>
            </a:extLst>
          </p:cNvPr>
          <p:cNvSpPr txBox="1">
            <a:spLocks noGrp="1"/>
          </p:cNvSpPr>
          <p:nvPr>
            <p:ph type="sldNum" sz="quarter" idx="12"/>
          </p:nvPr>
        </p:nvSpPr>
        <p:spPr>
          <a:ln/>
        </p:spPr>
        <p:txBody>
          <a:bodyPr/>
          <a:lstStyle>
            <a:lvl1pPr>
              <a:defRPr/>
            </a:lvl1pPr>
          </a:lstStyle>
          <a:p>
            <a:fld id="{8C8475F0-9B70-473F-AD24-3AD8AF40B041}" type="slidenum">
              <a:rPr lang="en-US" altLang="en-US"/>
              <a:pPr/>
              <a:t>‹#›</a:t>
            </a:fld>
            <a:endParaRPr lang="en-US" altLang="en-US"/>
          </a:p>
        </p:txBody>
      </p:sp>
    </p:spTree>
    <p:extLst>
      <p:ext uri="{BB962C8B-B14F-4D97-AF65-F5344CB8AC3E}">
        <p14:creationId xmlns:p14="http://schemas.microsoft.com/office/powerpoint/2010/main" val="286931550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E62BDD-1669-4E00-932B-1E86680A234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A85E23D3-EB32-4D66-93FE-A90BD3E91F59}"/>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50009A0A-FD19-450C-8110-4810DF32DFAB}"/>
              </a:ext>
            </a:extLst>
          </p:cNvPr>
          <p:cNvSpPr>
            <a:spLocks noGrp="1" noChangeArrowheads="1"/>
          </p:cNvSpPr>
          <p:nvPr>
            <p:ph type="sldNum" sz="quarter" idx="12"/>
          </p:nvPr>
        </p:nvSpPr>
        <p:spPr/>
        <p:txBody>
          <a:bodyPr/>
          <a:lstStyle>
            <a:lvl1pPr eaLnBrk="1" hangingPunct="1">
              <a:defRPr/>
            </a:lvl1pPr>
          </a:lstStyle>
          <a:p>
            <a:fld id="{72B9CB24-4495-434C-A0DA-B4DBF84ED929}" type="slidenum">
              <a:rPr lang="en-US" altLang="en-US"/>
              <a:pPr/>
              <a:t>‹#›</a:t>
            </a:fld>
            <a:endParaRPr lang="en-US" altLang="en-US"/>
          </a:p>
        </p:txBody>
      </p:sp>
    </p:spTree>
    <p:extLst>
      <p:ext uri="{BB962C8B-B14F-4D97-AF65-F5344CB8AC3E}">
        <p14:creationId xmlns:p14="http://schemas.microsoft.com/office/powerpoint/2010/main" val="152961929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622C9A8-7D73-4C6D-9AEC-120082DAF93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0CEF91-8894-455B-9D06-C3482949869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276C55-0FCE-452B-8066-EBD132F46236}"/>
              </a:ext>
            </a:extLst>
          </p:cNvPr>
          <p:cNvSpPr txBox="1">
            <a:spLocks noGrp="1"/>
          </p:cNvSpPr>
          <p:nvPr>
            <p:ph type="sldNum" sz="quarter" idx="12"/>
          </p:nvPr>
        </p:nvSpPr>
        <p:spPr>
          <a:ln/>
        </p:spPr>
        <p:txBody>
          <a:bodyPr/>
          <a:lstStyle>
            <a:lvl1pPr>
              <a:defRPr/>
            </a:lvl1pPr>
          </a:lstStyle>
          <a:p>
            <a:fld id="{7F234C95-2699-4E89-8A01-042B608B9E17}" type="slidenum">
              <a:rPr lang="en-US" altLang="en-US"/>
              <a:pPr/>
              <a:t>‹#›</a:t>
            </a:fld>
            <a:endParaRPr lang="en-US" altLang="en-US"/>
          </a:p>
        </p:txBody>
      </p:sp>
    </p:spTree>
    <p:extLst>
      <p:ext uri="{BB962C8B-B14F-4D97-AF65-F5344CB8AC3E}">
        <p14:creationId xmlns:p14="http://schemas.microsoft.com/office/powerpoint/2010/main" val="302885414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C8AC61-5B39-415C-B872-944C7C802D7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910F52-7BB1-49C6-B793-26771D33231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F5D539-BEE3-4D86-8B78-8C223F3BEBF2}"/>
              </a:ext>
            </a:extLst>
          </p:cNvPr>
          <p:cNvSpPr txBox="1">
            <a:spLocks noGrp="1"/>
          </p:cNvSpPr>
          <p:nvPr>
            <p:ph type="sldNum" sz="quarter" idx="12"/>
          </p:nvPr>
        </p:nvSpPr>
        <p:spPr>
          <a:ln/>
        </p:spPr>
        <p:txBody>
          <a:bodyPr/>
          <a:lstStyle>
            <a:lvl1pPr>
              <a:defRPr/>
            </a:lvl1pPr>
          </a:lstStyle>
          <a:p>
            <a:fld id="{9CE5F8DF-5D06-4D71-AFD3-8416619EA7E0}" type="slidenum">
              <a:rPr lang="en-US" altLang="en-US"/>
              <a:pPr/>
              <a:t>‹#›</a:t>
            </a:fld>
            <a:endParaRPr lang="en-US" altLang="en-US"/>
          </a:p>
        </p:txBody>
      </p:sp>
    </p:spTree>
    <p:extLst>
      <p:ext uri="{BB962C8B-B14F-4D97-AF65-F5344CB8AC3E}">
        <p14:creationId xmlns:p14="http://schemas.microsoft.com/office/powerpoint/2010/main" val="892490380"/>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BFAF85-7E8B-4456-A147-29A8F8AE74E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DB9879-20D4-486E-9F19-45F81B47082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8905E-8B37-4CCF-AE22-5D262EB68C86}"/>
              </a:ext>
            </a:extLst>
          </p:cNvPr>
          <p:cNvSpPr txBox="1">
            <a:spLocks noGrp="1"/>
          </p:cNvSpPr>
          <p:nvPr>
            <p:ph type="sldNum" sz="quarter" idx="12"/>
          </p:nvPr>
        </p:nvSpPr>
        <p:spPr>
          <a:ln/>
        </p:spPr>
        <p:txBody>
          <a:bodyPr/>
          <a:lstStyle>
            <a:lvl1pPr>
              <a:defRPr/>
            </a:lvl1pPr>
          </a:lstStyle>
          <a:p>
            <a:fld id="{94464B71-88E6-476B-B6E7-4453284438E8}" type="slidenum">
              <a:rPr lang="en-US" altLang="en-US"/>
              <a:pPr/>
              <a:t>‹#›</a:t>
            </a:fld>
            <a:endParaRPr lang="en-US" altLang="en-US"/>
          </a:p>
        </p:txBody>
      </p:sp>
    </p:spTree>
    <p:extLst>
      <p:ext uri="{BB962C8B-B14F-4D97-AF65-F5344CB8AC3E}">
        <p14:creationId xmlns:p14="http://schemas.microsoft.com/office/powerpoint/2010/main" val="4007089198"/>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83F017-25DC-4992-A8B9-31545A1F55B0}"/>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A22CC48-D340-46AB-B54B-C9DD35FFC403}"/>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F48144B-5880-4956-8510-343165F31DBA}"/>
              </a:ext>
            </a:extLst>
          </p:cNvPr>
          <p:cNvSpPr txBox="1">
            <a:spLocks noGrp="1"/>
          </p:cNvSpPr>
          <p:nvPr>
            <p:ph type="sldNum" sz="quarter" idx="12"/>
          </p:nvPr>
        </p:nvSpPr>
        <p:spPr>
          <a:ln/>
        </p:spPr>
        <p:txBody>
          <a:bodyPr/>
          <a:lstStyle>
            <a:lvl1pPr>
              <a:defRPr/>
            </a:lvl1pPr>
          </a:lstStyle>
          <a:p>
            <a:fld id="{E859ABBA-1CC7-4027-A966-625CB3D244E0}" type="slidenum">
              <a:rPr lang="en-US" altLang="en-US"/>
              <a:pPr/>
              <a:t>‹#›</a:t>
            </a:fld>
            <a:endParaRPr lang="en-US" altLang="en-US"/>
          </a:p>
        </p:txBody>
      </p:sp>
    </p:spTree>
    <p:extLst>
      <p:ext uri="{BB962C8B-B14F-4D97-AF65-F5344CB8AC3E}">
        <p14:creationId xmlns:p14="http://schemas.microsoft.com/office/powerpoint/2010/main" val="1841188696"/>
      </p:ext>
    </p:extLst>
  </p:cSld>
  <p:clrMapOvr>
    <a:masterClrMapping/>
  </p:clrMapOvr>
  <p:transition/>
  <p:hf sldNum="0" hdr="0" ftr="0" dt="0"/>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57CD65-AB9F-44B7-9376-72210D31578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DD9029-B363-4D61-A7D5-7780C4C09B3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666C75-C7D5-45BA-8AA2-F7987489E89D}"/>
              </a:ext>
            </a:extLst>
          </p:cNvPr>
          <p:cNvSpPr txBox="1">
            <a:spLocks noGrp="1"/>
          </p:cNvSpPr>
          <p:nvPr>
            <p:ph type="sldNum" sz="quarter" idx="12"/>
          </p:nvPr>
        </p:nvSpPr>
        <p:spPr>
          <a:ln/>
        </p:spPr>
        <p:txBody>
          <a:bodyPr/>
          <a:lstStyle>
            <a:lvl1pPr>
              <a:defRPr/>
            </a:lvl1pPr>
          </a:lstStyle>
          <a:p>
            <a:fld id="{3F700D19-CE57-40BD-A05D-595D2E03D342}" type="slidenum">
              <a:rPr lang="en-US" altLang="en-US"/>
              <a:pPr/>
              <a:t>‹#›</a:t>
            </a:fld>
            <a:endParaRPr lang="en-US" altLang="en-US"/>
          </a:p>
        </p:txBody>
      </p:sp>
    </p:spTree>
    <p:extLst>
      <p:ext uri="{BB962C8B-B14F-4D97-AF65-F5344CB8AC3E}">
        <p14:creationId xmlns:p14="http://schemas.microsoft.com/office/powerpoint/2010/main" val="405109333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6A38F7CD-6BE1-4FBB-8DD0-2564CE803ED6}"/>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70273237-6BE5-47D1-83A6-55DF25FAA30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590B269D-AD0C-41FC-9733-DF2F40E6DD60}"/>
              </a:ext>
            </a:extLst>
          </p:cNvPr>
          <p:cNvSpPr txBox="1">
            <a:spLocks noGrp="1"/>
          </p:cNvSpPr>
          <p:nvPr>
            <p:ph type="sldNum" sz="quarter" idx="12"/>
          </p:nvPr>
        </p:nvSpPr>
        <p:spPr>
          <a:ln/>
        </p:spPr>
        <p:txBody>
          <a:bodyPr/>
          <a:lstStyle>
            <a:lvl1pPr>
              <a:defRPr/>
            </a:lvl1pPr>
          </a:lstStyle>
          <a:p>
            <a:fld id="{5C8DD90B-3859-4402-BE22-D6EF22EA24CE}" type="slidenum">
              <a:rPr lang="en-US" altLang="en-US"/>
              <a:pPr/>
              <a:t>‹#›</a:t>
            </a:fld>
            <a:endParaRPr lang="en-US" altLang="en-US"/>
          </a:p>
        </p:txBody>
      </p:sp>
    </p:spTree>
    <p:extLst>
      <p:ext uri="{BB962C8B-B14F-4D97-AF65-F5344CB8AC3E}">
        <p14:creationId xmlns:p14="http://schemas.microsoft.com/office/powerpoint/2010/main" val="1232962247"/>
      </p:ext>
    </p:extLst>
  </p:cSld>
  <p:clrMapOvr>
    <a:masterClrMapping/>
  </p:clrMapOvr>
  <p:transition/>
  <p:hf sldNum="0" hdr="0" ftr="0" dt="0"/>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5C27529-4835-44A5-9294-095D046AFFB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9E974AB-F807-4CC3-8AD2-4F319F88D2CE}"/>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F1A0641-5E4D-4FB6-AF34-89A74EECD08B}"/>
              </a:ext>
            </a:extLst>
          </p:cNvPr>
          <p:cNvSpPr txBox="1">
            <a:spLocks noGrp="1"/>
          </p:cNvSpPr>
          <p:nvPr>
            <p:ph type="sldNum" sz="quarter" idx="12"/>
          </p:nvPr>
        </p:nvSpPr>
        <p:spPr>
          <a:ln/>
        </p:spPr>
        <p:txBody>
          <a:bodyPr/>
          <a:lstStyle>
            <a:lvl1pPr>
              <a:defRPr/>
            </a:lvl1pPr>
          </a:lstStyle>
          <a:p>
            <a:fld id="{D9A22FF7-D78E-4E73-919E-98F09CD9A2FE}" type="slidenum">
              <a:rPr lang="en-US" altLang="en-US"/>
              <a:pPr/>
              <a:t>‹#›</a:t>
            </a:fld>
            <a:endParaRPr lang="en-US" altLang="en-US"/>
          </a:p>
        </p:txBody>
      </p:sp>
    </p:spTree>
    <p:extLst>
      <p:ext uri="{BB962C8B-B14F-4D97-AF65-F5344CB8AC3E}">
        <p14:creationId xmlns:p14="http://schemas.microsoft.com/office/powerpoint/2010/main" val="236671035"/>
      </p:ext>
    </p:extLst>
  </p:cSld>
  <p:clrMapOvr>
    <a:masterClrMapping/>
  </p:clrMapOvr>
  <p:transition/>
  <p:hf sldNum="0" hdr="0" ftr="0" dt="0"/>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3FC3BE-E7B3-4992-8E52-81CB8B7C35EF}"/>
              </a:ext>
            </a:extLst>
          </p:cNvPr>
          <p:cNvSpPr txBox="1">
            <a:spLocks noGrp="1"/>
          </p:cNvSpPr>
          <p:nvPr>
            <p:ph type="dt" sz="half" idx="10"/>
          </p:nvPr>
        </p:nvSpPr>
        <p:spPr/>
        <p:txBody>
          <a:bodyPr anchorCtr="1"/>
          <a:lstStyle>
            <a:lvl1pPr algn="ct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Footer Placeholder 2">
            <a:extLst>
              <a:ext uri="{FF2B5EF4-FFF2-40B4-BE49-F238E27FC236}">
                <a16:creationId xmlns:a16="http://schemas.microsoft.com/office/drawing/2014/main" id="{91F4E5EA-82DC-419A-A7E9-8430D04D3AF2}"/>
              </a:ext>
            </a:extLst>
          </p:cNvPr>
          <p:cNvSpPr txBox="1">
            <a:spLocks noGrp="1"/>
          </p:cNvSpPr>
          <p:nvPr>
            <p:ph type="ftr" sz="quarter" idx="11"/>
          </p:nvPr>
        </p:nvSpPr>
        <p:spPr/>
        <p:txBody>
          <a:bodyPr/>
          <a:lstStyle>
            <a:lvl1pP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Slide Number Placeholder 3">
            <a:extLst>
              <a:ext uri="{FF2B5EF4-FFF2-40B4-BE49-F238E27FC236}">
                <a16:creationId xmlns:a16="http://schemas.microsoft.com/office/drawing/2014/main" id="{6EB91CC5-8751-4179-A896-A7A8A9282F71}"/>
              </a:ext>
            </a:extLst>
          </p:cNvPr>
          <p:cNvSpPr txBox="1">
            <a:spLocks noGrp="1"/>
          </p:cNvSpPr>
          <p:nvPr>
            <p:ph type="sldNum" sz="quarter" idx="12"/>
          </p:nvPr>
        </p:nvSpPr>
        <p:spPr/>
        <p:txBody>
          <a:bodyPr/>
          <a:lstStyle>
            <a:lvl1pPr>
              <a:defRPr/>
            </a:lvl1pPr>
          </a:lstStyle>
          <a:p>
            <a:fld id="{5C02D47E-1A55-4406-993E-F15351FC6889}" type="slidenum">
              <a:rPr lang="en-US" altLang="en-US"/>
              <a:pPr/>
              <a:t>‹#›</a:t>
            </a:fld>
            <a:endParaRPr lang="en-US" altLang="en-US"/>
          </a:p>
        </p:txBody>
      </p:sp>
    </p:spTree>
    <p:extLst>
      <p:ext uri="{BB962C8B-B14F-4D97-AF65-F5344CB8AC3E}">
        <p14:creationId xmlns:p14="http://schemas.microsoft.com/office/powerpoint/2010/main" val="1438218878"/>
      </p:ext>
    </p:extLst>
  </p:cSld>
  <p:clrMapOvr>
    <a:masterClrMapping/>
  </p:clrMapOvr>
  <p:transition/>
  <p:hf sldNum="0" hdr="0" ftr="0" dt="0"/>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0191F4-2AE0-4C0F-A2C7-2F8A441C21A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B26D2AD-4F84-4DBB-80B5-5B2134F5AE9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B73E23-701C-49B1-BEB4-462BF4D9E64D}"/>
              </a:ext>
            </a:extLst>
          </p:cNvPr>
          <p:cNvSpPr txBox="1">
            <a:spLocks noGrp="1"/>
          </p:cNvSpPr>
          <p:nvPr>
            <p:ph type="sldNum" sz="quarter" idx="12"/>
          </p:nvPr>
        </p:nvSpPr>
        <p:spPr>
          <a:ln/>
        </p:spPr>
        <p:txBody>
          <a:bodyPr/>
          <a:lstStyle>
            <a:lvl1pPr>
              <a:defRPr/>
            </a:lvl1pPr>
          </a:lstStyle>
          <a:p>
            <a:fld id="{9B4BAA14-BE45-44D5-97A2-839BF35B2F1A}" type="slidenum">
              <a:rPr lang="en-US" altLang="en-US"/>
              <a:pPr/>
              <a:t>‹#›</a:t>
            </a:fld>
            <a:endParaRPr lang="en-US" altLang="en-US"/>
          </a:p>
        </p:txBody>
      </p:sp>
    </p:spTree>
    <p:extLst>
      <p:ext uri="{BB962C8B-B14F-4D97-AF65-F5344CB8AC3E}">
        <p14:creationId xmlns:p14="http://schemas.microsoft.com/office/powerpoint/2010/main" val="189160262"/>
      </p:ext>
    </p:extLst>
  </p:cSld>
  <p:clrMapOvr>
    <a:masterClrMapping/>
  </p:clrMapOvr>
  <p:transition/>
  <p:hf sldNum="0" hdr="0" ftr="0" dt="0"/>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39815-65F8-4DC0-9C75-679698BA8C20}"/>
              </a:ext>
            </a:extLst>
          </p:cNvPr>
          <p:cNvSpPr txBox="1">
            <a:spLocks noGrp="1"/>
          </p:cNvSpPr>
          <p:nvPr>
            <p:ph type="dt" sz="half" idx="10"/>
          </p:nvPr>
        </p:nvSpPr>
        <p:spPr/>
        <p:txBody>
          <a:bodyPr anchorCtr="1"/>
          <a:lstStyle>
            <a:lvl1pPr algn="ct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Footer Placeholder 2">
            <a:extLst>
              <a:ext uri="{FF2B5EF4-FFF2-40B4-BE49-F238E27FC236}">
                <a16:creationId xmlns:a16="http://schemas.microsoft.com/office/drawing/2014/main" id="{5084227E-0B28-4116-888B-DD8C32834DE4}"/>
              </a:ext>
            </a:extLst>
          </p:cNvPr>
          <p:cNvSpPr txBox="1">
            <a:spLocks noGrp="1"/>
          </p:cNvSpPr>
          <p:nvPr>
            <p:ph type="ftr" sz="quarter" idx="11"/>
          </p:nvPr>
        </p:nvSpPr>
        <p:spPr/>
        <p:txBody>
          <a:bodyPr/>
          <a:lstStyle>
            <a:lvl1pP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Slide Number Placeholder 3">
            <a:extLst>
              <a:ext uri="{FF2B5EF4-FFF2-40B4-BE49-F238E27FC236}">
                <a16:creationId xmlns:a16="http://schemas.microsoft.com/office/drawing/2014/main" id="{F9BC0DFF-8E8D-4326-8B28-C6064BE71E1A}"/>
              </a:ext>
            </a:extLst>
          </p:cNvPr>
          <p:cNvSpPr txBox="1">
            <a:spLocks noGrp="1"/>
          </p:cNvSpPr>
          <p:nvPr>
            <p:ph type="sldNum" sz="quarter" idx="12"/>
          </p:nvPr>
        </p:nvSpPr>
        <p:spPr/>
        <p:txBody>
          <a:bodyPr/>
          <a:lstStyle>
            <a:lvl1pPr>
              <a:defRPr/>
            </a:lvl1pPr>
          </a:lstStyle>
          <a:p>
            <a:fld id="{8D97B0E7-B151-42D0-99E7-66FEE4CA26B3}" type="slidenum">
              <a:rPr lang="en-US" altLang="en-US"/>
              <a:pPr/>
              <a:t>‹#›</a:t>
            </a:fld>
            <a:endParaRPr lang="en-US" altLang="en-US"/>
          </a:p>
        </p:txBody>
      </p:sp>
    </p:spTree>
    <p:extLst>
      <p:ext uri="{BB962C8B-B14F-4D97-AF65-F5344CB8AC3E}">
        <p14:creationId xmlns:p14="http://schemas.microsoft.com/office/powerpoint/2010/main" val="1493699238"/>
      </p:ext>
    </p:extLst>
  </p:cSld>
  <p:clrMapOvr>
    <a:masterClrMapping/>
  </p:clrMapOvr>
  <p:transition/>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14DBFE-7436-43F2-99A8-59A885D399B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77475CC9-6C72-40CB-B3DA-9AB89F0AF0B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16C239C5-2981-4962-98A4-D4AFA7D2BDFD}"/>
              </a:ext>
            </a:extLst>
          </p:cNvPr>
          <p:cNvSpPr>
            <a:spLocks noGrp="1" noChangeArrowheads="1"/>
          </p:cNvSpPr>
          <p:nvPr>
            <p:ph type="sldNum" sz="quarter" idx="12"/>
          </p:nvPr>
        </p:nvSpPr>
        <p:spPr/>
        <p:txBody>
          <a:bodyPr/>
          <a:lstStyle>
            <a:lvl1pPr eaLnBrk="1" hangingPunct="1">
              <a:defRPr/>
            </a:lvl1pPr>
          </a:lstStyle>
          <a:p>
            <a:fld id="{3BA66B49-7F09-4C6E-97CD-666F2DB8BE8D}" type="slidenum">
              <a:rPr lang="en-US" altLang="en-US"/>
              <a:pPr/>
              <a:t>‹#›</a:t>
            </a:fld>
            <a:endParaRPr lang="en-US" altLang="en-US"/>
          </a:p>
        </p:txBody>
      </p:sp>
    </p:spTree>
    <p:extLst>
      <p:ext uri="{BB962C8B-B14F-4D97-AF65-F5344CB8AC3E}">
        <p14:creationId xmlns:p14="http://schemas.microsoft.com/office/powerpoint/2010/main" val="112377202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4F9F8B50-4DF2-40EE-A3D7-913C8601AEFB}"/>
              </a:ext>
            </a:extLst>
          </p:cNvPr>
          <p:cNvSpPr txBox="1">
            <a:spLocks noGrp="1"/>
          </p:cNvSpPr>
          <p:nvPr>
            <p:ph type="dt" sz="half" idx="10"/>
          </p:nvPr>
        </p:nvSpPr>
        <p:spPr>
          <a:ln/>
        </p:spPr>
        <p:txBody>
          <a:bodyPr/>
          <a:lstStyle>
            <a:lvl1pPr>
              <a:defRPr/>
            </a:lvl1pPr>
          </a:lstStyle>
          <a:p>
            <a:pPr>
              <a:defRPr/>
            </a:pPr>
            <a:endParaRPr lang="en-US"/>
          </a:p>
        </p:txBody>
      </p:sp>
      <p:sp>
        <p:nvSpPr>
          <p:cNvPr id="3" name="Rectangle 40">
            <a:extLst>
              <a:ext uri="{FF2B5EF4-FFF2-40B4-BE49-F238E27FC236}">
                <a16:creationId xmlns:a16="http://schemas.microsoft.com/office/drawing/2014/main" id="{6A85829B-BDDD-4224-B13E-020E19D2351E}"/>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74E19125-7902-43D5-938A-33540B20CD3A}"/>
              </a:ext>
            </a:extLst>
          </p:cNvPr>
          <p:cNvSpPr txBox="1">
            <a:spLocks noGrp="1"/>
          </p:cNvSpPr>
          <p:nvPr>
            <p:ph type="sldNum" sz="quarter" idx="12"/>
          </p:nvPr>
        </p:nvSpPr>
        <p:spPr>
          <a:ln/>
        </p:spPr>
        <p:txBody>
          <a:bodyPr/>
          <a:lstStyle>
            <a:lvl1pPr>
              <a:defRPr/>
            </a:lvl1pPr>
          </a:lstStyle>
          <a:p>
            <a:fld id="{52525B75-3F3B-4A8E-9659-693B175420B7}" type="slidenum">
              <a:rPr lang="en-US" altLang="en-US"/>
              <a:pPr/>
              <a:t>‹#›</a:t>
            </a:fld>
            <a:endParaRPr lang="en-US" altLang="en-US"/>
          </a:p>
        </p:txBody>
      </p:sp>
    </p:spTree>
    <p:extLst>
      <p:ext uri="{BB962C8B-B14F-4D97-AF65-F5344CB8AC3E}">
        <p14:creationId xmlns:p14="http://schemas.microsoft.com/office/powerpoint/2010/main" val="2717572308"/>
      </p:ext>
    </p:extLst>
  </p:cSld>
  <p:clrMapOvr>
    <a:masterClrMapping/>
  </p:clrMapOvr>
  <p:transition/>
  <p:hf sldNum="0" hdr="0" ftr="0" dt="0"/>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26B9811-2243-4A59-84E1-A78F50FCCDF9}"/>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E96685F0-7C40-4884-9FFB-D7202F6710CC}"/>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DCE7E647-189A-4845-B293-CFC6C9F194C8}"/>
              </a:ext>
            </a:extLst>
          </p:cNvPr>
          <p:cNvSpPr txBox="1">
            <a:spLocks noGrp="1"/>
          </p:cNvSpPr>
          <p:nvPr>
            <p:ph type="sldNum" sz="quarter" idx="12"/>
          </p:nvPr>
        </p:nvSpPr>
        <p:spPr>
          <a:ln/>
        </p:spPr>
        <p:txBody>
          <a:bodyPr/>
          <a:lstStyle>
            <a:lvl1pPr>
              <a:defRPr/>
            </a:lvl1pPr>
          </a:lstStyle>
          <a:p>
            <a:fld id="{8FC99804-61D3-4815-8832-D0F1C98B2805}" type="slidenum">
              <a:rPr lang="en-US" altLang="en-US"/>
              <a:pPr/>
              <a:t>‹#›</a:t>
            </a:fld>
            <a:endParaRPr lang="en-US" altLang="en-US"/>
          </a:p>
        </p:txBody>
      </p:sp>
    </p:spTree>
    <p:extLst>
      <p:ext uri="{BB962C8B-B14F-4D97-AF65-F5344CB8AC3E}">
        <p14:creationId xmlns:p14="http://schemas.microsoft.com/office/powerpoint/2010/main" val="3844535742"/>
      </p:ext>
    </p:extLst>
  </p:cSld>
  <p:clrMapOvr>
    <a:masterClrMapping/>
  </p:clrMapOvr>
  <p:transition advTm="5000"/>
  <p:hf sldNum="0" hdr="0" ftr="0" dt="0"/>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ABD0AB4-B8D4-402C-A5E9-8C2E72B97903}"/>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CB8B732-E3D5-4887-813D-81EDA2E5D4EA}"/>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28EE40E1-01C8-427A-B93B-FB53615A843C}"/>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521B6B4-2E99-4357-8BC9-9A58700EBE78}" type="slidenum">
              <a:rPr lang="en-US" altLang="en-US"/>
              <a:pPr/>
              <a:t>‹#›</a:t>
            </a:fld>
            <a:endParaRPr lang="en-US" altLang="en-US"/>
          </a:p>
        </p:txBody>
      </p:sp>
    </p:spTree>
    <p:extLst>
      <p:ext uri="{BB962C8B-B14F-4D97-AF65-F5344CB8AC3E}">
        <p14:creationId xmlns:p14="http://schemas.microsoft.com/office/powerpoint/2010/main" val="1219881478"/>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4AF64-6052-4528-B211-DE62A940D3CD}"/>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0032425-01A5-4D25-811A-EE78DC14E040}"/>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2BABFEBC-382A-4641-BCD6-1438D44F6F0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A680F07A-CE1E-4EE0-B400-C620E5B25221}" type="slidenum">
              <a:rPr lang="en-US" altLang="en-US"/>
              <a:pPr/>
              <a:t>‹#›</a:t>
            </a:fld>
            <a:endParaRPr lang="en-US" altLang="en-US"/>
          </a:p>
        </p:txBody>
      </p:sp>
    </p:spTree>
    <p:extLst>
      <p:ext uri="{BB962C8B-B14F-4D97-AF65-F5344CB8AC3E}">
        <p14:creationId xmlns:p14="http://schemas.microsoft.com/office/powerpoint/2010/main" val="1954962473"/>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E5D880A9-8C8B-4923-96B7-32E559B2FFBB}"/>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A27EFDC-8553-44E3-8B4E-A782ABA8EA7B}"/>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C630CF81-2860-402F-B40E-E90B705B22D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791EA306-665E-4533-88FC-431ADF8E1186}" type="slidenum">
              <a:rPr lang="en-US" altLang="en-US"/>
              <a:pPr/>
              <a:t>‹#›</a:t>
            </a:fld>
            <a:endParaRPr lang="en-US" altLang="en-US"/>
          </a:p>
        </p:txBody>
      </p:sp>
    </p:spTree>
    <p:extLst>
      <p:ext uri="{BB962C8B-B14F-4D97-AF65-F5344CB8AC3E}">
        <p14:creationId xmlns:p14="http://schemas.microsoft.com/office/powerpoint/2010/main" val="3370065788"/>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5058D22A-041B-49EA-9BC5-423A54C0E09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FD1FCDCF-FF1D-4A0E-A778-CB01711D85AF}"/>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5">
            <a:extLst>
              <a:ext uri="{FF2B5EF4-FFF2-40B4-BE49-F238E27FC236}">
                <a16:creationId xmlns:a16="http://schemas.microsoft.com/office/drawing/2014/main" id="{91F79EBE-CB8F-406F-8967-AAFE18B016A0}"/>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9246ECE-6BEF-4C9B-837C-FA01DA26D815}" type="slidenum">
              <a:rPr lang="en-US" altLang="en-US"/>
              <a:pPr/>
              <a:t>‹#›</a:t>
            </a:fld>
            <a:endParaRPr lang="en-US" altLang="en-US"/>
          </a:p>
        </p:txBody>
      </p:sp>
    </p:spTree>
    <p:extLst>
      <p:ext uri="{BB962C8B-B14F-4D97-AF65-F5344CB8AC3E}">
        <p14:creationId xmlns:p14="http://schemas.microsoft.com/office/powerpoint/2010/main" val="3560372201"/>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9D02FFB4-A4B2-4AC3-9630-1C86C8BA732C}"/>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40EA7E00-F305-46F1-A09B-11FEAC6D389C}"/>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5">
            <a:extLst>
              <a:ext uri="{FF2B5EF4-FFF2-40B4-BE49-F238E27FC236}">
                <a16:creationId xmlns:a16="http://schemas.microsoft.com/office/drawing/2014/main" id="{5E5619DA-46AF-4F6C-8CDA-6F82B531AC59}"/>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2C8649A5-5846-4BD1-AFB6-FDEBE864B2B1}" type="slidenum">
              <a:rPr lang="en-US" altLang="en-US"/>
              <a:pPr/>
              <a:t>‹#›</a:t>
            </a:fld>
            <a:endParaRPr lang="en-US" altLang="en-US"/>
          </a:p>
        </p:txBody>
      </p:sp>
    </p:spTree>
    <p:extLst>
      <p:ext uri="{BB962C8B-B14F-4D97-AF65-F5344CB8AC3E}">
        <p14:creationId xmlns:p14="http://schemas.microsoft.com/office/powerpoint/2010/main" val="1517115157"/>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E372320F-53D7-4A56-8A55-05D4E7F8BEDC}"/>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4BFF6A13-AAD0-47A1-8079-F8831BA519E3}"/>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5">
            <a:extLst>
              <a:ext uri="{FF2B5EF4-FFF2-40B4-BE49-F238E27FC236}">
                <a16:creationId xmlns:a16="http://schemas.microsoft.com/office/drawing/2014/main" id="{1057CB34-31BF-4AE5-9AC3-9F68D14FC008}"/>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F868430C-4A03-4846-9CFD-358E852F6532}" type="slidenum">
              <a:rPr lang="en-US" altLang="en-US"/>
              <a:pPr/>
              <a:t>‹#›</a:t>
            </a:fld>
            <a:endParaRPr lang="en-US" altLang="en-US"/>
          </a:p>
        </p:txBody>
      </p:sp>
    </p:spTree>
    <p:extLst>
      <p:ext uri="{BB962C8B-B14F-4D97-AF65-F5344CB8AC3E}">
        <p14:creationId xmlns:p14="http://schemas.microsoft.com/office/powerpoint/2010/main" val="2994678883"/>
      </p:ext>
    </p:extLst>
  </p:cSld>
  <p:clrMapOvr>
    <a:masterClrMapping/>
  </p:clrMapOvr>
  <p:transition spd="med">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B4C639-EACC-4B82-A8D5-B2A0C50FABB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71908513-5141-4457-B607-A71B06EDAA79}"/>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5">
            <a:extLst>
              <a:ext uri="{FF2B5EF4-FFF2-40B4-BE49-F238E27FC236}">
                <a16:creationId xmlns:a16="http://schemas.microsoft.com/office/drawing/2014/main" id="{03ABBB4F-FC61-4457-AE01-712F69D6236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3B20CA1F-179B-4DBF-9F33-3B69383951FA}" type="slidenum">
              <a:rPr lang="en-US" altLang="en-US"/>
              <a:pPr/>
              <a:t>‹#›</a:t>
            </a:fld>
            <a:endParaRPr lang="en-US" altLang="en-US"/>
          </a:p>
        </p:txBody>
      </p:sp>
    </p:spTree>
    <p:extLst>
      <p:ext uri="{BB962C8B-B14F-4D97-AF65-F5344CB8AC3E}">
        <p14:creationId xmlns:p14="http://schemas.microsoft.com/office/powerpoint/2010/main" val="2028144962"/>
      </p:ext>
    </p:extLst>
  </p:cSld>
  <p:clrMapOvr>
    <a:masterClrMapping/>
  </p:clrMapOvr>
  <p:transition spd="med">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0400A7DF-FA36-433C-BE93-652B3C6EA231}"/>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D197EB3A-984E-4C46-BA29-3030B6E82D3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5">
            <a:extLst>
              <a:ext uri="{FF2B5EF4-FFF2-40B4-BE49-F238E27FC236}">
                <a16:creationId xmlns:a16="http://schemas.microsoft.com/office/drawing/2014/main" id="{57A080B3-E805-4628-8790-06009926595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EA1ED9C3-6ACF-412E-8CBE-9F95BCA61F48}" type="slidenum">
              <a:rPr lang="en-US" altLang="en-US"/>
              <a:pPr/>
              <a:t>‹#›</a:t>
            </a:fld>
            <a:endParaRPr lang="en-US" altLang="en-US"/>
          </a:p>
        </p:txBody>
      </p:sp>
    </p:spTree>
    <p:extLst>
      <p:ext uri="{BB962C8B-B14F-4D97-AF65-F5344CB8AC3E}">
        <p14:creationId xmlns:p14="http://schemas.microsoft.com/office/powerpoint/2010/main" val="3342022700"/>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912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38912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BC36EF14-446E-4140-A4FA-B766EB56A85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75344B-E83B-44B6-A942-EE7A04E15738}"/>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55ABA921-BFEC-4817-84E5-D3294445FC82}"/>
              </a:ext>
            </a:extLst>
          </p:cNvPr>
          <p:cNvSpPr>
            <a:spLocks noGrp="1" noChangeArrowheads="1"/>
          </p:cNvSpPr>
          <p:nvPr>
            <p:ph type="sldNum" sz="quarter" idx="12"/>
          </p:nvPr>
        </p:nvSpPr>
        <p:spPr/>
        <p:txBody>
          <a:bodyPr/>
          <a:lstStyle>
            <a:lvl1pPr>
              <a:defRPr/>
            </a:lvl1pPr>
          </a:lstStyle>
          <a:p>
            <a:fld id="{2EF08C86-3FAA-48C8-A0C0-9249D2024F52}" type="slidenum">
              <a:rPr lang="en-US" altLang="en-US"/>
              <a:pPr/>
              <a:t>‹#›</a:t>
            </a:fld>
            <a:endParaRPr lang="en-US" altLang="en-US"/>
          </a:p>
        </p:txBody>
      </p:sp>
    </p:spTree>
    <p:extLst>
      <p:ext uri="{BB962C8B-B14F-4D97-AF65-F5344CB8AC3E}">
        <p14:creationId xmlns:p14="http://schemas.microsoft.com/office/powerpoint/2010/main" val="103814257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3F9941A1-5FE9-4C61-8BB2-7EF7ED1CF6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0312FE85-2604-48D9-A45B-A8F3A6C45DAB}"/>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5">
            <a:extLst>
              <a:ext uri="{FF2B5EF4-FFF2-40B4-BE49-F238E27FC236}">
                <a16:creationId xmlns:a16="http://schemas.microsoft.com/office/drawing/2014/main" id="{ADF87236-6340-4430-9198-EF66A73C5DD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882617F-14E2-441D-A217-56E0780B28BA}" type="slidenum">
              <a:rPr lang="en-US" altLang="en-US"/>
              <a:pPr/>
              <a:t>‹#›</a:t>
            </a:fld>
            <a:endParaRPr lang="en-US" altLang="en-US"/>
          </a:p>
        </p:txBody>
      </p:sp>
    </p:spTree>
    <p:extLst>
      <p:ext uri="{BB962C8B-B14F-4D97-AF65-F5344CB8AC3E}">
        <p14:creationId xmlns:p14="http://schemas.microsoft.com/office/powerpoint/2010/main" val="3152215260"/>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FA3E-E383-420A-804B-02B94088F3B0}"/>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73A8E05-4F10-4BBE-BDB7-FFA66CCD426E}"/>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2263ACCE-0652-4B60-A931-F3A898166CB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267B32A0-B041-4F2D-8920-886C46483C2C}" type="slidenum">
              <a:rPr lang="en-US" altLang="en-US"/>
              <a:pPr/>
              <a:t>‹#›</a:t>
            </a:fld>
            <a:endParaRPr lang="en-US" altLang="en-US"/>
          </a:p>
        </p:txBody>
      </p:sp>
    </p:spTree>
    <p:extLst>
      <p:ext uri="{BB962C8B-B14F-4D97-AF65-F5344CB8AC3E}">
        <p14:creationId xmlns:p14="http://schemas.microsoft.com/office/powerpoint/2010/main" val="854008977"/>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9CA8A-F68D-435A-A199-98156CA69B41}"/>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AA3E63F-7E50-4EDC-9CBF-50B4475EE369}"/>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60EC58FB-CEF0-46E7-83C2-10703650A9A0}"/>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A754038-DE37-425B-8C3D-81F0092549CB}" type="slidenum">
              <a:rPr lang="en-US" altLang="en-US"/>
              <a:pPr/>
              <a:t>‹#›</a:t>
            </a:fld>
            <a:endParaRPr lang="en-US" altLang="en-US"/>
          </a:p>
        </p:txBody>
      </p:sp>
    </p:spTree>
    <p:extLst>
      <p:ext uri="{BB962C8B-B14F-4D97-AF65-F5344CB8AC3E}">
        <p14:creationId xmlns:p14="http://schemas.microsoft.com/office/powerpoint/2010/main" val="3384037177"/>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695E60-E6F6-4028-A80C-7CA180E3BA83}"/>
              </a:ext>
            </a:extLst>
          </p:cNvPr>
          <p:cNvSpPr>
            <a:spLocks noGrp="1"/>
          </p:cNvSpPr>
          <p:nvPr>
            <p:ph type="dt" sz="half" idx="10"/>
          </p:nvPr>
        </p:nvSpPr>
        <p:spPr/>
        <p:txBody>
          <a:bodyPr/>
          <a:lstStyle>
            <a:lvl1pPr algn="ctr">
              <a:defRPr>
                <a:latin typeface="Times New Roman"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613EF8CB-E7CD-469B-96AD-05A16B06860E}"/>
              </a:ext>
            </a:extLst>
          </p:cNvPr>
          <p:cNvSpPr>
            <a:spLocks noGrp="1"/>
          </p:cNvSpPr>
          <p:nvPr>
            <p:ph type="ftr" sz="quarter" idx="11"/>
          </p:nvPr>
        </p:nvSpPr>
        <p:spPr/>
        <p:txBody>
          <a:bodyPr/>
          <a:lstStyle>
            <a:lvl1pPr algn="l">
              <a:defRPr>
                <a:latin typeface="Times New Roman"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8C23E345-6D4B-4555-8A93-ECAF966CB9A5}"/>
              </a:ext>
            </a:extLst>
          </p:cNvPr>
          <p:cNvSpPr>
            <a:spLocks noGrp="1"/>
          </p:cNvSpPr>
          <p:nvPr>
            <p:ph type="sldNum" sz="quarter" idx="12"/>
          </p:nvPr>
        </p:nvSpPr>
        <p:spPr/>
        <p:txBody>
          <a:bodyPr/>
          <a:lstStyle>
            <a:lvl1pPr>
              <a:defRPr>
                <a:latin typeface="Times New Roman" panose="02020603050405020304" pitchFamily="18" charset="0"/>
              </a:defRPr>
            </a:lvl1pPr>
          </a:lstStyle>
          <a:p>
            <a:fld id="{6604F4C2-40A9-46D4-B5A4-2E0B36592ADA}" type="slidenum">
              <a:rPr lang="en-US" altLang="en-US"/>
              <a:pPr/>
              <a:t>‹#›</a:t>
            </a:fld>
            <a:endParaRPr lang="en-US" altLang="en-US"/>
          </a:p>
        </p:txBody>
      </p:sp>
    </p:spTree>
    <p:extLst>
      <p:ext uri="{BB962C8B-B14F-4D97-AF65-F5344CB8AC3E}">
        <p14:creationId xmlns:p14="http://schemas.microsoft.com/office/powerpoint/2010/main" val="98376286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EBFE9-A0A6-4760-9016-72645BC1FCDB}"/>
              </a:ext>
            </a:extLst>
          </p:cNvPr>
          <p:cNvSpPr>
            <a:spLocks noGrp="1"/>
          </p:cNvSpPr>
          <p:nvPr>
            <p:ph type="dt" sz="half" idx="10"/>
          </p:nvPr>
        </p:nvSpPr>
        <p:spPr/>
        <p:txBody>
          <a:bodyPr/>
          <a:lstStyle>
            <a:lvl1pPr algn="ct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0498469D-30E2-490A-AF2C-5F067A16F76E}"/>
              </a:ext>
            </a:extLst>
          </p:cNvPr>
          <p:cNvSpPr>
            <a:spLocks noGrp="1"/>
          </p:cNvSpPr>
          <p:nvPr>
            <p:ph type="ftr" sz="quarter" idx="11"/>
          </p:nvPr>
        </p:nvSpPr>
        <p:spPr/>
        <p:txBody>
          <a:bodyPr/>
          <a:lstStyle>
            <a:lvl1pPr algn="l">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08D8F8D-FC53-476A-80D9-AF5CDACDF4E8}"/>
              </a:ext>
            </a:extLst>
          </p:cNvPr>
          <p:cNvSpPr>
            <a:spLocks noGrp="1"/>
          </p:cNvSpPr>
          <p:nvPr>
            <p:ph type="sldNum" sz="quarter" idx="12"/>
          </p:nvPr>
        </p:nvSpPr>
        <p:spPr/>
        <p:txBody>
          <a:bodyPr/>
          <a:lstStyle>
            <a:lvl1pPr>
              <a:defRPr>
                <a:latin typeface="Times New Roman" panose="02020603050405020304" pitchFamily="18" charset="0"/>
              </a:defRPr>
            </a:lvl1pPr>
          </a:lstStyle>
          <a:p>
            <a:fld id="{B546A754-EA35-4546-84E1-DE74D37D7E53}" type="slidenum">
              <a:rPr lang="en-US" altLang="en-US"/>
              <a:pPr/>
              <a:t>‹#›</a:t>
            </a:fld>
            <a:endParaRPr lang="en-US" altLang="en-US"/>
          </a:p>
        </p:txBody>
      </p:sp>
    </p:spTree>
    <p:extLst>
      <p:ext uri="{BB962C8B-B14F-4D97-AF65-F5344CB8AC3E}">
        <p14:creationId xmlns:p14="http://schemas.microsoft.com/office/powerpoint/2010/main" val="231562280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BF1CD2-D12F-4586-BEA4-A5EEB64FC67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401C60EB-4286-48A9-990E-75C7E694602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483B20B6-E994-43B3-AAD0-38A0FBF73383}"/>
              </a:ext>
            </a:extLst>
          </p:cNvPr>
          <p:cNvSpPr>
            <a:spLocks noGrp="1" noChangeArrowheads="1"/>
          </p:cNvSpPr>
          <p:nvPr>
            <p:ph type="sldNum" sz="quarter" idx="12"/>
          </p:nvPr>
        </p:nvSpPr>
        <p:spPr/>
        <p:txBody>
          <a:bodyPr/>
          <a:lstStyle>
            <a:lvl1pPr eaLnBrk="1" hangingPunct="1">
              <a:defRPr/>
            </a:lvl1pPr>
          </a:lstStyle>
          <a:p>
            <a:fld id="{6AEF7DE2-2732-4060-8091-8948A64B5F75}" type="slidenum">
              <a:rPr lang="en-US" altLang="en-US"/>
              <a:pPr/>
              <a:t>‹#›</a:t>
            </a:fld>
            <a:endParaRPr lang="en-US" altLang="en-US"/>
          </a:p>
        </p:txBody>
      </p:sp>
    </p:spTree>
    <p:extLst>
      <p:ext uri="{BB962C8B-B14F-4D97-AF65-F5344CB8AC3E}">
        <p14:creationId xmlns:p14="http://schemas.microsoft.com/office/powerpoint/2010/main" val="344602426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D8B1DB68-B92E-4771-82FE-9041D1076FF1}"/>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5AB51445-0D8E-4D53-9E17-06F4F87A9407}"/>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E05EEA3B-D534-4860-9886-4245173FDB28}" type="slidenum">
              <a:rPr lang="en-US" altLang="en-US"/>
              <a:pPr/>
              <a:t>‹#›</a:t>
            </a:fld>
            <a:endParaRPr lang="en-US" altLang="en-US"/>
          </a:p>
        </p:txBody>
      </p:sp>
      <p:sp>
        <p:nvSpPr>
          <p:cNvPr id="6" name="Rectangle 7">
            <a:extLst>
              <a:ext uri="{FF2B5EF4-FFF2-40B4-BE49-F238E27FC236}">
                <a16:creationId xmlns:a16="http://schemas.microsoft.com/office/drawing/2014/main" id="{D52E9B8F-DE28-4C71-82D5-3D3E25326B04}"/>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3642834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7AEFE-6479-43AC-B9EC-F64517C32524}"/>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A14F87AA-FCB7-4CC7-B215-C356529D5218}"/>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C834D6A4-CCE8-4802-9A49-BC50C65B4989}" type="slidenum">
              <a:rPr lang="en-US" altLang="en-US"/>
              <a:pPr/>
              <a:t>‹#›</a:t>
            </a:fld>
            <a:endParaRPr lang="en-US" altLang="en-US"/>
          </a:p>
        </p:txBody>
      </p:sp>
      <p:sp>
        <p:nvSpPr>
          <p:cNvPr id="6" name="Rectangle 7">
            <a:extLst>
              <a:ext uri="{FF2B5EF4-FFF2-40B4-BE49-F238E27FC236}">
                <a16:creationId xmlns:a16="http://schemas.microsoft.com/office/drawing/2014/main" id="{2D9009BA-E8B3-4E61-8D4C-5777A7690B70}"/>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59466848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2552DD19-DB2C-4327-BDC2-3E02C0A07D66}"/>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BC084576-3484-4AE9-AA95-548BC3C9CA8F}"/>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6DD8B9BD-DD0B-48A6-B926-CD0BC6BD5325}" type="slidenum">
              <a:rPr lang="en-US" altLang="en-US"/>
              <a:pPr/>
              <a:t>‹#›</a:t>
            </a:fld>
            <a:endParaRPr lang="en-US" altLang="en-US"/>
          </a:p>
        </p:txBody>
      </p:sp>
      <p:sp>
        <p:nvSpPr>
          <p:cNvPr id="6" name="Rectangle 7">
            <a:extLst>
              <a:ext uri="{FF2B5EF4-FFF2-40B4-BE49-F238E27FC236}">
                <a16:creationId xmlns:a16="http://schemas.microsoft.com/office/drawing/2014/main" id="{20B19050-25BB-478D-BAF2-EC5534D705D2}"/>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78777646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8CEA674-0E93-40DC-897C-CDF9BE8A54C4}"/>
              </a:ext>
            </a:extLst>
          </p:cNvPr>
          <p:cNvSpPr>
            <a:spLocks noGrp="1" noChangeArrowheads="1"/>
          </p:cNvSpPr>
          <p:nvPr>
            <p:ph type="ftr" sz="quarter" idx="10"/>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BB683746-2321-438A-9B92-11085BAEED65}"/>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6A9B2A06-71CB-4780-8B9C-1BB55D444764}" type="slidenum">
              <a:rPr lang="en-US" altLang="en-US"/>
              <a:pPr/>
              <a:t>‹#›</a:t>
            </a:fld>
            <a:endParaRPr lang="en-US" altLang="en-US"/>
          </a:p>
        </p:txBody>
      </p:sp>
      <p:sp>
        <p:nvSpPr>
          <p:cNvPr id="7" name="Rectangle 7">
            <a:extLst>
              <a:ext uri="{FF2B5EF4-FFF2-40B4-BE49-F238E27FC236}">
                <a16:creationId xmlns:a16="http://schemas.microsoft.com/office/drawing/2014/main" id="{BA355721-1BEE-44C4-9104-FBC16EE6977D}"/>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633721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34F867-60BD-4434-98A8-73D234E0422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7E06F-51EB-49BD-A91E-48DEFE15FC9A}"/>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40307293-5001-4752-97AC-352A2C3FE061}"/>
              </a:ext>
            </a:extLst>
          </p:cNvPr>
          <p:cNvSpPr>
            <a:spLocks noGrp="1" noChangeArrowheads="1"/>
          </p:cNvSpPr>
          <p:nvPr>
            <p:ph type="sldNum" sz="quarter" idx="12"/>
          </p:nvPr>
        </p:nvSpPr>
        <p:spPr/>
        <p:txBody>
          <a:bodyPr/>
          <a:lstStyle>
            <a:lvl1pPr>
              <a:defRPr/>
            </a:lvl1pPr>
          </a:lstStyle>
          <a:p>
            <a:fld id="{A7468DE1-065D-408D-95EF-39588F5CC66E}" type="slidenum">
              <a:rPr lang="en-US" altLang="en-US"/>
              <a:pPr/>
              <a:t>‹#›</a:t>
            </a:fld>
            <a:endParaRPr lang="en-US" altLang="en-US"/>
          </a:p>
        </p:txBody>
      </p:sp>
    </p:spTree>
    <p:extLst>
      <p:ext uri="{BB962C8B-B14F-4D97-AF65-F5344CB8AC3E}">
        <p14:creationId xmlns:p14="http://schemas.microsoft.com/office/powerpoint/2010/main" val="363965182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E36171A6-073D-4A4B-9AA8-CD8A32BE9DFF}"/>
              </a:ext>
            </a:extLst>
          </p:cNvPr>
          <p:cNvSpPr>
            <a:spLocks noGrp="1" noChangeArrowheads="1"/>
          </p:cNvSpPr>
          <p:nvPr>
            <p:ph type="ftr" sz="quarter" idx="10"/>
          </p:nvPr>
        </p:nvSpPr>
        <p:spPr/>
        <p:txBody>
          <a:bodyPr/>
          <a:lstStyle>
            <a:lvl1pPr algn="l">
              <a:defRPr/>
            </a:lvl1pPr>
          </a:lstStyle>
          <a:p>
            <a:pPr>
              <a:defRPr/>
            </a:pPr>
            <a:endParaRPr lang="en-US"/>
          </a:p>
        </p:txBody>
      </p:sp>
      <p:sp>
        <p:nvSpPr>
          <p:cNvPr id="8" name="Rectangle 6">
            <a:extLst>
              <a:ext uri="{FF2B5EF4-FFF2-40B4-BE49-F238E27FC236}">
                <a16:creationId xmlns:a16="http://schemas.microsoft.com/office/drawing/2014/main" id="{34CA1AE7-410B-4D46-B969-D83ADE690AE1}"/>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31818E49-AF35-4BF1-8276-0ADD25EC1F4D}" type="slidenum">
              <a:rPr lang="en-US" altLang="en-US"/>
              <a:pPr/>
              <a:t>‹#›</a:t>
            </a:fld>
            <a:endParaRPr lang="en-US" altLang="en-US"/>
          </a:p>
        </p:txBody>
      </p:sp>
      <p:sp>
        <p:nvSpPr>
          <p:cNvPr id="9" name="Rectangle 7">
            <a:extLst>
              <a:ext uri="{FF2B5EF4-FFF2-40B4-BE49-F238E27FC236}">
                <a16:creationId xmlns:a16="http://schemas.microsoft.com/office/drawing/2014/main" id="{DCC786A5-5D45-4AD1-9D34-8EBA7FB98692}"/>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09116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EF0173A-5623-4B1D-8E15-4737EB9FEF4F}"/>
              </a:ext>
            </a:extLst>
          </p:cNvPr>
          <p:cNvSpPr>
            <a:spLocks noGrp="1" noChangeArrowheads="1"/>
          </p:cNvSpPr>
          <p:nvPr>
            <p:ph type="ftr" sz="quarter" idx="10"/>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0E89B7D1-57F9-4C2C-9F8D-CB9BEE01572C}"/>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6E5F1255-7954-48AF-94DF-5012CE95A4FE}" type="slidenum">
              <a:rPr lang="en-US" altLang="en-US"/>
              <a:pPr/>
              <a:t>‹#›</a:t>
            </a:fld>
            <a:endParaRPr lang="en-US" altLang="en-US"/>
          </a:p>
        </p:txBody>
      </p:sp>
      <p:sp>
        <p:nvSpPr>
          <p:cNvPr id="5" name="Rectangle 7">
            <a:extLst>
              <a:ext uri="{FF2B5EF4-FFF2-40B4-BE49-F238E27FC236}">
                <a16:creationId xmlns:a16="http://schemas.microsoft.com/office/drawing/2014/main" id="{D37869E1-7A80-4843-8738-9F6EBD300DF8}"/>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4299273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E0A2117-06D6-4EE8-AAD8-8B0BE86005E2}"/>
              </a:ext>
            </a:extLst>
          </p:cNvPr>
          <p:cNvSpPr>
            <a:spLocks noGrp="1" noChangeArrowheads="1"/>
          </p:cNvSpPr>
          <p:nvPr>
            <p:ph type="ftr" sz="quarter" idx="10"/>
          </p:nvPr>
        </p:nvSpPr>
        <p:spPr/>
        <p:txBody>
          <a:bodyPr/>
          <a:lstStyle>
            <a:lvl1pPr algn="l">
              <a:defRPr/>
            </a:lvl1pPr>
          </a:lstStyle>
          <a:p>
            <a:pPr>
              <a:defRPr/>
            </a:pPr>
            <a:endParaRPr lang="en-US"/>
          </a:p>
        </p:txBody>
      </p:sp>
      <p:sp>
        <p:nvSpPr>
          <p:cNvPr id="3" name="Rectangle 6">
            <a:extLst>
              <a:ext uri="{FF2B5EF4-FFF2-40B4-BE49-F238E27FC236}">
                <a16:creationId xmlns:a16="http://schemas.microsoft.com/office/drawing/2014/main" id="{1A25BBE7-431D-445C-98F1-0F4D3610DE7F}"/>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8AD3E7B6-86EE-4139-AD2C-62A3D9402306}" type="slidenum">
              <a:rPr lang="en-US" altLang="en-US"/>
              <a:pPr/>
              <a:t>‹#›</a:t>
            </a:fld>
            <a:endParaRPr lang="en-US" altLang="en-US"/>
          </a:p>
        </p:txBody>
      </p:sp>
      <p:sp>
        <p:nvSpPr>
          <p:cNvPr id="4" name="Rectangle 7">
            <a:extLst>
              <a:ext uri="{FF2B5EF4-FFF2-40B4-BE49-F238E27FC236}">
                <a16:creationId xmlns:a16="http://schemas.microsoft.com/office/drawing/2014/main" id="{D5F6A2B4-E399-4BC3-BC24-C7EB53E84D18}"/>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44428693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7020E99-80DC-4A84-91CD-143304DED120}"/>
              </a:ext>
            </a:extLst>
          </p:cNvPr>
          <p:cNvSpPr>
            <a:spLocks noGrp="1" noChangeArrowheads="1"/>
          </p:cNvSpPr>
          <p:nvPr>
            <p:ph type="ftr" sz="quarter" idx="10"/>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DB8EA12A-47D6-482E-ADBD-EF63587F4EBD}"/>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1E4E49B6-CA34-4E87-A346-DFB5669D4471}" type="slidenum">
              <a:rPr lang="en-US" altLang="en-US"/>
              <a:pPr/>
              <a:t>‹#›</a:t>
            </a:fld>
            <a:endParaRPr lang="en-US" altLang="en-US"/>
          </a:p>
        </p:txBody>
      </p:sp>
      <p:sp>
        <p:nvSpPr>
          <p:cNvPr id="7" name="Rectangle 7">
            <a:extLst>
              <a:ext uri="{FF2B5EF4-FFF2-40B4-BE49-F238E27FC236}">
                <a16:creationId xmlns:a16="http://schemas.microsoft.com/office/drawing/2014/main" id="{A0314A83-F04A-45AC-B7D7-4FF41468E6D2}"/>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57928207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DE890D-8F3B-4BBC-B887-AF0C789D891F}"/>
              </a:ext>
            </a:extLst>
          </p:cNvPr>
          <p:cNvSpPr>
            <a:spLocks noGrp="1" noChangeArrowheads="1"/>
          </p:cNvSpPr>
          <p:nvPr>
            <p:ph type="ftr" sz="quarter" idx="10"/>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103DAEB0-BF54-46FC-A6E8-22CBDF6CD727}"/>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B904C6F4-7B3C-44C2-AF10-34A543745C4A}" type="slidenum">
              <a:rPr lang="en-US" altLang="en-US"/>
              <a:pPr/>
              <a:t>‹#›</a:t>
            </a:fld>
            <a:endParaRPr lang="en-US" altLang="en-US"/>
          </a:p>
        </p:txBody>
      </p:sp>
      <p:sp>
        <p:nvSpPr>
          <p:cNvPr id="7" name="Rectangle 7">
            <a:extLst>
              <a:ext uri="{FF2B5EF4-FFF2-40B4-BE49-F238E27FC236}">
                <a16:creationId xmlns:a16="http://schemas.microsoft.com/office/drawing/2014/main" id="{8BC791AF-D6CE-4F9B-BBE2-E89A551CA71A}"/>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54820641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9872790-0FE9-4CE3-9D75-0D0471871922}"/>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7FE00121-B5BD-4E76-9D6E-37A8F6357FB5}"/>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C126D39D-1B98-4759-B38C-63F94A6B5D15}" type="slidenum">
              <a:rPr lang="en-US" altLang="en-US"/>
              <a:pPr/>
              <a:t>‹#›</a:t>
            </a:fld>
            <a:endParaRPr lang="en-US" altLang="en-US"/>
          </a:p>
        </p:txBody>
      </p:sp>
      <p:sp>
        <p:nvSpPr>
          <p:cNvPr id="6" name="Rectangle 7">
            <a:extLst>
              <a:ext uri="{FF2B5EF4-FFF2-40B4-BE49-F238E27FC236}">
                <a16:creationId xmlns:a16="http://schemas.microsoft.com/office/drawing/2014/main" id="{28D3C1A5-D8DF-4570-8D31-50A3FA4E55BE}"/>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45165709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181557C-C3CB-47AB-8C85-878FD3BB46E6}"/>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06214AD0-AA58-4835-8ECE-0CEFB3A7E8E0}"/>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5F1C356A-513D-451A-A490-8D895527DF64}" type="slidenum">
              <a:rPr lang="en-US" altLang="en-US"/>
              <a:pPr/>
              <a:t>‹#›</a:t>
            </a:fld>
            <a:endParaRPr lang="en-US" altLang="en-US"/>
          </a:p>
        </p:txBody>
      </p:sp>
      <p:sp>
        <p:nvSpPr>
          <p:cNvPr id="6" name="Rectangle 7">
            <a:extLst>
              <a:ext uri="{FF2B5EF4-FFF2-40B4-BE49-F238E27FC236}">
                <a16:creationId xmlns:a16="http://schemas.microsoft.com/office/drawing/2014/main" id="{01F114FE-D9BB-4D27-BA5D-4F62DEFBFB00}"/>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57105408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2EB2D0E-239E-4786-A150-A431A39EECD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1BF375-93EA-4106-97BE-A9AE90DC1330}"/>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D499F428-4420-4F21-AAD3-28C37CC3456F}"/>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C2CD82AF-C828-46C5-8DA3-2CC5EC7794A9}" type="slidenum">
              <a:rPr lang="en-US" altLang="en-US"/>
              <a:pPr/>
              <a:t>‹#›</a:t>
            </a:fld>
            <a:endParaRPr lang="en-US" altLang="en-US"/>
          </a:p>
        </p:txBody>
      </p:sp>
    </p:spTree>
    <p:extLst>
      <p:ext uri="{BB962C8B-B14F-4D97-AF65-F5344CB8AC3E}">
        <p14:creationId xmlns:p14="http://schemas.microsoft.com/office/powerpoint/2010/main" val="361453642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8A586D-5824-497D-B10F-56CA8C43DB5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F2705-ED5C-4383-823D-F5548AE59D65}"/>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F962A619-1054-4057-A6EC-75A90E1A36E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52E32DCA-CCE3-4FE0-82A4-7242242DDF3E}" type="slidenum">
              <a:rPr lang="en-US" altLang="en-US"/>
              <a:pPr/>
              <a:t>‹#›</a:t>
            </a:fld>
            <a:endParaRPr lang="en-US" altLang="en-US"/>
          </a:p>
        </p:txBody>
      </p:sp>
    </p:spTree>
    <p:extLst>
      <p:ext uri="{BB962C8B-B14F-4D97-AF65-F5344CB8AC3E}">
        <p14:creationId xmlns:p14="http://schemas.microsoft.com/office/powerpoint/2010/main" val="224527696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DE71ED-3964-4285-8B5F-3896F635253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8A8A15-3824-4658-AF7F-F3DE6899CFFE}"/>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1F2F48A5-D43C-4646-8218-138C223927FA}"/>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DF8A0691-7709-4EF4-B195-04B9D7E5C709}" type="slidenum">
              <a:rPr lang="en-US" altLang="en-US"/>
              <a:pPr/>
              <a:t>‹#›</a:t>
            </a:fld>
            <a:endParaRPr lang="en-US" altLang="en-US"/>
          </a:p>
        </p:txBody>
      </p:sp>
    </p:spTree>
    <p:extLst>
      <p:ext uri="{BB962C8B-B14F-4D97-AF65-F5344CB8AC3E}">
        <p14:creationId xmlns:p14="http://schemas.microsoft.com/office/powerpoint/2010/main" val="1182102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8B9341-C284-4869-A3A9-62720BC88B1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A39831-9098-428B-83B6-396833F37168}"/>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5D0B9CBC-AAEE-4AA5-9771-9B452A697A63}"/>
              </a:ext>
            </a:extLst>
          </p:cNvPr>
          <p:cNvSpPr>
            <a:spLocks noGrp="1" noChangeArrowheads="1"/>
          </p:cNvSpPr>
          <p:nvPr>
            <p:ph type="sldNum" sz="quarter" idx="12"/>
          </p:nvPr>
        </p:nvSpPr>
        <p:spPr/>
        <p:txBody>
          <a:bodyPr/>
          <a:lstStyle>
            <a:lvl1pPr>
              <a:defRPr/>
            </a:lvl1pPr>
          </a:lstStyle>
          <a:p>
            <a:fld id="{340B1253-8107-4F94-ACAE-CC728DE681FA}" type="slidenum">
              <a:rPr lang="en-US" altLang="en-US"/>
              <a:pPr/>
              <a:t>‹#›</a:t>
            </a:fld>
            <a:endParaRPr lang="en-US" altLang="en-US"/>
          </a:p>
        </p:txBody>
      </p:sp>
    </p:spTree>
    <p:extLst>
      <p:ext uri="{BB962C8B-B14F-4D97-AF65-F5344CB8AC3E}">
        <p14:creationId xmlns:p14="http://schemas.microsoft.com/office/powerpoint/2010/main" val="360271166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1F9578-3F29-49DC-97D4-2AF7F5D0086C}"/>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FEAEADA-1D63-496F-A462-1BE2AE502E61}"/>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DFC92ABB-2682-4EC8-9047-7EA42E19FBFE}"/>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50EFE6F3-8154-4613-A9D7-C58EAF8837EA}" type="slidenum">
              <a:rPr lang="en-US" altLang="en-US"/>
              <a:pPr/>
              <a:t>‹#›</a:t>
            </a:fld>
            <a:endParaRPr lang="en-US" altLang="en-US"/>
          </a:p>
        </p:txBody>
      </p:sp>
    </p:spTree>
    <p:extLst>
      <p:ext uri="{BB962C8B-B14F-4D97-AF65-F5344CB8AC3E}">
        <p14:creationId xmlns:p14="http://schemas.microsoft.com/office/powerpoint/2010/main" val="295484332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C3374B-A5C8-474E-B63A-C04874C44B57}"/>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A6816D9-A5CD-404B-85E9-1B60FC42E3DC}"/>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6">
            <a:extLst>
              <a:ext uri="{FF2B5EF4-FFF2-40B4-BE49-F238E27FC236}">
                <a16:creationId xmlns:a16="http://schemas.microsoft.com/office/drawing/2014/main" id="{7901D837-EC1C-4D7F-B47A-F0B11A89916C}"/>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62317003-0786-4CD7-B077-E3AEC91CF23A}" type="slidenum">
              <a:rPr lang="en-US" altLang="en-US"/>
              <a:pPr/>
              <a:t>‹#›</a:t>
            </a:fld>
            <a:endParaRPr lang="en-US" altLang="en-US"/>
          </a:p>
        </p:txBody>
      </p:sp>
    </p:spTree>
    <p:extLst>
      <p:ext uri="{BB962C8B-B14F-4D97-AF65-F5344CB8AC3E}">
        <p14:creationId xmlns:p14="http://schemas.microsoft.com/office/powerpoint/2010/main" val="226338353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02E0D2-B3E4-4F01-BAF1-E5176A20FF69}"/>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6689147-4C40-4CCE-AD7E-F1033FEF81A3}"/>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1ACD91C7-B868-4CBE-866E-FECA8B3C471A}"/>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93BFAC5D-6908-4038-92F7-758993E87709}" type="slidenum">
              <a:rPr lang="en-US" altLang="en-US"/>
              <a:pPr/>
              <a:t>‹#›</a:t>
            </a:fld>
            <a:endParaRPr lang="en-US" altLang="en-US"/>
          </a:p>
        </p:txBody>
      </p:sp>
    </p:spTree>
    <p:extLst>
      <p:ext uri="{BB962C8B-B14F-4D97-AF65-F5344CB8AC3E}">
        <p14:creationId xmlns:p14="http://schemas.microsoft.com/office/powerpoint/2010/main" val="321174114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56085C-49F4-4755-B2E6-88A57D39A174}"/>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8D37E5C-718A-4F3A-9D7F-B528E7136896}"/>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F7A80055-4291-4A61-BC36-86870EB5DEE6}"/>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4C991D43-6659-4E23-B0A2-8BF958653148}" type="slidenum">
              <a:rPr lang="en-US" altLang="en-US"/>
              <a:pPr/>
              <a:t>‹#›</a:t>
            </a:fld>
            <a:endParaRPr lang="en-US" altLang="en-US"/>
          </a:p>
        </p:txBody>
      </p:sp>
    </p:spTree>
    <p:extLst>
      <p:ext uri="{BB962C8B-B14F-4D97-AF65-F5344CB8AC3E}">
        <p14:creationId xmlns:p14="http://schemas.microsoft.com/office/powerpoint/2010/main" val="110317047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5B5CEA2-057D-48D2-A04A-CD2F6627041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61FE904-31EE-4DF5-B2DB-B0B3ADE08C5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7069726D-76E9-4AED-B74B-7AB9BFF257B7}"/>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9BBF79D5-EB65-4DB3-BFCE-9285AC992E03}" type="slidenum">
              <a:rPr lang="en-US" altLang="en-US"/>
              <a:pPr/>
              <a:t>‹#›</a:t>
            </a:fld>
            <a:endParaRPr lang="en-US" altLang="en-US"/>
          </a:p>
        </p:txBody>
      </p:sp>
    </p:spTree>
    <p:extLst>
      <p:ext uri="{BB962C8B-B14F-4D97-AF65-F5344CB8AC3E}">
        <p14:creationId xmlns:p14="http://schemas.microsoft.com/office/powerpoint/2010/main" val="93625481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229C312-E7FE-4499-8399-75BC8E8C4091}"/>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B38D750-5C81-47B8-8661-AC43CD3ACED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1C5575A1-F7AB-491D-92D3-35EFB98BCDB5}"/>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25C9ACC8-7C0D-4DBB-B839-A2351EBD42F9}" type="slidenum">
              <a:rPr lang="en-US" altLang="en-US"/>
              <a:pPr/>
              <a:t>‹#›</a:t>
            </a:fld>
            <a:endParaRPr lang="en-US" altLang="en-US"/>
          </a:p>
        </p:txBody>
      </p:sp>
    </p:spTree>
    <p:extLst>
      <p:ext uri="{BB962C8B-B14F-4D97-AF65-F5344CB8AC3E}">
        <p14:creationId xmlns:p14="http://schemas.microsoft.com/office/powerpoint/2010/main" val="358983985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1CD628-2662-49C1-8471-B38BB01AB36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B27D1F-5CE3-4CE4-B61D-16EDE31E18FA}"/>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47EECA68-3510-4EAF-8CE1-CC7288198751}"/>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8777B446-3E0C-4595-8ED3-F3FE8B87095A}" type="slidenum">
              <a:rPr lang="en-US" altLang="en-US"/>
              <a:pPr/>
              <a:t>‹#›</a:t>
            </a:fld>
            <a:endParaRPr lang="en-US" altLang="en-US"/>
          </a:p>
        </p:txBody>
      </p:sp>
    </p:spTree>
    <p:extLst>
      <p:ext uri="{BB962C8B-B14F-4D97-AF65-F5344CB8AC3E}">
        <p14:creationId xmlns:p14="http://schemas.microsoft.com/office/powerpoint/2010/main" val="41623446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67A3CB-85A2-47E6-ACBE-2E865E536CD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296E68-5717-495A-9977-5BAA896ED782}"/>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28737E1A-7FBF-41E1-8C37-390C4F42D45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B2222ADC-C686-4380-B1FB-4A66FFEC08A4}" type="slidenum">
              <a:rPr lang="en-US" altLang="en-US"/>
              <a:pPr/>
              <a:t>‹#›</a:t>
            </a:fld>
            <a:endParaRPr lang="en-US" altLang="en-US"/>
          </a:p>
        </p:txBody>
      </p:sp>
    </p:spTree>
    <p:extLst>
      <p:ext uri="{BB962C8B-B14F-4D97-AF65-F5344CB8AC3E}">
        <p14:creationId xmlns:p14="http://schemas.microsoft.com/office/powerpoint/2010/main" val="195757119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B0DFE17-3B39-4847-86B2-5D67F61AD676}"/>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8DB30F4A-62F3-4738-A633-1043BA28B856}"/>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B636D773-AD9B-4CBF-9CB9-C5BCB436CF28}"/>
              </a:ext>
            </a:extLst>
          </p:cNvPr>
          <p:cNvSpPr>
            <a:spLocks noGrp="1" noChangeArrowheads="1"/>
          </p:cNvSpPr>
          <p:nvPr>
            <p:ph type="sldNum" sz="quarter" idx="12"/>
          </p:nvPr>
        </p:nvSpPr>
        <p:spPr/>
        <p:txBody>
          <a:bodyPr/>
          <a:lstStyle>
            <a:lvl1pPr eaLnBrk="1" hangingPunct="1">
              <a:defRPr>
                <a:ea typeface="MS Pゴシック"/>
              </a:defRPr>
            </a:lvl1pPr>
          </a:lstStyle>
          <a:p>
            <a:fld id="{FADA8A44-BA80-4870-B74D-02CB206F3C33}" type="slidenum">
              <a:rPr lang="en-US" altLang="en-US"/>
              <a:pPr/>
              <a:t>‹#›</a:t>
            </a:fld>
            <a:endParaRPr lang="en-US" altLang="en-US"/>
          </a:p>
        </p:txBody>
      </p:sp>
    </p:spTree>
    <p:extLst>
      <p:ext uri="{BB962C8B-B14F-4D97-AF65-F5344CB8AC3E}">
        <p14:creationId xmlns:p14="http://schemas.microsoft.com/office/powerpoint/2010/main" val="107928468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A9C2BE-9228-4878-B3FE-7760DC1E4C71}"/>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47E151FC-5B68-452E-831D-98FDC8E84932}"/>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6BEDA00D-0519-4331-9DF2-3ED30622B9E0}"/>
              </a:ext>
            </a:extLst>
          </p:cNvPr>
          <p:cNvSpPr>
            <a:spLocks noGrp="1" noChangeArrowheads="1"/>
          </p:cNvSpPr>
          <p:nvPr>
            <p:ph type="sldNum" sz="quarter" idx="12"/>
          </p:nvPr>
        </p:nvSpPr>
        <p:spPr/>
        <p:txBody>
          <a:bodyPr/>
          <a:lstStyle>
            <a:lvl1pPr eaLnBrk="1" hangingPunct="1">
              <a:defRPr>
                <a:ea typeface="MS Pゴシック"/>
              </a:defRPr>
            </a:lvl1pPr>
          </a:lstStyle>
          <a:p>
            <a:fld id="{C4AA73AC-746B-4B92-B51B-EEC28AE92017}" type="slidenum">
              <a:rPr lang="en-US" altLang="en-US"/>
              <a:pPr/>
              <a:t>‹#›</a:t>
            </a:fld>
            <a:endParaRPr lang="en-US" altLang="en-US"/>
          </a:p>
        </p:txBody>
      </p:sp>
    </p:spTree>
    <p:extLst>
      <p:ext uri="{BB962C8B-B14F-4D97-AF65-F5344CB8AC3E}">
        <p14:creationId xmlns:p14="http://schemas.microsoft.com/office/powerpoint/2010/main" val="2930055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D3B4B3-5A17-472E-B425-541EAD70DC30}"/>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BD7FD9B-F6A1-4265-B58D-EEF273E95CAF}"/>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86475897-9A83-4A56-9E4E-B1EBE83FE55D}"/>
              </a:ext>
            </a:extLst>
          </p:cNvPr>
          <p:cNvSpPr>
            <a:spLocks noGrp="1" noChangeArrowheads="1"/>
          </p:cNvSpPr>
          <p:nvPr>
            <p:ph type="sldNum" sz="quarter" idx="12"/>
          </p:nvPr>
        </p:nvSpPr>
        <p:spPr/>
        <p:txBody>
          <a:bodyPr/>
          <a:lstStyle>
            <a:lvl1pPr>
              <a:defRPr/>
            </a:lvl1pPr>
          </a:lstStyle>
          <a:p>
            <a:fld id="{78088050-2AC0-4C0F-BB58-828765A82752}" type="slidenum">
              <a:rPr lang="en-US" altLang="en-US"/>
              <a:pPr/>
              <a:t>‹#›</a:t>
            </a:fld>
            <a:endParaRPr lang="en-US" altLang="en-US"/>
          </a:p>
        </p:txBody>
      </p:sp>
    </p:spTree>
    <p:extLst>
      <p:ext uri="{BB962C8B-B14F-4D97-AF65-F5344CB8AC3E}">
        <p14:creationId xmlns:p14="http://schemas.microsoft.com/office/powerpoint/2010/main" val="383552432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0F3DB8C-12E2-4464-ADD3-D2249B051ACE}"/>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0B7CAC09-023F-446C-9EDF-2939DF4C1858}"/>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5C442350-9FB2-4D3E-9C57-BBD638D01465}"/>
              </a:ext>
            </a:extLst>
          </p:cNvPr>
          <p:cNvSpPr>
            <a:spLocks noGrp="1" noChangeArrowheads="1"/>
          </p:cNvSpPr>
          <p:nvPr>
            <p:ph type="sldNum" sz="quarter" idx="12"/>
          </p:nvPr>
        </p:nvSpPr>
        <p:spPr/>
        <p:txBody>
          <a:bodyPr/>
          <a:lstStyle>
            <a:lvl1pPr eaLnBrk="1" hangingPunct="1">
              <a:defRPr>
                <a:ea typeface="MS Pゴシック"/>
              </a:defRPr>
            </a:lvl1pPr>
          </a:lstStyle>
          <a:p>
            <a:fld id="{812133CD-CFF7-4951-A9DC-CC216141F6FD}" type="slidenum">
              <a:rPr lang="en-US" altLang="en-US"/>
              <a:pPr/>
              <a:t>‹#›</a:t>
            </a:fld>
            <a:endParaRPr lang="en-US" altLang="en-US"/>
          </a:p>
        </p:txBody>
      </p:sp>
    </p:spTree>
    <p:extLst>
      <p:ext uri="{BB962C8B-B14F-4D97-AF65-F5344CB8AC3E}">
        <p14:creationId xmlns:p14="http://schemas.microsoft.com/office/powerpoint/2010/main" val="151810805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C602DC-BDFE-49FE-AE60-CFDB02045135}"/>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6" name="Footer Placeholder 5">
            <a:extLst>
              <a:ext uri="{FF2B5EF4-FFF2-40B4-BE49-F238E27FC236}">
                <a16:creationId xmlns:a16="http://schemas.microsoft.com/office/drawing/2014/main" id="{7F50EAE4-9364-4EBE-8E61-B87D1EB63421}"/>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7" name="Slide Number Placeholder 6">
            <a:extLst>
              <a:ext uri="{FF2B5EF4-FFF2-40B4-BE49-F238E27FC236}">
                <a16:creationId xmlns:a16="http://schemas.microsoft.com/office/drawing/2014/main" id="{B0B39588-2D04-42F5-AD8F-BF43A278B21C}"/>
              </a:ext>
            </a:extLst>
          </p:cNvPr>
          <p:cNvSpPr>
            <a:spLocks noGrp="1" noChangeArrowheads="1"/>
          </p:cNvSpPr>
          <p:nvPr>
            <p:ph type="sldNum" sz="quarter" idx="12"/>
          </p:nvPr>
        </p:nvSpPr>
        <p:spPr/>
        <p:txBody>
          <a:bodyPr/>
          <a:lstStyle>
            <a:lvl1pPr eaLnBrk="1" hangingPunct="1">
              <a:defRPr>
                <a:ea typeface="MS Pゴシック"/>
              </a:defRPr>
            </a:lvl1pPr>
          </a:lstStyle>
          <a:p>
            <a:fld id="{24D83574-1197-4EF5-AFD1-142CB48B39B4}" type="slidenum">
              <a:rPr lang="en-US" altLang="en-US"/>
              <a:pPr/>
              <a:t>‹#›</a:t>
            </a:fld>
            <a:endParaRPr lang="en-US" altLang="en-US"/>
          </a:p>
        </p:txBody>
      </p:sp>
    </p:spTree>
    <p:extLst>
      <p:ext uri="{BB962C8B-B14F-4D97-AF65-F5344CB8AC3E}">
        <p14:creationId xmlns:p14="http://schemas.microsoft.com/office/powerpoint/2010/main" val="20893360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855866-794C-45D8-A64C-AC7240B8DB8F}"/>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8" name="Rectangle 5">
            <a:extLst>
              <a:ext uri="{FF2B5EF4-FFF2-40B4-BE49-F238E27FC236}">
                <a16:creationId xmlns:a16="http://schemas.microsoft.com/office/drawing/2014/main" id="{D0BA4D31-1FE4-4934-BD01-41734E1F716B}"/>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9" name="Rectangle 6">
            <a:extLst>
              <a:ext uri="{FF2B5EF4-FFF2-40B4-BE49-F238E27FC236}">
                <a16:creationId xmlns:a16="http://schemas.microsoft.com/office/drawing/2014/main" id="{7DAAC16B-867B-4969-AF95-1D18FF29AD28}"/>
              </a:ext>
            </a:extLst>
          </p:cNvPr>
          <p:cNvSpPr>
            <a:spLocks noGrp="1" noChangeArrowheads="1"/>
          </p:cNvSpPr>
          <p:nvPr>
            <p:ph type="sldNum" sz="quarter" idx="12"/>
          </p:nvPr>
        </p:nvSpPr>
        <p:spPr/>
        <p:txBody>
          <a:bodyPr/>
          <a:lstStyle>
            <a:lvl1pPr eaLnBrk="1" hangingPunct="1">
              <a:defRPr>
                <a:ea typeface="MS Pゴシック"/>
              </a:defRPr>
            </a:lvl1pPr>
          </a:lstStyle>
          <a:p>
            <a:fld id="{44FDFDFA-50DE-497E-95E4-D7095BB3D191}" type="slidenum">
              <a:rPr lang="en-US" altLang="en-US"/>
              <a:pPr/>
              <a:t>‹#›</a:t>
            </a:fld>
            <a:endParaRPr lang="en-US" altLang="en-US"/>
          </a:p>
        </p:txBody>
      </p:sp>
    </p:spTree>
    <p:extLst>
      <p:ext uri="{BB962C8B-B14F-4D97-AF65-F5344CB8AC3E}">
        <p14:creationId xmlns:p14="http://schemas.microsoft.com/office/powerpoint/2010/main" val="417439097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694220A-A7C2-4A61-8DE8-62CA807739CF}"/>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4" name="Rectangle 5">
            <a:extLst>
              <a:ext uri="{FF2B5EF4-FFF2-40B4-BE49-F238E27FC236}">
                <a16:creationId xmlns:a16="http://schemas.microsoft.com/office/drawing/2014/main" id="{A5C43527-EC39-419E-B750-67184107D5A3}"/>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5" name="Rectangle 6">
            <a:extLst>
              <a:ext uri="{FF2B5EF4-FFF2-40B4-BE49-F238E27FC236}">
                <a16:creationId xmlns:a16="http://schemas.microsoft.com/office/drawing/2014/main" id="{94347E1F-CC5D-4710-993F-6C4E80E5BA6E}"/>
              </a:ext>
            </a:extLst>
          </p:cNvPr>
          <p:cNvSpPr>
            <a:spLocks noGrp="1" noChangeArrowheads="1"/>
          </p:cNvSpPr>
          <p:nvPr>
            <p:ph type="sldNum" sz="quarter" idx="12"/>
          </p:nvPr>
        </p:nvSpPr>
        <p:spPr/>
        <p:txBody>
          <a:bodyPr/>
          <a:lstStyle>
            <a:lvl1pPr eaLnBrk="1" hangingPunct="1">
              <a:defRPr>
                <a:ea typeface="MS Pゴシック"/>
              </a:defRPr>
            </a:lvl1pPr>
          </a:lstStyle>
          <a:p>
            <a:fld id="{ECD90F8F-2888-45C5-90DC-8FD6E0C0BE10}" type="slidenum">
              <a:rPr lang="en-US" altLang="en-US"/>
              <a:pPr/>
              <a:t>‹#›</a:t>
            </a:fld>
            <a:endParaRPr lang="en-US" altLang="en-US"/>
          </a:p>
        </p:txBody>
      </p:sp>
    </p:spTree>
    <p:extLst>
      <p:ext uri="{BB962C8B-B14F-4D97-AF65-F5344CB8AC3E}">
        <p14:creationId xmlns:p14="http://schemas.microsoft.com/office/powerpoint/2010/main" val="107712341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F4831D-2AD7-48DA-8039-3665013DEB3D}"/>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3" name="Rectangle 5">
            <a:extLst>
              <a:ext uri="{FF2B5EF4-FFF2-40B4-BE49-F238E27FC236}">
                <a16:creationId xmlns:a16="http://schemas.microsoft.com/office/drawing/2014/main" id="{C30F4F92-C699-46B4-8782-AD19BA7D6C00}"/>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4" name="Rectangle 6">
            <a:extLst>
              <a:ext uri="{FF2B5EF4-FFF2-40B4-BE49-F238E27FC236}">
                <a16:creationId xmlns:a16="http://schemas.microsoft.com/office/drawing/2014/main" id="{A90BF57D-FA3C-4FDD-B5A6-6548AD0974C7}"/>
              </a:ext>
            </a:extLst>
          </p:cNvPr>
          <p:cNvSpPr>
            <a:spLocks noGrp="1" noChangeArrowheads="1"/>
          </p:cNvSpPr>
          <p:nvPr>
            <p:ph type="sldNum" sz="quarter" idx="12"/>
          </p:nvPr>
        </p:nvSpPr>
        <p:spPr/>
        <p:txBody>
          <a:bodyPr/>
          <a:lstStyle>
            <a:lvl1pPr eaLnBrk="1" hangingPunct="1">
              <a:defRPr>
                <a:ea typeface="MS Pゴシック"/>
              </a:defRPr>
            </a:lvl1pPr>
          </a:lstStyle>
          <a:p>
            <a:fld id="{47F5C4FB-3E37-4AE8-8A1F-2E47515AB9A8}" type="slidenum">
              <a:rPr lang="en-US" altLang="en-US"/>
              <a:pPr/>
              <a:t>‹#›</a:t>
            </a:fld>
            <a:endParaRPr lang="en-US" altLang="en-US"/>
          </a:p>
        </p:txBody>
      </p:sp>
    </p:spTree>
    <p:extLst>
      <p:ext uri="{BB962C8B-B14F-4D97-AF65-F5344CB8AC3E}">
        <p14:creationId xmlns:p14="http://schemas.microsoft.com/office/powerpoint/2010/main" val="20693161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7E34F9F-7476-4C32-97B8-B3BC1E9ACB70}"/>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6" name="Footer Placeholder 5">
            <a:extLst>
              <a:ext uri="{FF2B5EF4-FFF2-40B4-BE49-F238E27FC236}">
                <a16:creationId xmlns:a16="http://schemas.microsoft.com/office/drawing/2014/main" id="{ED64204A-226E-4078-A913-2DB126B1FF44}"/>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7" name="Slide Number Placeholder 6">
            <a:extLst>
              <a:ext uri="{FF2B5EF4-FFF2-40B4-BE49-F238E27FC236}">
                <a16:creationId xmlns:a16="http://schemas.microsoft.com/office/drawing/2014/main" id="{A6CAC948-66EB-41B7-9184-8383AB44ECC1}"/>
              </a:ext>
            </a:extLst>
          </p:cNvPr>
          <p:cNvSpPr>
            <a:spLocks noGrp="1" noChangeArrowheads="1"/>
          </p:cNvSpPr>
          <p:nvPr>
            <p:ph type="sldNum" sz="quarter" idx="12"/>
          </p:nvPr>
        </p:nvSpPr>
        <p:spPr/>
        <p:txBody>
          <a:bodyPr/>
          <a:lstStyle>
            <a:lvl1pPr eaLnBrk="1" hangingPunct="1">
              <a:defRPr>
                <a:ea typeface="MS Pゴシック"/>
              </a:defRPr>
            </a:lvl1pPr>
          </a:lstStyle>
          <a:p>
            <a:fld id="{AC8D7AC8-DEE0-4346-8BC9-E6D83A450DD5}" type="slidenum">
              <a:rPr lang="en-US" altLang="en-US"/>
              <a:pPr/>
              <a:t>‹#›</a:t>
            </a:fld>
            <a:endParaRPr lang="en-US" altLang="en-US"/>
          </a:p>
        </p:txBody>
      </p:sp>
    </p:spTree>
    <p:extLst>
      <p:ext uri="{BB962C8B-B14F-4D97-AF65-F5344CB8AC3E}">
        <p14:creationId xmlns:p14="http://schemas.microsoft.com/office/powerpoint/2010/main" val="305362579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F616D38-5BA4-4E78-B3BF-16C740EEF4E2}"/>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6" name="Footer Placeholder 5">
            <a:extLst>
              <a:ext uri="{FF2B5EF4-FFF2-40B4-BE49-F238E27FC236}">
                <a16:creationId xmlns:a16="http://schemas.microsoft.com/office/drawing/2014/main" id="{A4602905-9B22-461B-B687-46936E9581E6}"/>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7" name="Slide Number Placeholder 6">
            <a:extLst>
              <a:ext uri="{FF2B5EF4-FFF2-40B4-BE49-F238E27FC236}">
                <a16:creationId xmlns:a16="http://schemas.microsoft.com/office/drawing/2014/main" id="{9430B8B5-5F70-476E-B08F-016011F87EA6}"/>
              </a:ext>
            </a:extLst>
          </p:cNvPr>
          <p:cNvSpPr>
            <a:spLocks noGrp="1" noChangeArrowheads="1"/>
          </p:cNvSpPr>
          <p:nvPr>
            <p:ph type="sldNum" sz="quarter" idx="12"/>
          </p:nvPr>
        </p:nvSpPr>
        <p:spPr/>
        <p:txBody>
          <a:bodyPr/>
          <a:lstStyle>
            <a:lvl1pPr eaLnBrk="1" hangingPunct="1">
              <a:defRPr>
                <a:ea typeface="MS Pゴシック"/>
              </a:defRPr>
            </a:lvl1pPr>
          </a:lstStyle>
          <a:p>
            <a:fld id="{A1686A97-D442-4AEC-BFA3-119A9520CDB2}" type="slidenum">
              <a:rPr lang="en-US" altLang="en-US"/>
              <a:pPr/>
              <a:t>‹#›</a:t>
            </a:fld>
            <a:endParaRPr lang="en-US" altLang="en-US"/>
          </a:p>
        </p:txBody>
      </p:sp>
    </p:spTree>
    <p:extLst>
      <p:ext uri="{BB962C8B-B14F-4D97-AF65-F5344CB8AC3E}">
        <p14:creationId xmlns:p14="http://schemas.microsoft.com/office/powerpoint/2010/main" val="113039371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71A807-291B-49AA-A18F-B649019F29D9}"/>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88AF97A6-461C-4FB5-93F1-E9E2602E6BD1}"/>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1CE60CE9-2861-4B2A-BF6B-A6AA6112261C}"/>
              </a:ext>
            </a:extLst>
          </p:cNvPr>
          <p:cNvSpPr>
            <a:spLocks noGrp="1" noChangeArrowheads="1"/>
          </p:cNvSpPr>
          <p:nvPr>
            <p:ph type="sldNum" sz="quarter" idx="12"/>
          </p:nvPr>
        </p:nvSpPr>
        <p:spPr/>
        <p:txBody>
          <a:bodyPr/>
          <a:lstStyle>
            <a:lvl1pPr eaLnBrk="1" hangingPunct="1">
              <a:defRPr>
                <a:ea typeface="MS Pゴシック"/>
              </a:defRPr>
            </a:lvl1pPr>
          </a:lstStyle>
          <a:p>
            <a:fld id="{65F33A57-DE82-4940-AB90-15B8AB31216D}" type="slidenum">
              <a:rPr lang="en-US" altLang="en-US"/>
              <a:pPr/>
              <a:t>‹#›</a:t>
            </a:fld>
            <a:endParaRPr lang="en-US" altLang="en-US"/>
          </a:p>
        </p:txBody>
      </p:sp>
    </p:spTree>
    <p:extLst>
      <p:ext uri="{BB962C8B-B14F-4D97-AF65-F5344CB8AC3E}">
        <p14:creationId xmlns:p14="http://schemas.microsoft.com/office/powerpoint/2010/main" val="374450449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9A81B6-B888-4A9E-9F42-5A1D179D1D48}"/>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89AE9BE5-C71E-41FF-AD33-C28AAD2145D5}"/>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1AFBCC1C-BC16-409E-9533-D4F2FF41F409}"/>
              </a:ext>
            </a:extLst>
          </p:cNvPr>
          <p:cNvSpPr>
            <a:spLocks noGrp="1" noChangeArrowheads="1"/>
          </p:cNvSpPr>
          <p:nvPr>
            <p:ph type="sldNum" sz="quarter" idx="12"/>
          </p:nvPr>
        </p:nvSpPr>
        <p:spPr/>
        <p:txBody>
          <a:bodyPr/>
          <a:lstStyle>
            <a:lvl1pPr eaLnBrk="1" hangingPunct="1">
              <a:defRPr>
                <a:ea typeface="MS Pゴシック"/>
              </a:defRPr>
            </a:lvl1pPr>
          </a:lstStyle>
          <a:p>
            <a:fld id="{FC3BED13-25B0-42F1-9115-9D3ED46DAB21}" type="slidenum">
              <a:rPr lang="en-US" altLang="en-US"/>
              <a:pPr/>
              <a:t>‹#›</a:t>
            </a:fld>
            <a:endParaRPr lang="en-US" altLang="en-US"/>
          </a:p>
        </p:txBody>
      </p:sp>
    </p:spTree>
    <p:extLst>
      <p:ext uri="{BB962C8B-B14F-4D97-AF65-F5344CB8AC3E}">
        <p14:creationId xmlns:p14="http://schemas.microsoft.com/office/powerpoint/2010/main" val="104479389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1DB768-12D3-4972-8E1D-E44BBE2BCFF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6B79310E-E946-4241-8056-6200EC8DF26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8EE2E7A9-CD07-41C5-A011-D8CD7C3D2FFB}"/>
              </a:ext>
            </a:extLst>
          </p:cNvPr>
          <p:cNvSpPr>
            <a:spLocks noGrp="1" noChangeArrowheads="1"/>
          </p:cNvSpPr>
          <p:nvPr>
            <p:ph type="sldNum" sz="quarter" idx="12"/>
          </p:nvPr>
        </p:nvSpPr>
        <p:spPr/>
        <p:txBody>
          <a:bodyPr/>
          <a:lstStyle>
            <a:lvl1pPr eaLnBrk="1" hangingPunct="1">
              <a:defRPr/>
            </a:lvl1pPr>
          </a:lstStyle>
          <a:p>
            <a:fld id="{944A8FCE-F817-4B27-8642-616052613E9E}" type="slidenum">
              <a:rPr lang="en-US" altLang="en-US"/>
              <a:pPr/>
              <a:t>‹#›</a:t>
            </a:fld>
            <a:endParaRPr lang="en-US" altLang="en-US"/>
          </a:p>
        </p:txBody>
      </p:sp>
    </p:spTree>
    <p:extLst>
      <p:ext uri="{BB962C8B-B14F-4D97-AF65-F5344CB8AC3E}">
        <p14:creationId xmlns:p14="http://schemas.microsoft.com/office/powerpoint/2010/main" val="26179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endParaRPr lang="en-SG"/>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id="{C131D677-09FE-4197-9490-BA1F260DA3B8}"/>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EEFB3FF-C4F8-47FE-BB12-978BC3485A2A}"/>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36A19DC-2785-43BF-BF65-2CD07CA60E11}"/>
              </a:ext>
            </a:extLst>
          </p:cNvPr>
          <p:cNvSpPr txBox="1">
            <a:spLocks noGrp="1"/>
          </p:cNvSpPr>
          <p:nvPr>
            <p:ph type="sldNum" sz="quarter" idx="12"/>
          </p:nvPr>
        </p:nvSpPr>
        <p:spPr>
          <a:ln/>
        </p:spPr>
        <p:txBody>
          <a:bodyPr/>
          <a:lstStyle>
            <a:lvl1pPr>
              <a:defRPr/>
            </a:lvl1pPr>
          </a:lstStyle>
          <a:p>
            <a:fld id="{F814785F-E8F7-4475-8411-199C835CD9D6}" type="slidenum">
              <a:rPr lang="en-US" altLang="en-US"/>
              <a:pPr/>
              <a:t>‹#›</a:t>
            </a:fld>
            <a:endParaRPr lang="en-US" altLang="en-US"/>
          </a:p>
        </p:txBody>
      </p:sp>
    </p:spTree>
    <p:extLst>
      <p:ext uri="{BB962C8B-B14F-4D97-AF65-F5344CB8AC3E}">
        <p14:creationId xmlns:p14="http://schemas.microsoft.com/office/powerpoint/2010/main" val="317211780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27DFE5-B53F-41F2-A835-5F5B687FCAE5}"/>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6C745A5-45B2-46E1-AE33-6FC223E25B95}"/>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6">
            <a:extLst>
              <a:ext uri="{FF2B5EF4-FFF2-40B4-BE49-F238E27FC236}">
                <a16:creationId xmlns:a16="http://schemas.microsoft.com/office/drawing/2014/main" id="{D4746379-B35D-431B-96E7-551D0BE2D5B1}"/>
              </a:ext>
            </a:extLst>
          </p:cNvPr>
          <p:cNvSpPr>
            <a:spLocks noGrp="1" noChangeArrowheads="1"/>
          </p:cNvSpPr>
          <p:nvPr>
            <p:ph type="sldNum" sz="quarter" idx="12"/>
          </p:nvPr>
        </p:nvSpPr>
        <p:spPr/>
        <p:txBody>
          <a:bodyPr/>
          <a:lstStyle>
            <a:lvl1pPr>
              <a:defRPr/>
            </a:lvl1pPr>
          </a:lstStyle>
          <a:p>
            <a:fld id="{24C48151-0AC5-4E70-8301-09B8F4AF7C17}" type="slidenum">
              <a:rPr lang="en-US" altLang="en-US"/>
              <a:pPr/>
              <a:t>‹#›</a:t>
            </a:fld>
            <a:endParaRPr lang="en-US" altLang="en-US"/>
          </a:p>
        </p:txBody>
      </p:sp>
    </p:spTree>
    <p:extLst>
      <p:ext uri="{BB962C8B-B14F-4D97-AF65-F5344CB8AC3E}">
        <p14:creationId xmlns:p14="http://schemas.microsoft.com/office/powerpoint/2010/main" val="168073541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894971-86A4-4E77-98FA-F2CDF1B1DCB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C5CA2570-E3CB-4FA4-AD62-0B696378E9E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7B14946C-2C7A-4A0B-941D-FB78DD113F34}"/>
              </a:ext>
            </a:extLst>
          </p:cNvPr>
          <p:cNvSpPr>
            <a:spLocks noGrp="1" noChangeArrowheads="1"/>
          </p:cNvSpPr>
          <p:nvPr>
            <p:ph type="sldNum" sz="quarter" idx="12"/>
          </p:nvPr>
        </p:nvSpPr>
        <p:spPr/>
        <p:txBody>
          <a:bodyPr/>
          <a:lstStyle>
            <a:lvl1pPr eaLnBrk="1" hangingPunct="1">
              <a:defRPr/>
            </a:lvl1pPr>
          </a:lstStyle>
          <a:p>
            <a:fld id="{0FB992DA-C223-472C-8828-7A8763902DED}" type="slidenum">
              <a:rPr lang="en-US" altLang="en-US"/>
              <a:pPr/>
              <a:t>‹#›</a:t>
            </a:fld>
            <a:endParaRPr lang="en-US" altLang="en-US"/>
          </a:p>
        </p:txBody>
      </p:sp>
    </p:spTree>
    <p:extLst>
      <p:ext uri="{BB962C8B-B14F-4D97-AF65-F5344CB8AC3E}">
        <p14:creationId xmlns:p14="http://schemas.microsoft.com/office/powerpoint/2010/main" val="56220354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673D01A-DA60-44AC-94C2-E26E35D0BBC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79D7D38F-3C28-48D1-BF07-711F024810F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F3740FE4-3E21-4C0A-9B81-8EF6349F680F}"/>
              </a:ext>
            </a:extLst>
          </p:cNvPr>
          <p:cNvSpPr>
            <a:spLocks noGrp="1" noChangeArrowheads="1"/>
          </p:cNvSpPr>
          <p:nvPr>
            <p:ph type="sldNum" sz="quarter" idx="12"/>
          </p:nvPr>
        </p:nvSpPr>
        <p:spPr/>
        <p:txBody>
          <a:bodyPr/>
          <a:lstStyle>
            <a:lvl1pPr eaLnBrk="1" hangingPunct="1">
              <a:defRPr/>
            </a:lvl1pPr>
          </a:lstStyle>
          <a:p>
            <a:fld id="{58A1921B-D19D-4841-B944-DE78EC679710}" type="slidenum">
              <a:rPr lang="en-US" altLang="en-US"/>
              <a:pPr/>
              <a:t>‹#›</a:t>
            </a:fld>
            <a:endParaRPr lang="en-US" altLang="en-US"/>
          </a:p>
        </p:txBody>
      </p:sp>
    </p:spTree>
    <p:extLst>
      <p:ext uri="{BB962C8B-B14F-4D97-AF65-F5344CB8AC3E}">
        <p14:creationId xmlns:p14="http://schemas.microsoft.com/office/powerpoint/2010/main" val="90488185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0379CF-605F-466D-9DA3-8EF31F01A32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0479BDBA-45C3-423A-8930-2178D146EFD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9E27320-C357-4D0B-AD7B-735F9FC1947F}"/>
              </a:ext>
            </a:extLst>
          </p:cNvPr>
          <p:cNvSpPr>
            <a:spLocks noGrp="1" noChangeArrowheads="1"/>
          </p:cNvSpPr>
          <p:nvPr>
            <p:ph type="sldNum" sz="quarter" idx="12"/>
          </p:nvPr>
        </p:nvSpPr>
        <p:spPr/>
        <p:txBody>
          <a:bodyPr/>
          <a:lstStyle>
            <a:lvl1pPr eaLnBrk="1" hangingPunct="1">
              <a:defRPr/>
            </a:lvl1pPr>
          </a:lstStyle>
          <a:p>
            <a:fld id="{1826F54C-8E98-4760-9F2B-0E383FEED06B}" type="slidenum">
              <a:rPr lang="en-US" altLang="en-US"/>
              <a:pPr/>
              <a:t>‹#›</a:t>
            </a:fld>
            <a:endParaRPr lang="en-US" altLang="en-US"/>
          </a:p>
        </p:txBody>
      </p:sp>
    </p:spTree>
    <p:extLst>
      <p:ext uri="{BB962C8B-B14F-4D97-AF65-F5344CB8AC3E}">
        <p14:creationId xmlns:p14="http://schemas.microsoft.com/office/powerpoint/2010/main" val="49697095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136638-F392-4B49-82A2-526F4F72D51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EEB1A800-89D5-4C9A-9BDE-3C66D4539ED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7AF74FC3-C5AD-4B9B-9B5D-449D306C21C4}"/>
              </a:ext>
            </a:extLst>
          </p:cNvPr>
          <p:cNvSpPr>
            <a:spLocks noGrp="1" noChangeArrowheads="1"/>
          </p:cNvSpPr>
          <p:nvPr>
            <p:ph type="sldNum" sz="quarter" idx="12"/>
          </p:nvPr>
        </p:nvSpPr>
        <p:spPr/>
        <p:txBody>
          <a:bodyPr/>
          <a:lstStyle>
            <a:lvl1pPr eaLnBrk="1" hangingPunct="1">
              <a:defRPr/>
            </a:lvl1pPr>
          </a:lstStyle>
          <a:p>
            <a:fld id="{2CEF919F-EA92-492D-9870-381AF850EFF9}" type="slidenum">
              <a:rPr lang="en-US" altLang="en-US"/>
              <a:pPr/>
              <a:t>‹#›</a:t>
            </a:fld>
            <a:endParaRPr lang="en-US" altLang="en-US"/>
          </a:p>
        </p:txBody>
      </p:sp>
    </p:spTree>
    <p:extLst>
      <p:ext uri="{BB962C8B-B14F-4D97-AF65-F5344CB8AC3E}">
        <p14:creationId xmlns:p14="http://schemas.microsoft.com/office/powerpoint/2010/main" val="375197553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87F3D8-ABDC-4DDF-BD68-DC9B19113FA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3B1C526A-8F1F-4C6B-BECA-F5D3CC28E8B2}"/>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82DBEB06-F778-4274-AA2A-BCB4439DEDF1}"/>
              </a:ext>
            </a:extLst>
          </p:cNvPr>
          <p:cNvSpPr>
            <a:spLocks noGrp="1" noChangeArrowheads="1"/>
          </p:cNvSpPr>
          <p:nvPr>
            <p:ph type="sldNum" sz="quarter" idx="12"/>
          </p:nvPr>
        </p:nvSpPr>
        <p:spPr/>
        <p:txBody>
          <a:bodyPr/>
          <a:lstStyle>
            <a:lvl1pPr eaLnBrk="1" hangingPunct="1">
              <a:defRPr/>
            </a:lvl1pPr>
          </a:lstStyle>
          <a:p>
            <a:fld id="{D925678E-A285-4081-8551-B2A797BD94E5}" type="slidenum">
              <a:rPr lang="en-US" altLang="en-US"/>
              <a:pPr/>
              <a:t>‹#›</a:t>
            </a:fld>
            <a:endParaRPr lang="en-US" altLang="en-US"/>
          </a:p>
        </p:txBody>
      </p:sp>
    </p:spTree>
    <p:extLst>
      <p:ext uri="{BB962C8B-B14F-4D97-AF65-F5344CB8AC3E}">
        <p14:creationId xmlns:p14="http://schemas.microsoft.com/office/powerpoint/2010/main" val="20414983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F3A70D-32BF-4640-A0FD-2B41A8EAF54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38C420EE-9F34-4CDE-8C30-C0296FC7AA5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4A56FA62-BBED-4CF9-AEC5-BE4DE2392B52}"/>
              </a:ext>
            </a:extLst>
          </p:cNvPr>
          <p:cNvSpPr>
            <a:spLocks noGrp="1" noChangeArrowheads="1"/>
          </p:cNvSpPr>
          <p:nvPr>
            <p:ph type="sldNum" sz="quarter" idx="12"/>
          </p:nvPr>
        </p:nvSpPr>
        <p:spPr/>
        <p:txBody>
          <a:bodyPr/>
          <a:lstStyle>
            <a:lvl1pPr eaLnBrk="1" hangingPunct="1">
              <a:defRPr/>
            </a:lvl1pPr>
          </a:lstStyle>
          <a:p>
            <a:fld id="{11DC326C-0095-4C44-9F8F-3BFCDED252C1}" type="slidenum">
              <a:rPr lang="en-US" altLang="en-US"/>
              <a:pPr/>
              <a:t>‹#›</a:t>
            </a:fld>
            <a:endParaRPr lang="en-US" altLang="en-US"/>
          </a:p>
        </p:txBody>
      </p:sp>
    </p:spTree>
    <p:extLst>
      <p:ext uri="{BB962C8B-B14F-4D97-AF65-F5344CB8AC3E}">
        <p14:creationId xmlns:p14="http://schemas.microsoft.com/office/powerpoint/2010/main" val="89836971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448AFA9-E4FE-408A-A479-22FBFA12CED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8F5951F4-CC56-45F2-8EFB-7960C3D112B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BCD03C1D-5C62-4051-A181-69EA8081A809}"/>
              </a:ext>
            </a:extLst>
          </p:cNvPr>
          <p:cNvSpPr>
            <a:spLocks noGrp="1" noChangeArrowheads="1"/>
          </p:cNvSpPr>
          <p:nvPr>
            <p:ph type="sldNum" sz="quarter" idx="12"/>
          </p:nvPr>
        </p:nvSpPr>
        <p:spPr/>
        <p:txBody>
          <a:bodyPr/>
          <a:lstStyle>
            <a:lvl1pPr eaLnBrk="1" hangingPunct="1">
              <a:defRPr/>
            </a:lvl1pPr>
          </a:lstStyle>
          <a:p>
            <a:fld id="{5C062ABD-0A81-4097-8DAD-49300219392D}" type="slidenum">
              <a:rPr lang="en-US" altLang="en-US"/>
              <a:pPr/>
              <a:t>‹#›</a:t>
            </a:fld>
            <a:endParaRPr lang="en-US" altLang="en-US"/>
          </a:p>
        </p:txBody>
      </p:sp>
    </p:spTree>
    <p:extLst>
      <p:ext uri="{BB962C8B-B14F-4D97-AF65-F5344CB8AC3E}">
        <p14:creationId xmlns:p14="http://schemas.microsoft.com/office/powerpoint/2010/main" val="189354221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2DD69F5-EC09-4235-B42C-EDCCDF8D98F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F058DCA2-7597-4D23-8694-EED8643476C2}"/>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AAA24937-3334-4E3C-84E6-53EBDD220FD8}"/>
              </a:ext>
            </a:extLst>
          </p:cNvPr>
          <p:cNvSpPr>
            <a:spLocks noGrp="1" noChangeArrowheads="1"/>
          </p:cNvSpPr>
          <p:nvPr>
            <p:ph type="sldNum" sz="quarter" idx="12"/>
          </p:nvPr>
        </p:nvSpPr>
        <p:spPr/>
        <p:txBody>
          <a:bodyPr/>
          <a:lstStyle>
            <a:lvl1pPr eaLnBrk="1" hangingPunct="1">
              <a:defRPr/>
            </a:lvl1pPr>
          </a:lstStyle>
          <a:p>
            <a:fld id="{0D020BF7-A46C-4095-89AD-9835A33BED76}" type="slidenum">
              <a:rPr lang="en-US" altLang="en-US"/>
              <a:pPr/>
              <a:t>‹#›</a:t>
            </a:fld>
            <a:endParaRPr lang="en-US" altLang="en-US"/>
          </a:p>
        </p:txBody>
      </p:sp>
    </p:spTree>
    <p:extLst>
      <p:ext uri="{BB962C8B-B14F-4D97-AF65-F5344CB8AC3E}">
        <p14:creationId xmlns:p14="http://schemas.microsoft.com/office/powerpoint/2010/main" val="12752032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00C018-B459-4AEF-B2A3-D9B16A9D358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AABC253-0396-4296-802D-96D49D043E4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D492D0A4-6E33-4A46-BEBA-3FDBFD1804DA}"/>
              </a:ext>
            </a:extLst>
          </p:cNvPr>
          <p:cNvSpPr>
            <a:spLocks noGrp="1" noChangeArrowheads="1"/>
          </p:cNvSpPr>
          <p:nvPr>
            <p:ph type="sldNum" sz="quarter" idx="12"/>
          </p:nvPr>
        </p:nvSpPr>
        <p:spPr/>
        <p:txBody>
          <a:bodyPr/>
          <a:lstStyle>
            <a:lvl1pPr eaLnBrk="1" hangingPunct="1">
              <a:defRPr/>
            </a:lvl1pPr>
          </a:lstStyle>
          <a:p>
            <a:fld id="{D73C0E14-6679-41F9-BC13-9DDBD974426A}" type="slidenum">
              <a:rPr lang="en-US" altLang="en-US"/>
              <a:pPr/>
              <a:t>‹#›</a:t>
            </a:fld>
            <a:endParaRPr lang="en-US" altLang="en-US"/>
          </a:p>
        </p:txBody>
      </p:sp>
    </p:spTree>
    <p:extLst>
      <p:ext uri="{BB962C8B-B14F-4D97-AF65-F5344CB8AC3E}">
        <p14:creationId xmlns:p14="http://schemas.microsoft.com/office/powerpoint/2010/main" val="233778038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D246B4-81B1-49DB-AEF2-813B3ABDCF4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EAFA839C-CFF4-4A05-850A-55C1CEF26D0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63F179FA-FD09-4A4D-833C-4511C016BA47}"/>
              </a:ext>
            </a:extLst>
          </p:cNvPr>
          <p:cNvSpPr>
            <a:spLocks noGrp="1" noChangeArrowheads="1"/>
          </p:cNvSpPr>
          <p:nvPr>
            <p:ph type="sldNum" sz="quarter" idx="12"/>
          </p:nvPr>
        </p:nvSpPr>
        <p:spPr/>
        <p:txBody>
          <a:bodyPr/>
          <a:lstStyle>
            <a:lvl1pPr eaLnBrk="1" hangingPunct="1">
              <a:defRPr/>
            </a:lvl1pPr>
          </a:lstStyle>
          <a:p>
            <a:fld id="{7F8AD680-0272-4FE1-9984-74AC7AE4FF1B}" type="slidenum">
              <a:rPr lang="en-US" altLang="en-US"/>
              <a:pPr/>
              <a:t>‹#›</a:t>
            </a:fld>
            <a:endParaRPr lang="en-US" altLang="en-US"/>
          </a:p>
        </p:txBody>
      </p:sp>
    </p:spTree>
    <p:extLst>
      <p:ext uri="{BB962C8B-B14F-4D97-AF65-F5344CB8AC3E}">
        <p14:creationId xmlns:p14="http://schemas.microsoft.com/office/powerpoint/2010/main" val="3713548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D94D2A-4889-40C5-BBB4-CB6225C275C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610335B-698C-436F-A13C-6FA0B5971DCC}"/>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DF6294C2-5C7B-4847-8E3E-3D2BB7DF5245}"/>
              </a:ext>
            </a:extLst>
          </p:cNvPr>
          <p:cNvSpPr>
            <a:spLocks noGrp="1" noChangeArrowheads="1"/>
          </p:cNvSpPr>
          <p:nvPr>
            <p:ph type="sldNum" sz="quarter" idx="12"/>
          </p:nvPr>
        </p:nvSpPr>
        <p:spPr/>
        <p:txBody>
          <a:bodyPr/>
          <a:lstStyle>
            <a:lvl1pPr>
              <a:defRPr/>
            </a:lvl1pPr>
          </a:lstStyle>
          <a:p>
            <a:fld id="{535EBF10-9917-4F30-A952-72858FC736E1}" type="slidenum">
              <a:rPr lang="en-US" altLang="en-US"/>
              <a:pPr/>
              <a:t>‹#›</a:t>
            </a:fld>
            <a:endParaRPr lang="en-US" altLang="en-US"/>
          </a:p>
        </p:txBody>
      </p:sp>
    </p:spTree>
    <p:extLst>
      <p:ext uri="{BB962C8B-B14F-4D97-AF65-F5344CB8AC3E}">
        <p14:creationId xmlns:p14="http://schemas.microsoft.com/office/powerpoint/2010/main" val="23312171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3874" name="Rectangle 2"/>
          <p:cNvSpPr>
            <a:spLocks noGrp="1" noChangeArrowheads="1"/>
          </p:cNvSpPr>
          <p:nvPr>
            <p:ph type="ctrTitle" sz="quarter"/>
          </p:nvPr>
        </p:nvSpPr>
        <p:spPr>
          <a:xfrm>
            <a:off x="3581400" y="1447800"/>
            <a:ext cx="5105400" cy="1219200"/>
          </a:xfrm>
        </p:spPr>
        <p:txBody>
          <a:bodyPr/>
          <a:lstStyle>
            <a:lvl1pPr algn="r">
              <a:defRPr/>
            </a:lvl1pPr>
          </a:lstStyle>
          <a:p>
            <a:r>
              <a:rPr lang="en-US"/>
              <a:t>Click to edit Master title style</a:t>
            </a:r>
          </a:p>
        </p:txBody>
      </p:sp>
      <p:sp>
        <p:nvSpPr>
          <p:cNvPr id="463875" name="Rectangle 3"/>
          <p:cNvSpPr>
            <a:spLocks noGrp="1" noChangeArrowheads="1"/>
          </p:cNvSpPr>
          <p:nvPr>
            <p:ph type="subTitle" sz="quarter" idx="1"/>
          </p:nvPr>
        </p:nvSpPr>
        <p:spPr>
          <a:xfrm>
            <a:off x="4419600" y="3200400"/>
            <a:ext cx="4267200" cy="1143000"/>
          </a:xfrm>
          <a:ln w="9525">
            <a:headEnd/>
            <a:tailEnd/>
          </a:ln>
          <a:effectLst/>
        </p:spPr>
        <p:txBody>
          <a:bodyPr lIns="92075" tIns="46038" rIns="92075" bIns="46038" anchor="ctr"/>
          <a:lstStyle>
            <a:lvl1pPr marL="0" indent="0" algn="r">
              <a:buFont typeface="Wingding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591A1735-4627-4C62-9019-D7ED0D11D98B}"/>
              </a:ext>
            </a:extLst>
          </p:cNvPr>
          <p:cNvSpPr>
            <a:spLocks noGrp="1" noChangeArrowheads="1"/>
          </p:cNvSpPr>
          <p:nvPr>
            <p:ph type="dt" sz="quarter" idx="10"/>
          </p:nvPr>
        </p:nvSpPr>
        <p:spPr>
          <a:xfrm>
            <a:off x="685800" y="6324600"/>
            <a:ext cx="1905000" cy="457200"/>
          </a:xfrm>
        </p:spPr>
        <p:txBody>
          <a:bodyPr/>
          <a:lstStyle>
            <a:lvl1pPr>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224A3FF7-2D65-48CF-87F4-EB1DDDE80129}"/>
              </a:ext>
            </a:extLst>
          </p:cNvPr>
          <p:cNvSpPr>
            <a:spLocks noGrp="1" noChangeArrowheads="1"/>
          </p:cNvSpPr>
          <p:nvPr>
            <p:ph type="ftr" sz="quarter" idx="11"/>
          </p:nvPr>
        </p:nvSpPr>
        <p:spPr>
          <a:xfrm>
            <a:off x="3124200" y="6324600"/>
            <a:ext cx="2895600" cy="457200"/>
          </a:xfrm>
        </p:spPr>
        <p:txBody>
          <a:bodyPr/>
          <a:lstStyle>
            <a:lvl1pPr algn="l">
              <a:defRPr>
                <a:ea typeface="ＭＳ Ｐゴシック" charset="0"/>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EB3CC988-D018-459C-8681-F5BE7E432C3C}"/>
              </a:ext>
            </a:extLst>
          </p:cNvPr>
          <p:cNvSpPr>
            <a:spLocks noGrp="1" noChangeArrowheads="1"/>
          </p:cNvSpPr>
          <p:nvPr>
            <p:ph type="sldNum" sz="quarter" idx="12"/>
          </p:nvPr>
        </p:nvSpPr>
        <p:spPr/>
        <p:txBody>
          <a:bodyPr/>
          <a:lstStyle>
            <a:lvl1pPr>
              <a:defRPr/>
            </a:lvl1pPr>
          </a:lstStyle>
          <a:p>
            <a:fld id="{CF9A6845-F59B-4F94-9F7E-64034FBC8F72}" type="slidenum">
              <a:rPr lang="en-US" altLang="en-US"/>
              <a:pPr/>
              <a:t>‹#›</a:t>
            </a:fld>
            <a:endParaRPr lang="en-US" altLang="en-US"/>
          </a:p>
        </p:txBody>
      </p:sp>
    </p:spTree>
    <p:extLst>
      <p:ext uri="{BB962C8B-B14F-4D97-AF65-F5344CB8AC3E}">
        <p14:creationId xmlns:p14="http://schemas.microsoft.com/office/powerpoint/2010/main" val="46972011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4E1A3-6206-4FC8-9BFF-57847DFDF7FC}"/>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D8F7518A-B247-4D1A-8656-11D9443CC1CB}"/>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B025573-93B5-43AA-BDC0-CE756247747C}"/>
              </a:ext>
            </a:extLst>
          </p:cNvPr>
          <p:cNvSpPr>
            <a:spLocks noGrp="1" noChangeArrowheads="1"/>
          </p:cNvSpPr>
          <p:nvPr>
            <p:ph type="sldNum" sz="quarter" idx="12"/>
          </p:nvPr>
        </p:nvSpPr>
        <p:spPr/>
        <p:txBody>
          <a:bodyPr/>
          <a:lstStyle>
            <a:lvl1pPr>
              <a:defRPr/>
            </a:lvl1pPr>
          </a:lstStyle>
          <a:p>
            <a:fld id="{AE06A268-8FC9-41E6-B208-C1A54DDC2D5B}" type="slidenum">
              <a:rPr lang="en-US" altLang="en-US"/>
              <a:pPr/>
              <a:t>‹#›</a:t>
            </a:fld>
            <a:endParaRPr lang="en-US" altLang="en-US"/>
          </a:p>
        </p:txBody>
      </p:sp>
    </p:spTree>
    <p:extLst>
      <p:ext uri="{BB962C8B-B14F-4D97-AF65-F5344CB8AC3E}">
        <p14:creationId xmlns:p14="http://schemas.microsoft.com/office/powerpoint/2010/main" val="118509136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B4255A50-0B26-460F-8B14-8D6379A72F31}"/>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F849F9B5-60CF-4909-895E-7D0C07463A46}"/>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1C55169F-956A-4EBE-8992-B69B2971927B}"/>
              </a:ext>
            </a:extLst>
          </p:cNvPr>
          <p:cNvSpPr>
            <a:spLocks noGrp="1" noChangeArrowheads="1"/>
          </p:cNvSpPr>
          <p:nvPr>
            <p:ph type="sldNum" sz="quarter" idx="12"/>
          </p:nvPr>
        </p:nvSpPr>
        <p:spPr/>
        <p:txBody>
          <a:bodyPr/>
          <a:lstStyle>
            <a:lvl1pPr>
              <a:defRPr/>
            </a:lvl1pPr>
          </a:lstStyle>
          <a:p>
            <a:fld id="{9CDCD909-14AF-40A6-9437-1BFB87F236B2}" type="slidenum">
              <a:rPr lang="en-US" altLang="en-US"/>
              <a:pPr/>
              <a:t>‹#›</a:t>
            </a:fld>
            <a:endParaRPr lang="en-US" altLang="en-US"/>
          </a:p>
        </p:txBody>
      </p:sp>
    </p:spTree>
    <p:extLst>
      <p:ext uri="{BB962C8B-B14F-4D97-AF65-F5344CB8AC3E}">
        <p14:creationId xmlns:p14="http://schemas.microsoft.com/office/powerpoint/2010/main" val="77162752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330C35F2-1612-44FC-94D7-E752B77E67C3}"/>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4">
            <a:extLst>
              <a:ext uri="{FF2B5EF4-FFF2-40B4-BE49-F238E27FC236}">
                <a16:creationId xmlns:a16="http://schemas.microsoft.com/office/drawing/2014/main" id="{9C4E0BD2-BD76-4E66-A81C-062724A68455}"/>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7" name="Rectangle 5">
            <a:extLst>
              <a:ext uri="{FF2B5EF4-FFF2-40B4-BE49-F238E27FC236}">
                <a16:creationId xmlns:a16="http://schemas.microsoft.com/office/drawing/2014/main" id="{E9A7F1F7-503D-4496-A5AC-52976B2F0111}"/>
              </a:ext>
            </a:extLst>
          </p:cNvPr>
          <p:cNvSpPr>
            <a:spLocks noGrp="1" noChangeArrowheads="1"/>
          </p:cNvSpPr>
          <p:nvPr>
            <p:ph type="sldNum" sz="quarter" idx="12"/>
          </p:nvPr>
        </p:nvSpPr>
        <p:spPr/>
        <p:txBody>
          <a:bodyPr/>
          <a:lstStyle>
            <a:lvl1pPr>
              <a:defRPr/>
            </a:lvl1pPr>
          </a:lstStyle>
          <a:p>
            <a:fld id="{DF4C28C7-677D-45E9-ACAA-DA824285D9F2}" type="slidenum">
              <a:rPr lang="en-US" altLang="en-US"/>
              <a:pPr/>
              <a:t>‹#›</a:t>
            </a:fld>
            <a:endParaRPr lang="en-US" altLang="en-US"/>
          </a:p>
        </p:txBody>
      </p:sp>
    </p:spTree>
    <p:extLst>
      <p:ext uri="{BB962C8B-B14F-4D97-AF65-F5344CB8AC3E}">
        <p14:creationId xmlns:p14="http://schemas.microsoft.com/office/powerpoint/2010/main" val="344235838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1719A8A6-8D3E-423D-9EA6-9C927FFFC89F}"/>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4">
            <a:extLst>
              <a:ext uri="{FF2B5EF4-FFF2-40B4-BE49-F238E27FC236}">
                <a16:creationId xmlns:a16="http://schemas.microsoft.com/office/drawing/2014/main" id="{BA20580B-D9F8-4447-9B51-330B4239EA42}"/>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9" name="Rectangle 5">
            <a:extLst>
              <a:ext uri="{FF2B5EF4-FFF2-40B4-BE49-F238E27FC236}">
                <a16:creationId xmlns:a16="http://schemas.microsoft.com/office/drawing/2014/main" id="{BDF9C03E-5CCE-42DD-8373-958BFE1D8A48}"/>
              </a:ext>
            </a:extLst>
          </p:cNvPr>
          <p:cNvSpPr>
            <a:spLocks noGrp="1" noChangeArrowheads="1"/>
          </p:cNvSpPr>
          <p:nvPr>
            <p:ph type="sldNum" sz="quarter" idx="12"/>
          </p:nvPr>
        </p:nvSpPr>
        <p:spPr/>
        <p:txBody>
          <a:bodyPr/>
          <a:lstStyle>
            <a:lvl1pPr>
              <a:defRPr/>
            </a:lvl1pPr>
          </a:lstStyle>
          <a:p>
            <a:fld id="{36041429-59C7-441E-BFCE-4646ECF3520F}" type="slidenum">
              <a:rPr lang="en-US" altLang="en-US"/>
              <a:pPr/>
              <a:t>‹#›</a:t>
            </a:fld>
            <a:endParaRPr lang="en-US" altLang="en-US"/>
          </a:p>
        </p:txBody>
      </p:sp>
    </p:spTree>
    <p:extLst>
      <p:ext uri="{BB962C8B-B14F-4D97-AF65-F5344CB8AC3E}">
        <p14:creationId xmlns:p14="http://schemas.microsoft.com/office/powerpoint/2010/main" val="210338432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44B95D46-B9A6-4EC6-801C-32D74F660FB7}"/>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4">
            <a:extLst>
              <a:ext uri="{FF2B5EF4-FFF2-40B4-BE49-F238E27FC236}">
                <a16:creationId xmlns:a16="http://schemas.microsoft.com/office/drawing/2014/main" id="{BA745391-4BB9-4F90-B56F-0B95E3976F08}"/>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89C74FF3-6600-45AC-9D7C-2A2A45F12731}"/>
              </a:ext>
            </a:extLst>
          </p:cNvPr>
          <p:cNvSpPr>
            <a:spLocks noGrp="1" noChangeArrowheads="1"/>
          </p:cNvSpPr>
          <p:nvPr>
            <p:ph type="sldNum" sz="quarter" idx="12"/>
          </p:nvPr>
        </p:nvSpPr>
        <p:spPr/>
        <p:txBody>
          <a:bodyPr/>
          <a:lstStyle>
            <a:lvl1pPr>
              <a:defRPr/>
            </a:lvl1pPr>
          </a:lstStyle>
          <a:p>
            <a:fld id="{89F43E69-96AB-4CB1-AA39-B12FA96C0A4C}" type="slidenum">
              <a:rPr lang="en-US" altLang="en-US"/>
              <a:pPr/>
              <a:t>‹#›</a:t>
            </a:fld>
            <a:endParaRPr lang="en-US" altLang="en-US"/>
          </a:p>
        </p:txBody>
      </p:sp>
    </p:spTree>
    <p:extLst>
      <p:ext uri="{BB962C8B-B14F-4D97-AF65-F5344CB8AC3E}">
        <p14:creationId xmlns:p14="http://schemas.microsoft.com/office/powerpoint/2010/main" val="336366295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BDEB8B9-D9AA-4EED-9987-D5CE4B9ADD1B}"/>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4">
            <a:extLst>
              <a:ext uri="{FF2B5EF4-FFF2-40B4-BE49-F238E27FC236}">
                <a16:creationId xmlns:a16="http://schemas.microsoft.com/office/drawing/2014/main" id="{53082D16-D0F7-4052-B711-D5BDBEFC1FF9}"/>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4" name="Rectangle 5">
            <a:extLst>
              <a:ext uri="{FF2B5EF4-FFF2-40B4-BE49-F238E27FC236}">
                <a16:creationId xmlns:a16="http://schemas.microsoft.com/office/drawing/2014/main" id="{DAD8BAEF-E057-4F7F-AE38-56ABD43C98C2}"/>
              </a:ext>
            </a:extLst>
          </p:cNvPr>
          <p:cNvSpPr>
            <a:spLocks noGrp="1" noChangeArrowheads="1"/>
          </p:cNvSpPr>
          <p:nvPr>
            <p:ph type="sldNum" sz="quarter" idx="12"/>
          </p:nvPr>
        </p:nvSpPr>
        <p:spPr/>
        <p:txBody>
          <a:bodyPr/>
          <a:lstStyle>
            <a:lvl1pPr>
              <a:defRPr/>
            </a:lvl1pPr>
          </a:lstStyle>
          <a:p>
            <a:fld id="{45082B53-0FC6-4F52-B7B5-F0E4E16B7668}" type="slidenum">
              <a:rPr lang="en-US" altLang="en-US"/>
              <a:pPr/>
              <a:t>‹#›</a:t>
            </a:fld>
            <a:endParaRPr lang="en-US" altLang="en-US"/>
          </a:p>
        </p:txBody>
      </p:sp>
    </p:spTree>
    <p:extLst>
      <p:ext uri="{BB962C8B-B14F-4D97-AF65-F5344CB8AC3E}">
        <p14:creationId xmlns:p14="http://schemas.microsoft.com/office/powerpoint/2010/main" val="174755597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DDFDBC7D-7FA0-4BEA-9C19-37EE80DA3FED}"/>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4">
            <a:extLst>
              <a:ext uri="{FF2B5EF4-FFF2-40B4-BE49-F238E27FC236}">
                <a16:creationId xmlns:a16="http://schemas.microsoft.com/office/drawing/2014/main" id="{6F66DF00-E9DF-4753-8EF6-927BDF95DFD4}"/>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7" name="Rectangle 5">
            <a:extLst>
              <a:ext uri="{FF2B5EF4-FFF2-40B4-BE49-F238E27FC236}">
                <a16:creationId xmlns:a16="http://schemas.microsoft.com/office/drawing/2014/main" id="{910332DF-474F-4874-AA3D-3902906D4302}"/>
              </a:ext>
            </a:extLst>
          </p:cNvPr>
          <p:cNvSpPr>
            <a:spLocks noGrp="1" noChangeArrowheads="1"/>
          </p:cNvSpPr>
          <p:nvPr>
            <p:ph type="sldNum" sz="quarter" idx="12"/>
          </p:nvPr>
        </p:nvSpPr>
        <p:spPr/>
        <p:txBody>
          <a:bodyPr/>
          <a:lstStyle>
            <a:lvl1pPr>
              <a:defRPr/>
            </a:lvl1pPr>
          </a:lstStyle>
          <a:p>
            <a:fld id="{A3EE28D2-C8B5-4E60-9197-744C68EDAAFC}" type="slidenum">
              <a:rPr lang="en-US" altLang="en-US"/>
              <a:pPr/>
              <a:t>‹#›</a:t>
            </a:fld>
            <a:endParaRPr lang="en-US" altLang="en-US"/>
          </a:p>
        </p:txBody>
      </p:sp>
    </p:spTree>
    <p:extLst>
      <p:ext uri="{BB962C8B-B14F-4D97-AF65-F5344CB8AC3E}">
        <p14:creationId xmlns:p14="http://schemas.microsoft.com/office/powerpoint/2010/main" val="5902658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6EA94B49-62B5-4FD0-B288-000609C4B2A2}"/>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4">
            <a:extLst>
              <a:ext uri="{FF2B5EF4-FFF2-40B4-BE49-F238E27FC236}">
                <a16:creationId xmlns:a16="http://schemas.microsoft.com/office/drawing/2014/main" id="{278BA5DD-5B6F-4D09-9336-E77508CFF1D9}"/>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7" name="Rectangle 5">
            <a:extLst>
              <a:ext uri="{FF2B5EF4-FFF2-40B4-BE49-F238E27FC236}">
                <a16:creationId xmlns:a16="http://schemas.microsoft.com/office/drawing/2014/main" id="{26C1BA8B-D435-48EA-B742-43842785B515}"/>
              </a:ext>
            </a:extLst>
          </p:cNvPr>
          <p:cNvSpPr>
            <a:spLocks noGrp="1" noChangeArrowheads="1"/>
          </p:cNvSpPr>
          <p:nvPr>
            <p:ph type="sldNum" sz="quarter" idx="12"/>
          </p:nvPr>
        </p:nvSpPr>
        <p:spPr/>
        <p:txBody>
          <a:bodyPr/>
          <a:lstStyle>
            <a:lvl1pPr>
              <a:defRPr/>
            </a:lvl1pPr>
          </a:lstStyle>
          <a:p>
            <a:fld id="{0BC601D5-0234-42A5-9BAB-16084CC1923F}" type="slidenum">
              <a:rPr lang="en-US" altLang="en-US"/>
              <a:pPr/>
              <a:t>‹#›</a:t>
            </a:fld>
            <a:endParaRPr lang="en-US" altLang="en-US"/>
          </a:p>
        </p:txBody>
      </p:sp>
    </p:spTree>
    <p:extLst>
      <p:ext uri="{BB962C8B-B14F-4D97-AF65-F5344CB8AC3E}">
        <p14:creationId xmlns:p14="http://schemas.microsoft.com/office/powerpoint/2010/main" val="323118565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A80CD-BCAF-426D-868C-F8E6B70C7FA9}"/>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81E4DCE2-4661-4ED6-99E9-0908EB06BBF2}"/>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011A127-85ED-4662-9C54-E52650470110}"/>
              </a:ext>
            </a:extLst>
          </p:cNvPr>
          <p:cNvSpPr>
            <a:spLocks noGrp="1" noChangeArrowheads="1"/>
          </p:cNvSpPr>
          <p:nvPr>
            <p:ph type="sldNum" sz="quarter" idx="12"/>
          </p:nvPr>
        </p:nvSpPr>
        <p:spPr/>
        <p:txBody>
          <a:bodyPr/>
          <a:lstStyle>
            <a:lvl1pPr>
              <a:defRPr/>
            </a:lvl1pPr>
          </a:lstStyle>
          <a:p>
            <a:fld id="{FBCDD7AB-0551-4C51-A7BB-834A781CC992}" type="slidenum">
              <a:rPr lang="en-US" altLang="en-US"/>
              <a:pPr/>
              <a:t>‹#›</a:t>
            </a:fld>
            <a:endParaRPr lang="en-US" altLang="en-US"/>
          </a:p>
        </p:txBody>
      </p:sp>
    </p:spTree>
    <p:extLst>
      <p:ext uri="{BB962C8B-B14F-4D97-AF65-F5344CB8AC3E}">
        <p14:creationId xmlns:p14="http://schemas.microsoft.com/office/powerpoint/2010/main" val="3833122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938DD67-5CFC-4654-A98C-33254033128B}"/>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6D18784-469D-4E07-A3A4-512326A479D6}"/>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3CA46018-BE87-40D6-B1DF-A75ED63E529F}"/>
              </a:ext>
            </a:extLst>
          </p:cNvPr>
          <p:cNvSpPr>
            <a:spLocks noGrp="1" noChangeArrowheads="1"/>
          </p:cNvSpPr>
          <p:nvPr>
            <p:ph type="sldNum" sz="quarter" idx="12"/>
          </p:nvPr>
        </p:nvSpPr>
        <p:spPr/>
        <p:txBody>
          <a:bodyPr/>
          <a:lstStyle>
            <a:lvl1pPr>
              <a:defRPr/>
            </a:lvl1pPr>
          </a:lstStyle>
          <a:p>
            <a:fld id="{E397E7FA-4021-4642-8CA8-31490540B3ED}" type="slidenum">
              <a:rPr lang="en-US" altLang="en-US"/>
              <a:pPr/>
              <a:t>‹#›</a:t>
            </a:fld>
            <a:endParaRPr lang="en-US" altLang="en-US"/>
          </a:p>
        </p:txBody>
      </p:sp>
    </p:spTree>
    <p:extLst>
      <p:ext uri="{BB962C8B-B14F-4D97-AF65-F5344CB8AC3E}">
        <p14:creationId xmlns:p14="http://schemas.microsoft.com/office/powerpoint/2010/main" val="273589835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64F73-AB26-40D4-AC03-280E02869A32}"/>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ED6398ED-8F9C-413C-972C-C571FD889CBF}"/>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0FD0E4A-B9E2-4F4A-B61F-752FEBD3E149}"/>
              </a:ext>
            </a:extLst>
          </p:cNvPr>
          <p:cNvSpPr>
            <a:spLocks noGrp="1" noChangeArrowheads="1"/>
          </p:cNvSpPr>
          <p:nvPr>
            <p:ph type="sldNum" sz="quarter" idx="12"/>
          </p:nvPr>
        </p:nvSpPr>
        <p:spPr/>
        <p:txBody>
          <a:bodyPr/>
          <a:lstStyle>
            <a:lvl1pPr>
              <a:defRPr/>
            </a:lvl1pPr>
          </a:lstStyle>
          <a:p>
            <a:fld id="{8FC28821-0A74-4BF0-BA98-96D7BF427E71}" type="slidenum">
              <a:rPr lang="en-US" altLang="en-US"/>
              <a:pPr/>
              <a:t>‹#›</a:t>
            </a:fld>
            <a:endParaRPr lang="en-US" altLang="en-US"/>
          </a:p>
        </p:txBody>
      </p:sp>
    </p:spTree>
    <p:extLst>
      <p:ext uri="{BB962C8B-B14F-4D97-AF65-F5344CB8AC3E}">
        <p14:creationId xmlns:p14="http://schemas.microsoft.com/office/powerpoint/2010/main" val="26185684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949EB3E5-507F-4754-9BCF-349DAE418617}"/>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40">
            <a:extLst>
              <a:ext uri="{FF2B5EF4-FFF2-40B4-BE49-F238E27FC236}">
                <a16:creationId xmlns:a16="http://schemas.microsoft.com/office/drawing/2014/main" id="{7D3E350F-BB60-4660-B917-82EDCCEA2338}"/>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41">
            <a:extLst>
              <a:ext uri="{FF2B5EF4-FFF2-40B4-BE49-F238E27FC236}">
                <a16:creationId xmlns:a16="http://schemas.microsoft.com/office/drawing/2014/main" id="{747D9B41-8875-4C84-8FA4-8A66C27B3B31}"/>
              </a:ext>
            </a:extLst>
          </p:cNvPr>
          <p:cNvSpPr>
            <a:spLocks noGrp="1" noChangeArrowheads="1"/>
          </p:cNvSpPr>
          <p:nvPr>
            <p:ph type="sldNum" sz="quarter" idx="12"/>
          </p:nvPr>
        </p:nvSpPr>
        <p:spPr/>
        <p:txBody>
          <a:bodyPr/>
          <a:lstStyle>
            <a:lvl1pPr>
              <a:defRPr/>
            </a:lvl1pPr>
          </a:lstStyle>
          <a:p>
            <a:fld id="{E0D779AD-54C2-4975-88B0-9AEEFD7400CA}" type="slidenum">
              <a:rPr lang="en-US" altLang="en-US"/>
              <a:pPr/>
              <a:t>‹#›</a:t>
            </a:fld>
            <a:endParaRPr lang="en-US" altLang="en-US"/>
          </a:p>
        </p:txBody>
      </p:sp>
    </p:spTree>
    <p:extLst>
      <p:ext uri="{BB962C8B-B14F-4D97-AF65-F5344CB8AC3E}">
        <p14:creationId xmlns:p14="http://schemas.microsoft.com/office/powerpoint/2010/main" val="177136573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07C07E5-BC34-491B-A4AC-D28C7289CF8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84BA72D-A76D-4F2D-95B6-2507757C2F26}"/>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E96B64A-2314-4278-B20A-29FF865963AA}"/>
              </a:ext>
            </a:extLst>
          </p:cNvPr>
          <p:cNvSpPr>
            <a:spLocks noGrp="1" noChangeArrowheads="1"/>
          </p:cNvSpPr>
          <p:nvPr>
            <p:ph type="sldNum" sz="quarter" idx="12"/>
          </p:nvPr>
        </p:nvSpPr>
        <p:spPr/>
        <p:txBody>
          <a:bodyPr/>
          <a:lstStyle>
            <a:lvl1pPr eaLnBrk="1" hangingPunct="1">
              <a:defRPr>
                <a:ea typeface="MS Pゴシック"/>
              </a:defRPr>
            </a:lvl1pPr>
          </a:lstStyle>
          <a:p>
            <a:fld id="{65B7FF6E-9C63-4A6C-B80E-17648F32C5F1}" type="slidenum">
              <a:rPr lang="en-US" altLang="en-US"/>
              <a:pPr/>
              <a:t>‹#›</a:t>
            </a:fld>
            <a:endParaRPr lang="en-US" altLang="en-US"/>
          </a:p>
        </p:txBody>
      </p:sp>
    </p:spTree>
    <p:extLst>
      <p:ext uri="{BB962C8B-B14F-4D97-AF65-F5344CB8AC3E}">
        <p14:creationId xmlns:p14="http://schemas.microsoft.com/office/powerpoint/2010/main" val="139555081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4C940A-38F3-41F1-B69D-ED27AF91D09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9AFBE41-1295-4276-9DB7-9CDDDA07D66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D3D0DC71-C0B1-429D-9C2B-04F44E74F248}"/>
              </a:ext>
            </a:extLst>
          </p:cNvPr>
          <p:cNvSpPr>
            <a:spLocks noGrp="1" noChangeArrowheads="1"/>
          </p:cNvSpPr>
          <p:nvPr>
            <p:ph type="sldNum" sz="quarter" idx="12"/>
          </p:nvPr>
        </p:nvSpPr>
        <p:spPr/>
        <p:txBody>
          <a:bodyPr/>
          <a:lstStyle>
            <a:lvl1pPr eaLnBrk="1" hangingPunct="1">
              <a:defRPr>
                <a:ea typeface="MS Pゴシック"/>
              </a:defRPr>
            </a:lvl1pPr>
          </a:lstStyle>
          <a:p>
            <a:fld id="{1308F7D6-2999-45FF-B675-CF09E2CCB2AE}" type="slidenum">
              <a:rPr lang="en-US" altLang="en-US"/>
              <a:pPr/>
              <a:t>‹#›</a:t>
            </a:fld>
            <a:endParaRPr lang="en-US" altLang="en-US"/>
          </a:p>
        </p:txBody>
      </p:sp>
    </p:spTree>
    <p:extLst>
      <p:ext uri="{BB962C8B-B14F-4D97-AF65-F5344CB8AC3E}">
        <p14:creationId xmlns:p14="http://schemas.microsoft.com/office/powerpoint/2010/main" val="350247605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ED5D680-F878-4878-826E-AE92895BD32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EEC6414A-A968-4E85-8204-D68C3FD2352B}"/>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8B152F3-BB59-4B71-BCA7-B5B62F30685C}"/>
              </a:ext>
            </a:extLst>
          </p:cNvPr>
          <p:cNvSpPr>
            <a:spLocks noGrp="1" noChangeArrowheads="1"/>
          </p:cNvSpPr>
          <p:nvPr>
            <p:ph type="sldNum" sz="quarter" idx="12"/>
          </p:nvPr>
        </p:nvSpPr>
        <p:spPr/>
        <p:txBody>
          <a:bodyPr/>
          <a:lstStyle>
            <a:lvl1pPr eaLnBrk="1" hangingPunct="1">
              <a:defRPr>
                <a:ea typeface="MS Pゴシック"/>
              </a:defRPr>
            </a:lvl1pPr>
          </a:lstStyle>
          <a:p>
            <a:fld id="{65D6E892-6FAD-4C7E-B078-757594060C57}" type="slidenum">
              <a:rPr lang="en-US" altLang="en-US"/>
              <a:pPr/>
              <a:t>‹#›</a:t>
            </a:fld>
            <a:endParaRPr lang="en-US" altLang="en-US"/>
          </a:p>
        </p:txBody>
      </p:sp>
    </p:spTree>
    <p:extLst>
      <p:ext uri="{BB962C8B-B14F-4D97-AF65-F5344CB8AC3E}">
        <p14:creationId xmlns:p14="http://schemas.microsoft.com/office/powerpoint/2010/main" val="415176093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9DCF6-6297-40C3-B399-4B69EF4AC1F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5C2C719F-595D-454E-A21B-6280672C03E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AD655F29-ABB7-4DE4-B2B0-05161B3971F8}"/>
              </a:ext>
            </a:extLst>
          </p:cNvPr>
          <p:cNvSpPr>
            <a:spLocks noGrp="1" noChangeArrowheads="1"/>
          </p:cNvSpPr>
          <p:nvPr>
            <p:ph type="sldNum" sz="quarter" idx="12"/>
          </p:nvPr>
        </p:nvSpPr>
        <p:spPr/>
        <p:txBody>
          <a:bodyPr/>
          <a:lstStyle>
            <a:lvl1pPr eaLnBrk="1" hangingPunct="1">
              <a:defRPr>
                <a:ea typeface="MS Pゴシック"/>
              </a:defRPr>
            </a:lvl1pPr>
          </a:lstStyle>
          <a:p>
            <a:fld id="{8805E37A-BC7B-48D0-B6D2-9E6A986BE5C7}" type="slidenum">
              <a:rPr lang="en-US" altLang="en-US"/>
              <a:pPr/>
              <a:t>‹#›</a:t>
            </a:fld>
            <a:endParaRPr lang="en-US" altLang="en-US"/>
          </a:p>
        </p:txBody>
      </p:sp>
    </p:spTree>
    <p:extLst>
      <p:ext uri="{BB962C8B-B14F-4D97-AF65-F5344CB8AC3E}">
        <p14:creationId xmlns:p14="http://schemas.microsoft.com/office/powerpoint/2010/main" val="200458462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DEB5A4-873D-4EA0-8EEB-E710464C462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C7BE1B5E-2075-4CE5-8761-2176D099FDF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506ABDA6-2A40-4904-A0CD-7276C7CCC9BD}"/>
              </a:ext>
            </a:extLst>
          </p:cNvPr>
          <p:cNvSpPr>
            <a:spLocks noGrp="1" noChangeArrowheads="1"/>
          </p:cNvSpPr>
          <p:nvPr>
            <p:ph type="sldNum" sz="quarter" idx="12"/>
          </p:nvPr>
        </p:nvSpPr>
        <p:spPr/>
        <p:txBody>
          <a:bodyPr/>
          <a:lstStyle>
            <a:lvl1pPr eaLnBrk="1" hangingPunct="1">
              <a:defRPr>
                <a:ea typeface="MS Pゴシック"/>
              </a:defRPr>
            </a:lvl1pPr>
          </a:lstStyle>
          <a:p>
            <a:fld id="{0FD3D3BD-E267-4E26-9D39-04F70F8F56AA}" type="slidenum">
              <a:rPr lang="en-US" altLang="en-US"/>
              <a:pPr/>
              <a:t>‹#›</a:t>
            </a:fld>
            <a:endParaRPr lang="en-US" altLang="en-US"/>
          </a:p>
        </p:txBody>
      </p:sp>
    </p:spTree>
    <p:extLst>
      <p:ext uri="{BB962C8B-B14F-4D97-AF65-F5344CB8AC3E}">
        <p14:creationId xmlns:p14="http://schemas.microsoft.com/office/powerpoint/2010/main" val="2445090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83EB80-DD1D-4CEE-B3C8-561E89AB3F2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DEE2A7B9-AC19-4E32-97BD-8E008063D2A6}"/>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0A1BB401-4A6C-4097-987A-E5C1883266A0}"/>
              </a:ext>
            </a:extLst>
          </p:cNvPr>
          <p:cNvSpPr>
            <a:spLocks noGrp="1" noChangeArrowheads="1"/>
          </p:cNvSpPr>
          <p:nvPr>
            <p:ph type="sldNum" sz="quarter" idx="12"/>
          </p:nvPr>
        </p:nvSpPr>
        <p:spPr/>
        <p:txBody>
          <a:bodyPr/>
          <a:lstStyle>
            <a:lvl1pPr eaLnBrk="1" hangingPunct="1">
              <a:defRPr>
                <a:ea typeface="MS Pゴシック"/>
              </a:defRPr>
            </a:lvl1pPr>
          </a:lstStyle>
          <a:p>
            <a:fld id="{01F7EA51-2A32-4FB0-B740-AC9F71890D28}" type="slidenum">
              <a:rPr lang="en-US" altLang="en-US"/>
              <a:pPr/>
              <a:t>‹#›</a:t>
            </a:fld>
            <a:endParaRPr lang="en-US" altLang="en-US"/>
          </a:p>
        </p:txBody>
      </p:sp>
    </p:spTree>
    <p:extLst>
      <p:ext uri="{BB962C8B-B14F-4D97-AF65-F5344CB8AC3E}">
        <p14:creationId xmlns:p14="http://schemas.microsoft.com/office/powerpoint/2010/main" val="376758427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EAB9B2-AFBB-446F-B962-8BB2C47D84E1}"/>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CC5507E2-31E3-44E2-9141-101101EBC76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15F657DC-B558-4F94-A183-676567A5D2C3}"/>
              </a:ext>
            </a:extLst>
          </p:cNvPr>
          <p:cNvSpPr>
            <a:spLocks noGrp="1" noChangeArrowheads="1"/>
          </p:cNvSpPr>
          <p:nvPr>
            <p:ph type="sldNum" sz="quarter" idx="12"/>
          </p:nvPr>
        </p:nvSpPr>
        <p:spPr/>
        <p:txBody>
          <a:bodyPr/>
          <a:lstStyle>
            <a:lvl1pPr eaLnBrk="1" hangingPunct="1">
              <a:defRPr>
                <a:ea typeface="MS Pゴシック"/>
              </a:defRPr>
            </a:lvl1pPr>
          </a:lstStyle>
          <a:p>
            <a:fld id="{F795FAC7-D030-476F-9CB1-B0ED7514FD0B}" type="slidenum">
              <a:rPr lang="en-US" altLang="en-US"/>
              <a:pPr/>
              <a:t>‹#›</a:t>
            </a:fld>
            <a:endParaRPr lang="en-US" altLang="en-US"/>
          </a:p>
        </p:txBody>
      </p:sp>
    </p:spTree>
    <p:extLst>
      <p:ext uri="{BB962C8B-B14F-4D97-AF65-F5344CB8AC3E}">
        <p14:creationId xmlns:p14="http://schemas.microsoft.com/office/powerpoint/2010/main" val="170205535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F06D202-0252-408A-8F70-D031E216AFB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9AB37296-7572-4397-B72A-451524B9C87F}"/>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20F512E3-D0BC-4FA7-89F0-CB1B706BFF9D}"/>
              </a:ext>
            </a:extLst>
          </p:cNvPr>
          <p:cNvSpPr>
            <a:spLocks noGrp="1" noChangeArrowheads="1"/>
          </p:cNvSpPr>
          <p:nvPr>
            <p:ph type="sldNum" sz="quarter" idx="12"/>
          </p:nvPr>
        </p:nvSpPr>
        <p:spPr/>
        <p:txBody>
          <a:bodyPr/>
          <a:lstStyle>
            <a:lvl1pPr eaLnBrk="1" hangingPunct="1">
              <a:defRPr>
                <a:ea typeface="MS Pゴシック"/>
              </a:defRPr>
            </a:lvl1pPr>
          </a:lstStyle>
          <a:p>
            <a:fld id="{30780FDD-746E-4A28-9181-397844CC9652}" type="slidenum">
              <a:rPr lang="en-US" altLang="en-US"/>
              <a:pPr/>
              <a:t>‹#›</a:t>
            </a:fld>
            <a:endParaRPr lang="en-US" altLang="en-US"/>
          </a:p>
        </p:txBody>
      </p:sp>
    </p:spTree>
    <p:extLst>
      <p:ext uri="{BB962C8B-B14F-4D97-AF65-F5344CB8AC3E}">
        <p14:creationId xmlns:p14="http://schemas.microsoft.com/office/powerpoint/2010/main" val="1638033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5D4EDF3-6B3D-4837-B28E-59D1461A84AB}"/>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A2E0057-2F2B-4F87-AEF6-7D990137574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9C8058AA-B4A5-4DBC-97E7-BD32D872B123}"/>
              </a:ext>
            </a:extLst>
          </p:cNvPr>
          <p:cNvSpPr>
            <a:spLocks noGrp="1" noChangeArrowheads="1"/>
          </p:cNvSpPr>
          <p:nvPr>
            <p:ph type="sldNum" sz="quarter" idx="12"/>
          </p:nvPr>
        </p:nvSpPr>
        <p:spPr/>
        <p:txBody>
          <a:bodyPr/>
          <a:lstStyle>
            <a:lvl1pPr>
              <a:defRPr/>
            </a:lvl1pPr>
          </a:lstStyle>
          <a:p>
            <a:fld id="{50C618F9-EA20-48CF-9B4C-844357C47146}" type="slidenum">
              <a:rPr lang="en-US" altLang="en-US"/>
              <a:pPr/>
              <a:t>‹#›</a:t>
            </a:fld>
            <a:endParaRPr lang="en-US" altLang="en-US"/>
          </a:p>
        </p:txBody>
      </p:sp>
    </p:spTree>
    <p:extLst>
      <p:ext uri="{BB962C8B-B14F-4D97-AF65-F5344CB8AC3E}">
        <p14:creationId xmlns:p14="http://schemas.microsoft.com/office/powerpoint/2010/main" val="289689375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90DA6B4-D55D-4DF4-A0DE-16CB7AE6BE1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86DBB395-E3ED-4B52-B0E0-BB52ACBCC93B}"/>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197A666E-3992-4AE6-AF6B-90C1D92D9CA1}"/>
              </a:ext>
            </a:extLst>
          </p:cNvPr>
          <p:cNvSpPr>
            <a:spLocks noGrp="1" noChangeArrowheads="1"/>
          </p:cNvSpPr>
          <p:nvPr>
            <p:ph type="sldNum" sz="quarter" idx="12"/>
          </p:nvPr>
        </p:nvSpPr>
        <p:spPr/>
        <p:txBody>
          <a:bodyPr/>
          <a:lstStyle>
            <a:lvl1pPr eaLnBrk="1" hangingPunct="1">
              <a:defRPr>
                <a:ea typeface="MS Pゴシック"/>
              </a:defRPr>
            </a:lvl1pPr>
          </a:lstStyle>
          <a:p>
            <a:fld id="{E89FAADC-6FFC-4061-A1F0-6F66F7BC5A73}" type="slidenum">
              <a:rPr lang="en-US" altLang="en-US"/>
              <a:pPr/>
              <a:t>‹#›</a:t>
            </a:fld>
            <a:endParaRPr lang="en-US" altLang="en-US"/>
          </a:p>
        </p:txBody>
      </p:sp>
    </p:spTree>
    <p:extLst>
      <p:ext uri="{BB962C8B-B14F-4D97-AF65-F5344CB8AC3E}">
        <p14:creationId xmlns:p14="http://schemas.microsoft.com/office/powerpoint/2010/main" val="201522459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B3F8C8-824B-4181-AFDE-007B25EEDD6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B696271-B652-4167-BDBD-573FE73ADC5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CDA2CEFF-FADD-47A3-8095-B762489C6031}"/>
              </a:ext>
            </a:extLst>
          </p:cNvPr>
          <p:cNvSpPr>
            <a:spLocks noGrp="1" noChangeArrowheads="1"/>
          </p:cNvSpPr>
          <p:nvPr>
            <p:ph type="sldNum" sz="quarter" idx="12"/>
          </p:nvPr>
        </p:nvSpPr>
        <p:spPr/>
        <p:txBody>
          <a:bodyPr/>
          <a:lstStyle>
            <a:lvl1pPr eaLnBrk="1" hangingPunct="1">
              <a:defRPr>
                <a:ea typeface="MS Pゴシック"/>
              </a:defRPr>
            </a:lvl1pPr>
          </a:lstStyle>
          <a:p>
            <a:fld id="{B399A80F-3D49-4509-957D-883D03E59406}" type="slidenum">
              <a:rPr lang="en-US" altLang="en-US"/>
              <a:pPr/>
              <a:t>‹#›</a:t>
            </a:fld>
            <a:endParaRPr lang="en-US" altLang="en-US"/>
          </a:p>
        </p:txBody>
      </p:sp>
    </p:spTree>
    <p:extLst>
      <p:ext uri="{BB962C8B-B14F-4D97-AF65-F5344CB8AC3E}">
        <p14:creationId xmlns:p14="http://schemas.microsoft.com/office/powerpoint/2010/main" val="307538933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D90536-307C-4FA8-8E2A-B10470DE5C99}"/>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CED447F-1132-4ED4-88AA-48C629FE2E77}"/>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43F0661C-3004-4CEE-A03F-91D8DE5B247A}"/>
              </a:ext>
            </a:extLst>
          </p:cNvPr>
          <p:cNvSpPr>
            <a:spLocks noGrp="1" noChangeArrowheads="1"/>
          </p:cNvSpPr>
          <p:nvPr>
            <p:ph type="sldNum" sz="quarter" idx="12"/>
          </p:nvPr>
        </p:nvSpPr>
        <p:spPr/>
        <p:txBody>
          <a:bodyPr/>
          <a:lstStyle>
            <a:lvl1pPr eaLnBrk="1" hangingPunct="1">
              <a:defRPr>
                <a:ea typeface="MS Pゴシック"/>
              </a:defRPr>
            </a:lvl1pPr>
          </a:lstStyle>
          <a:p>
            <a:fld id="{DCE1C176-2AD2-4223-A8B3-ED515C213115}" type="slidenum">
              <a:rPr lang="en-US" altLang="en-US"/>
              <a:pPr/>
              <a:t>‹#›</a:t>
            </a:fld>
            <a:endParaRPr lang="en-US" altLang="en-US"/>
          </a:p>
        </p:txBody>
      </p:sp>
    </p:spTree>
    <p:extLst>
      <p:ext uri="{BB962C8B-B14F-4D97-AF65-F5344CB8AC3E}">
        <p14:creationId xmlns:p14="http://schemas.microsoft.com/office/powerpoint/2010/main" val="161413440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8B8ED596-C133-448A-B5A3-E472A87230C7}"/>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3E1B2DEF-4C0A-440A-94C7-0B97812180AF}"/>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342C3A0F-3DDC-4BFE-945A-2D06BA3659A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008AB04F-D571-4384-8A44-7D8069FDF4CF}" type="slidenum">
              <a:rPr lang="en-US" altLang="en-US"/>
              <a:pPr/>
              <a:t>‹#›</a:t>
            </a:fld>
            <a:endParaRPr lang="en-US" altLang="en-US"/>
          </a:p>
        </p:txBody>
      </p:sp>
    </p:spTree>
    <p:extLst>
      <p:ext uri="{BB962C8B-B14F-4D97-AF65-F5344CB8AC3E}">
        <p14:creationId xmlns:p14="http://schemas.microsoft.com/office/powerpoint/2010/main" val="2926767159"/>
      </p:ext>
    </p:extLst>
  </p:cSld>
  <p:clrMapOvr>
    <a:masterClrMapping/>
  </p:clrMapOvr>
  <p:transition advClick="0" advTm="5000"/>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AA9F3A6-67F4-4C85-979F-F2E74381F38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308088BC-CA48-4251-A6EC-EA98D71FE14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0D3D82E6-98A6-49ED-B826-89F96D30E34F}"/>
              </a:ext>
            </a:extLst>
          </p:cNvPr>
          <p:cNvSpPr>
            <a:spLocks noGrp="1" noChangeArrowheads="1"/>
          </p:cNvSpPr>
          <p:nvPr>
            <p:ph type="sldNum" sz="quarter" idx="12"/>
          </p:nvPr>
        </p:nvSpPr>
        <p:spPr/>
        <p:txBody>
          <a:bodyPr/>
          <a:lstStyle>
            <a:lvl1pPr eaLnBrk="1" hangingPunct="1">
              <a:defRPr/>
            </a:lvl1pPr>
          </a:lstStyle>
          <a:p>
            <a:fld id="{BAEB9384-6646-41E6-82D5-30BBCEDE71FE}" type="slidenum">
              <a:rPr lang="en-US" altLang="en-US"/>
              <a:pPr/>
              <a:t>‹#›</a:t>
            </a:fld>
            <a:endParaRPr lang="en-US" altLang="en-US"/>
          </a:p>
        </p:txBody>
      </p:sp>
    </p:spTree>
    <p:extLst>
      <p:ext uri="{BB962C8B-B14F-4D97-AF65-F5344CB8AC3E}">
        <p14:creationId xmlns:p14="http://schemas.microsoft.com/office/powerpoint/2010/main" val="91141106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7376FE-08F8-4863-8E5D-7006EFA6E0A6}"/>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BF67C0F3-4CD3-4B9E-B0CE-6BBC0016EF1B}"/>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D9A7BF6-AE61-4ADB-8B0C-EDFECBD8FCEF}"/>
              </a:ext>
            </a:extLst>
          </p:cNvPr>
          <p:cNvSpPr>
            <a:spLocks noGrp="1" noChangeArrowheads="1"/>
          </p:cNvSpPr>
          <p:nvPr>
            <p:ph type="sldNum" sz="quarter" idx="12"/>
          </p:nvPr>
        </p:nvSpPr>
        <p:spPr/>
        <p:txBody>
          <a:bodyPr/>
          <a:lstStyle>
            <a:lvl1pPr eaLnBrk="1" hangingPunct="1">
              <a:defRPr/>
            </a:lvl1pPr>
          </a:lstStyle>
          <a:p>
            <a:fld id="{F9674160-A9D7-4AB5-8A10-FB5AD27AC6B2}" type="slidenum">
              <a:rPr lang="en-US" altLang="en-US"/>
              <a:pPr/>
              <a:t>‹#›</a:t>
            </a:fld>
            <a:endParaRPr lang="en-US" altLang="en-US"/>
          </a:p>
        </p:txBody>
      </p:sp>
    </p:spTree>
    <p:extLst>
      <p:ext uri="{BB962C8B-B14F-4D97-AF65-F5344CB8AC3E}">
        <p14:creationId xmlns:p14="http://schemas.microsoft.com/office/powerpoint/2010/main" val="309242973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BC86F08-378E-4B5D-9023-5C1DCF1A59A1}"/>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BC178532-B5F8-438C-B97F-45AA60BA230F}"/>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A217B02A-F2DE-4FB9-B33A-09CA0F59B366}"/>
              </a:ext>
            </a:extLst>
          </p:cNvPr>
          <p:cNvSpPr>
            <a:spLocks noGrp="1" noChangeArrowheads="1"/>
          </p:cNvSpPr>
          <p:nvPr>
            <p:ph type="sldNum" sz="quarter" idx="12"/>
          </p:nvPr>
        </p:nvSpPr>
        <p:spPr/>
        <p:txBody>
          <a:bodyPr/>
          <a:lstStyle>
            <a:lvl1pPr eaLnBrk="1" hangingPunct="1">
              <a:defRPr/>
            </a:lvl1pPr>
          </a:lstStyle>
          <a:p>
            <a:fld id="{6F796709-0819-410E-989C-9C46AEBA34EE}" type="slidenum">
              <a:rPr lang="en-US" altLang="en-US"/>
              <a:pPr/>
              <a:t>‹#›</a:t>
            </a:fld>
            <a:endParaRPr lang="en-US" altLang="en-US"/>
          </a:p>
        </p:txBody>
      </p:sp>
    </p:spTree>
    <p:extLst>
      <p:ext uri="{BB962C8B-B14F-4D97-AF65-F5344CB8AC3E}">
        <p14:creationId xmlns:p14="http://schemas.microsoft.com/office/powerpoint/2010/main" val="172032434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1DCDCD-B452-4243-9EE0-E2E86DB01566}"/>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1F9D1831-E830-462F-8B3F-B5B2127C430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A69847E6-007B-488E-8E38-AE6AA5BF9C37}"/>
              </a:ext>
            </a:extLst>
          </p:cNvPr>
          <p:cNvSpPr>
            <a:spLocks noGrp="1" noChangeArrowheads="1"/>
          </p:cNvSpPr>
          <p:nvPr>
            <p:ph type="sldNum" sz="quarter" idx="12"/>
          </p:nvPr>
        </p:nvSpPr>
        <p:spPr/>
        <p:txBody>
          <a:bodyPr/>
          <a:lstStyle>
            <a:lvl1pPr eaLnBrk="1" hangingPunct="1">
              <a:defRPr/>
            </a:lvl1pPr>
          </a:lstStyle>
          <a:p>
            <a:fld id="{B26383DC-5B1D-4FB5-B608-754302572C97}" type="slidenum">
              <a:rPr lang="en-US" altLang="en-US"/>
              <a:pPr/>
              <a:t>‹#›</a:t>
            </a:fld>
            <a:endParaRPr lang="en-US" altLang="en-US"/>
          </a:p>
        </p:txBody>
      </p:sp>
    </p:spTree>
    <p:extLst>
      <p:ext uri="{BB962C8B-B14F-4D97-AF65-F5344CB8AC3E}">
        <p14:creationId xmlns:p14="http://schemas.microsoft.com/office/powerpoint/2010/main" val="155789898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27E7B8-41AF-49EF-8557-B9C1BEA97A42}"/>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64CFDBEB-61C7-4B2D-B184-EDD82ECA73F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CD95CAD0-69F2-4D6D-AE91-7296DFB73384}"/>
              </a:ext>
            </a:extLst>
          </p:cNvPr>
          <p:cNvSpPr>
            <a:spLocks noGrp="1" noChangeArrowheads="1"/>
          </p:cNvSpPr>
          <p:nvPr>
            <p:ph type="sldNum" sz="quarter" idx="12"/>
          </p:nvPr>
        </p:nvSpPr>
        <p:spPr/>
        <p:txBody>
          <a:bodyPr/>
          <a:lstStyle>
            <a:lvl1pPr eaLnBrk="1" hangingPunct="1">
              <a:defRPr/>
            </a:lvl1pPr>
          </a:lstStyle>
          <a:p>
            <a:fld id="{608BA591-A23C-412F-97CE-B868426377F9}" type="slidenum">
              <a:rPr lang="en-US" altLang="en-US"/>
              <a:pPr/>
              <a:t>‹#›</a:t>
            </a:fld>
            <a:endParaRPr lang="en-US" altLang="en-US"/>
          </a:p>
        </p:txBody>
      </p:sp>
    </p:spTree>
    <p:extLst>
      <p:ext uri="{BB962C8B-B14F-4D97-AF65-F5344CB8AC3E}">
        <p14:creationId xmlns:p14="http://schemas.microsoft.com/office/powerpoint/2010/main" val="243251157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BC0F72B-BAD6-40EB-987D-DAF6CAB3286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a:extLst>
              <a:ext uri="{FF2B5EF4-FFF2-40B4-BE49-F238E27FC236}">
                <a16:creationId xmlns:a16="http://schemas.microsoft.com/office/drawing/2014/main" id="{1B77C268-A69E-40B6-9195-D169A46034D7}"/>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90D07A46-A4DA-43DE-A9EA-3FBA6A2652B1}"/>
              </a:ext>
            </a:extLst>
          </p:cNvPr>
          <p:cNvSpPr>
            <a:spLocks noGrp="1" noChangeArrowheads="1"/>
          </p:cNvSpPr>
          <p:nvPr>
            <p:ph type="sldNum" sz="quarter" idx="12"/>
          </p:nvPr>
        </p:nvSpPr>
        <p:spPr/>
        <p:txBody>
          <a:bodyPr/>
          <a:lstStyle>
            <a:lvl1pPr eaLnBrk="1" hangingPunct="1">
              <a:defRPr/>
            </a:lvl1pPr>
          </a:lstStyle>
          <a:p>
            <a:fld id="{E163AEDD-68C7-445A-AE28-7164C8E6730A}" type="slidenum">
              <a:rPr lang="en-US" altLang="en-US"/>
              <a:pPr/>
              <a:t>‹#›</a:t>
            </a:fld>
            <a:endParaRPr lang="en-US" altLang="en-US"/>
          </a:p>
        </p:txBody>
      </p:sp>
    </p:spTree>
    <p:extLst>
      <p:ext uri="{BB962C8B-B14F-4D97-AF65-F5344CB8AC3E}">
        <p14:creationId xmlns:p14="http://schemas.microsoft.com/office/powerpoint/2010/main" val="1466065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825AB66-6527-4FA8-994E-3B2B3E5F585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295066A-659F-421C-8AE6-D4204D309AAC}"/>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5E952D2E-DB52-4E18-AA6A-9806D6EBA267}"/>
              </a:ext>
            </a:extLst>
          </p:cNvPr>
          <p:cNvSpPr>
            <a:spLocks noGrp="1" noChangeArrowheads="1"/>
          </p:cNvSpPr>
          <p:nvPr>
            <p:ph type="sldNum" sz="quarter" idx="12"/>
          </p:nvPr>
        </p:nvSpPr>
        <p:spPr/>
        <p:txBody>
          <a:bodyPr/>
          <a:lstStyle>
            <a:lvl1pPr>
              <a:defRPr/>
            </a:lvl1pPr>
          </a:lstStyle>
          <a:p>
            <a:fld id="{EA28CB79-C222-4D14-9045-9FA81CDB3EC1}" type="slidenum">
              <a:rPr lang="en-US" altLang="en-US"/>
              <a:pPr/>
              <a:t>‹#›</a:t>
            </a:fld>
            <a:endParaRPr lang="en-US" altLang="en-US"/>
          </a:p>
        </p:txBody>
      </p:sp>
    </p:spTree>
    <p:extLst>
      <p:ext uri="{BB962C8B-B14F-4D97-AF65-F5344CB8AC3E}">
        <p14:creationId xmlns:p14="http://schemas.microsoft.com/office/powerpoint/2010/main" val="313942380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41F366-E2B4-4FC3-9306-BB5518B5298A}"/>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a:extLst>
              <a:ext uri="{FF2B5EF4-FFF2-40B4-BE49-F238E27FC236}">
                <a16:creationId xmlns:a16="http://schemas.microsoft.com/office/drawing/2014/main" id="{34EB58D1-860B-429A-A3C4-B53E60F8786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51A3F008-A8FA-4B91-ACE0-BADDCF8E925C}"/>
              </a:ext>
            </a:extLst>
          </p:cNvPr>
          <p:cNvSpPr>
            <a:spLocks noGrp="1" noChangeArrowheads="1"/>
          </p:cNvSpPr>
          <p:nvPr>
            <p:ph type="sldNum" sz="quarter" idx="12"/>
          </p:nvPr>
        </p:nvSpPr>
        <p:spPr/>
        <p:txBody>
          <a:bodyPr/>
          <a:lstStyle>
            <a:lvl1pPr eaLnBrk="1" hangingPunct="1">
              <a:defRPr/>
            </a:lvl1pPr>
          </a:lstStyle>
          <a:p>
            <a:fld id="{3CD33372-2113-41CD-AA7E-751B531928BC}" type="slidenum">
              <a:rPr lang="en-US" altLang="en-US"/>
              <a:pPr/>
              <a:t>‹#›</a:t>
            </a:fld>
            <a:endParaRPr lang="en-US" altLang="en-US"/>
          </a:p>
        </p:txBody>
      </p:sp>
    </p:spTree>
    <p:extLst>
      <p:ext uri="{BB962C8B-B14F-4D97-AF65-F5344CB8AC3E}">
        <p14:creationId xmlns:p14="http://schemas.microsoft.com/office/powerpoint/2010/main" val="311224967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C5E1B4A-2A27-4B5C-A9E3-6A680E911E7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1CD1E404-B987-457D-AB48-32A3E7927CC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B4C9771-3778-48EA-9355-D1C9ACB3FA9D}"/>
              </a:ext>
            </a:extLst>
          </p:cNvPr>
          <p:cNvSpPr>
            <a:spLocks noGrp="1" noChangeArrowheads="1"/>
          </p:cNvSpPr>
          <p:nvPr>
            <p:ph type="sldNum" sz="quarter" idx="12"/>
          </p:nvPr>
        </p:nvSpPr>
        <p:spPr/>
        <p:txBody>
          <a:bodyPr/>
          <a:lstStyle>
            <a:lvl1pPr eaLnBrk="1" hangingPunct="1">
              <a:defRPr/>
            </a:lvl1pPr>
          </a:lstStyle>
          <a:p>
            <a:fld id="{7B0EDFB6-319F-4A77-BBAE-EF6FB8867D10}" type="slidenum">
              <a:rPr lang="en-US" altLang="en-US"/>
              <a:pPr/>
              <a:t>‹#›</a:t>
            </a:fld>
            <a:endParaRPr lang="en-US" altLang="en-US"/>
          </a:p>
        </p:txBody>
      </p:sp>
    </p:spTree>
    <p:extLst>
      <p:ext uri="{BB962C8B-B14F-4D97-AF65-F5344CB8AC3E}">
        <p14:creationId xmlns:p14="http://schemas.microsoft.com/office/powerpoint/2010/main" val="171281911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7C75929-F5FA-48FF-B901-DB625877B28D}"/>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5E379653-C384-4C58-B301-9810B0BF7D46}"/>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21396B72-D04F-430A-99EC-B10331932258}"/>
              </a:ext>
            </a:extLst>
          </p:cNvPr>
          <p:cNvSpPr>
            <a:spLocks noGrp="1" noChangeArrowheads="1"/>
          </p:cNvSpPr>
          <p:nvPr>
            <p:ph type="sldNum" sz="quarter" idx="12"/>
          </p:nvPr>
        </p:nvSpPr>
        <p:spPr/>
        <p:txBody>
          <a:bodyPr/>
          <a:lstStyle>
            <a:lvl1pPr eaLnBrk="1" hangingPunct="1">
              <a:defRPr/>
            </a:lvl1pPr>
          </a:lstStyle>
          <a:p>
            <a:fld id="{E6FC2BA0-4944-4638-8F46-6C991C184C97}" type="slidenum">
              <a:rPr lang="en-US" altLang="en-US"/>
              <a:pPr/>
              <a:t>‹#›</a:t>
            </a:fld>
            <a:endParaRPr lang="en-US" altLang="en-US"/>
          </a:p>
        </p:txBody>
      </p:sp>
    </p:spTree>
    <p:extLst>
      <p:ext uri="{BB962C8B-B14F-4D97-AF65-F5344CB8AC3E}">
        <p14:creationId xmlns:p14="http://schemas.microsoft.com/office/powerpoint/2010/main" val="46631896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077E3D-C7B4-4FE0-85C1-B9D1173CA5F2}"/>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E35D1552-DFFA-428F-AAEA-BE164E74E12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B1159F21-B55C-4A46-8589-8E0EEC02B649}"/>
              </a:ext>
            </a:extLst>
          </p:cNvPr>
          <p:cNvSpPr>
            <a:spLocks noGrp="1" noChangeArrowheads="1"/>
          </p:cNvSpPr>
          <p:nvPr>
            <p:ph type="sldNum" sz="quarter" idx="12"/>
          </p:nvPr>
        </p:nvSpPr>
        <p:spPr/>
        <p:txBody>
          <a:bodyPr/>
          <a:lstStyle>
            <a:lvl1pPr eaLnBrk="1" hangingPunct="1">
              <a:defRPr/>
            </a:lvl1pPr>
          </a:lstStyle>
          <a:p>
            <a:fld id="{F1FA053A-D871-42AC-9839-9F8DDCAF8789}" type="slidenum">
              <a:rPr lang="en-US" altLang="en-US"/>
              <a:pPr/>
              <a:t>‹#›</a:t>
            </a:fld>
            <a:endParaRPr lang="en-US" altLang="en-US"/>
          </a:p>
        </p:txBody>
      </p:sp>
    </p:spTree>
    <p:extLst>
      <p:ext uri="{BB962C8B-B14F-4D97-AF65-F5344CB8AC3E}">
        <p14:creationId xmlns:p14="http://schemas.microsoft.com/office/powerpoint/2010/main" val="318756691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0DF341-82E4-4C81-BE4F-299891023736}"/>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187EFF92-1E8C-4E92-8DDE-0F66800E6A5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6391781F-1EF6-426F-98C1-42010C37542B}"/>
              </a:ext>
            </a:extLst>
          </p:cNvPr>
          <p:cNvSpPr>
            <a:spLocks noGrp="1" noChangeArrowheads="1"/>
          </p:cNvSpPr>
          <p:nvPr>
            <p:ph type="sldNum" sz="quarter" idx="12"/>
          </p:nvPr>
        </p:nvSpPr>
        <p:spPr/>
        <p:txBody>
          <a:bodyPr/>
          <a:lstStyle>
            <a:lvl1pPr eaLnBrk="1" hangingPunct="1">
              <a:defRPr/>
            </a:lvl1pPr>
          </a:lstStyle>
          <a:p>
            <a:fld id="{A8706374-3F12-4149-B8DA-FF32A7A6BCBA}" type="slidenum">
              <a:rPr lang="en-US" altLang="en-US"/>
              <a:pPr/>
              <a:t>‹#›</a:t>
            </a:fld>
            <a:endParaRPr lang="en-US" altLang="en-US"/>
          </a:p>
        </p:txBody>
      </p:sp>
    </p:spTree>
    <p:extLst>
      <p:ext uri="{BB962C8B-B14F-4D97-AF65-F5344CB8AC3E}">
        <p14:creationId xmlns:p14="http://schemas.microsoft.com/office/powerpoint/2010/main" val="156517647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6B22EE-9408-406F-BCB4-8F67A13EF703}"/>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5799AAB4-BEC5-401B-B51E-9B168982081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C3D5A5A6-480D-4A0E-A09D-AC0059058511}"/>
              </a:ext>
            </a:extLst>
          </p:cNvPr>
          <p:cNvSpPr>
            <a:spLocks noGrp="1" noChangeArrowheads="1"/>
          </p:cNvSpPr>
          <p:nvPr>
            <p:ph type="sldNum" sz="quarter" idx="12"/>
          </p:nvPr>
        </p:nvSpPr>
        <p:spPr/>
        <p:txBody>
          <a:bodyPr/>
          <a:lstStyle>
            <a:lvl1pPr eaLnBrk="1" hangingPunct="1">
              <a:defRPr/>
            </a:lvl1pPr>
          </a:lstStyle>
          <a:p>
            <a:fld id="{B89C1BF2-6F64-4EE9-B3BE-5231F6BCE340}" type="slidenum">
              <a:rPr lang="en-US" altLang="en-US"/>
              <a:pPr/>
              <a:t>‹#›</a:t>
            </a:fld>
            <a:endParaRPr lang="en-US" altLang="en-US"/>
          </a:p>
        </p:txBody>
      </p:sp>
    </p:spTree>
    <p:extLst>
      <p:ext uri="{BB962C8B-B14F-4D97-AF65-F5344CB8AC3E}">
        <p14:creationId xmlns:p14="http://schemas.microsoft.com/office/powerpoint/2010/main" val="269841752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9DA790B-4935-4FEB-A975-4885C698E1A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a:extLst>
              <a:ext uri="{FF2B5EF4-FFF2-40B4-BE49-F238E27FC236}">
                <a16:creationId xmlns:a16="http://schemas.microsoft.com/office/drawing/2014/main" id="{2D0BE573-4D5B-43A2-B5B5-97634FA7F25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a:extLst>
              <a:ext uri="{FF2B5EF4-FFF2-40B4-BE49-F238E27FC236}">
                <a16:creationId xmlns:a16="http://schemas.microsoft.com/office/drawing/2014/main" id="{243ED82D-12A4-41B9-9685-9449115F8ABD}"/>
              </a:ext>
            </a:extLst>
          </p:cNvPr>
          <p:cNvSpPr>
            <a:spLocks noGrp="1" noChangeArrowheads="1"/>
          </p:cNvSpPr>
          <p:nvPr>
            <p:ph type="sldNum" sz="quarter" idx="12"/>
          </p:nvPr>
        </p:nvSpPr>
        <p:spPr/>
        <p:txBody>
          <a:bodyPr/>
          <a:lstStyle>
            <a:lvl1pPr eaLnBrk="1" hangingPunct="1">
              <a:defRPr/>
            </a:lvl1pPr>
          </a:lstStyle>
          <a:p>
            <a:fld id="{19D867B3-252C-45D4-98C1-E8A5F4D303E3}" type="slidenum">
              <a:rPr lang="en-US" altLang="en-US"/>
              <a:pPr/>
              <a:t>‹#›</a:t>
            </a:fld>
            <a:endParaRPr lang="en-US" altLang="en-US"/>
          </a:p>
        </p:txBody>
      </p:sp>
    </p:spTree>
    <p:extLst>
      <p:ext uri="{BB962C8B-B14F-4D97-AF65-F5344CB8AC3E}">
        <p14:creationId xmlns:p14="http://schemas.microsoft.com/office/powerpoint/2010/main" val="54245806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E89D11B-B2BD-4727-A789-42B3012A4B53}"/>
              </a:ext>
            </a:extLst>
          </p:cNvPr>
          <p:cNvSpPr>
            <a:spLocks noGrp="1"/>
          </p:cNvSpPr>
          <p:nvPr>
            <p:ph type="dt" sz="half" idx="10"/>
          </p:nvPr>
        </p:nvSpPr>
        <p:spPr/>
        <p:txBody>
          <a:bodyPr/>
          <a:lstStyle>
            <a:lvl1pPr>
              <a:defRPr>
                <a:latin typeface="Calibri"/>
              </a:defRPr>
            </a:lvl1pPr>
          </a:lstStyle>
          <a:p>
            <a:pPr>
              <a:defRPr/>
            </a:pPr>
            <a:fld id="{15897136-F02F-4BD2-8926-75F7137D7065}" type="datetimeFigureOut">
              <a:rPr lang="en-US"/>
              <a:pPr>
                <a:defRPr/>
              </a:pPr>
              <a:t>5/10/19</a:t>
            </a:fld>
            <a:endParaRPr lang="en-US"/>
          </a:p>
        </p:txBody>
      </p:sp>
      <p:sp>
        <p:nvSpPr>
          <p:cNvPr id="5" name="Footer Placeholder 4">
            <a:extLst>
              <a:ext uri="{FF2B5EF4-FFF2-40B4-BE49-F238E27FC236}">
                <a16:creationId xmlns:a16="http://schemas.microsoft.com/office/drawing/2014/main" id="{3C8DF522-8FAF-40ED-85E0-A7EBE0C1D9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4B5C85-B898-4AF0-93F1-1BE5F57B1521}"/>
              </a:ext>
            </a:extLst>
          </p:cNvPr>
          <p:cNvSpPr>
            <a:spLocks noGrp="1"/>
          </p:cNvSpPr>
          <p:nvPr>
            <p:ph type="sldNum" sz="quarter" idx="12"/>
          </p:nvPr>
        </p:nvSpPr>
        <p:spPr/>
        <p:txBody>
          <a:bodyPr/>
          <a:lstStyle>
            <a:lvl1pPr>
              <a:defRPr/>
            </a:lvl1pPr>
          </a:lstStyle>
          <a:p>
            <a:fld id="{C9A86F50-AC1C-4BA3-A039-7DF16D4C60BF}" type="slidenum">
              <a:rPr lang="en-US" altLang="en-US"/>
              <a:pPr/>
              <a:t>‹#›</a:t>
            </a:fld>
            <a:endParaRPr lang="en-US" altLang="en-US"/>
          </a:p>
        </p:txBody>
      </p:sp>
    </p:spTree>
    <p:extLst>
      <p:ext uri="{BB962C8B-B14F-4D97-AF65-F5344CB8AC3E}">
        <p14:creationId xmlns:p14="http://schemas.microsoft.com/office/powerpoint/2010/main" val="406906600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269B7-7701-4333-B41A-093E37856087}"/>
              </a:ext>
            </a:extLst>
          </p:cNvPr>
          <p:cNvSpPr>
            <a:spLocks noGrp="1"/>
          </p:cNvSpPr>
          <p:nvPr>
            <p:ph type="dt" sz="half" idx="10"/>
          </p:nvPr>
        </p:nvSpPr>
        <p:spPr/>
        <p:txBody>
          <a:bodyPr/>
          <a:lstStyle>
            <a:lvl1pPr>
              <a:defRPr>
                <a:latin typeface="Calibri"/>
              </a:defRPr>
            </a:lvl1pPr>
          </a:lstStyle>
          <a:p>
            <a:pPr>
              <a:defRPr/>
            </a:pPr>
            <a:fld id="{DE73AC59-2A15-4153-902C-7B2D781CC822}" type="datetimeFigureOut">
              <a:rPr lang="en-US"/>
              <a:pPr>
                <a:defRPr/>
              </a:pPr>
              <a:t>5/10/19</a:t>
            </a:fld>
            <a:endParaRPr lang="en-US"/>
          </a:p>
        </p:txBody>
      </p:sp>
      <p:sp>
        <p:nvSpPr>
          <p:cNvPr id="5" name="Footer Placeholder 4">
            <a:extLst>
              <a:ext uri="{FF2B5EF4-FFF2-40B4-BE49-F238E27FC236}">
                <a16:creationId xmlns:a16="http://schemas.microsoft.com/office/drawing/2014/main" id="{A0BB8B67-7B4A-405F-8ACB-3AA4304CBB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8A6954-6FE1-4855-AD4F-E0FEA47D0F83}"/>
              </a:ext>
            </a:extLst>
          </p:cNvPr>
          <p:cNvSpPr>
            <a:spLocks noGrp="1"/>
          </p:cNvSpPr>
          <p:nvPr>
            <p:ph type="sldNum" sz="quarter" idx="12"/>
          </p:nvPr>
        </p:nvSpPr>
        <p:spPr/>
        <p:txBody>
          <a:bodyPr/>
          <a:lstStyle>
            <a:lvl1pPr>
              <a:defRPr/>
            </a:lvl1pPr>
          </a:lstStyle>
          <a:p>
            <a:fld id="{C1E73C3C-0102-468B-BBB0-A0C44B83135B}" type="slidenum">
              <a:rPr lang="en-US" altLang="en-US"/>
              <a:pPr/>
              <a:t>‹#›</a:t>
            </a:fld>
            <a:endParaRPr lang="en-US" altLang="en-US"/>
          </a:p>
        </p:txBody>
      </p:sp>
    </p:spTree>
    <p:extLst>
      <p:ext uri="{BB962C8B-B14F-4D97-AF65-F5344CB8AC3E}">
        <p14:creationId xmlns:p14="http://schemas.microsoft.com/office/powerpoint/2010/main" val="93666780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F36F0E-5B12-432A-8C72-2BB68B6E73B1}"/>
              </a:ext>
            </a:extLst>
          </p:cNvPr>
          <p:cNvSpPr>
            <a:spLocks noGrp="1"/>
          </p:cNvSpPr>
          <p:nvPr>
            <p:ph type="dt" sz="half" idx="10"/>
          </p:nvPr>
        </p:nvSpPr>
        <p:spPr/>
        <p:txBody>
          <a:bodyPr/>
          <a:lstStyle>
            <a:lvl1pPr>
              <a:defRPr>
                <a:latin typeface="Calibri"/>
              </a:defRPr>
            </a:lvl1pPr>
          </a:lstStyle>
          <a:p>
            <a:pPr>
              <a:defRPr/>
            </a:pPr>
            <a:fld id="{D2C92165-1B9A-4E2F-B1DB-18202243CB23}" type="datetimeFigureOut">
              <a:rPr lang="en-US"/>
              <a:pPr>
                <a:defRPr/>
              </a:pPr>
              <a:t>5/10/19</a:t>
            </a:fld>
            <a:endParaRPr lang="en-US"/>
          </a:p>
        </p:txBody>
      </p:sp>
      <p:sp>
        <p:nvSpPr>
          <p:cNvPr id="5" name="Footer Placeholder 4">
            <a:extLst>
              <a:ext uri="{FF2B5EF4-FFF2-40B4-BE49-F238E27FC236}">
                <a16:creationId xmlns:a16="http://schemas.microsoft.com/office/drawing/2014/main" id="{C0D47809-B9A8-4B53-A6A8-19BAFC8120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54245A-C5B1-452F-92B5-8178895349F0}"/>
              </a:ext>
            </a:extLst>
          </p:cNvPr>
          <p:cNvSpPr>
            <a:spLocks noGrp="1"/>
          </p:cNvSpPr>
          <p:nvPr>
            <p:ph type="sldNum" sz="quarter" idx="12"/>
          </p:nvPr>
        </p:nvSpPr>
        <p:spPr/>
        <p:txBody>
          <a:bodyPr/>
          <a:lstStyle>
            <a:lvl1pPr>
              <a:defRPr/>
            </a:lvl1pPr>
          </a:lstStyle>
          <a:p>
            <a:fld id="{5A176B70-22ED-410F-A4E8-9543E58625B4}" type="slidenum">
              <a:rPr lang="en-US" altLang="en-US"/>
              <a:pPr/>
              <a:t>‹#›</a:t>
            </a:fld>
            <a:endParaRPr lang="en-US" altLang="en-US"/>
          </a:p>
        </p:txBody>
      </p:sp>
    </p:spTree>
    <p:extLst>
      <p:ext uri="{BB962C8B-B14F-4D97-AF65-F5344CB8AC3E}">
        <p14:creationId xmlns:p14="http://schemas.microsoft.com/office/powerpoint/2010/main" val="2845771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5C76F1-0F65-4486-B9EA-63C3744CB91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8A2677-29FB-49A4-928C-D5D5000633B7}"/>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072358D0-887F-4F03-8287-D05D5342D448}"/>
              </a:ext>
            </a:extLst>
          </p:cNvPr>
          <p:cNvSpPr>
            <a:spLocks noGrp="1" noChangeArrowheads="1"/>
          </p:cNvSpPr>
          <p:nvPr>
            <p:ph type="sldNum" sz="quarter" idx="12"/>
          </p:nvPr>
        </p:nvSpPr>
        <p:spPr/>
        <p:txBody>
          <a:bodyPr/>
          <a:lstStyle>
            <a:lvl1pPr>
              <a:defRPr/>
            </a:lvl1pPr>
          </a:lstStyle>
          <a:p>
            <a:fld id="{E5DA0E65-025B-46E3-9F15-391E7D2C8B1C}" type="slidenum">
              <a:rPr lang="en-US" altLang="en-US"/>
              <a:pPr/>
              <a:t>‹#›</a:t>
            </a:fld>
            <a:endParaRPr lang="en-US" altLang="en-US"/>
          </a:p>
        </p:txBody>
      </p:sp>
    </p:spTree>
    <p:extLst>
      <p:ext uri="{BB962C8B-B14F-4D97-AF65-F5344CB8AC3E}">
        <p14:creationId xmlns:p14="http://schemas.microsoft.com/office/powerpoint/2010/main" val="343108686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0DCBB68-0DE2-46C3-85BB-0005DE07F8F4}"/>
              </a:ext>
            </a:extLst>
          </p:cNvPr>
          <p:cNvSpPr>
            <a:spLocks noGrp="1"/>
          </p:cNvSpPr>
          <p:nvPr>
            <p:ph type="dt" sz="half" idx="10"/>
          </p:nvPr>
        </p:nvSpPr>
        <p:spPr/>
        <p:txBody>
          <a:bodyPr/>
          <a:lstStyle>
            <a:lvl1pPr>
              <a:defRPr>
                <a:latin typeface="Calibri"/>
              </a:defRPr>
            </a:lvl1pPr>
          </a:lstStyle>
          <a:p>
            <a:pPr>
              <a:defRPr/>
            </a:pPr>
            <a:fld id="{7D4DBF72-854D-4EB7-9D67-EE5BEAD5200A}" type="datetimeFigureOut">
              <a:rPr lang="en-US"/>
              <a:pPr>
                <a:defRPr/>
              </a:pPr>
              <a:t>5/10/19</a:t>
            </a:fld>
            <a:endParaRPr lang="en-US"/>
          </a:p>
        </p:txBody>
      </p:sp>
      <p:sp>
        <p:nvSpPr>
          <p:cNvPr id="6" name="Footer Placeholder 4">
            <a:extLst>
              <a:ext uri="{FF2B5EF4-FFF2-40B4-BE49-F238E27FC236}">
                <a16:creationId xmlns:a16="http://schemas.microsoft.com/office/drawing/2014/main" id="{BC5BAD86-6B7D-4D7A-A21D-4B76F1AAEA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787C0D-6C7D-4E67-9485-7A2593AF8D36}"/>
              </a:ext>
            </a:extLst>
          </p:cNvPr>
          <p:cNvSpPr>
            <a:spLocks noGrp="1"/>
          </p:cNvSpPr>
          <p:nvPr>
            <p:ph type="sldNum" sz="quarter" idx="12"/>
          </p:nvPr>
        </p:nvSpPr>
        <p:spPr/>
        <p:txBody>
          <a:bodyPr/>
          <a:lstStyle>
            <a:lvl1pPr>
              <a:defRPr/>
            </a:lvl1pPr>
          </a:lstStyle>
          <a:p>
            <a:fld id="{215D4AFF-4FB6-4873-A7DA-BE7EBEC4DE4E}" type="slidenum">
              <a:rPr lang="en-US" altLang="en-US"/>
              <a:pPr/>
              <a:t>‹#›</a:t>
            </a:fld>
            <a:endParaRPr lang="en-US" altLang="en-US"/>
          </a:p>
        </p:txBody>
      </p:sp>
    </p:spTree>
    <p:extLst>
      <p:ext uri="{BB962C8B-B14F-4D97-AF65-F5344CB8AC3E}">
        <p14:creationId xmlns:p14="http://schemas.microsoft.com/office/powerpoint/2010/main" val="201590012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3EE1FB1-80DC-484B-86BF-B24206B157D2}"/>
              </a:ext>
            </a:extLst>
          </p:cNvPr>
          <p:cNvSpPr>
            <a:spLocks noGrp="1"/>
          </p:cNvSpPr>
          <p:nvPr>
            <p:ph type="dt" sz="half" idx="10"/>
          </p:nvPr>
        </p:nvSpPr>
        <p:spPr/>
        <p:txBody>
          <a:bodyPr/>
          <a:lstStyle>
            <a:lvl1pPr>
              <a:defRPr>
                <a:latin typeface="Calibri"/>
              </a:defRPr>
            </a:lvl1pPr>
          </a:lstStyle>
          <a:p>
            <a:pPr>
              <a:defRPr/>
            </a:pPr>
            <a:fld id="{0FF271D9-E194-4F44-A6C6-71AECD36ABF5}" type="datetimeFigureOut">
              <a:rPr lang="en-US"/>
              <a:pPr>
                <a:defRPr/>
              </a:pPr>
              <a:t>5/10/19</a:t>
            </a:fld>
            <a:endParaRPr lang="en-US"/>
          </a:p>
        </p:txBody>
      </p:sp>
      <p:sp>
        <p:nvSpPr>
          <p:cNvPr id="8" name="Footer Placeholder 4">
            <a:extLst>
              <a:ext uri="{FF2B5EF4-FFF2-40B4-BE49-F238E27FC236}">
                <a16:creationId xmlns:a16="http://schemas.microsoft.com/office/drawing/2014/main" id="{F791402E-57B4-4273-9854-4EAD08B11A1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80614A1-DD9F-40C8-B3C2-56E130AAA64E}"/>
              </a:ext>
            </a:extLst>
          </p:cNvPr>
          <p:cNvSpPr>
            <a:spLocks noGrp="1"/>
          </p:cNvSpPr>
          <p:nvPr>
            <p:ph type="sldNum" sz="quarter" idx="12"/>
          </p:nvPr>
        </p:nvSpPr>
        <p:spPr/>
        <p:txBody>
          <a:bodyPr/>
          <a:lstStyle>
            <a:lvl1pPr>
              <a:defRPr/>
            </a:lvl1pPr>
          </a:lstStyle>
          <a:p>
            <a:fld id="{F2A7DB5A-FA26-4577-B061-E83C9420A2EB}" type="slidenum">
              <a:rPr lang="en-US" altLang="en-US"/>
              <a:pPr/>
              <a:t>‹#›</a:t>
            </a:fld>
            <a:endParaRPr lang="en-US" altLang="en-US"/>
          </a:p>
        </p:txBody>
      </p:sp>
    </p:spTree>
    <p:extLst>
      <p:ext uri="{BB962C8B-B14F-4D97-AF65-F5344CB8AC3E}">
        <p14:creationId xmlns:p14="http://schemas.microsoft.com/office/powerpoint/2010/main" val="198368235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29F5427-6067-4890-9EE4-99A77ED99EE3}"/>
              </a:ext>
            </a:extLst>
          </p:cNvPr>
          <p:cNvSpPr>
            <a:spLocks noGrp="1"/>
          </p:cNvSpPr>
          <p:nvPr>
            <p:ph type="dt" sz="half" idx="10"/>
          </p:nvPr>
        </p:nvSpPr>
        <p:spPr/>
        <p:txBody>
          <a:bodyPr/>
          <a:lstStyle>
            <a:lvl1pPr>
              <a:defRPr>
                <a:latin typeface="Calibri"/>
              </a:defRPr>
            </a:lvl1pPr>
          </a:lstStyle>
          <a:p>
            <a:pPr>
              <a:defRPr/>
            </a:pPr>
            <a:fld id="{1D8EA6DC-680A-4D13-97EF-898C32F5E499}" type="datetimeFigureOut">
              <a:rPr lang="en-US"/>
              <a:pPr>
                <a:defRPr/>
              </a:pPr>
              <a:t>5/10/19</a:t>
            </a:fld>
            <a:endParaRPr lang="en-US"/>
          </a:p>
        </p:txBody>
      </p:sp>
      <p:sp>
        <p:nvSpPr>
          <p:cNvPr id="4" name="Footer Placeholder 4">
            <a:extLst>
              <a:ext uri="{FF2B5EF4-FFF2-40B4-BE49-F238E27FC236}">
                <a16:creationId xmlns:a16="http://schemas.microsoft.com/office/drawing/2014/main" id="{D536FABD-3314-4393-A857-1FA4AF1F9E2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23605D3-DF4B-47BD-A60E-118B1F3D000C}"/>
              </a:ext>
            </a:extLst>
          </p:cNvPr>
          <p:cNvSpPr>
            <a:spLocks noGrp="1"/>
          </p:cNvSpPr>
          <p:nvPr>
            <p:ph type="sldNum" sz="quarter" idx="12"/>
          </p:nvPr>
        </p:nvSpPr>
        <p:spPr/>
        <p:txBody>
          <a:bodyPr/>
          <a:lstStyle>
            <a:lvl1pPr>
              <a:defRPr/>
            </a:lvl1pPr>
          </a:lstStyle>
          <a:p>
            <a:fld id="{96946EC2-5717-451E-AFE4-548F5F769998}" type="slidenum">
              <a:rPr lang="en-US" altLang="en-US"/>
              <a:pPr/>
              <a:t>‹#›</a:t>
            </a:fld>
            <a:endParaRPr lang="en-US" altLang="en-US"/>
          </a:p>
        </p:txBody>
      </p:sp>
    </p:spTree>
    <p:extLst>
      <p:ext uri="{BB962C8B-B14F-4D97-AF65-F5344CB8AC3E}">
        <p14:creationId xmlns:p14="http://schemas.microsoft.com/office/powerpoint/2010/main" val="40670253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36683D-3183-4940-BA79-5E9D77793E68}"/>
              </a:ext>
            </a:extLst>
          </p:cNvPr>
          <p:cNvSpPr>
            <a:spLocks noGrp="1"/>
          </p:cNvSpPr>
          <p:nvPr>
            <p:ph type="dt" sz="half" idx="10"/>
          </p:nvPr>
        </p:nvSpPr>
        <p:spPr/>
        <p:txBody>
          <a:bodyPr/>
          <a:lstStyle>
            <a:lvl1pPr>
              <a:defRPr>
                <a:latin typeface="Calibri"/>
              </a:defRPr>
            </a:lvl1pPr>
          </a:lstStyle>
          <a:p>
            <a:pPr>
              <a:defRPr/>
            </a:pPr>
            <a:fld id="{983FBDE0-2C31-4F3F-AECF-8655D92B5D62}" type="datetimeFigureOut">
              <a:rPr lang="en-US"/>
              <a:pPr>
                <a:defRPr/>
              </a:pPr>
              <a:t>5/10/19</a:t>
            </a:fld>
            <a:endParaRPr lang="en-US"/>
          </a:p>
        </p:txBody>
      </p:sp>
      <p:sp>
        <p:nvSpPr>
          <p:cNvPr id="3" name="Footer Placeholder 4">
            <a:extLst>
              <a:ext uri="{FF2B5EF4-FFF2-40B4-BE49-F238E27FC236}">
                <a16:creationId xmlns:a16="http://schemas.microsoft.com/office/drawing/2014/main" id="{15A81E37-CAAD-4035-B333-7DB0C80C0FA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5BB3B92-FB5C-4FBD-9049-5413A0EC4B04}"/>
              </a:ext>
            </a:extLst>
          </p:cNvPr>
          <p:cNvSpPr>
            <a:spLocks noGrp="1"/>
          </p:cNvSpPr>
          <p:nvPr>
            <p:ph type="sldNum" sz="quarter" idx="12"/>
          </p:nvPr>
        </p:nvSpPr>
        <p:spPr/>
        <p:txBody>
          <a:bodyPr/>
          <a:lstStyle>
            <a:lvl1pPr>
              <a:defRPr/>
            </a:lvl1pPr>
          </a:lstStyle>
          <a:p>
            <a:fld id="{414BA41C-0579-49E6-AA7C-33DF77514D92}" type="slidenum">
              <a:rPr lang="en-US" altLang="en-US"/>
              <a:pPr/>
              <a:t>‹#›</a:t>
            </a:fld>
            <a:endParaRPr lang="en-US" altLang="en-US"/>
          </a:p>
        </p:txBody>
      </p:sp>
    </p:spTree>
    <p:extLst>
      <p:ext uri="{BB962C8B-B14F-4D97-AF65-F5344CB8AC3E}">
        <p14:creationId xmlns:p14="http://schemas.microsoft.com/office/powerpoint/2010/main" val="182558698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426C10-E29A-4E05-B4DF-389BC44AE8E8}"/>
              </a:ext>
            </a:extLst>
          </p:cNvPr>
          <p:cNvSpPr>
            <a:spLocks noGrp="1"/>
          </p:cNvSpPr>
          <p:nvPr>
            <p:ph type="dt" sz="half" idx="10"/>
          </p:nvPr>
        </p:nvSpPr>
        <p:spPr/>
        <p:txBody>
          <a:bodyPr/>
          <a:lstStyle>
            <a:lvl1pPr>
              <a:defRPr>
                <a:latin typeface="Calibri"/>
              </a:defRPr>
            </a:lvl1pPr>
          </a:lstStyle>
          <a:p>
            <a:pPr>
              <a:defRPr/>
            </a:pPr>
            <a:fld id="{4EFEECB2-47BF-48D7-BCF8-6462DC64C52A}" type="datetimeFigureOut">
              <a:rPr lang="en-US"/>
              <a:pPr>
                <a:defRPr/>
              </a:pPr>
              <a:t>5/10/19</a:t>
            </a:fld>
            <a:endParaRPr lang="en-US"/>
          </a:p>
        </p:txBody>
      </p:sp>
      <p:sp>
        <p:nvSpPr>
          <p:cNvPr id="6" name="Footer Placeholder 4">
            <a:extLst>
              <a:ext uri="{FF2B5EF4-FFF2-40B4-BE49-F238E27FC236}">
                <a16:creationId xmlns:a16="http://schemas.microsoft.com/office/drawing/2014/main" id="{0C550CB0-E126-40BA-B593-EF6164BAF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2FC911D-83CD-461C-8626-BF1422397ED5}"/>
              </a:ext>
            </a:extLst>
          </p:cNvPr>
          <p:cNvSpPr>
            <a:spLocks noGrp="1"/>
          </p:cNvSpPr>
          <p:nvPr>
            <p:ph type="sldNum" sz="quarter" idx="12"/>
          </p:nvPr>
        </p:nvSpPr>
        <p:spPr/>
        <p:txBody>
          <a:bodyPr/>
          <a:lstStyle>
            <a:lvl1pPr>
              <a:defRPr/>
            </a:lvl1pPr>
          </a:lstStyle>
          <a:p>
            <a:fld id="{7449B566-2299-405D-B50E-FCB1C711FBA2}" type="slidenum">
              <a:rPr lang="en-US" altLang="en-US"/>
              <a:pPr/>
              <a:t>‹#›</a:t>
            </a:fld>
            <a:endParaRPr lang="en-US" altLang="en-US"/>
          </a:p>
        </p:txBody>
      </p:sp>
    </p:spTree>
    <p:extLst>
      <p:ext uri="{BB962C8B-B14F-4D97-AF65-F5344CB8AC3E}">
        <p14:creationId xmlns:p14="http://schemas.microsoft.com/office/powerpoint/2010/main" val="59358520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430284E-E0C7-41A4-BF0B-C3D38B5B15F9}"/>
              </a:ext>
            </a:extLst>
          </p:cNvPr>
          <p:cNvSpPr>
            <a:spLocks noGrp="1"/>
          </p:cNvSpPr>
          <p:nvPr>
            <p:ph type="dt" sz="half" idx="10"/>
          </p:nvPr>
        </p:nvSpPr>
        <p:spPr/>
        <p:txBody>
          <a:bodyPr/>
          <a:lstStyle>
            <a:lvl1pPr>
              <a:defRPr>
                <a:latin typeface="Calibri"/>
              </a:defRPr>
            </a:lvl1pPr>
          </a:lstStyle>
          <a:p>
            <a:pPr>
              <a:defRPr/>
            </a:pPr>
            <a:fld id="{BAED0613-020E-4689-BA6B-1D4CF9E15288}" type="datetimeFigureOut">
              <a:rPr lang="en-US"/>
              <a:pPr>
                <a:defRPr/>
              </a:pPr>
              <a:t>5/10/19</a:t>
            </a:fld>
            <a:endParaRPr lang="en-US"/>
          </a:p>
        </p:txBody>
      </p:sp>
      <p:sp>
        <p:nvSpPr>
          <p:cNvPr id="6" name="Footer Placeholder 4">
            <a:extLst>
              <a:ext uri="{FF2B5EF4-FFF2-40B4-BE49-F238E27FC236}">
                <a16:creationId xmlns:a16="http://schemas.microsoft.com/office/drawing/2014/main" id="{CD7B67F4-9AD5-426A-901A-F94F7E4035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2EEBE6-972F-4FC8-B68F-5F23C398B472}"/>
              </a:ext>
            </a:extLst>
          </p:cNvPr>
          <p:cNvSpPr>
            <a:spLocks noGrp="1"/>
          </p:cNvSpPr>
          <p:nvPr>
            <p:ph type="sldNum" sz="quarter" idx="12"/>
          </p:nvPr>
        </p:nvSpPr>
        <p:spPr/>
        <p:txBody>
          <a:bodyPr/>
          <a:lstStyle>
            <a:lvl1pPr>
              <a:defRPr/>
            </a:lvl1pPr>
          </a:lstStyle>
          <a:p>
            <a:fld id="{FD939EFC-C753-4D70-81A3-3134B8C08937}" type="slidenum">
              <a:rPr lang="en-US" altLang="en-US"/>
              <a:pPr/>
              <a:t>‹#›</a:t>
            </a:fld>
            <a:endParaRPr lang="en-US" altLang="en-US"/>
          </a:p>
        </p:txBody>
      </p:sp>
    </p:spTree>
    <p:extLst>
      <p:ext uri="{BB962C8B-B14F-4D97-AF65-F5344CB8AC3E}">
        <p14:creationId xmlns:p14="http://schemas.microsoft.com/office/powerpoint/2010/main" val="312402781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6596F-419F-42F7-8853-EB260D026EDC}"/>
              </a:ext>
            </a:extLst>
          </p:cNvPr>
          <p:cNvSpPr>
            <a:spLocks noGrp="1"/>
          </p:cNvSpPr>
          <p:nvPr>
            <p:ph type="dt" sz="half" idx="10"/>
          </p:nvPr>
        </p:nvSpPr>
        <p:spPr/>
        <p:txBody>
          <a:bodyPr/>
          <a:lstStyle>
            <a:lvl1pPr>
              <a:defRPr>
                <a:latin typeface="Calibri"/>
              </a:defRPr>
            </a:lvl1pPr>
          </a:lstStyle>
          <a:p>
            <a:pPr>
              <a:defRPr/>
            </a:pPr>
            <a:fld id="{0CD0FD82-9B00-4685-BB64-3E7EA9EAD4F7}" type="datetimeFigureOut">
              <a:rPr lang="en-US"/>
              <a:pPr>
                <a:defRPr/>
              </a:pPr>
              <a:t>5/10/19</a:t>
            </a:fld>
            <a:endParaRPr lang="en-US"/>
          </a:p>
        </p:txBody>
      </p:sp>
      <p:sp>
        <p:nvSpPr>
          <p:cNvPr id="5" name="Footer Placeholder 4">
            <a:extLst>
              <a:ext uri="{FF2B5EF4-FFF2-40B4-BE49-F238E27FC236}">
                <a16:creationId xmlns:a16="http://schemas.microsoft.com/office/drawing/2014/main" id="{9FD719E2-E239-422C-AEBB-D9753C58F1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C4991E-4DFC-4272-B2A8-8410364E4214}"/>
              </a:ext>
            </a:extLst>
          </p:cNvPr>
          <p:cNvSpPr>
            <a:spLocks noGrp="1"/>
          </p:cNvSpPr>
          <p:nvPr>
            <p:ph type="sldNum" sz="quarter" idx="12"/>
          </p:nvPr>
        </p:nvSpPr>
        <p:spPr/>
        <p:txBody>
          <a:bodyPr/>
          <a:lstStyle>
            <a:lvl1pPr>
              <a:defRPr/>
            </a:lvl1pPr>
          </a:lstStyle>
          <a:p>
            <a:fld id="{E9CE7703-0F8B-4730-8C11-136C5E24BCD3}" type="slidenum">
              <a:rPr lang="en-US" altLang="en-US"/>
              <a:pPr/>
              <a:t>‹#›</a:t>
            </a:fld>
            <a:endParaRPr lang="en-US" altLang="en-US"/>
          </a:p>
        </p:txBody>
      </p:sp>
    </p:spTree>
    <p:extLst>
      <p:ext uri="{BB962C8B-B14F-4D97-AF65-F5344CB8AC3E}">
        <p14:creationId xmlns:p14="http://schemas.microsoft.com/office/powerpoint/2010/main" val="284310838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48ABC-7A0F-4F46-8E13-7ED880354807}"/>
              </a:ext>
            </a:extLst>
          </p:cNvPr>
          <p:cNvSpPr>
            <a:spLocks noGrp="1"/>
          </p:cNvSpPr>
          <p:nvPr>
            <p:ph type="dt" sz="half" idx="10"/>
          </p:nvPr>
        </p:nvSpPr>
        <p:spPr/>
        <p:txBody>
          <a:bodyPr/>
          <a:lstStyle>
            <a:lvl1pPr>
              <a:defRPr>
                <a:latin typeface="Calibri"/>
              </a:defRPr>
            </a:lvl1pPr>
          </a:lstStyle>
          <a:p>
            <a:pPr>
              <a:defRPr/>
            </a:pPr>
            <a:fld id="{8A0E390D-D118-4BD0-BF68-E23BC49BF8BA}" type="datetimeFigureOut">
              <a:rPr lang="en-US"/>
              <a:pPr>
                <a:defRPr/>
              </a:pPr>
              <a:t>5/10/19</a:t>
            </a:fld>
            <a:endParaRPr lang="en-US"/>
          </a:p>
        </p:txBody>
      </p:sp>
      <p:sp>
        <p:nvSpPr>
          <p:cNvPr id="5" name="Footer Placeholder 4">
            <a:extLst>
              <a:ext uri="{FF2B5EF4-FFF2-40B4-BE49-F238E27FC236}">
                <a16:creationId xmlns:a16="http://schemas.microsoft.com/office/drawing/2014/main" id="{A9E5CED9-516A-42B8-B6FF-109A79CCF6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82BDB1-FC0B-4610-91C1-A92673F7597D}"/>
              </a:ext>
            </a:extLst>
          </p:cNvPr>
          <p:cNvSpPr>
            <a:spLocks noGrp="1"/>
          </p:cNvSpPr>
          <p:nvPr>
            <p:ph type="sldNum" sz="quarter" idx="12"/>
          </p:nvPr>
        </p:nvSpPr>
        <p:spPr/>
        <p:txBody>
          <a:bodyPr/>
          <a:lstStyle>
            <a:lvl1pPr>
              <a:defRPr/>
            </a:lvl1pPr>
          </a:lstStyle>
          <a:p>
            <a:fld id="{5449D0D1-8E93-47A4-809E-CF3FD4A0AA7C}" type="slidenum">
              <a:rPr lang="en-US" altLang="en-US"/>
              <a:pPr/>
              <a:t>‹#›</a:t>
            </a:fld>
            <a:endParaRPr lang="en-US" altLang="en-US"/>
          </a:p>
        </p:txBody>
      </p:sp>
    </p:spTree>
    <p:extLst>
      <p:ext uri="{BB962C8B-B14F-4D97-AF65-F5344CB8AC3E}">
        <p14:creationId xmlns:p14="http://schemas.microsoft.com/office/powerpoint/2010/main" val="215230436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1583579"/>
      </p:ext>
    </p:extLst>
  </p:cSld>
  <p:clrMapOvr>
    <a:masterClrMapping/>
  </p:clrMapOvr>
  <p:transition spd="med">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425139"/>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E15D44-AFFE-43EA-B40A-B9B0AA9AAB1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0119D6-B07C-4E61-B0FB-3AAA9260B457}"/>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A1804304-2D73-4C08-B77E-EB06A58FD0D5}"/>
              </a:ext>
            </a:extLst>
          </p:cNvPr>
          <p:cNvSpPr>
            <a:spLocks noGrp="1" noChangeArrowheads="1"/>
          </p:cNvSpPr>
          <p:nvPr>
            <p:ph type="sldNum" sz="quarter" idx="12"/>
          </p:nvPr>
        </p:nvSpPr>
        <p:spPr/>
        <p:txBody>
          <a:bodyPr/>
          <a:lstStyle>
            <a:lvl1pPr>
              <a:defRPr/>
            </a:lvl1pPr>
          </a:lstStyle>
          <a:p>
            <a:fld id="{77A652A1-889B-4F8E-9D0B-E5D81E91D481}" type="slidenum">
              <a:rPr lang="en-US" altLang="en-US"/>
              <a:pPr/>
              <a:t>‹#›</a:t>
            </a:fld>
            <a:endParaRPr lang="en-US" altLang="en-US"/>
          </a:p>
        </p:txBody>
      </p:sp>
    </p:spTree>
    <p:extLst>
      <p:ext uri="{BB962C8B-B14F-4D97-AF65-F5344CB8AC3E}">
        <p14:creationId xmlns:p14="http://schemas.microsoft.com/office/powerpoint/2010/main" val="65971238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78536004"/>
      </p:ext>
    </p:extLst>
  </p:cSld>
  <p:clrMapOvr>
    <a:masterClrMapping/>
  </p:clrMapOvr>
  <p:transition spd="med">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520989"/>
      </p:ext>
    </p:extLst>
  </p:cSld>
  <p:clrMapOvr>
    <a:masterClrMapping/>
  </p:clrMapOvr>
  <p:transition spd="med">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237417"/>
      </p:ext>
    </p:extLst>
  </p:cSld>
  <p:clrMapOvr>
    <a:masterClrMapping/>
  </p:clrMapOvr>
  <p:transition spd="med">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65598677"/>
      </p:ext>
    </p:extLst>
  </p:cSld>
  <p:clrMapOvr>
    <a:masterClrMapping/>
  </p:clrMapOvr>
  <p:transition spd="med">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466850"/>
      </p:ext>
    </p:extLst>
  </p:cSld>
  <p:clrMapOvr>
    <a:masterClrMapping/>
  </p:clrMapOvr>
  <p:transition spd="med">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7525057"/>
      </p:ext>
    </p:extLst>
  </p:cSld>
  <p:clrMapOvr>
    <a:masterClrMapping/>
  </p:clrMapOvr>
  <p:transition spd="med">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6728366"/>
      </p:ext>
    </p:extLst>
  </p:cSld>
  <p:clrMapOvr>
    <a:masterClrMapping/>
  </p:clrMapOvr>
  <p:transition spd="med">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0041"/>
      </p:ext>
    </p:extLst>
  </p:cSld>
  <p:clrMapOvr>
    <a:masterClrMapping/>
  </p:clrMapOvr>
  <p:transition spd="med">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880547"/>
      </p:ext>
    </p:extLst>
  </p:cSld>
  <p:clrMapOvr>
    <a:masterClrMapping/>
  </p:clrMapOvr>
  <p:transition spd="med">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892890C-70A5-4159-B7DB-A0546773E13B}"/>
              </a:ext>
            </a:extLst>
          </p:cNvPr>
          <p:cNvGrpSpPr>
            <a:grpSpLocks/>
          </p:cNvGrpSpPr>
          <p:nvPr/>
        </p:nvGrpSpPr>
        <p:grpSpPr bwMode="auto">
          <a:xfrm>
            <a:off x="0" y="0"/>
            <a:ext cx="9132888" cy="6845300"/>
            <a:chOff x="0" y="0"/>
            <a:chExt cx="5753" cy="4312"/>
          </a:xfrm>
        </p:grpSpPr>
        <p:sp>
          <p:nvSpPr>
            <p:cNvPr id="3" name="Rectangle 3">
              <a:extLst>
                <a:ext uri="{FF2B5EF4-FFF2-40B4-BE49-F238E27FC236}">
                  <a16:creationId xmlns:a16="http://schemas.microsoft.com/office/drawing/2014/main" id="{BA511F79-8925-430B-81B9-362C972948DF}"/>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grpSp>
          <p:nvGrpSpPr>
            <p:cNvPr id="4" name="Group 4">
              <a:extLst>
                <a:ext uri="{FF2B5EF4-FFF2-40B4-BE49-F238E27FC236}">
                  <a16:creationId xmlns:a16="http://schemas.microsoft.com/office/drawing/2014/main" id="{BFE94071-F88B-4F8C-8C38-D501DDFB78C3}"/>
                </a:ext>
              </a:extLst>
            </p:cNvPr>
            <p:cNvGrpSpPr>
              <a:grpSpLocks/>
            </p:cNvGrpSpPr>
            <p:nvPr/>
          </p:nvGrpSpPr>
          <p:grpSpPr bwMode="auto">
            <a:xfrm>
              <a:off x="246" y="204"/>
              <a:ext cx="5271" cy="3889"/>
              <a:chOff x="246" y="204"/>
              <a:chExt cx="5271" cy="3889"/>
            </a:xfrm>
          </p:grpSpPr>
          <p:sp>
            <p:nvSpPr>
              <p:cNvPr id="9" name="Rectangle 5">
                <a:extLst>
                  <a:ext uri="{FF2B5EF4-FFF2-40B4-BE49-F238E27FC236}">
                    <a16:creationId xmlns:a16="http://schemas.microsoft.com/office/drawing/2014/main" id="{DE45680B-703C-4973-8ADA-44957A1C2E77}"/>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a:extLst>
                  <a:ext uri="{FF2B5EF4-FFF2-40B4-BE49-F238E27FC236}">
                    <a16:creationId xmlns:a16="http://schemas.microsoft.com/office/drawing/2014/main" id="{F8BE7853-10E0-461D-9F2B-5A799B9EFF8C}"/>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1" name="Freeform 7">
                <a:extLst>
                  <a:ext uri="{FF2B5EF4-FFF2-40B4-BE49-F238E27FC236}">
                    <a16:creationId xmlns:a16="http://schemas.microsoft.com/office/drawing/2014/main" id="{7A518FB8-9F68-4C02-A0EA-E9C543267C65}"/>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2" name="Freeform 8">
                <a:extLst>
                  <a:ext uri="{FF2B5EF4-FFF2-40B4-BE49-F238E27FC236}">
                    <a16:creationId xmlns:a16="http://schemas.microsoft.com/office/drawing/2014/main" id="{FFFDB920-E491-40FD-BFB9-3F0CA25EE9B3}"/>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3" name="Freeform 9">
                <a:extLst>
                  <a:ext uri="{FF2B5EF4-FFF2-40B4-BE49-F238E27FC236}">
                    <a16:creationId xmlns:a16="http://schemas.microsoft.com/office/drawing/2014/main" id="{9935F589-091B-4DEE-B9FC-3EB73C98F923}"/>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4" name="Freeform 10">
                <a:extLst>
                  <a:ext uri="{FF2B5EF4-FFF2-40B4-BE49-F238E27FC236}">
                    <a16:creationId xmlns:a16="http://schemas.microsoft.com/office/drawing/2014/main" id="{8036F783-542D-4789-B9E3-D8ADD7402670}"/>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5" name="Freeform 11">
                <a:extLst>
                  <a:ext uri="{FF2B5EF4-FFF2-40B4-BE49-F238E27FC236}">
                    <a16:creationId xmlns:a16="http://schemas.microsoft.com/office/drawing/2014/main" id="{BE7B0F0F-3576-4BD3-B4BC-36A380419072}"/>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6" name="Freeform 12">
                <a:extLst>
                  <a:ext uri="{FF2B5EF4-FFF2-40B4-BE49-F238E27FC236}">
                    <a16:creationId xmlns:a16="http://schemas.microsoft.com/office/drawing/2014/main" id="{2F0BE4CC-2C86-4D9F-A000-395132D87BA3}"/>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7" name="Freeform 13">
                <a:extLst>
                  <a:ext uri="{FF2B5EF4-FFF2-40B4-BE49-F238E27FC236}">
                    <a16:creationId xmlns:a16="http://schemas.microsoft.com/office/drawing/2014/main" id="{39945DD0-8F81-4AB1-92A5-7F7701D2AF65}"/>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8" name="Freeform 14">
                <a:extLst>
                  <a:ext uri="{FF2B5EF4-FFF2-40B4-BE49-F238E27FC236}">
                    <a16:creationId xmlns:a16="http://schemas.microsoft.com/office/drawing/2014/main" id="{C2FC9FEB-DEBC-4482-A4BE-CAB38FF59EA0}"/>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9" name="Freeform 15">
                <a:extLst>
                  <a:ext uri="{FF2B5EF4-FFF2-40B4-BE49-F238E27FC236}">
                    <a16:creationId xmlns:a16="http://schemas.microsoft.com/office/drawing/2014/main" id="{BBB1F2EC-43C8-4485-BD5A-C4B2A50567A3}"/>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0" name="Freeform 16">
                <a:extLst>
                  <a:ext uri="{FF2B5EF4-FFF2-40B4-BE49-F238E27FC236}">
                    <a16:creationId xmlns:a16="http://schemas.microsoft.com/office/drawing/2014/main" id="{628C9D98-8536-4F99-96A3-F073DED162A6}"/>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1" name="Freeform 17">
                <a:extLst>
                  <a:ext uri="{FF2B5EF4-FFF2-40B4-BE49-F238E27FC236}">
                    <a16:creationId xmlns:a16="http://schemas.microsoft.com/office/drawing/2014/main" id="{E57E172D-5273-42B5-AC9B-78923EFEC760}"/>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2" name="Freeform 18">
                <a:extLst>
                  <a:ext uri="{FF2B5EF4-FFF2-40B4-BE49-F238E27FC236}">
                    <a16:creationId xmlns:a16="http://schemas.microsoft.com/office/drawing/2014/main" id="{5F09DB35-EA68-480D-8436-C4085B288441}"/>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3" name="Freeform 19">
                <a:extLst>
                  <a:ext uri="{FF2B5EF4-FFF2-40B4-BE49-F238E27FC236}">
                    <a16:creationId xmlns:a16="http://schemas.microsoft.com/office/drawing/2014/main" id="{C429735D-E708-496D-BC4C-E4CF16F79977}"/>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4" name="Freeform 20">
                <a:extLst>
                  <a:ext uri="{FF2B5EF4-FFF2-40B4-BE49-F238E27FC236}">
                    <a16:creationId xmlns:a16="http://schemas.microsoft.com/office/drawing/2014/main" id="{EEAB1D0B-08D2-46AE-A48A-8AAB427BBCA7}"/>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5" name="Freeform 21">
                <a:extLst>
                  <a:ext uri="{FF2B5EF4-FFF2-40B4-BE49-F238E27FC236}">
                    <a16:creationId xmlns:a16="http://schemas.microsoft.com/office/drawing/2014/main" id="{03382EF4-0FF0-4822-89B2-63A2BA4BFCE3}"/>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6" name="Freeform 22">
                <a:extLst>
                  <a:ext uri="{FF2B5EF4-FFF2-40B4-BE49-F238E27FC236}">
                    <a16:creationId xmlns:a16="http://schemas.microsoft.com/office/drawing/2014/main" id="{9948834E-B123-48A5-BE96-EE8093FA1C45}"/>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7" name="Freeform 23">
                <a:extLst>
                  <a:ext uri="{FF2B5EF4-FFF2-40B4-BE49-F238E27FC236}">
                    <a16:creationId xmlns:a16="http://schemas.microsoft.com/office/drawing/2014/main" id="{88525FA3-706E-4BDF-BE6B-B73FA759599C}"/>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8" name="Freeform 24">
                <a:extLst>
                  <a:ext uri="{FF2B5EF4-FFF2-40B4-BE49-F238E27FC236}">
                    <a16:creationId xmlns:a16="http://schemas.microsoft.com/office/drawing/2014/main" id="{E8DF8D0F-E1B4-4BB4-9744-381E6A93F034}"/>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9" name="Freeform 25">
                <a:extLst>
                  <a:ext uri="{FF2B5EF4-FFF2-40B4-BE49-F238E27FC236}">
                    <a16:creationId xmlns:a16="http://schemas.microsoft.com/office/drawing/2014/main" id="{FC7B8952-19AD-457B-8510-5E58F66CD884}"/>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30" name="Freeform 26">
                <a:extLst>
                  <a:ext uri="{FF2B5EF4-FFF2-40B4-BE49-F238E27FC236}">
                    <a16:creationId xmlns:a16="http://schemas.microsoft.com/office/drawing/2014/main" id="{6E695BE6-6535-43B4-82D3-A8EA852926E8}"/>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31" name="Freeform 27">
                <a:extLst>
                  <a:ext uri="{FF2B5EF4-FFF2-40B4-BE49-F238E27FC236}">
                    <a16:creationId xmlns:a16="http://schemas.microsoft.com/office/drawing/2014/main" id="{3E8047B9-90E4-4819-825A-0C3FC2663715}"/>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grpSp>
        <p:grpSp>
          <p:nvGrpSpPr>
            <p:cNvPr id="5" name="Group 28">
              <a:extLst>
                <a:ext uri="{FF2B5EF4-FFF2-40B4-BE49-F238E27FC236}">
                  <a16:creationId xmlns:a16="http://schemas.microsoft.com/office/drawing/2014/main" id="{DBB1A4F8-F0C8-44C9-A80C-773934651A9E}"/>
                </a:ext>
              </a:extLst>
            </p:cNvPr>
            <p:cNvGrpSpPr>
              <a:grpSpLocks/>
            </p:cNvGrpSpPr>
            <p:nvPr/>
          </p:nvGrpSpPr>
          <p:grpSpPr bwMode="auto">
            <a:xfrm>
              <a:off x="0" y="0"/>
              <a:ext cx="1246" cy="1232"/>
              <a:chOff x="0" y="0"/>
              <a:chExt cx="1246" cy="1232"/>
            </a:xfrm>
          </p:grpSpPr>
          <p:sp>
            <p:nvSpPr>
              <p:cNvPr id="6" name="Rectangle 29">
                <a:extLst>
                  <a:ext uri="{FF2B5EF4-FFF2-40B4-BE49-F238E27FC236}">
                    <a16:creationId xmlns:a16="http://schemas.microsoft.com/office/drawing/2014/main" id="{36484B82-BDF7-4569-AFEB-777F634C88FD}"/>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sp>
            <p:nvSpPr>
              <p:cNvPr id="7" name="Rectangle 30">
                <a:extLst>
                  <a:ext uri="{FF2B5EF4-FFF2-40B4-BE49-F238E27FC236}">
                    <a16:creationId xmlns:a16="http://schemas.microsoft.com/office/drawing/2014/main" id="{C003631C-15D8-4E67-9635-1FC4016AFB31}"/>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sp>
            <p:nvSpPr>
              <p:cNvPr id="8" name="Rectangle 31">
                <a:extLst>
                  <a:ext uri="{FF2B5EF4-FFF2-40B4-BE49-F238E27FC236}">
                    <a16:creationId xmlns:a16="http://schemas.microsoft.com/office/drawing/2014/main" id="{96F0CF46-D39C-4B88-AF24-18FD46BAAF8C}"/>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grpSp>
      </p:grpSp>
      <p:sp>
        <p:nvSpPr>
          <p:cNvPr id="32" name="Rectangle 32">
            <a:extLst>
              <a:ext uri="{FF2B5EF4-FFF2-40B4-BE49-F238E27FC236}">
                <a16:creationId xmlns:a16="http://schemas.microsoft.com/office/drawing/2014/main" id="{CAD35AAF-133D-4555-BF4E-EB2C8321204D}"/>
              </a:ext>
            </a:extLst>
          </p:cNvPr>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a:extLst>
              <a:ext uri="{FF2B5EF4-FFF2-40B4-BE49-F238E27FC236}">
                <a16:creationId xmlns:a16="http://schemas.microsoft.com/office/drawing/2014/main" id="{EC1A90FC-3B00-421A-BB12-FD28F8C55502}"/>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a:extLst>
              <a:ext uri="{FF2B5EF4-FFF2-40B4-BE49-F238E27FC236}">
                <a16:creationId xmlns:a16="http://schemas.microsoft.com/office/drawing/2014/main" id="{F860184E-EF5F-4D89-9607-95283F22C2C5}"/>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sp>
        <p:nvSpPr>
          <p:cNvPr id="35" name="Rectangle 35">
            <a:extLst>
              <a:ext uri="{FF2B5EF4-FFF2-40B4-BE49-F238E27FC236}">
                <a16:creationId xmlns:a16="http://schemas.microsoft.com/office/drawing/2014/main" id="{99C1C9B0-6BBF-47B9-B49B-FB7EF9521870}"/>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sp>
        <p:nvSpPr>
          <p:cNvPr id="36" name="Rectangle 36">
            <a:extLst>
              <a:ext uri="{FF2B5EF4-FFF2-40B4-BE49-F238E27FC236}">
                <a16:creationId xmlns:a16="http://schemas.microsoft.com/office/drawing/2014/main" id="{FFAB60BB-FB3D-4731-A81F-72ACB54CF2D6}"/>
              </a:ext>
            </a:extLst>
          </p:cNvPr>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a:extLst>
              <a:ext uri="{FF2B5EF4-FFF2-40B4-BE49-F238E27FC236}">
                <a16:creationId xmlns:a16="http://schemas.microsoft.com/office/drawing/2014/main" id="{5077BE5E-AA68-4434-B8AF-57E2EBDD8AA8}"/>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36897806"/>
      </p:ext>
    </p:extLst>
  </p:cSld>
  <p:clrMapOvr>
    <a:masterClrMapping/>
  </p:clrMapOvr>
  <p:transition spd="med">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74ED1D3-A706-4CD3-BD28-0FD24BDEFD7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D904010C-CBCB-4A59-9DBF-B02096AC7FF7}"/>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9825F559-7805-4DAC-B746-6161335839C8}"/>
              </a:ext>
            </a:extLst>
          </p:cNvPr>
          <p:cNvSpPr>
            <a:spLocks noGrp="1" noChangeArrowheads="1"/>
          </p:cNvSpPr>
          <p:nvPr>
            <p:ph type="sldNum" sz="quarter" idx="12"/>
          </p:nvPr>
        </p:nvSpPr>
        <p:spPr/>
        <p:txBody>
          <a:bodyPr/>
          <a:lstStyle>
            <a:lvl1pPr>
              <a:defRPr/>
            </a:lvl1pPr>
          </a:lstStyle>
          <a:p>
            <a:fld id="{997C7B88-0557-4B91-8430-DF2B9DA67888}" type="slidenum">
              <a:rPr lang="en-US" altLang="en-US"/>
              <a:pPr/>
              <a:t>‹#›</a:t>
            </a:fld>
            <a:endParaRPr lang="en-US" altLang="en-US"/>
          </a:p>
        </p:txBody>
      </p:sp>
    </p:spTree>
    <p:extLst>
      <p:ext uri="{BB962C8B-B14F-4D97-AF65-F5344CB8AC3E}">
        <p14:creationId xmlns:p14="http://schemas.microsoft.com/office/powerpoint/2010/main" val="1045384959"/>
      </p:ext>
    </p:extLst>
  </p:cSld>
  <p:clrMapOvr>
    <a:masterClrMapping/>
  </p:clrMapOvr>
  <p:transition advClick="0" advTm="5000"/>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43D289-AB7B-4302-8484-36A72F370BAD}"/>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E7E75CA7-1540-4731-BE9F-F5141C8400CD}"/>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028B5C0E-89AC-4187-8D21-78E14B1DB55A}"/>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a:extLst>
              <a:ext uri="{FF2B5EF4-FFF2-40B4-BE49-F238E27FC236}">
                <a16:creationId xmlns:a16="http://schemas.microsoft.com/office/drawing/2014/main" id="{707406E9-3969-4F28-B6CD-198864C68A0E}"/>
              </a:ext>
            </a:extLst>
          </p:cNvPr>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DDA540F8-52F8-482F-9C49-85D972C8BDB2}" type="datetimeFigureOut">
              <a:rPr lang="en-NZ"/>
              <a:pPr>
                <a:defRPr/>
              </a:pPr>
              <a:t>10/05/19</a:t>
            </a:fld>
            <a:endParaRPr lang="en-NZ"/>
          </a:p>
        </p:txBody>
      </p:sp>
      <p:sp>
        <p:nvSpPr>
          <p:cNvPr id="10" name="Footer Placeholder 16">
            <a:extLst>
              <a:ext uri="{FF2B5EF4-FFF2-40B4-BE49-F238E27FC236}">
                <a16:creationId xmlns:a16="http://schemas.microsoft.com/office/drawing/2014/main" id="{2E2A31C3-2A0C-4ED8-945F-90AA39AD2802}"/>
              </a:ext>
            </a:extLst>
          </p:cNvPr>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a:extLst>
              <a:ext uri="{FF2B5EF4-FFF2-40B4-BE49-F238E27FC236}">
                <a16:creationId xmlns:a16="http://schemas.microsoft.com/office/drawing/2014/main" id="{4D6D7B01-E5F2-4705-84F5-49A0EB0273EA}"/>
              </a:ext>
            </a:extLst>
          </p:cNvPr>
          <p:cNvSpPr>
            <a:spLocks noGrp="1"/>
          </p:cNvSpPr>
          <p:nvPr>
            <p:ph type="sldNum" sz="quarter" idx="12"/>
          </p:nvPr>
        </p:nvSpPr>
        <p:spPr>
          <a:xfrm>
            <a:off x="8001000" y="228600"/>
            <a:ext cx="838200" cy="381000"/>
          </a:xfrm>
        </p:spPr>
        <p:txBody>
          <a:bodyPr/>
          <a:lstStyle>
            <a:lvl1pPr>
              <a:defRPr>
                <a:solidFill>
                  <a:srgbClr val="EBDDC3"/>
                </a:solidFill>
              </a:defRPr>
            </a:lvl1pPr>
          </a:lstStyle>
          <a:p>
            <a:fld id="{42EB7595-D8BD-4AA7-9D11-27A90A3AEDF8}" type="slidenum">
              <a:rPr lang="en-NZ" altLang="en-US"/>
              <a:pPr/>
              <a:t>‹#›</a:t>
            </a:fld>
            <a:endParaRPr lang="en-NZ" altLang="en-US"/>
          </a:p>
        </p:txBody>
      </p:sp>
    </p:spTree>
    <p:extLst>
      <p:ext uri="{BB962C8B-B14F-4D97-AF65-F5344CB8AC3E}">
        <p14:creationId xmlns:p14="http://schemas.microsoft.com/office/powerpoint/2010/main" val="1763763822"/>
      </p:ext>
    </p:extLst>
  </p:cSld>
  <p:clrMapOvr>
    <a:overrideClrMapping bg1="dk1" tx1="lt1" bg2="dk2" tx2="lt2" accent1="accent1" accent2="accent2" accent3="accent3" accent4="accent4" accent5="accent5" accent6="accent6" hlink="hlink" folHlink="folHlink"/>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4DB29-0B14-4755-ABAA-2281669FAC3E}"/>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36C59AC-F8E7-4A2A-AE16-D78BBFE4FBCA}" type="datetimeFigureOut">
              <a:rPr lang="en-NZ"/>
              <a:pPr>
                <a:defRPr/>
              </a:pPr>
              <a:t>10/05/19</a:t>
            </a:fld>
            <a:endParaRPr lang="en-NZ"/>
          </a:p>
        </p:txBody>
      </p:sp>
      <p:sp>
        <p:nvSpPr>
          <p:cNvPr id="5" name="Footer Placeholder 4">
            <a:extLst>
              <a:ext uri="{FF2B5EF4-FFF2-40B4-BE49-F238E27FC236}">
                <a16:creationId xmlns:a16="http://schemas.microsoft.com/office/drawing/2014/main" id="{141A83AD-F82E-4E3B-A4FB-44290C28AF70}"/>
              </a:ext>
            </a:extLst>
          </p:cNvPr>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a:extLst>
              <a:ext uri="{FF2B5EF4-FFF2-40B4-BE49-F238E27FC236}">
                <a16:creationId xmlns:a16="http://schemas.microsoft.com/office/drawing/2014/main" id="{EBF215E4-BD25-47DC-93D6-F098CAB9949E}"/>
              </a:ext>
            </a:extLst>
          </p:cNvPr>
          <p:cNvSpPr>
            <a:spLocks noGrp="1"/>
          </p:cNvSpPr>
          <p:nvPr>
            <p:ph type="sldNum" sz="quarter" idx="12"/>
          </p:nvPr>
        </p:nvSpPr>
        <p:spPr/>
        <p:txBody>
          <a:bodyPr/>
          <a:lstStyle>
            <a:lvl1pPr>
              <a:defRPr/>
            </a:lvl1pPr>
          </a:lstStyle>
          <a:p>
            <a:fld id="{28425C49-008B-4F95-8FF5-E37263EA5EF1}" type="slidenum">
              <a:rPr lang="en-NZ" altLang="en-US"/>
              <a:pPr/>
              <a:t>‹#›</a:t>
            </a:fld>
            <a:endParaRPr lang="en-NZ" altLang="en-US"/>
          </a:p>
        </p:txBody>
      </p:sp>
    </p:spTree>
    <p:extLst>
      <p:ext uri="{BB962C8B-B14F-4D97-AF65-F5344CB8AC3E}">
        <p14:creationId xmlns:p14="http://schemas.microsoft.com/office/powerpoint/2010/main" val="282529396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A54D32-C5A7-4369-B80F-91B9E9767227}"/>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8115C71A-F82C-489A-95BB-36C2E65A5839}"/>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A6903D82-3776-4203-B79D-4895A1A46AE8}"/>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CFDAE739-EEBC-46C2-ADFF-567325CEDB67}"/>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0C374E9-B42E-4856-9F58-F2DA3DCACE76}" type="datetimeFigureOut">
              <a:rPr lang="en-NZ"/>
              <a:pPr>
                <a:defRPr/>
              </a:pPr>
              <a:t>10/05/19</a:t>
            </a:fld>
            <a:endParaRPr lang="en-NZ"/>
          </a:p>
        </p:txBody>
      </p:sp>
      <p:sp>
        <p:nvSpPr>
          <p:cNvPr id="8" name="Slide Number Placeholder 12">
            <a:extLst>
              <a:ext uri="{FF2B5EF4-FFF2-40B4-BE49-F238E27FC236}">
                <a16:creationId xmlns:a16="http://schemas.microsoft.com/office/drawing/2014/main" id="{683952E8-7DC3-44B5-A0CC-7D0043D742E5}"/>
              </a:ext>
            </a:extLst>
          </p:cNvPr>
          <p:cNvSpPr>
            <a:spLocks noGrp="1"/>
          </p:cNvSpPr>
          <p:nvPr>
            <p:ph type="sldNum" sz="quarter" idx="11"/>
          </p:nvPr>
        </p:nvSpPr>
        <p:spPr>
          <a:xfrm>
            <a:off x="0" y="1752600"/>
            <a:ext cx="1295400" cy="701675"/>
          </a:xfrm>
        </p:spPr>
        <p:txBody>
          <a:bodyPr>
            <a:noAutofit/>
          </a:bodyPr>
          <a:lstStyle>
            <a:lvl1pPr>
              <a:defRPr sz="2400"/>
            </a:lvl1pPr>
          </a:lstStyle>
          <a:p>
            <a:fld id="{BA9A93DE-3A7B-43B3-AC75-22742B51AACB}" type="slidenum">
              <a:rPr lang="en-NZ" altLang="en-US"/>
              <a:pPr/>
              <a:t>‹#›</a:t>
            </a:fld>
            <a:endParaRPr lang="en-NZ" altLang="en-US"/>
          </a:p>
        </p:txBody>
      </p:sp>
      <p:sp>
        <p:nvSpPr>
          <p:cNvPr id="9" name="Footer Placeholder 13">
            <a:extLst>
              <a:ext uri="{FF2B5EF4-FFF2-40B4-BE49-F238E27FC236}">
                <a16:creationId xmlns:a16="http://schemas.microsoft.com/office/drawing/2014/main" id="{24591E5B-C63A-49C4-967E-D2461F56A252}"/>
              </a:ext>
            </a:extLst>
          </p:cNvPr>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82334277"/>
      </p:ext>
    </p:extLst>
  </p:cSld>
  <p:clrMapOvr>
    <a:overrideClrMapping bg1="lt1" tx1="dk1" bg2="lt2" tx2="dk2" accent1="accent1" accent2="accent2" accent3="accent3" accent4="accent4" accent5="accent5" accent6="accent6" hlink="hlink" folHlink="folHlink"/>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B295FB94-E099-4356-B7CC-2849E9896B47}"/>
              </a:ext>
            </a:extLst>
          </p:cNvPr>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47C4B852-50D4-4DD7-AB76-608A8199BFF4}" type="datetimeFigureOut">
              <a:rPr lang="en-NZ"/>
              <a:pPr>
                <a:defRPr/>
              </a:pPr>
              <a:t>10/05/19</a:t>
            </a:fld>
            <a:endParaRPr lang="en-NZ"/>
          </a:p>
        </p:txBody>
      </p:sp>
      <p:sp>
        <p:nvSpPr>
          <p:cNvPr id="6" name="Slide Number Placeholder 9">
            <a:extLst>
              <a:ext uri="{FF2B5EF4-FFF2-40B4-BE49-F238E27FC236}">
                <a16:creationId xmlns:a16="http://schemas.microsoft.com/office/drawing/2014/main" id="{20046923-8D83-4B97-AE75-2198198BF10F}"/>
              </a:ext>
            </a:extLst>
          </p:cNvPr>
          <p:cNvSpPr>
            <a:spLocks noGrp="1"/>
          </p:cNvSpPr>
          <p:nvPr>
            <p:ph type="sldNum" sz="quarter" idx="11"/>
          </p:nvPr>
        </p:nvSpPr>
        <p:spPr/>
        <p:txBody>
          <a:bodyPr/>
          <a:lstStyle>
            <a:lvl1pPr>
              <a:defRPr/>
            </a:lvl1pPr>
          </a:lstStyle>
          <a:p>
            <a:fld id="{48A99C8B-43E1-4726-9981-49AB9B418337}" type="slidenum">
              <a:rPr lang="en-NZ" altLang="en-US"/>
              <a:pPr/>
              <a:t>‹#›</a:t>
            </a:fld>
            <a:endParaRPr lang="en-NZ" altLang="en-US"/>
          </a:p>
        </p:txBody>
      </p:sp>
      <p:sp>
        <p:nvSpPr>
          <p:cNvPr id="7" name="Footer Placeholder 11">
            <a:extLst>
              <a:ext uri="{FF2B5EF4-FFF2-40B4-BE49-F238E27FC236}">
                <a16:creationId xmlns:a16="http://schemas.microsoft.com/office/drawing/2014/main" id="{EEF79FBD-174C-4787-BFB7-5B49FE184B3B}"/>
              </a:ext>
            </a:extLst>
          </p:cNvPr>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4068427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a:extLst>
              <a:ext uri="{FF2B5EF4-FFF2-40B4-BE49-F238E27FC236}">
                <a16:creationId xmlns:a16="http://schemas.microsoft.com/office/drawing/2014/main" id="{49B44DC1-3460-4664-9ACD-75B4DFE3F778}"/>
              </a:ext>
            </a:extLst>
          </p:cNvPr>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207FBE4-2559-4F98-9C75-E4E2D9F37E3E}" type="datetimeFigureOut">
              <a:rPr lang="en-NZ"/>
              <a:pPr>
                <a:defRPr/>
              </a:pPr>
              <a:t>10/05/19</a:t>
            </a:fld>
            <a:endParaRPr lang="en-NZ"/>
          </a:p>
        </p:txBody>
      </p:sp>
      <p:sp>
        <p:nvSpPr>
          <p:cNvPr id="8" name="Slide Number Placeholder 11">
            <a:extLst>
              <a:ext uri="{FF2B5EF4-FFF2-40B4-BE49-F238E27FC236}">
                <a16:creationId xmlns:a16="http://schemas.microsoft.com/office/drawing/2014/main" id="{EE709678-2923-42B6-9A81-EB775A2A628F}"/>
              </a:ext>
            </a:extLst>
          </p:cNvPr>
          <p:cNvSpPr>
            <a:spLocks noGrp="1"/>
          </p:cNvSpPr>
          <p:nvPr>
            <p:ph type="sldNum" sz="quarter" idx="11"/>
          </p:nvPr>
        </p:nvSpPr>
        <p:spPr/>
        <p:txBody>
          <a:bodyPr/>
          <a:lstStyle>
            <a:lvl1pPr>
              <a:defRPr/>
            </a:lvl1pPr>
          </a:lstStyle>
          <a:p>
            <a:fld id="{5EE61DCA-2DBC-440D-834E-4F76EFB16158}" type="slidenum">
              <a:rPr lang="en-NZ" altLang="en-US"/>
              <a:pPr/>
              <a:t>‹#›</a:t>
            </a:fld>
            <a:endParaRPr lang="en-NZ" altLang="en-US"/>
          </a:p>
        </p:txBody>
      </p:sp>
      <p:sp>
        <p:nvSpPr>
          <p:cNvPr id="9" name="Footer Placeholder 13">
            <a:extLst>
              <a:ext uri="{FF2B5EF4-FFF2-40B4-BE49-F238E27FC236}">
                <a16:creationId xmlns:a16="http://schemas.microsoft.com/office/drawing/2014/main" id="{2A1AE607-628A-48EF-8C10-61EF96BADADF}"/>
              </a:ext>
            </a:extLst>
          </p:cNvPr>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1280652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D74795-0ED5-4D9C-BD7E-12A0E97CCA15}"/>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2216F7FD-F16A-4507-8920-A0286F3C99CE}" type="datetimeFigureOut">
              <a:rPr lang="en-NZ"/>
              <a:pPr>
                <a:defRPr/>
              </a:pPr>
              <a:t>10/05/19</a:t>
            </a:fld>
            <a:endParaRPr lang="en-NZ"/>
          </a:p>
        </p:txBody>
      </p:sp>
      <p:sp>
        <p:nvSpPr>
          <p:cNvPr id="4" name="Footer Placeholder 3">
            <a:extLst>
              <a:ext uri="{FF2B5EF4-FFF2-40B4-BE49-F238E27FC236}">
                <a16:creationId xmlns:a16="http://schemas.microsoft.com/office/drawing/2014/main" id="{4BED8F56-9E03-40F6-B2F6-86DC04AF4980}"/>
              </a:ext>
            </a:extLst>
          </p:cNvPr>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a:extLst>
              <a:ext uri="{FF2B5EF4-FFF2-40B4-BE49-F238E27FC236}">
                <a16:creationId xmlns:a16="http://schemas.microsoft.com/office/drawing/2014/main" id="{BB1FE939-1CAA-48C3-881A-4484C417BF40}"/>
              </a:ext>
            </a:extLst>
          </p:cNvPr>
          <p:cNvSpPr>
            <a:spLocks noGrp="1"/>
          </p:cNvSpPr>
          <p:nvPr>
            <p:ph type="sldNum" sz="quarter" idx="12"/>
          </p:nvPr>
        </p:nvSpPr>
        <p:spPr/>
        <p:txBody>
          <a:bodyPr/>
          <a:lstStyle>
            <a:lvl1pPr>
              <a:defRPr/>
            </a:lvl1pPr>
          </a:lstStyle>
          <a:p>
            <a:fld id="{A98E9ACF-8E1C-45FD-8EA2-5516C1230CE2}" type="slidenum">
              <a:rPr lang="en-NZ" altLang="en-US"/>
              <a:pPr/>
              <a:t>‹#›</a:t>
            </a:fld>
            <a:endParaRPr lang="en-NZ" altLang="en-US"/>
          </a:p>
        </p:txBody>
      </p:sp>
    </p:spTree>
    <p:extLst>
      <p:ext uri="{BB962C8B-B14F-4D97-AF65-F5344CB8AC3E}">
        <p14:creationId xmlns:p14="http://schemas.microsoft.com/office/powerpoint/2010/main" val="160247504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4D070E-4B3E-4082-A62D-0478468FE384}"/>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FE4B15A-BBEC-4D6B-80C3-F802483B2821}" type="datetimeFigureOut">
              <a:rPr lang="en-NZ"/>
              <a:pPr>
                <a:defRPr/>
              </a:pPr>
              <a:t>10/05/19</a:t>
            </a:fld>
            <a:endParaRPr lang="en-NZ"/>
          </a:p>
        </p:txBody>
      </p:sp>
      <p:sp>
        <p:nvSpPr>
          <p:cNvPr id="3" name="Footer Placeholder 2">
            <a:extLst>
              <a:ext uri="{FF2B5EF4-FFF2-40B4-BE49-F238E27FC236}">
                <a16:creationId xmlns:a16="http://schemas.microsoft.com/office/drawing/2014/main" id="{13A0CD73-86E7-4757-A823-56D02A5E4281}"/>
              </a:ext>
            </a:extLst>
          </p:cNvPr>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a:extLst>
              <a:ext uri="{FF2B5EF4-FFF2-40B4-BE49-F238E27FC236}">
                <a16:creationId xmlns:a16="http://schemas.microsoft.com/office/drawing/2014/main" id="{C6DC3DAE-E8B1-47BE-931F-75178CE96A4B}"/>
              </a:ext>
            </a:extLst>
          </p:cNvPr>
          <p:cNvSpPr>
            <a:spLocks noGrp="1"/>
          </p:cNvSpPr>
          <p:nvPr>
            <p:ph type="sldNum" sz="quarter" idx="12"/>
          </p:nvPr>
        </p:nvSpPr>
        <p:spPr>
          <a:xfrm>
            <a:off x="0" y="6248400"/>
            <a:ext cx="533400" cy="381000"/>
          </a:xfrm>
        </p:spPr>
        <p:txBody>
          <a:bodyPr/>
          <a:lstStyle>
            <a:lvl1pPr>
              <a:defRPr>
                <a:solidFill>
                  <a:srgbClr val="775F55"/>
                </a:solidFill>
              </a:defRPr>
            </a:lvl1pPr>
          </a:lstStyle>
          <a:p>
            <a:fld id="{C114C13C-CD46-47A8-8EFA-59AD0DBBDF61}" type="slidenum">
              <a:rPr lang="en-NZ" altLang="en-US"/>
              <a:pPr/>
              <a:t>‹#›</a:t>
            </a:fld>
            <a:endParaRPr lang="en-NZ" altLang="en-US"/>
          </a:p>
        </p:txBody>
      </p:sp>
    </p:spTree>
    <p:extLst>
      <p:ext uri="{BB962C8B-B14F-4D97-AF65-F5344CB8AC3E}">
        <p14:creationId xmlns:p14="http://schemas.microsoft.com/office/powerpoint/2010/main" val="414082876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E7A816-BECC-4711-9B06-DAE2F900C2A1}"/>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ED2FD13-A801-46D3-9881-736DCAF753BC}" type="datetimeFigureOut">
              <a:rPr lang="en-NZ"/>
              <a:pPr>
                <a:defRPr/>
              </a:pPr>
              <a:t>10/05/19</a:t>
            </a:fld>
            <a:endParaRPr lang="en-NZ"/>
          </a:p>
        </p:txBody>
      </p:sp>
      <p:sp>
        <p:nvSpPr>
          <p:cNvPr id="6" name="Footer Placeholder 5">
            <a:extLst>
              <a:ext uri="{FF2B5EF4-FFF2-40B4-BE49-F238E27FC236}">
                <a16:creationId xmlns:a16="http://schemas.microsoft.com/office/drawing/2014/main" id="{E442D227-A247-4091-A98D-AF0FE12BC923}"/>
              </a:ext>
            </a:extLst>
          </p:cNvPr>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a:extLst>
              <a:ext uri="{FF2B5EF4-FFF2-40B4-BE49-F238E27FC236}">
                <a16:creationId xmlns:a16="http://schemas.microsoft.com/office/drawing/2014/main" id="{65CA0D84-E198-425E-9896-FABFEC4FE7EC}"/>
              </a:ext>
            </a:extLst>
          </p:cNvPr>
          <p:cNvSpPr>
            <a:spLocks noGrp="1"/>
          </p:cNvSpPr>
          <p:nvPr>
            <p:ph type="sldNum" sz="quarter" idx="12"/>
          </p:nvPr>
        </p:nvSpPr>
        <p:spPr/>
        <p:txBody>
          <a:bodyPr/>
          <a:lstStyle>
            <a:lvl1pPr>
              <a:defRPr/>
            </a:lvl1pPr>
          </a:lstStyle>
          <a:p>
            <a:fld id="{3D695778-4D11-42E1-90BD-833D06747219}" type="slidenum">
              <a:rPr lang="en-NZ" altLang="en-US"/>
              <a:pPr/>
              <a:t>‹#›</a:t>
            </a:fld>
            <a:endParaRPr lang="en-NZ" altLang="en-US"/>
          </a:p>
        </p:txBody>
      </p:sp>
    </p:spTree>
    <p:extLst>
      <p:ext uri="{BB962C8B-B14F-4D97-AF65-F5344CB8AC3E}">
        <p14:creationId xmlns:p14="http://schemas.microsoft.com/office/powerpoint/2010/main" val="9930441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479E9F-6CE9-4E90-AD15-102283A394F9}"/>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9DCCC7FE-E29C-43BE-B34B-F36C02FA411E}"/>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BCA4F8D3-D85A-48DB-A2EB-D7C72369B96A}"/>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a:extLst>
              <a:ext uri="{FF2B5EF4-FFF2-40B4-BE49-F238E27FC236}">
                <a16:creationId xmlns:a16="http://schemas.microsoft.com/office/drawing/2014/main" id="{6E5FF1F0-3906-4CC3-AE39-26BA2DF8830A}"/>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a:extLst>
              <a:ext uri="{FF2B5EF4-FFF2-40B4-BE49-F238E27FC236}">
                <a16:creationId xmlns:a16="http://schemas.microsoft.com/office/drawing/2014/main" id="{C9F66513-4ABD-47D8-A7A6-DE735B46DC7E}"/>
              </a:ext>
            </a:extLst>
          </p:cNvPr>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74C2FBE2-B039-4F71-9E1F-80CF681DAF89}" type="datetimeFigureOut">
              <a:rPr lang="en-NZ"/>
              <a:pPr>
                <a:defRPr/>
              </a:pPr>
              <a:t>10/05/19</a:t>
            </a:fld>
            <a:endParaRPr lang="en-NZ"/>
          </a:p>
        </p:txBody>
      </p:sp>
      <p:sp>
        <p:nvSpPr>
          <p:cNvPr id="10" name="Slide Number Placeholder 12">
            <a:extLst>
              <a:ext uri="{FF2B5EF4-FFF2-40B4-BE49-F238E27FC236}">
                <a16:creationId xmlns:a16="http://schemas.microsoft.com/office/drawing/2014/main" id="{CBF0B4BC-1A22-4B82-8013-7A1D94B3F82C}"/>
              </a:ext>
            </a:extLst>
          </p:cNvPr>
          <p:cNvSpPr>
            <a:spLocks noGrp="1"/>
          </p:cNvSpPr>
          <p:nvPr>
            <p:ph type="sldNum" sz="quarter" idx="11"/>
          </p:nvPr>
        </p:nvSpPr>
        <p:spPr>
          <a:xfrm>
            <a:off x="0" y="4667250"/>
            <a:ext cx="1447800" cy="663575"/>
          </a:xfrm>
        </p:spPr>
        <p:txBody>
          <a:bodyPr/>
          <a:lstStyle>
            <a:lvl1pPr>
              <a:defRPr sz="2800"/>
            </a:lvl1pPr>
          </a:lstStyle>
          <a:p>
            <a:fld id="{5E667997-F91A-41DE-A27B-30150151A5F6}" type="slidenum">
              <a:rPr lang="en-NZ" altLang="en-US"/>
              <a:pPr/>
              <a:t>‹#›</a:t>
            </a:fld>
            <a:endParaRPr lang="en-NZ" altLang="en-US"/>
          </a:p>
        </p:txBody>
      </p:sp>
      <p:sp>
        <p:nvSpPr>
          <p:cNvPr id="11" name="Footer Placeholder 13">
            <a:extLst>
              <a:ext uri="{FF2B5EF4-FFF2-40B4-BE49-F238E27FC236}">
                <a16:creationId xmlns:a16="http://schemas.microsoft.com/office/drawing/2014/main" id="{EF6504F9-D718-4ABE-B801-6D74D61FF08F}"/>
              </a:ext>
            </a:extLst>
          </p:cNvPr>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50340931"/>
      </p:ext>
    </p:extLst>
  </p:cSld>
  <p:clrMapOvr>
    <a:overrideClrMapping bg1="lt1" tx1="dk1" bg2="lt2" tx2="dk2" accent1="accent1" accent2="accent2" accent3="accent3" accent4="accent4" accent5="accent5" accent6="accent6" hlink="hlink" folHlink="folHlink"/>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5C179-E0A1-4850-8025-F396BE19A071}"/>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9A76416-E8CA-41AC-9A3B-39715CF4B918}" type="datetimeFigureOut">
              <a:rPr lang="en-NZ"/>
              <a:pPr>
                <a:defRPr/>
              </a:pPr>
              <a:t>10/05/19</a:t>
            </a:fld>
            <a:endParaRPr lang="en-NZ"/>
          </a:p>
        </p:txBody>
      </p:sp>
      <p:sp>
        <p:nvSpPr>
          <p:cNvPr id="5" name="Footer Placeholder 4">
            <a:extLst>
              <a:ext uri="{FF2B5EF4-FFF2-40B4-BE49-F238E27FC236}">
                <a16:creationId xmlns:a16="http://schemas.microsoft.com/office/drawing/2014/main" id="{924BFC3F-CDDD-460A-B122-7D1AA0B448C7}"/>
              </a:ext>
            </a:extLst>
          </p:cNvPr>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a:extLst>
              <a:ext uri="{FF2B5EF4-FFF2-40B4-BE49-F238E27FC236}">
                <a16:creationId xmlns:a16="http://schemas.microsoft.com/office/drawing/2014/main" id="{D0117E9F-AF4A-455B-89B4-4876115A9ADF}"/>
              </a:ext>
            </a:extLst>
          </p:cNvPr>
          <p:cNvSpPr>
            <a:spLocks noGrp="1"/>
          </p:cNvSpPr>
          <p:nvPr>
            <p:ph type="sldNum" sz="quarter" idx="12"/>
          </p:nvPr>
        </p:nvSpPr>
        <p:spPr/>
        <p:txBody>
          <a:bodyPr/>
          <a:lstStyle>
            <a:lvl1pPr>
              <a:defRPr/>
            </a:lvl1pPr>
          </a:lstStyle>
          <a:p>
            <a:fld id="{8828F9B4-8A77-461A-8260-F70FFC0B0665}" type="slidenum">
              <a:rPr lang="en-NZ" altLang="en-US"/>
              <a:pPr/>
              <a:t>‹#›</a:t>
            </a:fld>
            <a:endParaRPr lang="en-NZ" altLang="en-US"/>
          </a:p>
        </p:txBody>
      </p:sp>
    </p:spTree>
    <p:extLst>
      <p:ext uri="{BB962C8B-B14F-4D97-AF65-F5344CB8AC3E}">
        <p14:creationId xmlns:p14="http://schemas.microsoft.com/office/powerpoint/2010/main" val="28438863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3218" name="Rectangle 2"/>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393219" name="Rectangle 3"/>
          <p:cNvSpPr>
            <a:spLocks noGrp="1" noChangeArrowheads="1"/>
          </p:cNvSpPr>
          <p:nvPr>
            <p:ph type="subTitle" idx="1"/>
          </p:nvPr>
        </p:nvSpPr>
        <p:spPr>
          <a:xfrm>
            <a:off x="2895600" y="4191000"/>
            <a:ext cx="5562600" cy="1600200"/>
          </a:xfrm>
        </p:spPr>
        <p:txBody>
          <a:bodyPr/>
          <a:lstStyle>
            <a:lvl1pPr marL="0" indent="0" algn="r">
              <a:buFont typeface="Tahoma" pitchFamily="-112" charset="-52"/>
              <a:buNone/>
              <a:defRPr sz="2800"/>
            </a:lvl1pPr>
          </a:lstStyle>
          <a:p>
            <a:r>
              <a:rPr lang="en-US"/>
              <a:t>Click to edit Master subtitle style</a:t>
            </a:r>
          </a:p>
        </p:txBody>
      </p:sp>
      <p:sp>
        <p:nvSpPr>
          <p:cNvPr id="4" name="Rectangle 4">
            <a:extLst>
              <a:ext uri="{FF2B5EF4-FFF2-40B4-BE49-F238E27FC236}">
                <a16:creationId xmlns:a16="http://schemas.microsoft.com/office/drawing/2014/main" id="{FD2FE42F-A07B-4281-A241-9DF76CAFE399}"/>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9FF59264-0648-4862-8B9F-528019F030E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84D3566B-410B-430F-8ADE-122CCD23346D}"/>
              </a:ext>
            </a:extLst>
          </p:cNvPr>
          <p:cNvSpPr>
            <a:spLocks noGrp="1" noChangeArrowheads="1"/>
          </p:cNvSpPr>
          <p:nvPr>
            <p:ph type="sldNum" sz="quarter" idx="12"/>
          </p:nvPr>
        </p:nvSpPr>
        <p:spPr/>
        <p:txBody>
          <a:bodyPr/>
          <a:lstStyle>
            <a:lvl1pPr eaLnBrk="1" hangingPunct="1">
              <a:defRPr/>
            </a:lvl1pPr>
          </a:lstStyle>
          <a:p>
            <a:fld id="{F0D43EC9-24A5-49FA-8B80-AEA103627395}" type="slidenum">
              <a:rPr lang="en-US" altLang="en-US"/>
              <a:pPr/>
              <a:t>‹#›</a:t>
            </a:fld>
            <a:endParaRPr lang="en-US" altLang="en-US"/>
          </a:p>
        </p:txBody>
      </p:sp>
    </p:spTree>
    <p:extLst>
      <p:ext uri="{BB962C8B-B14F-4D97-AF65-F5344CB8AC3E}">
        <p14:creationId xmlns:p14="http://schemas.microsoft.com/office/powerpoint/2010/main" val="252563901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D6A49-20A0-4E33-915B-B67FFC7B46F5}"/>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54EDF562-4BF4-4886-880C-2CB8D7DDE3EC}"/>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587B5ED7-0AF8-4C0E-B846-8299D80D8BA8}"/>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0E994B-E74D-471D-81EB-5FE1AF6D70DA}"/>
              </a:ext>
            </a:extLst>
          </p:cNvPr>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6B089618-CAC0-4917-989A-6CFA75906D0A}" type="datetimeFigureOut">
              <a:rPr lang="en-NZ"/>
              <a:pPr>
                <a:defRPr/>
              </a:pPr>
              <a:t>10/05/19</a:t>
            </a:fld>
            <a:endParaRPr lang="en-NZ"/>
          </a:p>
        </p:txBody>
      </p:sp>
      <p:sp>
        <p:nvSpPr>
          <p:cNvPr id="8" name="Footer Placeholder 4">
            <a:extLst>
              <a:ext uri="{FF2B5EF4-FFF2-40B4-BE49-F238E27FC236}">
                <a16:creationId xmlns:a16="http://schemas.microsoft.com/office/drawing/2014/main" id="{681B6EF5-7CE4-4F0E-B364-A996C2D3CF56}"/>
              </a:ext>
            </a:extLst>
          </p:cNvPr>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a:extLst>
              <a:ext uri="{FF2B5EF4-FFF2-40B4-BE49-F238E27FC236}">
                <a16:creationId xmlns:a16="http://schemas.microsoft.com/office/drawing/2014/main" id="{AA144D52-BB1B-490E-9694-78230AB09180}"/>
              </a:ext>
            </a:extLst>
          </p:cNvPr>
          <p:cNvSpPr>
            <a:spLocks noGrp="1"/>
          </p:cNvSpPr>
          <p:nvPr>
            <p:ph type="sldNum" sz="quarter" idx="12"/>
          </p:nvPr>
        </p:nvSpPr>
        <p:spPr>
          <a:xfrm rot="5400000">
            <a:off x="5989638" y="144462"/>
            <a:ext cx="533400" cy="244475"/>
          </a:xfrm>
        </p:spPr>
        <p:txBody>
          <a:bodyPr/>
          <a:lstStyle>
            <a:lvl1pPr>
              <a:defRPr/>
            </a:lvl1pPr>
          </a:lstStyle>
          <a:p>
            <a:fld id="{06C62A02-FC59-4884-91A6-428FBB235B57}" type="slidenum">
              <a:rPr lang="en-NZ" altLang="en-US"/>
              <a:pPr/>
              <a:t>‹#›</a:t>
            </a:fld>
            <a:endParaRPr lang="en-NZ" altLang="en-US"/>
          </a:p>
        </p:txBody>
      </p:sp>
    </p:spTree>
    <p:extLst>
      <p:ext uri="{BB962C8B-B14F-4D97-AF65-F5344CB8AC3E}">
        <p14:creationId xmlns:p14="http://schemas.microsoft.com/office/powerpoint/2010/main" val="1074643163"/>
      </p:ext>
    </p:extLst>
  </p:cSld>
  <p:clrMapOvr>
    <a:overrideClrMapping bg1="lt1" tx1="dk1" bg2="lt2" tx2="dk2" accent1="accent1" accent2="accent2" accent3="accent3" accent4="accent4" accent5="accent5" accent6="accent6" hlink="hlink" folHlink="folHlink"/>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F56FDF3-2392-43DB-8689-BE76A9B7224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08D124EF-3FBC-4DAB-8E5D-0CD78B3BEDDC}"/>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B4A28F37-B187-4A30-8F83-152881498BD4}"/>
              </a:ext>
            </a:extLst>
          </p:cNvPr>
          <p:cNvSpPr>
            <a:spLocks noGrp="1" noChangeArrowheads="1"/>
          </p:cNvSpPr>
          <p:nvPr>
            <p:ph type="sldNum" sz="quarter" idx="12"/>
          </p:nvPr>
        </p:nvSpPr>
        <p:spPr/>
        <p:txBody>
          <a:bodyPr/>
          <a:lstStyle>
            <a:lvl1pPr eaLnBrk="1" hangingPunct="1">
              <a:defRPr/>
            </a:lvl1pPr>
          </a:lstStyle>
          <a:p>
            <a:fld id="{14B033ED-377D-4564-B14B-6DB7B735ECB8}" type="slidenum">
              <a:rPr lang="en-US" altLang="en-US"/>
              <a:pPr/>
              <a:t>‹#›</a:t>
            </a:fld>
            <a:endParaRPr lang="en-US" altLang="en-US"/>
          </a:p>
        </p:txBody>
      </p:sp>
    </p:spTree>
    <p:extLst>
      <p:ext uri="{BB962C8B-B14F-4D97-AF65-F5344CB8AC3E}">
        <p14:creationId xmlns:p14="http://schemas.microsoft.com/office/powerpoint/2010/main" val="118927866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190148-356D-4356-B32B-73FEACB73002}"/>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C9EFF9E9-668F-419D-A220-290B865CBC7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DB2914EA-852B-4228-9AEB-4E14C72C877F}"/>
              </a:ext>
            </a:extLst>
          </p:cNvPr>
          <p:cNvSpPr>
            <a:spLocks noGrp="1" noChangeArrowheads="1"/>
          </p:cNvSpPr>
          <p:nvPr>
            <p:ph type="sldNum" sz="quarter" idx="12"/>
          </p:nvPr>
        </p:nvSpPr>
        <p:spPr/>
        <p:txBody>
          <a:bodyPr/>
          <a:lstStyle>
            <a:lvl1pPr eaLnBrk="1" hangingPunct="1">
              <a:defRPr/>
            </a:lvl1pPr>
          </a:lstStyle>
          <a:p>
            <a:fld id="{45883953-516E-4827-BDDC-91745393CB6B}" type="slidenum">
              <a:rPr lang="en-US" altLang="en-US"/>
              <a:pPr/>
              <a:t>‹#›</a:t>
            </a:fld>
            <a:endParaRPr lang="en-US" altLang="en-US"/>
          </a:p>
        </p:txBody>
      </p:sp>
    </p:spTree>
    <p:extLst>
      <p:ext uri="{BB962C8B-B14F-4D97-AF65-F5344CB8AC3E}">
        <p14:creationId xmlns:p14="http://schemas.microsoft.com/office/powerpoint/2010/main" val="171443163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E46389-9C94-4A23-A13F-F90A3F6DF71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07058B08-2266-4775-B4A3-D487D0C9559E}"/>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E09D1CA6-7AEB-45A3-B55D-C2CA2D02609F}"/>
              </a:ext>
            </a:extLst>
          </p:cNvPr>
          <p:cNvSpPr>
            <a:spLocks noGrp="1" noChangeArrowheads="1"/>
          </p:cNvSpPr>
          <p:nvPr>
            <p:ph type="sldNum" sz="quarter" idx="12"/>
          </p:nvPr>
        </p:nvSpPr>
        <p:spPr/>
        <p:txBody>
          <a:bodyPr/>
          <a:lstStyle>
            <a:lvl1pPr eaLnBrk="1" hangingPunct="1">
              <a:defRPr/>
            </a:lvl1pPr>
          </a:lstStyle>
          <a:p>
            <a:fld id="{B4EFBB87-5A3B-490B-BE64-647C298B54FA}" type="slidenum">
              <a:rPr lang="en-US" altLang="en-US"/>
              <a:pPr/>
              <a:t>‹#›</a:t>
            </a:fld>
            <a:endParaRPr lang="en-US" altLang="en-US"/>
          </a:p>
        </p:txBody>
      </p:sp>
    </p:spTree>
    <p:extLst>
      <p:ext uri="{BB962C8B-B14F-4D97-AF65-F5344CB8AC3E}">
        <p14:creationId xmlns:p14="http://schemas.microsoft.com/office/powerpoint/2010/main" val="134298021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A068E7-18C8-46EB-AE3C-42DB85E2CF1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1C004D1D-8E09-40F8-B453-31AB1502D13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689C46A9-2589-4C48-B4AC-8EBA279C3BD2}"/>
              </a:ext>
            </a:extLst>
          </p:cNvPr>
          <p:cNvSpPr>
            <a:spLocks noGrp="1" noChangeArrowheads="1"/>
          </p:cNvSpPr>
          <p:nvPr>
            <p:ph type="sldNum" sz="quarter" idx="12"/>
          </p:nvPr>
        </p:nvSpPr>
        <p:spPr/>
        <p:txBody>
          <a:bodyPr/>
          <a:lstStyle>
            <a:lvl1pPr eaLnBrk="1" hangingPunct="1">
              <a:defRPr/>
            </a:lvl1pPr>
          </a:lstStyle>
          <a:p>
            <a:fld id="{F02AAB08-258D-411B-81EB-C5DE1F7EE98D}" type="slidenum">
              <a:rPr lang="en-US" altLang="en-US"/>
              <a:pPr/>
              <a:t>‹#›</a:t>
            </a:fld>
            <a:endParaRPr lang="en-US" altLang="en-US"/>
          </a:p>
        </p:txBody>
      </p:sp>
    </p:spTree>
    <p:extLst>
      <p:ext uri="{BB962C8B-B14F-4D97-AF65-F5344CB8AC3E}">
        <p14:creationId xmlns:p14="http://schemas.microsoft.com/office/powerpoint/2010/main" val="1346128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F63C6B-D7E5-4102-A0ED-9E8E4B34EE3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55F6489E-DDC9-44D5-9E28-2E8259A974A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AF543ABC-35B1-4AEF-AC47-51F1944A8BFC}"/>
              </a:ext>
            </a:extLst>
          </p:cNvPr>
          <p:cNvSpPr>
            <a:spLocks noGrp="1" noChangeArrowheads="1"/>
          </p:cNvSpPr>
          <p:nvPr>
            <p:ph type="sldNum" sz="quarter" idx="12"/>
          </p:nvPr>
        </p:nvSpPr>
        <p:spPr/>
        <p:txBody>
          <a:bodyPr/>
          <a:lstStyle>
            <a:lvl1pPr eaLnBrk="1" hangingPunct="1">
              <a:defRPr/>
            </a:lvl1pPr>
          </a:lstStyle>
          <a:p>
            <a:fld id="{69EABC22-57CE-4A9E-B8D1-C509A9133C32}" type="slidenum">
              <a:rPr lang="en-US" altLang="en-US"/>
              <a:pPr/>
              <a:t>‹#›</a:t>
            </a:fld>
            <a:endParaRPr lang="en-US" altLang="en-US"/>
          </a:p>
        </p:txBody>
      </p:sp>
    </p:spTree>
    <p:extLst>
      <p:ext uri="{BB962C8B-B14F-4D97-AF65-F5344CB8AC3E}">
        <p14:creationId xmlns:p14="http://schemas.microsoft.com/office/powerpoint/2010/main" val="20451527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368E3F2-7899-48DE-8BC4-BB1825371B1E}"/>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a:extLst>
              <a:ext uri="{FF2B5EF4-FFF2-40B4-BE49-F238E27FC236}">
                <a16:creationId xmlns:a16="http://schemas.microsoft.com/office/drawing/2014/main" id="{BB988DAD-D875-47B9-8C64-70EAF826C15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4B2270C1-4397-4AD4-BFCA-80079C7AE4C1}"/>
              </a:ext>
            </a:extLst>
          </p:cNvPr>
          <p:cNvSpPr>
            <a:spLocks noGrp="1" noChangeArrowheads="1"/>
          </p:cNvSpPr>
          <p:nvPr>
            <p:ph type="sldNum" sz="quarter" idx="12"/>
          </p:nvPr>
        </p:nvSpPr>
        <p:spPr/>
        <p:txBody>
          <a:bodyPr/>
          <a:lstStyle>
            <a:lvl1pPr eaLnBrk="1" hangingPunct="1">
              <a:defRPr/>
            </a:lvl1pPr>
          </a:lstStyle>
          <a:p>
            <a:fld id="{4EF01DA9-EF75-4573-88E2-50A193A589DD}" type="slidenum">
              <a:rPr lang="en-US" altLang="en-US"/>
              <a:pPr/>
              <a:t>‹#›</a:t>
            </a:fld>
            <a:endParaRPr lang="en-US" altLang="en-US"/>
          </a:p>
        </p:txBody>
      </p:sp>
    </p:spTree>
    <p:extLst>
      <p:ext uri="{BB962C8B-B14F-4D97-AF65-F5344CB8AC3E}">
        <p14:creationId xmlns:p14="http://schemas.microsoft.com/office/powerpoint/2010/main" val="424277591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6F85E4-9663-48C4-BDDA-282F0AB5771E}"/>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a:extLst>
              <a:ext uri="{FF2B5EF4-FFF2-40B4-BE49-F238E27FC236}">
                <a16:creationId xmlns:a16="http://schemas.microsoft.com/office/drawing/2014/main" id="{A69092F8-96EB-4CFB-9AD8-EF13D64DA4B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7C3D4C94-CEA9-4E50-8118-33CD3D044CC8}"/>
              </a:ext>
            </a:extLst>
          </p:cNvPr>
          <p:cNvSpPr>
            <a:spLocks noGrp="1" noChangeArrowheads="1"/>
          </p:cNvSpPr>
          <p:nvPr>
            <p:ph type="sldNum" sz="quarter" idx="12"/>
          </p:nvPr>
        </p:nvSpPr>
        <p:spPr/>
        <p:txBody>
          <a:bodyPr/>
          <a:lstStyle>
            <a:lvl1pPr eaLnBrk="1" hangingPunct="1">
              <a:defRPr/>
            </a:lvl1pPr>
          </a:lstStyle>
          <a:p>
            <a:fld id="{B8E45FBC-F743-419D-8134-E4F330CD6CA0}" type="slidenum">
              <a:rPr lang="en-US" altLang="en-US"/>
              <a:pPr/>
              <a:t>‹#›</a:t>
            </a:fld>
            <a:endParaRPr lang="en-US" altLang="en-US"/>
          </a:p>
        </p:txBody>
      </p:sp>
    </p:spTree>
    <p:extLst>
      <p:ext uri="{BB962C8B-B14F-4D97-AF65-F5344CB8AC3E}">
        <p14:creationId xmlns:p14="http://schemas.microsoft.com/office/powerpoint/2010/main" val="104459222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A5DD7FD-31DC-43BA-B482-9959CA2A34E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7E93D54E-B85D-40F9-B257-05A99527A6D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7744A80-430C-43CD-8636-4397BB10AEDD}"/>
              </a:ext>
            </a:extLst>
          </p:cNvPr>
          <p:cNvSpPr>
            <a:spLocks noGrp="1" noChangeArrowheads="1"/>
          </p:cNvSpPr>
          <p:nvPr>
            <p:ph type="sldNum" sz="quarter" idx="12"/>
          </p:nvPr>
        </p:nvSpPr>
        <p:spPr/>
        <p:txBody>
          <a:bodyPr/>
          <a:lstStyle>
            <a:lvl1pPr eaLnBrk="1" hangingPunct="1">
              <a:defRPr/>
            </a:lvl1pPr>
          </a:lstStyle>
          <a:p>
            <a:fld id="{63179CA6-2BDF-44CB-8C30-2AF779F41488}" type="slidenum">
              <a:rPr lang="en-US" altLang="en-US"/>
              <a:pPr/>
              <a:t>‹#›</a:t>
            </a:fld>
            <a:endParaRPr lang="en-US" altLang="en-US"/>
          </a:p>
        </p:txBody>
      </p:sp>
    </p:spTree>
    <p:extLst>
      <p:ext uri="{BB962C8B-B14F-4D97-AF65-F5344CB8AC3E}">
        <p14:creationId xmlns:p14="http://schemas.microsoft.com/office/powerpoint/2010/main" val="393772704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E1982FD-8F0A-4888-8E07-25C2A26A23D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D0147259-DE30-4587-AB90-563A02B58EC7}"/>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789A60D-AF4B-4FF6-B952-954D06106F2C}"/>
              </a:ext>
            </a:extLst>
          </p:cNvPr>
          <p:cNvSpPr>
            <a:spLocks noGrp="1" noChangeArrowheads="1"/>
          </p:cNvSpPr>
          <p:nvPr>
            <p:ph type="sldNum" sz="quarter" idx="12"/>
          </p:nvPr>
        </p:nvSpPr>
        <p:spPr/>
        <p:txBody>
          <a:bodyPr/>
          <a:lstStyle>
            <a:lvl1pPr eaLnBrk="1" hangingPunct="1">
              <a:defRPr/>
            </a:lvl1pPr>
          </a:lstStyle>
          <a:p>
            <a:fld id="{B6F0EC13-CE3A-4DC1-88F6-CC7F6DCF8871}" type="slidenum">
              <a:rPr lang="en-US" altLang="en-US"/>
              <a:pPr/>
              <a:t>‹#›</a:t>
            </a:fld>
            <a:endParaRPr lang="en-US" altLang="en-US"/>
          </a:p>
        </p:txBody>
      </p:sp>
    </p:spTree>
    <p:extLst>
      <p:ext uri="{BB962C8B-B14F-4D97-AF65-F5344CB8AC3E}">
        <p14:creationId xmlns:p14="http://schemas.microsoft.com/office/powerpoint/2010/main" val="997088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D505E0-621A-4043-A37F-41F271F98EC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7D59B3C6-8E5D-4757-9E17-140BD8453D9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BCC60B78-2E1A-41EF-8B1F-3A6E6891169C}"/>
              </a:ext>
            </a:extLst>
          </p:cNvPr>
          <p:cNvSpPr>
            <a:spLocks noGrp="1" noChangeArrowheads="1"/>
          </p:cNvSpPr>
          <p:nvPr>
            <p:ph type="sldNum" sz="quarter" idx="12"/>
          </p:nvPr>
        </p:nvSpPr>
        <p:spPr/>
        <p:txBody>
          <a:bodyPr/>
          <a:lstStyle>
            <a:lvl1pPr eaLnBrk="1" hangingPunct="1">
              <a:defRPr/>
            </a:lvl1pPr>
          </a:lstStyle>
          <a:p>
            <a:fld id="{E0358E64-65F8-4FA9-A86C-BD54B2B02383}" type="slidenum">
              <a:rPr lang="en-US" altLang="en-US"/>
              <a:pPr/>
              <a:t>‹#›</a:t>
            </a:fld>
            <a:endParaRPr lang="en-US" altLang="en-US"/>
          </a:p>
        </p:txBody>
      </p:sp>
    </p:spTree>
    <p:extLst>
      <p:ext uri="{BB962C8B-B14F-4D97-AF65-F5344CB8AC3E}">
        <p14:creationId xmlns:p14="http://schemas.microsoft.com/office/powerpoint/2010/main" val="423631271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868698-783F-42DA-AD2C-7E264732C533}"/>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C713859B-7F13-4C74-8CB5-A92225042CE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8EBF965-CE5C-4BE3-BB4C-0B73C02C1F9F}"/>
              </a:ext>
            </a:extLst>
          </p:cNvPr>
          <p:cNvSpPr>
            <a:spLocks noGrp="1" noChangeArrowheads="1"/>
          </p:cNvSpPr>
          <p:nvPr>
            <p:ph type="sldNum" sz="quarter" idx="12"/>
          </p:nvPr>
        </p:nvSpPr>
        <p:spPr/>
        <p:txBody>
          <a:bodyPr/>
          <a:lstStyle>
            <a:lvl1pPr eaLnBrk="1" hangingPunct="1">
              <a:defRPr/>
            </a:lvl1pPr>
          </a:lstStyle>
          <a:p>
            <a:fld id="{9076AA7C-3432-423B-9D99-4342ED5AF292}" type="slidenum">
              <a:rPr lang="en-US" altLang="en-US"/>
              <a:pPr/>
              <a:t>‹#›</a:t>
            </a:fld>
            <a:endParaRPr lang="en-US" altLang="en-US"/>
          </a:p>
        </p:txBody>
      </p:sp>
    </p:spTree>
    <p:extLst>
      <p:ext uri="{BB962C8B-B14F-4D97-AF65-F5344CB8AC3E}">
        <p14:creationId xmlns:p14="http://schemas.microsoft.com/office/powerpoint/2010/main" val="204604962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2E2510-0439-477A-AA1E-805BAC8BF256}"/>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1D07D0D7-33F8-470A-8744-8C123D7C95B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26139A3B-3ABC-450C-B767-E0577B698DA5}"/>
              </a:ext>
            </a:extLst>
          </p:cNvPr>
          <p:cNvSpPr>
            <a:spLocks noGrp="1" noChangeArrowheads="1"/>
          </p:cNvSpPr>
          <p:nvPr>
            <p:ph type="sldNum" sz="quarter" idx="12"/>
          </p:nvPr>
        </p:nvSpPr>
        <p:spPr/>
        <p:txBody>
          <a:bodyPr/>
          <a:lstStyle>
            <a:lvl1pPr eaLnBrk="1" hangingPunct="1">
              <a:defRPr/>
            </a:lvl1pPr>
          </a:lstStyle>
          <a:p>
            <a:fld id="{C3C79FE2-C9E7-45F9-804F-7F62F9285660}" type="slidenum">
              <a:rPr lang="en-US" altLang="en-US"/>
              <a:pPr/>
              <a:t>‹#›</a:t>
            </a:fld>
            <a:endParaRPr lang="en-US" altLang="en-US"/>
          </a:p>
        </p:txBody>
      </p:sp>
    </p:spTree>
    <p:extLst>
      <p:ext uri="{BB962C8B-B14F-4D97-AF65-F5344CB8AC3E}">
        <p14:creationId xmlns:p14="http://schemas.microsoft.com/office/powerpoint/2010/main" val="228547090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1B79AD-357F-4CC8-A124-B49F591622A1}"/>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63319DA7-809A-4FB2-B88D-0D7DAA7232DC}"/>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9D374560-BB37-4D4C-82C8-249811DC114D}"/>
              </a:ext>
            </a:extLst>
          </p:cNvPr>
          <p:cNvSpPr>
            <a:spLocks noGrp="1" noChangeArrowheads="1"/>
          </p:cNvSpPr>
          <p:nvPr>
            <p:ph type="sldNum" sz="quarter" idx="12"/>
          </p:nvPr>
        </p:nvSpPr>
        <p:spPr/>
        <p:txBody>
          <a:bodyPr/>
          <a:lstStyle>
            <a:lvl1pPr eaLnBrk="1" hangingPunct="1">
              <a:defRPr/>
            </a:lvl1pPr>
          </a:lstStyle>
          <a:p>
            <a:fld id="{77997F2C-3CAE-439F-A595-B7B87182A08B}" type="slidenum">
              <a:rPr lang="en-US" altLang="en-US"/>
              <a:pPr/>
              <a:t>‹#›</a:t>
            </a:fld>
            <a:endParaRPr lang="en-US" altLang="en-US"/>
          </a:p>
        </p:txBody>
      </p:sp>
    </p:spTree>
    <p:extLst>
      <p:ext uri="{BB962C8B-B14F-4D97-AF65-F5344CB8AC3E}">
        <p14:creationId xmlns:p14="http://schemas.microsoft.com/office/powerpoint/2010/main" val="73705273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FE30FA5-5307-4151-A2CF-ECD93D1BE58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a:extLst>
              <a:ext uri="{FF2B5EF4-FFF2-40B4-BE49-F238E27FC236}">
                <a16:creationId xmlns:a16="http://schemas.microsoft.com/office/drawing/2014/main" id="{7A526093-2FEF-400E-8E58-6D2FB04EC0D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a:extLst>
              <a:ext uri="{FF2B5EF4-FFF2-40B4-BE49-F238E27FC236}">
                <a16:creationId xmlns:a16="http://schemas.microsoft.com/office/drawing/2014/main" id="{EBCD54EB-8FCA-4824-9100-4B42B2A87905}"/>
              </a:ext>
            </a:extLst>
          </p:cNvPr>
          <p:cNvSpPr>
            <a:spLocks noGrp="1" noChangeArrowheads="1"/>
          </p:cNvSpPr>
          <p:nvPr>
            <p:ph type="sldNum" sz="quarter" idx="12"/>
          </p:nvPr>
        </p:nvSpPr>
        <p:spPr/>
        <p:txBody>
          <a:bodyPr/>
          <a:lstStyle>
            <a:lvl1pPr eaLnBrk="1" hangingPunct="1">
              <a:defRPr/>
            </a:lvl1pPr>
          </a:lstStyle>
          <a:p>
            <a:fld id="{828DB74D-AB82-4799-97CA-AC30FEEA6F81}" type="slidenum">
              <a:rPr lang="en-US" altLang="en-US"/>
              <a:pPr/>
              <a:t>‹#›</a:t>
            </a:fld>
            <a:endParaRPr lang="en-US" altLang="en-US"/>
          </a:p>
        </p:txBody>
      </p:sp>
    </p:spTree>
    <p:extLst>
      <p:ext uri="{BB962C8B-B14F-4D97-AF65-F5344CB8AC3E}">
        <p14:creationId xmlns:p14="http://schemas.microsoft.com/office/powerpoint/2010/main" val="30461467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C270F3B9-EE09-4F37-87B3-66A9C033FC11}"/>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0783CB2-A99E-49F2-B0EE-E138EA7F97D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E1FDBC97-297C-4F54-B207-E9DF0879AD78}"/>
              </a:ext>
            </a:extLst>
          </p:cNvPr>
          <p:cNvSpPr>
            <a:spLocks noGrp="1" noChangeArrowheads="1"/>
          </p:cNvSpPr>
          <p:nvPr>
            <p:ph type="sldNum" sz="quarter" idx="12"/>
          </p:nvPr>
        </p:nvSpPr>
        <p:spPr/>
        <p:txBody>
          <a:bodyPr/>
          <a:lstStyle>
            <a:lvl1pPr eaLnBrk="1" hangingPunct="1">
              <a:defRPr/>
            </a:lvl1pPr>
          </a:lstStyle>
          <a:p>
            <a:fld id="{376F1ADA-DEDC-48B9-8529-7DDF90FC8D68}" type="slidenum">
              <a:rPr lang="en-US" altLang="en-US"/>
              <a:pPr/>
              <a:t>‹#›</a:t>
            </a:fld>
            <a:endParaRPr lang="en-US" altLang="en-US"/>
          </a:p>
        </p:txBody>
      </p:sp>
    </p:spTree>
    <p:extLst>
      <p:ext uri="{BB962C8B-B14F-4D97-AF65-F5344CB8AC3E}">
        <p14:creationId xmlns:p14="http://schemas.microsoft.com/office/powerpoint/2010/main" val="370929129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9AD233-A371-4CBC-9505-A901815191A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520342B5-80AB-4493-9A4F-AC89470DE0E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DC4578B3-9778-4E96-969D-A64BD3702319}"/>
              </a:ext>
            </a:extLst>
          </p:cNvPr>
          <p:cNvSpPr>
            <a:spLocks noGrp="1" noChangeArrowheads="1"/>
          </p:cNvSpPr>
          <p:nvPr>
            <p:ph type="sldNum" sz="quarter" idx="12"/>
          </p:nvPr>
        </p:nvSpPr>
        <p:spPr/>
        <p:txBody>
          <a:bodyPr/>
          <a:lstStyle>
            <a:lvl1pPr eaLnBrk="1" hangingPunct="1">
              <a:defRPr/>
            </a:lvl1pPr>
          </a:lstStyle>
          <a:p>
            <a:fld id="{683AA1B6-3F13-4BE6-8C0D-ED89B6AA11C5}" type="slidenum">
              <a:rPr lang="en-US" altLang="en-US"/>
              <a:pPr/>
              <a:t>‹#›</a:t>
            </a:fld>
            <a:endParaRPr lang="en-US" altLang="en-US"/>
          </a:p>
        </p:txBody>
      </p:sp>
    </p:spTree>
    <p:extLst>
      <p:ext uri="{BB962C8B-B14F-4D97-AF65-F5344CB8AC3E}">
        <p14:creationId xmlns:p14="http://schemas.microsoft.com/office/powerpoint/2010/main" val="74224278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4C10ADE-6DAB-4FA5-98E4-5A122FF48A5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5EEC8E00-8DA4-4DDA-AA8D-2B52C1D8215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4368F05E-4610-4AF4-8455-3605D0C94A26}"/>
              </a:ext>
            </a:extLst>
          </p:cNvPr>
          <p:cNvSpPr>
            <a:spLocks noGrp="1" noChangeArrowheads="1"/>
          </p:cNvSpPr>
          <p:nvPr>
            <p:ph type="sldNum" sz="quarter" idx="12"/>
          </p:nvPr>
        </p:nvSpPr>
        <p:spPr/>
        <p:txBody>
          <a:bodyPr/>
          <a:lstStyle>
            <a:lvl1pPr eaLnBrk="1" hangingPunct="1">
              <a:defRPr/>
            </a:lvl1pPr>
          </a:lstStyle>
          <a:p>
            <a:fld id="{4A2A7D34-5E90-4D6E-99D6-F97FE389AE87}" type="slidenum">
              <a:rPr lang="en-US" altLang="en-US"/>
              <a:pPr/>
              <a:t>‹#›</a:t>
            </a:fld>
            <a:endParaRPr lang="en-US" altLang="en-US"/>
          </a:p>
        </p:txBody>
      </p:sp>
    </p:spTree>
    <p:extLst>
      <p:ext uri="{BB962C8B-B14F-4D97-AF65-F5344CB8AC3E}">
        <p14:creationId xmlns:p14="http://schemas.microsoft.com/office/powerpoint/2010/main" val="164896985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EDB9C-3191-43C9-848E-195D2FEE7DB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B7A862A-BB0D-457C-B597-CE833222A85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E1463BA2-FCD5-4862-9F08-B0722427D715}"/>
              </a:ext>
            </a:extLst>
          </p:cNvPr>
          <p:cNvSpPr>
            <a:spLocks noGrp="1" noChangeArrowheads="1"/>
          </p:cNvSpPr>
          <p:nvPr>
            <p:ph type="sldNum" sz="quarter" idx="12"/>
          </p:nvPr>
        </p:nvSpPr>
        <p:spPr/>
        <p:txBody>
          <a:bodyPr/>
          <a:lstStyle>
            <a:lvl1pPr eaLnBrk="1" hangingPunct="1">
              <a:defRPr/>
            </a:lvl1pPr>
          </a:lstStyle>
          <a:p>
            <a:fld id="{099C7D2D-44FE-41C5-85A7-3F96DA3068B2}" type="slidenum">
              <a:rPr lang="en-US" altLang="en-US"/>
              <a:pPr/>
              <a:t>‹#›</a:t>
            </a:fld>
            <a:endParaRPr lang="en-US" altLang="en-US"/>
          </a:p>
        </p:txBody>
      </p:sp>
    </p:spTree>
    <p:extLst>
      <p:ext uri="{BB962C8B-B14F-4D97-AF65-F5344CB8AC3E}">
        <p14:creationId xmlns:p14="http://schemas.microsoft.com/office/powerpoint/2010/main" val="315583803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E1AB645-E94C-4DDA-84B9-5F08BEE00A9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964B1CE9-2A9A-48A1-B4B0-D3C03614FD25}"/>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6EDB7ACC-E6BC-4A11-BEBB-CB88DC7A470F}"/>
              </a:ext>
            </a:extLst>
          </p:cNvPr>
          <p:cNvSpPr>
            <a:spLocks noGrp="1" noChangeArrowheads="1"/>
          </p:cNvSpPr>
          <p:nvPr>
            <p:ph type="sldNum" sz="quarter" idx="12"/>
          </p:nvPr>
        </p:nvSpPr>
        <p:spPr/>
        <p:txBody>
          <a:bodyPr/>
          <a:lstStyle>
            <a:lvl1pPr eaLnBrk="1" hangingPunct="1">
              <a:defRPr/>
            </a:lvl1pPr>
          </a:lstStyle>
          <a:p>
            <a:fld id="{31D6DFF7-CB4F-4764-913B-19682FE760B1}" type="slidenum">
              <a:rPr lang="en-US" altLang="en-US"/>
              <a:pPr/>
              <a:t>‹#›</a:t>
            </a:fld>
            <a:endParaRPr lang="en-US" altLang="en-US"/>
          </a:p>
        </p:txBody>
      </p:sp>
    </p:spTree>
    <p:extLst>
      <p:ext uri="{BB962C8B-B14F-4D97-AF65-F5344CB8AC3E}">
        <p14:creationId xmlns:p14="http://schemas.microsoft.com/office/powerpoint/2010/main" val="239860770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0535969-6910-49A6-8072-DE48C9AD894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AA3CE059-F3D5-458F-8079-86A4795057D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1119784F-2628-429F-8526-0CF949AF6385}"/>
              </a:ext>
            </a:extLst>
          </p:cNvPr>
          <p:cNvSpPr>
            <a:spLocks noGrp="1" noChangeArrowheads="1"/>
          </p:cNvSpPr>
          <p:nvPr>
            <p:ph type="sldNum" sz="quarter" idx="12"/>
          </p:nvPr>
        </p:nvSpPr>
        <p:spPr/>
        <p:txBody>
          <a:bodyPr/>
          <a:lstStyle>
            <a:lvl1pPr eaLnBrk="1" hangingPunct="1">
              <a:defRPr/>
            </a:lvl1pPr>
          </a:lstStyle>
          <a:p>
            <a:fld id="{E1C6F275-4E8E-46B7-8843-7C2F499F3E97}" type="slidenum">
              <a:rPr lang="en-US" altLang="en-US"/>
              <a:pPr/>
              <a:t>‹#›</a:t>
            </a:fld>
            <a:endParaRPr lang="en-US" altLang="en-US"/>
          </a:p>
        </p:txBody>
      </p:sp>
    </p:spTree>
    <p:extLst>
      <p:ext uri="{BB962C8B-B14F-4D97-AF65-F5344CB8AC3E}">
        <p14:creationId xmlns:p14="http://schemas.microsoft.com/office/powerpoint/2010/main" val="3169428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Rectangle 4">
            <a:extLst>
              <a:ext uri="{FF2B5EF4-FFF2-40B4-BE49-F238E27FC236}">
                <a16:creationId xmlns:a16="http://schemas.microsoft.com/office/drawing/2014/main" id="{B8111B8C-D3A6-45AF-93E7-026B36D0AF72}"/>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5B0C284-DC53-4B2F-AA15-65D222FEBDD7}"/>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7AAAB88-A139-461B-927B-9FE1134B2999}"/>
              </a:ext>
            </a:extLst>
          </p:cNvPr>
          <p:cNvSpPr txBox="1">
            <a:spLocks noGrp="1"/>
          </p:cNvSpPr>
          <p:nvPr>
            <p:ph type="sldNum" sz="quarter" idx="12"/>
          </p:nvPr>
        </p:nvSpPr>
        <p:spPr>
          <a:ln/>
        </p:spPr>
        <p:txBody>
          <a:bodyPr/>
          <a:lstStyle>
            <a:lvl1pPr>
              <a:defRPr/>
            </a:lvl1pPr>
          </a:lstStyle>
          <a:p>
            <a:fld id="{A9631402-CF79-44C3-B1FF-DD2DF2DF7C6F}" type="slidenum">
              <a:rPr lang="en-US" altLang="en-US"/>
              <a:pPr/>
              <a:t>‹#›</a:t>
            </a:fld>
            <a:endParaRPr lang="en-US" altLang="en-US"/>
          </a:p>
        </p:txBody>
      </p:sp>
    </p:spTree>
    <p:extLst>
      <p:ext uri="{BB962C8B-B14F-4D97-AF65-F5344CB8AC3E}">
        <p14:creationId xmlns:p14="http://schemas.microsoft.com/office/powerpoint/2010/main" val="389828598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03C4229-8951-4DED-AB15-0D46367E038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4188DE0-757A-4E4A-A628-273B3A2A763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F1AE0E89-C696-4483-8B5B-40D91E49D5BA}"/>
              </a:ext>
            </a:extLst>
          </p:cNvPr>
          <p:cNvSpPr>
            <a:spLocks noGrp="1" noChangeArrowheads="1"/>
          </p:cNvSpPr>
          <p:nvPr>
            <p:ph type="sldNum" sz="quarter" idx="12"/>
          </p:nvPr>
        </p:nvSpPr>
        <p:spPr/>
        <p:txBody>
          <a:bodyPr/>
          <a:lstStyle>
            <a:lvl1pPr eaLnBrk="1" hangingPunct="1">
              <a:defRPr/>
            </a:lvl1pPr>
          </a:lstStyle>
          <a:p>
            <a:fld id="{8FE3F96F-8391-4661-A9CC-478ABEFE0FBD}" type="slidenum">
              <a:rPr lang="en-US" altLang="en-US"/>
              <a:pPr/>
              <a:t>‹#›</a:t>
            </a:fld>
            <a:endParaRPr lang="en-US" altLang="en-US"/>
          </a:p>
        </p:txBody>
      </p:sp>
    </p:spTree>
    <p:extLst>
      <p:ext uri="{BB962C8B-B14F-4D97-AF65-F5344CB8AC3E}">
        <p14:creationId xmlns:p14="http://schemas.microsoft.com/office/powerpoint/2010/main" val="142298855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82F3A9-24B1-47C1-9BDE-FFD02AD27195}"/>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9254AE83-1257-4597-A923-0E3CE8BAD8F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70412FBD-67BE-45E8-8323-A0939B016CF1}"/>
              </a:ext>
            </a:extLst>
          </p:cNvPr>
          <p:cNvSpPr>
            <a:spLocks noGrp="1" noChangeArrowheads="1"/>
          </p:cNvSpPr>
          <p:nvPr>
            <p:ph type="sldNum" sz="quarter" idx="12"/>
          </p:nvPr>
        </p:nvSpPr>
        <p:spPr/>
        <p:txBody>
          <a:bodyPr/>
          <a:lstStyle>
            <a:lvl1pPr eaLnBrk="1" hangingPunct="1">
              <a:defRPr/>
            </a:lvl1pPr>
          </a:lstStyle>
          <a:p>
            <a:fld id="{EAB2CA28-44E5-4419-BBB2-778E6996EFB0}" type="slidenum">
              <a:rPr lang="en-US" altLang="en-US"/>
              <a:pPr/>
              <a:t>‹#›</a:t>
            </a:fld>
            <a:endParaRPr lang="en-US" altLang="en-US"/>
          </a:p>
        </p:txBody>
      </p:sp>
    </p:spTree>
    <p:extLst>
      <p:ext uri="{BB962C8B-B14F-4D97-AF65-F5344CB8AC3E}">
        <p14:creationId xmlns:p14="http://schemas.microsoft.com/office/powerpoint/2010/main" val="210185275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860BD4D-D74A-41B4-980E-5ABE1EA27AA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CE578F76-E125-46FA-8B01-0E48C0ED03A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DF3EB9B-C647-4270-BFE9-1E253E471B0D}"/>
              </a:ext>
            </a:extLst>
          </p:cNvPr>
          <p:cNvSpPr>
            <a:spLocks noGrp="1" noChangeArrowheads="1"/>
          </p:cNvSpPr>
          <p:nvPr>
            <p:ph type="sldNum" sz="quarter" idx="12"/>
          </p:nvPr>
        </p:nvSpPr>
        <p:spPr/>
        <p:txBody>
          <a:bodyPr/>
          <a:lstStyle>
            <a:lvl1pPr eaLnBrk="1" hangingPunct="1">
              <a:defRPr/>
            </a:lvl1pPr>
          </a:lstStyle>
          <a:p>
            <a:fld id="{0980F530-70C6-4499-AF7C-876EA20A8462}" type="slidenum">
              <a:rPr lang="en-US" altLang="en-US"/>
              <a:pPr/>
              <a:t>‹#›</a:t>
            </a:fld>
            <a:endParaRPr lang="en-US" altLang="en-US"/>
          </a:p>
        </p:txBody>
      </p:sp>
    </p:spTree>
    <p:extLst>
      <p:ext uri="{BB962C8B-B14F-4D97-AF65-F5344CB8AC3E}">
        <p14:creationId xmlns:p14="http://schemas.microsoft.com/office/powerpoint/2010/main" val="195647729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B4CC4C7-5C0A-4EEE-9387-67DEDDBD47BA}"/>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6B164C1D-12A5-4E4D-AE75-FCF9A22FD2B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F4DC8FB-B215-44F9-91BC-014ED59CE618}"/>
              </a:ext>
            </a:extLst>
          </p:cNvPr>
          <p:cNvSpPr>
            <a:spLocks noGrp="1" noChangeArrowheads="1"/>
          </p:cNvSpPr>
          <p:nvPr>
            <p:ph type="sldNum" sz="quarter" idx="12"/>
          </p:nvPr>
        </p:nvSpPr>
        <p:spPr/>
        <p:txBody>
          <a:bodyPr/>
          <a:lstStyle>
            <a:lvl1pPr eaLnBrk="1" hangingPunct="1">
              <a:defRPr/>
            </a:lvl1pPr>
          </a:lstStyle>
          <a:p>
            <a:fld id="{3F92CDC0-7277-442B-97F5-43A4339D74B7}" type="slidenum">
              <a:rPr lang="en-US" altLang="en-US"/>
              <a:pPr/>
              <a:t>‹#›</a:t>
            </a:fld>
            <a:endParaRPr lang="en-US" altLang="en-US"/>
          </a:p>
        </p:txBody>
      </p:sp>
    </p:spTree>
    <p:extLst>
      <p:ext uri="{BB962C8B-B14F-4D97-AF65-F5344CB8AC3E}">
        <p14:creationId xmlns:p14="http://schemas.microsoft.com/office/powerpoint/2010/main" val="254873646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F35567-535F-432E-BE80-99249FD1556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227E3C98-7ED5-41CB-8D37-3195A184C19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A1CE221D-2781-41AE-A9B2-579B25E5560E}"/>
              </a:ext>
            </a:extLst>
          </p:cNvPr>
          <p:cNvSpPr>
            <a:spLocks noGrp="1" noChangeArrowheads="1"/>
          </p:cNvSpPr>
          <p:nvPr>
            <p:ph type="sldNum" sz="quarter" idx="12"/>
          </p:nvPr>
        </p:nvSpPr>
        <p:spPr/>
        <p:txBody>
          <a:bodyPr/>
          <a:lstStyle>
            <a:lvl1pPr eaLnBrk="1" hangingPunct="1">
              <a:defRPr/>
            </a:lvl1pPr>
          </a:lstStyle>
          <a:p>
            <a:fld id="{62A9B110-1A4A-48EE-AF09-E025ED816229}" type="slidenum">
              <a:rPr lang="en-US" altLang="en-US"/>
              <a:pPr/>
              <a:t>‹#›</a:t>
            </a:fld>
            <a:endParaRPr lang="en-US" altLang="en-US"/>
          </a:p>
        </p:txBody>
      </p:sp>
    </p:spTree>
    <p:extLst>
      <p:ext uri="{BB962C8B-B14F-4D97-AF65-F5344CB8AC3E}">
        <p14:creationId xmlns:p14="http://schemas.microsoft.com/office/powerpoint/2010/main" val="215157669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EECF27-B37D-4EB7-BD2E-AF833C831B0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2708D9A3-4E42-4C5C-A084-887D986321F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5E2DC7E0-0204-444C-BD23-6A6838736180}"/>
              </a:ext>
            </a:extLst>
          </p:cNvPr>
          <p:cNvSpPr>
            <a:spLocks noGrp="1" noChangeArrowheads="1"/>
          </p:cNvSpPr>
          <p:nvPr>
            <p:ph type="sldNum" sz="quarter" idx="12"/>
          </p:nvPr>
        </p:nvSpPr>
        <p:spPr/>
        <p:txBody>
          <a:bodyPr/>
          <a:lstStyle>
            <a:lvl1pPr eaLnBrk="1" hangingPunct="1">
              <a:defRPr/>
            </a:lvl1pPr>
          </a:lstStyle>
          <a:p>
            <a:fld id="{DD8E008C-BAA9-4667-9635-2020ACA9C4CC}" type="slidenum">
              <a:rPr lang="en-US" altLang="en-US"/>
              <a:pPr/>
              <a:t>‹#›</a:t>
            </a:fld>
            <a:endParaRPr lang="en-US" altLang="en-US"/>
          </a:p>
        </p:txBody>
      </p:sp>
    </p:spTree>
    <p:extLst>
      <p:ext uri="{BB962C8B-B14F-4D97-AF65-F5344CB8AC3E}">
        <p14:creationId xmlns:p14="http://schemas.microsoft.com/office/powerpoint/2010/main" val="276425057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DE03FF41-169C-4F64-8AD1-1A96957284E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332A3775-DF44-452A-9BDD-24F6D0C6EFE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DE3B2B3D-0718-498B-B83D-FCD90B0404B7}"/>
              </a:ext>
            </a:extLst>
          </p:cNvPr>
          <p:cNvSpPr>
            <a:spLocks noGrp="1" noChangeArrowheads="1"/>
          </p:cNvSpPr>
          <p:nvPr>
            <p:ph type="sldNum" sz="quarter" idx="12"/>
          </p:nvPr>
        </p:nvSpPr>
        <p:spPr/>
        <p:txBody>
          <a:bodyPr/>
          <a:lstStyle>
            <a:lvl1pPr eaLnBrk="1" hangingPunct="1">
              <a:defRPr/>
            </a:lvl1pPr>
          </a:lstStyle>
          <a:p>
            <a:fld id="{957D2DC0-D8D0-456C-B4BD-A62677A887AA}" type="slidenum">
              <a:rPr lang="en-US" altLang="en-US"/>
              <a:pPr/>
              <a:t>‹#›</a:t>
            </a:fld>
            <a:endParaRPr lang="en-US" altLang="en-US"/>
          </a:p>
        </p:txBody>
      </p:sp>
    </p:spTree>
    <p:extLst>
      <p:ext uri="{BB962C8B-B14F-4D97-AF65-F5344CB8AC3E}">
        <p14:creationId xmlns:p14="http://schemas.microsoft.com/office/powerpoint/2010/main" val="409315494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4227F-18BB-41A0-A2CB-E4A31BB8336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2DAD958A-591B-472A-ACD1-2279CF675319}"/>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0A2481CF-27C6-4E5C-8281-BAC3F1A92AEA}"/>
              </a:ext>
            </a:extLst>
          </p:cNvPr>
          <p:cNvSpPr>
            <a:spLocks noGrp="1" noChangeArrowheads="1"/>
          </p:cNvSpPr>
          <p:nvPr>
            <p:ph type="sldNum" sz="quarter" idx="12"/>
          </p:nvPr>
        </p:nvSpPr>
        <p:spPr/>
        <p:txBody>
          <a:bodyPr/>
          <a:lstStyle>
            <a:lvl1pPr eaLnBrk="1" hangingPunct="1">
              <a:defRPr/>
            </a:lvl1pPr>
          </a:lstStyle>
          <a:p>
            <a:fld id="{11963E43-ECC4-4FE7-8BCB-748201A244BB}" type="slidenum">
              <a:rPr lang="en-US" altLang="en-US"/>
              <a:pPr/>
              <a:t>‹#›</a:t>
            </a:fld>
            <a:endParaRPr lang="en-US" altLang="en-US"/>
          </a:p>
        </p:txBody>
      </p:sp>
    </p:spTree>
    <p:extLst>
      <p:ext uri="{BB962C8B-B14F-4D97-AF65-F5344CB8AC3E}">
        <p14:creationId xmlns:p14="http://schemas.microsoft.com/office/powerpoint/2010/main" val="219276242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F336F2C-EDF0-4E49-B498-FAB805DCA19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14E7A89-F40C-457F-8022-7CB0AA4280F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A1ABC325-0BF1-44AB-808F-6E3E4C25BABF}"/>
              </a:ext>
            </a:extLst>
          </p:cNvPr>
          <p:cNvSpPr>
            <a:spLocks noGrp="1" noChangeArrowheads="1"/>
          </p:cNvSpPr>
          <p:nvPr>
            <p:ph type="sldNum" sz="quarter" idx="12"/>
          </p:nvPr>
        </p:nvSpPr>
        <p:spPr/>
        <p:txBody>
          <a:bodyPr/>
          <a:lstStyle>
            <a:lvl1pPr eaLnBrk="1" hangingPunct="1">
              <a:defRPr/>
            </a:lvl1pPr>
          </a:lstStyle>
          <a:p>
            <a:fld id="{70FAD690-0745-4747-90DA-952A18B02BBF}" type="slidenum">
              <a:rPr lang="en-US" altLang="en-US"/>
              <a:pPr/>
              <a:t>‹#›</a:t>
            </a:fld>
            <a:endParaRPr lang="en-US" altLang="en-US"/>
          </a:p>
        </p:txBody>
      </p:sp>
    </p:spTree>
    <p:extLst>
      <p:ext uri="{BB962C8B-B14F-4D97-AF65-F5344CB8AC3E}">
        <p14:creationId xmlns:p14="http://schemas.microsoft.com/office/powerpoint/2010/main" val="181755406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24B3B-9501-4A92-A157-1ECF2561061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1B59ADC5-3231-4574-B079-0CB6DAF295E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5F424765-1398-4B2F-AB72-1447C0827E70}"/>
              </a:ext>
            </a:extLst>
          </p:cNvPr>
          <p:cNvSpPr>
            <a:spLocks noGrp="1" noChangeArrowheads="1"/>
          </p:cNvSpPr>
          <p:nvPr>
            <p:ph type="sldNum" sz="quarter" idx="12"/>
          </p:nvPr>
        </p:nvSpPr>
        <p:spPr/>
        <p:txBody>
          <a:bodyPr/>
          <a:lstStyle>
            <a:lvl1pPr eaLnBrk="1" hangingPunct="1">
              <a:defRPr/>
            </a:lvl1pPr>
          </a:lstStyle>
          <a:p>
            <a:fld id="{96B19028-A867-4011-BE43-FA78766BA999}" type="slidenum">
              <a:rPr lang="en-US" altLang="en-US"/>
              <a:pPr/>
              <a:t>‹#›</a:t>
            </a:fld>
            <a:endParaRPr lang="en-US" altLang="en-US"/>
          </a:p>
        </p:txBody>
      </p:sp>
    </p:spTree>
    <p:extLst>
      <p:ext uri="{BB962C8B-B14F-4D97-AF65-F5344CB8AC3E}">
        <p14:creationId xmlns:p14="http://schemas.microsoft.com/office/powerpoint/2010/main" val="16663183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A6CE50-E319-41C9-8661-98A2B24EBBA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4360D015-1619-4683-9A0A-47F9064146D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465AE96F-EDFC-413D-9102-0C00DECAFB5E}"/>
              </a:ext>
            </a:extLst>
          </p:cNvPr>
          <p:cNvSpPr>
            <a:spLocks noGrp="1" noChangeArrowheads="1"/>
          </p:cNvSpPr>
          <p:nvPr>
            <p:ph type="sldNum" sz="quarter" idx="12"/>
          </p:nvPr>
        </p:nvSpPr>
        <p:spPr/>
        <p:txBody>
          <a:bodyPr/>
          <a:lstStyle>
            <a:lvl1pPr eaLnBrk="1" hangingPunct="1">
              <a:defRPr/>
            </a:lvl1pPr>
          </a:lstStyle>
          <a:p>
            <a:fld id="{6D054A1D-0FA8-4A71-8A99-0F65BEDF1AF9}" type="slidenum">
              <a:rPr lang="en-US" altLang="en-US"/>
              <a:pPr/>
              <a:t>‹#›</a:t>
            </a:fld>
            <a:endParaRPr lang="en-US" altLang="en-US"/>
          </a:p>
        </p:txBody>
      </p:sp>
    </p:spTree>
    <p:extLst>
      <p:ext uri="{BB962C8B-B14F-4D97-AF65-F5344CB8AC3E}">
        <p14:creationId xmlns:p14="http://schemas.microsoft.com/office/powerpoint/2010/main" val="2333332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43E3B-32E6-4224-B82B-739465939F5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7020395-028E-4EF5-B9FA-84CB09C10C9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713C88D-3B6B-4172-B72C-804B4C145F9D}"/>
              </a:ext>
            </a:extLst>
          </p:cNvPr>
          <p:cNvSpPr>
            <a:spLocks noGrp="1" noChangeArrowheads="1"/>
          </p:cNvSpPr>
          <p:nvPr>
            <p:ph type="sldNum" sz="quarter" idx="12"/>
          </p:nvPr>
        </p:nvSpPr>
        <p:spPr/>
        <p:txBody>
          <a:bodyPr/>
          <a:lstStyle>
            <a:lvl1pPr eaLnBrk="1" hangingPunct="1">
              <a:defRPr/>
            </a:lvl1pPr>
          </a:lstStyle>
          <a:p>
            <a:fld id="{35F679CB-F67D-4159-80EA-46E1400251F4}" type="slidenum">
              <a:rPr lang="en-US" altLang="en-US"/>
              <a:pPr/>
              <a:t>‹#›</a:t>
            </a:fld>
            <a:endParaRPr lang="en-US" altLang="en-US"/>
          </a:p>
        </p:txBody>
      </p:sp>
    </p:spTree>
    <p:extLst>
      <p:ext uri="{BB962C8B-B14F-4D97-AF65-F5344CB8AC3E}">
        <p14:creationId xmlns:p14="http://schemas.microsoft.com/office/powerpoint/2010/main" val="364169734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5DD23F7-8ACF-4B4E-8D24-BC21C2AD6F2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B1959D95-9188-482B-944E-C4417A1FC784}"/>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0590A5BD-8678-48C5-83A4-A32E69F66619}"/>
              </a:ext>
            </a:extLst>
          </p:cNvPr>
          <p:cNvSpPr>
            <a:spLocks noGrp="1" noChangeArrowheads="1"/>
          </p:cNvSpPr>
          <p:nvPr>
            <p:ph type="sldNum" sz="quarter" idx="12"/>
          </p:nvPr>
        </p:nvSpPr>
        <p:spPr/>
        <p:txBody>
          <a:bodyPr/>
          <a:lstStyle>
            <a:lvl1pPr eaLnBrk="1" hangingPunct="1">
              <a:defRPr/>
            </a:lvl1pPr>
          </a:lstStyle>
          <a:p>
            <a:fld id="{E27E344D-F512-4F5F-89B6-B3990AFD2E46}" type="slidenum">
              <a:rPr lang="en-US" altLang="en-US"/>
              <a:pPr/>
              <a:t>‹#›</a:t>
            </a:fld>
            <a:endParaRPr lang="en-US" altLang="en-US"/>
          </a:p>
        </p:txBody>
      </p:sp>
    </p:spTree>
    <p:extLst>
      <p:ext uri="{BB962C8B-B14F-4D97-AF65-F5344CB8AC3E}">
        <p14:creationId xmlns:p14="http://schemas.microsoft.com/office/powerpoint/2010/main" val="375466659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CBA2C7-3BD1-4867-A3AA-BD9BB1DBE39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751C0B13-21D0-4EAC-B30D-1D41EBA52C8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362F9DCC-D94D-4F21-B84B-D45DCD2F0F26}"/>
              </a:ext>
            </a:extLst>
          </p:cNvPr>
          <p:cNvSpPr>
            <a:spLocks noGrp="1" noChangeArrowheads="1"/>
          </p:cNvSpPr>
          <p:nvPr>
            <p:ph type="sldNum" sz="quarter" idx="12"/>
          </p:nvPr>
        </p:nvSpPr>
        <p:spPr/>
        <p:txBody>
          <a:bodyPr/>
          <a:lstStyle>
            <a:lvl1pPr eaLnBrk="1" hangingPunct="1">
              <a:defRPr/>
            </a:lvl1pPr>
          </a:lstStyle>
          <a:p>
            <a:fld id="{53FF1AC1-7F61-4317-96B9-DE59FD618169}" type="slidenum">
              <a:rPr lang="en-US" altLang="en-US"/>
              <a:pPr/>
              <a:t>‹#›</a:t>
            </a:fld>
            <a:endParaRPr lang="en-US" altLang="en-US"/>
          </a:p>
        </p:txBody>
      </p:sp>
    </p:spTree>
    <p:extLst>
      <p:ext uri="{BB962C8B-B14F-4D97-AF65-F5344CB8AC3E}">
        <p14:creationId xmlns:p14="http://schemas.microsoft.com/office/powerpoint/2010/main" val="341973941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702C622-C395-4427-8FAF-BCE2996544F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238D1A4B-F81B-4B23-8316-B7DB50BED76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DAE46603-F6B0-4969-925E-7D674F8DCAD0}"/>
              </a:ext>
            </a:extLst>
          </p:cNvPr>
          <p:cNvSpPr>
            <a:spLocks noGrp="1" noChangeArrowheads="1"/>
          </p:cNvSpPr>
          <p:nvPr>
            <p:ph type="sldNum" sz="quarter" idx="12"/>
          </p:nvPr>
        </p:nvSpPr>
        <p:spPr/>
        <p:txBody>
          <a:bodyPr/>
          <a:lstStyle>
            <a:lvl1pPr eaLnBrk="1" hangingPunct="1">
              <a:defRPr/>
            </a:lvl1pPr>
          </a:lstStyle>
          <a:p>
            <a:fld id="{D41D1475-0E77-48D5-83EB-51DFF316C0A4}" type="slidenum">
              <a:rPr lang="en-US" altLang="en-US"/>
              <a:pPr/>
              <a:t>‹#›</a:t>
            </a:fld>
            <a:endParaRPr lang="en-US" altLang="en-US"/>
          </a:p>
        </p:txBody>
      </p:sp>
    </p:spTree>
    <p:extLst>
      <p:ext uri="{BB962C8B-B14F-4D97-AF65-F5344CB8AC3E}">
        <p14:creationId xmlns:p14="http://schemas.microsoft.com/office/powerpoint/2010/main" val="111654601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0CD1D1-AC69-4114-B97B-2CEFD9941C4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A7804618-122A-4D0F-AAF4-63B4DD9BF754}"/>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1A20018-C76D-41F8-8A86-AFC11F70F424}"/>
              </a:ext>
            </a:extLst>
          </p:cNvPr>
          <p:cNvSpPr>
            <a:spLocks noGrp="1" noChangeArrowheads="1"/>
          </p:cNvSpPr>
          <p:nvPr>
            <p:ph type="sldNum" sz="quarter" idx="12"/>
          </p:nvPr>
        </p:nvSpPr>
        <p:spPr/>
        <p:txBody>
          <a:bodyPr/>
          <a:lstStyle>
            <a:lvl1pPr eaLnBrk="1" hangingPunct="1">
              <a:defRPr/>
            </a:lvl1pPr>
          </a:lstStyle>
          <a:p>
            <a:fld id="{0EC59901-6D59-49A0-9845-E1D55C28D188}" type="slidenum">
              <a:rPr lang="en-US" altLang="en-US"/>
              <a:pPr/>
              <a:t>‹#›</a:t>
            </a:fld>
            <a:endParaRPr lang="en-US" altLang="en-US"/>
          </a:p>
        </p:txBody>
      </p:sp>
    </p:spTree>
    <p:extLst>
      <p:ext uri="{BB962C8B-B14F-4D97-AF65-F5344CB8AC3E}">
        <p14:creationId xmlns:p14="http://schemas.microsoft.com/office/powerpoint/2010/main" val="376906371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D618B1-A411-46A0-BE8A-DCF97356281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7685DF8-EA41-4EF2-8E81-6FFE77B3BDF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9CCC8F24-7AF5-47C4-B397-E503B06A0BB1}"/>
              </a:ext>
            </a:extLst>
          </p:cNvPr>
          <p:cNvSpPr>
            <a:spLocks noGrp="1" noChangeArrowheads="1"/>
          </p:cNvSpPr>
          <p:nvPr>
            <p:ph type="sldNum" sz="quarter" idx="12"/>
          </p:nvPr>
        </p:nvSpPr>
        <p:spPr/>
        <p:txBody>
          <a:bodyPr/>
          <a:lstStyle>
            <a:lvl1pPr eaLnBrk="1" hangingPunct="1">
              <a:defRPr/>
            </a:lvl1pPr>
          </a:lstStyle>
          <a:p>
            <a:fld id="{B5078738-BA56-47DB-A509-A8EC9F84DDA6}" type="slidenum">
              <a:rPr lang="en-US" altLang="en-US"/>
              <a:pPr/>
              <a:t>‹#›</a:t>
            </a:fld>
            <a:endParaRPr lang="en-US" altLang="en-US"/>
          </a:p>
        </p:txBody>
      </p:sp>
    </p:spTree>
    <p:extLst>
      <p:ext uri="{BB962C8B-B14F-4D97-AF65-F5344CB8AC3E}">
        <p14:creationId xmlns:p14="http://schemas.microsoft.com/office/powerpoint/2010/main" val="14568862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20949C-8FE8-491D-BC7D-6C2FA076294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581B9FC6-33FC-425D-844D-3AEE2E299C9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527DD0B2-B67E-4329-913E-9205009EB837}"/>
              </a:ext>
            </a:extLst>
          </p:cNvPr>
          <p:cNvSpPr>
            <a:spLocks noGrp="1" noChangeArrowheads="1"/>
          </p:cNvSpPr>
          <p:nvPr>
            <p:ph type="sldNum" sz="quarter" idx="12"/>
          </p:nvPr>
        </p:nvSpPr>
        <p:spPr/>
        <p:txBody>
          <a:bodyPr/>
          <a:lstStyle>
            <a:lvl1pPr eaLnBrk="1" hangingPunct="1">
              <a:defRPr/>
            </a:lvl1pPr>
          </a:lstStyle>
          <a:p>
            <a:fld id="{F7CA254A-0BCD-4669-82A0-2380A6F3538C}" type="slidenum">
              <a:rPr lang="en-US" altLang="en-US"/>
              <a:pPr/>
              <a:t>‹#›</a:t>
            </a:fld>
            <a:endParaRPr lang="en-US" altLang="en-US"/>
          </a:p>
        </p:txBody>
      </p:sp>
    </p:spTree>
    <p:extLst>
      <p:ext uri="{BB962C8B-B14F-4D97-AF65-F5344CB8AC3E}">
        <p14:creationId xmlns:p14="http://schemas.microsoft.com/office/powerpoint/2010/main" val="5222302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D05EED-32D4-4B84-AE39-8F0587D20B01}"/>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64BC3B67-6F05-416C-BAE2-E4BCA3244519}"/>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E740EBE2-6029-4328-BB60-C25D00D8EEFE}"/>
              </a:ext>
            </a:extLst>
          </p:cNvPr>
          <p:cNvSpPr>
            <a:spLocks noGrp="1" noChangeArrowheads="1"/>
          </p:cNvSpPr>
          <p:nvPr>
            <p:ph type="sldNum" sz="quarter" idx="12"/>
          </p:nvPr>
        </p:nvSpPr>
        <p:spPr/>
        <p:txBody>
          <a:bodyPr/>
          <a:lstStyle>
            <a:lvl1pPr eaLnBrk="1" hangingPunct="1">
              <a:defRPr/>
            </a:lvl1pPr>
          </a:lstStyle>
          <a:p>
            <a:fld id="{4D7A94E0-4D80-4533-AE5B-763B7808AA96}" type="slidenum">
              <a:rPr lang="en-US" altLang="en-US"/>
              <a:pPr/>
              <a:t>‹#›</a:t>
            </a:fld>
            <a:endParaRPr lang="en-US" altLang="en-US"/>
          </a:p>
        </p:txBody>
      </p:sp>
    </p:spTree>
    <p:extLst>
      <p:ext uri="{BB962C8B-B14F-4D97-AF65-F5344CB8AC3E}">
        <p14:creationId xmlns:p14="http://schemas.microsoft.com/office/powerpoint/2010/main" val="5302738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0ABF62-478A-4E00-9BAD-09A26566BE1A}"/>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F41F86DD-01E0-4BFE-9A7F-68D2AD21671F}"/>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5B5C409-0CC0-4681-85D9-DCE690C563D6}"/>
              </a:ext>
            </a:extLst>
          </p:cNvPr>
          <p:cNvSpPr>
            <a:spLocks noGrp="1" noChangeArrowheads="1"/>
          </p:cNvSpPr>
          <p:nvPr>
            <p:ph type="sldNum" sz="quarter" idx="12"/>
          </p:nvPr>
        </p:nvSpPr>
        <p:spPr/>
        <p:txBody>
          <a:bodyPr/>
          <a:lstStyle>
            <a:lvl1pPr eaLnBrk="1" hangingPunct="1">
              <a:defRPr>
                <a:latin typeface="Times New Roman" panose="02020603050405020304" pitchFamily="18" charset="0"/>
                <a:ea typeface="Osaka"/>
                <a:cs typeface="Osaka"/>
              </a:defRPr>
            </a:lvl1pPr>
          </a:lstStyle>
          <a:p>
            <a:fld id="{2DF3B7F6-7956-4423-A810-EFC29C61423A}" type="slidenum">
              <a:rPr lang="en-US" altLang="en-US"/>
              <a:pPr/>
              <a:t>‹#›</a:t>
            </a:fld>
            <a:endParaRPr lang="en-US" altLang="en-US"/>
          </a:p>
        </p:txBody>
      </p:sp>
    </p:spTree>
    <p:extLst>
      <p:ext uri="{BB962C8B-B14F-4D97-AF65-F5344CB8AC3E}">
        <p14:creationId xmlns:p14="http://schemas.microsoft.com/office/powerpoint/2010/main" val="402240815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EDA53E9-77FC-41A8-B1D6-0246E1A15218}"/>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5" name="Rectangle 5">
            <a:extLst>
              <a:ext uri="{FF2B5EF4-FFF2-40B4-BE49-F238E27FC236}">
                <a16:creationId xmlns:a16="http://schemas.microsoft.com/office/drawing/2014/main" id="{62E611FC-325C-4BF4-8F1D-BF6DEC4E8EBB}"/>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6" name="Rectangle 6">
            <a:extLst>
              <a:ext uri="{FF2B5EF4-FFF2-40B4-BE49-F238E27FC236}">
                <a16:creationId xmlns:a16="http://schemas.microsoft.com/office/drawing/2014/main" id="{113F6885-B7D3-4CA6-B3C6-B9D91185EF48}"/>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C60148A0-6C52-4284-99F6-C39315DC4912}" type="slidenum">
              <a:rPr lang="en-US" altLang="en-US"/>
              <a:pPr/>
              <a:t>‹#›</a:t>
            </a:fld>
            <a:endParaRPr lang="en-US" altLang="en-US"/>
          </a:p>
        </p:txBody>
      </p:sp>
    </p:spTree>
    <p:extLst>
      <p:ext uri="{BB962C8B-B14F-4D97-AF65-F5344CB8AC3E}">
        <p14:creationId xmlns:p14="http://schemas.microsoft.com/office/powerpoint/2010/main" val="235610457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CCB8F5-9E09-4041-8168-B3A351102BE8}"/>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5" name="Rectangle 5">
            <a:extLst>
              <a:ext uri="{FF2B5EF4-FFF2-40B4-BE49-F238E27FC236}">
                <a16:creationId xmlns:a16="http://schemas.microsoft.com/office/drawing/2014/main" id="{D6152F66-BF29-474D-8A66-53EA31B6EDC3}"/>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6" name="Rectangle 6">
            <a:extLst>
              <a:ext uri="{FF2B5EF4-FFF2-40B4-BE49-F238E27FC236}">
                <a16:creationId xmlns:a16="http://schemas.microsoft.com/office/drawing/2014/main" id="{00D05E8C-9A96-49E5-B26E-CBF07B9EDB3D}"/>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9B6E4086-D0EA-457C-B48D-8D0A67FCA8AA}" type="slidenum">
              <a:rPr lang="en-US" altLang="en-US"/>
              <a:pPr/>
              <a:t>‹#›</a:t>
            </a:fld>
            <a:endParaRPr lang="en-US" altLang="en-US"/>
          </a:p>
        </p:txBody>
      </p:sp>
    </p:spTree>
    <p:extLst>
      <p:ext uri="{BB962C8B-B14F-4D97-AF65-F5344CB8AC3E}">
        <p14:creationId xmlns:p14="http://schemas.microsoft.com/office/powerpoint/2010/main" val="2093011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0B9CB69-AD25-4BEE-A054-DB935DF5AEC9}"/>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9E1C80FD-A841-48E4-A130-8654C4C2C6D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505D0770-D093-42FE-9AA1-0E0F83D2FCD1}"/>
              </a:ext>
            </a:extLst>
          </p:cNvPr>
          <p:cNvSpPr>
            <a:spLocks noGrp="1" noChangeArrowheads="1"/>
          </p:cNvSpPr>
          <p:nvPr>
            <p:ph type="sldNum" sz="quarter" idx="12"/>
          </p:nvPr>
        </p:nvSpPr>
        <p:spPr/>
        <p:txBody>
          <a:bodyPr/>
          <a:lstStyle>
            <a:lvl1pPr eaLnBrk="1" hangingPunct="1">
              <a:defRPr/>
            </a:lvl1pPr>
          </a:lstStyle>
          <a:p>
            <a:fld id="{D6A2C2E3-533A-4735-A972-46799744E3A3}" type="slidenum">
              <a:rPr lang="en-US" altLang="en-US"/>
              <a:pPr/>
              <a:t>‹#›</a:t>
            </a:fld>
            <a:endParaRPr lang="en-US" altLang="en-US"/>
          </a:p>
        </p:txBody>
      </p:sp>
    </p:spTree>
    <p:extLst>
      <p:ext uri="{BB962C8B-B14F-4D97-AF65-F5344CB8AC3E}">
        <p14:creationId xmlns:p14="http://schemas.microsoft.com/office/powerpoint/2010/main" val="242406932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5991878-F201-434C-A50C-D220754B82DD}"/>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5" name="Rectangle 5">
            <a:extLst>
              <a:ext uri="{FF2B5EF4-FFF2-40B4-BE49-F238E27FC236}">
                <a16:creationId xmlns:a16="http://schemas.microsoft.com/office/drawing/2014/main" id="{38CD66A4-3890-4B04-B6BF-FCC55A117BC3}"/>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6" name="Rectangle 6">
            <a:extLst>
              <a:ext uri="{FF2B5EF4-FFF2-40B4-BE49-F238E27FC236}">
                <a16:creationId xmlns:a16="http://schemas.microsoft.com/office/drawing/2014/main" id="{CBB7135A-5C9C-44FB-AD70-7DAA850E6415}"/>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3F7A1B77-6411-4FD1-B706-8A3AFCAC3588}" type="slidenum">
              <a:rPr lang="en-US" altLang="en-US"/>
              <a:pPr/>
              <a:t>‹#›</a:t>
            </a:fld>
            <a:endParaRPr lang="en-US" altLang="en-US"/>
          </a:p>
        </p:txBody>
      </p:sp>
    </p:spTree>
    <p:extLst>
      <p:ext uri="{BB962C8B-B14F-4D97-AF65-F5344CB8AC3E}">
        <p14:creationId xmlns:p14="http://schemas.microsoft.com/office/powerpoint/2010/main" val="299054402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444941-7494-4A5F-8B76-7E82663FC0EB}"/>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D6F87A1D-7F97-420A-9862-79A2C4050368}"/>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4A1E12F5-C71A-419D-B17D-4426662D3323}"/>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0F98148F-014D-4053-B952-252D715B1043}" type="slidenum">
              <a:rPr lang="en-US" altLang="en-US"/>
              <a:pPr/>
              <a:t>‹#›</a:t>
            </a:fld>
            <a:endParaRPr lang="en-US" altLang="en-US"/>
          </a:p>
        </p:txBody>
      </p:sp>
    </p:spTree>
    <p:extLst>
      <p:ext uri="{BB962C8B-B14F-4D97-AF65-F5344CB8AC3E}">
        <p14:creationId xmlns:p14="http://schemas.microsoft.com/office/powerpoint/2010/main" val="68883160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E8C9F18-077A-47D5-B155-5C2FAC7B246A}"/>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8" name="Rectangle 5">
            <a:extLst>
              <a:ext uri="{FF2B5EF4-FFF2-40B4-BE49-F238E27FC236}">
                <a16:creationId xmlns:a16="http://schemas.microsoft.com/office/drawing/2014/main" id="{4C28FBC5-3BED-4B53-BB68-296FBC16B57C}"/>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9" name="Rectangle 6">
            <a:extLst>
              <a:ext uri="{FF2B5EF4-FFF2-40B4-BE49-F238E27FC236}">
                <a16:creationId xmlns:a16="http://schemas.microsoft.com/office/drawing/2014/main" id="{297CB641-461B-42AC-8312-1F78F2F2303A}"/>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EFF31096-DA5D-43BF-8C88-EC474F94CDAF}" type="slidenum">
              <a:rPr lang="en-US" altLang="en-US"/>
              <a:pPr/>
              <a:t>‹#›</a:t>
            </a:fld>
            <a:endParaRPr lang="en-US" altLang="en-US"/>
          </a:p>
        </p:txBody>
      </p:sp>
    </p:spTree>
    <p:extLst>
      <p:ext uri="{BB962C8B-B14F-4D97-AF65-F5344CB8AC3E}">
        <p14:creationId xmlns:p14="http://schemas.microsoft.com/office/powerpoint/2010/main" val="271014468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26D5C17-5E5D-46E7-A171-32D32E750816}"/>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4" name="Rectangle 5">
            <a:extLst>
              <a:ext uri="{FF2B5EF4-FFF2-40B4-BE49-F238E27FC236}">
                <a16:creationId xmlns:a16="http://schemas.microsoft.com/office/drawing/2014/main" id="{AEA5128D-756B-4874-B894-DE3E8285198E}"/>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5" name="Rectangle 6">
            <a:extLst>
              <a:ext uri="{FF2B5EF4-FFF2-40B4-BE49-F238E27FC236}">
                <a16:creationId xmlns:a16="http://schemas.microsoft.com/office/drawing/2014/main" id="{355A2DE3-B1D6-4E4C-8E22-F942B83AFC5F}"/>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6B8C229E-0FCA-4F45-A87E-0A737E192747}" type="slidenum">
              <a:rPr lang="en-US" altLang="en-US"/>
              <a:pPr/>
              <a:t>‹#›</a:t>
            </a:fld>
            <a:endParaRPr lang="en-US" altLang="en-US"/>
          </a:p>
        </p:txBody>
      </p:sp>
    </p:spTree>
    <p:extLst>
      <p:ext uri="{BB962C8B-B14F-4D97-AF65-F5344CB8AC3E}">
        <p14:creationId xmlns:p14="http://schemas.microsoft.com/office/powerpoint/2010/main" val="186230885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D7F261-C59D-4ED2-96DA-76CFF510C8DA}"/>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3" name="Rectangle 5">
            <a:extLst>
              <a:ext uri="{FF2B5EF4-FFF2-40B4-BE49-F238E27FC236}">
                <a16:creationId xmlns:a16="http://schemas.microsoft.com/office/drawing/2014/main" id="{6D8EA959-2A25-4EA6-9B12-D7FDB78D82BA}"/>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4" name="Rectangle 6">
            <a:extLst>
              <a:ext uri="{FF2B5EF4-FFF2-40B4-BE49-F238E27FC236}">
                <a16:creationId xmlns:a16="http://schemas.microsoft.com/office/drawing/2014/main" id="{4923E150-9F07-4587-8A75-966225F593AE}"/>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EE4CCC22-0123-42EC-94B3-F3DD1C91CF5E}" type="slidenum">
              <a:rPr lang="en-US" altLang="en-US"/>
              <a:pPr/>
              <a:t>‹#›</a:t>
            </a:fld>
            <a:endParaRPr lang="en-US" altLang="en-US"/>
          </a:p>
        </p:txBody>
      </p:sp>
    </p:spTree>
    <p:extLst>
      <p:ext uri="{BB962C8B-B14F-4D97-AF65-F5344CB8AC3E}">
        <p14:creationId xmlns:p14="http://schemas.microsoft.com/office/powerpoint/2010/main" val="226390290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541446B-C6D8-4C24-9CFF-51A4A3F83BC7}"/>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7829F1CC-C1A5-49CC-8D7C-6A3C51658568}"/>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C57DAF31-5B04-4EA4-84D6-28B68CDB9894}"/>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7993D45B-6312-45D6-83CC-768BD74E8A27}" type="slidenum">
              <a:rPr lang="en-US" altLang="en-US"/>
              <a:pPr/>
              <a:t>‹#›</a:t>
            </a:fld>
            <a:endParaRPr lang="en-US" altLang="en-US"/>
          </a:p>
        </p:txBody>
      </p:sp>
    </p:spTree>
    <p:extLst>
      <p:ext uri="{BB962C8B-B14F-4D97-AF65-F5344CB8AC3E}">
        <p14:creationId xmlns:p14="http://schemas.microsoft.com/office/powerpoint/2010/main" val="111637002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221A75D-DBF3-4EBA-8654-2FA1CF9574BE}"/>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E9035F57-94CD-49E6-920A-1251AFFF847A}"/>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74EDEACD-DD8C-4906-8488-98F454C9F313}"/>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7A6428C6-2D71-434C-B1AD-EB9FA1F2AB59}" type="slidenum">
              <a:rPr lang="en-US" altLang="en-US"/>
              <a:pPr/>
              <a:t>‹#›</a:t>
            </a:fld>
            <a:endParaRPr lang="en-US" altLang="en-US"/>
          </a:p>
        </p:txBody>
      </p:sp>
    </p:spTree>
    <p:extLst>
      <p:ext uri="{BB962C8B-B14F-4D97-AF65-F5344CB8AC3E}">
        <p14:creationId xmlns:p14="http://schemas.microsoft.com/office/powerpoint/2010/main" val="107971462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097BFC-066C-4332-860A-68B6B789D6CF}"/>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5" name="Rectangle 5">
            <a:extLst>
              <a:ext uri="{FF2B5EF4-FFF2-40B4-BE49-F238E27FC236}">
                <a16:creationId xmlns:a16="http://schemas.microsoft.com/office/drawing/2014/main" id="{AB92B57B-1D8E-4DF5-9BA0-C331CFD91DD9}"/>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6" name="Rectangle 6">
            <a:extLst>
              <a:ext uri="{FF2B5EF4-FFF2-40B4-BE49-F238E27FC236}">
                <a16:creationId xmlns:a16="http://schemas.microsoft.com/office/drawing/2014/main" id="{1AC3891B-A125-430C-AF0A-6CB1FD85CB74}"/>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F79D6B1A-8C4F-4523-84F5-7E995235E46D}" type="slidenum">
              <a:rPr lang="en-US" altLang="en-US"/>
              <a:pPr/>
              <a:t>‹#›</a:t>
            </a:fld>
            <a:endParaRPr lang="en-US" altLang="en-US"/>
          </a:p>
        </p:txBody>
      </p:sp>
    </p:spTree>
    <p:extLst>
      <p:ext uri="{BB962C8B-B14F-4D97-AF65-F5344CB8AC3E}">
        <p14:creationId xmlns:p14="http://schemas.microsoft.com/office/powerpoint/2010/main" val="325514976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45A470-D9FE-48EA-83C3-BE1120E9AF27}"/>
              </a:ext>
            </a:extLst>
          </p:cNvPr>
          <p:cNvSpPr>
            <a:spLocks noGrp="1" noChangeArrowheads="1"/>
          </p:cNvSpPr>
          <p:nvPr>
            <p:ph type="dt" sz="half" idx="10"/>
          </p:nvPr>
        </p:nvSpPr>
        <p:spPr/>
        <p:txBody>
          <a:bodyPr/>
          <a:lstStyle>
            <a:lvl1pPr algn="ctr">
              <a:defRPr b="1">
                <a:latin typeface="Book Antiqua" pitchFamily="18" charset="0"/>
              </a:defRPr>
            </a:lvl1pPr>
          </a:lstStyle>
          <a:p>
            <a:pPr>
              <a:defRPr/>
            </a:pPr>
            <a:endParaRPr lang="en-US" altLang="en-US"/>
          </a:p>
        </p:txBody>
      </p:sp>
      <p:sp>
        <p:nvSpPr>
          <p:cNvPr id="5" name="Rectangle 5">
            <a:extLst>
              <a:ext uri="{FF2B5EF4-FFF2-40B4-BE49-F238E27FC236}">
                <a16:creationId xmlns:a16="http://schemas.microsoft.com/office/drawing/2014/main" id="{351B3870-8EF7-43BA-81E1-02F1C83E2D82}"/>
              </a:ext>
            </a:extLst>
          </p:cNvPr>
          <p:cNvSpPr>
            <a:spLocks noGrp="1" noChangeArrowheads="1"/>
          </p:cNvSpPr>
          <p:nvPr>
            <p:ph type="ftr" sz="quarter" idx="11"/>
          </p:nvPr>
        </p:nvSpPr>
        <p:spPr/>
        <p:txBody>
          <a:bodyPr/>
          <a:lstStyle>
            <a:lvl1pPr>
              <a:defRPr b="1">
                <a:latin typeface="Book Antiqua" pitchFamily="18" charset="0"/>
              </a:defRPr>
            </a:lvl1pPr>
          </a:lstStyle>
          <a:p>
            <a:pPr>
              <a:defRPr/>
            </a:pPr>
            <a:endParaRPr lang="en-US" altLang="en-US"/>
          </a:p>
        </p:txBody>
      </p:sp>
      <p:sp>
        <p:nvSpPr>
          <p:cNvPr id="6" name="Rectangle 6">
            <a:extLst>
              <a:ext uri="{FF2B5EF4-FFF2-40B4-BE49-F238E27FC236}">
                <a16:creationId xmlns:a16="http://schemas.microsoft.com/office/drawing/2014/main" id="{34CBC416-80D1-4CAB-B3BE-C3986EECFB34}"/>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0F1E5455-61CC-4E4F-A91F-700A89CF13B8}" type="slidenum">
              <a:rPr lang="en-US" altLang="en-US"/>
              <a:pPr/>
              <a:t>‹#›</a:t>
            </a:fld>
            <a:endParaRPr lang="en-US" altLang="en-US"/>
          </a:p>
        </p:txBody>
      </p:sp>
    </p:spTree>
    <p:extLst>
      <p:ext uri="{BB962C8B-B14F-4D97-AF65-F5344CB8AC3E}">
        <p14:creationId xmlns:p14="http://schemas.microsoft.com/office/powerpoint/2010/main" val="353690151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6AB55873-D922-43DB-8B83-D3E243F1C0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5DE8DB0D-DC23-4E54-BFE6-8429164A9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C386773-41D1-4CDF-A802-12F0BADCCAA4}"/>
              </a:ext>
            </a:extLst>
          </p:cNvPr>
          <p:cNvSpPr>
            <a:spLocks noGrp="1" noChangeArrowheads="1"/>
          </p:cNvSpPr>
          <p:nvPr>
            <p:ph type="sldNum" sz="quarter" idx="12"/>
          </p:nvPr>
        </p:nvSpPr>
        <p:spPr>
          <a:ln/>
        </p:spPr>
        <p:txBody>
          <a:bodyPr/>
          <a:lstStyle>
            <a:lvl1pPr>
              <a:defRPr/>
            </a:lvl1pPr>
          </a:lstStyle>
          <a:p>
            <a:fld id="{4C62D6A6-96E8-4FA2-B4B5-9635381F6D3E}" type="slidenum">
              <a:rPr lang="en-US" altLang="en-US"/>
              <a:pPr/>
              <a:t>‹#›</a:t>
            </a:fld>
            <a:endParaRPr lang="en-US" altLang="en-US"/>
          </a:p>
        </p:txBody>
      </p:sp>
    </p:spTree>
    <p:extLst>
      <p:ext uri="{BB962C8B-B14F-4D97-AF65-F5344CB8AC3E}">
        <p14:creationId xmlns:p14="http://schemas.microsoft.com/office/powerpoint/2010/main" val="185017832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B83F5F-B97F-4154-A289-EEC3A00C6D2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FB46BB61-CFC8-449F-A368-32800125A62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06A92C00-5B32-4617-9D84-787A718BDA96}"/>
              </a:ext>
            </a:extLst>
          </p:cNvPr>
          <p:cNvSpPr>
            <a:spLocks noGrp="1" noChangeArrowheads="1"/>
          </p:cNvSpPr>
          <p:nvPr>
            <p:ph type="sldNum" sz="quarter" idx="12"/>
          </p:nvPr>
        </p:nvSpPr>
        <p:spPr/>
        <p:txBody>
          <a:bodyPr/>
          <a:lstStyle>
            <a:lvl1pPr eaLnBrk="1" hangingPunct="1">
              <a:defRPr/>
            </a:lvl1pPr>
          </a:lstStyle>
          <a:p>
            <a:fld id="{1241DCD8-BBE4-49D8-8C5C-515571D22552}" type="slidenum">
              <a:rPr lang="en-US" altLang="en-US"/>
              <a:pPr/>
              <a:t>‹#›</a:t>
            </a:fld>
            <a:endParaRPr lang="en-US" altLang="en-US"/>
          </a:p>
        </p:txBody>
      </p:sp>
    </p:spTree>
    <p:extLst>
      <p:ext uri="{BB962C8B-B14F-4D97-AF65-F5344CB8AC3E}">
        <p14:creationId xmlns:p14="http://schemas.microsoft.com/office/powerpoint/2010/main" val="122476643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153F1555-192F-4C51-A6F1-DD35A7D686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53906014-7381-43DF-A28C-753F4EB003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82F4EF7-F9C6-4D27-82D3-AB694A31E3C2}"/>
              </a:ext>
            </a:extLst>
          </p:cNvPr>
          <p:cNvSpPr>
            <a:spLocks noGrp="1" noChangeArrowheads="1"/>
          </p:cNvSpPr>
          <p:nvPr>
            <p:ph type="sldNum" sz="quarter" idx="12"/>
          </p:nvPr>
        </p:nvSpPr>
        <p:spPr>
          <a:ln/>
        </p:spPr>
        <p:txBody>
          <a:bodyPr/>
          <a:lstStyle>
            <a:lvl1pPr>
              <a:defRPr/>
            </a:lvl1pPr>
          </a:lstStyle>
          <a:p>
            <a:fld id="{45EFC533-8437-4ACE-A95C-3D09430DE5AD}" type="slidenum">
              <a:rPr lang="en-US" altLang="en-US"/>
              <a:pPr/>
              <a:t>‹#›</a:t>
            </a:fld>
            <a:endParaRPr lang="en-US" altLang="en-US"/>
          </a:p>
        </p:txBody>
      </p:sp>
    </p:spTree>
    <p:extLst>
      <p:ext uri="{BB962C8B-B14F-4D97-AF65-F5344CB8AC3E}">
        <p14:creationId xmlns:p14="http://schemas.microsoft.com/office/powerpoint/2010/main" val="1143118514"/>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CC28F4CC-2D9E-4FED-9ABF-82FCFD6F51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86EF77F2-9EE6-4273-824C-B72254549B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95106DC-4E27-4343-A18D-3531E0962EC2}"/>
              </a:ext>
            </a:extLst>
          </p:cNvPr>
          <p:cNvSpPr>
            <a:spLocks noGrp="1" noChangeArrowheads="1"/>
          </p:cNvSpPr>
          <p:nvPr>
            <p:ph type="sldNum" sz="quarter" idx="12"/>
          </p:nvPr>
        </p:nvSpPr>
        <p:spPr>
          <a:ln/>
        </p:spPr>
        <p:txBody>
          <a:bodyPr/>
          <a:lstStyle>
            <a:lvl1pPr>
              <a:defRPr/>
            </a:lvl1pPr>
          </a:lstStyle>
          <a:p>
            <a:fld id="{DF32608D-9B9A-44EC-AA44-0B527E11922F}" type="slidenum">
              <a:rPr lang="en-US" altLang="en-US"/>
              <a:pPr/>
              <a:t>‹#›</a:t>
            </a:fld>
            <a:endParaRPr lang="en-US" altLang="en-US"/>
          </a:p>
        </p:txBody>
      </p:sp>
    </p:spTree>
    <p:extLst>
      <p:ext uri="{BB962C8B-B14F-4D97-AF65-F5344CB8AC3E}">
        <p14:creationId xmlns:p14="http://schemas.microsoft.com/office/powerpoint/2010/main" val="425937380"/>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52CF1DBA-7E7D-49D0-B188-1E18D9A79C2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07ED82AE-C627-424B-8836-D86FCF282F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AA0FBF9A-8C56-49F8-9870-927250E0F95B}"/>
              </a:ext>
            </a:extLst>
          </p:cNvPr>
          <p:cNvSpPr>
            <a:spLocks noGrp="1" noChangeArrowheads="1"/>
          </p:cNvSpPr>
          <p:nvPr>
            <p:ph type="sldNum" sz="quarter" idx="12"/>
          </p:nvPr>
        </p:nvSpPr>
        <p:spPr>
          <a:ln/>
        </p:spPr>
        <p:txBody>
          <a:bodyPr/>
          <a:lstStyle>
            <a:lvl1pPr>
              <a:defRPr/>
            </a:lvl1pPr>
          </a:lstStyle>
          <a:p>
            <a:fld id="{601F4AC8-C613-4565-A447-F14B98E1D87C}" type="slidenum">
              <a:rPr lang="en-US" altLang="en-US"/>
              <a:pPr/>
              <a:t>‹#›</a:t>
            </a:fld>
            <a:endParaRPr lang="en-US" altLang="en-US"/>
          </a:p>
        </p:txBody>
      </p:sp>
    </p:spTree>
    <p:extLst>
      <p:ext uri="{BB962C8B-B14F-4D97-AF65-F5344CB8AC3E}">
        <p14:creationId xmlns:p14="http://schemas.microsoft.com/office/powerpoint/2010/main" val="114348481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3C974E1B-38C2-4657-918D-B2EAFF2F7EA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7D3E0FC2-F723-4407-BC03-270FC29DE5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15B0BD9-3BA8-4ED1-90F3-1C871D6D4BEC}"/>
              </a:ext>
            </a:extLst>
          </p:cNvPr>
          <p:cNvSpPr>
            <a:spLocks noGrp="1" noChangeArrowheads="1"/>
          </p:cNvSpPr>
          <p:nvPr>
            <p:ph type="sldNum" sz="quarter" idx="12"/>
          </p:nvPr>
        </p:nvSpPr>
        <p:spPr>
          <a:ln/>
        </p:spPr>
        <p:txBody>
          <a:bodyPr/>
          <a:lstStyle>
            <a:lvl1pPr>
              <a:defRPr/>
            </a:lvl1pPr>
          </a:lstStyle>
          <a:p>
            <a:fld id="{083A724A-9A47-4672-AD9B-B4B437468A7C}" type="slidenum">
              <a:rPr lang="en-US" altLang="en-US"/>
              <a:pPr/>
              <a:t>‹#›</a:t>
            </a:fld>
            <a:endParaRPr lang="en-US" altLang="en-US"/>
          </a:p>
        </p:txBody>
      </p:sp>
    </p:spTree>
    <p:extLst>
      <p:ext uri="{BB962C8B-B14F-4D97-AF65-F5344CB8AC3E}">
        <p14:creationId xmlns:p14="http://schemas.microsoft.com/office/powerpoint/2010/main" val="4089648279"/>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EDFE137-EA55-4BDA-8628-262CF3BE70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CFBB328B-46DC-4BE8-8CB8-FD33005A8D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F8684B50-61AA-4C42-B6D5-63F2A97F4E16}"/>
              </a:ext>
            </a:extLst>
          </p:cNvPr>
          <p:cNvSpPr>
            <a:spLocks noGrp="1" noChangeArrowheads="1"/>
          </p:cNvSpPr>
          <p:nvPr>
            <p:ph type="sldNum" sz="quarter" idx="12"/>
          </p:nvPr>
        </p:nvSpPr>
        <p:spPr>
          <a:ln/>
        </p:spPr>
        <p:txBody>
          <a:bodyPr/>
          <a:lstStyle>
            <a:lvl1pPr>
              <a:defRPr/>
            </a:lvl1pPr>
          </a:lstStyle>
          <a:p>
            <a:fld id="{4A6F5BA3-0320-4AB0-BF40-3E9D93BF25C8}" type="slidenum">
              <a:rPr lang="en-US" altLang="en-US"/>
              <a:pPr/>
              <a:t>‹#›</a:t>
            </a:fld>
            <a:endParaRPr lang="en-US" altLang="en-US"/>
          </a:p>
        </p:txBody>
      </p:sp>
    </p:spTree>
    <p:extLst>
      <p:ext uri="{BB962C8B-B14F-4D97-AF65-F5344CB8AC3E}">
        <p14:creationId xmlns:p14="http://schemas.microsoft.com/office/powerpoint/2010/main" val="528211868"/>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B02182D5-6DC7-4AB4-8028-F3C159F774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6C38824-643C-4B31-89B1-5E5FA2790F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42D11508-6B21-4894-A594-015AD772F559}"/>
              </a:ext>
            </a:extLst>
          </p:cNvPr>
          <p:cNvSpPr>
            <a:spLocks noGrp="1" noChangeArrowheads="1"/>
          </p:cNvSpPr>
          <p:nvPr>
            <p:ph type="sldNum" sz="quarter" idx="12"/>
          </p:nvPr>
        </p:nvSpPr>
        <p:spPr>
          <a:ln/>
        </p:spPr>
        <p:txBody>
          <a:bodyPr/>
          <a:lstStyle>
            <a:lvl1pPr>
              <a:defRPr/>
            </a:lvl1pPr>
          </a:lstStyle>
          <a:p>
            <a:fld id="{AE54DDC5-4231-465B-84FE-CFBF093AA531}" type="slidenum">
              <a:rPr lang="en-US" altLang="en-US"/>
              <a:pPr/>
              <a:t>‹#›</a:t>
            </a:fld>
            <a:endParaRPr lang="en-US" altLang="en-US"/>
          </a:p>
        </p:txBody>
      </p:sp>
    </p:spTree>
    <p:extLst>
      <p:ext uri="{BB962C8B-B14F-4D97-AF65-F5344CB8AC3E}">
        <p14:creationId xmlns:p14="http://schemas.microsoft.com/office/powerpoint/2010/main" val="355321302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8E7930DA-A6AD-4849-BB2F-7824C69435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55536E44-AEB7-40A5-AA69-353646DBA0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CE2BDFC6-C73C-4F68-A58A-B1051396A5DA}"/>
              </a:ext>
            </a:extLst>
          </p:cNvPr>
          <p:cNvSpPr>
            <a:spLocks noGrp="1" noChangeArrowheads="1"/>
          </p:cNvSpPr>
          <p:nvPr>
            <p:ph type="sldNum" sz="quarter" idx="12"/>
          </p:nvPr>
        </p:nvSpPr>
        <p:spPr>
          <a:ln/>
        </p:spPr>
        <p:txBody>
          <a:bodyPr/>
          <a:lstStyle>
            <a:lvl1pPr>
              <a:defRPr/>
            </a:lvl1pPr>
          </a:lstStyle>
          <a:p>
            <a:fld id="{C1224A41-5FD7-4C22-8962-D7323833B305}" type="slidenum">
              <a:rPr lang="en-US" altLang="en-US"/>
              <a:pPr/>
              <a:t>‹#›</a:t>
            </a:fld>
            <a:endParaRPr lang="en-US" altLang="en-US"/>
          </a:p>
        </p:txBody>
      </p:sp>
    </p:spTree>
    <p:extLst>
      <p:ext uri="{BB962C8B-B14F-4D97-AF65-F5344CB8AC3E}">
        <p14:creationId xmlns:p14="http://schemas.microsoft.com/office/powerpoint/2010/main" val="330664067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F20F0EF-1919-4F20-A9B0-8AF974FACB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3D20319A-1FA2-48AB-A6EF-780F06714E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73A6F5B8-C479-41E2-9E7E-79000135CDDC}"/>
              </a:ext>
            </a:extLst>
          </p:cNvPr>
          <p:cNvSpPr>
            <a:spLocks noGrp="1" noChangeArrowheads="1"/>
          </p:cNvSpPr>
          <p:nvPr>
            <p:ph type="sldNum" sz="quarter" idx="12"/>
          </p:nvPr>
        </p:nvSpPr>
        <p:spPr>
          <a:ln/>
        </p:spPr>
        <p:txBody>
          <a:bodyPr/>
          <a:lstStyle>
            <a:lvl1pPr>
              <a:defRPr/>
            </a:lvl1pPr>
          </a:lstStyle>
          <a:p>
            <a:fld id="{721F6FD9-F813-429B-88F5-28501E2FC4C4}" type="slidenum">
              <a:rPr lang="en-US" altLang="en-US"/>
              <a:pPr/>
              <a:t>‹#›</a:t>
            </a:fld>
            <a:endParaRPr lang="en-US" altLang="en-US"/>
          </a:p>
        </p:txBody>
      </p:sp>
    </p:spTree>
    <p:extLst>
      <p:ext uri="{BB962C8B-B14F-4D97-AF65-F5344CB8AC3E}">
        <p14:creationId xmlns:p14="http://schemas.microsoft.com/office/powerpoint/2010/main" val="3013441057"/>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01E8D62-99A0-4408-9CA5-C101C0F842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A9782939-5790-43BC-A155-25A1B1B558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7F06364-BDE6-4B28-9B43-7BB2F676AA63}"/>
              </a:ext>
            </a:extLst>
          </p:cNvPr>
          <p:cNvSpPr>
            <a:spLocks noGrp="1" noChangeArrowheads="1"/>
          </p:cNvSpPr>
          <p:nvPr>
            <p:ph type="sldNum" sz="quarter" idx="12"/>
          </p:nvPr>
        </p:nvSpPr>
        <p:spPr>
          <a:ln/>
        </p:spPr>
        <p:txBody>
          <a:bodyPr/>
          <a:lstStyle>
            <a:lvl1pPr>
              <a:defRPr/>
            </a:lvl1pPr>
          </a:lstStyle>
          <a:p>
            <a:fld id="{90FE2E73-9650-47FB-B281-354228A8CFA7}" type="slidenum">
              <a:rPr lang="en-US" altLang="en-US"/>
              <a:pPr/>
              <a:t>‹#›</a:t>
            </a:fld>
            <a:endParaRPr lang="en-US" altLang="en-US"/>
          </a:p>
        </p:txBody>
      </p:sp>
    </p:spTree>
    <p:extLst>
      <p:ext uri="{BB962C8B-B14F-4D97-AF65-F5344CB8AC3E}">
        <p14:creationId xmlns:p14="http://schemas.microsoft.com/office/powerpoint/2010/main" val="2630491530"/>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a:extLst>
              <a:ext uri="{FF2B5EF4-FFF2-40B4-BE49-F238E27FC236}">
                <a16:creationId xmlns:a16="http://schemas.microsoft.com/office/drawing/2014/main" id="{C3135F99-6785-4398-82FE-FAD543FF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62DA829-BD41-4A2C-B7B5-5412D9D146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C9539C1-C240-4A70-A3C3-DF71A560F137}"/>
              </a:ext>
            </a:extLst>
          </p:cNvPr>
          <p:cNvSpPr>
            <a:spLocks noGrp="1" noChangeArrowheads="1"/>
          </p:cNvSpPr>
          <p:nvPr>
            <p:ph type="sldNum" sz="quarter" idx="12"/>
          </p:nvPr>
        </p:nvSpPr>
        <p:spPr>
          <a:ln/>
        </p:spPr>
        <p:txBody>
          <a:bodyPr/>
          <a:lstStyle>
            <a:lvl1pPr>
              <a:defRPr/>
            </a:lvl1pPr>
          </a:lstStyle>
          <a:p>
            <a:fld id="{2C17EBB2-8DFF-403F-B0C3-E387E1BD02FE}" type="slidenum">
              <a:rPr lang="en-US" altLang="en-US"/>
              <a:pPr/>
              <a:t>‹#›</a:t>
            </a:fld>
            <a:endParaRPr lang="en-US" altLang="en-US"/>
          </a:p>
        </p:txBody>
      </p:sp>
    </p:spTree>
    <p:extLst>
      <p:ext uri="{BB962C8B-B14F-4D97-AF65-F5344CB8AC3E}">
        <p14:creationId xmlns:p14="http://schemas.microsoft.com/office/powerpoint/2010/main" val="292096585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B7BAE77-A14E-4230-81E5-4F599533A75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2726BB77-9181-483D-AFB8-C3946D21F20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E0DB47E0-72A0-49B9-A65A-78B2332B8B0D}"/>
              </a:ext>
            </a:extLst>
          </p:cNvPr>
          <p:cNvSpPr>
            <a:spLocks noGrp="1" noChangeArrowheads="1"/>
          </p:cNvSpPr>
          <p:nvPr>
            <p:ph type="sldNum" sz="quarter" idx="12"/>
          </p:nvPr>
        </p:nvSpPr>
        <p:spPr/>
        <p:txBody>
          <a:bodyPr/>
          <a:lstStyle>
            <a:lvl1pPr eaLnBrk="1" hangingPunct="1">
              <a:defRPr/>
            </a:lvl1pPr>
          </a:lstStyle>
          <a:p>
            <a:fld id="{34311CE4-B55D-430A-BC1D-735CDA09E1DD}" type="slidenum">
              <a:rPr lang="en-US" altLang="en-US"/>
              <a:pPr/>
              <a:t>‹#›</a:t>
            </a:fld>
            <a:endParaRPr lang="en-US" altLang="en-US"/>
          </a:p>
        </p:txBody>
      </p:sp>
    </p:spTree>
    <p:extLst>
      <p:ext uri="{BB962C8B-B14F-4D97-AF65-F5344CB8AC3E}">
        <p14:creationId xmlns:p14="http://schemas.microsoft.com/office/powerpoint/2010/main" val="55108249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AF0191-E6BB-4753-891A-A99C3040584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C262EDD4-BD84-417F-B6A8-52C8479EDC4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03CAAA05-0EC6-4DA1-BE44-66A699ED809B}"/>
              </a:ext>
            </a:extLst>
          </p:cNvPr>
          <p:cNvSpPr>
            <a:spLocks noGrp="1" noChangeArrowheads="1"/>
          </p:cNvSpPr>
          <p:nvPr>
            <p:ph type="sldNum" sz="quarter" idx="12"/>
          </p:nvPr>
        </p:nvSpPr>
        <p:spPr/>
        <p:txBody>
          <a:bodyPr/>
          <a:lstStyle>
            <a:lvl1pPr eaLnBrk="1" hangingPunct="1">
              <a:defRPr/>
            </a:lvl1pPr>
          </a:lstStyle>
          <a:p>
            <a:fld id="{E4A81AD0-948E-4AE5-A938-E9A1EF25AABD}" type="slidenum">
              <a:rPr lang="en-US" altLang="en-US"/>
              <a:pPr/>
              <a:t>‹#›</a:t>
            </a:fld>
            <a:endParaRPr lang="en-US" altLang="en-US"/>
          </a:p>
        </p:txBody>
      </p:sp>
    </p:spTree>
    <p:extLst>
      <p:ext uri="{BB962C8B-B14F-4D97-AF65-F5344CB8AC3E}">
        <p14:creationId xmlns:p14="http://schemas.microsoft.com/office/powerpoint/2010/main" val="258538182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DE426C-7122-417C-BFE8-938249F27FD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C5F20CAB-1B9B-4E71-B578-B590C95A6944}"/>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8CA583AD-8E9C-4545-9641-17DF8C5129A6}"/>
              </a:ext>
            </a:extLst>
          </p:cNvPr>
          <p:cNvSpPr>
            <a:spLocks noGrp="1" noChangeArrowheads="1"/>
          </p:cNvSpPr>
          <p:nvPr>
            <p:ph type="sldNum" sz="quarter" idx="12"/>
          </p:nvPr>
        </p:nvSpPr>
        <p:spPr/>
        <p:txBody>
          <a:bodyPr/>
          <a:lstStyle>
            <a:lvl1pPr eaLnBrk="1" hangingPunct="1">
              <a:defRPr/>
            </a:lvl1pPr>
          </a:lstStyle>
          <a:p>
            <a:fld id="{655B75E9-B0AB-43F7-AC34-A25BD5F8F136}" type="slidenum">
              <a:rPr lang="en-US" altLang="en-US"/>
              <a:pPr/>
              <a:t>‹#›</a:t>
            </a:fld>
            <a:endParaRPr lang="en-US" altLang="en-US"/>
          </a:p>
        </p:txBody>
      </p:sp>
    </p:spTree>
    <p:extLst>
      <p:ext uri="{BB962C8B-B14F-4D97-AF65-F5344CB8AC3E}">
        <p14:creationId xmlns:p14="http://schemas.microsoft.com/office/powerpoint/2010/main" val="292909916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1CE35B-0F2E-4DF1-A434-A6881FC0C925}"/>
              </a:ext>
            </a:extLst>
          </p:cNvPr>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4" name="Footer Placeholder 3">
            <a:extLst>
              <a:ext uri="{FF2B5EF4-FFF2-40B4-BE49-F238E27FC236}">
                <a16:creationId xmlns:a16="http://schemas.microsoft.com/office/drawing/2014/main" id="{E1E6146E-574E-47AB-955E-6FC57E31BA00}"/>
              </a:ext>
            </a:extLst>
          </p:cNvPr>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5" name="Slide Number Placeholder 4">
            <a:extLst>
              <a:ext uri="{FF2B5EF4-FFF2-40B4-BE49-F238E27FC236}">
                <a16:creationId xmlns:a16="http://schemas.microsoft.com/office/drawing/2014/main" id="{790E9EF5-430F-48B2-A6F6-D74314CAC966}"/>
              </a:ext>
            </a:extLst>
          </p:cNvPr>
          <p:cNvSpPr>
            <a:spLocks noGrp="1"/>
          </p:cNvSpPr>
          <p:nvPr>
            <p:ph type="sldNum" sz="quarter" idx="12"/>
          </p:nvPr>
        </p:nvSpPr>
        <p:spPr/>
        <p:txBody>
          <a:bodyPr/>
          <a:lstStyle>
            <a:lvl1pPr>
              <a:defRPr>
                <a:latin typeface="Times New Roman" panose="02020603050405020304" pitchFamily="18" charset="0"/>
              </a:defRPr>
            </a:lvl1pPr>
          </a:lstStyle>
          <a:p>
            <a:fld id="{DC4ADBE1-6433-4BC4-BA95-5DEFE66865AA}" type="slidenum">
              <a:rPr lang="en-US" altLang="en-US"/>
              <a:pPr/>
              <a:t>‹#›</a:t>
            </a:fld>
            <a:endParaRPr lang="en-US" altLang="en-US"/>
          </a:p>
        </p:txBody>
      </p:sp>
    </p:spTree>
    <p:extLst>
      <p:ext uri="{BB962C8B-B14F-4D97-AF65-F5344CB8AC3E}">
        <p14:creationId xmlns:p14="http://schemas.microsoft.com/office/powerpoint/2010/main" val="383194493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1F8F4-288E-42A7-AFFB-4E9BA68DBBBF}"/>
              </a:ext>
            </a:extLst>
          </p:cNvPr>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5" name="Footer Placeholder 4">
            <a:extLst>
              <a:ext uri="{FF2B5EF4-FFF2-40B4-BE49-F238E27FC236}">
                <a16:creationId xmlns:a16="http://schemas.microsoft.com/office/drawing/2014/main" id="{C606E11D-7406-4DAC-BD88-0A21A5EC1217}"/>
              </a:ext>
            </a:extLst>
          </p:cNvPr>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6" name="Slide Number Placeholder 5">
            <a:extLst>
              <a:ext uri="{FF2B5EF4-FFF2-40B4-BE49-F238E27FC236}">
                <a16:creationId xmlns:a16="http://schemas.microsoft.com/office/drawing/2014/main" id="{D335C108-0342-48A8-B90B-43F97253D75A}"/>
              </a:ext>
            </a:extLst>
          </p:cNvPr>
          <p:cNvSpPr>
            <a:spLocks noGrp="1"/>
          </p:cNvSpPr>
          <p:nvPr>
            <p:ph type="sldNum" sz="quarter" idx="12"/>
          </p:nvPr>
        </p:nvSpPr>
        <p:spPr/>
        <p:txBody>
          <a:bodyPr/>
          <a:lstStyle>
            <a:lvl1pPr>
              <a:defRPr>
                <a:latin typeface="Times New Roman" panose="02020603050405020304" pitchFamily="18" charset="0"/>
              </a:defRPr>
            </a:lvl1pPr>
          </a:lstStyle>
          <a:p>
            <a:fld id="{34CD3788-3098-425F-8B27-6E1CC424D577}" type="slidenum">
              <a:rPr lang="en-US" altLang="en-US"/>
              <a:pPr/>
              <a:t>‹#›</a:t>
            </a:fld>
            <a:endParaRPr lang="en-US" altLang="en-US"/>
          </a:p>
        </p:txBody>
      </p:sp>
    </p:spTree>
    <p:extLst>
      <p:ext uri="{BB962C8B-B14F-4D97-AF65-F5344CB8AC3E}">
        <p14:creationId xmlns:p14="http://schemas.microsoft.com/office/powerpoint/2010/main" val="2111088910"/>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a:extLst>
              <a:ext uri="{FF2B5EF4-FFF2-40B4-BE49-F238E27FC236}">
                <a16:creationId xmlns:a16="http://schemas.microsoft.com/office/drawing/2014/main" id="{141B0137-D49D-4009-8004-115E31E622F5}"/>
              </a:ext>
            </a:extLst>
          </p:cNvPr>
          <p:cNvSpPr>
            <a:spLocks noGrp="1" noChangeArrowheads="1"/>
          </p:cNvSpPr>
          <p:nvPr>
            <p:ph type="dt" sz="quarter" idx="10"/>
          </p:nvPr>
        </p:nvSpPr>
        <p:spPr>
          <a:xfrm>
            <a:off x="685800" y="6248400"/>
            <a:ext cx="1905000" cy="457200"/>
          </a:xfrm>
        </p:spPr>
        <p:txBody>
          <a:bodyPr/>
          <a:lstStyle>
            <a:lvl1pPr algn="ctr" eaLnBrk="0" hangingPunct="0">
              <a:defRPr>
                <a:solidFill>
                  <a:srgbClr val="EAEAEA"/>
                </a:solidFill>
                <a:latin typeface="Arial" charset="0"/>
              </a:defRPr>
            </a:lvl1pPr>
          </a:lstStyle>
          <a:p>
            <a:pPr>
              <a:defRPr/>
            </a:pPr>
            <a:endParaRPr lang="en-US"/>
          </a:p>
        </p:txBody>
      </p:sp>
      <p:sp>
        <p:nvSpPr>
          <p:cNvPr id="5" name="Rectangle 5">
            <a:extLst>
              <a:ext uri="{FF2B5EF4-FFF2-40B4-BE49-F238E27FC236}">
                <a16:creationId xmlns:a16="http://schemas.microsoft.com/office/drawing/2014/main" id="{21FACB6E-B6C3-4FE1-A8FA-AB4A68CCDE5E}"/>
              </a:ext>
            </a:extLst>
          </p:cNvPr>
          <p:cNvSpPr>
            <a:spLocks noGrp="1" noChangeArrowheads="1"/>
          </p:cNvSpPr>
          <p:nvPr>
            <p:ph type="ftr" sz="quarter" idx="11"/>
          </p:nvPr>
        </p:nvSpPr>
        <p:spPr>
          <a:xfrm>
            <a:off x="3124200" y="6248400"/>
            <a:ext cx="2895600" cy="457200"/>
          </a:xfrm>
        </p:spPr>
        <p:txBody>
          <a:bodyPr/>
          <a:lstStyle>
            <a:lvl1pPr eaLnBrk="0" hangingPunct="0">
              <a:defRPr>
                <a:solidFill>
                  <a:srgbClr val="EAEAEA"/>
                </a:solidFill>
                <a:latin typeface="Arial" charset="0"/>
              </a:defRPr>
            </a:lvl1pPr>
          </a:lstStyle>
          <a:p>
            <a:pPr>
              <a:defRPr/>
            </a:pPr>
            <a:endParaRPr lang="en-US"/>
          </a:p>
        </p:txBody>
      </p:sp>
      <p:sp>
        <p:nvSpPr>
          <p:cNvPr id="6" name="Rectangle 6">
            <a:extLst>
              <a:ext uri="{FF2B5EF4-FFF2-40B4-BE49-F238E27FC236}">
                <a16:creationId xmlns:a16="http://schemas.microsoft.com/office/drawing/2014/main" id="{70371E65-63D4-48A6-ADB4-67B581296168}"/>
              </a:ext>
            </a:extLst>
          </p:cNvPr>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Arial" panose="020B0604020202020204" pitchFamily="34" charset="0"/>
                <a:ea typeface="Osaka"/>
                <a:cs typeface="Osaka"/>
              </a:defRPr>
            </a:lvl1pPr>
          </a:lstStyle>
          <a:p>
            <a:fld id="{00E2D400-1C5E-4AFB-ABC6-49A4A417CA74}" type="slidenum">
              <a:rPr lang="en-US" altLang="en-US"/>
              <a:pPr/>
              <a:t>‹#›</a:t>
            </a:fld>
            <a:endParaRPr lang="en-US" altLang="en-US"/>
          </a:p>
        </p:txBody>
      </p:sp>
    </p:spTree>
    <p:extLst>
      <p:ext uri="{BB962C8B-B14F-4D97-AF65-F5344CB8AC3E}">
        <p14:creationId xmlns:p14="http://schemas.microsoft.com/office/powerpoint/2010/main" val="2495223264"/>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6C0B0-D704-4426-B5FE-E520BA08BCD7}"/>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2FA531B3-0B9D-4F20-8295-5CD102A4ED8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49A1F8E-F8FF-444D-8CDD-94A707EC6B34}"/>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8A73639C-581C-4246-AC61-07760D0222C4}" type="slidenum">
              <a:rPr lang="en-US" altLang="en-US"/>
              <a:pPr/>
              <a:t>‹#›</a:t>
            </a:fld>
            <a:endParaRPr lang="en-US" altLang="en-US"/>
          </a:p>
        </p:txBody>
      </p:sp>
    </p:spTree>
    <p:extLst>
      <p:ext uri="{BB962C8B-B14F-4D97-AF65-F5344CB8AC3E}">
        <p14:creationId xmlns:p14="http://schemas.microsoft.com/office/powerpoint/2010/main" val="1841307218"/>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796342F0-EC91-4AF9-BC14-E0C2D8C2C498}"/>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F2EACF95-0C86-4025-8EA9-F6D34BF34FC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3FD9693-51F3-46C1-9C7C-6EE458F8F05B}"/>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C7F8D7DC-AB15-4594-A9CD-F060E16C7CF0}" type="slidenum">
              <a:rPr lang="en-US" altLang="en-US"/>
              <a:pPr/>
              <a:t>‹#›</a:t>
            </a:fld>
            <a:endParaRPr lang="en-US" altLang="en-US"/>
          </a:p>
        </p:txBody>
      </p:sp>
    </p:spTree>
    <p:extLst>
      <p:ext uri="{BB962C8B-B14F-4D97-AF65-F5344CB8AC3E}">
        <p14:creationId xmlns:p14="http://schemas.microsoft.com/office/powerpoint/2010/main" val="179027475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0156EE85-E1DA-4755-BBC7-8ED8F6A4DD5C}"/>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a:extLst>
              <a:ext uri="{FF2B5EF4-FFF2-40B4-BE49-F238E27FC236}">
                <a16:creationId xmlns:a16="http://schemas.microsoft.com/office/drawing/2014/main" id="{591146B4-93FE-4A31-94A3-8A102C6CA029}"/>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EAFAAE53-EAC0-4C07-973D-B05BA81C8347}"/>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5E77125A-A1E1-4E10-87AD-75C38285B4D0}" type="slidenum">
              <a:rPr lang="en-US" altLang="en-US"/>
              <a:pPr/>
              <a:t>‹#›</a:t>
            </a:fld>
            <a:endParaRPr lang="en-US" altLang="en-US"/>
          </a:p>
        </p:txBody>
      </p:sp>
    </p:spTree>
    <p:extLst>
      <p:ext uri="{BB962C8B-B14F-4D97-AF65-F5344CB8AC3E}">
        <p14:creationId xmlns:p14="http://schemas.microsoft.com/office/powerpoint/2010/main" val="1594013944"/>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0DC9EF64-1055-4402-8660-98C17021DD75}"/>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8" name="Rectangle 4">
            <a:extLst>
              <a:ext uri="{FF2B5EF4-FFF2-40B4-BE49-F238E27FC236}">
                <a16:creationId xmlns:a16="http://schemas.microsoft.com/office/drawing/2014/main" id="{898BCAC5-218D-43F4-B04C-768364419EC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5">
            <a:extLst>
              <a:ext uri="{FF2B5EF4-FFF2-40B4-BE49-F238E27FC236}">
                <a16:creationId xmlns:a16="http://schemas.microsoft.com/office/drawing/2014/main" id="{58649949-A26F-4045-A592-0E510002A5F9}"/>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69128461-B029-4728-B2EA-98ACC9681AA3}" type="slidenum">
              <a:rPr lang="en-US" altLang="en-US"/>
              <a:pPr/>
              <a:t>‹#›</a:t>
            </a:fld>
            <a:endParaRPr lang="en-US" altLang="en-US"/>
          </a:p>
        </p:txBody>
      </p:sp>
    </p:spTree>
    <p:extLst>
      <p:ext uri="{BB962C8B-B14F-4D97-AF65-F5344CB8AC3E}">
        <p14:creationId xmlns:p14="http://schemas.microsoft.com/office/powerpoint/2010/main" val="349711354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467F04BD-D437-40B7-867D-E5C096D85C12}"/>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4" name="Rectangle 4">
            <a:extLst>
              <a:ext uri="{FF2B5EF4-FFF2-40B4-BE49-F238E27FC236}">
                <a16:creationId xmlns:a16="http://schemas.microsoft.com/office/drawing/2014/main" id="{3099DEFA-5732-4B89-B80B-08FA511F048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82BB7342-E10B-4CEA-8509-A8135AE945A4}"/>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151C884B-390A-4167-AEC1-7935E3C4E69C}" type="slidenum">
              <a:rPr lang="en-US" altLang="en-US"/>
              <a:pPr/>
              <a:t>‹#›</a:t>
            </a:fld>
            <a:endParaRPr lang="en-US" altLang="en-US"/>
          </a:p>
        </p:txBody>
      </p:sp>
    </p:spTree>
    <p:extLst>
      <p:ext uri="{BB962C8B-B14F-4D97-AF65-F5344CB8AC3E}">
        <p14:creationId xmlns:p14="http://schemas.microsoft.com/office/powerpoint/2010/main" val="2085970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59B9B18-C1DC-419C-A521-A76A141D036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B68E8598-F939-46C7-BEA4-B6419318765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AC442DC0-FD42-49C7-950C-5C3018AA800B}"/>
              </a:ext>
            </a:extLst>
          </p:cNvPr>
          <p:cNvSpPr>
            <a:spLocks noGrp="1" noChangeArrowheads="1"/>
          </p:cNvSpPr>
          <p:nvPr>
            <p:ph type="sldNum" sz="quarter" idx="12"/>
          </p:nvPr>
        </p:nvSpPr>
        <p:spPr/>
        <p:txBody>
          <a:bodyPr/>
          <a:lstStyle>
            <a:lvl1pPr eaLnBrk="1" hangingPunct="1">
              <a:defRPr/>
            </a:lvl1pPr>
          </a:lstStyle>
          <a:p>
            <a:fld id="{9E7096F1-4386-47DF-97EE-CFCA69890F9E}" type="slidenum">
              <a:rPr lang="en-US" altLang="en-US"/>
              <a:pPr/>
              <a:t>‹#›</a:t>
            </a:fld>
            <a:endParaRPr lang="en-US" altLang="en-US"/>
          </a:p>
        </p:txBody>
      </p:sp>
    </p:spTree>
    <p:extLst>
      <p:ext uri="{BB962C8B-B14F-4D97-AF65-F5344CB8AC3E}">
        <p14:creationId xmlns:p14="http://schemas.microsoft.com/office/powerpoint/2010/main" val="108919292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AC7EFCA-21B6-43A5-9BD9-C0DE43F79E10}"/>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3" name="Rectangle 4">
            <a:extLst>
              <a:ext uri="{FF2B5EF4-FFF2-40B4-BE49-F238E27FC236}">
                <a16:creationId xmlns:a16="http://schemas.microsoft.com/office/drawing/2014/main" id="{4F1EF933-C0F6-4744-A219-15F072671CC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94918217-45E1-4895-81DF-9EA6F1FC4E1E}"/>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BA24FAEA-CEED-4742-9CE2-6F0C2D827901}" type="slidenum">
              <a:rPr lang="en-US" altLang="en-US"/>
              <a:pPr/>
              <a:t>‹#›</a:t>
            </a:fld>
            <a:endParaRPr lang="en-US" altLang="en-US"/>
          </a:p>
        </p:txBody>
      </p:sp>
    </p:spTree>
    <p:extLst>
      <p:ext uri="{BB962C8B-B14F-4D97-AF65-F5344CB8AC3E}">
        <p14:creationId xmlns:p14="http://schemas.microsoft.com/office/powerpoint/2010/main" val="111835003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CCD5CA2-318A-42C1-B98B-2F2F58FFA796}"/>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a:extLst>
              <a:ext uri="{FF2B5EF4-FFF2-40B4-BE49-F238E27FC236}">
                <a16:creationId xmlns:a16="http://schemas.microsoft.com/office/drawing/2014/main" id="{EEC31246-8B93-4A7A-BC1B-4CE758B6D81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7C89B2D2-92AB-4F53-AC38-3489CF92462C}"/>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8E50D61C-5119-4C9A-A420-4118045DA634}" type="slidenum">
              <a:rPr lang="en-US" altLang="en-US"/>
              <a:pPr/>
              <a:t>‹#›</a:t>
            </a:fld>
            <a:endParaRPr lang="en-US" altLang="en-US"/>
          </a:p>
        </p:txBody>
      </p:sp>
    </p:spTree>
    <p:extLst>
      <p:ext uri="{BB962C8B-B14F-4D97-AF65-F5344CB8AC3E}">
        <p14:creationId xmlns:p14="http://schemas.microsoft.com/office/powerpoint/2010/main" val="183361944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C08D6AF6-5220-4EF1-8F15-0D77BFED5283}"/>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a:extLst>
              <a:ext uri="{FF2B5EF4-FFF2-40B4-BE49-F238E27FC236}">
                <a16:creationId xmlns:a16="http://schemas.microsoft.com/office/drawing/2014/main" id="{E89E5BD8-3E00-4161-AEE8-79B0AEDA7B57}"/>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8A9BACC2-3A25-4E44-95A1-C55F39CD7F7C}"/>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02990DC4-04FC-42A0-8C20-47060F0D5103}" type="slidenum">
              <a:rPr lang="en-US" altLang="en-US"/>
              <a:pPr/>
              <a:t>‹#›</a:t>
            </a:fld>
            <a:endParaRPr lang="en-US" altLang="en-US"/>
          </a:p>
        </p:txBody>
      </p:sp>
    </p:spTree>
    <p:extLst>
      <p:ext uri="{BB962C8B-B14F-4D97-AF65-F5344CB8AC3E}">
        <p14:creationId xmlns:p14="http://schemas.microsoft.com/office/powerpoint/2010/main" val="3343910773"/>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99A92-6A98-4771-9309-66C1B52D5F13}"/>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57CFA64C-4F8E-44FB-B356-460F3B20FD1F}"/>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AEC311B-3CCA-4560-B928-AE7A6F4A2299}"/>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F0E5C35B-6A74-42BD-9427-1D4BC2C37044}" type="slidenum">
              <a:rPr lang="en-US" altLang="en-US"/>
              <a:pPr/>
              <a:t>‹#›</a:t>
            </a:fld>
            <a:endParaRPr lang="en-US" altLang="en-US"/>
          </a:p>
        </p:txBody>
      </p:sp>
    </p:spTree>
    <p:extLst>
      <p:ext uri="{BB962C8B-B14F-4D97-AF65-F5344CB8AC3E}">
        <p14:creationId xmlns:p14="http://schemas.microsoft.com/office/powerpoint/2010/main" val="235779204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30F1C-6589-4C94-A395-07E1450D8307}"/>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AA036364-F212-40AA-9889-4189FCCAE6C4}"/>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5265D33-3DF8-4D84-81F0-B0C93474EDC9}"/>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911B6937-6FEC-499E-9391-6E258B0BFD90}" type="slidenum">
              <a:rPr lang="en-US" altLang="en-US"/>
              <a:pPr/>
              <a:t>‹#›</a:t>
            </a:fld>
            <a:endParaRPr lang="en-US" altLang="en-US"/>
          </a:p>
        </p:txBody>
      </p:sp>
    </p:spTree>
    <p:extLst>
      <p:ext uri="{BB962C8B-B14F-4D97-AF65-F5344CB8AC3E}">
        <p14:creationId xmlns:p14="http://schemas.microsoft.com/office/powerpoint/2010/main" val="75082030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A4A1B6FB-C65D-4E08-BE48-264A74DA28A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CC8FEB90-4A66-4144-BFA8-2F0C7CC494B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E4DA82CE-0C5E-43EC-8EEB-A833A6B22354}"/>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D4E5D7D5-658C-422E-A908-364533F000ED}" type="slidenum">
              <a:rPr lang="en-US" altLang="en-US"/>
              <a:pPr/>
              <a:t>‹#›</a:t>
            </a:fld>
            <a:endParaRPr lang="en-US" altLang="en-US"/>
          </a:p>
        </p:txBody>
      </p:sp>
    </p:spTree>
    <p:extLst>
      <p:ext uri="{BB962C8B-B14F-4D97-AF65-F5344CB8AC3E}">
        <p14:creationId xmlns:p14="http://schemas.microsoft.com/office/powerpoint/2010/main" val="144339793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4FA5117-E1A3-4EF2-9635-3E06C816BDE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32164D9F-E714-453D-9B7A-A9C76CDDBC4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84D3E9-E93A-4E27-AA24-92DC2BD04FE5}"/>
              </a:ext>
            </a:extLst>
          </p:cNvPr>
          <p:cNvSpPr>
            <a:spLocks noGrp="1" noChangeArrowheads="1"/>
          </p:cNvSpPr>
          <p:nvPr>
            <p:ph type="sldNum" sz="quarter" idx="12"/>
          </p:nvPr>
        </p:nvSpPr>
        <p:spPr/>
        <p:txBody>
          <a:bodyPr/>
          <a:lstStyle>
            <a:lvl1pPr>
              <a:defRPr/>
            </a:lvl1pPr>
          </a:lstStyle>
          <a:p>
            <a:fld id="{F1476C0D-38E2-406F-BD3C-C294FDCA72C3}" type="slidenum">
              <a:rPr lang="en-US" altLang="en-US"/>
              <a:pPr/>
              <a:t>‹#›</a:t>
            </a:fld>
            <a:endParaRPr lang="en-US" altLang="en-US"/>
          </a:p>
        </p:txBody>
      </p:sp>
    </p:spTree>
    <p:extLst>
      <p:ext uri="{BB962C8B-B14F-4D97-AF65-F5344CB8AC3E}">
        <p14:creationId xmlns:p14="http://schemas.microsoft.com/office/powerpoint/2010/main" val="3825952137"/>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8178EE-7DFD-4478-AD2C-72E1A647D5B5}"/>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70C47799-0307-49DF-B9D0-08EB0B2761E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D747C2-F1BD-49F1-8D7B-20CEFA52125B}"/>
              </a:ext>
            </a:extLst>
          </p:cNvPr>
          <p:cNvSpPr>
            <a:spLocks noGrp="1" noChangeArrowheads="1"/>
          </p:cNvSpPr>
          <p:nvPr>
            <p:ph type="sldNum" sz="quarter" idx="12"/>
          </p:nvPr>
        </p:nvSpPr>
        <p:spPr/>
        <p:txBody>
          <a:bodyPr/>
          <a:lstStyle>
            <a:lvl1pPr>
              <a:defRPr/>
            </a:lvl1pPr>
          </a:lstStyle>
          <a:p>
            <a:fld id="{988A6E34-0844-4289-8CEA-FE3D79A8FA24}" type="slidenum">
              <a:rPr lang="en-US" altLang="en-US"/>
              <a:pPr/>
              <a:t>‹#›</a:t>
            </a:fld>
            <a:endParaRPr lang="en-US" altLang="en-US"/>
          </a:p>
        </p:txBody>
      </p:sp>
    </p:spTree>
    <p:extLst>
      <p:ext uri="{BB962C8B-B14F-4D97-AF65-F5344CB8AC3E}">
        <p14:creationId xmlns:p14="http://schemas.microsoft.com/office/powerpoint/2010/main" val="2594208336"/>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5AD54AF-C4A1-4C03-B2CE-7072CD6A5CB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08CFAC1F-F584-4E16-8776-9E2ABE4E6E0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3EE2D6-3168-4450-B1F5-9B6A1CF847D2}"/>
              </a:ext>
            </a:extLst>
          </p:cNvPr>
          <p:cNvSpPr>
            <a:spLocks noGrp="1" noChangeArrowheads="1"/>
          </p:cNvSpPr>
          <p:nvPr>
            <p:ph type="sldNum" sz="quarter" idx="12"/>
          </p:nvPr>
        </p:nvSpPr>
        <p:spPr/>
        <p:txBody>
          <a:bodyPr/>
          <a:lstStyle>
            <a:lvl1pPr>
              <a:defRPr/>
            </a:lvl1pPr>
          </a:lstStyle>
          <a:p>
            <a:fld id="{E07DF428-2F27-4DDA-953D-9B2244FDB414}" type="slidenum">
              <a:rPr lang="en-US" altLang="en-US"/>
              <a:pPr/>
              <a:t>‹#›</a:t>
            </a:fld>
            <a:endParaRPr lang="en-US" altLang="en-US"/>
          </a:p>
        </p:txBody>
      </p:sp>
    </p:spTree>
    <p:extLst>
      <p:ext uri="{BB962C8B-B14F-4D97-AF65-F5344CB8AC3E}">
        <p14:creationId xmlns:p14="http://schemas.microsoft.com/office/powerpoint/2010/main" val="280678748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F48C46-8B84-4865-9C35-E36D5C1E6A44}"/>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C4C9D8EE-D06D-4DE7-9ECE-A0BD67A5459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34BBBF0-CF79-433A-84F5-7D73B16F0E80}"/>
              </a:ext>
            </a:extLst>
          </p:cNvPr>
          <p:cNvSpPr>
            <a:spLocks noGrp="1" noChangeArrowheads="1"/>
          </p:cNvSpPr>
          <p:nvPr>
            <p:ph type="sldNum" sz="quarter" idx="12"/>
          </p:nvPr>
        </p:nvSpPr>
        <p:spPr/>
        <p:txBody>
          <a:bodyPr/>
          <a:lstStyle>
            <a:lvl1pPr>
              <a:defRPr/>
            </a:lvl1pPr>
          </a:lstStyle>
          <a:p>
            <a:fld id="{2775B9CA-552B-45E8-85E1-1456EBCB6085}" type="slidenum">
              <a:rPr lang="en-US" altLang="en-US"/>
              <a:pPr/>
              <a:t>‹#›</a:t>
            </a:fld>
            <a:endParaRPr lang="en-US" altLang="en-US"/>
          </a:p>
        </p:txBody>
      </p:sp>
    </p:spTree>
    <p:extLst>
      <p:ext uri="{BB962C8B-B14F-4D97-AF65-F5344CB8AC3E}">
        <p14:creationId xmlns:p14="http://schemas.microsoft.com/office/powerpoint/2010/main" val="22553780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C35DA03-990B-43FE-AA10-1B9A0BA5A34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AC7CCAC0-38E2-4BCB-A48B-4FE309EF0D5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7B35244-7C0A-4A9A-A4D8-E97393F01C30}"/>
              </a:ext>
            </a:extLst>
          </p:cNvPr>
          <p:cNvSpPr>
            <a:spLocks noGrp="1" noChangeArrowheads="1"/>
          </p:cNvSpPr>
          <p:nvPr>
            <p:ph type="sldNum" sz="quarter" idx="12"/>
          </p:nvPr>
        </p:nvSpPr>
        <p:spPr/>
        <p:txBody>
          <a:bodyPr/>
          <a:lstStyle>
            <a:lvl1pPr eaLnBrk="1" hangingPunct="1">
              <a:defRPr/>
            </a:lvl1pPr>
          </a:lstStyle>
          <a:p>
            <a:fld id="{4AB94260-E19F-46DE-89C6-D06C5936DB0A}" type="slidenum">
              <a:rPr lang="en-US" altLang="en-US"/>
              <a:pPr/>
              <a:t>‹#›</a:t>
            </a:fld>
            <a:endParaRPr lang="en-US" altLang="en-US"/>
          </a:p>
        </p:txBody>
      </p:sp>
    </p:spTree>
    <p:extLst>
      <p:ext uri="{BB962C8B-B14F-4D97-AF65-F5344CB8AC3E}">
        <p14:creationId xmlns:p14="http://schemas.microsoft.com/office/powerpoint/2010/main" val="329702462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9F8776-67D5-438F-AE08-2283597C9D51}"/>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931D076C-3A1C-43B9-8309-EE6143E904D1}"/>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B0EEA93-DB0F-4C47-AAC9-2D0007042E3F}"/>
              </a:ext>
            </a:extLst>
          </p:cNvPr>
          <p:cNvSpPr>
            <a:spLocks noGrp="1" noChangeArrowheads="1"/>
          </p:cNvSpPr>
          <p:nvPr>
            <p:ph type="sldNum" sz="quarter" idx="12"/>
          </p:nvPr>
        </p:nvSpPr>
        <p:spPr/>
        <p:txBody>
          <a:bodyPr/>
          <a:lstStyle>
            <a:lvl1pPr>
              <a:defRPr/>
            </a:lvl1pPr>
          </a:lstStyle>
          <a:p>
            <a:fld id="{3F42C808-FD80-4945-AE28-0718523A8245}" type="slidenum">
              <a:rPr lang="en-US" altLang="en-US"/>
              <a:pPr/>
              <a:t>‹#›</a:t>
            </a:fld>
            <a:endParaRPr lang="en-US" altLang="en-US"/>
          </a:p>
        </p:txBody>
      </p:sp>
    </p:spTree>
    <p:extLst>
      <p:ext uri="{BB962C8B-B14F-4D97-AF65-F5344CB8AC3E}">
        <p14:creationId xmlns:p14="http://schemas.microsoft.com/office/powerpoint/2010/main" val="84897190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780D7A-8762-4FA8-9636-73A203F3ADB0}"/>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EAB684C0-C649-42C3-80D9-D43B41A3CC5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E60B3E-979D-47F0-95D1-CE6122BC1C98}"/>
              </a:ext>
            </a:extLst>
          </p:cNvPr>
          <p:cNvSpPr>
            <a:spLocks noGrp="1" noChangeArrowheads="1"/>
          </p:cNvSpPr>
          <p:nvPr>
            <p:ph type="sldNum" sz="quarter" idx="12"/>
          </p:nvPr>
        </p:nvSpPr>
        <p:spPr/>
        <p:txBody>
          <a:bodyPr/>
          <a:lstStyle>
            <a:lvl1pPr>
              <a:defRPr/>
            </a:lvl1pPr>
          </a:lstStyle>
          <a:p>
            <a:fld id="{741E12F0-C658-4204-8A8D-AF7F521B6F16}" type="slidenum">
              <a:rPr lang="en-US" altLang="en-US"/>
              <a:pPr/>
              <a:t>‹#›</a:t>
            </a:fld>
            <a:endParaRPr lang="en-US" altLang="en-US"/>
          </a:p>
        </p:txBody>
      </p:sp>
    </p:spTree>
    <p:extLst>
      <p:ext uri="{BB962C8B-B14F-4D97-AF65-F5344CB8AC3E}">
        <p14:creationId xmlns:p14="http://schemas.microsoft.com/office/powerpoint/2010/main" val="305565608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3F0FB7-4DAE-43F3-A612-BF3928CD7A19}"/>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0B96F130-3A04-4390-AB59-B2237268D04E}"/>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4CBE653-06C3-4F4D-88B7-1A9D8DF297A5}"/>
              </a:ext>
            </a:extLst>
          </p:cNvPr>
          <p:cNvSpPr>
            <a:spLocks noGrp="1" noChangeArrowheads="1"/>
          </p:cNvSpPr>
          <p:nvPr>
            <p:ph type="sldNum" sz="quarter" idx="12"/>
          </p:nvPr>
        </p:nvSpPr>
        <p:spPr/>
        <p:txBody>
          <a:bodyPr/>
          <a:lstStyle>
            <a:lvl1pPr>
              <a:defRPr/>
            </a:lvl1pPr>
          </a:lstStyle>
          <a:p>
            <a:fld id="{A2A04F20-67CD-441F-8C4B-048AB5DBF9DB}" type="slidenum">
              <a:rPr lang="en-US" altLang="en-US"/>
              <a:pPr/>
              <a:t>‹#›</a:t>
            </a:fld>
            <a:endParaRPr lang="en-US" altLang="en-US"/>
          </a:p>
        </p:txBody>
      </p:sp>
    </p:spTree>
    <p:extLst>
      <p:ext uri="{BB962C8B-B14F-4D97-AF65-F5344CB8AC3E}">
        <p14:creationId xmlns:p14="http://schemas.microsoft.com/office/powerpoint/2010/main" val="74136313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58DFBE0-03C7-4E23-AA31-88E9DCCAED56}"/>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CCF168D-02F9-4342-900F-9CE116FFA1F4}"/>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0565335-5688-4984-A90F-6DF3E4AE90CF}"/>
              </a:ext>
            </a:extLst>
          </p:cNvPr>
          <p:cNvSpPr>
            <a:spLocks noGrp="1" noChangeArrowheads="1"/>
          </p:cNvSpPr>
          <p:nvPr>
            <p:ph type="sldNum" sz="quarter" idx="12"/>
          </p:nvPr>
        </p:nvSpPr>
        <p:spPr/>
        <p:txBody>
          <a:bodyPr/>
          <a:lstStyle>
            <a:lvl1pPr>
              <a:defRPr/>
            </a:lvl1pPr>
          </a:lstStyle>
          <a:p>
            <a:fld id="{2B770269-7E31-4A17-8D9D-7E77F9523DFC}" type="slidenum">
              <a:rPr lang="en-US" altLang="en-US"/>
              <a:pPr/>
              <a:t>‹#›</a:t>
            </a:fld>
            <a:endParaRPr lang="en-US" altLang="en-US"/>
          </a:p>
        </p:txBody>
      </p:sp>
    </p:spTree>
    <p:extLst>
      <p:ext uri="{BB962C8B-B14F-4D97-AF65-F5344CB8AC3E}">
        <p14:creationId xmlns:p14="http://schemas.microsoft.com/office/powerpoint/2010/main" val="367123735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84822B6-B0D2-4060-9026-A6A6E2C57EBF}"/>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3D5EA8C5-9CCD-4323-AACD-B20323ED5B4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D55AF04-52EF-4295-93A4-38E524EA9EEE}"/>
              </a:ext>
            </a:extLst>
          </p:cNvPr>
          <p:cNvSpPr>
            <a:spLocks noGrp="1" noChangeArrowheads="1"/>
          </p:cNvSpPr>
          <p:nvPr>
            <p:ph type="sldNum" sz="quarter" idx="12"/>
          </p:nvPr>
        </p:nvSpPr>
        <p:spPr/>
        <p:txBody>
          <a:bodyPr/>
          <a:lstStyle>
            <a:lvl1pPr>
              <a:defRPr/>
            </a:lvl1pPr>
          </a:lstStyle>
          <a:p>
            <a:fld id="{AC2F8A14-263F-41A6-8B07-9863F56DFAA3}" type="slidenum">
              <a:rPr lang="en-US" altLang="en-US"/>
              <a:pPr/>
              <a:t>‹#›</a:t>
            </a:fld>
            <a:endParaRPr lang="en-US" altLang="en-US"/>
          </a:p>
        </p:txBody>
      </p:sp>
    </p:spTree>
    <p:extLst>
      <p:ext uri="{BB962C8B-B14F-4D97-AF65-F5344CB8AC3E}">
        <p14:creationId xmlns:p14="http://schemas.microsoft.com/office/powerpoint/2010/main" val="91611733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87B9D8-F347-4AC8-86EB-ADA2479B340C}"/>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FF179F13-97F2-4D83-8BBE-7927620B368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31989B-116F-43DC-AAD6-91E88C89CDA6}"/>
              </a:ext>
            </a:extLst>
          </p:cNvPr>
          <p:cNvSpPr>
            <a:spLocks noGrp="1" noChangeArrowheads="1"/>
          </p:cNvSpPr>
          <p:nvPr>
            <p:ph type="sldNum" sz="quarter" idx="12"/>
          </p:nvPr>
        </p:nvSpPr>
        <p:spPr/>
        <p:txBody>
          <a:bodyPr/>
          <a:lstStyle>
            <a:lvl1pPr>
              <a:defRPr/>
            </a:lvl1pPr>
          </a:lstStyle>
          <a:p>
            <a:fld id="{0CEB1033-AD29-49BB-B2C9-06C47C495C15}" type="slidenum">
              <a:rPr lang="en-US" altLang="en-US"/>
              <a:pPr/>
              <a:t>‹#›</a:t>
            </a:fld>
            <a:endParaRPr lang="en-US" altLang="en-US"/>
          </a:p>
        </p:txBody>
      </p:sp>
    </p:spTree>
    <p:extLst>
      <p:ext uri="{BB962C8B-B14F-4D97-AF65-F5344CB8AC3E}">
        <p14:creationId xmlns:p14="http://schemas.microsoft.com/office/powerpoint/2010/main" val="160923232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B861DE-A4FF-4C4E-8CDE-8298879C1C7D}"/>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74FE5BF5-3794-4012-B052-7E66063B052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26132B-B216-4692-B7BC-99ED8864C000}"/>
              </a:ext>
            </a:extLst>
          </p:cNvPr>
          <p:cNvSpPr>
            <a:spLocks noGrp="1" noChangeArrowheads="1"/>
          </p:cNvSpPr>
          <p:nvPr>
            <p:ph type="sldNum" sz="quarter" idx="12"/>
          </p:nvPr>
        </p:nvSpPr>
        <p:spPr/>
        <p:txBody>
          <a:bodyPr/>
          <a:lstStyle>
            <a:lvl1pPr>
              <a:defRPr/>
            </a:lvl1pPr>
          </a:lstStyle>
          <a:p>
            <a:fld id="{93ACEDC7-77D0-4D0F-B0A1-26EB7B0C447A}" type="slidenum">
              <a:rPr lang="en-US" altLang="en-US"/>
              <a:pPr/>
              <a:t>‹#›</a:t>
            </a:fld>
            <a:endParaRPr lang="en-US" altLang="en-US"/>
          </a:p>
        </p:txBody>
      </p:sp>
    </p:spTree>
    <p:extLst>
      <p:ext uri="{BB962C8B-B14F-4D97-AF65-F5344CB8AC3E}">
        <p14:creationId xmlns:p14="http://schemas.microsoft.com/office/powerpoint/2010/main" val="2526961305"/>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4B31E7-208E-463D-8FBC-910D45CF440E}"/>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AD50393F-1C67-433D-8F80-AE53E1D3BFC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9721CA0-3A3A-4317-A15D-FF94A5E63FFB}"/>
              </a:ext>
            </a:extLst>
          </p:cNvPr>
          <p:cNvSpPr>
            <a:spLocks noGrp="1" noChangeArrowheads="1"/>
          </p:cNvSpPr>
          <p:nvPr>
            <p:ph type="sldNum" sz="quarter" idx="12"/>
          </p:nvPr>
        </p:nvSpPr>
        <p:spPr/>
        <p:txBody>
          <a:bodyPr/>
          <a:lstStyle>
            <a:lvl1pPr>
              <a:defRPr/>
            </a:lvl1pPr>
          </a:lstStyle>
          <a:p>
            <a:fld id="{D28A26F5-A9D4-4AF0-ABEF-79F62C9A66EC}" type="slidenum">
              <a:rPr lang="en-US" altLang="en-US"/>
              <a:pPr/>
              <a:t>‹#›</a:t>
            </a:fld>
            <a:endParaRPr lang="en-US" altLang="en-US"/>
          </a:p>
        </p:txBody>
      </p:sp>
    </p:spTree>
    <p:extLst>
      <p:ext uri="{BB962C8B-B14F-4D97-AF65-F5344CB8AC3E}">
        <p14:creationId xmlns:p14="http://schemas.microsoft.com/office/powerpoint/2010/main" val="394742475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24E1B5E-4F6F-4C4E-9ECF-91148FA797BF}"/>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EE2BA8D1-B1F6-453C-AA91-FD53461C42EC}"/>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11DA69E-6B93-4AB6-A881-957C5E268AE8}"/>
              </a:ext>
            </a:extLst>
          </p:cNvPr>
          <p:cNvSpPr>
            <a:spLocks noGrp="1" noChangeArrowheads="1"/>
          </p:cNvSpPr>
          <p:nvPr>
            <p:ph type="sldNum" sz="quarter" idx="12"/>
          </p:nvPr>
        </p:nvSpPr>
        <p:spPr/>
        <p:txBody>
          <a:bodyPr/>
          <a:lstStyle>
            <a:lvl1pPr>
              <a:defRPr/>
            </a:lvl1pPr>
          </a:lstStyle>
          <a:p>
            <a:fld id="{2DD651CB-A936-4D26-9DB0-43D3916BFF08}" type="slidenum">
              <a:rPr lang="en-US" altLang="en-US"/>
              <a:pPr/>
              <a:t>‹#›</a:t>
            </a:fld>
            <a:endParaRPr lang="en-US" altLang="en-US"/>
          </a:p>
        </p:txBody>
      </p:sp>
    </p:spTree>
    <p:extLst>
      <p:ext uri="{BB962C8B-B14F-4D97-AF65-F5344CB8AC3E}">
        <p14:creationId xmlns:p14="http://schemas.microsoft.com/office/powerpoint/2010/main" val="341830141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C982484-A62F-4499-A5CC-C08C3984265B}"/>
              </a:ext>
            </a:extLst>
          </p:cNvPr>
          <p:cNvSpPr>
            <a:spLocks noGrp="1"/>
          </p:cNvSpPr>
          <p:nvPr>
            <p:ph type="dt" sz="half" idx="10"/>
          </p:nvPr>
        </p:nvSpPr>
        <p:spPr/>
        <p:txBody>
          <a:bodyPr/>
          <a:lstStyle>
            <a:lvl1pPr>
              <a:defRPr>
                <a:latin typeface="Calibri"/>
              </a:defRPr>
            </a:lvl1pPr>
          </a:lstStyle>
          <a:p>
            <a:pPr>
              <a:defRPr/>
            </a:pPr>
            <a:fld id="{2C91789D-679B-4AEE-A409-216C6636C99A}" type="datetimeFigureOut">
              <a:rPr lang="en-US"/>
              <a:pPr>
                <a:defRPr/>
              </a:pPr>
              <a:t>5/10/19</a:t>
            </a:fld>
            <a:endParaRPr lang="en-US"/>
          </a:p>
        </p:txBody>
      </p:sp>
      <p:sp>
        <p:nvSpPr>
          <p:cNvPr id="5" name="Footer Placeholder 4">
            <a:extLst>
              <a:ext uri="{FF2B5EF4-FFF2-40B4-BE49-F238E27FC236}">
                <a16:creationId xmlns:a16="http://schemas.microsoft.com/office/drawing/2014/main" id="{692FAC1B-7EA8-4E3E-8890-B2F4A0BF51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764921-DBD0-4C4C-B07A-FE24B1CD58F1}"/>
              </a:ext>
            </a:extLst>
          </p:cNvPr>
          <p:cNvSpPr>
            <a:spLocks noGrp="1"/>
          </p:cNvSpPr>
          <p:nvPr>
            <p:ph type="sldNum" sz="quarter" idx="12"/>
          </p:nvPr>
        </p:nvSpPr>
        <p:spPr/>
        <p:txBody>
          <a:bodyPr/>
          <a:lstStyle>
            <a:lvl1pPr>
              <a:defRPr/>
            </a:lvl1pPr>
          </a:lstStyle>
          <a:p>
            <a:fld id="{84C021EC-036C-45EB-A7C7-2424AA007AEA}" type="slidenum">
              <a:rPr lang="en-US" altLang="en-US"/>
              <a:pPr/>
              <a:t>‹#›</a:t>
            </a:fld>
            <a:endParaRPr lang="en-US" altLang="en-US"/>
          </a:p>
        </p:txBody>
      </p:sp>
    </p:spTree>
    <p:extLst>
      <p:ext uri="{BB962C8B-B14F-4D97-AF65-F5344CB8AC3E}">
        <p14:creationId xmlns:p14="http://schemas.microsoft.com/office/powerpoint/2010/main" val="1418940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1BA904-0396-4E59-BE01-F09C3D5F2F2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1DC3A7E-2E66-490F-9BA8-C38FFC4A6DF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69355F47-553C-477A-8404-EE2172721E9E}"/>
              </a:ext>
            </a:extLst>
          </p:cNvPr>
          <p:cNvSpPr>
            <a:spLocks noGrp="1" noChangeArrowheads="1"/>
          </p:cNvSpPr>
          <p:nvPr>
            <p:ph type="sldNum" sz="quarter" idx="12"/>
          </p:nvPr>
        </p:nvSpPr>
        <p:spPr/>
        <p:txBody>
          <a:bodyPr/>
          <a:lstStyle>
            <a:lvl1pPr eaLnBrk="1" hangingPunct="1">
              <a:defRPr/>
            </a:lvl1pPr>
          </a:lstStyle>
          <a:p>
            <a:fld id="{35761D4F-0561-4D01-BFA9-7D557ADD56EA}" type="slidenum">
              <a:rPr lang="en-US" altLang="en-US"/>
              <a:pPr/>
              <a:t>‹#›</a:t>
            </a:fld>
            <a:endParaRPr lang="en-US" altLang="en-US"/>
          </a:p>
        </p:txBody>
      </p:sp>
    </p:spTree>
    <p:extLst>
      <p:ext uri="{BB962C8B-B14F-4D97-AF65-F5344CB8AC3E}">
        <p14:creationId xmlns:p14="http://schemas.microsoft.com/office/powerpoint/2010/main" val="202708732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202E9-F7FA-4732-9259-B2D6E27B6103}"/>
              </a:ext>
            </a:extLst>
          </p:cNvPr>
          <p:cNvSpPr>
            <a:spLocks noGrp="1"/>
          </p:cNvSpPr>
          <p:nvPr>
            <p:ph type="dt" sz="half" idx="10"/>
          </p:nvPr>
        </p:nvSpPr>
        <p:spPr/>
        <p:txBody>
          <a:bodyPr/>
          <a:lstStyle>
            <a:lvl1pPr>
              <a:defRPr>
                <a:latin typeface="Calibri"/>
              </a:defRPr>
            </a:lvl1pPr>
          </a:lstStyle>
          <a:p>
            <a:pPr>
              <a:defRPr/>
            </a:pPr>
            <a:fld id="{2A174CDA-10AE-4CFE-9948-9A256FED913C}" type="datetimeFigureOut">
              <a:rPr lang="en-US"/>
              <a:pPr>
                <a:defRPr/>
              </a:pPr>
              <a:t>5/10/19</a:t>
            </a:fld>
            <a:endParaRPr lang="en-US"/>
          </a:p>
        </p:txBody>
      </p:sp>
      <p:sp>
        <p:nvSpPr>
          <p:cNvPr id="5" name="Footer Placeholder 4">
            <a:extLst>
              <a:ext uri="{FF2B5EF4-FFF2-40B4-BE49-F238E27FC236}">
                <a16:creationId xmlns:a16="http://schemas.microsoft.com/office/drawing/2014/main" id="{76ABCBDB-29B1-4908-8490-EA0D2DB5E0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43E378-D4FE-4E64-9381-EE595917ABA6}"/>
              </a:ext>
            </a:extLst>
          </p:cNvPr>
          <p:cNvSpPr>
            <a:spLocks noGrp="1"/>
          </p:cNvSpPr>
          <p:nvPr>
            <p:ph type="sldNum" sz="quarter" idx="12"/>
          </p:nvPr>
        </p:nvSpPr>
        <p:spPr/>
        <p:txBody>
          <a:bodyPr/>
          <a:lstStyle>
            <a:lvl1pPr>
              <a:defRPr/>
            </a:lvl1pPr>
          </a:lstStyle>
          <a:p>
            <a:fld id="{E9FA54B5-0958-4437-86EE-D578850C2BF0}" type="slidenum">
              <a:rPr lang="en-US" altLang="en-US"/>
              <a:pPr/>
              <a:t>‹#›</a:t>
            </a:fld>
            <a:endParaRPr lang="en-US" altLang="en-US"/>
          </a:p>
        </p:txBody>
      </p:sp>
    </p:spTree>
    <p:extLst>
      <p:ext uri="{BB962C8B-B14F-4D97-AF65-F5344CB8AC3E}">
        <p14:creationId xmlns:p14="http://schemas.microsoft.com/office/powerpoint/2010/main" val="7471635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EA0788-C7DB-4281-91D3-C19A6A0B9AAC}"/>
              </a:ext>
            </a:extLst>
          </p:cNvPr>
          <p:cNvSpPr>
            <a:spLocks noGrp="1"/>
          </p:cNvSpPr>
          <p:nvPr>
            <p:ph type="dt" sz="half" idx="10"/>
          </p:nvPr>
        </p:nvSpPr>
        <p:spPr/>
        <p:txBody>
          <a:bodyPr/>
          <a:lstStyle>
            <a:lvl1pPr>
              <a:defRPr>
                <a:latin typeface="Calibri"/>
              </a:defRPr>
            </a:lvl1pPr>
          </a:lstStyle>
          <a:p>
            <a:pPr>
              <a:defRPr/>
            </a:pPr>
            <a:fld id="{38A6927B-D2E9-486A-896B-D3DAFBCD5B17}" type="datetimeFigureOut">
              <a:rPr lang="en-US"/>
              <a:pPr>
                <a:defRPr/>
              </a:pPr>
              <a:t>5/10/19</a:t>
            </a:fld>
            <a:endParaRPr lang="en-US"/>
          </a:p>
        </p:txBody>
      </p:sp>
      <p:sp>
        <p:nvSpPr>
          <p:cNvPr id="5" name="Footer Placeholder 4">
            <a:extLst>
              <a:ext uri="{FF2B5EF4-FFF2-40B4-BE49-F238E27FC236}">
                <a16:creationId xmlns:a16="http://schemas.microsoft.com/office/drawing/2014/main" id="{1079855D-4941-46D1-BD57-AB66B6B466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DEC26C-CB3C-4A1E-8D60-72E0196B8DE9}"/>
              </a:ext>
            </a:extLst>
          </p:cNvPr>
          <p:cNvSpPr>
            <a:spLocks noGrp="1"/>
          </p:cNvSpPr>
          <p:nvPr>
            <p:ph type="sldNum" sz="quarter" idx="12"/>
          </p:nvPr>
        </p:nvSpPr>
        <p:spPr/>
        <p:txBody>
          <a:bodyPr/>
          <a:lstStyle>
            <a:lvl1pPr>
              <a:defRPr/>
            </a:lvl1pPr>
          </a:lstStyle>
          <a:p>
            <a:fld id="{F43E11DE-CA29-402C-8555-B62F764252B8}" type="slidenum">
              <a:rPr lang="en-US" altLang="en-US"/>
              <a:pPr/>
              <a:t>‹#›</a:t>
            </a:fld>
            <a:endParaRPr lang="en-US" altLang="en-US"/>
          </a:p>
        </p:txBody>
      </p:sp>
    </p:spTree>
    <p:extLst>
      <p:ext uri="{BB962C8B-B14F-4D97-AF65-F5344CB8AC3E}">
        <p14:creationId xmlns:p14="http://schemas.microsoft.com/office/powerpoint/2010/main" val="8829167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1A00EF-A3A5-421E-8E23-3D840726E6FA}"/>
              </a:ext>
            </a:extLst>
          </p:cNvPr>
          <p:cNvSpPr>
            <a:spLocks noGrp="1"/>
          </p:cNvSpPr>
          <p:nvPr>
            <p:ph type="dt" sz="half" idx="10"/>
          </p:nvPr>
        </p:nvSpPr>
        <p:spPr/>
        <p:txBody>
          <a:bodyPr/>
          <a:lstStyle>
            <a:lvl1pPr>
              <a:defRPr>
                <a:latin typeface="Calibri"/>
              </a:defRPr>
            </a:lvl1pPr>
          </a:lstStyle>
          <a:p>
            <a:pPr>
              <a:defRPr/>
            </a:pPr>
            <a:fld id="{A12B31E1-C676-46E9-AB4F-75B8C5685372}" type="datetimeFigureOut">
              <a:rPr lang="en-US"/>
              <a:pPr>
                <a:defRPr/>
              </a:pPr>
              <a:t>5/10/19</a:t>
            </a:fld>
            <a:endParaRPr lang="en-US"/>
          </a:p>
        </p:txBody>
      </p:sp>
      <p:sp>
        <p:nvSpPr>
          <p:cNvPr id="6" name="Footer Placeholder 4">
            <a:extLst>
              <a:ext uri="{FF2B5EF4-FFF2-40B4-BE49-F238E27FC236}">
                <a16:creationId xmlns:a16="http://schemas.microsoft.com/office/drawing/2014/main" id="{5D471160-2624-4C61-A14F-A5A10C3C3D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0E13A6-2A2A-4510-8684-1EF2E93079D1}"/>
              </a:ext>
            </a:extLst>
          </p:cNvPr>
          <p:cNvSpPr>
            <a:spLocks noGrp="1"/>
          </p:cNvSpPr>
          <p:nvPr>
            <p:ph type="sldNum" sz="quarter" idx="12"/>
          </p:nvPr>
        </p:nvSpPr>
        <p:spPr/>
        <p:txBody>
          <a:bodyPr/>
          <a:lstStyle>
            <a:lvl1pPr>
              <a:defRPr/>
            </a:lvl1pPr>
          </a:lstStyle>
          <a:p>
            <a:fld id="{BBC4445E-00AC-4A23-973A-807CEF7E1F11}" type="slidenum">
              <a:rPr lang="en-US" altLang="en-US"/>
              <a:pPr/>
              <a:t>‹#›</a:t>
            </a:fld>
            <a:endParaRPr lang="en-US" altLang="en-US"/>
          </a:p>
        </p:txBody>
      </p:sp>
    </p:spTree>
    <p:extLst>
      <p:ext uri="{BB962C8B-B14F-4D97-AF65-F5344CB8AC3E}">
        <p14:creationId xmlns:p14="http://schemas.microsoft.com/office/powerpoint/2010/main" val="174827078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AE6F0BC-DD27-4409-A9C7-83750D8ACB8F}"/>
              </a:ext>
            </a:extLst>
          </p:cNvPr>
          <p:cNvSpPr>
            <a:spLocks noGrp="1"/>
          </p:cNvSpPr>
          <p:nvPr>
            <p:ph type="dt" sz="half" idx="10"/>
          </p:nvPr>
        </p:nvSpPr>
        <p:spPr/>
        <p:txBody>
          <a:bodyPr/>
          <a:lstStyle>
            <a:lvl1pPr>
              <a:defRPr>
                <a:latin typeface="Calibri"/>
              </a:defRPr>
            </a:lvl1pPr>
          </a:lstStyle>
          <a:p>
            <a:pPr>
              <a:defRPr/>
            </a:pPr>
            <a:fld id="{1CBAFC26-28A9-4A93-BBDA-7F1614886501}" type="datetimeFigureOut">
              <a:rPr lang="en-US"/>
              <a:pPr>
                <a:defRPr/>
              </a:pPr>
              <a:t>5/10/19</a:t>
            </a:fld>
            <a:endParaRPr lang="en-US"/>
          </a:p>
        </p:txBody>
      </p:sp>
      <p:sp>
        <p:nvSpPr>
          <p:cNvPr id="8" name="Footer Placeholder 4">
            <a:extLst>
              <a:ext uri="{FF2B5EF4-FFF2-40B4-BE49-F238E27FC236}">
                <a16:creationId xmlns:a16="http://schemas.microsoft.com/office/drawing/2014/main" id="{D268AE87-7E13-428D-A99D-F02C8EE3184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CA08317-EFDF-450E-8593-B6CF1607C010}"/>
              </a:ext>
            </a:extLst>
          </p:cNvPr>
          <p:cNvSpPr>
            <a:spLocks noGrp="1"/>
          </p:cNvSpPr>
          <p:nvPr>
            <p:ph type="sldNum" sz="quarter" idx="12"/>
          </p:nvPr>
        </p:nvSpPr>
        <p:spPr/>
        <p:txBody>
          <a:bodyPr/>
          <a:lstStyle>
            <a:lvl1pPr>
              <a:defRPr/>
            </a:lvl1pPr>
          </a:lstStyle>
          <a:p>
            <a:fld id="{743AB5E7-6BBE-4EFF-AF96-10B951DC6BCF}" type="slidenum">
              <a:rPr lang="en-US" altLang="en-US"/>
              <a:pPr/>
              <a:t>‹#›</a:t>
            </a:fld>
            <a:endParaRPr lang="en-US" altLang="en-US"/>
          </a:p>
        </p:txBody>
      </p:sp>
    </p:spTree>
    <p:extLst>
      <p:ext uri="{BB962C8B-B14F-4D97-AF65-F5344CB8AC3E}">
        <p14:creationId xmlns:p14="http://schemas.microsoft.com/office/powerpoint/2010/main" val="2074721653"/>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B4E5D0-4535-48D5-B4B4-D2CA0A7E217C}"/>
              </a:ext>
            </a:extLst>
          </p:cNvPr>
          <p:cNvSpPr>
            <a:spLocks noGrp="1"/>
          </p:cNvSpPr>
          <p:nvPr>
            <p:ph type="dt" sz="half" idx="10"/>
          </p:nvPr>
        </p:nvSpPr>
        <p:spPr/>
        <p:txBody>
          <a:bodyPr/>
          <a:lstStyle>
            <a:lvl1pPr>
              <a:defRPr>
                <a:latin typeface="Calibri"/>
              </a:defRPr>
            </a:lvl1pPr>
          </a:lstStyle>
          <a:p>
            <a:pPr>
              <a:defRPr/>
            </a:pPr>
            <a:fld id="{EB210156-3DCD-4C0D-9732-9142DD41684E}" type="datetimeFigureOut">
              <a:rPr lang="en-US"/>
              <a:pPr>
                <a:defRPr/>
              </a:pPr>
              <a:t>5/10/19</a:t>
            </a:fld>
            <a:endParaRPr lang="en-US"/>
          </a:p>
        </p:txBody>
      </p:sp>
      <p:sp>
        <p:nvSpPr>
          <p:cNvPr id="4" name="Footer Placeholder 4">
            <a:extLst>
              <a:ext uri="{FF2B5EF4-FFF2-40B4-BE49-F238E27FC236}">
                <a16:creationId xmlns:a16="http://schemas.microsoft.com/office/drawing/2014/main" id="{E528E16E-7434-454F-850D-2B9638DFD8E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9696451-F6D8-4308-B52A-5BE4B77A3A89}"/>
              </a:ext>
            </a:extLst>
          </p:cNvPr>
          <p:cNvSpPr>
            <a:spLocks noGrp="1"/>
          </p:cNvSpPr>
          <p:nvPr>
            <p:ph type="sldNum" sz="quarter" idx="12"/>
          </p:nvPr>
        </p:nvSpPr>
        <p:spPr/>
        <p:txBody>
          <a:bodyPr/>
          <a:lstStyle>
            <a:lvl1pPr>
              <a:defRPr/>
            </a:lvl1pPr>
          </a:lstStyle>
          <a:p>
            <a:fld id="{1F2C0A42-7C24-413E-A3B4-F0514B67AD4D}" type="slidenum">
              <a:rPr lang="en-US" altLang="en-US"/>
              <a:pPr/>
              <a:t>‹#›</a:t>
            </a:fld>
            <a:endParaRPr lang="en-US" altLang="en-US"/>
          </a:p>
        </p:txBody>
      </p:sp>
    </p:spTree>
    <p:extLst>
      <p:ext uri="{BB962C8B-B14F-4D97-AF65-F5344CB8AC3E}">
        <p14:creationId xmlns:p14="http://schemas.microsoft.com/office/powerpoint/2010/main" val="341286677"/>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E1FE4-493F-4AB1-8EEA-889F23B05933}"/>
              </a:ext>
            </a:extLst>
          </p:cNvPr>
          <p:cNvSpPr>
            <a:spLocks noGrp="1"/>
          </p:cNvSpPr>
          <p:nvPr>
            <p:ph type="dt" sz="half" idx="10"/>
          </p:nvPr>
        </p:nvSpPr>
        <p:spPr/>
        <p:txBody>
          <a:bodyPr/>
          <a:lstStyle>
            <a:lvl1pPr>
              <a:defRPr>
                <a:latin typeface="Calibri"/>
              </a:defRPr>
            </a:lvl1pPr>
          </a:lstStyle>
          <a:p>
            <a:pPr>
              <a:defRPr/>
            </a:pPr>
            <a:fld id="{C04E8147-1D31-4D03-BB59-E06EE719B341}" type="datetimeFigureOut">
              <a:rPr lang="en-US"/>
              <a:pPr>
                <a:defRPr/>
              </a:pPr>
              <a:t>5/10/19</a:t>
            </a:fld>
            <a:endParaRPr lang="en-US"/>
          </a:p>
        </p:txBody>
      </p:sp>
      <p:sp>
        <p:nvSpPr>
          <p:cNvPr id="3" name="Footer Placeholder 4">
            <a:extLst>
              <a:ext uri="{FF2B5EF4-FFF2-40B4-BE49-F238E27FC236}">
                <a16:creationId xmlns:a16="http://schemas.microsoft.com/office/drawing/2014/main" id="{7E27B9F5-4B2B-465A-AA6D-E4739344B9D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20E4C32-8CA1-4DF8-B686-5F34DD3751B7}"/>
              </a:ext>
            </a:extLst>
          </p:cNvPr>
          <p:cNvSpPr>
            <a:spLocks noGrp="1"/>
          </p:cNvSpPr>
          <p:nvPr>
            <p:ph type="sldNum" sz="quarter" idx="12"/>
          </p:nvPr>
        </p:nvSpPr>
        <p:spPr/>
        <p:txBody>
          <a:bodyPr/>
          <a:lstStyle>
            <a:lvl1pPr>
              <a:defRPr/>
            </a:lvl1pPr>
          </a:lstStyle>
          <a:p>
            <a:fld id="{5C8AFB45-C4A1-410C-8F91-FC50A886A635}" type="slidenum">
              <a:rPr lang="en-US" altLang="en-US"/>
              <a:pPr/>
              <a:t>‹#›</a:t>
            </a:fld>
            <a:endParaRPr lang="en-US" altLang="en-US"/>
          </a:p>
        </p:txBody>
      </p:sp>
    </p:spTree>
    <p:extLst>
      <p:ext uri="{BB962C8B-B14F-4D97-AF65-F5344CB8AC3E}">
        <p14:creationId xmlns:p14="http://schemas.microsoft.com/office/powerpoint/2010/main" val="193576744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9C527AD-D985-4B32-896B-524E1A44314D}"/>
              </a:ext>
            </a:extLst>
          </p:cNvPr>
          <p:cNvSpPr>
            <a:spLocks noGrp="1"/>
          </p:cNvSpPr>
          <p:nvPr>
            <p:ph type="dt" sz="half" idx="10"/>
          </p:nvPr>
        </p:nvSpPr>
        <p:spPr/>
        <p:txBody>
          <a:bodyPr/>
          <a:lstStyle>
            <a:lvl1pPr>
              <a:defRPr>
                <a:latin typeface="Calibri"/>
              </a:defRPr>
            </a:lvl1pPr>
          </a:lstStyle>
          <a:p>
            <a:pPr>
              <a:defRPr/>
            </a:pPr>
            <a:fld id="{3C3A8220-C0FB-41B8-A488-9AD890E50CE8}" type="datetimeFigureOut">
              <a:rPr lang="en-US"/>
              <a:pPr>
                <a:defRPr/>
              </a:pPr>
              <a:t>5/10/19</a:t>
            </a:fld>
            <a:endParaRPr lang="en-US"/>
          </a:p>
        </p:txBody>
      </p:sp>
      <p:sp>
        <p:nvSpPr>
          <p:cNvPr id="6" name="Footer Placeholder 4">
            <a:extLst>
              <a:ext uri="{FF2B5EF4-FFF2-40B4-BE49-F238E27FC236}">
                <a16:creationId xmlns:a16="http://schemas.microsoft.com/office/drawing/2014/main" id="{6DA9527E-CD13-4A02-AAEC-59E84B7FAC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ACB00A-E1BF-48A6-A24A-D4970F5664F0}"/>
              </a:ext>
            </a:extLst>
          </p:cNvPr>
          <p:cNvSpPr>
            <a:spLocks noGrp="1"/>
          </p:cNvSpPr>
          <p:nvPr>
            <p:ph type="sldNum" sz="quarter" idx="12"/>
          </p:nvPr>
        </p:nvSpPr>
        <p:spPr/>
        <p:txBody>
          <a:bodyPr/>
          <a:lstStyle>
            <a:lvl1pPr>
              <a:defRPr/>
            </a:lvl1pPr>
          </a:lstStyle>
          <a:p>
            <a:fld id="{E0CABE5B-C624-4891-A9DA-F942C85F1A54}" type="slidenum">
              <a:rPr lang="en-US" altLang="en-US"/>
              <a:pPr/>
              <a:t>‹#›</a:t>
            </a:fld>
            <a:endParaRPr lang="en-US" altLang="en-US"/>
          </a:p>
        </p:txBody>
      </p:sp>
    </p:spTree>
    <p:extLst>
      <p:ext uri="{BB962C8B-B14F-4D97-AF65-F5344CB8AC3E}">
        <p14:creationId xmlns:p14="http://schemas.microsoft.com/office/powerpoint/2010/main" val="228988420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3F24114-574C-4C43-AFF2-002720EFF569}"/>
              </a:ext>
            </a:extLst>
          </p:cNvPr>
          <p:cNvSpPr>
            <a:spLocks noGrp="1"/>
          </p:cNvSpPr>
          <p:nvPr>
            <p:ph type="dt" sz="half" idx="10"/>
          </p:nvPr>
        </p:nvSpPr>
        <p:spPr/>
        <p:txBody>
          <a:bodyPr/>
          <a:lstStyle>
            <a:lvl1pPr>
              <a:defRPr>
                <a:latin typeface="Calibri"/>
              </a:defRPr>
            </a:lvl1pPr>
          </a:lstStyle>
          <a:p>
            <a:pPr>
              <a:defRPr/>
            </a:pPr>
            <a:fld id="{9584F7F3-A2AD-4482-84AB-B63FCDA9E774}" type="datetimeFigureOut">
              <a:rPr lang="en-US"/>
              <a:pPr>
                <a:defRPr/>
              </a:pPr>
              <a:t>5/10/19</a:t>
            </a:fld>
            <a:endParaRPr lang="en-US"/>
          </a:p>
        </p:txBody>
      </p:sp>
      <p:sp>
        <p:nvSpPr>
          <p:cNvPr id="6" name="Footer Placeholder 4">
            <a:extLst>
              <a:ext uri="{FF2B5EF4-FFF2-40B4-BE49-F238E27FC236}">
                <a16:creationId xmlns:a16="http://schemas.microsoft.com/office/drawing/2014/main" id="{D34AEF4A-1C3B-472F-900A-7F174DCBEF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BDE3F6-E84C-429A-8B2B-7D59D12C5FD7}"/>
              </a:ext>
            </a:extLst>
          </p:cNvPr>
          <p:cNvSpPr>
            <a:spLocks noGrp="1"/>
          </p:cNvSpPr>
          <p:nvPr>
            <p:ph type="sldNum" sz="quarter" idx="12"/>
          </p:nvPr>
        </p:nvSpPr>
        <p:spPr/>
        <p:txBody>
          <a:bodyPr/>
          <a:lstStyle>
            <a:lvl1pPr>
              <a:defRPr/>
            </a:lvl1pPr>
          </a:lstStyle>
          <a:p>
            <a:fld id="{3CB1E708-C2A1-4A30-8EF1-9659896759D9}" type="slidenum">
              <a:rPr lang="en-US" altLang="en-US"/>
              <a:pPr/>
              <a:t>‹#›</a:t>
            </a:fld>
            <a:endParaRPr lang="en-US" altLang="en-US"/>
          </a:p>
        </p:txBody>
      </p:sp>
    </p:spTree>
    <p:extLst>
      <p:ext uri="{BB962C8B-B14F-4D97-AF65-F5344CB8AC3E}">
        <p14:creationId xmlns:p14="http://schemas.microsoft.com/office/powerpoint/2010/main" val="1968841498"/>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DBB4A-3C28-410F-8DD6-B85B36CD2349}"/>
              </a:ext>
            </a:extLst>
          </p:cNvPr>
          <p:cNvSpPr>
            <a:spLocks noGrp="1"/>
          </p:cNvSpPr>
          <p:nvPr>
            <p:ph type="dt" sz="half" idx="10"/>
          </p:nvPr>
        </p:nvSpPr>
        <p:spPr/>
        <p:txBody>
          <a:bodyPr/>
          <a:lstStyle>
            <a:lvl1pPr>
              <a:defRPr>
                <a:latin typeface="Calibri"/>
              </a:defRPr>
            </a:lvl1pPr>
          </a:lstStyle>
          <a:p>
            <a:pPr>
              <a:defRPr/>
            </a:pPr>
            <a:fld id="{873FA973-FA5A-4AF7-AFE2-20A0158BC538}" type="datetimeFigureOut">
              <a:rPr lang="en-US"/>
              <a:pPr>
                <a:defRPr/>
              </a:pPr>
              <a:t>5/10/19</a:t>
            </a:fld>
            <a:endParaRPr lang="en-US"/>
          </a:p>
        </p:txBody>
      </p:sp>
      <p:sp>
        <p:nvSpPr>
          <p:cNvPr id="5" name="Footer Placeholder 4">
            <a:extLst>
              <a:ext uri="{FF2B5EF4-FFF2-40B4-BE49-F238E27FC236}">
                <a16:creationId xmlns:a16="http://schemas.microsoft.com/office/drawing/2014/main" id="{6799B76B-E17A-4290-B115-650D68A49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F6EB3F-9654-4064-8A92-FD32FF5A60EF}"/>
              </a:ext>
            </a:extLst>
          </p:cNvPr>
          <p:cNvSpPr>
            <a:spLocks noGrp="1"/>
          </p:cNvSpPr>
          <p:nvPr>
            <p:ph type="sldNum" sz="quarter" idx="12"/>
          </p:nvPr>
        </p:nvSpPr>
        <p:spPr/>
        <p:txBody>
          <a:bodyPr/>
          <a:lstStyle>
            <a:lvl1pPr>
              <a:defRPr/>
            </a:lvl1pPr>
          </a:lstStyle>
          <a:p>
            <a:fld id="{DFF47004-B2B3-49A1-9D89-5E98E849B771}" type="slidenum">
              <a:rPr lang="en-US" altLang="en-US"/>
              <a:pPr/>
              <a:t>‹#›</a:t>
            </a:fld>
            <a:endParaRPr lang="en-US" altLang="en-US"/>
          </a:p>
        </p:txBody>
      </p:sp>
    </p:spTree>
    <p:extLst>
      <p:ext uri="{BB962C8B-B14F-4D97-AF65-F5344CB8AC3E}">
        <p14:creationId xmlns:p14="http://schemas.microsoft.com/office/powerpoint/2010/main" val="296829743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7E57A-F37A-4CB9-8923-B4B97F2965F9}"/>
              </a:ext>
            </a:extLst>
          </p:cNvPr>
          <p:cNvSpPr>
            <a:spLocks noGrp="1"/>
          </p:cNvSpPr>
          <p:nvPr>
            <p:ph type="dt" sz="half" idx="10"/>
          </p:nvPr>
        </p:nvSpPr>
        <p:spPr/>
        <p:txBody>
          <a:bodyPr/>
          <a:lstStyle>
            <a:lvl1pPr>
              <a:defRPr>
                <a:latin typeface="Calibri"/>
              </a:defRPr>
            </a:lvl1pPr>
          </a:lstStyle>
          <a:p>
            <a:pPr>
              <a:defRPr/>
            </a:pPr>
            <a:fld id="{584D798E-255F-48F9-AE56-C8D6D4499A7F}" type="datetimeFigureOut">
              <a:rPr lang="en-US"/>
              <a:pPr>
                <a:defRPr/>
              </a:pPr>
              <a:t>5/10/19</a:t>
            </a:fld>
            <a:endParaRPr lang="en-US"/>
          </a:p>
        </p:txBody>
      </p:sp>
      <p:sp>
        <p:nvSpPr>
          <p:cNvPr id="5" name="Footer Placeholder 4">
            <a:extLst>
              <a:ext uri="{FF2B5EF4-FFF2-40B4-BE49-F238E27FC236}">
                <a16:creationId xmlns:a16="http://schemas.microsoft.com/office/drawing/2014/main" id="{F763D288-1311-4621-B359-9AF69CAF63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68788A-DE44-4FB2-8B19-2607998A0B91}"/>
              </a:ext>
            </a:extLst>
          </p:cNvPr>
          <p:cNvSpPr>
            <a:spLocks noGrp="1"/>
          </p:cNvSpPr>
          <p:nvPr>
            <p:ph type="sldNum" sz="quarter" idx="12"/>
          </p:nvPr>
        </p:nvSpPr>
        <p:spPr/>
        <p:txBody>
          <a:bodyPr/>
          <a:lstStyle>
            <a:lvl1pPr>
              <a:defRPr/>
            </a:lvl1pPr>
          </a:lstStyle>
          <a:p>
            <a:fld id="{A1FDEFE3-BEB3-4A77-9A81-DB08113ADEA3}" type="slidenum">
              <a:rPr lang="en-US" altLang="en-US"/>
              <a:pPr/>
              <a:t>‹#›</a:t>
            </a:fld>
            <a:endParaRPr lang="en-US" altLang="en-US"/>
          </a:p>
        </p:txBody>
      </p:sp>
    </p:spTree>
    <p:extLst>
      <p:ext uri="{BB962C8B-B14F-4D97-AF65-F5344CB8AC3E}">
        <p14:creationId xmlns:p14="http://schemas.microsoft.com/office/powerpoint/2010/main" val="3663386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7FED2C-FCF4-4EE0-AFB7-10A5F3BDCC8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85D23D36-F767-4867-BB18-F5FA052367E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5559F261-CC9D-43EB-AC69-3293CCF31704}"/>
              </a:ext>
            </a:extLst>
          </p:cNvPr>
          <p:cNvSpPr>
            <a:spLocks noGrp="1" noChangeArrowheads="1"/>
          </p:cNvSpPr>
          <p:nvPr>
            <p:ph type="sldNum" sz="quarter" idx="12"/>
          </p:nvPr>
        </p:nvSpPr>
        <p:spPr/>
        <p:txBody>
          <a:bodyPr/>
          <a:lstStyle>
            <a:lvl1pPr eaLnBrk="1" hangingPunct="1">
              <a:defRPr/>
            </a:lvl1pPr>
          </a:lstStyle>
          <a:p>
            <a:fld id="{6B38156F-0994-475A-B2FF-0F13BC34E617}" type="slidenum">
              <a:rPr lang="en-US" altLang="en-US"/>
              <a:pPr/>
              <a:t>‹#›</a:t>
            </a:fld>
            <a:endParaRPr lang="en-US" altLang="en-US"/>
          </a:p>
        </p:txBody>
      </p:sp>
    </p:spTree>
    <p:extLst>
      <p:ext uri="{BB962C8B-B14F-4D97-AF65-F5344CB8AC3E}">
        <p14:creationId xmlns:p14="http://schemas.microsoft.com/office/powerpoint/2010/main" val="381208995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142BC9D-D212-4AEF-97EE-2DC5075139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F4BA5E-BB00-45E9-B1E8-0497D23E16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7F5F59-D956-4C17-B37F-82FDC49134C7}"/>
              </a:ext>
            </a:extLst>
          </p:cNvPr>
          <p:cNvSpPr>
            <a:spLocks noGrp="1" noChangeArrowheads="1"/>
          </p:cNvSpPr>
          <p:nvPr>
            <p:ph type="sldNum" sz="quarter" idx="12"/>
          </p:nvPr>
        </p:nvSpPr>
        <p:spPr>
          <a:ln/>
        </p:spPr>
        <p:txBody>
          <a:bodyPr/>
          <a:lstStyle>
            <a:lvl1pPr>
              <a:defRPr/>
            </a:lvl1pPr>
          </a:lstStyle>
          <a:p>
            <a:fld id="{FD895AE2-493D-44BE-BA0D-D2F4647DD531}" type="slidenum">
              <a:rPr lang="en-US" altLang="en-US"/>
              <a:pPr/>
              <a:t>‹#›</a:t>
            </a:fld>
            <a:endParaRPr lang="en-US" altLang="en-US"/>
          </a:p>
        </p:txBody>
      </p:sp>
    </p:spTree>
    <p:extLst>
      <p:ext uri="{BB962C8B-B14F-4D97-AF65-F5344CB8AC3E}">
        <p14:creationId xmlns:p14="http://schemas.microsoft.com/office/powerpoint/2010/main" val="193835753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D154CA-9152-4D68-92A6-3D3637928A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1F3696-3EBA-45AE-AA28-F2A0DF9F49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54040C-117D-4107-884D-E912D16D47EB}"/>
              </a:ext>
            </a:extLst>
          </p:cNvPr>
          <p:cNvSpPr>
            <a:spLocks noGrp="1" noChangeArrowheads="1"/>
          </p:cNvSpPr>
          <p:nvPr>
            <p:ph type="sldNum" sz="quarter" idx="12"/>
          </p:nvPr>
        </p:nvSpPr>
        <p:spPr>
          <a:ln/>
        </p:spPr>
        <p:txBody>
          <a:bodyPr/>
          <a:lstStyle>
            <a:lvl1pPr>
              <a:defRPr/>
            </a:lvl1pPr>
          </a:lstStyle>
          <a:p>
            <a:fld id="{D7ADC49E-CB20-4223-A7BD-A891670C2DFD}" type="slidenum">
              <a:rPr lang="en-US" altLang="en-US"/>
              <a:pPr/>
              <a:t>‹#›</a:t>
            </a:fld>
            <a:endParaRPr lang="en-US" altLang="en-US"/>
          </a:p>
        </p:txBody>
      </p:sp>
    </p:spTree>
    <p:extLst>
      <p:ext uri="{BB962C8B-B14F-4D97-AF65-F5344CB8AC3E}">
        <p14:creationId xmlns:p14="http://schemas.microsoft.com/office/powerpoint/2010/main" val="3999199006"/>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AA7962-48A7-488D-A9A2-78CB609F22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E56F0F-B5E5-4320-9837-F644A1F5DD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8A7512-7D06-4EA0-B93E-A0650ECEC83E}"/>
              </a:ext>
            </a:extLst>
          </p:cNvPr>
          <p:cNvSpPr>
            <a:spLocks noGrp="1" noChangeArrowheads="1"/>
          </p:cNvSpPr>
          <p:nvPr>
            <p:ph type="sldNum" sz="quarter" idx="12"/>
          </p:nvPr>
        </p:nvSpPr>
        <p:spPr>
          <a:ln/>
        </p:spPr>
        <p:txBody>
          <a:bodyPr/>
          <a:lstStyle>
            <a:lvl1pPr>
              <a:defRPr/>
            </a:lvl1pPr>
          </a:lstStyle>
          <a:p>
            <a:fld id="{D24560F3-1F8F-4082-BBE3-964F6489F4FE}" type="slidenum">
              <a:rPr lang="en-US" altLang="en-US"/>
              <a:pPr/>
              <a:t>‹#›</a:t>
            </a:fld>
            <a:endParaRPr lang="en-US" altLang="en-US"/>
          </a:p>
        </p:txBody>
      </p:sp>
    </p:spTree>
    <p:extLst>
      <p:ext uri="{BB962C8B-B14F-4D97-AF65-F5344CB8AC3E}">
        <p14:creationId xmlns:p14="http://schemas.microsoft.com/office/powerpoint/2010/main" val="2880525673"/>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D75035-A2DB-42FE-BB08-C0C48A6BB8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1ACA7C-2CF7-4549-B593-6373E4A3DE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22B3D5-96BE-4A04-9D8D-20017E926AD3}"/>
              </a:ext>
            </a:extLst>
          </p:cNvPr>
          <p:cNvSpPr>
            <a:spLocks noGrp="1" noChangeArrowheads="1"/>
          </p:cNvSpPr>
          <p:nvPr>
            <p:ph type="sldNum" sz="quarter" idx="12"/>
          </p:nvPr>
        </p:nvSpPr>
        <p:spPr>
          <a:ln/>
        </p:spPr>
        <p:txBody>
          <a:bodyPr/>
          <a:lstStyle>
            <a:lvl1pPr>
              <a:defRPr/>
            </a:lvl1pPr>
          </a:lstStyle>
          <a:p>
            <a:fld id="{9F89E88A-AC00-47CC-B58E-A174BBD8426A}" type="slidenum">
              <a:rPr lang="en-US" altLang="en-US"/>
              <a:pPr/>
              <a:t>‹#›</a:t>
            </a:fld>
            <a:endParaRPr lang="en-US" altLang="en-US"/>
          </a:p>
        </p:txBody>
      </p:sp>
    </p:spTree>
    <p:extLst>
      <p:ext uri="{BB962C8B-B14F-4D97-AF65-F5344CB8AC3E}">
        <p14:creationId xmlns:p14="http://schemas.microsoft.com/office/powerpoint/2010/main" val="175537976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3CC2732-28B8-4D58-A7D1-879DF2F3224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FD35FD5-27C2-42AA-BF24-520CA41322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3F234B-D4AD-4E2A-96AF-4187A1CD8CD5}"/>
              </a:ext>
            </a:extLst>
          </p:cNvPr>
          <p:cNvSpPr>
            <a:spLocks noGrp="1" noChangeArrowheads="1"/>
          </p:cNvSpPr>
          <p:nvPr>
            <p:ph type="sldNum" sz="quarter" idx="12"/>
          </p:nvPr>
        </p:nvSpPr>
        <p:spPr>
          <a:ln/>
        </p:spPr>
        <p:txBody>
          <a:bodyPr/>
          <a:lstStyle>
            <a:lvl1pPr>
              <a:defRPr/>
            </a:lvl1pPr>
          </a:lstStyle>
          <a:p>
            <a:fld id="{2E57F6F3-EB7B-4F69-8F02-167E401927ED}" type="slidenum">
              <a:rPr lang="en-US" altLang="en-US"/>
              <a:pPr/>
              <a:t>‹#›</a:t>
            </a:fld>
            <a:endParaRPr lang="en-US" altLang="en-US"/>
          </a:p>
        </p:txBody>
      </p:sp>
    </p:spTree>
    <p:extLst>
      <p:ext uri="{BB962C8B-B14F-4D97-AF65-F5344CB8AC3E}">
        <p14:creationId xmlns:p14="http://schemas.microsoft.com/office/powerpoint/2010/main" val="264178744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7422CB-B173-4805-9DCC-D584293CA1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DD90CE6-D635-4798-8518-400140EC56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724B33F-E02E-4A67-82D3-C4FD1623EB42}"/>
              </a:ext>
            </a:extLst>
          </p:cNvPr>
          <p:cNvSpPr>
            <a:spLocks noGrp="1" noChangeArrowheads="1"/>
          </p:cNvSpPr>
          <p:nvPr>
            <p:ph type="sldNum" sz="quarter" idx="12"/>
          </p:nvPr>
        </p:nvSpPr>
        <p:spPr>
          <a:ln/>
        </p:spPr>
        <p:txBody>
          <a:bodyPr/>
          <a:lstStyle>
            <a:lvl1pPr>
              <a:defRPr/>
            </a:lvl1pPr>
          </a:lstStyle>
          <a:p>
            <a:fld id="{3D9136AD-C9B2-4E64-A847-B051B4ADB878}" type="slidenum">
              <a:rPr lang="en-US" altLang="en-US"/>
              <a:pPr/>
              <a:t>‹#›</a:t>
            </a:fld>
            <a:endParaRPr lang="en-US" altLang="en-US"/>
          </a:p>
        </p:txBody>
      </p:sp>
    </p:spTree>
    <p:extLst>
      <p:ext uri="{BB962C8B-B14F-4D97-AF65-F5344CB8AC3E}">
        <p14:creationId xmlns:p14="http://schemas.microsoft.com/office/powerpoint/2010/main" val="308603759"/>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08D914-EC3B-47C1-9E46-455E3E1E26D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32A346-CC8A-47F7-8FB6-52AD49487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538001D-5237-4C87-87FE-27FF5AFCB579}"/>
              </a:ext>
            </a:extLst>
          </p:cNvPr>
          <p:cNvSpPr>
            <a:spLocks noGrp="1" noChangeArrowheads="1"/>
          </p:cNvSpPr>
          <p:nvPr>
            <p:ph type="sldNum" sz="quarter" idx="12"/>
          </p:nvPr>
        </p:nvSpPr>
        <p:spPr>
          <a:ln/>
        </p:spPr>
        <p:txBody>
          <a:bodyPr/>
          <a:lstStyle>
            <a:lvl1pPr>
              <a:defRPr/>
            </a:lvl1pPr>
          </a:lstStyle>
          <a:p>
            <a:fld id="{0DC816F7-2533-433C-BF0A-15FCFD4B5BDC}" type="slidenum">
              <a:rPr lang="en-US" altLang="en-US"/>
              <a:pPr/>
              <a:t>‹#›</a:t>
            </a:fld>
            <a:endParaRPr lang="en-US" altLang="en-US"/>
          </a:p>
        </p:txBody>
      </p:sp>
    </p:spTree>
    <p:extLst>
      <p:ext uri="{BB962C8B-B14F-4D97-AF65-F5344CB8AC3E}">
        <p14:creationId xmlns:p14="http://schemas.microsoft.com/office/powerpoint/2010/main" val="821078284"/>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65E8A1-D9C1-45D3-BCBD-2037B1CBB3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A3805D-7CC6-46C2-8C04-9F61C5C32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C8FE1B-DBA5-4B07-9656-F7339D502FE3}"/>
              </a:ext>
            </a:extLst>
          </p:cNvPr>
          <p:cNvSpPr>
            <a:spLocks noGrp="1" noChangeArrowheads="1"/>
          </p:cNvSpPr>
          <p:nvPr>
            <p:ph type="sldNum" sz="quarter" idx="12"/>
          </p:nvPr>
        </p:nvSpPr>
        <p:spPr>
          <a:ln/>
        </p:spPr>
        <p:txBody>
          <a:bodyPr/>
          <a:lstStyle>
            <a:lvl1pPr>
              <a:defRPr/>
            </a:lvl1pPr>
          </a:lstStyle>
          <a:p>
            <a:fld id="{AA68AE30-EC41-43AB-8502-D658F33DE841}" type="slidenum">
              <a:rPr lang="en-US" altLang="en-US"/>
              <a:pPr/>
              <a:t>‹#›</a:t>
            </a:fld>
            <a:endParaRPr lang="en-US" altLang="en-US"/>
          </a:p>
        </p:txBody>
      </p:sp>
    </p:spTree>
    <p:extLst>
      <p:ext uri="{BB962C8B-B14F-4D97-AF65-F5344CB8AC3E}">
        <p14:creationId xmlns:p14="http://schemas.microsoft.com/office/powerpoint/2010/main" val="264747646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F94BEA-6C1A-464E-B345-C2F7619429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2D1C0-BE49-4146-A97F-DB23C73F96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42A141-523C-4418-8DED-23F1DA6916C7}"/>
              </a:ext>
            </a:extLst>
          </p:cNvPr>
          <p:cNvSpPr>
            <a:spLocks noGrp="1" noChangeArrowheads="1"/>
          </p:cNvSpPr>
          <p:nvPr>
            <p:ph type="sldNum" sz="quarter" idx="12"/>
          </p:nvPr>
        </p:nvSpPr>
        <p:spPr>
          <a:ln/>
        </p:spPr>
        <p:txBody>
          <a:bodyPr/>
          <a:lstStyle>
            <a:lvl1pPr>
              <a:defRPr/>
            </a:lvl1pPr>
          </a:lstStyle>
          <a:p>
            <a:fld id="{FA102428-3C25-4E7D-B1DF-2019D0BA2488}" type="slidenum">
              <a:rPr lang="en-US" altLang="en-US"/>
              <a:pPr/>
              <a:t>‹#›</a:t>
            </a:fld>
            <a:endParaRPr lang="en-US" altLang="en-US"/>
          </a:p>
        </p:txBody>
      </p:sp>
    </p:spTree>
    <p:extLst>
      <p:ext uri="{BB962C8B-B14F-4D97-AF65-F5344CB8AC3E}">
        <p14:creationId xmlns:p14="http://schemas.microsoft.com/office/powerpoint/2010/main" val="331624361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9AC72C-EA18-4BC5-B658-8025F10EA3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6E2D42-1288-40A5-936E-FA4B4FC9C1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A9867B-3149-48A6-B2B7-609F772C3109}"/>
              </a:ext>
            </a:extLst>
          </p:cNvPr>
          <p:cNvSpPr>
            <a:spLocks noGrp="1" noChangeArrowheads="1"/>
          </p:cNvSpPr>
          <p:nvPr>
            <p:ph type="sldNum" sz="quarter" idx="12"/>
          </p:nvPr>
        </p:nvSpPr>
        <p:spPr>
          <a:ln/>
        </p:spPr>
        <p:txBody>
          <a:bodyPr/>
          <a:lstStyle>
            <a:lvl1pPr>
              <a:defRPr/>
            </a:lvl1pPr>
          </a:lstStyle>
          <a:p>
            <a:fld id="{6D44D192-D0A3-4586-BEB2-ED2341E6DC0E}" type="slidenum">
              <a:rPr lang="en-US" altLang="en-US"/>
              <a:pPr/>
              <a:t>‹#›</a:t>
            </a:fld>
            <a:endParaRPr lang="en-US" altLang="en-US"/>
          </a:p>
        </p:txBody>
      </p:sp>
    </p:spTree>
    <p:extLst>
      <p:ext uri="{BB962C8B-B14F-4D97-AF65-F5344CB8AC3E}">
        <p14:creationId xmlns:p14="http://schemas.microsoft.com/office/powerpoint/2010/main" val="2460339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5B9CF-9AEA-453C-A399-2685EC7A593C}"/>
              </a:ext>
            </a:extLst>
          </p:cNvPr>
          <p:cNvSpPr>
            <a:spLocks noGrp="1"/>
          </p:cNvSpPr>
          <p:nvPr>
            <p:ph type="dt" sz="half" idx="10"/>
          </p:nvPr>
        </p:nvSpPr>
        <p:spPr/>
        <p:txBody>
          <a:bodyPr/>
          <a:lstStyle>
            <a:lvl1pPr algn="ctr" eaLnBrk="0" hangingPunct="0">
              <a:defRPr/>
            </a:lvl1pPr>
          </a:lstStyle>
          <a:p>
            <a:pPr>
              <a:defRPr/>
            </a:pPr>
            <a:endParaRPr lang="en-GB"/>
          </a:p>
        </p:txBody>
      </p:sp>
      <p:sp>
        <p:nvSpPr>
          <p:cNvPr id="5" name="Footer Placeholder 4">
            <a:extLst>
              <a:ext uri="{FF2B5EF4-FFF2-40B4-BE49-F238E27FC236}">
                <a16:creationId xmlns:a16="http://schemas.microsoft.com/office/drawing/2014/main" id="{0F794DE0-BAD0-4628-9B01-E8E8DAFDD081}"/>
              </a:ext>
            </a:extLst>
          </p:cNvPr>
          <p:cNvSpPr>
            <a:spLocks noGrp="1"/>
          </p:cNvSpPr>
          <p:nvPr>
            <p:ph type="ftr" sz="quarter" idx="11"/>
          </p:nvPr>
        </p:nvSpPr>
        <p:spPr/>
        <p:txBody>
          <a:bodyPr/>
          <a:lstStyle>
            <a:lvl1pPr algn="l" eaLnBrk="0" hangingPunct="0">
              <a:defRPr/>
            </a:lvl1pPr>
          </a:lstStyle>
          <a:p>
            <a:pPr>
              <a:defRPr/>
            </a:pPr>
            <a:endParaRPr lang="en-GB"/>
          </a:p>
        </p:txBody>
      </p:sp>
      <p:sp>
        <p:nvSpPr>
          <p:cNvPr id="6" name="Slide Number Placeholder 5">
            <a:extLst>
              <a:ext uri="{FF2B5EF4-FFF2-40B4-BE49-F238E27FC236}">
                <a16:creationId xmlns:a16="http://schemas.microsoft.com/office/drawing/2014/main" id="{8CA27846-E093-46F1-A547-C8961D895C12}"/>
              </a:ext>
            </a:extLst>
          </p:cNvPr>
          <p:cNvSpPr>
            <a:spLocks noGrp="1"/>
          </p:cNvSpPr>
          <p:nvPr>
            <p:ph type="sldNum" sz="quarter" idx="12"/>
          </p:nvPr>
        </p:nvSpPr>
        <p:spPr/>
        <p:txBody>
          <a:bodyPr/>
          <a:lstStyle>
            <a:lvl1pPr eaLnBrk="0" hangingPunct="0">
              <a:defRPr/>
            </a:lvl1pPr>
          </a:lstStyle>
          <a:p>
            <a:fld id="{A4352FAE-93F9-4F03-B71F-029EC4A5BBBA}" type="slidenum">
              <a:rPr lang="en-GB" altLang="en-US"/>
              <a:pPr/>
              <a:t>‹#›</a:t>
            </a:fld>
            <a:endParaRPr lang="en-GB" altLang="en-US"/>
          </a:p>
        </p:txBody>
      </p:sp>
    </p:spTree>
    <p:extLst>
      <p:ext uri="{BB962C8B-B14F-4D97-AF65-F5344CB8AC3E}">
        <p14:creationId xmlns:p14="http://schemas.microsoft.com/office/powerpoint/2010/main" val="2534396060"/>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42E6A2-88E4-4097-A5B6-A977EDB5DF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BA2395-54E7-4CFC-BB44-9E4E1BCD84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C8310B-FDC3-4F0F-B61C-E73CE700A343}"/>
              </a:ext>
            </a:extLst>
          </p:cNvPr>
          <p:cNvSpPr>
            <a:spLocks noGrp="1" noChangeArrowheads="1"/>
          </p:cNvSpPr>
          <p:nvPr>
            <p:ph type="sldNum" sz="quarter" idx="12"/>
          </p:nvPr>
        </p:nvSpPr>
        <p:spPr>
          <a:ln/>
        </p:spPr>
        <p:txBody>
          <a:bodyPr/>
          <a:lstStyle>
            <a:lvl1pPr>
              <a:defRPr/>
            </a:lvl1pPr>
          </a:lstStyle>
          <a:p>
            <a:fld id="{27CF30B2-3DB7-4B9A-8966-8D15D79F5CD6}" type="slidenum">
              <a:rPr lang="en-US" altLang="en-US"/>
              <a:pPr/>
              <a:t>‹#›</a:t>
            </a:fld>
            <a:endParaRPr lang="en-US" altLang="en-US"/>
          </a:p>
        </p:txBody>
      </p:sp>
    </p:spTree>
    <p:extLst>
      <p:ext uri="{BB962C8B-B14F-4D97-AF65-F5344CB8AC3E}">
        <p14:creationId xmlns:p14="http://schemas.microsoft.com/office/powerpoint/2010/main" val="3075543995"/>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043BFE-79EB-43D1-B285-9A8ACF0799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808309-2263-40CE-AC05-9AE5805890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D953EF-3A96-4BC5-B23A-AE300EAC1EE7}"/>
              </a:ext>
            </a:extLst>
          </p:cNvPr>
          <p:cNvSpPr>
            <a:spLocks noGrp="1" noChangeArrowheads="1"/>
          </p:cNvSpPr>
          <p:nvPr>
            <p:ph type="sldNum" sz="quarter" idx="12"/>
          </p:nvPr>
        </p:nvSpPr>
        <p:spPr>
          <a:ln/>
        </p:spPr>
        <p:txBody>
          <a:bodyPr/>
          <a:lstStyle>
            <a:lvl1pPr>
              <a:defRPr/>
            </a:lvl1pPr>
          </a:lstStyle>
          <a:p>
            <a:fld id="{D9A83FCE-5C17-42C0-AF13-8E0E25E29D67}" type="slidenum">
              <a:rPr lang="en-US" altLang="en-US"/>
              <a:pPr/>
              <a:t>‹#›</a:t>
            </a:fld>
            <a:endParaRPr lang="en-US" altLang="en-US"/>
          </a:p>
        </p:txBody>
      </p:sp>
    </p:spTree>
    <p:extLst>
      <p:ext uri="{BB962C8B-B14F-4D97-AF65-F5344CB8AC3E}">
        <p14:creationId xmlns:p14="http://schemas.microsoft.com/office/powerpoint/2010/main" val="1523365360"/>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904452-E2D9-49D7-ACC3-382A58AA34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D0EE572-4623-4B32-93DE-EDF711B71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543F692-B5DD-426F-BC48-22DBDAD7FAD3}"/>
              </a:ext>
            </a:extLst>
          </p:cNvPr>
          <p:cNvSpPr>
            <a:spLocks noGrp="1" noChangeArrowheads="1"/>
          </p:cNvSpPr>
          <p:nvPr>
            <p:ph type="sldNum" sz="quarter" idx="12"/>
          </p:nvPr>
        </p:nvSpPr>
        <p:spPr>
          <a:ln/>
        </p:spPr>
        <p:txBody>
          <a:bodyPr/>
          <a:lstStyle>
            <a:lvl1pPr>
              <a:defRPr/>
            </a:lvl1pPr>
          </a:lstStyle>
          <a:p>
            <a:fld id="{A73FFBEB-FFE8-43B9-B44E-FE93DA2125A1}" type="slidenum">
              <a:rPr lang="en-US" altLang="en-US"/>
              <a:pPr/>
              <a:t>‹#›</a:t>
            </a:fld>
            <a:endParaRPr lang="en-US" altLang="en-US"/>
          </a:p>
        </p:txBody>
      </p:sp>
    </p:spTree>
    <p:extLst>
      <p:ext uri="{BB962C8B-B14F-4D97-AF65-F5344CB8AC3E}">
        <p14:creationId xmlns:p14="http://schemas.microsoft.com/office/powerpoint/2010/main" val="65846137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FCCF39-A443-4CD9-86F5-9F227C9A1C4F}"/>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7F962DC-D273-4358-9C90-4F8BF4DFB7A3}"/>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B4248A0-35DE-4DDA-84E6-835232630DC4}"/>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1DDAC74D-3E7E-450B-A861-3409D171D7EB}" type="slidenum">
              <a:rPr lang="en-US" altLang="en-US"/>
              <a:pPr/>
              <a:t>‹#›</a:t>
            </a:fld>
            <a:endParaRPr lang="en-US" altLang="en-US"/>
          </a:p>
        </p:txBody>
      </p:sp>
    </p:spTree>
    <p:extLst>
      <p:ext uri="{BB962C8B-B14F-4D97-AF65-F5344CB8AC3E}">
        <p14:creationId xmlns:p14="http://schemas.microsoft.com/office/powerpoint/2010/main" val="1075004870"/>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09F73A-F4AC-4C6F-AFD5-BB7DCF0BD582}"/>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37A27D5-A10F-49E2-9F7F-A66BA51A954C}"/>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908D830-ACF6-48AC-9B91-A51EB1761A45}"/>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8D84D975-4C7C-41B0-BC18-72D6354217A8}" type="slidenum">
              <a:rPr lang="en-US" altLang="en-US"/>
              <a:pPr/>
              <a:t>‹#›</a:t>
            </a:fld>
            <a:endParaRPr lang="en-US" altLang="en-US"/>
          </a:p>
        </p:txBody>
      </p:sp>
    </p:spTree>
    <p:extLst>
      <p:ext uri="{BB962C8B-B14F-4D97-AF65-F5344CB8AC3E}">
        <p14:creationId xmlns:p14="http://schemas.microsoft.com/office/powerpoint/2010/main" val="418555720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8A7511-7783-4A5E-834A-6DB6E1904480}"/>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3EB004E6-5C84-4A60-BF37-5F21994EDEA5}"/>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A99BC3B-B1EF-4A7A-B852-4D357F750F7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4AA3E0FB-3B76-4049-B228-B05EC61CE235}" type="slidenum">
              <a:rPr lang="en-US" altLang="en-US"/>
              <a:pPr/>
              <a:t>‹#›</a:t>
            </a:fld>
            <a:endParaRPr lang="en-US" altLang="en-US"/>
          </a:p>
        </p:txBody>
      </p:sp>
    </p:spTree>
    <p:extLst>
      <p:ext uri="{BB962C8B-B14F-4D97-AF65-F5344CB8AC3E}">
        <p14:creationId xmlns:p14="http://schemas.microsoft.com/office/powerpoint/2010/main" val="2574864235"/>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E337BBBE-9E7C-4E57-A247-725B809969AB}"/>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96AAF1B7-A873-4E93-BE33-3D402EC21F2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66673306-8307-423F-8F8D-68C7BCD82032}"/>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511B2027-0C37-42C4-A49A-CC26FDF0FAC4}" type="slidenum">
              <a:rPr lang="en-US" altLang="en-US"/>
              <a:pPr/>
              <a:t>‹#›</a:t>
            </a:fld>
            <a:endParaRPr lang="en-US" altLang="en-US"/>
          </a:p>
        </p:txBody>
      </p:sp>
    </p:spTree>
    <p:extLst>
      <p:ext uri="{BB962C8B-B14F-4D97-AF65-F5344CB8AC3E}">
        <p14:creationId xmlns:p14="http://schemas.microsoft.com/office/powerpoint/2010/main" val="2801990863"/>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3108A90-0962-47F1-AB56-15147E106933}"/>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BB527D1B-349A-4F7E-98FC-7026C1DD05D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F3E1EE57-729F-411B-8042-47CB76B81C5C}"/>
              </a:ext>
            </a:extLst>
          </p:cNvPr>
          <p:cNvSpPr>
            <a:spLocks noGrp="1" noChangeArrowheads="1"/>
          </p:cNvSpPr>
          <p:nvPr>
            <p:ph type="sldNum" sz="quarter" idx="12"/>
          </p:nvPr>
        </p:nvSpPr>
        <p:spPr/>
        <p:txBody>
          <a:bodyPr/>
          <a:lstStyle>
            <a:lvl1pPr eaLnBrk="1" hangingPunct="1">
              <a:defRPr/>
            </a:lvl1pPr>
          </a:lstStyle>
          <a:p>
            <a:fld id="{02693760-0667-4A10-B6E0-947C03A04556}" type="slidenum">
              <a:rPr lang="en-US" altLang="en-US"/>
              <a:pPr/>
              <a:t>‹#›</a:t>
            </a:fld>
            <a:endParaRPr lang="en-US" altLang="en-US"/>
          </a:p>
        </p:txBody>
      </p:sp>
    </p:spTree>
    <p:extLst>
      <p:ext uri="{BB962C8B-B14F-4D97-AF65-F5344CB8AC3E}">
        <p14:creationId xmlns:p14="http://schemas.microsoft.com/office/powerpoint/2010/main" val="30408449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A200FA-955D-4D34-8236-07B3E7ACD901}"/>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25D66B25-3538-4071-A40C-F0A1C2A822A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110A38FA-201F-4DF6-BB07-2EC11555D320}"/>
              </a:ext>
            </a:extLst>
          </p:cNvPr>
          <p:cNvSpPr>
            <a:spLocks noGrp="1" noChangeArrowheads="1"/>
          </p:cNvSpPr>
          <p:nvPr>
            <p:ph type="sldNum" sz="quarter" idx="12"/>
          </p:nvPr>
        </p:nvSpPr>
        <p:spPr/>
        <p:txBody>
          <a:bodyPr/>
          <a:lstStyle>
            <a:lvl1pPr eaLnBrk="1" hangingPunct="1">
              <a:defRPr/>
            </a:lvl1pPr>
          </a:lstStyle>
          <a:p>
            <a:fld id="{AD9BFC1E-4A20-494B-9A51-C0E8CBAAB5EB}" type="slidenum">
              <a:rPr lang="en-US" altLang="en-US"/>
              <a:pPr/>
              <a:t>‹#›</a:t>
            </a:fld>
            <a:endParaRPr lang="en-US" altLang="en-US"/>
          </a:p>
        </p:txBody>
      </p:sp>
    </p:spTree>
    <p:extLst>
      <p:ext uri="{BB962C8B-B14F-4D97-AF65-F5344CB8AC3E}">
        <p14:creationId xmlns:p14="http://schemas.microsoft.com/office/powerpoint/2010/main" val="290590453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6BECA6-DD91-4DE0-9E05-F8B2232507C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FE697BA6-050E-4052-8418-EF01C19352EE}"/>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0B52DF93-451C-4579-9E92-41D221EDB29D}"/>
              </a:ext>
            </a:extLst>
          </p:cNvPr>
          <p:cNvSpPr>
            <a:spLocks noGrp="1" noChangeArrowheads="1"/>
          </p:cNvSpPr>
          <p:nvPr>
            <p:ph type="sldNum" sz="quarter" idx="12"/>
          </p:nvPr>
        </p:nvSpPr>
        <p:spPr/>
        <p:txBody>
          <a:bodyPr/>
          <a:lstStyle>
            <a:lvl1pPr eaLnBrk="1" hangingPunct="1">
              <a:defRPr/>
            </a:lvl1pPr>
          </a:lstStyle>
          <a:p>
            <a:fld id="{25C31CB7-4E27-468F-97A7-C83B24F7AC1E}" type="slidenum">
              <a:rPr lang="en-US" altLang="en-US"/>
              <a:pPr/>
              <a:t>‹#›</a:t>
            </a:fld>
            <a:endParaRPr lang="en-US" altLang="en-US"/>
          </a:p>
        </p:txBody>
      </p:sp>
    </p:spTree>
    <p:extLst>
      <p:ext uri="{BB962C8B-B14F-4D97-AF65-F5344CB8AC3E}">
        <p14:creationId xmlns:p14="http://schemas.microsoft.com/office/powerpoint/2010/main" val="2108049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881EDF-4A74-43FB-B8F7-C48C578FF8E3}"/>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DF2B7AA-5702-45E9-972A-C2BBB7788509}"/>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8559A0-60B3-48A3-857C-961A61D76C11}"/>
              </a:ext>
            </a:extLst>
          </p:cNvPr>
          <p:cNvSpPr txBox="1">
            <a:spLocks noGrp="1"/>
          </p:cNvSpPr>
          <p:nvPr>
            <p:ph type="sldNum" sz="quarter" idx="12"/>
          </p:nvPr>
        </p:nvSpPr>
        <p:spPr>
          <a:ln/>
        </p:spPr>
        <p:txBody>
          <a:bodyPr/>
          <a:lstStyle>
            <a:lvl1pPr>
              <a:defRPr/>
            </a:lvl1pPr>
          </a:lstStyle>
          <a:p>
            <a:fld id="{0E7E11B0-9033-437E-9CAB-08DA69DBB32F}" type="slidenum">
              <a:rPr lang="en-US" altLang="en-US"/>
              <a:pPr/>
              <a:t>‹#›</a:t>
            </a:fld>
            <a:endParaRPr lang="en-US" altLang="en-US"/>
          </a:p>
        </p:txBody>
      </p:sp>
    </p:spTree>
    <p:extLst>
      <p:ext uri="{BB962C8B-B14F-4D97-AF65-F5344CB8AC3E}">
        <p14:creationId xmlns:p14="http://schemas.microsoft.com/office/powerpoint/2010/main" val="1201808067"/>
      </p:ext>
    </p:extLst>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4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4659"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7FD55A9B-5F7F-4C9A-9563-7637CC5AB3D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4D581550-22AA-4076-99C5-CB75F634C7CF}"/>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03AB96D0-AA87-4082-B772-021C5C3039EB}"/>
              </a:ext>
            </a:extLst>
          </p:cNvPr>
          <p:cNvSpPr>
            <a:spLocks noGrp="1" noChangeArrowheads="1"/>
          </p:cNvSpPr>
          <p:nvPr>
            <p:ph type="sldNum" sz="quarter" idx="12"/>
          </p:nvPr>
        </p:nvSpPr>
        <p:spPr/>
        <p:txBody>
          <a:bodyPr/>
          <a:lstStyle>
            <a:lvl1pPr eaLnBrk="1" hangingPunct="1">
              <a:defRPr/>
            </a:lvl1pPr>
          </a:lstStyle>
          <a:p>
            <a:fld id="{6835E65F-D88D-4AB9-93F8-61819A7E5E58}" type="slidenum">
              <a:rPr lang="en-US" altLang="en-US"/>
              <a:pPr/>
              <a:t>‹#›</a:t>
            </a:fld>
            <a:endParaRPr lang="en-US" altLang="en-US"/>
          </a:p>
        </p:txBody>
      </p:sp>
    </p:spTree>
    <p:extLst>
      <p:ext uri="{BB962C8B-B14F-4D97-AF65-F5344CB8AC3E}">
        <p14:creationId xmlns:p14="http://schemas.microsoft.com/office/powerpoint/2010/main" val="165304416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E526D8-9581-43BC-BF07-146705CB82B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ACC138F5-3F65-4AC7-BA78-449EEEBF8C4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762FED13-378C-49A5-B757-45BDD1671E06}"/>
              </a:ext>
            </a:extLst>
          </p:cNvPr>
          <p:cNvSpPr>
            <a:spLocks noGrp="1" noChangeArrowheads="1"/>
          </p:cNvSpPr>
          <p:nvPr>
            <p:ph type="sldNum" sz="quarter" idx="12"/>
          </p:nvPr>
        </p:nvSpPr>
        <p:spPr/>
        <p:txBody>
          <a:bodyPr/>
          <a:lstStyle>
            <a:lvl1pPr eaLnBrk="1" hangingPunct="1">
              <a:defRPr/>
            </a:lvl1pPr>
          </a:lstStyle>
          <a:p>
            <a:fld id="{A1D5AB17-14E6-4BB3-82FD-EF3A2395B1F2}" type="slidenum">
              <a:rPr lang="en-US" altLang="en-US"/>
              <a:pPr/>
              <a:t>‹#›</a:t>
            </a:fld>
            <a:endParaRPr lang="en-US" altLang="en-US"/>
          </a:p>
        </p:txBody>
      </p:sp>
    </p:spTree>
    <p:extLst>
      <p:ext uri="{BB962C8B-B14F-4D97-AF65-F5344CB8AC3E}">
        <p14:creationId xmlns:p14="http://schemas.microsoft.com/office/powerpoint/2010/main" val="521008138"/>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0FB9A2-FAD8-43C3-839B-6D1AA6BD8A1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8A7D2761-85C0-4568-88D3-E69643410FF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6D0D83D6-3B77-4A42-8175-DA47CA87F676}"/>
              </a:ext>
            </a:extLst>
          </p:cNvPr>
          <p:cNvSpPr>
            <a:spLocks noGrp="1" noChangeArrowheads="1"/>
          </p:cNvSpPr>
          <p:nvPr>
            <p:ph type="sldNum" sz="quarter" idx="12"/>
          </p:nvPr>
        </p:nvSpPr>
        <p:spPr/>
        <p:txBody>
          <a:bodyPr/>
          <a:lstStyle>
            <a:lvl1pPr eaLnBrk="1" hangingPunct="1">
              <a:defRPr/>
            </a:lvl1pPr>
          </a:lstStyle>
          <a:p>
            <a:fld id="{07634AA7-4C01-4345-AC23-351BA36B704C}" type="slidenum">
              <a:rPr lang="en-US" altLang="en-US"/>
              <a:pPr/>
              <a:t>‹#›</a:t>
            </a:fld>
            <a:endParaRPr lang="en-US" altLang="en-US"/>
          </a:p>
        </p:txBody>
      </p:sp>
    </p:spTree>
    <p:extLst>
      <p:ext uri="{BB962C8B-B14F-4D97-AF65-F5344CB8AC3E}">
        <p14:creationId xmlns:p14="http://schemas.microsoft.com/office/powerpoint/2010/main" val="167765095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6769875-F15B-4446-B090-76C976E5592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a:extLst>
              <a:ext uri="{FF2B5EF4-FFF2-40B4-BE49-F238E27FC236}">
                <a16:creationId xmlns:a16="http://schemas.microsoft.com/office/drawing/2014/main" id="{B77491FC-036D-41D7-B2CB-87BF7F925F5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3F5C254A-2C86-4147-9361-14A7696B31A2}"/>
              </a:ext>
            </a:extLst>
          </p:cNvPr>
          <p:cNvSpPr>
            <a:spLocks noGrp="1" noChangeArrowheads="1"/>
          </p:cNvSpPr>
          <p:nvPr>
            <p:ph type="sldNum" sz="quarter" idx="12"/>
          </p:nvPr>
        </p:nvSpPr>
        <p:spPr/>
        <p:txBody>
          <a:bodyPr/>
          <a:lstStyle>
            <a:lvl1pPr eaLnBrk="1" hangingPunct="1">
              <a:defRPr/>
            </a:lvl1pPr>
          </a:lstStyle>
          <a:p>
            <a:fld id="{ACA8B93E-D791-4489-A506-9B65613486B4}" type="slidenum">
              <a:rPr lang="en-US" altLang="en-US"/>
              <a:pPr/>
              <a:t>‹#›</a:t>
            </a:fld>
            <a:endParaRPr lang="en-US" altLang="en-US"/>
          </a:p>
        </p:txBody>
      </p:sp>
    </p:spTree>
    <p:extLst>
      <p:ext uri="{BB962C8B-B14F-4D97-AF65-F5344CB8AC3E}">
        <p14:creationId xmlns:p14="http://schemas.microsoft.com/office/powerpoint/2010/main" val="49894313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A620E06-AAA2-4857-A7C8-AD76473AD858}"/>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a:extLst>
              <a:ext uri="{FF2B5EF4-FFF2-40B4-BE49-F238E27FC236}">
                <a16:creationId xmlns:a16="http://schemas.microsoft.com/office/drawing/2014/main" id="{34CD4908-0514-4062-9DA8-A68C95C8A87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C27EF074-F5AE-4506-A255-D91E855745DB}"/>
              </a:ext>
            </a:extLst>
          </p:cNvPr>
          <p:cNvSpPr>
            <a:spLocks noGrp="1" noChangeArrowheads="1"/>
          </p:cNvSpPr>
          <p:nvPr>
            <p:ph type="sldNum" sz="quarter" idx="12"/>
          </p:nvPr>
        </p:nvSpPr>
        <p:spPr/>
        <p:txBody>
          <a:bodyPr/>
          <a:lstStyle>
            <a:lvl1pPr eaLnBrk="1" hangingPunct="1">
              <a:defRPr/>
            </a:lvl1pPr>
          </a:lstStyle>
          <a:p>
            <a:fld id="{75AC293A-ACD0-4B11-9758-FC7BD0490ECB}" type="slidenum">
              <a:rPr lang="en-US" altLang="en-US"/>
              <a:pPr/>
              <a:t>‹#›</a:t>
            </a:fld>
            <a:endParaRPr lang="en-US" altLang="en-US"/>
          </a:p>
        </p:txBody>
      </p:sp>
    </p:spTree>
    <p:extLst>
      <p:ext uri="{BB962C8B-B14F-4D97-AF65-F5344CB8AC3E}">
        <p14:creationId xmlns:p14="http://schemas.microsoft.com/office/powerpoint/2010/main" val="118377701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8E331DC-6BCB-4D7E-9FD8-DDDE9FC59ED8}"/>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AE161826-1A40-4143-AD99-C45B218CE2FE}"/>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9133C560-8C5A-4104-A6E3-410E3562AA2C}"/>
              </a:ext>
            </a:extLst>
          </p:cNvPr>
          <p:cNvSpPr>
            <a:spLocks noGrp="1" noChangeArrowheads="1"/>
          </p:cNvSpPr>
          <p:nvPr>
            <p:ph type="sldNum" sz="quarter" idx="12"/>
          </p:nvPr>
        </p:nvSpPr>
        <p:spPr/>
        <p:txBody>
          <a:bodyPr/>
          <a:lstStyle>
            <a:lvl1pPr eaLnBrk="1" hangingPunct="1">
              <a:defRPr/>
            </a:lvl1pPr>
          </a:lstStyle>
          <a:p>
            <a:fld id="{F08D01D9-41B6-4E53-8801-EFB0D1AACD35}" type="slidenum">
              <a:rPr lang="en-US" altLang="en-US"/>
              <a:pPr/>
              <a:t>‹#›</a:t>
            </a:fld>
            <a:endParaRPr lang="en-US" altLang="en-US"/>
          </a:p>
        </p:txBody>
      </p:sp>
    </p:spTree>
    <p:extLst>
      <p:ext uri="{BB962C8B-B14F-4D97-AF65-F5344CB8AC3E}">
        <p14:creationId xmlns:p14="http://schemas.microsoft.com/office/powerpoint/2010/main" val="90925772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3EAB2D6-3C42-4E89-B7AD-97244648495E}"/>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68FA49A7-CD2A-455C-9A5B-EC740CB02026}"/>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BE67BC0-B2AE-46EC-B45F-7B4C2A2A961B}"/>
              </a:ext>
            </a:extLst>
          </p:cNvPr>
          <p:cNvSpPr>
            <a:spLocks noGrp="1" noChangeArrowheads="1"/>
          </p:cNvSpPr>
          <p:nvPr>
            <p:ph type="sldNum" sz="quarter" idx="12"/>
          </p:nvPr>
        </p:nvSpPr>
        <p:spPr/>
        <p:txBody>
          <a:bodyPr/>
          <a:lstStyle>
            <a:lvl1pPr eaLnBrk="1" hangingPunct="1">
              <a:defRPr/>
            </a:lvl1pPr>
          </a:lstStyle>
          <a:p>
            <a:fld id="{9C22C088-47AF-4EDC-86F0-2EE47AFADB28}" type="slidenum">
              <a:rPr lang="en-US" altLang="en-US"/>
              <a:pPr/>
              <a:t>‹#›</a:t>
            </a:fld>
            <a:endParaRPr lang="en-US" altLang="en-US"/>
          </a:p>
        </p:txBody>
      </p:sp>
    </p:spTree>
    <p:extLst>
      <p:ext uri="{BB962C8B-B14F-4D97-AF65-F5344CB8AC3E}">
        <p14:creationId xmlns:p14="http://schemas.microsoft.com/office/powerpoint/2010/main" val="407432965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28704C-87BA-424F-A4D1-508EC003E54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FF10D603-63A6-49FF-97E7-6B1A3FCD408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65D6942-17DC-40F7-A41F-4E94AD5DED9D}"/>
              </a:ext>
            </a:extLst>
          </p:cNvPr>
          <p:cNvSpPr>
            <a:spLocks noGrp="1" noChangeArrowheads="1"/>
          </p:cNvSpPr>
          <p:nvPr>
            <p:ph type="sldNum" sz="quarter" idx="12"/>
          </p:nvPr>
        </p:nvSpPr>
        <p:spPr/>
        <p:txBody>
          <a:bodyPr/>
          <a:lstStyle>
            <a:lvl1pPr eaLnBrk="1" hangingPunct="1">
              <a:defRPr/>
            </a:lvl1pPr>
          </a:lstStyle>
          <a:p>
            <a:fld id="{2D6BF651-629D-431D-A261-4075405471A5}" type="slidenum">
              <a:rPr lang="en-US" altLang="en-US"/>
              <a:pPr/>
              <a:t>‹#›</a:t>
            </a:fld>
            <a:endParaRPr lang="en-US" altLang="en-US"/>
          </a:p>
        </p:txBody>
      </p:sp>
    </p:spTree>
    <p:extLst>
      <p:ext uri="{BB962C8B-B14F-4D97-AF65-F5344CB8AC3E}">
        <p14:creationId xmlns:p14="http://schemas.microsoft.com/office/powerpoint/2010/main" val="91152319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5408BA-ECE0-4551-8DB8-77C8FA07095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96C53AFE-B5AE-45F0-BDE8-BF83974511A8}"/>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52C23832-0B89-427D-8163-9470F66AFCF3}"/>
              </a:ext>
            </a:extLst>
          </p:cNvPr>
          <p:cNvSpPr>
            <a:spLocks noGrp="1" noChangeArrowheads="1"/>
          </p:cNvSpPr>
          <p:nvPr>
            <p:ph type="sldNum" sz="quarter" idx="12"/>
          </p:nvPr>
        </p:nvSpPr>
        <p:spPr/>
        <p:txBody>
          <a:bodyPr/>
          <a:lstStyle>
            <a:lvl1pPr eaLnBrk="1" hangingPunct="1">
              <a:defRPr/>
            </a:lvl1pPr>
          </a:lstStyle>
          <a:p>
            <a:fld id="{EAA5C743-7F8B-4C48-B9FF-B798B349BD5E}" type="slidenum">
              <a:rPr lang="en-US" altLang="en-US"/>
              <a:pPr/>
              <a:t>‹#›</a:t>
            </a:fld>
            <a:endParaRPr lang="en-US" altLang="en-US"/>
          </a:p>
        </p:txBody>
      </p:sp>
    </p:spTree>
    <p:extLst>
      <p:ext uri="{BB962C8B-B14F-4D97-AF65-F5344CB8AC3E}">
        <p14:creationId xmlns:p14="http://schemas.microsoft.com/office/powerpoint/2010/main" val="144467301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723FFA-1E31-4D07-94FD-C1A10B3FA47D}"/>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2BDB1DB1-0306-4DAA-B9FD-4293C32FB02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611C4081-ECDB-4457-B535-D963353FC08B}"/>
              </a:ext>
            </a:extLst>
          </p:cNvPr>
          <p:cNvSpPr>
            <a:spLocks noGrp="1" noChangeArrowheads="1"/>
          </p:cNvSpPr>
          <p:nvPr>
            <p:ph type="sldNum" sz="quarter" idx="12"/>
          </p:nvPr>
        </p:nvSpPr>
        <p:spPr/>
        <p:txBody>
          <a:bodyPr/>
          <a:lstStyle>
            <a:lvl1pPr eaLnBrk="1" hangingPunct="1">
              <a:defRPr/>
            </a:lvl1pPr>
          </a:lstStyle>
          <a:p>
            <a:fld id="{FF3BECA5-36AC-4759-9D11-6198C7B1E383}" type="slidenum">
              <a:rPr lang="en-US" altLang="en-US"/>
              <a:pPr/>
              <a:t>‹#›</a:t>
            </a:fld>
            <a:endParaRPr lang="en-US" altLang="en-US"/>
          </a:p>
        </p:txBody>
      </p:sp>
    </p:spTree>
    <p:extLst>
      <p:ext uri="{BB962C8B-B14F-4D97-AF65-F5344CB8AC3E}">
        <p14:creationId xmlns:p14="http://schemas.microsoft.com/office/powerpoint/2010/main" val="424401159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42BA4A8-3729-407E-B7DF-E370C6228B1F}"/>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a:extLst>
              <a:ext uri="{FF2B5EF4-FFF2-40B4-BE49-F238E27FC236}">
                <a16:creationId xmlns:a16="http://schemas.microsoft.com/office/drawing/2014/main" id="{32D7EE73-C441-4AED-AD9F-AEF3F960CF7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a:extLst>
              <a:ext uri="{FF2B5EF4-FFF2-40B4-BE49-F238E27FC236}">
                <a16:creationId xmlns:a16="http://schemas.microsoft.com/office/drawing/2014/main" id="{AA5783E5-549E-4C42-BF10-89FBD51137DA}"/>
              </a:ext>
            </a:extLst>
          </p:cNvPr>
          <p:cNvSpPr>
            <a:spLocks noGrp="1" noChangeArrowheads="1"/>
          </p:cNvSpPr>
          <p:nvPr>
            <p:ph type="sldNum" sz="quarter" idx="12"/>
          </p:nvPr>
        </p:nvSpPr>
        <p:spPr/>
        <p:txBody>
          <a:bodyPr/>
          <a:lstStyle>
            <a:lvl1pPr eaLnBrk="1" hangingPunct="1">
              <a:defRPr/>
            </a:lvl1pPr>
          </a:lstStyle>
          <a:p>
            <a:fld id="{91B60338-2DC7-43D2-8BE3-0914743F262F}" type="slidenum">
              <a:rPr lang="en-US" altLang="en-US"/>
              <a:pPr/>
              <a:t>‹#›</a:t>
            </a:fld>
            <a:endParaRPr lang="en-US" altLang="en-US"/>
          </a:p>
        </p:txBody>
      </p:sp>
    </p:spTree>
    <p:extLst>
      <p:ext uri="{BB962C8B-B14F-4D97-AF65-F5344CB8AC3E}">
        <p14:creationId xmlns:p14="http://schemas.microsoft.com/office/powerpoint/2010/main" val="1118426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3A6F14-1CBC-4E05-9CA7-3D52DAEA4A3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DEB4BC1F-EDFF-48F6-95A0-79572A84117B}"/>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07E25F43-E35B-4F45-978B-D31CF4B5F612}"/>
              </a:ext>
            </a:extLst>
          </p:cNvPr>
          <p:cNvSpPr>
            <a:spLocks noGrp="1" noChangeArrowheads="1"/>
          </p:cNvSpPr>
          <p:nvPr>
            <p:ph type="sldNum" sz="quarter" idx="12"/>
          </p:nvPr>
        </p:nvSpPr>
        <p:spPr/>
        <p:txBody>
          <a:bodyPr/>
          <a:lstStyle>
            <a:lvl1pPr eaLnBrk="1" hangingPunct="1">
              <a:defRPr/>
            </a:lvl1pPr>
          </a:lstStyle>
          <a:p>
            <a:fld id="{8EB8F11C-E9FD-494D-8F3F-B6A361C0B613}" type="slidenum">
              <a:rPr lang="en-US" altLang="en-US"/>
              <a:pPr/>
              <a:t>‹#›</a:t>
            </a:fld>
            <a:endParaRPr lang="en-US" altLang="en-US"/>
          </a:p>
        </p:txBody>
      </p:sp>
    </p:spTree>
    <p:extLst>
      <p:ext uri="{BB962C8B-B14F-4D97-AF65-F5344CB8AC3E}">
        <p14:creationId xmlns:p14="http://schemas.microsoft.com/office/powerpoint/2010/main" val="10923783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02043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73266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786709"/>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35298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185981"/>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802909"/>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03240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695137"/>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896055"/>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0681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613A9A1-930D-4FDE-9757-DD725D2DE71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EDDA3B5A-DBBB-4461-8C2F-019E6A9E867E}"/>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DE6CC1F1-56DF-4A71-AE84-5A3040BD61BA}"/>
              </a:ext>
            </a:extLst>
          </p:cNvPr>
          <p:cNvSpPr>
            <a:spLocks noGrp="1" noChangeArrowheads="1"/>
          </p:cNvSpPr>
          <p:nvPr>
            <p:ph type="sldNum" sz="quarter" idx="12"/>
          </p:nvPr>
        </p:nvSpPr>
        <p:spPr/>
        <p:txBody>
          <a:bodyPr/>
          <a:lstStyle>
            <a:lvl1pPr eaLnBrk="1" hangingPunct="1">
              <a:defRPr/>
            </a:lvl1pPr>
          </a:lstStyle>
          <a:p>
            <a:fld id="{DDD0276F-C792-4B24-B0AE-A948AB9D6FA8}" type="slidenum">
              <a:rPr lang="en-US" altLang="en-US"/>
              <a:pPr/>
              <a:t>‹#›</a:t>
            </a:fld>
            <a:endParaRPr lang="en-US" altLang="en-US"/>
          </a:p>
        </p:txBody>
      </p:sp>
    </p:spTree>
    <p:extLst>
      <p:ext uri="{BB962C8B-B14F-4D97-AF65-F5344CB8AC3E}">
        <p14:creationId xmlns:p14="http://schemas.microsoft.com/office/powerpoint/2010/main" val="7360270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31545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92841235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594461176"/>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71712246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61416623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44499991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83591171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407241987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73916884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4445183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C7704F-4398-4BD2-A37C-9FA774DA8958}"/>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4DEACB57-4C47-4F3A-BDF1-832EF053E434}"/>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6FD997B8-54F1-4EDB-9B59-954C120C4149}"/>
              </a:ext>
            </a:extLst>
          </p:cNvPr>
          <p:cNvSpPr>
            <a:spLocks noGrp="1" noChangeArrowheads="1"/>
          </p:cNvSpPr>
          <p:nvPr>
            <p:ph type="sldNum" sz="quarter" idx="12"/>
          </p:nvPr>
        </p:nvSpPr>
        <p:spPr/>
        <p:txBody>
          <a:bodyPr/>
          <a:lstStyle>
            <a:lvl1pPr eaLnBrk="1" hangingPunct="1">
              <a:defRPr/>
            </a:lvl1pPr>
          </a:lstStyle>
          <a:p>
            <a:fld id="{BA714C75-B994-4734-A526-9C3EF8278513}" type="slidenum">
              <a:rPr lang="en-US" altLang="en-US"/>
              <a:pPr/>
              <a:t>‹#›</a:t>
            </a:fld>
            <a:endParaRPr lang="en-US" altLang="en-US"/>
          </a:p>
        </p:txBody>
      </p:sp>
    </p:spTree>
    <p:extLst>
      <p:ext uri="{BB962C8B-B14F-4D97-AF65-F5344CB8AC3E}">
        <p14:creationId xmlns:p14="http://schemas.microsoft.com/office/powerpoint/2010/main" val="4086032776"/>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22212688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64302798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86572411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751318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BA742A-96C3-4AE1-80DA-51FB2A910F83}"/>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8" name="Rectangle 5">
            <a:extLst>
              <a:ext uri="{FF2B5EF4-FFF2-40B4-BE49-F238E27FC236}">
                <a16:creationId xmlns:a16="http://schemas.microsoft.com/office/drawing/2014/main" id="{957D22AE-AE6E-47FB-8A60-EB96D3E2774D}"/>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9" name="Rectangle 6">
            <a:extLst>
              <a:ext uri="{FF2B5EF4-FFF2-40B4-BE49-F238E27FC236}">
                <a16:creationId xmlns:a16="http://schemas.microsoft.com/office/drawing/2014/main" id="{4234E02A-2B87-4A8F-9E47-CED0D6C6824B}"/>
              </a:ext>
            </a:extLst>
          </p:cNvPr>
          <p:cNvSpPr>
            <a:spLocks noGrp="1" noChangeArrowheads="1"/>
          </p:cNvSpPr>
          <p:nvPr>
            <p:ph type="sldNum" sz="quarter" idx="12"/>
          </p:nvPr>
        </p:nvSpPr>
        <p:spPr/>
        <p:txBody>
          <a:bodyPr/>
          <a:lstStyle>
            <a:lvl1pPr eaLnBrk="1" hangingPunct="1">
              <a:defRPr/>
            </a:lvl1pPr>
          </a:lstStyle>
          <a:p>
            <a:fld id="{B6E68035-2988-4063-9DE3-7BCA20BEA759}" type="slidenum">
              <a:rPr lang="en-US" altLang="en-US"/>
              <a:pPr/>
              <a:t>‹#›</a:t>
            </a:fld>
            <a:endParaRPr lang="en-US" altLang="en-US"/>
          </a:p>
        </p:txBody>
      </p:sp>
    </p:spTree>
    <p:extLst>
      <p:ext uri="{BB962C8B-B14F-4D97-AF65-F5344CB8AC3E}">
        <p14:creationId xmlns:p14="http://schemas.microsoft.com/office/powerpoint/2010/main" val="567421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5A716D9-CC03-4C68-B018-221035FFB870}"/>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4" name="Rectangle 5">
            <a:extLst>
              <a:ext uri="{FF2B5EF4-FFF2-40B4-BE49-F238E27FC236}">
                <a16:creationId xmlns:a16="http://schemas.microsoft.com/office/drawing/2014/main" id="{8B957315-255B-4E1F-BAEF-A38E42AA97DB}"/>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5" name="Rectangle 6">
            <a:extLst>
              <a:ext uri="{FF2B5EF4-FFF2-40B4-BE49-F238E27FC236}">
                <a16:creationId xmlns:a16="http://schemas.microsoft.com/office/drawing/2014/main" id="{2024E463-FB6A-4DA6-8D96-E64A50FD1D83}"/>
              </a:ext>
            </a:extLst>
          </p:cNvPr>
          <p:cNvSpPr>
            <a:spLocks noGrp="1" noChangeArrowheads="1"/>
          </p:cNvSpPr>
          <p:nvPr>
            <p:ph type="sldNum" sz="quarter" idx="12"/>
          </p:nvPr>
        </p:nvSpPr>
        <p:spPr/>
        <p:txBody>
          <a:bodyPr/>
          <a:lstStyle>
            <a:lvl1pPr eaLnBrk="1" hangingPunct="1">
              <a:defRPr/>
            </a:lvl1pPr>
          </a:lstStyle>
          <a:p>
            <a:fld id="{6FB1D30C-FDE8-4F85-9E26-D079826C0B5A}" type="slidenum">
              <a:rPr lang="en-US" altLang="en-US"/>
              <a:pPr/>
              <a:t>‹#›</a:t>
            </a:fld>
            <a:endParaRPr lang="en-US" altLang="en-US"/>
          </a:p>
        </p:txBody>
      </p:sp>
    </p:spTree>
    <p:extLst>
      <p:ext uri="{BB962C8B-B14F-4D97-AF65-F5344CB8AC3E}">
        <p14:creationId xmlns:p14="http://schemas.microsoft.com/office/powerpoint/2010/main" val="3784311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5E240CE-DB02-441B-BDA6-72089217A9DE}"/>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3" name="Rectangle 5">
            <a:extLst>
              <a:ext uri="{FF2B5EF4-FFF2-40B4-BE49-F238E27FC236}">
                <a16:creationId xmlns:a16="http://schemas.microsoft.com/office/drawing/2014/main" id="{2B12C1A7-B660-4B19-9913-8D3CB2B3D37C}"/>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4" name="Rectangle 6">
            <a:extLst>
              <a:ext uri="{FF2B5EF4-FFF2-40B4-BE49-F238E27FC236}">
                <a16:creationId xmlns:a16="http://schemas.microsoft.com/office/drawing/2014/main" id="{3DAE6997-0355-4DFB-A834-F8778D507AFE}"/>
              </a:ext>
            </a:extLst>
          </p:cNvPr>
          <p:cNvSpPr>
            <a:spLocks noGrp="1" noChangeArrowheads="1"/>
          </p:cNvSpPr>
          <p:nvPr>
            <p:ph type="sldNum" sz="quarter" idx="12"/>
          </p:nvPr>
        </p:nvSpPr>
        <p:spPr/>
        <p:txBody>
          <a:bodyPr/>
          <a:lstStyle>
            <a:lvl1pPr eaLnBrk="1" hangingPunct="1">
              <a:defRPr/>
            </a:lvl1pPr>
          </a:lstStyle>
          <a:p>
            <a:fld id="{16D7B4C5-F9D4-46CE-9C94-9D27665F083E}" type="slidenum">
              <a:rPr lang="en-US" altLang="en-US"/>
              <a:pPr/>
              <a:t>‹#›</a:t>
            </a:fld>
            <a:endParaRPr lang="en-US" altLang="en-US"/>
          </a:p>
        </p:txBody>
      </p:sp>
    </p:spTree>
    <p:extLst>
      <p:ext uri="{BB962C8B-B14F-4D97-AF65-F5344CB8AC3E}">
        <p14:creationId xmlns:p14="http://schemas.microsoft.com/office/powerpoint/2010/main" val="3244358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628A748-0814-4AC0-BA6A-C7DDDDE1080A}"/>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1FADA493-6CFC-4B56-9EB9-D91E5B41B58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CA59E994-B889-4C57-8B78-935957A4305B}"/>
              </a:ext>
            </a:extLst>
          </p:cNvPr>
          <p:cNvSpPr>
            <a:spLocks noGrp="1" noChangeArrowheads="1"/>
          </p:cNvSpPr>
          <p:nvPr>
            <p:ph type="sldNum" sz="quarter" idx="12"/>
          </p:nvPr>
        </p:nvSpPr>
        <p:spPr/>
        <p:txBody>
          <a:bodyPr/>
          <a:lstStyle>
            <a:lvl1pPr eaLnBrk="1" hangingPunct="1">
              <a:defRPr/>
            </a:lvl1pPr>
          </a:lstStyle>
          <a:p>
            <a:fld id="{F3503F4F-043C-41D7-89A9-B9BFF5E6BBC8}" type="slidenum">
              <a:rPr lang="en-US" altLang="en-US"/>
              <a:pPr/>
              <a:t>‹#›</a:t>
            </a:fld>
            <a:endParaRPr lang="en-US" altLang="en-US"/>
          </a:p>
        </p:txBody>
      </p:sp>
    </p:spTree>
    <p:extLst>
      <p:ext uri="{BB962C8B-B14F-4D97-AF65-F5344CB8AC3E}">
        <p14:creationId xmlns:p14="http://schemas.microsoft.com/office/powerpoint/2010/main" val="33677033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9FD2E78-4F28-4019-B4FF-E1EFE5DEB166}"/>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295370AF-93AF-4483-A12C-BE69D15F3EDA}"/>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A7E3E83B-5999-4AA8-9306-13DB37ED46EB}"/>
              </a:ext>
            </a:extLst>
          </p:cNvPr>
          <p:cNvSpPr>
            <a:spLocks noGrp="1" noChangeArrowheads="1"/>
          </p:cNvSpPr>
          <p:nvPr>
            <p:ph type="sldNum" sz="quarter" idx="12"/>
          </p:nvPr>
        </p:nvSpPr>
        <p:spPr/>
        <p:txBody>
          <a:bodyPr/>
          <a:lstStyle>
            <a:lvl1pPr eaLnBrk="1" hangingPunct="1">
              <a:defRPr/>
            </a:lvl1pPr>
          </a:lstStyle>
          <a:p>
            <a:fld id="{9A8775FC-A534-4012-8E5A-A9C1ADD7F4F0}" type="slidenum">
              <a:rPr lang="en-US" altLang="en-US"/>
              <a:pPr/>
              <a:t>‹#›</a:t>
            </a:fld>
            <a:endParaRPr lang="en-US" altLang="en-US"/>
          </a:p>
        </p:txBody>
      </p:sp>
    </p:spTree>
    <p:extLst>
      <p:ext uri="{BB962C8B-B14F-4D97-AF65-F5344CB8AC3E}">
        <p14:creationId xmlns:p14="http://schemas.microsoft.com/office/powerpoint/2010/main" val="3112876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66652E-93CC-4D45-AD5F-E413DE1CEFF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391DE7E6-EC64-4B15-8CF0-269E247DBB0D}"/>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68580A91-B0E9-481A-B7B8-17A5AE5B9E8C}"/>
              </a:ext>
            </a:extLst>
          </p:cNvPr>
          <p:cNvSpPr>
            <a:spLocks noGrp="1" noChangeArrowheads="1"/>
          </p:cNvSpPr>
          <p:nvPr>
            <p:ph type="sldNum" sz="quarter" idx="12"/>
          </p:nvPr>
        </p:nvSpPr>
        <p:spPr/>
        <p:txBody>
          <a:bodyPr/>
          <a:lstStyle>
            <a:lvl1pPr eaLnBrk="1" hangingPunct="1">
              <a:defRPr/>
            </a:lvl1pPr>
          </a:lstStyle>
          <a:p>
            <a:fld id="{18D24ED5-829B-4C6F-8A98-89C0795462F6}" type="slidenum">
              <a:rPr lang="en-US" altLang="en-US"/>
              <a:pPr/>
              <a:t>‹#›</a:t>
            </a:fld>
            <a:endParaRPr lang="en-US" altLang="en-US"/>
          </a:p>
        </p:txBody>
      </p:sp>
    </p:spTree>
    <p:extLst>
      <p:ext uri="{BB962C8B-B14F-4D97-AF65-F5344CB8AC3E}">
        <p14:creationId xmlns:p14="http://schemas.microsoft.com/office/powerpoint/2010/main" val="1697981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endParaRPr lang="en-SG"/>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E707393C-66AC-46A9-9120-6A21288448B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47660B-B5B2-4F89-ADC6-FF13D706305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1D51A6-300A-4429-83DF-507A4C28876C}"/>
              </a:ext>
            </a:extLst>
          </p:cNvPr>
          <p:cNvSpPr txBox="1">
            <a:spLocks noGrp="1"/>
          </p:cNvSpPr>
          <p:nvPr>
            <p:ph type="sldNum" sz="quarter" idx="12"/>
          </p:nvPr>
        </p:nvSpPr>
        <p:spPr>
          <a:ln/>
        </p:spPr>
        <p:txBody>
          <a:bodyPr/>
          <a:lstStyle>
            <a:lvl1pPr>
              <a:defRPr/>
            </a:lvl1pPr>
          </a:lstStyle>
          <a:p>
            <a:fld id="{E6F4EA80-E116-43B9-834E-BC41D0955C16}" type="slidenum">
              <a:rPr lang="en-US" altLang="en-US"/>
              <a:pPr/>
              <a:t>‹#›</a:t>
            </a:fld>
            <a:endParaRPr lang="en-US" altLang="en-US"/>
          </a:p>
        </p:txBody>
      </p:sp>
    </p:spTree>
    <p:extLst>
      <p:ext uri="{BB962C8B-B14F-4D97-AF65-F5344CB8AC3E}">
        <p14:creationId xmlns:p14="http://schemas.microsoft.com/office/powerpoint/2010/main" val="271593404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02B640-72F1-44B9-B1CB-C4CDA8CCD9C9}"/>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C0334D31-BDE2-47CC-A3C1-60646F1245F8}"/>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EC051954-73B2-4A74-AE46-EB8E32053F46}"/>
              </a:ext>
            </a:extLst>
          </p:cNvPr>
          <p:cNvSpPr>
            <a:spLocks noGrp="1" noChangeArrowheads="1"/>
          </p:cNvSpPr>
          <p:nvPr>
            <p:ph type="sldNum" sz="quarter" idx="12"/>
          </p:nvPr>
        </p:nvSpPr>
        <p:spPr/>
        <p:txBody>
          <a:bodyPr/>
          <a:lstStyle>
            <a:lvl1pPr eaLnBrk="1" hangingPunct="1">
              <a:defRPr/>
            </a:lvl1pPr>
          </a:lstStyle>
          <a:p>
            <a:fld id="{B85508D9-BD72-44F4-A4D1-A5B33B5109BC}" type="slidenum">
              <a:rPr lang="en-US" altLang="en-US"/>
              <a:pPr/>
              <a:t>‹#›</a:t>
            </a:fld>
            <a:endParaRPr lang="en-US" altLang="en-US"/>
          </a:p>
        </p:txBody>
      </p:sp>
    </p:spTree>
    <p:extLst>
      <p:ext uri="{BB962C8B-B14F-4D97-AF65-F5344CB8AC3E}">
        <p14:creationId xmlns:p14="http://schemas.microsoft.com/office/powerpoint/2010/main" val="7298829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C8DBAE29-636F-4FB0-A1DB-87728D00575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B92967E2-CCDC-4ACA-B721-54FBE29CF5E9}"/>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F1C82FCD-69C9-4BB9-8869-D7CC352F7F6E}"/>
              </a:ext>
            </a:extLst>
          </p:cNvPr>
          <p:cNvSpPr>
            <a:spLocks noGrp="1" noChangeArrowheads="1"/>
          </p:cNvSpPr>
          <p:nvPr>
            <p:ph type="sldNum" sz="quarter" idx="12"/>
          </p:nvPr>
        </p:nvSpPr>
        <p:spPr/>
        <p:txBody>
          <a:bodyPr/>
          <a:lstStyle>
            <a:lvl1pPr eaLnBrk="1" hangingPunct="1">
              <a:defRPr/>
            </a:lvl1pPr>
          </a:lstStyle>
          <a:p>
            <a:fld id="{7FBAACA7-266C-4430-AE21-9690AC8FBB46}" type="slidenum">
              <a:rPr lang="en-US" altLang="en-US"/>
              <a:pPr/>
              <a:t>‹#›</a:t>
            </a:fld>
            <a:endParaRPr lang="en-US" altLang="en-US"/>
          </a:p>
        </p:txBody>
      </p:sp>
    </p:spTree>
    <p:extLst>
      <p:ext uri="{BB962C8B-B14F-4D97-AF65-F5344CB8AC3E}">
        <p14:creationId xmlns:p14="http://schemas.microsoft.com/office/powerpoint/2010/main" val="4112872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740C47-E5B6-4E43-B898-D2DAF05A133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5C830BBB-6E13-4171-9C3C-1A8026CBF582}"/>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A83CFE13-B0B0-46A5-B7D4-4C03A836AEDD}"/>
              </a:ext>
            </a:extLst>
          </p:cNvPr>
          <p:cNvSpPr>
            <a:spLocks noGrp="1" noChangeArrowheads="1"/>
          </p:cNvSpPr>
          <p:nvPr>
            <p:ph type="sldNum" sz="quarter" idx="12"/>
          </p:nvPr>
        </p:nvSpPr>
        <p:spPr/>
        <p:txBody>
          <a:bodyPr/>
          <a:lstStyle>
            <a:lvl1pPr eaLnBrk="1" hangingPunct="1">
              <a:defRPr/>
            </a:lvl1pPr>
          </a:lstStyle>
          <a:p>
            <a:fld id="{815E8179-C96A-446C-958D-81D84139795B}" type="slidenum">
              <a:rPr lang="en-US" altLang="en-US"/>
              <a:pPr/>
              <a:t>‹#›</a:t>
            </a:fld>
            <a:endParaRPr lang="en-US" altLang="en-US"/>
          </a:p>
        </p:txBody>
      </p:sp>
    </p:spTree>
    <p:extLst>
      <p:ext uri="{BB962C8B-B14F-4D97-AF65-F5344CB8AC3E}">
        <p14:creationId xmlns:p14="http://schemas.microsoft.com/office/powerpoint/2010/main" val="33036520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A2AFA59-9A0F-4B70-BED9-D4E8378100A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3B1F3690-E8A5-4BDD-802D-0372F9BCCD0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220C51F6-AF6C-437A-9D7D-1015AE8B2073}"/>
              </a:ext>
            </a:extLst>
          </p:cNvPr>
          <p:cNvSpPr>
            <a:spLocks noGrp="1" noChangeArrowheads="1"/>
          </p:cNvSpPr>
          <p:nvPr>
            <p:ph type="sldNum" sz="quarter" idx="12"/>
          </p:nvPr>
        </p:nvSpPr>
        <p:spPr/>
        <p:txBody>
          <a:bodyPr/>
          <a:lstStyle>
            <a:lvl1pPr eaLnBrk="1" hangingPunct="1">
              <a:defRPr/>
            </a:lvl1pPr>
          </a:lstStyle>
          <a:p>
            <a:fld id="{23AB063B-6620-43B7-BD0B-BFC9DC017F32}" type="slidenum">
              <a:rPr lang="en-US" altLang="en-US"/>
              <a:pPr/>
              <a:t>‹#›</a:t>
            </a:fld>
            <a:endParaRPr lang="en-US" altLang="en-US"/>
          </a:p>
        </p:txBody>
      </p:sp>
    </p:spTree>
    <p:extLst>
      <p:ext uri="{BB962C8B-B14F-4D97-AF65-F5344CB8AC3E}">
        <p14:creationId xmlns:p14="http://schemas.microsoft.com/office/powerpoint/2010/main" val="22780553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06FA1-9E40-4B9F-AF9D-3A04E7FD5D3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92C9DFE9-E672-4A42-A31B-2AEF57EDA54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7E2BA31A-BBD2-48BD-9C90-0ECB2B0F6159}"/>
              </a:ext>
            </a:extLst>
          </p:cNvPr>
          <p:cNvSpPr>
            <a:spLocks noGrp="1" noChangeArrowheads="1"/>
          </p:cNvSpPr>
          <p:nvPr>
            <p:ph type="sldNum" sz="quarter" idx="12"/>
          </p:nvPr>
        </p:nvSpPr>
        <p:spPr/>
        <p:txBody>
          <a:bodyPr/>
          <a:lstStyle>
            <a:lvl1pPr eaLnBrk="1" hangingPunct="1">
              <a:defRPr/>
            </a:lvl1pPr>
          </a:lstStyle>
          <a:p>
            <a:fld id="{46DAF678-2BE8-487F-BC21-0B4930481C54}" type="slidenum">
              <a:rPr lang="en-US" altLang="en-US"/>
              <a:pPr/>
              <a:t>‹#›</a:t>
            </a:fld>
            <a:endParaRPr lang="en-US" altLang="en-US"/>
          </a:p>
        </p:txBody>
      </p:sp>
    </p:spTree>
    <p:extLst>
      <p:ext uri="{BB962C8B-B14F-4D97-AF65-F5344CB8AC3E}">
        <p14:creationId xmlns:p14="http://schemas.microsoft.com/office/powerpoint/2010/main" val="25105676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2B0697-1D30-4BD9-AAA0-131995A5E31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C40ABE62-AC46-476A-BE0A-B69E3589707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9658A5FB-F8CF-43F0-8D96-07F59EDF20A6}"/>
              </a:ext>
            </a:extLst>
          </p:cNvPr>
          <p:cNvSpPr>
            <a:spLocks noGrp="1" noChangeArrowheads="1"/>
          </p:cNvSpPr>
          <p:nvPr>
            <p:ph type="sldNum" sz="quarter" idx="12"/>
          </p:nvPr>
        </p:nvSpPr>
        <p:spPr/>
        <p:txBody>
          <a:bodyPr/>
          <a:lstStyle>
            <a:lvl1pPr eaLnBrk="1" hangingPunct="1">
              <a:defRPr/>
            </a:lvl1pPr>
          </a:lstStyle>
          <a:p>
            <a:fld id="{77D13500-4D29-4A92-AF7F-7AA24C4B4E31}" type="slidenum">
              <a:rPr lang="en-US" altLang="en-US"/>
              <a:pPr/>
              <a:t>‹#›</a:t>
            </a:fld>
            <a:endParaRPr lang="en-US" altLang="en-US"/>
          </a:p>
        </p:txBody>
      </p:sp>
    </p:spTree>
    <p:extLst>
      <p:ext uri="{BB962C8B-B14F-4D97-AF65-F5344CB8AC3E}">
        <p14:creationId xmlns:p14="http://schemas.microsoft.com/office/powerpoint/2010/main" val="4113751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1DFAFC-4102-4CBA-AC5F-7EF00BFBDB1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53120EA4-6531-493B-807E-ACBF37727B5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A906B55C-EB5B-469E-9EAA-E317E3F4ADBB}"/>
              </a:ext>
            </a:extLst>
          </p:cNvPr>
          <p:cNvSpPr>
            <a:spLocks noGrp="1" noChangeArrowheads="1"/>
          </p:cNvSpPr>
          <p:nvPr>
            <p:ph type="sldNum" sz="quarter" idx="12"/>
          </p:nvPr>
        </p:nvSpPr>
        <p:spPr/>
        <p:txBody>
          <a:bodyPr/>
          <a:lstStyle>
            <a:lvl1pPr eaLnBrk="1" hangingPunct="1">
              <a:defRPr/>
            </a:lvl1pPr>
          </a:lstStyle>
          <a:p>
            <a:fld id="{9B6EC319-0170-43A2-AD27-68E7274F714F}" type="slidenum">
              <a:rPr lang="en-US" altLang="en-US"/>
              <a:pPr/>
              <a:t>‹#›</a:t>
            </a:fld>
            <a:endParaRPr lang="en-US" altLang="en-US"/>
          </a:p>
        </p:txBody>
      </p:sp>
    </p:spTree>
    <p:extLst>
      <p:ext uri="{BB962C8B-B14F-4D97-AF65-F5344CB8AC3E}">
        <p14:creationId xmlns:p14="http://schemas.microsoft.com/office/powerpoint/2010/main" val="2771923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619B92-779F-4ABB-A23F-FC7CD0D3616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E00AE09A-D279-47CE-A5A3-9DC21595191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375C9DBC-D573-4FC9-90EE-B98E61CC4DD7}"/>
              </a:ext>
            </a:extLst>
          </p:cNvPr>
          <p:cNvSpPr>
            <a:spLocks noGrp="1" noChangeArrowheads="1"/>
          </p:cNvSpPr>
          <p:nvPr>
            <p:ph type="sldNum" sz="quarter" idx="12"/>
          </p:nvPr>
        </p:nvSpPr>
        <p:spPr/>
        <p:txBody>
          <a:bodyPr/>
          <a:lstStyle>
            <a:lvl1pPr eaLnBrk="1" hangingPunct="1">
              <a:defRPr/>
            </a:lvl1pPr>
          </a:lstStyle>
          <a:p>
            <a:fld id="{10F14DA7-774B-4798-AB98-7F3AF6FEB3E4}" type="slidenum">
              <a:rPr lang="en-US" altLang="en-US"/>
              <a:pPr/>
              <a:t>‹#›</a:t>
            </a:fld>
            <a:endParaRPr lang="en-US" altLang="en-US"/>
          </a:p>
        </p:txBody>
      </p:sp>
    </p:spTree>
    <p:extLst>
      <p:ext uri="{BB962C8B-B14F-4D97-AF65-F5344CB8AC3E}">
        <p14:creationId xmlns:p14="http://schemas.microsoft.com/office/powerpoint/2010/main" val="22687498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99E8C76-532B-4018-A94D-9BBEE4B20C2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3AAD7D00-AF45-4339-A8A5-CE35B5DAF99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5189BA7D-FC5D-4762-83F6-60AC15C0EA86}"/>
              </a:ext>
            </a:extLst>
          </p:cNvPr>
          <p:cNvSpPr>
            <a:spLocks noGrp="1" noChangeArrowheads="1"/>
          </p:cNvSpPr>
          <p:nvPr>
            <p:ph type="sldNum" sz="quarter" idx="12"/>
          </p:nvPr>
        </p:nvSpPr>
        <p:spPr/>
        <p:txBody>
          <a:bodyPr/>
          <a:lstStyle>
            <a:lvl1pPr eaLnBrk="1" hangingPunct="1">
              <a:defRPr/>
            </a:lvl1pPr>
          </a:lstStyle>
          <a:p>
            <a:fld id="{48844C0C-9907-4F5A-BC8D-F4C602C2F504}" type="slidenum">
              <a:rPr lang="en-US" altLang="en-US"/>
              <a:pPr/>
              <a:t>‹#›</a:t>
            </a:fld>
            <a:endParaRPr lang="en-US" altLang="en-US"/>
          </a:p>
        </p:txBody>
      </p:sp>
    </p:spTree>
    <p:extLst>
      <p:ext uri="{BB962C8B-B14F-4D97-AF65-F5344CB8AC3E}">
        <p14:creationId xmlns:p14="http://schemas.microsoft.com/office/powerpoint/2010/main" val="4133889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57FD948-F371-47C4-B4E2-367BEC90B63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92FF37EB-89E2-434F-A4F2-FECB9E34CAD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5E5F81EA-282F-4793-970A-2DC035C0BD79}"/>
              </a:ext>
            </a:extLst>
          </p:cNvPr>
          <p:cNvSpPr>
            <a:spLocks noGrp="1" noChangeArrowheads="1"/>
          </p:cNvSpPr>
          <p:nvPr>
            <p:ph type="sldNum" sz="quarter" idx="12"/>
          </p:nvPr>
        </p:nvSpPr>
        <p:spPr/>
        <p:txBody>
          <a:bodyPr/>
          <a:lstStyle>
            <a:lvl1pPr eaLnBrk="1" hangingPunct="1">
              <a:defRPr/>
            </a:lvl1pPr>
          </a:lstStyle>
          <a:p>
            <a:fld id="{E4FF5721-9871-4E55-A921-8D40858878A8}" type="slidenum">
              <a:rPr lang="en-US" altLang="en-US"/>
              <a:pPr/>
              <a:t>‹#›</a:t>
            </a:fld>
            <a:endParaRPr lang="en-US" altLang="en-US"/>
          </a:p>
        </p:txBody>
      </p:sp>
    </p:spTree>
    <p:extLst>
      <p:ext uri="{BB962C8B-B14F-4D97-AF65-F5344CB8AC3E}">
        <p14:creationId xmlns:p14="http://schemas.microsoft.com/office/powerpoint/2010/main" val="47774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endParaRPr lang="en-SG"/>
          </a:p>
        </p:txBody>
      </p:sp>
      <p:sp>
        <p:nvSpPr>
          <p:cNvPr id="3" name="Picture Placeholder 2"/>
          <p:cNvSpPr txBox="1">
            <a:spLocks noGrp="1"/>
          </p:cNvSpPr>
          <p:nvPr>
            <p:ph type="pic" idx="1"/>
          </p:nvPr>
        </p:nvSpPr>
        <p:spPr>
          <a:xfrm>
            <a:off x="1792288" y="612776"/>
            <a:ext cx="5486400" cy="4114800"/>
          </a:xfrm>
        </p:spPr>
        <p:txBody>
          <a:bodyPr/>
          <a:lstStyle>
            <a:lvl1pPr marL="0" indent="0">
              <a:buNone/>
              <a:defRPr lang="en-SG"/>
            </a:lvl1pPr>
          </a:lstStyle>
          <a:p>
            <a:pPr lvl="0"/>
            <a:endParaRPr lang="en-SG"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F9CA189D-DC81-4BFC-8024-D190A2D169FA}"/>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33B728-71BC-4C42-A6A3-FEC40A148C1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4E9FB8-6A6A-41D0-81E8-E97B3DE3AD3B}"/>
              </a:ext>
            </a:extLst>
          </p:cNvPr>
          <p:cNvSpPr txBox="1">
            <a:spLocks noGrp="1"/>
          </p:cNvSpPr>
          <p:nvPr>
            <p:ph type="sldNum" sz="quarter" idx="12"/>
          </p:nvPr>
        </p:nvSpPr>
        <p:spPr>
          <a:ln/>
        </p:spPr>
        <p:txBody>
          <a:bodyPr/>
          <a:lstStyle>
            <a:lvl1pPr>
              <a:defRPr/>
            </a:lvl1pPr>
          </a:lstStyle>
          <a:p>
            <a:fld id="{3BBF2959-658F-47EA-9E00-2C9E16C8D4FA}" type="slidenum">
              <a:rPr lang="en-US" altLang="en-US"/>
              <a:pPr/>
              <a:t>‹#›</a:t>
            </a:fld>
            <a:endParaRPr lang="en-US" altLang="en-US"/>
          </a:p>
        </p:txBody>
      </p:sp>
    </p:spTree>
    <p:extLst>
      <p:ext uri="{BB962C8B-B14F-4D97-AF65-F5344CB8AC3E}">
        <p14:creationId xmlns:p14="http://schemas.microsoft.com/office/powerpoint/2010/main" val="1275121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A776BD-4026-4B17-83E8-B211A06AA60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EFB6E81-FE82-4EB2-93B5-9631B21EB99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167B5AEB-04EC-4A30-A326-09418D62C41F}"/>
              </a:ext>
            </a:extLst>
          </p:cNvPr>
          <p:cNvSpPr>
            <a:spLocks noGrp="1" noChangeArrowheads="1"/>
          </p:cNvSpPr>
          <p:nvPr>
            <p:ph type="sldNum" sz="quarter" idx="12"/>
          </p:nvPr>
        </p:nvSpPr>
        <p:spPr/>
        <p:txBody>
          <a:bodyPr/>
          <a:lstStyle>
            <a:lvl1pPr eaLnBrk="1" hangingPunct="1">
              <a:defRPr/>
            </a:lvl1pPr>
          </a:lstStyle>
          <a:p>
            <a:fld id="{307FE406-9472-40E3-B595-013C3ACCCFDE}" type="slidenum">
              <a:rPr lang="en-US" altLang="en-US"/>
              <a:pPr/>
              <a:t>‹#›</a:t>
            </a:fld>
            <a:endParaRPr lang="en-US" altLang="en-US"/>
          </a:p>
        </p:txBody>
      </p:sp>
    </p:spTree>
    <p:extLst>
      <p:ext uri="{BB962C8B-B14F-4D97-AF65-F5344CB8AC3E}">
        <p14:creationId xmlns:p14="http://schemas.microsoft.com/office/powerpoint/2010/main" val="2974128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B2D1F5-3B1C-499F-940D-0D44EF1FEE1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03FB7CC7-2456-4F54-A6BB-DC7411247735}"/>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1EC0720D-FB77-45EA-BDB5-06B41A6D1382}"/>
              </a:ext>
            </a:extLst>
          </p:cNvPr>
          <p:cNvSpPr>
            <a:spLocks noGrp="1" noChangeArrowheads="1"/>
          </p:cNvSpPr>
          <p:nvPr>
            <p:ph type="sldNum" sz="quarter" idx="12"/>
          </p:nvPr>
        </p:nvSpPr>
        <p:spPr/>
        <p:txBody>
          <a:bodyPr/>
          <a:lstStyle>
            <a:lvl1pPr eaLnBrk="1" hangingPunct="1">
              <a:defRPr/>
            </a:lvl1pPr>
          </a:lstStyle>
          <a:p>
            <a:fld id="{4D739A7F-B161-4907-A491-5C1112830911}" type="slidenum">
              <a:rPr lang="en-US" altLang="en-US"/>
              <a:pPr/>
              <a:t>‹#›</a:t>
            </a:fld>
            <a:endParaRPr lang="en-US" altLang="en-US"/>
          </a:p>
        </p:txBody>
      </p:sp>
    </p:spTree>
    <p:extLst>
      <p:ext uri="{BB962C8B-B14F-4D97-AF65-F5344CB8AC3E}">
        <p14:creationId xmlns:p14="http://schemas.microsoft.com/office/powerpoint/2010/main" val="41270330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965EF-9CC5-4113-B434-AA5B4DC3B31E}"/>
              </a:ext>
            </a:extLst>
          </p:cNvPr>
          <p:cNvSpPr>
            <a:spLocks noGrp="1"/>
          </p:cNvSpPr>
          <p:nvPr>
            <p:ph type="dt" sz="half" idx="10"/>
          </p:nvPr>
        </p:nvSpPr>
        <p:spPr/>
        <p:txBody>
          <a:bodyPr/>
          <a:lstStyle>
            <a:lvl1pPr algn="ctr">
              <a:defRPr>
                <a:latin typeface="Times New Roman" charset="0"/>
              </a:defRPr>
            </a:lvl1pPr>
          </a:lstStyle>
          <a:p>
            <a:pPr>
              <a:defRPr/>
            </a:pPr>
            <a:endParaRPr lang="en-US"/>
          </a:p>
        </p:txBody>
      </p:sp>
      <p:sp>
        <p:nvSpPr>
          <p:cNvPr id="4" name="Footer Placeholder 3">
            <a:extLst>
              <a:ext uri="{FF2B5EF4-FFF2-40B4-BE49-F238E27FC236}">
                <a16:creationId xmlns:a16="http://schemas.microsoft.com/office/drawing/2014/main" id="{89DDAECC-1270-4148-814A-09E4E952BCA6}"/>
              </a:ext>
            </a:extLst>
          </p:cNvPr>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5" name="Slide Number Placeholder 4">
            <a:extLst>
              <a:ext uri="{FF2B5EF4-FFF2-40B4-BE49-F238E27FC236}">
                <a16:creationId xmlns:a16="http://schemas.microsoft.com/office/drawing/2014/main" id="{79C3B6ED-72AE-4630-9716-F3A32674BF27}"/>
              </a:ext>
            </a:extLst>
          </p:cNvPr>
          <p:cNvSpPr>
            <a:spLocks noGrp="1"/>
          </p:cNvSpPr>
          <p:nvPr>
            <p:ph type="sldNum" sz="quarter" idx="12"/>
          </p:nvPr>
        </p:nvSpPr>
        <p:spPr/>
        <p:txBody>
          <a:bodyPr/>
          <a:lstStyle>
            <a:lvl1pPr>
              <a:defRPr>
                <a:latin typeface="Times New Roman" panose="02020603050405020304" pitchFamily="18" charset="0"/>
              </a:defRPr>
            </a:lvl1pPr>
          </a:lstStyle>
          <a:p>
            <a:fld id="{F2F44560-CEF2-4E65-A6C0-DEE7CBA8A6F4}" type="slidenum">
              <a:rPr lang="en-US" altLang="en-US"/>
              <a:pPr/>
              <a:t>‹#›</a:t>
            </a:fld>
            <a:endParaRPr lang="en-US" altLang="en-US"/>
          </a:p>
        </p:txBody>
      </p:sp>
    </p:spTree>
    <p:extLst>
      <p:ext uri="{BB962C8B-B14F-4D97-AF65-F5344CB8AC3E}">
        <p14:creationId xmlns:p14="http://schemas.microsoft.com/office/powerpoint/2010/main" val="17724033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04AFB-DE4F-481D-8961-9519010B09CD}"/>
              </a:ext>
            </a:extLst>
          </p:cNvPr>
          <p:cNvSpPr>
            <a:spLocks noGrp="1"/>
          </p:cNvSpPr>
          <p:nvPr>
            <p:ph type="dt" sz="half" idx="10"/>
          </p:nvPr>
        </p:nvSpPr>
        <p:spPr/>
        <p:txBody>
          <a:bodyPr/>
          <a:lstStyle>
            <a:lvl1pPr algn="ctr">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01316393-78C2-4264-9F39-158BFD710897}"/>
              </a:ext>
            </a:extLst>
          </p:cNvPr>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1587FD7E-7E19-4FFB-BB17-5E61C8E1BEAB}"/>
              </a:ext>
            </a:extLst>
          </p:cNvPr>
          <p:cNvSpPr>
            <a:spLocks noGrp="1"/>
          </p:cNvSpPr>
          <p:nvPr>
            <p:ph type="sldNum" sz="quarter" idx="12"/>
          </p:nvPr>
        </p:nvSpPr>
        <p:spPr/>
        <p:txBody>
          <a:bodyPr/>
          <a:lstStyle>
            <a:lvl1pPr>
              <a:defRPr>
                <a:latin typeface="Times New Roman" panose="02020603050405020304" pitchFamily="18" charset="0"/>
              </a:defRPr>
            </a:lvl1pPr>
          </a:lstStyle>
          <a:p>
            <a:fld id="{E4421BD3-F76C-431A-BBD4-B28C09C65844}" type="slidenum">
              <a:rPr lang="en-US" altLang="en-US"/>
              <a:pPr/>
              <a:t>‹#›</a:t>
            </a:fld>
            <a:endParaRPr lang="en-US" altLang="en-US"/>
          </a:p>
        </p:txBody>
      </p:sp>
    </p:spTree>
    <p:extLst>
      <p:ext uri="{BB962C8B-B14F-4D97-AF65-F5344CB8AC3E}">
        <p14:creationId xmlns:p14="http://schemas.microsoft.com/office/powerpoint/2010/main" val="1660115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44C87D2B-7166-4E16-93C4-3F585C62247D}"/>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3">
            <a:extLst>
              <a:ext uri="{FF2B5EF4-FFF2-40B4-BE49-F238E27FC236}">
                <a16:creationId xmlns:a16="http://schemas.microsoft.com/office/drawing/2014/main" id="{268953FE-D17E-434D-8B76-31751EF1C22F}"/>
              </a:ext>
            </a:extLst>
          </p:cNvPr>
          <p:cNvSpPr>
            <a:spLocks noGrp="1" noChangeArrowheads="1"/>
          </p:cNvSpPr>
          <p:nvPr>
            <p:ph type="sldNum" sz="quarter" idx="11"/>
          </p:nvPr>
        </p:nvSpPr>
        <p:spPr/>
        <p:txBody>
          <a:bodyPr/>
          <a:lstStyle>
            <a:lvl1pPr>
              <a:defRPr/>
            </a:lvl1pPr>
          </a:lstStyle>
          <a:p>
            <a:fld id="{B24DE410-4902-4A38-82BF-815C2427877D}" type="slidenum">
              <a:rPr lang="en-US" altLang="en-US"/>
              <a:pPr/>
              <a:t>‹#›</a:t>
            </a:fld>
            <a:endParaRPr lang="en-US" altLang="en-US"/>
          </a:p>
        </p:txBody>
      </p:sp>
      <p:sp>
        <p:nvSpPr>
          <p:cNvPr id="6" name="Rectangle 14">
            <a:extLst>
              <a:ext uri="{FF2B5EF4-FFF2-40B4-BE49-F238E27FC236}">
                <a16:creationId xmlns:a16="http://schemas.microsoft.com/office/drawing/2014/main" id="{D6EC94BC-1528-4D60-B9B5-EE65014775EA}"/>
              </a:ext>
            </a:extLst>
          </p:cNvPr>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6813721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515A9A-42C6-44FE-9BEB-4EA0C55C430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B88007C6-ED4A-4B89-83E7-14564091970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4FBA5276-0BCC-4CD6-9C83-53BE9D99FC34}"/>
              </a:ext>
            </a:extLst>
          </p:cNvPr>
          <p:cNvSpPr>
            <a:spLocks noGrp="1" noChangeArrowheads="1"/>
          </p:cNvSpPr>
          <p:nvPr>
            <p:ph type="sldNum" sz="quarter" idx="12"/>
          </p:nvPr>
        </p:nvSpPr>
        <p:spPr/>
        <p:txBody>
          <a:bodyPr/>
          <a:lstStyle>
            <a:lvl1pPr eaLnBrk="1" hangingPunct="1">
              <a:defRPr/>
            </a:lvl1pPr>
          </a:lstStyle>
          <a:p>
            <a:fld id="{DF3A0C35-7A39-49B3-A5C9-92E2F43CDB20}" type="slidenum">
              <a:rPr lang="en-US" altLang="en-US"/>
              <a:pPr/>
              <a:t>‹#›</a:t>
            </a:fld>
            <a:endParaRPr lang="en-US" altLang="en-US"/>
          </a:p>
        </p:txBody>
      </p:sp>
    </p:spTree>
    <p:extLst>
      <p:ext uri="{BB962C8B-B14F-4D97-AF65-F5344CB8AC3E}">
        <p14:creationId xmlns:p14="http://schemas.microsoft.com/office/powerpoint/2010/main" val="25984976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6D6765-42B1-4F1F-B3F3-FF6147791BCD}"/>
              </a:ext>
            </a:extLst>
          </p:cNvPr>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9C178701-C6DF-4C33-BB8C-EF0EAB76E0F8}"/>
              </a:ext>
            </a:extLst>
          </p:cNvPr>
          <p:cNvSpPr>
            <a:spLocks noGrp="1" noChangeArrowheads="1"/>
          </p:cNvSpPr>
          <p:nvPr>
            <p:ph type="ftr" sz="quarter" idx="11"/>
          </p:nvPr>
        </p:nvSpPr>
        <p:spPr/>
        <p:txBody>
          <a:bodyPr/>
          <a:lstStyle>
            <a:lvl1pPr algn="l" eaLnBrk="1" hangingPunct="1">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EB4CD241-4844-487B-812D-0B0ACEA2A7BC}"/>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AA61B83-2BEE-4E22-8D6D-F7884528F686}" type="slidenum">
              <a:rPr lang="en-US" altLang="en-US"/>
              <a:pPr/>
              <a:t>‹#›</a:t>
            </a:fld>
            <a:endParaRPr lang="en-US" altLang="en-US"/>
          </a:p>
        </p:txBody>
      </p:sp>
    </p:spTree>
    <p:extLst>
      <p:ext uri="{BB962C8B-B14F-4D97-AF65-F5344CB8AC3E}">
        <p14:creationId xmlns:p14="http://schemas.microsoft.com/office/powerpoint/2010/main" val="2934423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BD47EE2-8B69-4DE6-85BC-AE55DC9D2E4C}"/>
              </a:ext>
            </a:extLst>
          </p:cNvPr>
          <p:cNvGrpSpPr>
            <a:grpSpLocks/>
          </p:cNvGrpSpPr>
          <p:nvPr/>
        </p:nvGrpSpPr>
        <p:grpSpPr bwMode="auto">
          <a:xfrm>
            <a:off x="0" y="3902075"/>
            <a:ext cx="3400425" cy="2949575"/>
            <a:chOff x="0" y="2458"/>
            <a:chExt cx="2142" cy="1858"/>
          </a:xfrm>
        </p:grpSpPr>
        <p:sp>
          <p:nvSpPr>
            <p:cNvPr id="5" name="Freeform 3">
              <a:extLst>
                <a:ext uri="{FF2B5EF4-FFF2-40B4-BE49-F238E27FC236}">
                  <a16:creationId xmlns:a16="http://schemas.microsoft.com/office/drawing/2014/main" id="{75B48E28-AD37-4EAA-A143-6D6B0653850F}"/>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6" name="Freeform 4">
              <a:extLst>
                <a:ext uri="{FF2B5EF4-FFF2-40B4-BE49-F238E27FC236}">
                  <a16:creationId xmlns:a16="http://schemas.microsoft.com/office/drawing/2014/main" id="{65655D69-29B2-41DB-8FA5-91AA95D4C4AC}"/>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7" name="Freeform 5">
              <a:extLst>
                <a:ext uri="{FF2B5EF4-FFF2-40B4-BE49-F238E27FC236}">
                  <a16:creationId xmlns:a16="http://schemas.microsoft.com/office/drawing/2014/main" id="{5F9A84B6-C1AE-40A3-9F9D-3B6B72356FC8}"/>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8" name="Freeform 6">
              <a:extLst>
                <a:ext uri="{FF2B5EF4-FFF2-40B4-BE49-F238E27FC236}">
                  <a16:creationId xmlns:a16="http://schemas.microsoft.com/office/drawing/2014/main" id="{820ACF13-A2A3-4A3D-BBD0-D48E8CCD73F5}"/>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9" name="Oval 7">
              <a:extLst>
                <a:ext uri="{FF2B5EF4-FFF2-40B4-BE49-F238E27FC236}">
                  <a16:creationId xmlns:a16="http://schemas.microsoft.com/office/drawing/2014/main" id="{370479E0-A590-48E6-BCA3-81A9090E0DAE}"/>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10" name="Oval 8">
              <a:extLst>
                <a:ext uri="{FF2B5EF4-FFF2-40B4-BE49-F238E27FC236}">
                  <a16:creationId xmlns:a16="http://schemas.microsoft.com/office/drawing/2014/main" id="{0EF34C39-4C7D-4F8F-98A4-C0114594A1C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11" name="Oval 9">
              <a:extLst>
                <a:ext uri="{FF2B5EF4-FFF2-40B4-BE49-F238E27FC236}">
                  <a16:creationId xmlns:a16="http://schemas.microsoft.com/office/drawing/2014/main" id="{84F9A7CE-4961-4543-A455-0CEABA27DB56}"/>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grpSp>
      <p:sp>
        <p:nvSpPr>
          <p:cNvPr id="4157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157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a:extLst>
              <a:ext uri="{FF2B5EF4-FFF2-40B4-BE49-F238E27FC236}">
                <a16:creationId xmlns:a16="http://schemas.microsoft.com/office/drawing/2014/main" id="{F19F4945-75B3-42A7-8721-0700C9501329}"/>
              </a:ext>
            </a:extLst>
          </p:cNvPr>
          <p:cNvSpPr>
            <a:spLocks noGrp="1" noChangeArrowheads="1"/>
          </p:cNvSpPr>
          <p:nvPr>
            <p:ph type="dt" sz="quarter" idx="10"/>
          </p:nvPr>
        </p:nvSpPr>
        <p:spPr/>
        <p:txBody>
          <a:bodyPr/>
          <a:lstStyle>
            <a:lvl1pPr>
              <a:defRPr/>
            </a:lvl1pPr>
          </a:lstStyle>
          <a:p>
            <a:pPr>
              <a:defRPr/>
            </a:pPr>
            <a:endParaRPr lang="en-US"/>
          </a:p>
        </p:txBody>
      </p:sp>
      <p:sp>
        <p:nvSpPr>
          <p:cNvPr id="13" name="Rectangle 13">
            <a:extLst>
              <a:ext uri="{FF2B5EF4-FFF2-40B4-BE49-F238E27FC236}">
                <a16:creationId xmlns:a16="http://schemas.microsoft.com/office/drawing/2014/main" id="{AC405917-4AFB-4740-AB41-8C15767BE7FE}"/>
              </a:ext>
            </a:extLst>
          </p:cNvPr>
          <p:cNvSpPr>
            <a:spLocks noGrp="1" noChangeArrowheads="1"/>
          </p:cNvSpPr>
          <p:nvPr>
            <p:ph type="ftr" sz="quarter" idx="11"/>
          </p:nvPr>
        </p:nvSpPr>
        <p:spPr/>
        <p:txBody>
          <a:bodyPr/>
          <a:lstStyle>
            <a:lvl1pPr algn="l">
              <a:defRPr/>
            </a:lvl1pPr>
          </a:lstStyle>
          <a:p>
            <a:pPr>
              <a:defRPr/>
            </a:pPr>
            <a:endParaRPr lang="en-US"/>
          </a:p>
        </p:txBody>
      </p:sp>
      <p:sp>
        <p:nvSpPr>
          <p:cNvPr id="14" name="Rectangle 14">
            <a:extLst>
              <a:ext uri="{FF2B5EF4-FFF2-40B4-BE49-F238E27FC236}">
                <a16:creationId xmlns:a16="http://schemas.microsoft.com/office/drawing/2014/main" id="{CC735AD0-9262-4820-814C-6B793B0F988A}"/>
              </a:ext>
            </a:extLst>
          </p:cNvPr>
          <p:cNvSpPr>
            <a:spLocks noGrp="1" noChangeArrowheads="1"/>
          </p:cNvSpPr>
          <p:nvPr>
            <p:ph type="sldNum" sz="quarter" idx="12"/>
          </p:nvPr>
        </p:nvSpPr>
        <p:spPr/>
        <p:txBody>
          <a:bodyPr/>
          <a:lstStyle>
            <a:lvl1pPr>
              <a:defRPr/>
            </a:lvl1pPr>
          </a:lstStyle>
          <a:p>
            <a:fld id="{44D6C708-9DE0-4685-A085-EA1905158E68}" type="slidenum">
              <a:rPr lang="en-US" altLang="en-US"/>
              <a:pPr/>
              <a:t>‹#›</a:t>
            </a:fld>
            <a:endParaRPr lang="en-US" altLang="en-US"/>
          </a:p>
        </p:txBody>
      </p:sp>
    </p:spTree>
    <p:extLst>
      <p:ext uri="{BB962C8B-B14F-4D97-AF65-F5344CB8AC3E}">
        <p14:creationId xmlns:p14="http://schemas.microsoft.com/office/powerpoint/2010/main" val="544688555"/>
      </p:ext>
    </p:extLst>
  </p:cSld>
  <p:clrMapOvr>
    <a:masterClrMapping/>
  </p:clrMapOvr>
  <p:transition advClick="0" advTm="500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F6D700B-8E8F-466E-80AB-AA03289DFD5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B32A1DB6-64EB-4122-ACF8-4A38F2671214}"/>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11CBBAF5-9B76-4E3C-B1D5-2BF27A5CF164}"/>
              </a:ext>
            </a:extLst>
          </p:cNvPr>
          <p:cNvSpPr>
            <a:spLocks noGrp="1" noChangeArrowheads="1"/>
          </p:cNvSpPr>
          <p:nvPr>
            <p:ph type="sldNum" sz="quarter" idx="12"/>
          </p:nvPr>
        </p:nvSpPr>
        <p:spPr/>
        <p:txBody>
          <a:bodyPr/>
          <a:lstStyle>
            <a:lvl1pPr>
              <a:defRPr/>
            </a:lvl1pPr>
          </a:lstStyle>
          <a:p>
            <a:fld id="{21E2EEC2-9802-4921-98B1-7191C4E5625C}" type="slidenum">
              <a:rPr lang="en-US" altLang="en-US"/>
              <a:pPr/>
              <a:t>‹#›</a:t>
            </a:fld>
            <a:endParaRPr lang="en-US" altLang="en-US"/>
          </a:p>
        </p:txBody>
      </p:sp>
    </p:spTree>
    <p:extLst>
      <p:ext uri="{BB962C8B-B14F-4D97-AF65-F5344CB8AC3E}">
        <p14:creationId xmlns:p14="http://schemas.microsoft.com/office/powerpoint/2010/main" val="802743925"/>
      </p:ext>
    </p:extLst>
  </p:cSld>
  <p:clrMapOvr>
    <a:masterClrMapping/>
  </p:clrMapOvr>
  <p:transition advClick="0" advTm="5000"/>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F312983B-C4FB-4648-91DE-D7448E3DF86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C3EE638-2C8D-4479-80CE-797D828D66B4}"/>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A415C439-9DA8-4953-896B-0FE795A49E48}"/>
              </a:ext>
            </a:extLst>
          </p:cNvPr>
          <p:cNvSpPr>
            <a:spLocks noGrp="1" noChangeArrowheads="1"/>
          </p:cNvSpPr>
          <p:nvPr>
            <p:ph type="sldNum" sz="quarter" idx="12"/>
          </p:nvPr>
        </p:nvSpPr>
        <p:spPr/>
        <p:txBody>
          <a:bodyPr/>
          <a:lstStyle>
            <a:lvl1pPr>
              <a:defRPr/>
            </a:lvl1pPr>
          </a:lstStyle>
          <a:p>
            <a:fld id="{BF2E55CB-4203-437B-8A0B-5D315D27336D}" type="slidenum">
              <a:rPr lang="en-US" altLang="en-US"/>
              <a:pPr/>
              <a:t>‹#›</a:t>
            </a:fld>
            <a:endParaRPr lang="en-US" altLang="en-US"/>
          </a:p>
        </p:txBody>
      </p:sp>
    </p:spTree>
    <p:extLst>
      <p:ext uri="{BB962C8B-B14F-4D97-AF65-F5344CB8AC3E}">
        <p14:creationId xmlns:p14="http://schemas.microsoft.com/office/powerpoint/2010/main" val="1790149899"/>
      </p:ext>
    </p:extLst>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93.xml"/><Relationship Id="rId1"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9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2.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7.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8.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9.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0.xml"/><Relationship Id="rId1" Type="http://schemas.openxmlformats.org/officeDocument/2006/relationships/slideLayout" Target="../slideLayouts/slideLayout14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5.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22.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5.jpe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23.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3.jpe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4.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5.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2.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6.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3.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7.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2.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8.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2.jpe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9.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0.xml"/><Relationship Id="rId1" Type="http://schemas.openxmlformats.org/officeDocument/2006/relationships/slideLayout" Target="../slideLayouts/slideLayout2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3.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3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32.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33.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34.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35.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6.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7.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3.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8.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3.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9.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6.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40.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5.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41.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42.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3.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43.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5.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44.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386.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38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9.jpe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0.jpe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1.jpe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5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5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52.xml.rels><?xml version="1.0" encoding="UTF-8" standalone="yes"?>
<Relationships xmlns="http://schemas.openxmlformats.org/package/2006/relationships"><Relationship Id="rId3" Type="http://schemas.openxmlformats.org/officeDocument/2006/relationships/theme" Target="../theme/theme5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4" Type="http://schemas.openxmlformats.org/officeDocument/2006/relationships/image" Target="../media/image5.jpeg"/></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445.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54.xml"/><Relationship Id="rId1" Type="http://schemas.openxmlformats.org/officeDocument/2006/relationships/slideLayout" Target="../slideLayouts/slideLayout446.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55.xml"/><Relationship Id="rId1" Type="http://schemas.openxmlformats.org/officeDocument/2006/relationships/slideLayout" Target="../slideLayouts/slideLayout447.xml"/><Relationship Id="rId4" Type="http://schemas.openxmlformats.org/officeDocument/2006/relationships/image" Target="media/image182.png" TargetMode="Externa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56.xml"/><Relationship Id="rId1" Type="http://schemas.openxmlformats.org/officeDocument/2006/relationships/slideLayout" Target="../slideLayouts/slideLayout448.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449.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450.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4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60.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464.xml"/><Relationship Id="rId1" Type="http://schemas.openxmlformats.org/officeDocument/2006/relationships/slideLayout" Target="../slideLayouts/slideLayout463.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2.xml"/><Relationship Id="rId1" Type="http://schemas.openxmlformats.org/officeDocument/2006/relationships/slideLayout" Target="../slideLayouts/slideLayout465.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13.jpe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63.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image" Target="../media/image13.jpeg"/><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64.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image" Target="../media/image2.jpeg"/><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65.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image" Target="../media/image3.jpeg"/><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66.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image" Target="../media/image11.jpeg"/><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67.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521.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2.jpe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69.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7.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533.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slideLayout" Target="../slideLayouts/slideLayout546.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slideLayout" Target="../slideLayouts/slideLayout54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 Id="rId14"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72.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theme" Target="../theme/theme73.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slideLayout" Target="../slideLayouts/slideLayout569.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577.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theme" Target="../theme/theme74.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image" Target="../media/image3.jpeg"/><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theme" Target="../theme/theme76.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612.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theme" Target="../theme/theme77.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s>
</file>

<file path=ppt/slideMasters/_rels/slideMaster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78.xml"/><Relationship Id="rId1" Type="http://schemas.openxmlformats.org/officeDocument/2006/relationships/slideLayout" Target="../slideLayouts/slideLayout616.xml"/></Relationships>
</file>

<file path=ppt/slideMasters/_rels/slideMaster79.xml.rels><?xml version="1.0" encoding="UTF-8" standalone="yes"?>
<Relationships xmlns="http://schemas.openxmlformats.org/package/2006/relationships"><Relationship Id="rId2" Type="http://schemas.openxmlformats.org/officeDocument/2006/relationships/theme" Target="../theme/theme79.xml"/><Relationship Id="rId1" Type="http://schemas.openxmlformats.org/officeDocument/2006/relationships/slideLayout" Target="../slideLayouts/slideLayout6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6.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80.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81.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82.xml.rels><?xml version="1.0" encoding="UTF-8" standalone="yes"?>
<Relationships xmlns="http://schemas.openxmlformats.org/package/2006/relationships"><Relationship Id="rId3" Type="http://schemas.openxmlformats.org/officeDocument/2006/relationships/theme" Target="../theme/theme82.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4" Type="http://schemas.openxmlformats.org/officeDocument/2006/relationships/image" Target="../media/image21.jpeg"/></Relationships>
</file>

<file path=ppt/slideMasters/_rels/slideMaster83.xml.rels><?xml version="1.0" encoding="UTF-8" standalone="yes"?>
<Relationships xmlns="http://schemas.openxmlformats.org/package/2006/relationships"><Relationship Id="rId3" Type="http://schemas.openxmlformats.org/officeDocument/2006/relationships/theme" Target="../theme/theme83.xml"/><Relationship Id="rId2" Type="http://schemas.openxmlformats.org/officeDocument/2006/relationships/slideLayout" Target="../slideLayouts/slideLayout643.xml"/><Relationship Id="rId1" Type="http://schemas.openxmlformats.org/officeDocument/2006/relationships/slideLayout" Target="../slideLayouts/slideLayout642.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651.xml"/><Relationship Id="rId13" Type="http://schemas.openxmlformats.org/officeDocument/2006/relationships/image" Target="../media/image22.jpeg"/><Relationship Id="rId3" Type="http://schemas.openxmlformats.org/officeDocument/2006/relationships/slideLayout" Target="../slideLayouts/slideLayout646.xml"/><Relationship Id="rId7" Type="http://schemas.openxmlformats.org/officeDocument/2006/relationships/slideLayout" Target="../slideLayouts/slideLayout650.xml"/><Relationship Id="rId12" Type="http://schemas.openxmlformats.org/officeDocument/2006/relationships/theme" Target="../theme/theme84.xml"/><Relationship Id="rId2" Type="http://schemas.openxmlformats.org/officeDocument/2006/relationships/slideLayout" Target="../slideLayouts/slideLayout645.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11" Type="http://schemas.openxmlformats.org/officeDocument/2006/relationships/slideLayout" Target="../slideLayouts/slideLayout654.xml"/><Relationship Id="rId5" Type="http://schemas.openxmlformats.org/officeDocument/2006/relationships/slideLayout" Target="../slideLayouts/slideLayout648.xml"/><Relationship Id="rId10" Type="http://schemas.openxmlformats.org/officeDocument/2006/relationships/slideLayout" Target="../slideLayouts/slideLayout653.xml"/><Relationship Id="rId4" Type="http://schemas.openxmlformats.org/officeDocument/2006/relationships/slideLayout" Target="../slideLayouts/slideLayout647.xml"/><Relationship Id="rId9" Type="http://schemas.openxmlformats.org/officeDocument/2006/relationships/slideLayout" Target="../slideLayouts/slideLayout652.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655.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663.xml"/><Relationship Id="rId13" Type="http://schemas.openxmlformats.org/officeDocument/2006/relationships/slideLayout" Target="../slideLayouts/slideLayout668.xml"/><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slideLayout" Target="../slideLayouts/slideLayout667.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 Id="rId14" Type="http://schemas.openxmlformats.org/officeDocument/2006/relationships/theme" Target="../theme/theme86.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676.xml"/><Relationship Id="rId3" Type="http://schemas.openxmlformats.org/officeDocument/2006/relationships/slideLayout" Target="../slideLayouts/slideLayout671.xml"/><Relationship Id="rId7" Type="http://schemas.openxmlformats.org/officeDocument/2006/relationships/slideLayout" Target="../slideLayouts/slideLayout675.xml"/><Relationship Id="rId12" Type="http://schemas.openxmlformats.org/officeDocument/2006/relationships/theme" Target="../theme/theme87.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slideLayout" Target="../slideLayouts/slideLayout674.xml"/><Relationship Id="rId11" Type="http://schemas.openxmlformats.org/officeDocument/2006/relationships/slideLayout" Target="../slideLayouts/slideLayout679.xml"/><Relationship Id="rId5" Type="http://schemas.openxmlformats.org/officeDocument/2006/relationships/slideLayout" Target="../slideLayouts/slideLayout673.xml"/><Relationship Id="rId10" Type="http://schemas.openxmlformats.org/officeDocument/2006/relationships/slideLayout" Target="../slideLayouts/slideLayout678.xml"/><Relationship Id="rId4" Type="http://schemas.openxmlformats.org/officeDocument/2006/relationships/slideLayout" Target="../slideLayouts/slideLayout672.xml"/><Relationship Id="rId9" Type="http://schemas.openxmlformats.org/officeDocument/2006/relationships/slideLayout" Target="../slideLayouts/slideLayout677.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687.xml"/><Relationship Id="rId13" Type="http://schemas.openxmlformats.org/officeDocument/2006/relationships/image" Target="../media/image3.jpeg"/><Relationship Id="rId3" Type="http://schemas.openxmlformats.org/officeDocument/2006/relationships/slideLayout" Target="../slideLayouts/slideLayout682.xml"/><Relationship Id="rId7" Type="http://schemas.openxmlformats.org/officeDocument/2006/relationships/slideLayout" Target="../slideLayouts/slideLayout686.xml"/><Relationship Id="rId12" Type="http://schemas.openxmlformats.org/officeDocument/2006/relationships/theme" Target="../theme/theme88.xml"/><Relationship Id="rId2" Type="http://schemas.openxmlformats.org/officeDocument/2006/relationships/slideLayout" Target="../slideLayouts/slideLayout681.xml"/><Relationship Id="rId1" Type="http://schemas.openxmlformats.org/officeDocument/2006/relationships/slideLayout" Target="../slideLayouts/slideLayout680.xml"/><Relationship Id="rId6" Type="http://schemas.openxmlformats.org/officeDocument/2006/relationships/slideLayout" Target="../slideLayouts/slideLayout685.xml"/><Relationship Id="rId11" Type="http://schemas.openxmlformats.org/officeDocument/2006/relationships/slideLayout" Target="../slideLayouts/slideLayout690.xml"/><Relationship Id="rId5" Type="http://schemas.openxmlformats.org/officeDocument/2006/relationships/slideLayout" Target="../slideLayouts/slideLayout684.xml"/><Relationship Id="rId10" Type="http://schemas.openxmlformats.org/officeDocument/2006/relationships/slideLayout" Target="../slideLayouts/slideLayout689.xml"/><Relationship Id="rId4" Type="http://schemas.openxmlformats.org/officeDocument/2006/relationships/slideLayout" Target="../slideLayouts/slideLayout683.xml"/><Relationship Id="rId9" Type="http://schemas.openxmlformats.org/officeDocument/2006/relationships/slideLayout" Target="../slideLayouts/slideLayout688.xml"/></Relationships>
</file>

<file path=ppt/slideMasters/_rels/slideMaster89.xml.rels><?xml version="1.0" encoding="UTF-8" standalone="yes"?>
<Relationships xmlns="http://schemas.openxmlformats.org/package/2006/relationships"><Relationship Id="rId3" Type="http://schemas.openxmlformats.org/officeDocument/2006/relationships/theme" Target="../theme/theme89.xml"/><Relationship Id="rId2" Type="http://schemas.openxmlformats.org/officeDocument/2006/relationships/slideLayout" Target="../slideLayouts/slideLayout692.xml"/><Relationship Id="rId1" Type="http://schemas.openxmlformats.org/officeDocument/2006/relationships/slideLayout" Target="../slideLayouts/slideLayout691.xml"/><Relationship Id="rId4" Type="http://schemas.openxmlformats.org/officeDocument/2006/relationships/image" Target="../media/image21.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9.xml"/></Relationships>
</file>

<file path=ppt/slideMasters/_rels/slideMaster9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90.xml"/><Relationship Id="rId1" Type="http://schemas.openxmlformats.org/officeDocument/2006/relationships/slideLayout" Target="../slideLayouts/slideLayout693.xml"/></Relationships>
</file>

<file path=ppt/slideMasters/_rels/slideMaster9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91.xml"/><Relationship Id="rId1" Type="http://schemas.openxmlformats.org/officeDocument/2006/relationships/slideLayout" Target="../slideLayouts/slideLayout694.xml"/></Relationships>
</file>

<file path=ppt/slideMasters/_rels/slideMaster92.xml.rels><?xml version="1.0" encoding="UTF-8" standalone="yes"?>
<Relationships xmlns="http://schemas.openxmlformats.org/package/2006/relationships"><Relationship Id="rId2" Type="http://schemas.openxmlformats.org/officeDocument/2006/relationships/theme" Target="../theme/theme92.xml"/><Relationship Id="rId1" Type="http://schemas.openxmlformats.org/officeDocument/2006/relationships/slideLayout" Target="../slideLayouts/slideLayout695.xml"/></Relationships>
</file>

<file path=ppt/slideMasters/_rels/slideMaster93.xml.rels><?xml version="1.0" encoding="UTF-8" standalone="yes"?>
<Relationships xmlns="http://schemas.openxmlformats.org/package/2006/relationships"><Relationship Id="rId2" Type="http://schemas.openxmlformats.org/officeDocument/2006/relationships/theme" Target="../theme/theme93.xml"/><Relationship Id="rId1" Type="http://schemas.openxmlformats.org/officeDocument/2006/relationships/slideLayout" Target="../slideLayouts/slideLayout696.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704.xml"/><Relationship Id="rId13" Type="http://schemas.openxmlformats.org/officeDocument/2006/relationships/slideLayout" Target="../slideLayouts/slideLayout709.xml"/><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slideLayout" Target="../slideLayouts/slideLayout708.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 Id="rId14" Type="http://schemas.openxmlformats.org/officeDocument/2006/relationships/theme" Target="../theme/theme94.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717.xml"/><Relationship Id="rId13" Type="http://schemas.openxmlformats.org/officeDocument/2006/relationships/image" Target="../media/image3.jpeg"/><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theme" Target="../theme/theme95.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slideLayout" Target="../slideLayouts/slideLayout733.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 Id="rId14" Type="http://schemas.openxmlformats.org/officeDocument/2006/relationships/theme" Target="../theme/theme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2A29AFA-4AB4-492D-9EF1-72868079AA02}"/>
              </a:ext>
            </a:extLst>
          </p:cNvPr>
          <p:cNvSpPr txBox="1">
            <a:spLocks noGrp="1"/>
          </p:cNvSpPr>
          <p:nvPr>
            <p:ph type="title"/>
          </p:nvPr>
        </p:nvSpPr>
        <p:spPr bwMode="auto">
          <a:xfrm>
            <a:off x="685800" y="609600"/>
            <a:ext cx="7772400" cy="1143000"/>
          </a:xfrm>
          <a:prstGeom prst="rect">
            <a:avLst/>
          </a:prstGeom>
          <a:noFill/>
          <a:ln>
            <a:noFill/>
          </a:ln>
          <a:effectLst>
            <a:outerShdw blurRad="635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9EC3B3B-EB53-451F-8663-7F3DA66E5321}"/>
              </a:ext>
            </a:extLst>
          </p:cNvPr>
          <p:cNvSpPr txBox="1">
            <a:spLocks noGrp="1"/>
          </p:cNvSpPr>
          <p:nvPr>
            <p:ph type="body" idx="1"/>
          </p:nvPr>
        </p:nvSpPr>
        <p:spPr bwMode="auto">
          <a:xfrm>
            <a:off x="685800" y="1981200"/>
            <a:ext cx="7772400" cy="4114800"/>
          </a:xfrm>
          <a:prstGeom prst="rect">
            <a:avLst/>
          </a:prstGeom>
          <a:noFill/>
          <a:ln>
            <a:noFill/>
          </a:ln>
          <a:effectLst>
            <a:outerShdw blurRad="635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BBBE16-E92A-45E8-9DB4-C8C6A68F9499}"/>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F8F4EC"/>
                </a:solidFill>
                <a:latin typeface="Verdan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56A1B6CC-84FF-4C50-8F75-858D09FF2AFC}"/>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F8F4EC"/>
                </a:solidFill>
                <a:latin typeface="Verdan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AC5BB785-F93C-457B-9030-108855D8D4A0}"/>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Verdana" panose="020B0604030504040204" pitchFamily="34" charset="0"/>
              </a:defRPr>
            </a:lvl1pPr>
          </a:lstStyle>
          <a:p>
            <a:fld id="{E69DD476-B1C2-4615-B257-67DA6F1C517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195" r:id="rId1"/>
    <p:sldLayoutId id="2147494196" r:id="rId2"/>
    <p:sldLayoutId id="2147494197" r:id="rId3"/>
    <p:sldLayoutId id="2147494198" r:id="rId4"/>
    <p:sldLayoutId id="2147494199" r:id="rId5"/>
    <p:sldLayoutId id="2147494200" r:id="rId6"/>
    <p:sldLayoutId id="2147494201" r:id="rId7"/>
    <p:sldLayoutId id="2147494202" r:id="rId8"/>
    <p:sldLayoutId id="2147494203" r:id="rId9"/>
    <p:sldLayoutId id="2147494204" r:id="rId10"/>
    <p:sldLayoutId id="2147494205" r:id="rId11"/>
  </p:sldLayoutIdLst>
  <p:transition/>
  <p:txStyles>
    <p:titleStyle>
      <a:lvl1pPr algn="ctr" rtl="0" eaLnBrk="0" fontAlgn="base" hangingPunct="0">
        <a:spcBef>
          <a:spcPct val="0"/>
        </a:spcBef>
        <a:spcAft>
          <a:spcPct val="0"/>
        </a:spcAft>
        <a:defRPr lang="en-US" sz="4400">
          <a:solidFill>
            <a:srgbClr val="F8F4EC"/>
          </a:solidFill>
          <a:latin typeface="Verdana"/>
          <a:ea typeface="ＭＳ Ｐゴシック"/>
          <a:cs typeface="ＭＳ Ｐゴシック" charset="0"/>
        </a:defRPr>
      </a:lvl1pPr>
      <a:lvl2pPr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Font typeface="Wingdings" panose="05000000000000000000" pitchFamily="2" charset="2"/>
        <a:buChar char=""/>
        <a:defRPr lang="en-US" sz="3200">
          <a:solidFill>
            <a:srgbClr val="F8F4EC"/>
          </a:solidFill>
          <a:latin typeface="Verdana"/>
          <a:ea typeface="ＭＳ Ｐゴシック"/>
          <a:cs typeface="ＭＳ Ｐゴシック" charset="0"/>
        </a:defRPr>
      </a:lvl1pPr>
      <a:lvl2pPr marL="742950" lvl="1" indent="-285750" algn="l" rtl="0" eaLnBrk="0" fontAlgn="base" hangingPunct="0">
        <a:spcBef>
          <a:spcPts val="700"/>
        </a:spcBef>
        <a:spcAft>
          <a:spcPct val="0"/>
        </a:spcAft>
        <a:buSzPct val="100000"/>
        <a:buFont typeface="Wingdings" panose="05000000000000000000" pitchFamily="2" charset="2"/>
        <a:buChar char=""/>
        <a:defRPr lang="en-US" sz="2800">
          <a:solidFill>
            <a:srgbClr val="F8F4EC"/>
          </a:solidFill>
          <a:latin typeface="Verdana"/>
          <a:ea typeface="ＭＳ Ｐゴシック"/>
        </a:defRPr>
      </a:lvl2pPr>
      <a:lvl3pPr marL="1143000" lvl="2" indent="-228600" algn="l" rtl="0" eaLnBrk="0" fontAlgn="base" hangingPunct="0">
        <a:spcBef>
          <a:spcPts val="600"/>
        </a:spcBef>
        <a:spcAft>
          <a:spcPct val="0"/>
        </a:spcAft>
        <a:buSzPct val="100000"/>
        <a:buFont typeface="Wingdings" panose="05000000000000000000" pitchFamily="2" charset="2"/>
        <a:buChar char=""/>
        <a:defRPr lang="en-US" sz="2400">
          <a:solidFill>
            <a:srgbClr val="F8F4EC"/>
          </a:solidFill>
          <a:latin typeface="Verdana"/>
          <a:ea typeface="ＭＳ Ｐゴシック"/>
        </a:defRPr>
      </a:lvl3pPr>
      <a:lvl4pPr marL="1600200" lvl="3" indent="-228600" algn="l" rtl="0" eaLnBrk="0" fontAlgn="base" hangingPunct="0">
        <a:spcBef>
          <a:spcPts val="500"/>
        </a:spcBef>
        <a:spcAft>
          <a:spcPct val="0"/>
        </a:spcAft>
        <a:buSzPct val="100000"/>
        <a:buFont typeface="Wingdings" panose="05000000000000000000" pitchFamily="2" charset="2"/>
        <a:buChar char=""/>
        <a:defRPr lang="en-US" sz="2000">
          <a:solidFill>
            <a:srgbClr val="F8F4EC"/>
          </a:solidFill>
          <a:latin typeface="Verdana"/>
          <a:ea typeface="ＭＳ Ｐゴシック"/>
        </a:defRPr>
      </a:lvl4pPr>
      <a:lvl5pPr marL="2057400" lvl="4" indent="-228600" algn="l" rtl="0" eaLnBrk="0" fontAlgn="base" hangingPunct="0">
        <a:spcBef>
          <a:spcPts val="500"/>
        </a:spcBef>
        <a:spcAft>
          <a:spcPct val="0"/>
        </a:spcAft>
        <a:buSzPct val="100000"/>
        <a:buFont typeface="Wingdings" panose="05000000000000000000" pitchFamily="2" charset="2"/>
        <a:buChar char=""/>
        <a:defRPr lang="en-US" sz="2000">
          <a:solidFill>
            <a:srgbClr val="F8F4EC"/>
          </a:solidFill>
          <a:latin typeface="Verdana"/>
          <a:ea typeface="ＭＳ Ｐゴシック"/>
        </a:defRPr>
      </a:lvl5pPr>
      <a:lvl6pPr marL="2514600" indent="-228600" algn="l" rtl="0" eaLnBrk="0" fontAlgn="base" hangingPunct="0">
        <a:spcBef>
          <a:spcPts val="500"/>
        </a:spcBef>
        <a:spcAft>
          <a:spcPct val="0"/>
        </a:spcAft>
        <a:buSzPct val="100000"/>
        <a:buFont typeface="Wingdings" charset="0"/>
        <a:buChar char=""/>
        <a:defRPr lang="en-US" sz="2000">
          <a:solidFill>
            <a:srgbClr val="F8F4EC"/>
          </a:solidFill>
          <a:latin typeface="Verdana"/>
          <a:ea typeface="ＭＳ Ｐゴシック"/>
        </a:defRPr>
      </a:lvl6pPr>
      <a:lvl7pPr marL="2971800" indent="-228600" algn="l" rtl="0" eaLnBrk="0" fontAlgn="base" hangingPunct="0">
        <a:spcBef>
          <a:spcPts val="500"/>
        </a:spcBef>
        <a:spcAft>
          <a:spcPct val="0"/>
        </a:spcAft>
        <a:buSzPct val="100000"/>
        <a:buFont typeface="Wingdings" charset="0"/>
        <a:buChar char=""/>
        <a:defRPr lang="en-US" sz="2000">
          <a:solidFill>
            <a:srgbClr val="F8F4EC"/>
          </a:solidFill>
          <a:latin typeface="Verdana"/>
          <a:ea typeface="ＭＳ Ｐゴシック"/>
        </a:defRPr>
      </a:lvl7pPr>
      <a:lvl8pPr marL="3429000" indent="-228600" algn="l" rtl="0" eaLnBrk="0" fontAlgn="base" hangingPunct="0">
        <a:spcBef>
          <a:spcPts val="500"/>
        </a:spcBef>
        <a:spcAft>
          <a:spcPct val="0"/>
        </a:spcAft>
        <a:buSzPct val="100000"/>
        <a:buFont typeface="Wingdings" charset="0"/>
        <a:buChar char=""/>
        <a:defRPr lang="en-US" sz="2000">
          <a:solidFill>
            <a:srgbClr val="F8F4EC"/>
          </a:solidFill>
          <a:latin typeface="Verdana"/>
          <a:ea typeface="ＭＳ Ｐゴシック"/>
        </a:defRPr>
      </a:lvl8pPr>
      <a:lvl9pPr marL="3886200" indent="-228600" algn="l" rtl="0" eaLnBrk="0" fontAlgn="base" hangingPunct="0">
        <a:spcBef>
          <a:spcPts val="500"/>
        </a:spcBef>
        <a:spcAft>
          <a:spcPct val="0"/>
        </a:spcAft>
        <a:buSzPct val="100000"/>
        <a:buFont typeface="Wingdings" charset="0"/>
        <a:buChar char=""/>
        <a:defRPr lang="en-US" sz="2000">
          <a:solidFill>
            <a:srgbClr val="F8F4EC"/>
          </a:solidFill>
          <a:latin typeface="Verdana"/>
          <a:ea typeface="ＭＳ Ｐゴシック"/>
        </a:defRPr>
      </a:lvl9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62D710A-6AD5-4136-A5B0-7E3624F6F7AB}"/>
              </a:ext>
            </a:extLst>
          </p:cNvPr>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a:extLst>
              <a:ext uri="{FF2B5EF4-FFF2-40B4-BE49-F238E27FC236}">
                <a16:creationId xmlns:a16="http://schemas.microsoft.com/office/drawing/2014/main" id="{6EA4AC9C-399B-42A9-96A7-19C45664623A}"/>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3636" name="Rectangle 4">
            <a:extLst>
              <a:ext uri="{FF2B5EF4-FFF2-40B4-BE49-F238E27FC236}">
                <a16:creationId xmlns:a16="http://schemas.microsoft.com/office/drawing/2014/main" id="{1127C2E5-DA7F-4929-980C-335EE2CF567C}"/>
              </a:ext>
            </a:extLst>
          </p:cNvPr>
          <p:cNvSpPr>
            <a:spLocks noGrp="1" noChangeArrowheads="1"/>
          </p:cNvSpPr>
          <p:nvPr>
            <p:ph type="dt" sz="half" idx="2"/>
          </p:nvPr>
        </p:nvSpPr>
        <p:spPr bwMode="auto">
          <a:xfrm>
            <a:off x="685800" y="6248400"/>
            <a:ext cx="1905000" cy="4572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34" charset="0"/>
                <a:ea typeface="MS Pゴシック"/>
              </a:defRPr>
            </a:lvl1pPr>
          </a:lstStyle>
          <a:p>
            <a:pPr>
              <a:defRPr/>
            </a:pPr>
            <a:endParaRPr lang="en-US" altLang="en-US"/>
          </a:p>
        </p:txBody>
      </p:sp>
      <p:sp>
        <p:nvSpPr>
          <p:cNvPr id="453637" name="Rectangle 5">
            <a:extLst>
              <a:ext uri="{FF2B5EF4-FFF2-40B4-BE49-F238E27FC236}">
                <a16:creationId xmlns:a16="http://schemas.microsoft.com/office/drawing/2014/main" id="{80A44843-28DA-482F-8201-8ED3930EDFFD}"/>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34" charset="0"/>
                <a:ea typeface="MS Pゴシック"/>
              </a:defRPr>
            </a:lvl1pPr>
          </a:lstStyle>
          <a:p>
            <a:pPr>
              <a:defRPr/>
            </a:pPr>
            <a:endParaRPr lang="en-US" altLang="en-US"/>
          </a:p>
        </p:txBody>
      </p:sp>
      <p:sp>
        <p:nvSpPr>
          <p:cNvPr id="453638" name="Rectangle 6">
            <a:extLst>
              <a:ext uri="{FF2B5EF4-FFF2-40B4-BE49-F238E27FC236}">
                <a16:creationId xmlns:a16="http://schemas.microsoft.com/office/drawing/2014/main" id="{E880B51B-5BAA-40A2-AD96-58CA61C451F1}"/>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panose="020B0604030504040204" pitchFamily="34" charset="0"/>
                <a:ea typeface="MS Pゴシック"/>
              </a:defRPr>
            </a:lvl1pPr>
          </a:lstStyle>
          <a:p>
            <a:fld id="{102CA9C5-FD66-4872-9CB1-61C5D83A19B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97" r:id="rId1"/>
    <p:sldLayoutId id="2147494598" r:id="rId2"/>
    <p:sldLayoutId id="2147494599" r:id="rId3"/>
    <p:sldLayoutId id="2147494600" r:id="rId4"/>
    <p:sldLayoutId id="2147494601" r:id="rId5"/>
    <p:sldLayoutId id="2147494602" r:id="rId6"/>
    <p:sldLayoutId id="2147494603" r:id="rId7"/>
    <p:sldLayoutId id="2147494604" r:id="rId8"/>
    <p:sldLayoutId id="2147494605" r:id="rId9"/>
    <p:sldLayoutId id="2147494606" r:id="rId10"/>
    <p:sldLayoutId id="2147494607"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mj-cs"/>
        </a:defRPr>
      </a:lvl1pPr>
      <a:lvl2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a:buChar char="D"/>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8E5CA08-7469-42FA-8107-5C3AB5F869A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A63BF3DA-08BA-46F6-A65C-4ABE92AE51A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60" name="Rectangle 4">
            <a:extLst>
              <a:ext uri="{FF2B5EF4-FFF2-40B4-BE49-F238E27FC236}">
                <a16:creationId xmlns:a16="http://schemas.microsoft.com/office/drawing/2014/main" id="{68CFE0E3-C8E7-4C46-A194-AE10E53FC16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480261" name="Rectangle 5">
            <a:extLst>
              <a:ext uri="{FF2B5EF4-FFF2-40B4-BE49-F238E27FC236}">
                <a16:creationId xmlns:a16="http://schemas.microsoft.com/office/drawing/2014/main" id="{8D93AF94-29F6-45F0-9C39-41F1FCF12E7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480262" name="Rectangle 6">
            <a:extLst>
              <a:ext uri="{FF2B5EF4-FFF2-40B4-BE49-F238E27FC236}">
                <a16:creationId xmlns:a16="http://schemas.microsoft.com/office/drawing/2014/main" id="{E3D615B4-A0B3-48B3-AEAA-6A65A3F815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defRPr>
            </a:lvl1pPr>
          </a:lstStyle>
          <a:p>
            <a:fld id="{E3141F3B-396F-49AB-B373-AB5F4696CF1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08" r:id="rId1"/>
    <p:sldLayoutId id="2147494609" r:id="rId2"/>
    <p:sldLayoutId id="2147494610" r:id="rId3"/>
    <p:sldLayoutId id="2147494611" r:id="rId4"/>
    <p:sldLayoutId id="2147494612" r:id="rId5"/>
    <p:sldLayoutId id="2147494613" r:id="rId6"/>
    <p:sldLayoutId id="2147494614" r:id="rId7"/>
    <p:sldLayoutId id="2147494615" r:id="rId8"/>
    <p:sldLayoutId id="2147494616" r:id="rId9"/>
    <p:sldLayoutId id="2147494617" r:id="rId10"/>
    <p:sldLayoutId id="21474946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FE9724F0-0ABF-4653-A961-B5ADA8221747}"/>
              </a:ext>
            </a:extLst>
          </p:cNvPr>
          <p:cNvGrpSpPr>
            <a:grpSpLocks/>
          </p:cNvGrpSpPr>
          <p:nvPr/>
        </p:nvGrpSpPr>
        <p:grpSpPr bwMode="auto">
          <a:xfrm>
            <a:off x="3800475" y="1789113"/>
            <a:ext cx="5340350" cy="5056187"/>
            <a:chOff x="2394" y="1127"/>
            <a:chExt cx="3364" cy="3185"/>
          </a:xfrm>
        </p:grpSpPr>
        <p:sp>
          <p:nvSpPr>
            <p:cNvPr id="16387" name="Rectangle 3">
              <a:extLst>
                <a:ext uri="{FF2B5EF4-FFF2-40B4-BE49-F238E27FC236}">
                  <a16:creationId xmlns:a16="http://schemas.microsoft.com/office/drawing/2014/main" id="{EA88B3E1-335B-4A4A-96FE-A7E740048D44}"/>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88" name="Oval 4">
              <a:extLst>
                <a:ext uri="{FF2B5EF4-FFF2-40B4-BE49-F238E27FC236}">
                  <a16:creationId xmlns:a16="http://schemas.microsoft.com/office/drawing/2014/main" id="{8E71EC88-6F15-4BE5-A172-C8776B933C77}"/>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89" name="Rectangle 5">
              <a:extLst>
                <a:ext uri="{FF2B5EF4-FFF2-40B4-BE49-F238E27FC236}">
                  <a16:creationId xmlns:a16="http://schemas.microsoft.com/office/drawing/2014/main" id="{6C26FFFB-9343-4FBE-BF31-E1650AC46077}"/>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0" name="Freeform 6">
              <a:extLst>
                <a:ext uri="{FF2B5EF4-FFF2-40B4-BE49-F238E27FC236}">
                  <a16:creationId xmlns:a16="http://schemas.microsoft.com/office/drawing/2014/main" id="{191447A0-9C19-45F9-91D3-87B732D488BD}"/>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391" name="Rectangle 7">
              <a:extLst>
                <a:ext uri="{FF2B5EF4-FFF2-40B4-BE49-F238E27FC236}">
                  <a16:creationId xmlns:a16="http://schemas.microsoft.com/office/drawing/2014/main" id="{3E8B939F-EBCA-4941-BFBE-8C87D23A7B9B}"/>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2" name="Rectangle 8">
              <a:extLst>
                <a:ext uri="{FF2B5EF4-FFF2-40B4-BE49-F238E27FC236}">
                  <a16:creationId xmlns:a16="http://schemas.microsoft.com/office/drawing/2014/main" id="{C58C9D71-3FA0-4EB6-962A-7E07EE493391}"/>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3" name="Rectangle 9">
              <a:extLst>
                <a:ext uri="{FF2B5EF4-FFF2-40B4-BE49-F238E27FC236}">
                  <a16:creationId xmlns:a16="http://schemas.microsoft.com/office/drawing/2014/main" id="{C5A2B76F-4B4D-40F2-A05D-F3FF8AA0253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4" name="Rectangle 10">
              <a:extLst>
                <a:ext uri="{FF2B5EF4-FFF2-40B4-BE49-F238E27FC236}">
                  <a16:creationId xmlns:a16="http://schemas.microsoft.com/office/drawing/2014/main" id="{52D5BE01-3E3E-4E88-9FAE-B7F490193C9A}"/>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5" name="Rectangle 11">
              <a:extLst>
                <a:ext uri="{FF2B5EF4-FFF2-40B4-BE49-F238E27FC236}">
                  <a16:creationId xmlns:a16="http://schemas.microsoft.com/office/drawing/2014/main" id="{9CC801CD-5BFB-4325-A9AF-D325BC622A85}"/>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6" name="Freeform 12">
              <a:extLst>
                <a:ext uri="{FF2B5EF4-FFF2-40B4-BE49-F238E27FC236}">
                  <a16:creationId xmlns:a16="http://schemas.microsoft.com/office/drawing/2014/main" id="{943E40C0-6026-4C2D-BE7B-EA72F8F0A125}"/>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397" name="Freeform 13">
              <a:extLst>
                <a:ext uri="{FF2B5EF4-FFF2-40B4-BE49-F238E27FC236}">
                  <a16:creationId xmlns:a16="http://schemas.microsoft.com/office/drawing/2014/main" id="{224EC3B0-10DD-4CEB-B608-532E576119C6}"/>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398" name="Freeform 14">
              <a:extLst>
                <a:ext uri="{FF2B5EF4-FFF2-40B4-BE49-F238E27FC236}">
                  <a16:creationId xmlns:a16="http://schemas.microsoft.com/office/drawing/2014/main" id="{AD3FEBD8-6377-4C07-9849-57BC6E52256C}"/>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mn-lt"/>
                <a:ea typeface="+mn-ea"/>
              </a:endParaRPr>
            </a:p>
          </p:txBody>
        </p:sp>
        <p:sp>
          <p:nvSpPr>
            <p:cNvPr id="16399" name="Freeform 15">
              <a:extLst>
                <a:ext uri="{FF2B5EF4-FFF2-40B4-BE49-F238E27FC236}">
                  <a16:creationId xmlns:a16="http://schemas.microsoft.com/office/drawing/2014/main" id="{5C9D9CF2-1FCC-4D69-A91D-1A147AC1796B}"/>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mn-lt"/>
                <a:ea typeface="+mn-ea"/>
              </a:endParaRPr>
            </a:p>
          </p:txBody>
        </p:sp>
        <p:sp>
          <p:nvSpPr>
            <p:cNvPr id="16400" name="Freeform 16">
              <a:extLst>
                <a:ext uri="{FF2B5EF4-FFF2-40B4-BE49-F238E27FC236}">
                  <a16:creationId xmlns:a16="http://schemas.microsoft.com/office/drawing/2014/main" id="{EB6FD352-3BE3-4E94-BB80-08FCA942CCCB}"/>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1" name="Freeform 17">
              <a:extLst>
                <a:ext uri="{FF2B5EF4-FFF2-40B4-BE49-F238E27FC236}">
                  <a16:creationId xmlns:a16="http://schemas.microsoft.com/office/drawing/2014/main" id="{9FA54658-0EC8-4E80-B092-714A56BF8CFC}"/>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2" name="Freeform 18">
              <a:extLst>
                <a:ext uri="{FF2B5EF4-FFF2-40B4-BE49-F238E27FC236}">
                  <a16:creationId xmlns:a16="http://schemas.microsoft.com/office/drawing/2014/main" id="{39E8F1C0-DD72-484E-BCEC-AD7C0DEE22FF}"/>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3" name="Freeform 19">
              <a:extLst>
                <a:ext uri="{FF2B5EF4-FFF2-40B4-BE49-F238E27FC236}">
                  <a16:creationId xmlns:a16="http://schemas.microsoft.com/office/drawing/2014/main" id="{AF6A9448-E273-43B3-A31F-5F722D125655}"/>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4" name="Freeform 20">
              <a:extLst>
                <a:ext uri="{FF2B5EF4-FFF2-40B4-BE49-F238E27FC236}">
                  <a16:creationId xmlns:a16="http://schemas.microsoft.com/office/drawing/2014/main" id="{0264AC72-C3FC-4EDF-B9B3-DD9ED65ADE3F}"/>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5" name="Freeform 21">
              <a:extLst>
                <a:ext uri="{FF2B5EF4-FFF2-40B4-BE49-F238E27FC236}">
                  <a16:creationId xmlns:a16="http://schemas.microsoft.com/office/drawing/2014/main" id="{4996C178-5C64-4CD7-9755-940A35A08E30}"/>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6" name="Freeform 22">
              <a:extLst>
                <a:ext uri="{FF2B5EF4-FFF2-40B4-BE49-F238E27FC236}">
                  <a16:creationId xmlns:a16="http://schemas.microsoft.com/office/drawing/2014/main" id="{BB63A478-F1F4-42C1-8737-F5530DC9D10E}"/>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7" name="Freeform 23">
              <a:extLst>
                <a:ext uri="{FF2B5EF4-FFF2-40B4-BE49-F238E27FC236}">
                  <a16:creationId xmlns:a16="http://schemas.microsoft.com/office/drawing/2014/main" id="{BDC41DCB-4DB9-46BF-A3B2-486A92D8710E}"/>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mn-lt"/>
                <a:ea typeface="+mn-ea"/>
              </a:endParaRPr>
            </a:p>
          </p:txBody>
        </p:sp>
        <p:sp>
          <p:nvSpPr>
            <p:cNvPr id="16408" name="Freeform 24">
              <a:extLst>
                <a:ext uri="{FF2B5EF4-FFF2-40B4-BE49-F238E27FC236}">
                  <a16:creationId xmlns:a16="http://schemas.microsoft.com/office/drawing/2014/main" id="{1EAD3A02-4420-4600-84A6-800BFC2C5643}"/>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9" name="Freeform 25">
              <a:extLst>
                <a:ext uri="{FF2B5EF4-FFF2-40B4-BE49-F238E27FC236}">
                  <a16:creationId xmlns:a16="http://schemas.microsoft.com/office/drawing/2014/main" id="{8AE5E278-3F6C-4091-9FB3-FF695260EAE1}"/>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10" name="Freeform 26">
              <a:extLst>
                <a:ext uri="{FF2B5EF4-FFF2-40B4-BE49-F238E27FC236}">
                  <a16:creationId xmlns:a16="http://schemas.microsoft.com/office/drawing/2014/main" id="{0169FB09-886E-4357-89DC-D2891ACFEC8D}"/>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11" name="Oval 27">
              <a:extLst>
                <a:ext uri="{FF2B5EF4-FFF2-40B4-BE49-F238E27FC236}">
                  <a16:creationId xmlns:a16="http://schemas.microsoft.com/office/drawing/2014/main" id="{77ECD93E-F4A0-4F5F-964F-6457952733A9}"/>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2" name="Oval 28">
              <a:extLst>
                <a:ext uri="{FF2B5EF4-FFF2-40B4-BE49-F238E27FC236}">
                  <a16:creationId xmlns:a16="http://schemas.microsoft.com/office/drawing/2014/main" id="{FE84F00B-3F76-4276-937F-307039F72A9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3" name="Oval 29">
              <a:extLst>
                <a:ext uri="{FF2B5EF4-FFF2-40B4-BE49-F238E27FC236}">
                  <a16:creationId xmlns:a16="http://schemas.microsoft.com/office/drawing/2014/main" id="{321E708D-D3F2-435D-89DB-B162BF3A9E6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4" name="Freeform 30">
              <a:extLst>
                <a:ext uri="{FF2B5EF4-FFF2-40B4-BE49-F238E27FC236}">
                  <a16:creationId xmlns:a16="http://schemas.microsoft.com/office/drawing/2014/main" id="{BE07CA6D-648F-4392-99FB-6347EC6656DF}"/>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15" name="Freeform 31">
              <a:extLst>
                <a:ext uri="{FF2B5EF4-FFF2-40B4-BE49-F238E27FC236}">
                  <a16:creationId xmlns:a16="http://schemas.microsoft.com/office/drawing/2014/main" id="{5839EBC0-81D6-4BB4-88AD-BE6DC5237007}"/>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16" name="Rectangle 32">
              <a:extLst>
                <a:ext uri="{FF2B5EF4-FFF2-40B4-BE49-F238E27FC236}">
                  <a16:creationId xmlns:a16="http://schemas.microsoft.com/office/drawing/2014/main" id="{CA360AEF-161C-4890-97CB-4EF8B54937B4}"/>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7" name="Rectangle 33">
              <a:extLst>
                <a:ext uri="{FF2B5EF4-FFF2-40B4-BE49-F238E27FC236}">
                  <a16:creationId xmlns:a16="http://schemas.microsoft.com/office/drawing/2014/main" id="{5BF95528-15C2-4429-8D06-D4FDEB4B4CBB}"/>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8" name="AutoShape 34">
              <a:extLst>
                <a:ext uri="{FF2B5EF4-FFF2-40B4-BE49-F238E27FC236}">
                  <a16:creationId xmlns:a16="http://schemas.microsoft.com/office/drawing/2014/main" id="{2F146940-C484-4146-BC6F-C8E7121EEBD5}"/>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9" name="Freeform 35">
              <a:extLst>
                <a:ext uri="{FF2B5EF4-FFF2-40B4-BE49-F238E27FC236}">
                  <a16:creationId xmlns:a16="http://schemas.microsoft.com/office/drawing/2014/main" id="{6B05B7D3-27BF-4E41-8C55-28172308AA33}"/>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mn-lt"/>
                <a:ea typeface="+mn-ea"/>
              </a:endParaRPr>
            </a:p>
          </p:txBody>
        </p:sp>
        <p:sp>
          <p:nvSpPr>
            <p:cNvPr id="16420" name="Freeform 36">
              <a:extLst>
                <a:ext uri="{FF2B5EF4-FFF2-40B4-BE49-F238E27FC236}">
                  <a16:creationId xmlns:a16="http://schemas.microsoft.com/office/drawing/2014/main" id="{15A34C01-0417-4DFC-97C1-4154E012B1AB}"/>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mn-lt"/>
                <a:ea typeface="+mn-ea"/>
              </a:endParaRPr>
            </a:p>
          </p:txBody>
        </p:sp>
      </p:grpSp>
      <p:sp>
        <p:nvSpPr>
          <p:cNvPr id="16421" name="Rectangle 37">
            <a:extLst>
              <a:ext uri="{FF2B5EF4-FFF2-40B4-BE49-F238E27FC236}">
                <a16:creationId xmlns:a16="http://schemas.microsoft.com/office/drawing/2014/main" id="{B487EB99-6EBD-4474-90FB-621C4B8B8292}"/>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a:extLst>
              <a:ext uri="{FF2B5EF4-FFF2-40B4-BE49-F238E27FC236}">
                <a16:creationId xmlns:a16="http://schemas.microsoft.com/office/drawing/2014/main" id="{350386F1-D033-42E2-A5AE-790D5EEBB5CE}"/>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a:extLst>
              <a:ext uri="{FF2B5EF4-FFF2-40B4-BE49-F238E27FC236}">
                <a16:creationId xmlns:a16="http://schemas.microsoft.com/office/drawing/2014/main" id="{1ED7D04D-E348-4CC3-9083-A9717894138F}"/>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ＭＳ Ｐゴシック" charset="0"/>
                <a:cs typeface="ＭＳ Ｐゴシック" charset="0"/>
              </a:defRPr>
            </a:lvl1pPr>
          </a:lstStyle>
          <a:p>
            <a:pPr>
              <a:defRPr/>
            </a:pPr>
            <a:endParaRPr lang="en-US"/>
          </a:p>
        </p:txBody>
      </p:sp>
      <p:sp>
        <p:nvSpPr>
          <p:cNvPr id="16424" name="Rectangle 40">
            <a:extLst>
              <a:ext uri="{FF2B5EF4-FFF2-40B4-BE49-F238E27FC236}">
                <a16:creationId xmlns:a16="http://schemas.microsoft.com/office/drawing/2014/main" id="{3F94F8D0-62BE-40E7-A72F-78456DE28FA1}"/>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charset="0"/>
                <a:ea typeface="ＭＳ Ｐゴシック" charset="0"/>
                <a:cs typeface="ＭＳ Ｐゴシック" charset="0"/>
              </a:defRPr>
            </a:lvl1pPr>
          </a:lstStyle>
          <a:p>
            <a:pPr>
              <a:defRPr/>
            </a:pPr>
            <a:endParaRPr lang="en-US"/>
          </a:p>
        </p:txBody>
      </p:sp>
      <p:sp>
        <p:nvSpPr>
          <p:cNvPr id="16425" name="Rectangle 41">
            <a:extLst>
              <a:ext uri="{FF2B5EF4-FFF2-40B4-BE49-F238E27FC236}">
                <a16:creationId xmlns:a16="http://schemas.microsoft.com/office/drawing/2014/main" id="{3BC7BF40-DF23-4721-99D6-95C2493D0863}"/>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defRPr>
            </a:lvl1pPr>
          </a:lstStyle>
          <a:p>
            <a:fld id="{32C45D11-360B-497F-A3EA-475B99DDCD2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19" r:id="rId1"/>
    <p:sldLayoutId id="214749462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DD1F497-2AF0-4740-B75B-40232ABB73B2}"/>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charset="0"/>
                <a:ea typeface="ＭＳ Ｐゴシック" charset="0"/>
                <a:cs typeface="ＭＳ Ｐゴシック" charset="0"/>
              </a:defRPr>
            </a:lvl1pPr>
          </a:lstStyle>
          <a:p>
            <a:pPr>
              <a:defRPr/>
            </a:pPr>
            <a:endParaRPr lang="en-US"/>
          </a:p>
        </p:txBody>
      </p:sp>
      <p:sp>
        <p:nvSpPr>
          <p:cNvPr id="65539" name="Rectangle 3">
            <a:extLst>
              <a:ext uri="{FF2B5EF4-FFF2-40B4-BE49-F238E27FC236}">
                <a16:creationId xmlns:a16="http://schemas.microsoft.com/office/drawing/2014/main" id="{46EFFB10-6F8B-4C69-8848-424B6575E465}"/>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9FC3E0B1-1701-425B-81C1-1FF62006687E}" type="slidenum">
              <a:rPr lang="en-US" altLang="en-US"/>
              <a:pPr/>
              <a:t>‹#›</a:t>
            </a:fld>
            <a:endParaRPr lang="en-US" altLang="en-US"/>
          </a:p>
        </p:txBody>
      </p:sp>
      <p:grpSp>
        <p:nvGrpSpPr>
          <p:cNvPr id="13316" name="Group 4">
            <a:extLst>
              <a:ext uri="{FF2B5EF4-FFF2-40B4-BE49-F238E27FC236}">
                <a16:creationId xmlns:a16="http://schemas.microsoft.com/office/drawing/2014/main" id="{D6DB01FF-F163-44E7-98FC-7E9D0121E84E}"/>
              </a:ext>
            </a:extLst>
          </p:cNvPr>
          <p:cNvGrpSpPr>
            <a:grpSpLocks/>
          </p:cNvGrpSpPr>
          <p:nvPr/>
        </p:nvGrpSpPr>
        <p:grpSpPr bwMode="auto">
          <a:xfrm>
            <a:off x="0" y="0"/>
            <a:ext cx="9140825" cy="6850063"/>
            <a:chOff x="0" y="0"/>
            <a:chExt cx="5758" cy="4315"/>
          </a:xfrm>
        </p:grpSpPr>
        <p:grpSp>
          <p:nvGrpSpPr>
            <p:cNvPr id="13320" name="Group 5">
              <a:extLst>
                <a:ext uri="{FF2B5EF4-FFF2-40B4-BE49-F238E27FC236}">
                  <a16:creationId xmlns:a16="http://schemas.microsoft.com/office/drawing/2014/main" id="{558A5E92-D7EE-4BBC-9019-2481C1FB5D55}"/>
                </a:ext>
              </a:extLst>
            </p:cNvPr>
            <p:cNvGrpSpPr>
              <a:grpSpLocks/>
            </p:cNvGrpSpPr>
            <p:nvPr userDrawn="1"/>
          </p:nvGrpSpPr>
          <p:grpSpPr bwMode="auto">
            <a:xfrm>
              <a:off x="1728" y="2230"/>
              <a:ext cx="4027" cy="2085"/>
              <a:chOff x="1728" y="2230"/>
              <a:chExt cx="4027" cy="2085"/>
            </a:xfrm>
          </p:grpSpPr>
          <p:sp>
            <p:nvSpPr>
              <p:cNvPr id="65542" name="Freeform 6">
                <a:extLst>
                  <a:ext uri="{FF2B5EF4-FFF2-40B4-BE49-F238E27FC236}">
                    <a16:creationId xmlns:a16="http://schemas.microsoft.com/office/drawing/2014/main" id="{312E8043-8CB0-40EA-B26C-30F3E18F5C03}"/>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Verdana" pitchFamily="-107" charset="0"/>
                  <a:ea typeface="+mn-ea"/>
                </a:endParaRPr>
              </a:p>
            </p:txBody>
          </p:sp>
          <p:sp>
            <p:nvSpPr>
              <p:cNvPr id="65543" name="Freeform 7">
                <a:extLst>
                  <a:ext uri="{FF2B5EF4-FFF2-40B4-BE49-F238E27FC236}">
                    <a16:creationId xmlns:a16="http://schemas.microsoft.com/office/drawing/2014/main" id="{34C88A07-3A0C-4155-A41B-114E0E8D5307}"/>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Verdana" pitchFamily="-107" charset="0"/>
                  <a:ea typeface="+mn-ea"/>
                </a:endParaRPr>
              </a:p>
            </p:txBody>
          </p:sp>
          <p:sp>
            <p:nvSpPr>
              <p:cNvPr id="65544" name="Freeform 8">
                <a:extLst>
                  <a:ext uri="{FF2B5EF4-FFF2-40B4-BE49-F238E27FC236}">
                    <a16:creationId xmlns:a16="http://schemas.microsoft.com/office/drawing/2014/main" id="{C28EEF38-2D83-4AFF-B637-98D1DE40E4C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Verdana" pitchFamily="-107" charset="0"/>
                  <a:ea typeface="+mn-ea"/>
                </a:endParaRPr>
              </a:p>
            </p:txBody>
          </p:sp>
          <p:sp>
            <p:nvSpPr>
              <p:cNvPr id="13326" name="Freeform 9">
                <a:extLst>
                  <a:ext uri="{FF2B5EF4-FFF2-40B4-BE49-F238E27FC236}">
                    <a16:creationId xmlns:a16="http://schemas.microsoft.com/office/drawing/2014/main" id="{D9A11204-411F-442F-9985-635C9FF960F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65546" name="Freeform 10">
                <a:extLst>
                  <a:ext uri="{FF2B5EF4-FFF2-40B4-BE49-F238E27FC236}">
                    <a16:creationId xmlns:a16="http://schemas.microsoft.com/office/drawing/2014/main" id="{334C02D1-E11D-4735-B7E3-192C143DB8ED}"/>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Verdana" pitchFamily="-107" charset="0"/>
                  <a:ea typeface="+mn-ea"/>
                </a:endParaRPr>
              </a:p>
            </p:txBody>
          </p:sp>
        </p:grpSp>
        <p:sp>
          <p:nvSpPr>
            <p:cNvPr id="65547" name="Freeform 11">
              <a:extLst>
                <a:ext uri="{FF2B5EF4-FFF2-40B4-BE49-F238E27FC236}">
                  <a16:creationId xmlns:a16="http://schemas.microsoft.com/office/drawing/2014/main" id="{90281F43-FA48-4139-81C1-18EFA0941661}"/>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Verdana" pitchFamily="-107" charset="0"/>
                <a:ea typeface="+mn-ea"/>
              </a:endParaRPr>
            </a:p>
          </p:txBody>
        </p:sp>
        <p:sp>
          <p:nvSpPr>
            <p:cNvPr id="13322" name="Freeform 12">
              <a:extLst>
                <a:ext uri="{FF2B5EF4-FFF2-40B4-BE49-F238E27FC236}">
                  <a16:creationId xmlns:a16="http://schemas.microsoft.com/office/drawing/2014/main" id="{B3F4E952-04F4-4F82-8F3A-C6D3A6C7DFFC}"/>
                </a:ext>
              </a:extLst>
            </p:cNvPr>
            <p:cNvSpPr>
              <a:spLocks/>
            </p:cNvSpPr>
            <p:nvPr/>
          </p:nvSpPr>
          <p:spPr bwMode="hidden">
            <a:xfrm>
              <a:off x="0" y="0"/>
              <a:ext cx="5758" cy="1776"/>
            </a:xfrm>
            <a:custGeom>
              <a:avLst/>
              <a:gdLst>
                <a:gd name="T0" fmla="*/ 0 w 5740"/>
                <a:gd name="T1" fmla="*/ 0 h 1906"/>
                <a:gd name="T2" fmla="*/ 0 w 5740"/>
                <a:gd name="T3" fmla="*/ 941 h 1906"/>
                <a:gd name="T4" fmla="*/ 5921 w 5740"/>
                <a:gd name="T5" fmla="*/ 941 h 1906"/>
                <a:gd name="T6" fmla="*/ 592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65549" name="Rectangle 13">
            <a:extLst>
              <a:ext uri="{FF2B5EF4-FFF2-40B4-BE49-F238E27FC236}">
                <a16:creationId xmlns:a16="http://schemas.microsoft.com/office/drawing/2014/main" id="{EF6C62C1-F7AB-4BEA-863E-822F81198864}"/>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50" name="Rectangle 14">
            <a:extLst>
              <a:ext uri="{FF2B5EF4-FFF2-40B4-BE49-F238E27FC236}">
                <a16:creationId xmlns:a16="http://schemas.microsoft.com/office/drawing/2014/main" id="{2DDFD4F1-2EBF-4841-9FDA-F8237A78566D}"/>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charset="0"/>
                <a:ea typeface="ＭＳ Ｐゴシック" charset="0"/>
                <a:cs typeface="ＭＳ Ｐゴシック" charset="0"/>
              </a:defRPr>
            </a:lvl1pPr>
          </a:lstStyle>
          <a:p>
            <a:pPr>
              <a:defRPr/>
            </a:pPr>
            <a:endParaRPr lang="en-US"/>
          </a:p>
        </p:txBody>
      </p:sp>
      <p:sp>
        <p:nvSpPr>
          <p:cNvPr id="65551" name="Rectangle 15">
            <a:extLst>
              <a:ext uri="{FF2B5EF4-FFF2-40B4-BE49-F238E27FC236}">
                <a16:creationId xmlns:a16="http://schemas.microsoft.com/office/drawing/2014/main" id="{1DD8A986-3E4E-4D8B-9A47-617C3C4F8AC9}"/>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621"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E97EE67-D877-4FC6-A7CF-42B38C990A8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E5DD6530-52F0-4DFA-A09D-D2C4CAEC66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7DE4504-3019-4099-A2AD-2E2B70BCFCD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3DE9DBA-7F32-4F52-8A9B-4E9F0FA879B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DCDBC18-D4BD-4FF7-A6A0-70991F723A0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2D3E004-1869-4E78-B098-53982102ED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2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B4C7A0-42F9-4E84-90E7-A7F3AE57FD0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A49B65CC-8667-4C5E-9383-4E40F826C05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23F36E1-4181-43AF-B2FC-BC970A5F1E2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E29881C-4E8A-4BF4-B246-3979C077BA7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F963FDD-EF42-47EE-A0B3-56B609CBC6B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8B975C35-49CE-4CF2-A55B-00F44067339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a:extLst>
              <a:ext uri="{FF2B5EF4-FFF2-40B4-BE49-F238E27FC236}">
                <a16:creationId xmlns:a16="http://schemas.microsoft.com/office/drawing/2014/main" id="{980F02B5-3D52-46BC-9B62-5160D706E53D}"/>
              </a:ext>
            </a:extLst>
          </p:cNvPr>
          <p:cNvGrpSpPr>
            <a:grpSpLocks/>
          </p:cNvGrpSpPr>
          <p:nvPr/>
        </p:nvGrpSpPr>
        <p:grpSpPr bwMode="auto">
          <a:xfrm>
            <a:off x="0" y="3902075"/>
            <a:ext cx="3400425" cy="2949575"/>
            <a:chOff x="0" y="2458"/>
            <a:chExt cx="2142" cy="1858"/>
          </a:xfrm>
        </p:grpSpPr>
        <p:sp>
          <p:nvSpPr>
            <p:cNvPr id="414723" name="Freeform 3">
              <a:extLst>
                <a:ext uri="{FF2B5EF4-FFF2-40B4-BE49-F238E27FC236}">
                  <a16:creationId xmlns:a16="http://schemas.microsoft.com/office/drawing/2014/main" id="{9C6E8C2B-D1AF-4325-8A4D-FBEA64A4F421}"/>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4" name="Freeform 4">
              <a:extLst>
                <a:ext uri="{FF2B5EF4-FFF2-40B4-BE49-F238E27FC236}">
                  <a16:creationId xmlns:a16="http://schemas.microsoft.com/office/drawing/2014/main" id="{71FD0F3D-35F8-49DA-B07B-977D8C281E3A}"/>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5" name="Freeform 5">
              <a:extLst>
                <a:ext uri="{FF2B5EF4-FFF2-40B4-BE49-F238E27FC236}">
                  <a16:creationId xmlns:a16="http://schemas.microsoft.com/office/drawing/2014/main" id="{DFB68FF4-A783-47E6-8010-EF91BBEFED87}"/>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6" name="Freeform 6">
              <a:extLst>
                <a:ext uri="{FF2B5EF4-FFF2-40B4-BE49-F238E27FC236}">
                  <a16:creationId xmlns:a16="http://schemas.microsoft.com/office/drawing/2014/main" id="{90DA3121-F4F9-470B-A167-0B372201E3BE}"/>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16396" name="Oval 7">
              <a:extLst>
                <a:ext uri="{FF2B5EF4-FFF2-40B4-BE49-F238E27FC236}">
                  <a16:creationId xmlns:a16="http://schemas.microsoft.com/office/drawing/2014/main" id="{258EBF42-FDDF-4BCD-BE70-9C0D39B62306}"/>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16397" name="Oval 8">
              <a:extLst>
                <a:ext uri="{FF2B5EF4-FFF2-40B4-BE49-F238E27FC236}">
                  <a16:creationId xmlns:a16="http://schemas.microsoft.com/office/drawing/2014/main" id="{331D8957-7CA9-47C0-92E8-DBEF485AB037}"/>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16398" name="Oval 9">
              <a:extLst>
                <a:ext uri="{FF2B5EF4-FFF2-40B4-BE49-F238E27FC236}">
                  <a16:creationId xmlns:a16="http://schemas.microsoft.com/office/drawing/2014/main" id="{97F4D383-4F18-4D64-9A31-82816C698C02}"/>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grpSp>
      <p:sp>
        <p:nvSpPr>
          <p:cNvPr id="414730" name="Rectangle 10">
            <a:extLst>
              <a:ext uri="{FF2B5EF4-FFF2-40B4-BE49-F238E27FC236}">
                <a16:creationId xmlns:a16="http://schemas.microsoft.com/office/drawing/2014/main" id="{73A3A50C-3FDF-4181-A506-5C7D454E6159}"/>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4731" name="Rectangle 11">
            <a:extLst>
              <a:ext uri="{FF2B5EF4-FFF2-40B4-BE49-F238E27FC236}">
                <a16:creationId xmlns:a16="http://schemas.microsoft.com/office/drawing/2014/main" id="{11EACF99-2046-4637-A3E5-A9950D7743F1}"/>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a:extLst>
              <a:ext uri="{FF2B5EF4-FFF2-40B4-BE49-F238E27FC236}">
                <a16:creationId xmlns:a16="http://schemas.microsoft.com/office/drawing/2014/main" id="{5E2E2169-2F7D-484B-9716-6B58A0F5358C}"/>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4733" name="Rectangle 13">
            <a:extLst>
              <a:ext uri="{FF2B5EF4-FFF2-40B4-BE49-F238E27FC236}">
                <a16:creationId xmlns:a16="http://schemas.microsoft.com/office/drawing/2014/main" id="{F81C3524-9C6F-43BF-893B-A36A1EC1C45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4734" name="Rectangle 14">
            <a:extLst>
              <a:ext uri="{FF2B5EF4-FFF2-40B4-BE49-F238E27FC236}">
                <a16:creationId xmlns:a16="http://schemas.microsoft.com/office/drawing/2014/main" id="{1E30B5D5-232B-46F5-9843-98318DF2785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95795B68-7E13-4A12-94CA-2AC4049BCB9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24" r:id="rId1"/>
    <p:sldLayoutId id="2147494625" r:id="rId2"/>
    <p:sldLayoutId id="2147494626" r:id="rId3"/>
    <p:sldLayoutId id="2147494627" r:id="rId4"/>
    <p:sldLayoutId id="2147494628" r:id="rId5"/>
    <p:sldLayoutId id="2147494629" r:id="rId6"/>
    <p:sldLayoutId id="2147494630" r:id="rId7"/>
    <p:sldLayoutId id="2147494631" r:id="rId8"/>
    <p:sldLayoutId id="2147494632" r:id="rId9"/>
    <p:sldLayoutId id="2147494633" r:id="rId10"/>
    <p:sldLayoutId id="2147494634"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D9F6878-CB47-48D0-902B-E6DCAC8EFDE1}"/>
              </a:ext>
            </a:extLst>
          </p:cNvPr>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a:extLst>
              <a:ext uri="{FF2B5EF4-FFF2-40B4-BE49-F238E27FC236}">
                <a16:creationId xmlns:a16="http://schemas.microsoft.com/office/drawing/2014/main" id="{33B8E40C-E24B-4972-B7B0-A6F742B944A7}"/>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a:extLst>
              <a:ext uri="{FF2B5EF4-FFF2-40B4-BE49-F238E27FC236}">
                <a16:creationId xmlns:a16="http://schemas.microsoft.com/office/drawing/2014/main" id="{A1FB07D6-0B80-49BE-A0ED-35E016B8CF2D}"/>
              </a:ext>
            </a:extLst>
          </p:cNvPr>
          <p:cNvSpPr>
            <a:spLocks noGrp="1" noChangeArrowheads="1"/>
          </p:cNvSpPr>
          <p:nvPr>
            <p:ph type="dt" sz="half" idx="2"/>
          </p:nvPr>
        </p:nvSpPr>
        <p:spPr bwMode="auto">
          <a:xfrm>
            <a:off x="685800" y="6248400"/>
            <a:ext cx="1905000" cy="4572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pitchFamily="34" charset="0"/>
                <a:ea typeface="MS Pゴシック"/>
              </a:defRPr>
            </a:lvl1pPr>
          </a:lstStyle>
          <a:p>
            <a:pPr>
              <a:defRPr/>
            </a:pPr>
            <a:endParaRPr lang="en-US" altLang="en-US"/>
          </a:p>
        </p:txBody>
      </p:sp>
      <p:sp>
        <p:nvSpPr>
          <p:cNvPr id="394245" name="Rectangle 5">
            <a:extLst>
              <a:ext uri="{FF2B5EF4-FFF2-40B4-BE49-F238E27FC236}">
                <a16:creationId xmlns:a16="http://schemas.microsoft.com/office/drawing/2014/main" id="{058B72FE-6107-4FC4-BEC7-B269C3441AB3}"/>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pitchFamily="34" charset="0"/>
                <a:ea typeface="MS Pゴシック"/>
              </a:defRPr>
            </a:lvl1pPr>
          </a:lstStyle>
          <a:p>
            <a:pPr>
              <a:defRPr/>
            </a:pPr>
            <a:endParaRPr lang="en-US" altLang="en-US"/>
          </a:p>
        </p:txBody>
      </p:sp>
      <p:sp>
        <p:nvSpPr>
          <p:cNvPr id="394246" name="Rectangle 6">
            <a:extLst>
              <a:ext uri="{FF2B5EF4-FFF2-40B4-BE49-F238E27FC236}">
                <a16:creationId xmlns:a16="http://schemas.microsoft.com/office/drawing/2014/main" id="{E7414705-1B3D-4648-91BC-7C1C18F0C14A}"/>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anose="020B0502020202020204" pitchFamily="34" charset="0"/>
                <a:ea typeface="MS Pゴシック"/>
              </a:defRPr>
            </a:lvl1pPr>
          </a:lstStyle>
          <a:p>
            <a:fld id="{1DBA54EF-1C02-45DF-A93E-7D9BA046E1F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35" r:id="rId1"/>
    <p:sldLayoutId id="2147494636" r:id="rId2"/>
    <p:sldLayoutId id="2147494637" r:id="rId3"/>
    <p:sldLayoutId id="2147494638" r:id="rId4"/>
    <p:sldLayoutId id="2147494639" r:id="rId5"/>
    <p:sldLayoutId id="2147494640" r:id="rId6"/>
    <p:sldLayoutId id="2147494641" r:id="rId7"/>
    <p:sldLayoutId id="2147494642" r:id="rId8"/>
    <p:sldLayoutId id="2147494643" r:id="rId9"/>
    <p:sldLayoutId id="2147494644" r:id="rId10"/>
    <p:sldLayoutId id="2147494645"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SzPct val="85000"/>
        <a:buFont typeface="Wingdings" panose="05000000000000000000" pitchFamily="2"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a:extLst>
              <a:ext uri="{FF2B5EF4-FFF2-40B4-BE49-F238E27FC236}">
                <a16:creationId xmlns:a16="http://schemas.microsoft.com/office/drawing/2014/main" id="{5B356018-DB53-465C-AA87-C00B9BC3DDBF}"/>
              </a:ext>
            </a:extLst>
          </p:cNvPr>
          <p:cNvGrpSpPr>
            <a:grpSpLocks/>
          </p:cNvGrpSpPr>
          <p:nvPr/>
        </p:nvGrpSpPr>
        <p:grpSpPr bwMode="auto">
          <a:xfrm>
            <a:off x="228600" y="228600"/>
            <a:ext cx="8686800" cy="5943600"/>
            <a:chOff x="144" y="144"/>
            <a:chExt cx="5472" cy="3744"/>
          </a:xfrm>
        </p:grpSpPr>
        <p:sp>
          <p:nvSpPr>
            <p:cNvPr id="18440" name="Rectangle 3">
              <a:extLst>
                <a:ext uri="{FF2B5EF4-FFF2-40B4-BE49-F238E27FC236}">
                  <a16:creationId xmlns:a16="http://schemas.microsoft.com/office/drawing/2014/main" id="{D6D0B8D5-3AFE-458C-BD5E-F5BAC7E64B1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18441" name="Rectangle 4">
              <a:extLst>
                <a:ext uri="{FF2B5EF4-FFF2-40B4-BE49-F238E27FC236}">
                  <a16:creationId xmlns:a16="http://schemas.microsoft.com/office/drawing/2014/main" id="{42CD0269-B4E4-41AF-95EA-F1D9AE3D2724}"/>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18442" name="Line 5">
              <a:extLst>
                <a:ext uri="{FF2B5EF4-FFF2-40B4-BE49-F238E27FC236}">
                  <a16:creationId xmlns:a16="http://schemas.microsoft.com/office/drawing/2014/main" id="{2D82181F-AF84-4AFF-87A3-B8329F30D4E7}"/>
                </a:ext>
              </a:extLst>
            </p:cNvPr>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SG"/>
            </a:p>
          </p:txBody>
        </p:sp>
      </p:grpSp>
      <p:sp>
        <p:nvSpPr>
          <p:cNvPr id="18435" name="Rectangle 6">
            <a:extLst>
              <a:ext uri="{FF2B5EF4-FFF2-40B4-BE49-F238E27FC236}">
                <a16:creationId xmlns:a16="http://schemas.microsoft.com/office/drawing/2014/main" id="{E15B25EA-ED64-4C08-A781-31C92930E352}"/>
              </a:ext>
            </a:extLst>
          </p:cNvPr>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8436" name="Rectangle 7">
            <a:extLst>
              <a:ext uri="{FF2B5EF4-FFF2-40B4-BE49-F238E27FC236}">
                <a16:creationId xmlns:a16="http://schemas.microsoft.com/office/drawing/2014/main" id="{8FAF58B6-996E-49FA-99F0-3E399CD506C7}"/>
              </a:ext>
            </a:extLst>
          </p:cNvPr>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632" name="Rectangle 8">
            <a:extLst>
              <a:ext uri="{FF2B5EF4-FFF2-40B4-BE49-F238E27FC236}">
                <a16:creationId xmlns:a16="http://schemas.microsoft.com/office/drawing/2014/main" id="{1701F64A-DCE8-446F-8047-2A99FC081866}"/>
              </a:ext>
            </a:extLst>
          </p:cNvPr>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stStyle>
          <a:p>
            <a:pPr>
              <a:defRPr/>
            </a:pPr>
            <a:endParaRPr lang="en-US"/>
          </a:p>
        </p:txBody>
      </p:sp>
      <p:sp>
        <p:nvSpPr>
          <p:cNvPr id="410633" name="Rectangle 9">
            <a:extLst>
              <a:ext uri="{FF2B5EF4-FFF2-40B4-BE49-F238E27FC236}">
                <a16:creationId xmlns:a16="http://schemas.microsoft.com/office/drawing/2014/main" id="{4C6641B1-A1C6-4EA4-B8B8-529B2DAC6606}"/>
              </a:ext>
            </a:extLst>
          </p:cNvPr>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stStyle>
          <a:p>
            <a:pPr>
              <a:defRPr/>
            </a:pPr>
            <a:endParaRPr lang="en-US"/>
          </a:p>
        </p:txBody>
      </p:sp>
      <p:sp>
        <p:nvSpPr>
          <p:cNvPr id="410634" name="Rectangle 10">
            <a:extLst>
              <a:ext uri="{FF2B5EF4-FFF2-40B4-BE49-F238E27FC236}">
                <a16:creationId xmlns:a16="http://schemas.microsoft.com/office/drawing/2014/main" id="{7BE8F6D6-BFE1-4902-B669-42696AD4BCEA}"/>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070BC459-E003-4361-982F-13A78883D13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46" r:id="rId1"/>
    <p:sldLayoutId id="2147494647" r:id="rId2"/>
    <p:sldLayoutId id="2147494648" r:id="rId3"/>
    <p:sldLayoutId id="2147494649" r:id="rId4"/>
    <p:sldLayoutId id="2147494650" r:id="rId5"/>
    <p:sldLayoutId id="2147494651" r:id="rId6"/>
    <p:sldLayoutId id="2147494652" r:id="rId7"/>
    <p:sldLayoutId id="2147494653" r:id="rId8"/>
    <p:sldLayoutId id="2147494654" r:id="rId9"/>
    <p:sldLayoutId id="2147494655" r:id="rId10"/>
    <p:sldLayoutId id="214749465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4400">
          <a:solidFill>
            <a:schemeClr val="tx2"/>
          </a:solidFill>
          <a:latin typeface="Times New Roman"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C51E76D4-18FF-418C-A1A5-210AEDE7CACC}"/>
              </a:ext>
            </a:extLst>
          </p:cNvPr>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3">
            <a:extLst>
              <a:ext uri="{FF2B5EF4-FFF2-40B4-BE49-F238E27FC236}">
                <a16:creationId xmlns:a16="http://schemas.microsoft.com/office/drawing/2014/main" id="{38937EBB-368C-4EF7-A4D1-C585612C1E20}"/>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676" name="Rectangle 4">
            <a:extLst>
              <a:ext uri="{FF2B5EF4-FFF2-40B4-BE49-F238E27FC236}">
                <a16:creationId xmlns:a16="http://schemas.microsoft.com/office/drawing/2014/main" id="{A92D1445-CBF4-4AF8-9434-538EBBE278A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8F4EC"/>
                </a:solidFill>
                <a:latin typeface="Verdana" charset="0"/>
                <a:ea typeface="ＭＳ Ｐゴシック" charset="0"/>
              </a:defRPr>
            </a:lvl1pPr>
          </a:lstStyle>
          <a:p>
            <a:pPr>
              <a:defRPr/>
            </a:pPr>
            <a:endParaRPr lang="en-US"/>
          </a:p>
        </p:txBody>
      </p:sp>
      <p:sp>
        <p:nvSpPr>
          <p:cNvPr id="412677" name="Rectangle 5">
            <a:extLst>
              <a:ext uri="{FF2B5EF4-FFF2-40B4-BE49-F238E27FC236}">
                <a16:creationId xmlns:a16="http://schemas.microsoft.com/office/drawing/2014/main" id="{F5A613A3-193A-4F9A-80A1-38F012F8526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8F4EC"/>
                </a:solidFill>
                <a:latin typeface="Verdana" charset="0"/>
                <a:ea typeface="ＭＳ Ｐゴシック" charset="0"/>
              </a:defRPr>
            </a:lvl1pPr>
          </a:lstStyle>
          <a:p>
            <a:pPr>
              <a:defRPr/>
            </a:pPr>
            <a:endParaRPr lang="en-US"/>
          </a:p>
        </p:txBody>
      </p:sp>
      <p:sp>
        <p:nvSpPr>
          <p:cNvPr id="412678" name="Rectangle 6">
            <a:extLst>
              <a:ext uri="{FF2B5EF4-FFF2-40B4-BE49-F238E27FC236}">
                <a16:creationId xmlns:a16="http://schemas.microsoft.com/office/drawing/2014/main" id="{D0779863-233F-4D02-8A2A-1870EE2BDD7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panose="020B0604030504040204" pitchFamily="34" charset="0"/>
              </a:defRPr>
            </a:lvl1pPr>
          </a:lstStyle>
          <a:p>
            <a:fld id="{CB876093-308D-4DD9-BD26-A57F3553A78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57" r:id="rId1"/>
    <p:sldLayoutId id="2147494658" r:id="rId2"/>
    <p:sldLayoutId id="2147494659" r:id="rId3"/>
    <p:sldLayoutId id="2147494660" r:id="rId4"/>
    <p:sldLayoutId id="2147494661" r:id="rId5"/>
    <p:sldLayoutId id="2147494662" r:id="rId6"/>
    <p:sldLayoutId id="2147494663" r:id="rId7"/>
    <p:sldLayoutId id="2147494664" r:id="rId8"/>
    <p:sldLayoutId id="2147494665" r:id="rId9"/>
    <p:sldLayoutId id="2147494666" r:id="rId10"/>
    <p:sldLayoutId id="21474946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panose="05000000000000000000" pitchFamily="2" charset="2"/>
        <a:buChar char=""/>
        <a:defRPr sz="2400">
          <a:solidFill>
            <a:schemeClr val="tx1"/>
          </a:solidFill>
          <a:latin typeface="+mn-lt"/>
          <a:ea typeface="ＭＳ Ｐゴシック" pitchFamily="-107" charset="-128"/>
          <a:cs typeface="Geneva" pitchFamily="19" charset="-128"/>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A927E6F-E670-45F5-BDA6-A0247FE2FAE6}"/>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051" name="Rectangle 3">
            <a:extLst>
              <a:ext uri="{FF2B5EF4-FFF2-40B4-BE49-F238E27FC236}">
                <a16:creationId xmlns:a16="http://schemas.microsoft.com/office/drawing/2014/main" id="{7856C342-3BE5-4F03-85B5-80F259A69A9A}"/>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A774B9-9675-4C31-89DE-B62AA873E343}"/>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DC0DACBD-B66F-462E-A255-5C46A67F1906}"/>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E4A8174E-A693-46E0-BC0B-81E34399303A}"/>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331CF5B6-29DE-4AB1-8ED1-2435E62A42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06" r:id="rId1"/>
    <p:sldLayoutId id="2147494207" r:id="rId2"/>
    <p:sldLayoutId id="2147494208" r:id="rId3"/>
    <p:sldLayoutId id="2147494209" r:id="rId4"/>
    <p:sldLayoutId id="2147494210" r:id="rId5"/>
    <p:sldLayoutId id="2147494211" r:id="rId6"/>
    <p:sldLayoutId id="2147494212" r:id="rId7"/>
    <p:sldLayoutId id="2147494213" r:id="rId8"/>
    <p:sldLayoutId id="2147494214" r:id="rId9"/>
    <p:sldLayoutId id="2147494215" r:id="rId10"/>
    <p:sldLayoutId id="2147494216"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61D8F088-4F4F-4F88-AE34-66B9646562A2}"/>
              </a:ext>
            </a:extLst>
          </p:cNvPr>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a:extLst>
              <a:ext uri="{FF2B5EF4-FFF2-40B4-BE49-F238E27FC236}">
                <a16:creationId xmlns:a16="http://schemas.microsoft.com/office/drawing/2014/main" id="{EB00A362-0A73-4FD5-B587-90ADF2D18E09}"/>
              </a:ext>
            </a:extLst>
          </p:cNvPr>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a:extLst>
              <a:ext uri="{FF2B5EF4-FFF2-40B4-BE49-F238E27FC236}">
                <a16:creationId xmlns:a16="http://schemas.microsoft.com/office/drawing/2014/main" id="{C7FDACF6-0B78-4DC1-8CDA-3F4F50AD674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88101" name="Rectangle 5">
            <a:extLst>
              <a:ext uri="{FF2B5EF4-FFF2-40B4-BE49-F238E27FC236}">
                <a16:creationId xmlns:a16="http://schemas.microsoft.com/office/drawing/2014/main" id="{274D79E4-5464-4B76-9B68-A163C9523B3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88102" name="Rectangle 6">
            <a:extLst>
              <a:ext uri="{FF2B5EF4-FFF2-40B4-BE49-F238E27FC236}">
                <a16:creationId xmlns:a16="http://schemas.microsoft.com/office/drawing/2014/main" id="{DDBB9A2F-D7D1-45C3-B692-AC9D5D6CEC7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1752CE90-8DB2-44C6-90FC-F4C750E0426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6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920D637-E808-4B5E-81F7-E1942300FD5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A321F645-E5B6-4986-A4F3-06216739576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0D9A3530-981D-4F8C-BAC7-C508CC78F88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6150" name="Rectangle 6">
            <a:extLst>
              <a:ext uri="{FF2B5EF4-FFF2-40B4-BE49-F238E27FC236}">
                <a16:creationId xmlns:a16="http://schemas.microsoft.com/office/drawing/2014/main" id="{219CEB08-829D-4226-A632-9345539682F0}"/>
              </a:ext>
            </a:extLst>
          </p:cNvPr>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FFFFFF"/>
                </a:solidFill>
                <a:latin typeface="Times New Roman" charset="0"/>
                <a:ea typeface="ＭＳ Ｐゴシック" charset="0"/>
                <a:cs typeface="ＭＳ Ｐゴシック"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4669" r:id="rId1"/>
  </p:sldLayoutIdLst>
  <p:txStyles>
    <p:titleStyle>
      <a:lvl1pPr algn="ctr" rtl="0" eaLnBrk="0" fontAlgn="base" hangingPunct="0">
        <a:spcBef>
          <a:spcPct val="0"/>
        </a:spcBef>
        <a:spcAft>
          <a:spcPct val="0"/>
        </a:spcAft>
        <a:defRPr sz="4000" b="1">
          <a:solidFill>
            <a:schemeClr val="bg1"/>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b="1">
          <a:solidFill>
            <a:schemeClr val="bg1"/>
          </a:solidFill>
          <a:latin typeface="Arial" pitchFamily="-112" charset="0"/>
        </a:defRPr>
      </a:lvl6pPr>
      <a:lvl7pPr marL="914400" algn="ctr" rtl="0" fontAlgn="base">
        <a:spcBef>
          <a:spcPct val="0"/>
        </a:spcBef>
        <a:spcAft>
          <a:spcPct val="0"/>
        </a:spcAft>
        <a:defRPr sz="4000" b="1">
          <a:solidFill>
            <a:schemeClr val="bg1"/>
          </a:solidFill>
          <a:latin typeface="Arial" pitchFamily="-112" charset="0"/>
        </a:defRPr>
      </a:lvl7pPr>
      <a:lvl8pPr marL="1371600" algn="ctr" rtl="0" fontAlgn="base">
        <a:spcBef>
          <a:spcPct val="0"/>
        </a:spcBef>
        <a:spcAft>
          <a:spcPct val="0"/>
        </a:spcAft>
        <a:defRPr sz="4000" b="1">
          <a:solidFill>
            <a:schemeClr val="bg1"/>
          </a:solidFill>
          <a:latin typeface="Arial" pitchFamily="-112" charset="0"/>
        </a:defRPr>
      </a:lvl8pPr>
      <a:lvl9pPr marL="1828800" algn="ctr" rtl="0" fontAlgn="base">
        <a:spcBef>
          <a:spcPct val="0"/>
        </a:spcBef>
        <a:spcAft>
          <a:spcPct val="0"/>
        </a:spcAft>
        <a:defRPr sz="4000" b="1">
          <a:solidFill>
            <a:schemeClr val="bg1"/>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3200">
          <a:solidFill>
            <a:schemeClr val="bg1"/>
          </a:solidFill>
          <a:latin typeface="Times New Roman" pitchFamily="-112" charset="0"/>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Times New Roman" pitchFamily="-112" charset="0"/>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Times New Roman" pitchFamily="-112" charset="0"/>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Times New Roman" pitchFamily="-112"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7D98717-A2E0-4ADE-8A7D-4A8DF936B370}"/>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4579" name="Rectangle 3">
            <a:extLst>
              <a:ext uri="{FF2B5EF4-FFF2-40B4-BE49-F238E27FC236}">
                <a16:creationId xmlns:a16="http://schemas.microsoft.com/office/drawing/2014/main" id="{2120E3C3-401E-4786-AF12-0FF9D6E29042}"/>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B74395-589E-4ECB-9D69-9FB111A9DAB3}"/>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CD58210-54B7-4FE0-B496-A97F3A76E228}"/>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97CD84D4-533B-4F7F-A128-08C1B23DE298}"/>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08C918F7-7741-412F-8B39-67A4F58E23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17" r:id="rId1"/>
    <p:sldLayoutId id="2147494218" r:id="rId2"/>
    <p:sldLayoutId id="2147494219" r:id="rId3"/>
    <p:sldLayoutId id="2147494220" r:id="rId4"/>
    <p:sldLayoutId id="2147494221" r:id="rId5"/>
    <p:sldLayoutId id="2147494222" r:id="rId6"/>
    <p:sldLayoutId id="2147494223" r:id="rId7"/>
    <p:sldLayoutId id="2147494224" r:id="rId8"/>
    <p:sldLayoutId id="2147494225" r:id="rId9"/>
    <p:sldLayoutId id="2147494226" r:id="rId10"/>
    <p:sldLayoutId id="2147494227"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9pPr>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01FB9CB-41EE-4E4A-BB4F-944940B2E163}"/>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603" name="Rectangle 3">
            <a:extLst>
              <a:ext uri="{FF2B5EF4-FFF2-40B4-BE49-F238E27FC236}">
                <a16:creationId xmlns:a16="http://schemas.microsoft.com/office/drawing/2014/main" id="{A3BCAFD9-BC63-47C7-8970-E05B9F1AEFE5}"/>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5B82E9-AEF8-4487-A1B8-ABE48A6FEA08}"/>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7049457-4C70-4F6B-AFC5-0E7CDBB1F31E}"/>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AF20D218-92DE-4FB3-9158-122CDB611D47}"/>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F3F46846-27DA-4EB7-8AF8-76D402EA4DD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28" r:id="rId1"/>
    <p:sldLayoutId id="2147494229" r:id="rId2"/>
    <p:sldLayoutId id="2147494230" r:id="rId3"/>
    <p:sldLayoutId id="2147494231" r:id="rId4"/>
    <p:sldLayoutId id="2147494232" r:id="rId5"/>
    <p:sldLayoutId id="2147494233" r:id="rId6"/>
    <p:sldLayoutId id="2147494234" r:id="rId7"/>
    <p:sldLayoutId id="2147494235" r:id="rId8"/>
    <p:sldLayoutId id="2147494236" r:id="rId9"/>
    <p:sldLayoutId id="2147494237" r:id="rId10"/>
    <p:sldLayoutId id="2147494238"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9pPr>
    </p:bodyStyle>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843024B-4A86-4E05-934C-400C0BC377C7}"/>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6627" name="Rectangle 3">
            <a:extLst>
              <a:ext uri="{FF2B5EF4-FFF2-40B4-BE49-F238E27FC236}">
                <a16:creationId xmlns:a16="http://schemas.microsoft.com/office/drawing/2014/main" id="{680C3302-E6D3-43D6-9F5D-186E71828BE7}"/>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DA2445-80F7-4C36-9478-CC55D5FE06B8}"/>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0C07CEB9-D7E4-4E28-A30E-34F3BC7B343B}"/>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F724D0CD-3AB6-496C-9B69-5F262A1F37CB}"/>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65CA0EE0-1AD0-45BB-806A-AE073B1FD7A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39" r:id="rId1"/>
    <p:sldLayoutId id="2147494240" r:id="rId2"/>
    <p:sldLayoutId id="2147494241" r:id="rId3"/>
    <p:sldLayoutId id="2147494242" r:id="rId4"/>
    <p:sldLayoutId id="2147494243" r:id="rId5"/>
    <p:sldLayoutId id="2147494244" r:id="rId6"/>
    <p:sldLayoutId id="2147494245" r:id="rId7"/>
    <p:sldLayoutId id="2147494246" r:id="rId8"/>
    <p:sldLayoutId id="2147494247" r:id="rId9"/>
    <p:sldLayoutId id="2147494248" r:id="rId10"/>
    <p:sldLayoutId id="2147494249"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183459CE-9C3A-4178-8D75-56AECD331438}"/>
              </a:ext>
            </a:extLst>
          </p:cNvPr>
          <p:cNvGrpSpPr>
            <a:grpSpLocks/>
          </p:cNvGrpSpPr>
          <p:nvPr/>
        </p:nvGrpSpPr>
        <p:grpSpPr bwMode="auto">
          <a:xfrm>
            <a:off x="0" y="3902075"/>
            <a:ext cx="3400425" cy="2949575"/>
            <a:chOff x="0" y="3902073"/>
            <a:chExt cx="3400425" cy="2949570"/>
          </a:xfrm>
        </p:grpSpPr>
        <p:sp>
          <p:nvSpPr>
            <p:cNvPr id="25608" name="Freeform 3">
              <a:extLst>
                <a:ext uri="{FF2B5EF4-FFF2-40B4-BE49-F238E27FC236}">
                  <a16:creationId xmlns:a16="http://schemas.microsoft.com/office/drawing/2014/main" id="{8BCD0597-5F85-419F-A25D-0DA0BBE84062}"/>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09" name="Freeform 4">
              <a:extLst>
                <a:ext uri="{FF2B5EF4-FFF2-40B4-BE49-F238E27FC236}">
                  <a16:creationId xmlns:a16="http://schemas.microsoft.com/office/drawing/2014/main" id="{5F659A11-D7E0-484A-A4E5-2934B80EE820}"/>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10" name="Freeform 5">
              <a:extLst>
                <a:ext uri="{FF2B5EF4-FFF2-40B4-BE49-F238E27FC236}">
                  <a16:creationId xmlns:a16="http://schemas.microsoft.com/office/drawing/2014/main" id="{EA5CABA5-D997-40FD-BFC3-021069169BC4}"/>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11" name="Freeform 6">
              <a:extLst>
                <a:ext uri="{FF2B5EF4-FFF2-40B4-BE49-F238E27FC236}">
                  <a16:creationId xmlns:a16="http://schemas.microsoft.com/office/drawing/2014/main" id="{2E3EC839-C218-4090-B8F7-5077883305F8}"/>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12" name="Oval 7">
              <a:extLst>
                <a:ext uri="{FF2B5EF4-FFF2-40B4-BE49-F238E27FC236}">
                  <a16:creationId xmlns:a16="http://schemas.microsoft.com/office/drawing/2014/main" id="{A487DF9A-B0F0-418C-AECB-507D3E594E85}"/>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13" name="Oval 8">
              <a:extLst>
                <a:ext uri="{FF2B5EF4-FFF2-40B4-BE49-F238E27FC236}">
                  <a16:creationId xmlns:a16="http://schemas.microsoft.com/office/drawing/2014/main" id="{E35578F7-5CAD-4780-89D1-ECE55A565920}"/>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14" name="Oval 9">
              <a:extLst>
                <a:ext uri="{FF2B5EF4-FFF2-40B4-BE49-F238E27FC236}">
                  <a16:creationId xmlns:a16="http://schemas.microsoft.com/office/drawing/2014/main" id="{9A99BD80-39C1-4E71-B593-2456B2FC375E}"/>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a:extLst>
              <a:ext uri="{FF2B5EF4-FFF2-40B4-BE49-F238E27FC236}">
                <a16:creationId xmlns:a16="http://schemas.microsoft.com/office/drawing/2014/main" id="{B6CD4EA8-5A39-475D-A598-20F9736D81AD}"/>
              </a:ext>
            </a:extLst>
          </p:cNvPr>
          <p:cNvSpPr txBox="1">
            <a:spLocks noGrp="1"/>
          </p:cNvSpPr>
          <p:nvPr>
            <p:ph type="title"/>
          </p:nvPr>
        </p:nvSpPr>
        <p:spPr>
          <a:xfrm>
            <a:off x="457200" y="277813"/>
            <a:ext cx="8229600" cy="1139825"/>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11" name="Rectangle 11">
            <a:extLst>
              <a:ext uri="{FF2B5EF4-FFF2-40B4-BE49-F238E27FC236}">
                <a16:creationId xmlns:a16="http://schemas.microsoft.com/office/drawing/2014/main" id="{FA1E5DF3-DD9E-4DC4-BF09-2A9E004D2E7E}"/>
              </a:ext>
            </a:extLst>
          </p:cNvPr>
          <p:cNvSpPr txBox="1">
            <a:spLocks noGrp="1"/>
          </p:cNvSpPr>
          <p:nvPr>
            <p:ph type="body" idx="1"/>
          </p:nvPr>
        </p:nvSpPr>
        <p:spPr>
          <a:xfrm>
            <a:off x="457200" y="1600200"/>
            <a:ext cx="8229600" cy="45307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2">
            <a:extLst>
              <a:ext uri="{FF2B5EF4-FFF2-40B4-BE49-F238E27FC236}">
                <a16:creationId xmlns:a16="http://schemas.microsoft.com/office/drawing/2014/main" id="{F4D864F0-CEEE-4F7F-B1C4-58E99D2A922A}"/>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3D775C54-2749-4F09-8182-35441CC3C0DC}"/>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84573247-573A-4F1B-99B9-82F2B4EC5AA1}"/>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E9365FB0-D0D3-4546-8885-0C43B89F20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0" r:id="rId1"/>
    <p:sldLayoutId id="2147494250" r:id="rId2"/>
    <p:sldLayoutId id="2147494251" r:id="rId3"/>
    <p:sldLayoutId id="2147494252" r:id="rId4"/>
    <p:sldLayoutId id="2147494253" r:id="rId5"/>
    <p:sldLayoutId id="2147494254" r:id="rId6"/>
    <p:sldLayoutId id="2147494255" r:id="rId7"/>
    <p:sldLayoutId id="2147494256" r:id="rId8"/>
    <p:sldLayoutId id="2147494257" r:id="rId9"/>
    <p:sldLayoutId id="2147494258" r:id="rId10"/>
    <p:sldLayoutId id="2147494259" r:id="rId11"/>
  </p:sldLayoutIdLst>
  <p:transition advTm="5000"/>
  <p:txStyles>
    <p:titleStyle>
      <a:lvl1pPr algn="ctr" rtl="0" eaLnBrk="0" fontAlgn="base" hangingPunct="0">
        <a:spcBef>
          <a:spcPct val="0"/>
        </a:spcBef>
        <a:spcAft>
          <a:spcPct val="0"/>
        </a:spcAft>
        <a:defRPr lang="en-US" sz="4400">
          <a:solidFill>
            <a:srgbClr val="FFFFFF"/>
          </a:solidFill>
          <a:effectLst>
            <a:outerShdw dist="38096" dir="2700000">
              <a:srgbClr val="000000"/>
            </a:outerShdw>
          </a:effectLst>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effectLst>
            <a:outerShdw dist="38096" dir="2700000">
              <a:srgbClr val="000000"/>
            </a:outerShdw>
          </a:effectLst>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effectLst>
            <a:outerShdw dist="38096" dir="2700000">
              <a:srgbClr val="000000"/>
            </a:outerShdw>
          </a:effectLst>
          <a:latin typeface="Arial"/>
          <a:ea typeface="ＭＳ Ｐゴシック" charset="0"/>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effectLst>
            <a:outerShdw dist="38096" dir="2700000">
              <a:srgbClr val="000000"/>
            </a:outerShdw>
          </a:effectLst>
          <a:latin typeface="Arial"/>
          <a:ea typeface="ＭＳ Ｐゴシック" charset="0"/>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9pPr>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8A6D498-9B4D-499E-8CD2-158CF5157E7B}"/>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8675" name="Rectangle 3">
            <a:extLst>
              <a:ext uri="{FF2B5EF4-FFF2-40B4-BE49-F238E27FC236}">
                <a16:creationId xmlns:a16="http://schemas.microsoft.com/office/drawing/2014/main" id="{5079127B-57FB-41C6-BE4A-BC90638717AA}"/>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1658BB-85F2-4B7B-847A-CB61725F23BA}"/>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2CA8E207-7738-44A9-9A70-3A31AAC799F4}"/>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57E8B453-6C58-4D5A-A551-4122855EB756}"/>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5B9E42B6-C945-4303-9CA6-F4423F09B8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60" r:id="rId1"/>
    <p:sldLayoutId id="2147494261" r:id="rId2"/>
    <p:sldLayoutId id="2147494262" r:id="rId3"/>
    <p:sldLayoutId id="2147494263" r:id="rId4"/>
    <p:sldLayoutId id="2147494264" r:id="rId5"/>
    <p:sldLayoutId id="2147494265" r:id="rId6"/>
    <p:sldLayoutId id="2147494266" r:id="rId7"/>
    <p:sldLayoutId id="2147494267" r:id="rId8"/>
    <p:sldLayoutId id="2147494268" r:id="rId9"/>
    <p:sldLayoutId id="2147494269" r:id="rId10"/>
    <p:sldLayoutId id="2147494270"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9473076-B4AF-4A61-9118-50FA600AB52E}"/>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9699" name="Rectangle 3">
            <a:extLst>
              <a:ext uri="{FF2B5EF4-FFF2-40B4-BE49-F238E27FC236}">
                <a16:creationId xmlns:a16="http://schemas.microsoft.com/office/drawing/2014/main" id="{C03E5CA2-0064-48D8-8D2D-9DB9AC3CFD7D}"/>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52E4A7-EEF4-4695-955B-5908D1BE3FAC}"/>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2B246435-A798-46DC-A0BC-B39BDED19001}"/>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A5B35C56-B2CB-4FD7-8AEA-01A4CF065308}"/>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7957F34E-B0E3-41E5-A113-6295C620BC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71" r:id="rId1"/>
    <p:sldLayoutId id="2147494272" r:id="rId2"/>
    <p:sldLayoutId id="2147494273" r:id="rId3"/>
    <p:sldLayoutId id="2147494274" r:id="rId4"/>
    <p:sldLayoutId id="2147494275" r:id="rId5"/>
    <p:sldLayoutId id="2147494276" r:id="rId6"/>
    <p:sldLayoutId id="2147494277" r:id="rId7"/>
    <p:sldLayoutId id="2147494278" r:id="rId8"/>
    <p:sldLayoutId id="2147494279" r:id="rId9"/>
    <p:sldLayoutId id="2147494280" r:id="rId10"/>
    <p:sldLayoutId id="2147494281"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ED37C97-DFC3-4A0E-A301-3E045B273D84}"/>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0723" name="Rectangle 3">
            <a:extLst>
              <a:ext uri="{FF2B5EF4-FFF2-40B4-BE49-F238E27FC236}">
                <a16:creationId xmlns:a16="http://schemas.microsoft.com/office/drawing/2014/main" id="{A35CF5EA-6295-4CBE-9FB0-5B34B54A9756}"/>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CF6E1C-83E4-421C-8314-5E14C8E4E649}"/>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80F52D8-F06C-4126-B66C-7124C09FEF2A}"/>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6B5D1CA8-0650-414F-BB82-667B04159CC7}"/>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6C80928A-DA02-4575-82F2-A54E33CB06E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82" r:id="rId1"/>
    <p:sldLayoutId id="2147494283" r:id="rId2"/>
    <p:sldLayoutId id="2147494284" r:id="rId3"/>
    <p:sldLayoutId id="2147494285" r:id="rId4"/>
    <p:sldLayoutId id="2147494286" r:id="rId5"/>
    <p:sldLayoutId id="2147494287" r:id="rId6"/>
    <p:sldLayoutId id="2147494288" r:id="rId7"/>
    <p:sldLayoutId id="2147494289" r:id="rId8"/>
    <p:sldLayoutId id="2147494290" r:id="rId9"/>
    <p:sldLayoutId id="2147494291" r:id="rId10"/>
    <p:sldLayoutId id="2147494292"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0F718A8-62CD-445F-84F3-2BDA7FC0C273}"/>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747" name="Rectangle 3">
            <a:extLst>
              <a:ext uri="{FF2B5EF4-FFF2-40B4-BE49-F238E27FC236}">
                <a16:creationId xmlns:a16="http://schemas.microsoft.com/office/drawing/2014/main" id="{6F2EA2CB-7AB6-4B2F-9178-CE86ABFE38A9}"/>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93A78F-57F8-4EF0-8D9E-E4B704BF9BD6}"/>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6D29FAD-A70C-4947-9A90-7E7E591E4904}"/>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79CD335-86F1-4EBA-AE37-B3647B88B5EB}"/>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A9ECB6DB-8E31-4F3F-A0C9-64402429F3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93" r:id="rId1"/>
    <p:sldLayoutId id="2147494294" r:id="rId2"/>
    <p:sldLayoutId id="2147494295" r:id="rId3"/>
    <p:sldLayoutId id="2147494296" r:id="rId4"/>
    <p:sldLayoutId id="2147494297" r:id="rId5"/>
    <p:sldLayoutId id="2147494298" r:id="rId6"/>
    <p:sldLayoutId id="2147494299" r:id="rId7"/>
    <p:sldLayoutId id="2147494300" r:id="rId8"/>
    <p:sldLayoutId id="2147494301" r:id="rId9"/>
    <p:sldLayoutId id="2147494302" r:id="rId10"/>
    <p:sldLayoutId id="2147494303"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3B6D4FB8-6C4A-4BBE-AB39-7871D448FC0A}"/>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7C79C43B-D38E-42B6-BD20-090FA89922FB}"/>
              </a:ext>
            </a:extLst>
          </p:cNvPr>
          <p:cNvSpPr>
            <a:spLocks noGrp="1" noChangeArrowheads="1"/>
          </p:cNvSpPr>
          <p:nvPr>
            <p:ph type="body" idx="1"/>
          </p:nvPr>
        </p:nvSpPr>
        <p:spPr bwMode="auto">
          <a:xfrm>
            <a:off x="1752600" y="2438400"/>
            <a:ext cx="7162800" cy="3429000"/>
          </a:xfrm>
          <a:prstGeom prst="rect">
            <a:avLst/>
          </a:prstGeom>
          <a:noFill/>
          <a:ln>
            <a:noFill/>
          </a:ln>
          <a:effectLst>
            <a:outerShdw blurRad="635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E7477091-E20C-4997-AA36-B6EAC9397BDD}"/>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09" name="Rectangle 5">
            <a:extLst>
              <a:ext uri="{FF2B5EF4-FFF2-40B4-BE49-F238E27FC236}">
                <a16:creationId xmlns:a16="http://schemas.microsoft.com/office/drawing/2014/main" id="{5D82A27C-3042-4144-82BE-8B5AE3A366A6}"/>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10" name="Rectangle 6">
            <a:extLst>
              <a:ext uri="{FF2B5EF4-FFF2-40B4-BE49-F238E27FC236}">
                <a16:creationId xmlns:a16="http://schemas.microsoft.com/office/drawing/2014/main" id="{4AA86747-115C-4BDF-812F-F72ADF66D2FB}"/>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A3C00636-30FF-434A-B5BF-B03DCB5756F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50" r:id="rId1"/>
    <p:sldLayoutId id="2147494551" r:id="rId2"/>
    <p:sldLayoutId id="2147494552" r:id="rId3"/>
    <p:sldLayoutId id="2147494553" r:id="rId4"/>
    <p:sldLayoutId id="2147494554" r:id="rId5"/>
    <p:sldLayoutId id="2147494555" r:id="rId6"/>
    <p:sldLayoutId id="2147494556" r:id="rId7"/>
    <p:sldLayoutId id="2147494557" r:id="rId8"/>
    <p:sldLayoutId id="2147494558" r:id="rId9"/>
    <p:sldLayoutId id="2147494559" r:id="rId10"/>
    <p:sldLayoutId id="21474945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DD96D7D-4222-4E41-9556-2F72A8A528B0}"/>
              </a:ext>
            </a:extLst>
          </p:cNvPr>
          <p:cNvSpPr txBox="1">
            <a:spLocks noGrp="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ctr" anchorCtr="0" compatLnSpc="1">
            <a:prstTxWarp prst="textNoShape">
              <a:avLst/>
            </a:prstTxWarp>
          </a:bodyPr>
          <a:lstStyle/>
          <a:p>
            <a:pPr lvl="0"/>
            <a:r>
              <a:rPr lang="en-US" altLang="en-US"/>
              <a:t>Click to edit Master title style</a:t>
            </a:r>
          </a:p>
        </p:txBody>
      </p:sp>
      <p:sp>
        <p:nvSpPr>
          <p:cNvPr id="30723" name="Rectangle 3">
            <a:extLst>
              <a:ext uri="{FF2B5EF4-FFF2-40B4-BE49-F238E27FC236}">
                <a16:creationId xmlns:a16="http://schemas.microsoft.com/office/drawing/2014/main" id="{613BDC43-484A-4675-8023-2FD2B3A68CDA}"/>
              </a:ext>
            </a:extLst>
          </p:cNvPr>
          <p:cNvSpPr txBox="1">
            <a:spLocks noGrp="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2">
            <a:extLst>
              <a:ext uri="{FF2B5EF4-FFF2-40B4-BE49-F238E27FC236}">
                <a16:creationId xmlns:a16="http://schemas.microsoft.com/office/drawing/2014/main" id="{DBD4CED9-2C43-4794-9CBC-73DC73CD041B}"/>
              </a:ext>
            </a:extLst>
          </p:cNvPr>
          <p:cNvSpPr txBox="1">
            <a:spLocks noGrp="1"/>
          </p:cNvSpPr>
          <p:nvPr>
            <p:ph type="dt" sz="half" idx="2"/>
          </p:nvPr>
        </p:nvSpPr>
        <p:spPr>
          <a:xfrm>
            <a:off x="685800" y="6400800"/>
            <a:ext cx="2209800" cy="457200"/>
          </a:xfrm>
          <a:prstGeom prst="rect">
            <a:avLst/>
          </a:prstGeom>
          <a:noFill/>
          <a:ln>
            <a:noFill/>
          </a:ln>
        </p:spPr>
        <p:txBody>
          <a:bodyPr vert="horz" wrap="square" lIns="92070" tIns="46040" rIns="92070" bIns="46040" numCol="1" anchor="ctr" anchorCtr="0" compatLnSpc="1">
            <a:prstTxWarp prst="textNoShape">
              <a:avLst/>
            </a:prstTxWarp>
          </a:bodyPr>
          <a:lstStyle>
            <a:lvl1pPr eaLnBrk="1" hangingPunct="1">
              <a:defRPr sz="1400" b="1">
                <a:solidFill>
                  <a:srgbClr val="238D89"/>
                </a:solidFill>
                <a:latin typeface="Calibri"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3">
            <a:extLst>
              <a:ext uri="{FF2B5EF4-FFF2-40B4-BE49-F238E27FC236}">
                <a16:creationId xmlns:a16="http://schemas.microsoft.com/office/drawing/2014/main" id="{9576A8D3-C172-403F-8E0C-B6BF8AC4EB01}"/>
              </a:ext>
            </a:extLst>
          </p:cNvPr>
          <p:cNvSpPr txBox="1">
            <a:spLocks noGrp="1"/>
          </p:cNvSpPr>
          <p:nvPr>
            <p:ph type="ftr" sz="quarter" idx="3"/>
          </p:nvPr>
        </p:nvSpPr>
        <p:spPr>
          <a:xfrm>
            <a:off x="2971800" y="6400800"/>
            <a:ext cx="3429000" cy="457200"/>
          </a:xfrm>
          <a:prstGeom prst="rect">
            <a:avLst/>
          </a:prstGeom>
          <a:noFill/>
          <a:ln>
            <a:noFill/>
          </a:ln>
        </p:spPr>
        <p:txBody>
          <a:bodyPr vert="horz" wrap="square" lIns="92070" tIns="46040" rIns="92070" bIns="46040" numCol="1" anchor="ctr" anchorCtr="1" compatLnSpc="1">
            <a:prstTxWarp prst="textNoShape">
              <a:avLst/>
            </a:prstTxWarp>
          </a:bodyPr>
          <a:lstStyle>
            <a:lvl1pPr algn="ctr" eaLnBrk="1" hangingPunct="1">
              <a:defRPr sz="1400" b="1">
                <a:solidFill>
                  <a:srgbClr val="238D89"/>
                </a:solidFill>
                <a:latin typeface="Calibri"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4">
            <a:extLst>
              <a:ext uri="{FF2B5EF4-FFF2-40B4-BE49-F238E27FC236}">
                <a16:creationId xmlns:a16="http://schemas.microsoft.com/office/drawing/2014/main" id="{30C11D32-A72D-4911-9305-022FD95F9DF8}"/>
              </a:ext>
            </a:extLst>
          </p:cNvPr>
          <p:cNvSpPr txBox="1">
            <a:spLocks noGrp="1"/>
          </p:cNvSpPr>
          <p:nvPr>
            <p:ph type="sldNum" sz="quarter" idx="4"/>
          </p:nvPr>
        </p:nvSpPr>
        <p:spPr>
          <a:xfrm>
            <a:off x="6553200" y="6400800"/>
            <a:ext cx="1917700" cy="457200"/>
          </a:xfrm>
          <a:prstGeom prst="rect">
            <a:avLst/>
          </a:prstGeom>
          <a:noFill/>
          <a:ln>
            <a:noFill/>
          </a:ln>
        </p:spPr>
        <p:txBody>
          <a:bodyPr vert="horz" wrap="square" lIns="92070" tIns="46040" rIns="92070" bIns="46040" numCol="1" anchor="ctr" anchorCtr="0" compatLnSpc="1">
            <a:prstTxWarp prst="textNoShape">
              <a:avLst/>
            </a:prstTxWarp>
          </a:bodyPr>
          <a:lstStyle>
            <a:lvl1pPr algn="r" eaLnBrk="1" hangingPunct="1">
              <a:defRPr sz="1400" b="1">
                <a:solidFill>
                  <a:srgbClr val="238D89"/>
                </a:solidFill>
                <a:latin typeface="Calibri" panose="020F0502020204030204" pitchFamily="34" charset="0"/>
              </a:defRPr>
            </a:lvl1pPr>
          </a:lstStyle>
          <a:p>
            <a:fld id="{6E31AEF1-431C-4776-A2F6-4E8BC6B5DB7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04" r:id="rId1"/>
  </p:sldLayoutIdLst>
  <p:transition/>
  <p:txStyles>
    <p:titleStyle>
      <a:lvl1pPr algn="l" rtl="0" eaLnBrk="0" fontAlgn="base" hangingPunct="0">
        <a:lnSpc>
          <a:spcPct val="90000"/>
        </a:lnSpc>
        <a:spcBef>
          <a:spcPts val="1100"/>
        </a:spcBef>
        <a:spcAft>
          <a:spcPct val="0"/>
        </a:spcAft>
        <a:defRPr lang="en-US" sz="4400">
          <a:solidFill>
            <a:srgbClr val="FF9900"/>
          </a:solidFill>
          <a:latin typeface="Arial" charset="0"/>
          <a:ea typeface="ＭＳ Ｐゴシック" charset="0"/>
          <a:cs typeface="ＭＳ Ｐゴシック" charset="0"/>
        </a:defRPr>
      </a:lvl1pPr>
      <a:lvl2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2pPr>
      <a:lvl3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3pPr>
      <a:lvl4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4pPr>
      <a:lvl5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5pPr>
      <a:lvl6pPr marL="4572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6pPr>
      <a:lvl7pPr marL="9144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7pPr>
      <a:lvl8pPr marL="13716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8pPr>
      <a:lvl9pPr marL="18288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9pPr>
    </p:titleStyle>
    <p:bodyStyle>
      <a:lvl1pPr marL="342900" indent="-342900" algn="l" rtl="0" eaLnBrk="0" fontAlgn="base" hangingPunct="0">
        <a:lnSpc>
          <a:spcPct val="90000"/>
        </a:lnSpc>
        <a:spcBef>
          <a:spcPts val="800"/>
        </a:spcBef>
        <a:spcAft>
          <a:spcPct val="0"/>
        </a:spcAft>
        <a:buClr>
          <a:srgbClr val="FF9900"/>
        </a:buClr>
        <a:buSzPct val="65000"/>
        <a:buFont typeface="Wingdings" panose="05000000000000000000" pitchFamily="2" charset="2"/>
        <a:buChar char="l"/>
        <a:defRPr lang="en-US" sz="3200">
          <a:solidFill>
            <a:srgbClr val="FFFFFF"/>
          </a:solidFill>
          <a:latin typeface="Arial" charset="0"/>
          <a:ea typeface="ＭＳ Ｐゴシック" charset="0"/>
          <a:cs typeface="ＭＳ Ｐゴシック" charset="0"/>
        </a:defRPr>
      </a:lvl1pPr>
      <a:lvl2pPr marL="742950" lvl="1" indent="-285750" algn="l" rtl="0" eaLnBrk="0" fontAlgn="base" hangingPunct="0">
        <a:lnSpc>
          <a:spcPct val="90000"/>
        </a:lnSpc>
        <a:spcBef>
          <a:spcPts val="700"/>
        </a:spcBef>
        <a:spcAft>
          <a:spcPct val="0"/>
        </a:spcAft>
        <a:buClr>
          <a:srgbClr val="FF9900"/>
        </a:buClr>
        <a:buSzPct val="65000"/>
        <a:buFont typeface="Wingdings" panose="05000000000000000000" pitchFamily="2" charset="2"/>
        <a:buChar char="l"/>
        <a:defRPr lang="en-US" sz="2800">
          <a:solidFill>
            <a:srgbClr val="FFFFFF"/>
          </a:solidFill>
          <a:latin typeface="Arial" charset="0"/>
          <a:ea typeface="ＭＳ Ｐゴシック" charset="0"/>
        </a:defRPr>
      </a:lvl2pPr>
      <a:lvl3pPr marL="1143000" lvl="2" indent="-228600" algn="l" rtl="0" eaLnBrk="0" fontAlgn="base" hangingPunct="0">
        <a:lnSpc>
          <a:spcPct val="90000"/>
        </a:lnSpc>
        <a:spcBef>
          <a:spcPts val="600"/>
        </a:spcBef>
        <a:spcAft>
          <a:spcPct val="0"/>
        </a:spcAft>
        <a:buClr>
          <a:srgbClr val="FF9900"/>
        </a:buClr>
        <a:buSzPct val="65000"/>
        <a:buFont typeface="Wingdings" panose="05000000000000000000" pitchFamily="2" charset="2"/>
        <a:buChar char="l"/>
        <a:defRPr lang="en-US" sz="2400">
          <a:solidFill>
            <a:srgbClr val="FFFFFF"/>
          </a:solidFill>
          <a:latin typeface="Arial" charset="0"/>
          <a:ea typeface="ＭＳ Ｐゴシック" charset="0"/>
        </a:defRPr>
      </a:lvl3pPr>
      <a:lvl4pPr marL="1600200" lvl="3" indent="-228600" algn="l" rtl="0" eaLnBrk="0" fontAlgn="base" hangingPunct="0">
        <a:lnSpc>
          <a:spcPct val="90000"/>
        </a:lnSpc>
        <a:spcBef>
          <a:spcPts val="500"/>
        </a:spcBef>
        <a:spcAft>
          <a:spcPct val="0"/>
        </a:spcAft>
        <a:buClr>
          <a:srgbClr val="FF9900"/>
        </a:buClr>
        <a:buSzPct val="65000"/>
        <a:buFont typeface="Wingdings" panose="05000000000000000000" pitchFamily="2" charset="2"/>
        <a:buChar char="l"/>
        <a:defRPr lang="en-US" sz="2000">
          <a:solidFill>
            <a:srgbClr val="FFFFFF"/>
          </a:solidFill>
          <a:latin typeface="Arial" charset="0"/>
          <a:ea typeface="ＭＳ Ｐゴシック" charset="0"/>
        </a:defRPr>
      </a:lvl4pPr>
      <a:lvl5pPr marL="2057400" lvl="4" indent="-228600" algn="l" rtl="0" eaLnBrk="0" fontAlgn="base" hangingPunct="0">
        <a:lnSpc>
          <a:spcPct val="90000"/>
        </a:lnSpc>
        <a:spcBef>
          <a:spcPts val="500"/>
        </a:spcBef>
        <a:spcAft>
          <a:spcPct val="0"/>
        </a:spcAft>
        <a:buClr>
          <a:srgbClr val="FF9900"/>
        </a:buClr>
        <a:buSzPct val="65000"/>
        <a:buFont typeface="Wingdings" panose="05000000000000000000" pitchFamily="2" charset="2"/>
        <a:buChar char="l"/>
        <a:defRPr lang="en-US" sz="2000">
          <a:solidFill>
            <a:srgbClr val="FFFFFF"/>
          </a:solidFill>
          <a:latin typeface="Arial" charset="0"/>
          <a:ea typeface="ＭＳ Ｐゴシック" charset="0"/>
        </a:defRPr>
      </a:lvl5pPr>
      <a:lvl6pPr marL="25146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6pPr>
      <a:lvl7pPr marL="29718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7pPr>
      <a:lvl8pPr marL="34290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8pPr>
      <a:lvl9pPr marL="38862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9pPr>
    </p:bodyStyle>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882796C-B331-433E-8D9B-8FAB558A22CD}"/>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4819" name="Rectangle 3">
            <a:extLst>
              <a:ext uri="{FF2B5EF4-FFF2-40B4-BE49-F238E27FC236}">
                <a16:creationId xmlns:a16="http://schemas.microsoft.com/office/drawing/2014/main" id="{5F1E31E6-16B9-4853-AE07-62162C5E6B60}"/>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312072-3984-434B-99BE-D1669F28ABEF}"/>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D64D0AF5-32AC-4050-BDF2-A312EBA3463D}"/>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4690CDCC-039A-4AF7-99F5-1DBDA2E0192C}"/>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2C125E3F-C503-47F7-BC7A-D21EDF085C0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05" r:id="rId1"/>
    <p:sldLayoutId id="2147494306" r:id="rId2"/>
    <p:sldLayoutId id="2147494307" r:id="rId3"/>
    <p:sldLayoutId id="2147494308" r:id="rId4"/>
    <p:sldLayoutId id="2147494309" r:id="rId5"/>
    <p:sldLayoutId id="2147494310" r:id="rId6"/>
    <p:sldLayoutId id="2147494311" r:id="rId7"/>
    <p:sldLayoutId id="2147494312" r:id="rId8"/>
    <p:sldLayoutId id="2147494313" r:id="rId9"/>
    <p:sldLayoutId id="2147494314" r:id="rId10"/>
    <p:sldLayoutId id="2147494315"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056823AF-41FC-4193-918F-75222B09B6FF}"/>
              </a:ext>
            </a:extLst>
          </p:cNvPr>
          <p:cNvGrpSpPr>
            <a:grpSpLocks/>
          </p:cNvGrpSpPr>
          <p:nvPr/>
        </p:nvGrpSpPr>
        <p:grpSpPr bwMode="auto">
          <a:xfrm>
            <a:off x="0" y="3902075"/>
            <a:ext cx="3400425" cy="2949575"/>
            <a:chOff x="0" y="3902073"/>
            <a:chExt cx="3400425" cy="2949570"/>
          </a:xfrm>
        </p:grpSpPr>
        <p:sp>
          <p:nvSpPr>
            <p:cNvPr id="32776" name="Freeform 3">
              <a:extLst>
                <a:ext uri="{FF2B5EF4-FFF2-40B4-BE49-F238E27FC236}">
                  <a16:creationId xmlns:a16="http://schemas.microsoft.com/office/drawing/2014/main" id="{338B3BD0-3C77-4439-B300-471D91AD656D}"/>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77" name="Freeform 4">
              <a:extLst>
                <a:ext uri="{FF2B5EF4-FFF2-40B4-BE49-F238E27FC236}">
                  <a16:creationId xmlns:a16="http://schemas.microsoft.com/office/drawing/2014/main" id="{42D9C532-B44F-403E-964C-5C17373EEE17}"/>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78" name="Freeform 5">
              <a:extLst>
                <a:ext uri="{FF2B5EF4-FFF2-40B4-BE49-F238E27FC236}">
                  <a16:creationId xmlns:a16="http://schemas.microsoft.com/office/drawing/2014/main" id="{1EEA2E44-DD80-4040-8B68-A67C72481AE9}"/>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79" name="Freeform 6">
              <a:extLst>
                <a:ext uri="{FF2B5EF4-FFF2-40B4-BE49-F238E27FC236}">
                  <a16:creationId xmlns:a16="http://schemas.microsoft.com/office/drawing/2014/main" id="{6CA5B389-BF1F-4C76-9AB0-6F90AFCED35A}"/>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80" name="Oval 7">
              <a:extLst>
                <a:ext uri="{FF2B5EF4-FFF2-40B4-BE49-F238E27FC236}">
                  <a16:creationId xmlns:a16="http://schemas.microsoft.com/office/drawing/2014/main" id="{09E6F63C-FA26-4987-9B74-F4DD34A9E001}"/>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81" name="Oval 8">
              <a:extLst>
                <a:ext uri="{FF2B5EF4-FFF2-40B4-BE49-F238E27FC236}">
                  <a16:creationId xmlns:a16="http://schemas.microsoft.com/office/drawing/2014/main" id="{924B37C9-6D1D-4BA1-9B2A-B850D01BC96F}"/>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82" name="Oval 9">
              <a:extLst>
                <a:ext uri="{FF2B5EF4-FFF2-40B4-BE49-F238E27FC236}">
                  <a16:creationId xmlns:a16="http://schemas.microsoft.com/office/drawing/2014/main" id="{EC96069B-3DDD-4E15-8E6B-0689BC8F662E}"/>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a:extLst>
              <a:ext uri="{FF2B5EF4-FFF2-40B4-BE49-F238E27FC236}">
                <a16:creationId xmlns:a16="http://schemas.microsoft.com/office/drawing/2014/main" id="{0139CF25-0F6D-45D5-B4D1-070264278A22}"/>
              </a:ext>
            </a:extLst>
          </p:cNvPr>
          <p:cNvSpPr txBox="1">
            <a:spLocks noGrp="1"/>
          </p:cNvSpPr>
          <p:nvPr>
            <p:ph type="title"/>
          </p:nvPr>
        </p:nvSpPr>
        <p:spPr>
          <a:xfrm>
            <a:off x="457200" y="277813"/>
            <a:ext cx="8229600" cy="1139825"/>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11" name="Rectangle 11">
            <a:extLst>
              <a:ext uri="{FF2B5EF4-FFF2-40B4-BE49-F238E27FC236}">
                <a16:creationId xmlns:a16="http://schemas.microsoft.com/office/drawing/2014/main" id="{A61F3B78-C0AC-4F75-A7A7-22BE7BA5BD7B}"/>
              </a:ext>
            </a:extLst>
          </p:cNvPr>
          <p:cNvSpPr txBox="1">
            <a:spLocks noGrp="1"/>
          </p:cNvSpPr>
          <p:nvPr>
            <p:ph type="body" idx="1"/>
          </p:nvPr>
        </p:nvSpPr>
        <p:spPr>
          <a:xfrm>
            <a:off x="457200" y="1600200"/>
            <a:ext cx="8229600" cy="45307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2">
            <a:extLst>
              <a:ext uri="{FF2B5EF4-FFF2-40B4-BE49-F238E27FC236}">
                <a16:creationId xmlns:a16="http://schemas.microsoft.com/office/drawing/2014/main" id="{1D9BD23D-BEFF-4AC9-9340-F2710D1D3E9D}"/>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041309BF-B19C-4815-AC52-E18BFE0A304B}"/>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1E3195FA-C11A-45DF-8A32-713F4A224DCB}"/>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2193347E-072E-4137-8AFB-4E470DB93E5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1" r:id="rId1"/>
    <p:sldLayoutId id="2147494316" r:id="rId2"/>
    <p:sldLayoutId id="2147494317" r:id="rId3"/>
    <p:sldLayoutId id="2147494318" r:id="rId4"/>
    <p:sldLayoutId id="2147494319" r:id="rId5"/>
    <p:sldLayoutId id="2147494320" r:id="rId6"/>
    <p:sldLayoutId id="2147494321" r:id="rId7"/>
    <p:sldLayoutId id="2147494322" r:id="rId8"/>
    <p:sldLayoutId id="2147494323" r:id="rId9"/>
    <p:sldLayoutId id="2147494324" r:id="rId10"/>
    <p:sldLayoutId id="2147494325" r:id="rId11"/>
  </p:sldLayoutIdLst>
  <p:transition advTm="5000"/>
  <p:txStyles>
    <p:titleStyle>
      <a:lvl1pPr algn="ctr" rtl="0" eaLnBrk="0" fontAlgn="base" hangingPunct="0">
        <a:spcBef>
          <a:spcPct val="0"/>
        </a:spcBef>
        <a:spcAft>
          <a:spcPct val="0"/>
        </a:spcAft>
        <a:defRPr lang="en-US" sz="4400">
          <a:solidFill>
            <a:srgbClr val="FFFFFF"/>
          </a:solidFill>
          <a:effectLst>
            <a:outerShdw dist="38096" dir="2700000">
              <a:srgbClr val="000000"/>
            </a:outerShdw>
          </a:effectLst>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effectLst>
            <a:outerShdw dist="38096" dir="2700000">
              <a:srgbClr val="000000"/>
            </a:outerShdw>
          </a:effectLst>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effectLst>
            <a:outerShdw dist="38096" dir="2700000">
              <a:srgbClr val="000000"/>
            </a:outerShdw>
          </a:effectLst>
          <a:latin typeface="Arial"/>
          <a:ea typeface="ＭＳ Ｐゴシック" charset="0"/>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effectLst>
            <a:outerShdw dist="38096" dir="2700000">
              <a:srgbClr val="000000"/>
            </a:outerShdw>
          </a:effectLst>
          <a:latin typeface="Arial"/>
          <a:ea typeface="ＭＳ Ｐゴシック" charset="0"/>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9pPr>
    </p:bodyStyle>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3794" name="Group 2">
            <a:extLst>
              <a:ext uri="{FF2B5EF4-FFF2-40B4-BE49-F238E27FC236}">
                <a16:creationId xmlns:a16="http://schemas.microsoft.com/office/drawing/2014/main" id="{A898EBD9-59EC-415A-BE9B-E29589720B0D}"/>
              </a:ext>
            </a:extLst>
          </p:cNvPr>
          <p:cNvGrpSpPr>
            <a:grpSpLocks/>
          </p:cNvGrpSpPr>
          <p:nvPr/>
        </p:nvGrpSpPr>
        <p:grpSpPr bwMode="auto">
          <a:xfrm>
            <a:off x="0" y="3902075"/>
            <a:ext cx="3400425" cy="2949575"/>
            <a:chOff x="0" y="3902073"/>
            <a:chExt cx="3400425" cy="2949570"/>
          </a:xfrm>
        </p:grpSpPr>
        <p:sp>
          <p:nvSpPr>
            <p:cNvPr id="33800" name="Freeform 3">
              <a:extLst>
                <a:ext uri="{FF2B5EF4-FFF2-40B4-BE49-F238E27FC236}">
                  <a16:creationId xmlns:a16="http://schemas.microsoft.com/office/drawing/2014/main" id="{759FC1DF-012A-44F6-8C68-0156ED2B1E03}"/>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1" name="Freeform 4">
              <a:extLst>
                <a:ext uri="{FF2B5EF4-FFF2-40B4-BE49-F238E27FC236}">
                  <a16:creationId xmlns:a16="http://schemas.microsoft.com/office/drawing/2014/main" id="{FE73C859-DE0B-43C6-8B08-4AF20A121ABF}"/>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2" name="Freeform 5">
              <a:extLst>
                <a:ext uri="{FF2B5EF4-FFF2-40B4-BE49-F238E27FC236}">
                  <a16:creationId xmlns:a16="http://schemas.microsoft.com/office/drawing/2014/main" id="{C2A7510D-C706-484E-8003-E0FBF80752BB}"/>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3" name="Freeform 6">
              <a:extLst>
                <a:ext uri="{FF2B5EF4-FFF2-40B4-BE49-F238E27FC236}">
                  <a16:creationId xmlns:a16="http://schemas.microsoft.com/office/drawing/2014/main" id="{8CBC7DAA-B094-4690-BFFC-689DA47B6092}"/>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4" name="Oval 7">
              <a:extLst>
                <a:ext uri="{FF2B5EF4-FFF2-40B4-BE49-F238E27FC236}">
                  <a16:creationId xmlns:a16="http://schemas.microsoft.com/office/drawing/2014/main" id="{42C7D39D-32A6-4A1C-852F-1826FC3D46EA}"/>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5" name="Oval 8">
              <a:extLst>
                <a:ext uri="{FF2B5EF4-FFF2-40B4-BE49-F238E27FC236}">
                  <a16:creationId xmlns:a16="http://schemas.microsoft.com/office/drawing/2014/main" id="{CE5C4B59-DBFA-41DD-86A5-8983EA675880}"/>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6" name="Oval 9">
              <a:extLst>
                <a:ext uri="{FF2B5EF4-FFF2-40B4-BE49-F238E27FC236}">
                  <a16:creationId xmlns:a16="http://schemas.microsoft.com/office/drawing/2014/main" id="{268D4A73-DAA4-42EC-A13C-7758E39069A6}"/>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a:extLst>
              <a:ext uri="{FF2B5EF4-FFF2-40B4-BE49-F238E27FC236}">
                <a16:creationId xmlns:a16="http://schemas.microsoft.com/office/drawing/2014/main" id="{0659B351-0C5B-413F-8471-93C66DBE5F96}"/>
              </a:ext>
            </a:extLst>
          </p:cNvPr>
          <p:cNvSpPr txBox="1">
            <a:spLocks noGrp="1"/>
          </p:cNvSpPr>
          <p:nvPr>
            <p:ph type="title"/>
          </p:nvPr>
        </p:nvSpPr>
        <p:spPr>
          <a:xfrm>
            <a:off x="457200" y="277813"/>
            <a:ext cx="8229600" cy="1139825"/>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11" name="Rectangle 11">
            <a:extLst>
              <a:ext uri="{FF2B5EF4-FFF2-40B4-BE49-F238E27FC236}">
                <a16:creationId xmlns:a16="http://schemas.microsoft.com/office/drawing/2014/main" id="{4AFFF910-5809-4D93-8D92-23BC96974B26}"/>
              </a:ext>
            </a:extLst>
          </p:cNvPr>
          <p:cNvSpPr txBox="1">
            <a:spLocks noGrp="1"/>
          </p:cNvSpPr>
          <p:nvPr>
            <p:ph type="body" idx="1"/>
          </p:nvPr>
        </p:nvSpPr>
        <p:spPr>
          <a:xfrm>
            <a:off x="457200" y="1600200"/>
            <a:ext cx="8229600" cy="45307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2">
            <a:extLst>
              <a:ext uri="{FF2B5EF4-FFF2-40B4-BE49-F238E27FC236}">
                <a16:creationId xmlns:a16="http://schemas.microsoft.com/office/drawing/2014/main" id="{509AAB8E-126C-4B7C-8A7A-164DE3908F4F}"/>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68538456-E29B-4CA5-8AF5-F0C871B66956}"/>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34495FE9-B188-4B36-89DD-1687B9AE236F}"/>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5D683FE3-F6C3-4616-ADF0-242F9AEDAB4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2" r:id="rId1"/>
    <p:sldLayoutId id="2147494326" r:id="rId2"/>
    <p:sldLayoutId id="2147494327" r:id="rId3"/>
    <p:sldLayoutId id="2147494328" r:id="rId4"/>
    <p:sldLayoutId id="2147494329" r:id="rId5"/>
    <p:sldLayoutId id="2147494330" r:id="rId6"/>
    <p:sldLayoutId id="2147494331" r:id="rId7"/>
    <p:sldLayoutId id="2147494332" r:id="rId8"/>
    <p:sldLayoutId id="2147494333" r:id="rId9"/>
    <p:sldLayoutId id="2147494334" r:id="rId10"/>
    <p:sldLayoutId id="2147494335" r:id="rId11"/>
  </p:sldLayoutIdLst>
  <p:transition advTm="5000"/>
  <p:txStyles>
    <p:titleStyle>
      <a:lvl1pPr algn="ctr" rtl="0" eaLnBrk="0" fontAlgn="base" hangingPunct="0">
        <a:spcBef>
          <a:spcPct val="0"/>
        </a:spcBef>
        <a:spcAft>
          <a:spcPct val="0"/>
        </a:spcAft>
        <a:defRPr lang="en-US" sz="4400">
          <a:solidFill>
            <a:srgbClr val="FFFFFF"/>
          </a:solidFill>
          <a:effectLst>
            <a:outerShdw dist="38096" dir="2700000">
              <a:srgbClr val="000000"/>
            </a:outerShdw>
          </a:effectLst>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effectLst>
            <a:outerShdw dist="38096" dir="2700000">
              <a:srgbClr val="000000"/>
            </a:outerShdw>
          </a:effectLst>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effectLst>
            <a:outerShdw dist="38096" dir="2700000">
              <a:srgbClr val="000000"/>
            </a:outerShdw>
          </a:effectLst>
          <a:latin typeface="Arial"/>
          <a:ea typeface="ＭＳ Ｐゴシック" charset="0"/>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effectLst>
            <a:outerShdw dist="38096" dir="2700000">
              <a:srgbClr val="000000"/>
            </a:outerShdw>
          </a:effectLst>
          <a:latin typeface="Arial"/>
          <a:ea typeface="ＭＳ Ｐゴシック" charset="0"/>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9pPr>
    </p:bodyStyle>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818" name="Group 2">
            <a:extLst>
              <a:ext uri="{FF2B5EF4-FFF2-40B4-BE49-F238E27FC236}">
                <a16:creationId xmlns:a16="http://schemas.microsoft.com/office/drawing/2014/main" id="{1BD40FA8-D664-4488-B676-3FDAD68A3128}"/>
              </a:ext>
            </a:extLst>
          </p:cNvPr>
          <p:cNvGrpSpPr>
            <a:grpSpLocks/>
          </p:cNvGrpSpPr>
          <p:nvPr/>
        </p:nvGrpSpPr>
        <p:grpSpPr bwMode="auto">
          <a:xfrm>
            <a:off x="0" y="3902075"/>
            <a:ext cx="3400425" cy="2949575"/>
            <a:chOff x="0" y="3902073"/>
            <a:chExt cx="3400425" cy="2949570"/>
          </a:xfrm>
        </p:grpSpPr>
        <p:sp>
          <p:nvSpPr>
            <p:cNvPr id="34824" name="Freeform 3">
              <a:extLst>
                <a:ext uri="{FF2B5EF4-FFF2-40B4-BE49-F238E27FC236}">
                  <a16:creationId xmlns:a16="http://schemas.microsoft.com/office/drawing/2014/main" id="{A8F4ECAD-739A-402C-A3C7-29971324F8F3}"/>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25" name="Freeform 4">
              <a:extLst>
                <a:ext uri="{FF2B5EF4-FFF2-40B4-BE49-F238E27FC236}">
                  <a16:creationId xmlns:a16="http://schemas.microsoft.com/office/drawing/2014/main" id="{6EFB1D6B-6222-4B5B-8FF0-15DC66456F6B}"/>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26" name="Freeform 5">
              <a:extLst>
                <a:ext uri="{FF2B5EF4-FFF2-40B4-BE49-F238E27FC236}">
                  <a16:creationId xmlns:a16="http://schemas.microsoft.com/office/drawing/2014/main" id="{1AA0C08A-8155-48D4-B639-5D331782E813}"/>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27" name="Freeform 6">
              <a:extLst>
                <a:ext uri="{FF2B5EF4-FFF2-40B4-BE49-F238E27FC236}">
                  <a16:creationId xmlns:a16="http://schemas.microsoft.com/office/drawing/2014/main" id="{12DFB9C3-3C64-4612-8FD5-6CC8D1A9F93F}"/>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28" name="Oval 7">
              <a:extLst>
                <a:ext uri="{FF2B5EF4-FFF2-40B4-BE49-F238E27FC236}">
                  <a16:creationId xmlns:a16="http://schemas.microsoft.com/office/drawing/2014/main" id="{E7403EE0-5E9F-4D9F-B967-47AEA690ACE0}"/>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29" name="Oval 8">
              <a:extLst>
                <a:ext uri="{FF2B5EF4-FFF2-40B4-BE49-F238E27FC236}">
                  <a16:creationId xmlns:a16="http://schemas.microsoft.com/office/drawing/2014/main" id="{69D90F5C-81A5-4E35-9DC1-26CD487E1E39}"/>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30" name="Oval 9">
              <a:extLst>
                <a:ext uri="{FF2B5EF4-FFF2-40B4-BE49-F238E27FC236}">
                  <a16:creationId xmlns:a16="http://schemas.microsoft.com/office/drawing/2014/main" id="{1EFFA684-D56E-422A-99CA-085CC97F90DE}"/>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a:extLst>
              <a:ext uri="{FF2B5EF4-FFF2-40B4-BE49-F238E27FC236}">
                <a16:creationId xmlns:a16="http://schemas.microsoft.com/office/drawing/2014/main" id="{459E2BED-2C40-4FA2-8A2F-8706A8B530B3}"/>
              </a:ext>
            </a:extLst>
          </p:cNvPr>
          <p:cNvSpPr txBox="1">
            <a:spLocks noGrp="1"/>
          </p:cNvSpPr>
          <p:nvPr>
            <p:ph type="title"/>
          </p:nvPr>
        </p:nvSpPr>
        <p:spPr>
          <a:xfrm>
            <a:off x="457200" y="277813"/>
            <a:ext cx="8229600" cy="1139825"/>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11" name="Rectangle 11">
            <a:extLst>
              <a:ext uri="{FF2B5EF4-FFF2-40B4-BE49-F238E27FC236}">
                <a16:creationId xmlns:a16="http://schemas.microsoft.com/office/drawing/2014/main" id="{CE1A9DFE-E04C-4B99-9F77-9E17AB945C5B}"/>
              </a:ext>
            </a:extLst>
          </p:cNvPr>
          <p:cNvSpPr txBox="1">
            <a:spLocks noGrp="1"/>
          </p:cNvSpPr>
          <p:nvPr>
            <p:ph type="body" idx="1"/>
          </p:nvPr>
        </p:nvSpPr>
        <p:spPr>
          <a:xfrm>
            <a:off x="457200" y="1600200"/>
            <a:ext cx="8229600" cy="45307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2">
            <a:extLst>
              <a:ext uri="{FF2B5EF4-FFF2-40B4-BE49-F238E27FC236}">
                <a16:creationId xmlns:a16="http://schemas.microsoft.com/office/drawing/2014/main" id="{84849799-2EA1-413E-9841-A684966F2C12}"/>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01A1F7A1-C60F-4AEA-96C8-801D7994747C}"/>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35B7EBE5-89FB-4390-878D-70BE8A868ED6}"/>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17608598-3A82-43E3-8754-EE0F1152749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3" r:id="rId1"/>
    <p:sldLayoutId id="2147494336" r:id="rId2"/>
    <p:sldLayoutId id="2147494337" r:id="rId3"/>
    <p:sldLayoutId id="2147494338" r:id="rId4"/>
    <p:sldLayoutId id="2147494339" r:id="rId5"/>
    <p:sldLayoutId id="2147494340" r:id="rId6"/>
    <p:sldLayoutId id="2147494341" r:id="rId7"/>
    <p:sldLayoutId id="2147494342" r:id="rId8"/>
    <p:sldLayoutId id="2147494343" r:id="rId9"/>
    <p:sldLayoutId id="2147494344" r:id="rId10"/>
    <p:sldLayoutId id="2147494345" r:id="rId11"/>
  </p:sldLayoutIdLst>
  <p:transition advTm="5000"/>
  <p:txStyles>
    <p:titleStyle>
      <a:lvl1pPr algn="ctr" rtl="0" eaLnBrk="0" fontAlgn="base" hangingPunct="0">
        <a:spcBef>
          <a:spcPct val="0"/>
        </a:spcBef>
        <a:spcAft>
          <a:spcPct val="0"/>
        </a:spcAft>
        <a:defRPr lang="en-US" sz="4400">
          <a:solidFill>
            <a:srgbClr val="FFFFFF"/>
          </a:solidFill>
          <a:effectLst>
            <a:outerShdw dist="38096" dir="2700000">
              <a:srgbClr val="000000"/>
            </a:outerShdw>
          </a:effectLst>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effectLst>
            <a:outerShdw dist="38096" dir="2700000">
              <a:srgbClr val="000000"/>
            </a:outerShdw>
          </a:effectLst>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effectLst>
            <a:outerShdw dist="38096" dir="2700000">
              <a:srgbClr val="000000"/>
            </a:outerShdw>
          </a:effectLst>
          <a:latin typeface="Arial"/>
          <a:ea typeface="ＭＳ Ｐゴシック" charset="0"/>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effectLst>
            <a:outerShdw dist="38096" dir="2700000">
              <a:srgbClr val="000000"/>
            </a:outerShdw>
          </a:effectLst>
          <a:latin typeface="Arial"/>
          <a:ea typeface="ＭＳ Ｐゴシック" charset="0"/>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9pPr>
    </p:bodyStyle>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5842" name="Group 2">
            <a:extLst>
              <a:ext uri="{FF2B5EF4-FFF2-40B4-BE49-F238E27FC236}">
                <a16:creationId xmlns:a16="http://schemas.microsoft.com/office/drawing/2014/main" id="{A01C037B-CDE4-4FEE-A8B6-440210B68E3D}"/>
              </a:ext>
            </a:extLst>
          </p:cNvPr>
          <p:cNvGrpSpPr>
            <a:grpSpLocks/>
          </p:cNvGrpSpPr>
          <p:nvPr/>
        </p:nvGrpSpPr>
        <p:grpSpPr bwMode="auto">
          <a:xfrm>
            <a:off x="0" y="3902075"/>
            <a:ext cx="3400425" cy="2949575"/>
            <a:chOff x="0" y="3902073"/>
            <a:chExt cx="3400425" cy="2949570"/>
          </a:xfrm>
        </p:grpSpPr>
        <p:sp>
          <p:nvSpPr>
            <p:cNvPr id="35848" name="Freeform 3">
              <a:extLst>
                <a:ext uri="{FF2B5EF4-FFF2-40B4-BE49-F238E27FC236}">
                  <a16:creationId xmlns:a16="http://schemas.microsoft.com/office/drawing/2014/main" id="{5F63F6A4-EC39-4D91-BD3B-B3860B1D6398}"/>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49" name="Freeform 4">
              <a:extLst>
                <a:ext uri="{FF2B5EF4-FFF2-40B4-BE49-F238E27FC236}">
                  <a16:creationId xmlns:a16="http://schemas.microsoft.com/office/drawing/2014/main" id="{D3573FEC-4A4A-4575-8A3A-F8A988E38366}"/>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50" name="Freeform 5">
              <a:extLst>
                <a:ext uri="{FF2B5EF4-FFF2-40B4-BE49-F238E27FC236}">
                  <a16:creationId xmlns:a16="http://schemas.microsoft.com/office/drawing/2014/main" id="{8B9B7FA5-F3F5-44ED-B7C9-5B8B1E942343}"/>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51" name="Freeform 6">
              <a:extLst>
                <a:ext uri="{FF2B5EF4-FFF2-40B4-BE49-F238E27FC236}">
                  <a16:creationId xmlns:a16="http://schemas.microsoft.com/office/drawing/2014/main" id="{9FBF2989-53D0-4BA2-9388-2F36D54DE919}"/>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52" name="Oval 7">
              <a:extLst>
                <a:ext uri="{FF2B5EF4-FFF2-40B4-BE49-F238E27FC236}">
                  <a16:creationId xmlns:a16="http://schemas.microsoft.com/office/drawing/2014/main" id="{B37E00AA-8132-42D2-9466-6DFD1C37AA83}"/>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53" name="Oval 8">
              <a:extLst>
                <a:ext uri="{FF2B5EF4-FFF2-40B4-BE49-F238E27FC236}">
                  <a16:creationId xmlns:a16="http://schemas.microsoft.com/office/drawing/2014/main" id="{A7318784-7377-4B34-BE97-781136F8E0AD}"/>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54" name="Oval 9">
              <a:extLst>
                <a:ext uri="{FF2B5EF4-FFF2-40B4-BE49-F238E27FC236}">
                  <a16:creationId xmlns:a16="http://schemas.microsoft.com/office/drawing/2014/main" id="{987B15B0-FC42-409D-B811-DFDEF2F0F8BC}"/>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a:extLst>
              <a:ext uri="{FF2B5EF4-FFF2-40B4-BE49-F238E27FC236}">
                <a16:creationId xmlns:a16="http://schemas.microsoft.com/office/drawing/2014/main" id="{060F6A1F-1858-4135-8AE7-B07B655601B9}"/>
              </a:ext>
            </a:extLst>
          </p:cNvPr>
          <p:cNvSpPr txBox="1">
            <a:spLocks noGrp="1"/>
          </p:cNvSpPr>
          <p:nvPr>
            <p:ph type="title"/>
          </p:nvPr>
        </p:nvSpPr>
        <p:spPr>
          <a:xfrm>
            <a:off x="457200" y="277813"/>
            <a:ext cx="8229600" cy="1139825"/>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11" name="Rectangle 11">
            <a:extLst>
              <a:ext uri="{FF2B5EF4-FFF2-40B4-BE49-F238E27FC236}">
                <a16:creationId xmlns:a16="http://schemas.microsoft.com/office/drawing/2014/main" id="{3D35D4B6-5B2D-441B-9F41-B62AFBC7D43B}"/>
              </a:ext>
            </a:extLst>
          </p:cNvPr>
          <p:cNvSpPr txBox="1">
            <a:spLocks noGrp="1"/>
          </p:cNvSpPr>
          <p:nvPr>
            <p:ph type="body" idx="1"/>
          </p:nvPr>
        </p:nvSpPr>
        <p:spPr>
          <a:xfrm>
            <a:off x="457200" y="1600200"/>
            <a:ext cx="8229600" cy="45307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2">
            <a:extLst>
              <a:ext uri="{FF2B5EF4-FFF2-40B4-BE49-F238E27FC236}">
                <a16:creationId xmlns:a16="http://schemas.microsoft.com/office/drawing/2014/main" id="{717455BB-709D-4A46-9DB4-527995FFA39F}"/>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8EE12664-5C75-4B62-8CCD-0FB06B6E19A7}"/>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898FBC34-E641-47F2-AF6A-A4B876D7D65F}"/>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77FE5CA1-0554-4E92-B473-7EEBD67222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4" r:id="rId1"/>
    <p:sldLayoutId id="2147494346" r:id="rId2"/>
    <p:sldLayoutId id="2147494347" r:id="rId3"/>
    <p:sldLayoutId id="2147494348" r:id="rId4"/>
    <p:sldLayoutId id="2147494349" r:id="rId5"/>
    <p:sldLayoutId id="2147494350" r:id="rId6"/>
    <p:sldLayoutId id="2147494351" r:id="rId7"/>
    <p:sldLayoutId id="2147494352" r:id="rId8"/>
    <p:sldLayoutId id="2147494353" r:id="rId9"/>
    <p:sldLayoutId id="2147494354" r:id="rId10"/>
    <p:sldLayoutId id="2147494355" r:id="rId11"/>
  </p:sldLayoutIdLst>
  <p:transition advTm="5000"/>
  <p:txStyles>
    <p:titleStyle>
      <a:lvl1pPr algn="ctr" rtl="0" eaLnBrk="0" fontAlgn="base" hangingPunct="0">
        <a:spcBef>
          <a:spcPct val="0"/>
        </a:spcBef>
        <a:spcAft>
          <a:spcPct val="0"/>
        </a:spcAft>
        <a:defRPr lang="en-US" sz="4400">
          <a:solidFill>
            <a:srgbClr val="FFFFFF"/>
          </a:solidFill>
          <a:effectLst>
            <a:outerShdw dist="38096" dir="2700000">
              <a:srgbClr val="000000"/>
            </a:outerShdw>
          </a:effectLst>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effectLst>
            <a:outerShdw dist="38096" dir="2700000">
              <a:srgbClr val="000000"/>
            </a:outerShdw>
          </a:effectLst>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effectLst>
            <a:outerShdw dist="38096" dir="2700000">
              <a:srgbClr val="000000"/>
            </a:outerShdw>
          </a:effectLst>
          <a:latin typeface="Arial"/>
          <a:ea typeface="ＭＳ Ｐゴシック" charset="0"/>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effectLst>
            <a:outerShdw dist="38096" dir="2700000">
              <a:srgbClr val="000000"/>
            </a:outerShdw>
          </a:effectLst>
          <a:latin typeface="Arial"/>
          <a:ea typeface="ＭＳ Ｐゴシック" charset="0"/>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9pPr>
    </p:bodyStyle>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3EBC4C89-E836-494F-9FE2-FA4A0A70AC8B}"/>
              </a:ext>
            </a:extLst>
          </p:cNvPr>
          <p:cNvGrpSpPr>
            <a:grpSpLocks/>
          </p:cNvGrpSpPr>
          <p:nvPr/>
        </p:nvGrpSpPr>
        <p:grpSpPr bwMode="auto">
          <a:xfrm>
            <a:off x="228600" y="228600"/>
            <a:ext cx="8686800" cy="5943600"/>
            <a:chOff x="228600" y="228600"/>
            <a:chExt cx="8686800" cy="5943600"/>
          </a:xfrm>
        </p:grpSpPr>
        <p:sp>
          <p:nvSpPr>
            <p:cNvPr id="36872" name="Rectangle 3">
              <a:extLst>
                <a:ext uri="{FF2B5EF4-FFF2-40B4-BE49-F238E27FC236}">
                  <a16:creationId xmlns:a16="http://schemas.microsoft.com/office/drawing/2014/main" id="{F1847EED-6B2A-43C0-A07F-5B88CE91E762}"/>
                </a:ext>
              </a:extLst>
            </p:cNvPr>
            <p:cNvSpPr>
              <a:spLocks noChangeArrowheads="1"/>
            </p:cNvSpPr>
            <p:nvPr/>
          </p:nvSpPr>
          <p:spPr bwMode="auto">
            <a:xfrm>
              <a:off x="228600" y="228600"/>
              <a:ext cx="8686800" cy="5943600"/>
            </a:xfrm>
            <a:prstGeom prst="rect">
              <a:avLst/>
            </a:prstGeom>
            <a:solidFill>
              <a:srgbClr val="000000"/>
            </a:solidFill>
            <a:ln w="4444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36873" name="Rectangle 4">
              <a:extLst>
                <a:ext uri="{FF2B5EF4-FFF2-40B4-BE49-F238E27FC236}">
                  <a16:creationId xmlns:a16="http://schemas.microsoft.com/office/drawing/2014/main" id="{24A9DC5A-2220-4171-8856-61985697CBD3}"/>
                </a:ext>
              </a:extLst>
            </p:cNvPr>
            <p:cNvSpPr>
              <a:spLocks noChangeArrowheads="1"/>
            </p:cNvSpPr>
            <p:nvPr/>
          </p:nvSpPr>
          <p:spPr bwMode="auto">
            <a:xfrm>
              <a:off x="306388" y="306388"/>
              <a:ext cx="8529637" cy="5770562"/>
            </a:xfrm>
            <a:prstGeom prst="rect">
              <a:avLst/>
            </a:prstGeom>
            <a:solidFill>
              <a:srgbClr val="000000"/>
            </a:solidFill>
            <a:ln w="952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36874" name="Line 5">
              <a:extLst>
                <a:ext uri="{FF2B5EF4-FFF2-40B4-BE49-F238E27FC236}">
                  <a16:creationId xmlns:a16="http://schemas.microsoft.com/office/drawing/2014/main" id="{BC1D1359-DEBD-4591-835D-5569D1F2FBF3}"/>
                </a:ext>
              </a:extLst>
            </p:cNvPr>
            <p:cNvSpPr>
              <a:spLocks/>
            </p:cNvSpPr>
            <p:nvPr/>
          </p:nvSpPr>
          <p:spPr bwMode="auto">
            <a:xfrm>
              <a:off x="533400" y="1733550"/>
              <a:ext cx="8153400" cy="0"/>
            </a:xfrm>
            <a:custGeom>
              <a:avLst/>
              <a:gdLst>
                <a:gd name="T0" fmla="*/ 4076700 w 8153400"/>
                <a:gd name="T1" fmla="*/ 8153400 w 8153400"/>
                <a:gd name="T2" fmla="*/ 4076700 w 8153400"/>
                <a:gd name="T3" fmla="*/ 0 w 8153400"/>
                <a:gd name="T4" fmla="*/ 0 w 8153400"/>
                <a:gd name="T5" fmla="*/ 8153400 w 8153400"/>
                <a:gd name="T6" fmla="*/ 17694720 60000 65536"/>
                <a:gd name="T7" fmla="*/ 0 60000 65536"/>
                <a:gd name="T8" fmla="*/ 5898240 60000 65536"/>
                <a:gd name="T9" fmla="*/ 11796480 60000 65536"/>
                <a:gd name="T10" fmla="*/ 5898240 60000 65536"/>
                <a:gd name="T11" fmla="*/ 17694720 60000 65536"/>
                <a:gd name="T12" fmla="*/ 0 w 8153400"/>
                <a:gd name="T13" fmla="*/ 8153400 w 8153400"/>
              </a:gdLst>
              <a:ahLst/>
              <a:cxnLst>
                <a:cxn ang="T6">
                  <a:pos x="T0" y="0"/>
                </a:cxn>
                <a:cxn ang="T7">
                  <a:pos x="T1" y="0"/>
                </a:cxn>
                <a:cxn ang="T8">
                  <a:pos x="T2" y="0"/>
                </a:cxn>
                <a:cxn ang="T9">
                  <a:pos x="T3" y="0"/>
                </a:cxn>
                <a:cxn ang="T10">
                  <a:pos x="T4" y="0"/>
                </a:cxn>
                <a:cxn ang="T11">
                  <a:pos x="T5" y="0"/>
                </a:cxn>
              </a:cxnLst>
              <a:rect l="T12" t="0" r="T13" b="0"/>
              <a:pathLst>
                <a:path w="8153400">
                  <a:moveTo>
                    <a:pt x="0" y="0"/>
                  </a:moveTo>
                  <a:lnTo>
                    <a:pt x="8153400" y="1"/>
                  </a:lnTo>
                </a:path>
              </a:pathLst>
            </a:custGeom>
            <a:noFill/>
            <a:ln w="12701">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anchorCtr="1"/>
            <a:lstStyle/>
            <a:p>
              <a:endParaRPr lang="en-SG"/>
            </a:p>
          </p:txBody>
        </p:sp>
      </p:grpSp>
      <p:sp>
        <p:nvSpPr>
          <p:cNvPr id="36867" name="Rectangle 6">
            <a:extLst>
              <a:ext uri="{FF2B5EF4-FFF2-40B4-BE49-F238E27FC236}">
                <a16:creationId xmlns:a16="http://schemas.microsoft.com/office/drawing/2014/main" id="{0FF3D301-3B49-48B9-9A5A-C974BA36140C}"/>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6868" name="Rectangle 7">
            <a:extLst>
              <a:ext uri="{FF2B5EF4-FFF2-40B4-BE49-F238E27FC236}">
                <a16:creationId xmlns:a16="http://schemas.microsoft.com/office/drawing/2014/main" id="{ACB91988-077F-4794-AB7A-1A3F8E0FDE70}"/>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BECE4DBB-E41C-491D-86A6-1694EC07BB04}"/>
              </a:ext>
            </a:extLst>
          </p:cNvPr>
          <p:cNvSpPr txBox="1">
            <a:spLocks noGrp="1"/>
          </p:cNvSpPr>
          <p:nvPr>
            <p:ph type="dt" sz="half" idx="2"/>
          </p:nvPr>
        </p:nvSpPr>
        <p:spPr>
          <a:xfrm>
            <a:off x="533400" y="6248400"/>
            <a:ext cx="2057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F7FD857D-9FBA-4B91-9ED0-AB185AF71CCD}"/>
              </a:ext>
            </a:extLst>
          </p:cNvPr>
          <p:cNvSpPr txBox="1">
            <a:spLocks noGrp="1"/>
          </p:cNvSpPr>
          <p:nvPr>
            <p:ph type="ftr" sz="quarter" idx="3"/>
          </p:nvPr>
        </p:nvSpPr>
        <p:spPr>
          <a:xfrm>
            <a:off x="3238500" y="6248400"/>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F839F673-83BE-45AA-B057-1C684E9FF189}"/>
              </a:ext>
            </a:extLst>
          </p:cNvPr>
          <p:cNvSpPr txBox="1">
            <a:spLocks noGrp="1"/>
          </p:cNvSpPr>
          <p:nvPr>
            <p:ph type="sldNum" sz="quarter" idx="4"/>
          </p:nvPr>
        </p:nvSpPr>
        <p:spPr>
          <a:xfrm>
            <a:off x="6781800" y="62484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76B9ED3A-73C6-4F52-8A7A-86628A48DA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56" r:id="rId1"/>
    <p:sldLayoutId id="2147494357" r:id="rId2"/>
    <p:sldLayoutId id="2147494358" r:id="rId3"/>
    <p:sldLayoutId id="2147494359" r:id="rId4"/>
    <p:sldLayoutId id="2147494360" r:id="rId5"/>
    <p:sldLayoutId id="2147494361" r:id="rId6"/>
    <p:sldLayoutId id="2147494362" r:id="rId7"/>
    <p:sldLayoutId id="2147494363" r:id="rId8"/>
    <p:sldLayoutId id="2147494364" r:id="rId9"/>
    <p:sldLayoutId id="2147494365" r:id="rId10"/>
    <p:sldLayoutId id="2147494366" r:id="rId1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charset="0"/>
          <a:cs typeface="ＭＳ Ｐゴシック" charset="0"/>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charset="0"/>
          <a:cs typeface="ＭＳ Ｐゴシック" charset="0"/>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9pPr>
    </p:bodyStyle>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D8480781-536D-4234-9D85-0CCA77D83626}"/>
              </a:ext>
            </a:extLst>
          </p:cNvPr>
          <p:cNvGrpSpPr>
            <a:grpSpLocks/>
          </p:cNvGrpSpPr>
          <p:nvPr/>
        </p:nvGrpSpPr>
        <p:grpSpPr bwMode="auto">
          <a:xfrm>
            <a:off x="228600" y="228600"/>
            <a:ext cx="8686800" cy="5943600"/>
            <a:chOff x="228600" y="228600"/>
            <a:chExt cx="8686800" cy="5943600"/>
          </a:xfrm>
        </p:grpSpPr>
        <p:sp>
          <p:nvSpPr>
            <p:cNvPr id="37896" name="Rectangle 3">
              <a:extLst>
                <a:ext uri="{FF2B5EF4-FFF2-40B4-BE49-F238E27FC236}">
                  <a16:creationId xmlns:a16="http://schemas.microsoft.com/office/drawing/2014/main" id="{C6405258-CC93-47BE-9D75-B40EA9D9E7DF}"/>
                </a:ext>
              </a:extLst>
            </p:cNvPr>
            <p:cNvSpPr>
              <a:spLocks noChangeArrowheads="1"/>
            </p:cNvSpPr>
            <p:nvPr/>
          </p:nvSpPr>
          <p:spPr bwMode="auto">
            <a:xfrm>
              <a:off x="228600" y="228600"/>
              <a:ext cx="8686800" cy="5943600"/>
            </a:xfrm>
            <a:prstGeom prst="rect">
              <a:avLst/>
            </a:prstGeom>
            <a:solidFill>
              <a:srgbClr val="000000"/>
            </a:solidFill>
            <a:ln w="4444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37897" name="Rectangle 4">
              <a:extLst>
                <a:ext uri="{FF2B5EF4-FFF2-40B4-BE49-F238E27FC236}">
                  <a16:creationId xmlns:a16="http://schemas.microsoft.com/office/drawing/2014/main" id="{3A398DDA-ECEC-473B-8F2E-CB9F8B08F502}"/>
                </a:ext>
              </a:extLst>
            </p:cNvPr>
            <p:cNvSpPr>
              <a:spLocks noChangeArrowheads="1"/>
            </p:cNvSpPr>
            <p:nvPr/>
          </p:nvSpPr>
          <p:spPr bwMode="auto">
            <a:xfrm>
              <a:off x="306388" y="306388"/>
              <a:ext cx="8529637" cy="5770562"/>
            </a:xfrm>
            <a:prstGeom prst="rect">
              <a:avLst/>
            </a:prstGeom>
            <a:solidFill>
              <a:srgbClr val="000000"/>
            </a:solidFill>
            <a:ln w="952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37898" name="Line 5">
              <a:extLst>
                <a:ext uri="{FF2B5EF4-FFF2-40B4-BE49-F238E27FC236}">
                  <a16:creationId xmlns:a16="http://schemas.microsoft.com/office/drawing/2014/main" id="{74803F1A-A1BB-4909-BD7F-3281543F5C84}"/>
                </a:ext>
              </a:extLst>
            </p:cNvPr>
            <p:cNvSpPr>
              <a:spLocks/>
            </p:cNvSpPr>
            <p:nvPr/>
          </p:nvSpPr>
          <p:spPr bwMode="auto">
            <a:xfrm>
              <a:off x="533400" y="1733550"/>
              <a:ext cx="8153400" cy="0"/>
            </a:xfrm>
            <a:custGeom>
              <a:avLst/>
              <a:gdLst>
                <a:gd name="T0" fmla="*/ 4076700 w 8153400"/>
                <a:gd name="T1" fmla="*/ 8153400 w 8153400"/>
                <a:gd name="T2" fmla="*/ 4076700 w 8153400"/>
                <a:gd name="T3" fmla="*/ 0 w 8153400"/>
                <a:gd name="T4" fmla="*/ 0 w 8153400"/>
                <a:gd name="T5" fmla="*/ 8153400 w 8153400"/>
                <a:gd name="T6" fmla="*/ 17694720 60000 65536"/>
                <a:gd name="T7" fmla="*/ 0 60000 65536"/>
                <a:gd name="T8" fmla="*/ 5898240 60000 65536"/>
                <a:gd name="T9" fmla="*/ 11796480 60000 65536"/>
                <a:gd name="T10" fmla="*/ 5898240 60000 65536"/>
                <a:gd name="T11" fmla="*/ 17694720 60000 65536"/>
                <a:gd name="T12" fmla="*/ 0 w 8153400"/>
                <a:gd name="T13" fmla="*/ 8153400 w 8153400"/>
              </a:gdLst>
              <a:ahLst/>
              <a:cxnLst>
                <a:cxn ang="T6">
                  <a:pos x="T0" y="0"/>
                </a:cxn>
                <a:cxn ang="T7">
                  <a:pos x="T1" y="0"/>
                </a:cxn>
                <a:cxn ang="T8">
                  <a:pos x="T2" y="0"/>
                </a:cxn>
                <a:cxn ang="T9">
                  <a:pos x="T3" y="0"/>
                </a:cxn>
                <a:cxn ang="T10">
                  <a:pos x="T4" y="0"/>
                </a:cxn>
                <a:cxn ang="T11">
                  <a:pos x="T5" y="0"/>
                </a:cxn>
              </a:cxnLst>
              <a:rect l="T12" t="0" r="T13" b="0"/>
              <a:pathLst>
                <a:path w="8153400">
                  <a:moveTo>
                    <a:pt x="0" y="0"/>
                  </a:moveTo>
                  <a:lnTo>
                    <a:pt x="8153400" y="1"/>
                  </a:lnTo>
                </a:path>
              </a:pathLst>
            </a:custGeom>
            <a:noFill/>
            <a:ln w="12701">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anchorCtr="1"/>
            <a:lstStyle/>
            <a:p>
              <a:endParaRPr lang="en-SG"/>
            </a:p>
          </p:txBody>
        </p:sp>
      </p:grpSp>
      <p:sp>
        <p:nvSpPr>
          <p:cNvPr id="37891" name="Rectangle 6">
            <a:extLst>
              <a:ext uri="{FF2B5EF4-FFF2-40B4-BE49-F238E27FC236}">
                <a16:creationId xmlns:a16="http://schemas.microsoft.com/office/drawing/2014/main" id="{C7AA21FE-525E-4311-BE4B-339DC5FFE327}"/>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7892" name="Rectangle 7">
            <a:extLst>
              <a:ext uri="{FF2B5EF4-FFF2-40B4-BE49-F238E27FC236}">
                <a16:creationId xmlns:a16="http://schemas.microsoft.com/office/drawing/2014/main" id="{77F07BF1-E3DB-4311-87F3-F7072F3B328C}"/>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D38E9360-F47E-4F85-A01B-6346C5A04DA7}"/>
              </a:ext>
            </a:extLst>
          </p:cNvPr>
          <p:cNvSpPr txBox="1">
            <a:spLocks noGrp="1"/>
          </p:cNvSpPr>
          <p:nvPr>
            <p:ph type="dt" sz="half" idx="2"/>
          </p:nvPr>
        </p:nvSpPr>
        <p:spPr>
          <a:xfrm>
            <a:off x="533400" y="6248400"/>
            <a:ext cx="2057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E5FE2ED7-8622-4A29-BCC3-1422E359681B}"/>
              </a:ext>
            </a:extLst>
          </p:cNvPr>
          <p:cNvSpPr txBox="1">
            <a:spLocks noGrp="1"/>
          </p:cNvSpPr>
          <p:nvPr>
            <p:ph type="ftr" sz="quarter" idx="3"/>
          </p:nvPr>
        </p:nvSpPr>
        <p:spPr>
          <a:xfrm>
            <a:off x="3238500" y="6248400"/>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2B50D3C9-C663-42A5-89F5-4069BE10C5BB}"/>
              </a:ext>
            </a:extLst>
          </p:cNvPr>
          <p:cNvSpPr txBox="1">
            <a:spLocks noGrp="1"/>
          </p:cNvSpPr>
          <p:nvPr>
            <p:ph type="sldNum" sz="quarter" idx="4"/>
          </p:nvPr>
        </p:nvSpPr>
        <p:spPr>
          <a:xfrm>
            <a:off x="6781800" y="62484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22F37562-4030-428D-B2AD-798F8C1334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67" r:id="rId1"/>
    <p:sldLayoutId id="2147494368" r:id="rId2"/>
    <p:sldLayoutId id="2147494369" r:id="rId3"/>
    <p:sldLayoutId id="2147494370" r:id="rId4"/>
    <p:sldLayoutId id="2147494371" r:id="rId5"/>
    <p:sldLayoutId id="2147494372" r:id="rId6"/>
    <p:sldLayoutId id="2147494373" r:id="rId7"/>
    <p:sldLayoutId id="2147494374" r:id="rId8"/>
    <p:sldLayoutId id="2147494375" r:id="rId9"/>
    <p:sldLayoutId id="2147494376" r:id="rId10"/>
    <p:sldLayoutId id="2147494377" r:id="rId1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charset="0"/>
          <a:cs typeface="ＭＳ Ｐゴシック" charset="0"/>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charset="0"/>
          <a:cs typeface="ＭＳ Ｐゴシック" charset="0"/>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9pPr>
    </p:bodyStyle>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9D5FEE5-04E0-4450-99A2-CDDA152B859B}"/>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987" name="Rectangle 3">
            <a:extLst>
              <a:ext uri="{FF2B5EF4-FFF2-40B4-BE49-F238E27FC236}">
                <a16:creationId xmlns:a16="http://schemas.microsoft.com/office/drawing/2014/main" id="{AD1C5B58-6385-4166-8B99-FD088CB6BB68}"/>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6A4469-C84E-4353-9BFB-3894CD8A20E5}"/>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BEF09F64-6344-45D0-AB0F-7982B3E98FFA}"/>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39B98ADC-E42B-424B-A0A1-B43F76CD4B45}"/>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F1ADCED1-ED88-4D4B-9A8C-07474B2ECF3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78" r:id="rId1"/>
    <p:sldLayoutId id="2147494379" r:id="rId2"/>
    <p:sldLayoutId id="2147494380" r:id="rId3"/>
    <p:sldLayoutId id="2147494381" r:id="rId4"/>
    <p:sldLayoutId id="2147494382" r:id="rId5"/>
    <p:sldLayoutId id="2147494383" r:id="rId6"/>
    <p:sldLayoutId id="2147494384" r:id="rId7"/>
    <p:sldLayoutId id="2147494385" r:id="rId8"/>
    <p:sldLayoutId id="2147494386" r:id="rId9"/>
    <p:sldLayoutId id="2147494387" r:id="rId10"/>
    <p:sldLayoutId id="2147494388"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595DAD5-550D-45FF-A8EC-475F65490C6C}"/>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3011" name="Rectangle 3">
            <a:extLst>
              <a:ext uri="{FF2B5EF4-FFF2-40B4-BE49-F238E27FC236}">
                <a16:creationId xmlns:a16="http://schemas.microsoft.com/office/drawing/2014/main" id="{0EE11564-8FE3-4365-BC9C-8979A6257C6B}"/>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48931E-9D56-4D2A-9CAC-0E355B63BDA7}"/>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D74C2C43-8A71-4E16-B252-8BD29389826E}"/>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B2DB4471-364E-46A0-9653-4348C71F4F6B}"/>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9DE72C21-9A37-4C30-AEB7-D9BDDAE4A0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89" r:id="rId1"/>
    <p:sldLayoutId id="2147494390" r:id="rId2"/>
    <p:sldLayoutId id="2147494391" r:id="rId3"/>
    <p:sldLayoutId id="2147494392" r:id="rId4"/>
    <p:sldLayoutId id="2147494393" r:id="rId5"/>
    <p:sldLayoutId id="2147494394" r:id="rId6"/>
    <p:sldLayoutId id="2147494395" r:id="rId7"/>
    <p:sldLayoutId id="2147494396" r:id="rId8"/>
    <p:sldLayoutId id="2147494397" r:id="rId9"/>
    <p:sldLayoutId id="2147494398" r:id="rId10"/>
    <p:sldLayoutId id="2147494399"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ADA1F55-3AC1-4255-9144-543D1D62CF2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3E182CCA-12EF-43C0-8D90-931082333A0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3524" name="Rectangle 4">
            <a:extLst>
              <a:ext uri="{FF2B5EF4-FFF2-40B4-BE49-F238E27FC236}">
                <a16:creationId xmlns:a16="http://schemas.microsoft.com/office/drawing/2014/main" id="{EDF079F8-3E00-44F5-A2CA-EFE8CB561FE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363525" name="Rectangle 5">
            <a:extLst>
              <a:ext uri="{FF2B5EF4-FFF2-40B4-BE49-F238E27FC236}">
                <a16:creationId xmlns:a16="http://schemas.microsoft.com/office/drawing/2014/main" id="{F20A1B9C-5056-4A7F-A83B-D5142EFB7F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363526" name="Rectangle 6">
            <a:extLst>
              <a:ext uri="{FF2B5EF4-FFF2-40B4-BE49-F238E27FC236}">
                <a16:creationId xmlns:a16="http://schemas.microsoft.com/office/drawing/2014/main" id="{6B93B5D9-2D05-45B7-9913-A13F4AFAC20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427587E5-03BC-4219-9055-651A313563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6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cs typeface="Geneva"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5EFBE89-A177-48DF-98B5-B15E7B7907F7}"/>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4035" name="Rectangle 3">
            <a:extLst>
              <a:ext uri="{FF2B5EF4-FFF2-40B4-BE49-F238E27FC236}">
                <a16:creationId xmlns:a16="http://schemas.microsoft.com/office/drawing/2014/main" id="{AAD79986-4263-47C9-9C3D-A8B4CB21074A}"/>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9ADCD-2B8B-415A-B43D-447698CD0A75}"/>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FFFF66"/>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40DA135-4CCF-49AA-9896-69DE49B8C8C0}"/>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FFFF66"/>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928B5621-72AA-4A2E-A88C-EA51A6AECF01}"/>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FFFF66"/>
                </a:solidFill>
                <a:latin typeface="Tahoma" panose="020B0604030504040204" pitchFamily="34" charset="0"/>
              </a:defRPr>
            </a:lvl1pPr>
          </a:lstStyle>
          <a:p>
            <a:fld id="{5B94F3BA-8A8C-4FDD-B300-E1FE42A90A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00" r:id="rId1"/>
    <p:sldLayoutId id="2147494401" r:id="rId2"/>
    <p:sldLayoutId id="2147494402" r:id="rId3"/>
    <p:sldLayoutId id="2147494403" r:id="rId4"/>
    <p:sldLayoutId id="2147494404" r:id="rId5"/>
    <p:sldLayoutId id="2147494405" r:id="rId6"/>
    <p:sldLayoutId id="2147494406" r:id="rId7"/>
    <p:sldLayoutId id="2147494407" r:id="rId8"/>
    <p:sldLayoutId id="2147494408" r:id="rId9"/>
    <p:sldLayoutId id="2147494409" r:id="rId10"/>
    <p:sldLayoutId id="2147494410" r:id="rId11"/>
  </p:sldLayoutIdLst>
  <p:transition/>
  <p:txStyles>
    <p:titleStyle>
      <a:lvl1pPr algn="ctr" rtl="0" eaLnBrk="0" fontAlgn="base" hangingPunct="0">
        <a:spcBef>
          <a:spcPct val="0"/>
        </a:spcBef>
        <a:spcAft>
          <a:spcPct val="0"/>
        </a:spcAft>
        <a:defRPr lang="en-US" sz="4400">
          <a:solidFill>
            <a:srgbClr val="FFFF66"/>
          </a:solidFill>
          <a:latin typeface="Tahoma"/>
          <a:ea typeface="ＭＳ Ｐゴシック"/>
          <a:cs typeface="ＭＳ Ｐゴシック" charset="0"/>
        </a:defRPr>
      </a:lvl1pPr>
      <a:lvl2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Font typeface="Tahoma" panose="020B0604030504040204" pitchFamily="34" charset="0"/>
        <a:buChar char="•"/>
        <a:defRPr lang="en-US" sz="3200">
          <a:solidFill>
            <a:srgbClr val="FFFF66"/>
          </a:solidFill>
          <a:latin typeface="Tahoma"/>
          <a:ea typeface="ＭＳ Ｐゴシック"/>
          <a:cs typeface="ＭＳ Ｐゴシック" charset="0"/>
        </a:defRPr>
      </a:lvl1pPr>
      <a:lvl2pPr marL="742950" lvl="1" indent="-285750" algn="l" rtl="0" eaLnBrk="0" fontAlgn="base" hangingPunct="0">
        <a:spcBef>
          <a:spcPts val="700"/>
        </a:spcBef>
        <a:spcAft>
          <a:spcPct val="0"/>
        </a:spcAft>
        <a:buSzPct val="100000"/>
        <a:buFont typeface="Tahoma" panose="020B0604030504040204" pitchFamily="34" charset="0"/>
        <a:buChar char="•"/>
        <a:defRPr lang="en-US" sz="2800">
          <a:solidFill>
            <a:srgbClr val="FFFF66"/>
          </a:solidFill>
          <a:latin typeface="Tahoma"/>
          <a:ea typeface="ＭＳ Ｐゴシック"/>
        </a:defRPr>
      </a:lvl2pPr>
      <a:lvl3pPr marL="1143000" lvl="2" indent="-228600" algn="l" rtl="0" eaLnBrk="0" fontAlgn="base" hangingPunct="0">
        <a:spcBef>
          <a:spcPts val="600"/>
        </a:spcBef>
        <a:spcAft>
          <a:spcPct val="0"/>
        </a:spcAft>
        <a:buSzPct val="100000"/>
        <a:buFont typeface="Tahoma" panose="020B0604030504040204" pitchFamily="34" charset="0"/>
        <a:buChar char="•"/>
        <a:defRPr lang="en-US" sz="2400">
          <a:solidFill>
            <a:srgbClr val="FFFF66"/>
          </a:solidFill>
          <a:latin typeface="Tahoma"/>
          <a:ea typeface="ＭＳ Ｐゴシック"/>
        </a:defRPr>
      </a:lvl3pPr>
      <a:lvl4pPr marL="1600200" lvl="3" indent="-228600" algn="l" rtl="0" eaLnBrk="0" fontAlgn="base" hangingPunct="0">
        <a:spcBef>
          <a:spcPts val="500"/>
        </a:spcBef>
        <a:spcAft>
          <a:spcPct val="0"/>
        </a:spcAft>
        <a:buSzPct val="100000"/>
        <a:buFont typeface="Tahoma" panose="020B0604030504040204" pitchFamily="34" charset="0"/>
        <a:buChar char="•"/>
        <a:defRPr lang="en-US" sz="2000">
          <a:solidFill>
            <a:srgbClr val="FFFF66"/>
          </a:solidFill>
          <a:latin typeface="Tahoma"/>
          <a:ea typeface="ＭＳ Ｐゴシック"/>
        </a:defRPr>
      </a:lvl4pPr>
      <a:lvl5pPr marL="2057400" lvl="4" indent="-228600" algn="l" rtl="0" eaLnBrk="0" fontAlgn="base" hangingPunct="0">
        <a:spcBef>
          <a:spcPts val="500"/>
        </a:spcBef>
        <a:spcAft>
          <a:spcPct val="0"/>
        </a:spcAft>
        <a:buSzPct val="100000"/>
        <a:buFont typeface="Tahoma" panose="020B0604030504040204" pitchFamily="34" charset="0"/>
        <a:buChar char="•"/>
        <a:defRPr lang="en-US" sz="2000">
          <a:solidFill>
            <a:srgbClr val="FFFF66"/>
          </a:solidFill>
          <a:latin typeface="Tahoma"/>
          <a:ea typeface="ＭＳ Ｐゴシック"/>
        </a:defRPr>
      </a:lvl5pPr>
      <a:lvl6pPr marL="25146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6pPr>
      <a:lvl7pPr marL="29718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7pPr>
      <a:lvl8pPr marL="34290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8pPr>
      <a:lvl9pPr marL="38862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9pPr>
    </p:bodyStyle>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2562A6D-B54D-4858-ABD6-5C1B9E368BCD}"/>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5059" name="Rectangle 3">
            <a:extLst>
              <a:ext uri="{FF2B5EF4-FFF2-40B4-BE49-F238E27FC236}">
                <a16:creationId xmlns:a16="http://schemas.microsoft.com/office/drawing/2014/main" id="{827B57AE-D6E7-40B6-A197-962CBB9AB6BF}"/>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E8A01C-7DF7-4EF6-8CD4-F02EBD377844}"/>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F63537EB-EE37-4B1A-BB1D-83300FB44A11}"/>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EC6073DA-B4BD-478C-98AD-48655F742A55}"/>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76DE6A02-654B-40F8-AFE1-15F36C8984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11" r:id="rId1"/>
    <p:sldLayoutId id="2147494412" r:id="rId2"/>
    <p:sldLayoutId id="2147494413" r:id="rId3"/>
    <p:sldLayoutId id="2147494414" r:id="rId4"/>
    <p:sldLayoutId id="2147494415" r:id="rId5"/>
    <p:sldLayoutId id="2147494416" r:id="rId6"/>
    <p:sldLayoutId id="2147494417" r:id="rId7"/>
    <p:sldLayoutId id="2147494418" r:id="rId8"/>
    <p:sldLayoutId id="2147494419" r:id="rId9"/>
    <p:sldLayoutId id="2147494420" r:id="rId10"/>
    <p:sldLayoutId id="2147494421"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9pPr>
    </p:bodyStyle>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3010" name="Group 2">
            <a:extLst>
              <a:ext uri="{FF2B5EF4-FFF2-40B4-BE49-F238E27FC236}">
                <a16:creationId xmlns:a16="http://schemas.microsoft.com/office/drawing/2014/main" id="{6FD28424-443C-44CE-B69D-AF88D7530025}"/>
              </a:ext>
            </a:extLst>
          </p:cNvPr>
          <p:cNvGrpSpPr>
            <a:grpSpLocks/>
          </p:cNvGrpSpPr>
          <p:nvPr/>
        </p:nvGrpSpPr>
        <p:grpSpPr bwMode="auto">
          <a:xfrm>
            <a:off x="381000" y="457200"/>
            <a:ext cx="8397875" cy="5562600"/>
            <a:chOff x="381003" y="457200"/>
            <a:chExt cx="8397877" cy="5562596"/>
          </a:xfrm>
        </p:grpSpPr>
        <p:sp>
          <p:nvSpPr>
            <p:cNvPr id="43016" name="Rectangle 3">
              <a:extLst>
                <a:ext uri="{FF2B5EF4-FFF2-40B4-BE49-F238E27FC236}">
                  <a16:creationId xmlns:a16="http://schemas.microsoft.com/office/drawing/2014/main" id="{48BB116D-0EB2-4775-A203-7DBBB83FFCA9}"/>
                </a:ext>
              </a:extLst>
            </p:cNvPr>
            <p:cNvSpPr>
              <a:spLocks noChangeArrowheads="1"/>
            </p:cNvSpPr>
            <p:nvPr/>
          </p:nvSpPr>
          <p:spPr bwMode="auto">
            <a:xfrm>
              <a:off x="381003" y="457200"/>
              <a:ext cx="8397877" cy="5562596"/>
            </a:xfrm>
            <a:prstGeom prst="rect">
              <a:avLst/>
            </a:prstGeom>
            <a:solidFill>
              <a:srgbClr val="000000"/>
            </a:solidFill>
            <a:ln w="50804">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43017" name="Rectangle 4">
              <a:extLst>
                <a:ext uri="{FF2B5EF4-FFF2-40B4-BE49-F238E27FC236}">
                  <a16:creationId xmlns:a16="http://schemas.microsoft.com/office/drawing/2014/main" id="{CB4EAF46-EBB9-4154-9525-2501047B0540}"/>
                </a:ext>
              </a:extLst>
            </p:cNvPr>
            <p:cNvSpPr>
              <a:spLocks noChangeArrowheads="1"/>
            </p:cNvSpPr>
            <p:nvPr/>
          </p:nvSpPr>
          <p:spPr bwMode="auto">
            <a:xfrm>
              <a:off x="452441" y="533400"/>
              <a:ext cx="8229602" cy="5410196"/>
            </a:xfrm>
            <a:prstGeom prst="rect">
              <a:avLst/>
            </a:prstGeom>
            <a:noFill/>
            <a:ln w="952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43018" name="Line 5">
              <a:extLst>
                <a:ext uri="{FF2B5EF4-FFF2-40B4-BE49-F238E27FC236}">
                  <a16:creationId xmlns:a16="http://schemas.microsoft.com/office/drawing/2014/main" id="{625CFDA7-99F0-47AC-BC41-5CA2D3DE0ADB}"/>
                </a:ext>
              </a:extLst>
            </p:cNvPr>
            <p:cNvSpPr>
              <a:spLocks/>
            </p:cNvSpPr>
            <p:nvPr/>
          </p:nvSpPr>
          <p:spPr bwMode="auto">
            <a:xfrm>
              <a:off x="914403" y="3581398"/>
              <a:ext cx="7315202" cy="0"/>
            </a:xfrm>
            <a:custGeom>
              <a:avLst/>
              <a:gdLst>
                <a:gd name="T0" fmla="*/ 3657601 w 7315202"/>
                <a:gd name="T1" fmla="*/ 7315202 w 7315202"/>
                <a:gd name="T2" fmla="*/ 3657601 w 7315202"/>
                <a:gd name="T3" fmla="*/ 0 w 7315202"/>
                <a:gd name="T4" fmla="*/ 0 w 7315202"/>
                <a:gd name="T5" fmla="*/ 7315202 w 7315202"/>
                <a:gd name="T6" fmla="*/ 17694720 60000 65536"/>
                <a:gd name="T7" fmla="*/ 0 60000 65536"/>
                <a:gd name="T8" fmla="*/ 5898240 60000 65536"/>
                <a:gd name="T9" fmla="*/ 11796480 60000 65536"/>
                <a:gd name="T10" fmla="*/ 5898240 60000 65536"/>
                <a:gd name="T11" fmla="*/ 17694720 60000 65536"/>
                <a:gd name="T12" fmla="*/ 0 w 7315202"/>
                <a:gd name="T13" fmla="*/ 7315202 w 7315202"/>
              </a:gdLst>
              <a:ahLst/>
              <a:cxnLst>
                <a:cxn ang="T6">
                  <a:pos x="T0" y="0"/>
                </a:cxn>
                <a:cxn ang="T7">
                  <a:pos x="T1" y="0"/>
                </a:cxn>
                <a:cxn ang="T8">
                  <a:pos x="T2" y="0"/>
                </a:cxn>
                <a:cxn ang="T9">
                  <a:pos x="T3" y="0"/>
                </a:cxn>
                <a:cxn ang="T10">
                  <a:pos x="T4" y="0"/>
                </a:cxn>
                <a:cxn ang="T11">
                  <a:pos x="T5" y="0"/>
                </a:cxn>
              </a:cxnLst>
              <a:rect l="T12" t="0" r="T13" b="0"/>
              <a:pathLst>
                <a:path w="7315202">
                  <a:moveTo>
                    <a:pt x="0" y="0"/>
                  </a:moveTo>
                  <a:lnTo>
                    <a:pt x="7315202" y="1"/>
                  </a:lnTo>
                </a:path>
              </a:pathLst>
            </a:custGeom>
            <a:noFill/>
            <a:ln w="19046">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sp>
        <p:nvSpPr>
          <p:cNvPr id="43011" name="Rectangle 6">
            <a:extLst>
              <a:ext uri="{FF2B5EF4-FFF2-40B4-BE49-F238E27FC236}">
                <a16:creationId xmlns:a16="http://schemas.microsoft.com/office/drawing/2014/main" id="{4C302850-0575-4B9C-B381-BD71D3E51611}"/>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3012" name="Rectangle 7">
            <a:extLst>
              <a:ext uri="{FF2B5EF4-FFF2-40B4-BE49-F238E27FC236}">
                <a16:creationId xmlns:a16="http://schemas.microsoft.com/office/drawing/2014/main" id="{4FE97067-2B0B-4562-8E33-6F0FA9027760}"/>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626ABC15-0BDB-4290-BCFF-F2DAF13A6465}"/>
              </a:ext>
            </a:extLst>
          </p:cNvPr>
          <p:cNvSpPr txBox="1">
            <a:spLocks noGrp="1"/>
          </p:cNvSpPr>
          <p:nvPr>
            <p:ph type="dt" sz="half" idx="2"/>
          </p:nvPr>
        </p:nvSpPr>
        <p:spPr>
          <a:xfrm>
            <a:off x="536575" y="6248400"/>
            <a:ext cx="2054225"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84695B7A-509E-4F4A-9768-0E1A6D8BBE53}"/>
              </a:ext>
            </a:extLst>
          </p:cNvPr>
          <p:cNvSpPr txBox="1">
            <a:spLocks noGrp="1"/>
          </p:cNvSpPr>
          <p:nvPr>
            <p:ph type="ftr" sz="quarter" idx="3"/>
          </p:nvPr>
        </p:nvSpPr>
        <p:spPr>
          <a:xfrm>
            <a:off x="3251200" y="6248400"/>
            <a:ext cx="2887663"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1FC882A8-A518-47AE-92A3-55C0B168346D}"/>
              </a:ext>
            </a:extLst>
          </p:cNvPr>
          <p:cNvSpPr txBox="1">
            <a:spLocks noGrp="1"/>
          </p:cNvSpPr>
          <p:nvPr>
            <p:ph type="sldNum" sz="quarter" idx="4"/>
          </p:nvPr>
        </p:nvSpPr>
        <p:spPr>
          <a:xfrm>
            <a:off x="6788150" y="6257925"/>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8385089D-6F26-4F48-BE3C-D05407AC88E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22" r:id="rId1"/>
    <p:sldLayoutId id="2147494423" r:id="rId2"/>
    <p:sldLayoutId id="2147494424" r:id="rId3"/>
    <p:sldLayoutId id="2147494425" r:id="rId4"/>
    <p:sldLayoutId id="2147494426" r:id="rId5"/>
    <p:sldLayoutId id="2147494427" r:id="rId6"/>
    <p:sldLayoutId id="2147494428" r:id="rId7"/>
    <p:sldLayoutId id="2147494429" r:id="rId8"/>
    <p:sldLayoutId id="2147494430" r:id="rId9"/>
    <p:sldLayoutId id="2147494431" r:id="rId10"/>
    <p:sldLayoutId id="2147494432" r:id="rId1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charset="0"/>
          <a:cs typeface="ＭＳ Ｐゴシック" charset="0"/>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charset="0"/>
          <a:cs typeface="ＭＳ Ｐゴシック" charset="0"/>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9pPr>
    </p:bodyStyle>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73C97E8-2BFB-4643-A7AC-EDA2AF61F443}"/>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7107" name="Rectangle 3">
            <a:extLst>
              <a:ext uri="{FF2B5EF4-FFF2-40B4-BE49-F238E27FC236}">
                <a16:creationId xmlns:a16="http://schemas.microsoft.com/office/drawing/2014/main" id="{EA6DC180-3AD6-42D2-93D0-46DFE552B724}"/>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CB45EC-D54E-447E-BEB7-8037DE11E90C}"/>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BC46DDB6-E53C-43E0-9E94-359F15CC419B}"/>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2D52180-DFB9-415B-9FCF-CA02D898BB32}"/>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8474C585-3110-4A35-BB1D-4FB86F888D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33" r:id="rId1"/>
    <p:sldLayoutId id="2147494434" r:id="rId2"/>
    <p:sldLayoutId id="2147494435" r:id="rId3"/>
    <p:sldLayoutId id="2147494436" r:id="rId4"/>
    <p:sldLayoutId id="2147494437" r:id="rId5"/>
    <p:sldLayoutId id="2147494438" r:id="rId6"/>
    <p:sldLayoutId id="2147494439" r:id="rId7"/>
    <p:sldLayoutId id="2147494440" r:id="rId8"/>
    <p:sldLayoutId id="2147494441" r:id="rId9"/>
    <p:sldLayoutId id="2147494442" r:id="rId10"/>
    <p:sldLayoutId id="2147494443"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9pPr>
    </p:bodyStyle>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7C28B1F-C189-4CE7-BD38-07F92350452E}"/>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1" name="Rectangle 3">
            <a:extLst>
              <a:ext uri="{FF2B5EF4-FFF2-40B4-BE49-F238E27FC236}">
                <a16:creationId xmlns:a16="http://schemas.microsoft.com/office/drawing/2014/main" id="{1064EA9C-51D5-4F23-B985-2B771B66457F}"/>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30ABF3-123F-4E16-B9FA-F5DFEF12B475}"/>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327D2FC9-B835-4FFB-84B2-1BA3B6B3A85A}"/>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DE46CE52-C59A-4519-A272-D1C022811455}"/>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a typeface="Osaka"/>
                <a:cs typeface="Osaka"/>
              </a:defRPr>
            </a:lvl1pPr>
          </a:lstStyle>
          <a:p>
            <a:fld id="{4B1F3A7D-2F7D-40E5-A8D3-AC163CA34CE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44" r:id="rId1"/>
    <p:sldLayoutId id="2147494445" r:id="rId2"/>
    <p:sldLayoutId id="2147494446" r:id="rId3"/>
    <p:sldLayoutId id="2147494447" r:id="rId4"/>
    <p:sldLayoutId id="2147494448" r:id="rId5"/>
    <p:sldLayoutId id="2147494449" r:id="rId6"/>
    <p:sldLayoutId id="2147494450" r:id="rId7"/>
    <p:sldLayoutId id="2147494451" r:id="rId8"/>
    <p:sldLayoutId id="2147494452" r:id="rId9"/>
    <p:sldLayoutId id="2147494453" r:id="rId10"/>
    <p:sldLayoutId id="2147494454"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pitchFamily="16"/>
          <a:cs typeface="ＭＳ Ｐゴシック" pitchFamily="16"/>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pitchFamily="16"/>
          <a:cs typeface="ＭＳ Ｐゴシック" pitchFamily="16"/>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pitchFamily="16"/>
          <a:cs typeface="ＭＳ Ｐゴシック" pitchFamily="16"/>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pitchFamily="16"/>
          <a:cs typeface="ＭＳ Ｐゴシック" pitchFamily="16"/>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pitchFamily="16"/>
          <a:cs typeface="ＭＳ Ｐゴシック" pitchFamily="16"/>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pitchFamily="16"/>
          <a:cs typeface="ＭＳ Ｐゴシック" pitchFamily="16"/>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9pPr>
    </p:bodyStyle>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9A2C05FB-EE03-4D94-B2CC-669FD4560902}"/>
              </a:ext>
            </a:extLst>
          </p:cNvPr>
          <p:cNvSpPr txBox="1">
            <a:spLocks noGrp="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6083" name="Rectangle 3">
            <a:extLst>
              <a:ext uri="{FF2B5EF4-FFF2-40B4-BE49-F238E27FC236}">
                <a16:creationId xmlns:a16="http://schemas.microsoft.com/office/drawing/2014/main" id="{9381601B-687D-4A3B-B5A5-8DBF64E2E176}"/>
              </a:ext>
            </a:extLst>
          </p:cNvPr>
          <p:cNvSpPr txBox="1">
            <a:spLocks noGrp="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a:extLst>
              <a:ext uri="{FF2B5EF4-FFF2-40B4-BE49-F238E27FC236}">
                <a16:creationId xmlns:a16="http://schemas.microsoft.com/office/drawing/2014/main" id="{0D713D4C-2624-49A3-838F-A239EFA36EA0}"/>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7C0EE69E-79CE-4447-8DE2-C877F365A414}"/>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400">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286C1049-7758-454E-B7CF-1E25AD4463AB}"/>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ea typeface="Osaka"/>
                <a:cs typeface="Osaka"/>
              </a:defRPr>
            </a:lvl1pPr>
          </a:lstStyle>
          <a:p>
            <a:fld id="{6292A70B-1BE4-4145-BDA5-7F8285DBC21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5" r:id="rId1"/>
  </p:sldLayoutIdLst>
  <p:transition/>
  <p:txStyles>
    <p:titleStyle>
      <a:lvl1pPr algn="ctr" rtl="0" eaLnBrk="0" fontAlgn="base" hangingPunct="0">
        <a:spcBef>
          <a:spcPct val="0"/>
        </a:spcBef>
        <a:spcAft>
          <a:spcPct val="0"/>
        </a:spcAft>
        <a:defRPr lang="en-US" sz="4400">
          <a:solidFill>
            <a:srgbClr val="000000"/>
          </a:solidFill>
          <a:latin typeface="Times New Roman"/>
          <a:ea typeface="ＭＳ Ｐゴシック" pitchFamily="16"/>
          <a:cs typeface="ＭＳ Ｐゴシック" pitchFamily="16"/>
        </a:defRPr>
      </a:lvl1pPr>
      <a:lvl2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Char char="•"/>
        <a:defRPr lang="en-US" sz="3200">
          <a:solidFill>
            <a:srgbClr val="000000"/>
          </a:solidFill>
          <a:latin typeface="Times New Roman"/>
          <a:ea typeface="ＭＳ Ｐゴシック" pitchFamily="16"/>
          <a:cs typeface="ＭＳ Ｐゴシック" pitchFamily="16"/>
        </a:defRPr>
      </a:lvl1pPr>
      <a:lvl2pPr marL="742950" lvl="1" indent="-285750" algn="l" rtl="0" eaLnBrk="0" fontAlgn="base" hangingPunct="0">
        <a:spcBef>
          <a:spcPts val="700"/>
        </a:spcBef>
        <a:spcAft>
          <a:spcPct val="0"/>
        </a:spcAft>
        <a:buSzPct val="100000"/>
        <a:buChar char="–"/>
        <a:defRPr lang="en-US" sz="2800">
          <a:solidFill>
            <a:srgbClr val="000000"/>
          </a:solidFill>
          <a:latin typeface="Times New Roman"/>
          <a:ea typeface="ＭＳ Ｐゴシック" pitchFamily="16"/>
        </a:defRPr>
      </a:lvl2pPr>
      <a:lvl3pPr marL="1143000" lvl="2" indent="-228600" algn="l" rtl="0" eaLnBrk="0" fontAlgn="base" hangingPunct="0">
        <a:spcBef>
          <a:spcPts val="600"/>
        </a:spcBef>
        <a:spcAft>
          <a:spcPct val="0"/>
        </a:spcAft>
        <a:buSzPct val="100000"/>
        <a:buChar char="•"/>
        <a:defRPr lang="en-US" sz="2400">
          <a:solidFill>
            <a:srgbClr val="000000"/>
          </a:solidFill>
          <a:latin typeface="Times New Roman"/>
          <a:ea typeface="ＭＳ Ｐゴシック"/>
          <a:cs typeface="Geneva" pitchFamily="16"/>
        </a:defRPr>
      </a:lvl3pPr>
      <a:lvl4pPr marL="1600200" lvl="3" indent="-228600" algn="l" rtl="0" eaLnBrk="0" fontAlgn="base" hangingPunct="0">
        <a:spcBef>
          <a:spcPts val="500"/>
        </a:spcBef>
        <a:spcAft>
          <a:spcPct val="0"/>
        </a:spcAft>
        <a:buSzPct val="100000"/>
        <a:buChar char="–"/>
        <a:defRPr lang="en-US" sz="2000">
          <a:solidFill>
            <a:srgbClr val="000000"/>
          </a:solidFill>
          <a:latin typeface="Times New Roman"/>
          <a:ea typeface="Geneva" charset="0"/>
          <a:cs typeface="Geneva" charset="0"/>
        </a:defRPr>
      </a:lvl4pPr>
      <a:lvl5pPr marL="2057400" lvl="4"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cs typeface="ＭＳ Ｐゴシック" pitchFamily="16"/>
        </a:defRPr>
      </a:lvl5pPr>
      <a:lvl6pPr marL="25146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cs typeface="ＭＳ Ｐゴシック" pitchFamily="16"/>
        </a:defRPr>
      </a:lvl6pPr>
      <a:lvl7pPr marL="29718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cs typeface="ＭＳ Ｐゴシック" pitchFamily="16"/>
        </a:defRPr>
      </a:lvl7pPr>
      <a:lvl8pPr marL="34290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cs typeface="ＭＳ Ｐゴシック" pitchFamily="16"/>
        </a:defRPr>
      </a:lvl8pPr>
      <a:lvl9pPr marL="38862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cs typeface="ＭＳ Ｐゴシック" pitchFamily="16"/>
        </a:defRPr>
      </a:lvl9pPr>
    </p:bodyStyle>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CE92B91-319F-4684-B08F-29586F7C75D1}"/>
              </a:ext>
            </a:extLst>
          </p:cNvPr>
          <p:cNvSpPr txBox="1">
            <a:spLocks noGrp="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7107" name="Rectangle 3">
            <a:extLst>
              <a:ext uri="{FF2B5EF4-FFF2-40B4-BE49-F238E27FC236}">
                <a16:creationId xmlns:a16="http://schemas.microsoft.com/office/drawing/2014/main" id="{5EF776BA-E2BF-4048-BED2-FF26012B546D}"/>
              </a:ext>
            </a:extLst>
          </p:cNvPr>
          <p:cNvSpPr txBox="1">
            <a:spLocks noGrp="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a:extLst>
              <a:ext uri="{FF2B5EF4-FFF2-40B4-BE49-F238E27FC236}">
                <a16:creationId xmlns:a16="http://schemas.microsoft.com/office/drawing/2014/main" id="{4D052507-1CEC-4AA6-857A-BDDD295B356A}"/>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D7D13A2-20BE-48B6-A77D-14444934AC43}"/>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400">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E3FAB17-A9E3-4431-B8EF-A222EA99DF4C}"/>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ea typeface="Osaka"/>
                <a:cs typeface="Osaka"/>
              </a:defRPr>
            </a:lvl1pPr>
          </a:lstStyle>
          <a:p>
            <a:fld id="{7B0394E5-BD5E-403E-91AA-5294D16D3DB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6" r:id="rId1"/>
  </p:sldLayoutIdLst>
  <p:transition/>
  <p:txStyles>
    <p:titleStyle>
      <a:lvl1pPr algn="ctr" rtl="0" eaLnBrk="0" fontAlgn="base" hangingPunct="0">
        <a:spcBef>
          <a:spcPct val="0"/>
        </a:spcBef>
        <a:spcAft>
          <a:spcPct val="0"/>
        </a:spcAft>
        <a:defRPr lang="en-US" sz="4400">
          <a:solidFill>
            <a:srgbClr val="000000"/>
          </a:solidFill>
          <a:latin typeface="Times New Roman"/>
          <a:ea typeface="ＭＳ Ｐゴシック" pitchFamily="16"/>
          <a:cs typeface="ＭＳ Ｐゴシック" pitchFamily="16"/>
        </a:defRPr>
      </a:lvl1pPr>
      <a:lvl2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Char char="•"/>
        <a:defRPr lang="en-US" sz="3200">
          <a:solidFill>
            <a:srgbClr val="000000"/>
          </a:solidFill>
          <a:latin typeface="Times New Roman"/>
          <a:ea typeface="ＭＳ Ｐゴシック" pitchFamily="16"/>
          <a:cs typeface="ＭＳ Ｐゴシック" pitchFamily="16"/>
        </a:defRPr>
      </a:lvl1pPr>
      <a:lvl2pPr marL="742950" lvl="1" indent="-285750" algn="l" rtl="0" eaLnBrk="0" fontAlgn="base" hangingPunct="0">
        <a:spcBef>
          <a:spcPts val="700"/>
        </a:spcBef>
        <a:spcAft>
          <a:spcPct val="0"/>
        </a:spcAft>
        <a:buSzPct val="100000"/>
        <a:buChar char="–"/>
        <a:defRPr lang="en-US" sz="2800">
          <a:solidFill>
            <a:srgbClr val="000000"/>
          </a:solidFill>
          <a:latin typeface="Times New Roman"/>
          <a:ea typeface="ＭＳ Ｐゴシック" pitchFamily="16"/>
        </a:defRPr>
      </a:lvl2pPr>
      <a:lvl3pPr marL="1143000" lvl="2" indent="-228600" algn="l" rtl="0" eaLnBrk="0" fontAlgn="base" hangingPunct="0">
        <a:spcBef>
          <a:spcPts val="600"/>
        </a:spcBef>
        <a:spcAft>
          <a:spcPct val="0"/>
        </a:spcAft>
        <a:buSzPct val="100000"/>
        <a:buChar char="•"/>
        <a:defRPr lang="en-US" sz="2400">
          <a:solidFill>
            <a:srgbClr val="000000"/>
          </a:solidFill>
          <a:latin typeface="Times New Roman"/>
          <a:ea typeface="ＭＳ Ｐゴシック" pitchFamily="16"/>
        </a:defRPr>
      </a:lvl3pPr>
      <a:lvl4pPr marL="1600200" lvl="3"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4pPr>
      <a:lvl5pPr marL="2057400" lvl="4"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5pPr>
      <a:lvl6pPr marL="25146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6pPr>
      <a:lvl7pPr marL="29718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7pPr>
      <a:lvl8pPr marL="34290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8pPr>
      <a:lvl9pPr marL="38862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9pPr>
    </p:bodyStyle>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3B8A094-D763-4F26-855F-B6A2FA3A4D88}"/>
              </a:ext>
            </a:extLst>
          </p:cNvPr>
          <p:cNvSpPr txBox="1">
            <a:spLocks noGrp="1"/>
          </p:cNvSpPr>
          <p:nvPr>
            <p:ph type="title"/>
          </p:nvPr>
        </p:nvSpPr>
        <p:spPr bwMode="auto">
          <a:xfrm>
            <a:off x="685800" y="609600"/>
            <a:ext cx="7772400" cy="1143000"/>
          </a:xfrm>
          <a:prstGeom prst="rect">
            <a:avLst/>
          </a:prstGeom>
          <a:noFill/>
          <a:ln>
            <a:noFill/>
          </a:ln>
          <a:effectLst>
            <a:outerShdw blurRad="63500" dist="12701" dir="10200666"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1203" name="Rectangle 3">
            <a:extLst>
              <a:ext uri="{FF2B5EF4-FFF2-40B4-BE49-F238E27FC236}">
                <a16:creationId xmlns:a16="http://schemas.microsoft.com/office/drawing/2014/main" id="{0635241B-B5AE-4860-9940-9A375CA179F5}"/>
              </a:ext>
            </a:extLst>
          </p:cNvPr>
          <p:cNvSpPr txBox="1">
            <a:spLocks noGrp="1"/>
          </p:cNvSpPr>
          <p:nvPr>
            <p:ph type="body" idx="1"/>
          </p:nvPr>
        </p:nvSpPr>
        <p:spPr bwMode="auto">
          <a:xfrm>
            <a:off x="685800" y="1981200"/>
            <a:ext cx="7772400" cy="4114800"/>
          </a:xfrm>
          <a:prstGeom prst="rect">
            <a:avLst/>
          </a:prstGeom>
          <a:noFill/>
          <a:ln>
            <a:noFill/>
          </a:ln>
          <a:effectLst>
            <a:outerShdw blurRad="63500" dist="12701" dir="10200666"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E58DBD-05A1-4371-A865-58D2827CB88A}"/>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FFFFFF"/>
                </a:solidFill>
                <a:latin typeface="Trebuchet MS" charset="0"/>
                <a:ea typeface="ヒラギノ角ゴ Pro W3" charset="0"/>
                <a:cs typeface="ヒラギノ角ゴ Pro W3"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15696F2C-37C7-4793-B26C-D1CB8051F8D2}"/>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FFFFFF"/>
                </a:solidFill>
                <a:latin typeface="Trebuchet MS" charset="0"/>
                <a:ea typeface="ヒラギノ角ゴ Pro W3" charset="0"/>
                <a:cs typeface="ヒラギノ角ゴ Pro W3"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250C4342-1B4D-4F64-96EE-BDDF14D2D736}"/>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FFFFFF"/>
                </a:solidFill>
                <a:latin typeface="Trebuchet MS" panose="020B0603020202020204" pitchFamily="34" charset="0"/>
                <a:ea typeface="ヒラギノ角ゴ Pro W3"/>
                <a:cs typeface="ヒラギノ角ゴ Pro W3"/>
              </a:defRPr>
            </a:lvl1pPr>
          </a:lstStyle>
          <a:p>
            <a:fld id="{5062A5B0-F973-4B86-9E02-9F7651D3EB5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55" r:id="rId1"/>
    <p:sldLayoutId id="2147494456" r:id="rId2"/>
    <p:sldLayoutId id="2147494457" r:id="rId3"/>
    <p:sldLayoutId id="2147494458" r:id="rId4"/>
    <p:sldLayoutId id="2147494459" r:id="rId5"/>
    <p:sldLayoutId id="2147494460" r:id="rId6"/>
    <p:sldLayoutId id="2147494461" r:id="rId7"/>
    <p:sldLayoutId id="2147494462" r:id="rId8"/>
    <p:sldLayoutId id="2147494463" r:id="rId9"/>
    <p:sldLayoutId id="2147494464" r:id="rId10"/>
    <p:sldLayoutId id="2147494465"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ヒラギノ角ゴ Pro W3"/>
          <a:cs typeface="ヒラギノ角ゴ Pro W3"/>
        </a:defRPr>
      </a:lvl1pPr>
      <a:lvl2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5pPr>
      <a:lvl6pPr marL="4572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6pPr>
      <a:lvl7pPr marL="9144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7pPr>
      <a:lvl8pPr marL="13716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8pPr>
      <a:lvl9pPr marL="18288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9pPr>
    </p:titleStyle>
    <p:bodyStyle>
      <a:lvl1pPr marL="342900" indent="-342900" algn="l" rtl="0" eaLnBrk="0" fontAlgn="base" hangingPunct="0">
        <a:spcBef>
          <a:spcPts val="800"/>
        </a:spcBef>
        <a:spcAft>
          <a:spcPct val="0"/>
        </a:spcAft>
        <a:buSzPct val="100000"/>
        <a:buFont typeface="Wingdings" panose="05000000000000000000" pitchFamily="2" charset="2"/>
        <a:buChar char="s"/>
        <a:defRPr lang="en-US" sz="3200">
          <a:solidFill>
            <a:srgbClr val="000000"/>
          </a:solidFill>
          <a:latin typeface="Trebuchet MS"/>
          <a:ea typeface="ヒラギノ角ゴ Pro W3"/>
          <a:cs typeface="ヒラギノ角ゴ Pro W3"/>
        </a:defRPr>
      </a:lvl1pPr>
      <a:lvl2pPr marL="742950" lvl="1" indent="-285750" algn="l" rtl="0" eaLnBrk="0" fontAlgn="base" hangingPunct="0">
        <a:spcBef>
          <a:spcPts val="700"/>
        </a:spcBef>
        <a:spcAft>
          <a:spcPct val="0"/>
        </a:spcAft>
        <a:buSzPct val="100000"/>
        <a:buFont typeface="Wingdings" panose="05000000000000000000" pitchFamily="2" charset="2"/>
        <a:buChar char="s"/>
        <a:defRPr lang="en-US" sz="2800">
          <a:solidFill>
            <a:srgbClr val="000000"/>
          </a:solidFill>
          <a:latin typeface="Trebuchet MS"/>
          <a:ea typeface="ヒラギノ角ゴ Pro W3"/>
          <a:cs typeface="ヒラギノ角ゴ Pro W3"/>
        </a:defRPr>
      </a:lvl2pPr>
      <a:lvl3pPr marL="1143000" lvl="2" indent="-228600" algn="l" rtl="0" eaLnBrk="0" fontAlgn="base" hangingPunct="0">
        <a:spcBef>
          <a:spcPts val="600"/>
        </a:spcBef>
        <a:spcAft>
          <a:spcPct val="0"/>
        </a:spcAft>
        <a:buSzPct val="100000"/>
        <a:buFont typeface="Wingdings" panose="05000000000000000000" pitchFamily="2" charset="2"/>
        <a:buChar char="s"/>
        <a:defRPr lang="en-US" sz="2400">
          <a:solidFill>
            <a:srgbClr val="000000"/>
          </a:solidFill>
          <a:latin typeface="Trebuchet MS"/>
          <a:ea typeface="ヒラギノ角ゴ Pro W3"/>
          <a:cs typeface="ヒラギノ角ゴ Pro W3"/>
        </a:defRPr>
      </a:lvl3pPr>
      <a:lvl4pPr marL="1600200" lvl="3" indent="-228600" algn="l" rtl="0" eaLnBrk="0" fontAlgn="base" hangingPunct="0">
        <a:spcBef>
          <a:spcPts val="500"/>
        </a:spcBef>
        <a:spcAft>
          <a:spcPct val="0"/>
        </a:spcAft>
        <a:buSzPct val="100000"/>
        <a:buFont typeface="Wingdings" panose="05000000000000000000" pitchFamily="2" charset="2"/>
        <a:buChar char="s"/>
        <a:defRPr lang="en-US" sz="2000">
          <a:solidFill>
            <a:srgbClr val="000000"/>
          </a:solidFill>
          <a:latin typeface="Trebuchet MS"/>
          <a:ea typeface="ヒラギノ角ゴ Pro W3"/>
          <a:cs typeface="ヒラギノ角ゴ Pro W3"/>
        </a:defRPr>
      </a:lvl4pPr>
      <a:lvl5pPr marL="2057400" lvl="4" indent="-228600" algn="l" rtl="0" eaLnBrk="0" fontAlgn="base" hangingPunct="0">
        <a:spcBef>
          <a:spcPts val="500"/>
        </a:spcBef>
        <a:spcAft>
          <a:spcPct val="0"/>
        </a:spcAft>
        <a:buSzPct val="100000"/>
        <a:buFont typeface="Wingdings" panose="05000000000000000000" pitchFamily="2" charset="2"/>
        <a:buChar char="s"/>
        <a:defRPr lang="en-US" sz="2000">
          <a:solidFill>
            <a:srgbClr val="000000"/>
          </a:solidFill>
          <a:latin typeface="Trebuchet MS"/>
          <a:ea typeface="ヒラギノ角ゴ Pro W3"/>
          <a:cs typeface="ヒラギノ角ゴ Pro W3"/>
        </a:defRPr>
      </a:lvl5pPr>
      <a:lvl6pPr marL="25146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6pPr>
      <a:lvl7pPr marL="29718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7pPr>
      <a:lvl8pPr marL="34290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8pPr>
      <a:lvl9pPr marL="38862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9pPr>
    </p:bodyStyle>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BD0D3F8-65B4-4D80-9034-9BB8E3387D38}"/>
              </a:ext>
            </a:extLst>
          </p:cNvPr>
          <p:cNvSpPr txBox="1">
            <a:spLocks noGrp="1"/>
          </p:cNvSpPr>
          <p:nvPr>
            <p:ph type="title"/>
          </p:nvPr>
        </p:nvSpPr>
        <p:spPr bwMode="auto">
          <a:xfrm>
            <a:off x="685800" y="609600"/>
            <a:ext cx="7772400" cy="1143000"/>
          </a:xfrm>
          <a:prstGeom prst="rect">
            <a:avLst/>
          </a:prstGeom>
          <a:noFill/>
          <a:ln>
            <a:noFill/>
          </a:ln>
          <a:effectLst>
            <a:outerShdw blurRad="63500" dist="35924" dir="2700000" algn="tl" rotWithShape="0">
              <a:srgbClr val="00000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2227" name="Rectangle 3">
            <a:extLst>
              <a:ext uri="{FF2B5EF4-FFF2-40B4-BE49-F238E27FC236}">
                <a16:creationId xmlns:a16="http://schemas.microsoft.com/office/drawing/2014/main" id="{AADE9EF4-3043-48DD-9D51-C9B199B261CD}"/>
              </a:ext>
            </a:extLst>
          </p:cNvPr>
          <p:cNvSpPr txBox="1">
            <a:spLocks noGrp="1"/>
          </p:cNvSpPr>
          <p:nvPr>
            <p:ph type="body" idx="1"/>
          </p:nvPr>
        </p:nvSpPr>
        <p:spPr bwMode="auto">
          <a:xfrm>
            <a:off x="685800" y="1981200"/>
            <a:ext cx="7772400" cy="4114800"/>
          </a:xfrm>
          <a:prstGeom prst="rect">
            <a:avLst/>
          </a:prstGeom>
          <a:noFill/>
          <a:ln>
            <a:noFill/>
          </a:ln>
          <a:effectLst>
            <a:outerShdw blurRad="63500" dist="35924" dir="2700000" algn="tl" rotWithShape="0">
              <a:srgbClr val="00000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B5AAA2-E79C-4412-A148-D511B612CFA8}"/>
              </a:ext>
            </a:extLst>
          </p:cNvPr>
          <p:cNvSpPr txBox="1">
            <a:spLocks noGrp="1"/>
          </p:cNvSpPr>
          <p:nvPr>
            <p:ph type="dt" sz="half" idx="2"/>
          </p:nvPr>
        </p:nvSpPr>
        <p:spPr bwMode="auto">
          <a:xfrm>
            <a:off x="685800" y="6248400"/>
            <a:ext cx="1905000" cy="457200"/>
          </a:xfrm>
          <a:prstGeom prst="rect">
            <a:avLst/>
          </a:prstGeom>
          <a:noFill/>
          <a:ln>
            <a:noFill/>
          </a:ln>
          <a:effectLst>
            <a:outerShdw dist="35924" dir="2700000" algn="tl"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FFFF66"/>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9EBD89F4-371F-4051-922C-54D9372B1429}"/>
              </a:ext>
            </a:extLst>
          </p:cNvPr>
          <p:cNvSpPr txBox="1">
            <a:spLocks noGrp="1"/>
          </p:cNvSpPr>
          <p:nvPr>
            <p:ph type="ftr" sz="quarter" idx="3"/>
          </p:nvPr>
        </p:nvSpPr>
        <p:spPr bwMode="auto">
          <a:xfrm>
            <a:off x="3124200" y="6248400"/>
            <a:ext cx="2895600" cy="457200"/>
          </a:xfrm>
          <a:prstGeom prst="rect">
            <a:avLst/>
          </a:prstGeom>
          <a:noFill/>
          <a:ln>
            <a:noFill/>
          </a:ln>
          <a:effectLst>
            <a:outerShdw dist="35924" dir="2700000" algn="tl"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FFFF66"/>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6F94231-3E42-4A18-A586-58BBDBE4BF37}"/>
              </a:ext>
            </a:extLst>
          </p:cNvPr>
          <p:cNvSpPr txBox="1">
            <a:spLocks noGrp="1"/>
          </p:cNvSpPr>
          <p:nvPr>
            <p:ph type="sldNum" sz="quarter" idx="4"/>
          </p:nvPr>
        </p:nvSpPr>
        <p:spPr bwMode="auto">
          <a:xfrm>
            <a:off x="6553200" y="6248400"/>
            <a:ext cx="1905000" cy="457200"/>
          </a:xfrm>
          <a:prstGeom prst="rect">
            <a:avLst/>
          </a:prstGeom>
          <a:noFill/>
          <a:ln>
            <a:noFill/>
          </a:ln>
          <a:effectLst>
            <a:outerShdw dist="35924" dir="2700000" algn="tl"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FFFF66"/>
                </a:solidFill>
                <a:latin typeface="Trebuchet MS" panose="020B0603020202020204" pitchFamily="34" charset="0"/>
                <a:ea typeface="Osaka"/>
                <a:cs typeface="Osaka"/>
              </a:defRPr>
            </a:lvl1pPr>
          </a:lstStyle>
          <a:p>
            <a:fld id="{F79BFFB8-4E07-422E-A293-D8AF09D87DF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66" r:id="rId1"/>
    <p:sldLayoutId id="2147494467" r:id="rId2"/>
    <p:sldLayoutId id="2147494468" r:id="rId3"/>
    <p:sldLayoutId id="2147494469" r:id="rId4"/>
    <p:sldLayoutId id="2147494470" r:id="rId5"/>
    <p:sldLayoutId id="2147494471" r:id="rId6"/>
    <p:sldLayoutId id="2147494472" r:id="rId7"/>
    <p:sldLayoutId id="2147494473" r:id="rId8"/>
    <p:sldLayoutId id="2147494474" r:id="rId9"/>
    <p:sldLayoutId id="2147494475" r:id="rId10"/>
    <p:sldLayoutId id="2147494476" r:id="rId11"/>
  </p:sldLayoutIdLst>
  <p:transition/>
  <p:txStyles>
    <p:titleStyle>
      <a:lvl1pPr algn="ctr" rtl="0" eaLnBrk="0" fontAlgn="base" hangingPunct="0">
        <a:spcBef>
          <a:spcPct val="0"/>
        </a:spcBef>
        <a:spcAft>
          <a:spcPct val="0"/>
        </a:spcAft>
        <a:defRPr lang="en-US" sz="4400" b="1">
          <a:solidFill>
            <a:srgbClr val="FFFF66"/>
          </a:solidFill>
          <a:latin typeface="Trebuchet MS"/>
          <a:ea typeface="Osaka"/>
          <a:cs typeface="Osaka"/>
        </a:defRPr>
      </a:lvl1pPr>
      <a:lvl2pPr algn="ctr" rtl="0" eaLnBrk="0" fontAlgn="base" hangingPunct="0">
        <a:spcBef>
          <a:spcPct val="0"/>
        </a:spcBef>
        <a:spcAft>
          <a:spcPct val="0"/>
        </a:spcAft>
        <a:defRPr sz="4400" b="1">
          <a:solidFill>
            <a:srgbClr val="FFFF66"/>
          </a:solidFill>
          <a:latin typeface="Trebuchet MS" charset="0"/>
          <a:ea typeface="Osaka" charset="0"/>
          <a:cs typeface="Osaka" charset="0"/>
        </a:defRPr>
      </a:lvl2pPr>
      <a:lvl3pPr algn="ctr" rtl="0" eaLnBrk="0" fontAlgn="base" hangingPunct="0">
        <a:spcBef>
          <a:spcPct val="0"/>
        </a:spcBef>
        <a:spcAft>
          <a:spcPct val="0"/>
        </a:spcAft>
        <a:defRPr sz="4400" b="1">
          <a:solidFill>
            <a:srgbClr val="FFFF66"/>
          </a:solidFill>
          <a:latin typeface="Trebuchet MS" charset="0"/>
          <a:ea typeface="Osaka" charset="0"/>
          <a:cs typeface="Osaka" charset="0"/>
        </a:defRPr>
      </a:lvl3pPr>
      <a:lvl4pPr algn="ctr" rtl="0" eaLnBrk="0" fontAlgn="base" hangingPunct="0">
        <a:spcBef>
          <a:spcPct val="0"/>
        </a:spcBef>
        <a:spcAft>
          <a:spcPct val="0"/>
        </a:spcAft>
        <a:defRPr sz="4400" b="1">
          <a:solidFill>
            <a:srgbClr val="FFFF66"/>
          </a:solidFill>
          <a:latin typeface="Trebuchet MS" charset="0"/>
          <a:ea typeface="Osaka" charset="0"/>
          <a:cs typeface="Osaka" charset="0"/>
        </a:defRPr>
      </a:lvl4pPr>
      <a:lvl5pPr algn="ctr" rtl="0" eaLnBrk="0" fontAlgn="base" hangingPunct="0">
        <a:spcBef>
          <a:spcPct val="0"/>
        </a:spcBef>
        <a:spcAft>
          <a:spcPct val="0"/>
        </a:spcAft>
        <a:defRPr sz="4400" b="1">
          <a:solidFill>
            <a:srgbClr val="FFFF66"/>
          </a:solidFill>
          <a:latin typeface="Trebuchet MS" charset="0"/>
          <a:ea typeface="Osaka" charset="0"/>
          <a:cs typeface="Osaka" charset="0"/>
        </a:defRPr>
      </a:lvl5pPr>
      <a:lvl6pPr marL="457200" algn="ctr" rtl="0" eaLnBrk="0" fontAlgn="base" hangingPunct="0">
        <a:spcBef>
          <a:spcPct val="0"/>
        </a:spcBef>
        <a:spcAft>
          <a:spcPct val="0"/>
        </a:spcAft>
        <a:defRPr sz="4400" b="1">
          <a:solidFill>
            <a:srgbClr val="FFFF66"/>
          </a:solidFill>
          <a:latin typeface="Trebuchet MS" charset="0"/>
          <a:ea typeface="Osaka" charset="0"/>
          <a:cs typeface="Osaka" charset="0"/>
        </a:defRPr>
      </a:lvl6pPr>
      <a:lvl7pPr marL="914400" algn="ctr" rtl="0" eaLnBrk="0" fontAlgn="base" hangingPunct="0">
        <a:spcBef>
          <a:spcPct val="0"/>
        </a:spcBef>
        <a:spcAft>
          <a:spcPct val="0"/>
        </a:spcAft>
        <a:defRPr sz="4400" b="1">
          <a:solidFill>
            <a:srgbClr val="FFFF66"/>
          </a:solidFill>
          <a:latin typeface="Trebuchet MS" charset="0"/>
          <a:ea typeface="Osaka" charset="0"/>
          <a:cs typeface="Osaka" charset="0"/>
        </a:defRPr>
      </a:lvl7pPr>
      <a:lvl8pPr marL="1371600" algn="ctr" rtl="0" eaLnBrk="0" fontAlgn="base" hangingPunct="0">
        <a:spcBef>
          <a:spcPct val="0"/>
        </a:spcBef>
        <a:spcAft>
          <a:spcPct val="0"/>
        </a:spcAft>
        <a:defRPr sz="4400" b="1">
          <a:solidFill>
            <a:srgbClr val="FFFF66"/>
          </a:solidFill>
          <a:latin typeface="Trebuchet MS" charset="0"/>
          <a:ea typeface="Osaka" charset="0"/>
          <a:cs typeface="Osaka" charset="0"/>
        </a:defRPr>
      </a:lvl8pPr>
      <a:lvl9pPr marL="1828800" algn="ctr" rtl="0" eaLnBrk="0" fontAlgn="base" hangingPunct="0">
        <a:spcBef>
          <a:spcPct val="0"/>
        </a:spcBef>
        <a:spcAft>
          <a:spcPct val="0"/>
        </a:spcAft>
        <a:defRPr sz="4400" b="1">
          <a:solidFill>
            <a:srgbClr val="FFFF66"/>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FFFF66"/>
          </a:solidFill>
          <a:latin typeface="Trebuchet MS"/>
          <a:ea typeface="Osaka"/>
          <a:cs typeface="Osaka"/>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FFFF66"/>
          </a:solidFill>
          <a:latin typeface="Trebuchet MS"/>
          <a:ea typeface="Osaka"/>
          <a:cs typeface="Osaka"/>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FFFF66"/>
          </a:solidFill>
          <a:latin typeface="Trebuchet MS"/>
          <a:ea typeface="Osaka"/>
          <a:cs typeface="Osaka"/>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FFFF66"/>
          </a:solidFill>
          <a:latin typeface="Trebuchet MS"/>
          <a:ea typeface="Osaka"/>
          <a:cs typeface="Osaka"/>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FFFF66"/>
          </a:solidFill>
          <a:latin typeface="Trebuchet MS"/>
          <a:ea typeface="Osaka"/>
          <a:cs typeface="Osaka"/>
        </a:defRPr>
      </a:lvl5pPr>
      <a:lvl6pPr marL="2514600" indent="-228600" algn="l" rtl="0" eaLnBrk="0" fontAlgn="base" hangingPunct="0">
        <a:spcBef>
          <a:spcPts val="500"/>
        </a:spcBef>
        <a:spcAft>
          <a:spcPct val="0"/>
        </a:spcAft>
        <a:buSzPct val="100000"/>
        <a:buFont typeface="Times" charset="0"/>
        <a:buChar char="•"/>
        <a:defRPr lang="en-US" sz="2000">
          <a:solidFill>
            <a:srgbClr val="FFFF66"/>
          </a:solidFill>
          <a:latin typeface="Trebuchet MS"/>
          <a:ea typeface="Osaka"/>
          <a:cs typeface="Osaka"/>
        </a:defRPr>
      </a:lvl6pPr>
      <a:lvl7pPr marL="2971800" indent="-228600" algn="l" rtl="0" eaLnBrk="0" fontAlgn="base" hangingPunct="0">
        <a:spcBef>
          <a:spcPts val="500"/>
        </a:spcBef>
        <a:spcAft>
          <a:spcPct val="0"/>
        </a:spcAft>
        <a:buSzPct val="100000"/>
        <a:buFont typeface="Times" charset="0"/>
        <a:buChar char="•"/>
        <a:defRPr lang="en-US" sz="2000">
          <a:solidFill>
            <a:srgbClr val="FFFF66"/>
          </a:solidFill>
          <a:latin typeface="Trebuchet MS"/>
          <a:ea typeface="Osaka"/>
          <a:cs typeface="Osaka"/>
        </a:defRPr>
      </a:lvl7pPr>
      <a:lvl8pPr marL="3429000" indent="-228600" algn="l" rtl="0" eaLnBrk="0" fontAlgn="base" hangingPunct="0">
        <a:spcBef>
          <a:spcPts val="500"/>
        </a:spcBef>
        <a:spcAft>
          <a:spcPct val="0"/>
        </a:spcAft>
        <a:buSzPct val="100000"/>
        <a:buFont typeface="Times" charset="0"/>
        <a:buChar char="•"/>
        <a:defRPr lang="en-US" sz="2000">
          <a:solidFill>
            <a:srgbClr val="FFFF66"/>
          </a:solidFill>
          <a:latin typeface="Trebuchet MS"/>
          <a:ea typeface="Osaka"/>
          <a:cs typeface="Osaka"/>
        </a:defRPr>
      </a:lvl8pPr>
      <a:lvl9pPr marL="3886200" indent="-228600" algn="l" rtl="0" eaLnBrk="0" fontAlgn="base" hangingPunct="0">
        <a:spcBef>
          <a:spcPts val="500"/>
        </a:spcBef>
        <a:spcAft>
          <a:spcPct val="0"/>
        </a:spcAft>
        <a:buSzPct val="100000"/>
        <a:buFont typeface="Times" charset="0"/>
        <a:buChar char="•"/>
        <a:defRPr lang="en-US" sz="2000">
          <a:solidFill>
            <a:srgbClr val="FFFF66"/>
          </a:solidFill>
          <a:latin typeface="Trebuchet MS"/>
          <a:ea typeface="Osaka"/>
          <a:cs typeface="Osaka"/>
        </a:defRPr>
      </a:lvl9pPr>
    </p:bodyStyle>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EB8C57C-3A09-44F0-8157-0298E98F80AB}"/>
              </a:ext>
            </a:extLst>
          </p:cNvPr>
          <p:cNvSpPr txBox="1">
            <a:spLocks noGrp="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ctr" anchorCtr="0" compatLnSpc="1">
            <a:prstTxWarp prst="textNoShape">
              <a:avLst/>
            </a:prstTxWarp>
          </a:bodyPr>
          <a:lstStyle/>
          <a:p>
            <a:pPr lvl="0"/>
            <a:r>
              <a:rPr lang="en-US" altLang="en-US"/>
              <a:t>Click to edit Master title style</a:t>
            </a:r>
          </a:p>
        </p:txBody>
      </p:sp>
      <p:sp>
        <p:nvSpPr>
          <p:cNvPr id="3" name="Rectangle 3">
            <a:extLst>
              <a:ext uri="{FF2B5EF4-FFF2-40B4-BE49-F238E27FC236}">
                <a16:creationId xmlns:a16="http://schemas.microsoft.com/office/drawing/2014/main" id="{D224EA98-5335-443D-82F9-D819D07CED06}"/>
              </a:ext>
            </a:extLst>
          </p:cNvPr>
          <p:cNvSpPr txBox="1">
            <a:spLocks noGrp="1"/>
          </p:cNvSpPr>
          <p:nvPr>
            <p:ph type="dt" sz="half" idx="2"/>
          </p:nvPr>
        </p:nvSpPr>
        <p:spPr>
          <a:xfrm>
            <a:off x="685800" y="6324600"/>
            <a:ext cx="1676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spcBef>
                <a:spcPts val="800"/>
              </a:spcBef>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Rectangle 4">
            <a:extLst>
              <a:ext uri="{FF2B5EF4-FFF2-40B4-BE49-F238E27FC236}">
                <a16:creationId xmlns:a16="http://schemas.microsoft.com/office/drawing/2014/main" id="{1D523772-D119-4B31-A5DD-66C51D9F5A4A}"/>
              </a:ext>
            </a:extLst>
          </p:cNvPr>
          <p:cNvSpPr txBox="1">
            <a:spLocks noGrp="1"/>
          </p:cNvSpPr>
          <p:nvPr>
            <p:ph type="ftr" sz="quarter" idx="3"/>
          </p:nvPr>
        </p:nvSpPr>
        <p:spPr>
          <a:xfrm>
            <a:off x="2743200" y="6324600"/>
            <a:ext cx="34290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spcBef>
                <a:spcPts val="800"/>
              </a:spcBef>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13680FD-29BB-4910-92B4-F099467E5890}"/>
              </a:ext>
            </a:extLst>
          </p:cNvPr>
          <p:cNvSpPr txBox="1">
            <a:spLocks noGrp="1"/>
          </p:cNvSpPr>
          <p:nvPr>
            <p:ph type="sldNum" sz="quarter" idx="4"/>
          </p:nvPr>
        </p:nvSpPr>
        <p:spPr>
          <a:xfrm>
            <a:off x="6553200" y="63246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spcBef>
                <a:spcPts val="800"/>
              </a:spcBef>
              <a:defRPr sz="1400">
                <a:solidFill>
                  <a:srgbClr val="000000"/>
                </a:solidFill>
                <a:ea typeface="Osaka"/>
                <a:cs typeface="Osaka"/>
              </a:defRPr>
            </a:lvl1pPr>
          </a:lstStyle>
          <a:p>
            <a:fld id="{3EA25D6C-2BFA-4373-AC5E-85F473234A7C}" type="slidenum">
              <a:rPr lang="en-US" altLang="en-US"/>
              <a:pPr/>
              <a:t>‹#›</a:t>
            </a:fld>
            <a:endParaRPr lang="en-US" altLang="en-US"/>
          </a:p>
        </p:txBody>
      </p:sp>
      <p:sp>
        <p:nvSpPr>
          <p:cNvPr id="53254" name="Rectangle 6">
            <a:extLst>
              <a:ext uri="{FF2B5EF4-FFF2-40B4-BE49-F238E27FC236}">
                <a16:creationId xmlns:a16="http://schemas.microsoft.com/office/drawing/2014/main" id="{E65679B4-F9E8-42B6-9267-0C81724D636C}"/>
              </a:ext>
            </a:extLst>
          </p:cNvPr>
          <p:cNvSpPr txBox="1">
            <a:spLocks noGrp="1"/>
          </p:cNvSpPr>
          <p:nvPr>
            <p:ph type="body" idx="1"/>
          </p:nvPr>
        </p:nvSpPr>
        <p:spPr bwMode="auto">
          <a:xfrm>
            <a:off x="685800" y="1828800"/>
            <a:ext cx="7772400" cy="4267200"/>
          </a:xfrm>
          <a:prstGeom prst="rect">
            <a:avLst/>
          </a:prstGeom>
          <a:noFill/>
          <a:ln>
            <a:noFill/>
          </a:ln>
          <a:effectLst>
            <a:outerShdw blurRad="63500"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4677" r:id="rId1"/>
    <p:sldLayoutId id="2147494477" r:id="rId2"/>
    <p:sldLayoutId id="2147494478" r:id="rId3"/>
    <p:sldLayoutId id="2147494479" r:id="rId4"/>
    <p:sldLayoutId id="2147494480" r:id="rId5"/>
    <p:sldLayoutId id="2147494481" r:id="rId6"/>
    <p:sldLayoutId id="2147494482" r:id="rId7"/>
    <p:sldLayoutId id="2147494483" r:id="rId8"/>
    <p:sldLayoutId id="2147494484" r:id="rId9"/>
    <p:sldLayoutId id="2147494485" r:id="rId10"/>
    <p:sldLayoutId id="2147494486" r:id="rId11"/>
  </p:sldLayoutIdLst>
  <p:transition/>
  <p:txStyles>
    <p:titleStyle>
      <a:lvl1pPr algn="l" rtl="0" eaLnBrk="0" fontAlgn="base" hangingPunct="0">
        <a:lnSpc>
          <a:spcPct val="90000"/>
        </a:lnSpc>
        <a:spcBef>
          <a:spcPts val="1100"/>
        </a:spcBef>
        <a:spcAft>
          <a:spcPct val="0"/>
        </a:spcAft>
        <a:defRPr lang="en-US" sz="4400" b="1">
          <a:solidFill>
            <a:srgbClr val="643000"/>
          </a:solidFill>
          <a:latin typeface="Times New Roman"/>
          <a:ea typeface="ＭＳ Ｐゴシック" pitchFamily="16"/>
          <a:cs typeface="ＭＳ Ｐゴシック" pitchFamily="16"/>
        </a:defRPr>
      </a:lvl1pPr>
      <a:lvl2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2pPr>
      <a:lvl3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3pPr>
      <a:lvl4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4pPr>
      <a:lvl5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5pPr>
      <a:lvl6pPr marL="4572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6pPr>
      <a:lvl7pPr marL="9144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7pPr>
      <a:lvl8pPr marL="13716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8pPr>
      <a:lvl9pPr marL="18288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ts val="700"/>
        </a:spcBef>
        <a:spcAft>
          <a:spcPct val="0"/>
        </a:spcAft>
        <a:buClr>
          <a:srgbClr val="000000"/>
        </a:buClr>
        <a:buSzPct val="85000"/>
        <a:buFont typeface="Wingdings" panose="05000000000000000000" pitchFamily="2" charset="2"/>
        <a:buChar char="v"/>
        <a:defRPr lang="en-US" sz="3000">
          <a:solidFill>
            <a:srgbClr val="000000"/>
          </a:solidFill>
          <a:latin typeface="Arial"/>
          <a:ea typeface="ＭＳ Ｐゴシック" pitchFamily="16"/>
          <a:cs typeface="ＭＳ Ｐゴシック" pitchFamily="16"/>
        </a:defRPr>
      </a:lvl1pPr>
      <a:lvl2pPr marL="742950" lvl="1" indent="-28575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2pPr>
      <a:lvl3pPr marL="1143000" lvl="2" indent="-22860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3pPr>
      <a:lvl4pPr marL="1600200" lvl="3" indent="-22860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4pPr>
      <a:lvl5pPr marL="2057400" lvl="4" indent="-22860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5pPr>
      <a:lvl6pPr marL="25146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6pPr>
      <a:lvl7pPr marL="29718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7pPr>
      <a:lvl8pPr marL="34290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8pPr>
      <a:lvl9pPr marL="38862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9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2BF7821-E8A6-49F8-B422-0737B8FCFB00}"/>
              </a:ext>
            </a:extLst>
          </p:cNvPr>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04F99C28-8BCB-4AD9-90F4-4746A97DA08E}"/>
              </a:ext>
            </a:extLst>
          </p:cNvPr>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6052" name="Rectangle 4">
            <a:extLst>
              <a:ext uri="{FF2B5EF4-FFF2-40B4-BE49-F238E27FC236}">
                <a16:creationId xmlns:a16="http://schemas.microsoft.com/office/drawing/2014/main" id="{E33505D3-E72D-4D18-9E2C-33CBDAAFEEE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00"/>
                </a:solidFill>
                <a:ea typeface="MS Pゴシック"/>
              </a:defRPr>
            </a:lvl1pPr>
          </a:lstStyle>
          <a:p>
            <a:pPr>
              <a:defRPr/>
            </a:pPr>
            <a:endParaRPr lang="en-US" altLang="en-US"/>
          </a:p>
        </p:txBody>
      </p:sp>
      <p:sp>
        <p:nvSpPr>
          <p:cNvPr id="386053" name="Rectangle 5">
            <a:extLst>
              <a:ext uri="{FF2B5EF4-FFF2-40B4-BE49-F238E27FC236}">
                <a16:creationId xmlns:a16="http://schemas.microsoft.com/office/drawing/2014/main" id="{AF2112D3-F6DE-486A-9344-D4E75F48E032}"/>
              </a:ext>
            </a:extLst>
          </p:cNvPr>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00"/>
                </a:solidFill>
                <a:ea typeface="MS Pゴシック"/>
              </a:defRPr>
            </a:lvl1pPr>
          </a:lstStyle>
          <a:p>
            <a:pPr>
              <a:defRPr/>
            </a:pPr>
            <a:endParaRPr lang="en-US" altLang="en-US"/>
          </a:p>
        </p:txBody>
      </p:sp>
      <p:sp>
        <p:nvSpPr>
          <p:cNvPr id="386054" name="Rectangle 6">
            <a:extLst>
              <a:ext uri="{FF2B5EF4-FFF2-40B4-BE49-F238E27FC236}">
                <a16:creationId xmlns:a16="http://schemas.microsoft.com/office/drawing/2014/main" id="{6AFCC769-686F-48B6-A257-5BA35A14635A}"/>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00"/>
                </a:solidFill>
                <a:ea typeface="MS Pゴシック"/>
              </a:defRPr>
            </a:lvl1pPr>
          </a:lstStyle>
          <a:p>
            <a:fld id="{61A681B7-D498-4699-8EF8-E6B3821E43A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62" r:id="rId1"/>
    <p:sldLayoutId id="2147494563" r:id="rId2"/>
    <p:sldLayoutId id="2147494564" r:id="rId3"/>
    <p:sldLayoutId id="2147494565" r:id="rId4"/>
    <p:sldLayoutId id="2147494566" r:id="rId5"/>
    <p:sldLayoutId id="2147494567" r:id="rId6"/>
    <p:sldLayoutId id="2147494568" r:id="rId7"/>
    <p:sldLayoutId id="2147494569" r:id="rId8"/>
    <p:sldLayoutId id="2147494570" r:id="rId9"/>
    <p:sldLayoutId id="2147494571" r:id="rId10"/>
    <p:sldLayoutId id="2147494572"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1202" name="Group 2">
            <a:extLst>
              <a:ext uri="{FF2B5EF4-FFF2-40B4-BE49-F238E27FC236}">
                <a16:creationId xmlns:a16="http://schemas.microsoft.com/office/drawing/2014/main" id="{9272952F-EAB3-4576-B13E-C48D8DE4595E}"/>
              </a:ext>
            </a:extLst>
          </p:cNvPr>
          <p:cNvGrpSpPr>
            <a:grpSpLocks/>
          </p:cNvGrpSpPr>
          <p:nvPr/>
        </p:nvGrpSpPr>
        <p:grpSpPr bwMode="auto">
          <a:xfrm>
            <a:off x="228600" y="228600"/>
            <a:ext cx="8686800" cy="5943600"/>
            <a:chOff x="228600" y="228600"/>
            <a:chExt cx="8686800" cy="5943600"/>
          </a:xfrm>
        </p:grpSpPr>
        <p:sp>
          <p:nvSpPr>
            <p:cNvPr id="51208" name="Rectangle 3">
              <a:extLst>
                <a:ext uri="{FF2B5EF4-FFF2-40B4-BE49-F238E27FC236}">
                  <a16:creationId xmlns:a16="http://schemas.microsoft.com/office/drawing/2014/main" id="{D8EC511F-85BD-428B-85DA-1C78113C34DF}"/>
                </a:ext>
              </a:extLst>
            </p:cNvPr>
            <p:cNvSpPr>
              <a:spLocks noChangeArrowheads="1"/>
            </p:cNvSpPr>
            <p:nvPr/>
          </p:nvSpPr>
          <p:spPr bwMode="auto">
            <a:xfrm>
              <a:off x="228600" y="228600"/>
              <a:ext cx="8686800" cy="5943600"/>
            </a:xfrm>
            <a:prstGeom prst="rect">
              <a:avLst/>
            </a:prstGeom>
            <a:solidFill>
              <a:srgbClr val="000000"/>
            </a:solidFill>
            <a:ln w="4444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a typeface="Osaka"/>
                <a:cs typeface="Osaka"/>
              </a:endParaRPr>
            </a:p>
          </p:txBody>
        </p:sp>
        <p:sp>
          <p:nvSpPr>
            <p:cNvPr id="51209" name="Rectangle 4">
              <a:extLst>
                <a:ext uri="{FF2B5EF4-FFF2-40B4-BE49-F238E27FC236}">
                  <a16:creationId xmlns:a16="http://schemas.microsoft.com/office/drawing/2014/main" id="{54D45302-F054-49A8-8F2C-30C5488FB4CD}"/>
                </a:ext>
              </a:extLst>
            </p:cNvPr>
            <p:cNvSpPr>
              <a:spLocks noChangeArrowheads="1"/>
            </p:cNvSpPr>
            <p:nvPr/>
          </p:nvSpPr>
          <p:spPr bwMode="auto">
            <a:xfrm>
              <a:off x="306388" y="306388"/>
              <a:ext cx="8529637" cy="5770562"/>
            </a:xfrm>
            <a:prstGeom prst="rect">
              <a:avLst/>
            </a:prstGeom>
            <a:solidFill>
              <a:srgbClr val="000000"/>
            </a:solidFill>
            <a:ln w="952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a typeface="Osaka"/>
                <a:cs typeface="Osaka"/>
              </a:endParaRPr>
            </a:p>
          </p:txBody>
        </p:sp>
        <p:sp>
          <p:nvSpPr>
            <p:cNvPr id="51210" name="Line 5">
              <a:extLst>
                <a:ext uri="{FF2B5EF4-FFF2-40B4-BE49-F238E27FC236}">
                  <a16:creationId xmlns:a16="http://schemas.microsoft.com/office/drawing/2014/main" id="{6B493130-B2B5-406C-B3C2-35FDAFDB7A7F}"/>
                </a:ext>
              </a:extLst>
            </p:cNvPr>
            <p:cNvSpPr>
              <a:spLocks/>
            </p:cNvSpPr>
            <p:nvPr/>
          </p:nvSpPr>
          <p:spPr bwMode="auto">
            <a:xfrm>
              <a:off x="533400" y="1733550"/>
              <a:ext cx="8153400" cy="0"/>
            </a:xfrm>
            <a:custGeom>
              <a:avLst/>
              <a:gdLst>
                <a:gd name="T0" fmla="*/ 4076700 w 8153400"/>
                <a:gd name="T1" fmla="*/ 8153400 w 8153400"/>
                <a:gd name="T2" fmla="*/ 4076700 w 8153400"/>
                <a:gd name="T3" fmla="*/ 0 w 8153400"/>
                <a:gd name="T4" fmla="*/ 0 w 8153400"/>
                <a:gd name="T5" fmla="*/ 8153400 w 8153400"/>
                <a:gd name="T6" fmla="*/ 17694720 60000 65536"/>
                <a:gd name="T7" fmla="*/ 0 60000 65536"/>
                <a:gd name="T8" fmla="*/ 5898240 60000 65536"/>
                <a:gd name="T9" fmla="*/ 11796480 60000 65536"/>
                <a:gd name="T10" fmla="*/ 5898240 60000 65536"/>
                <a:gd name="T11" fmla="*/ 17694720 60000 65536"/>
                <a:gd name="T12" fmla="*/ 0 w 8153400"/>
                <a:gd name="T13" fmla="*/ 8153400 w 8153400"/>
              </a:gdLst>
              <a:ahLst/>
              <a:cxnLst>
                <a:cxn ang="T6">
                  <a:pos x="T0" y="0"/>
                </a:cxn>
                <a:cxn ang="T7">
                  <a:pos x="T1" y="0"/>
                </a:cxn>
                <a:cxn ang="T8">
                  <a:pos x="T2" y="0"/>
                </a:cxn>
                <a:cxn ang="T9">
                  <a:pos x="T3" y="0"/>
                </a:cxn>
                <a:cxn ang="T10">
                  <a:pos x="T4" y="0"/>
                </a:cxn>
                <a:cxn ang="T11">
                  <a:pos x="T5" y="0"/>
                </a:cxn>
              </a:cxnLst>
              <a:rect l="T12" t="0" r="T13" b="0"/>
              <a:pathLst>
                <a:path w="8153400">
                  <a:moveTo>
                    <a:pt x="0" y="0"/>
                  </a:moveTo>
                  <a:lnTo>
                    <a:pt x="8153400" y="1"/>
                  </a:lnTo>
                </a:path>
              </a:pathLst>
            </a:custGeom>
            <a:noFill/>
            <a:ln w="12701">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anchorCtr="1"/>
            <a:lstStyle/>
            <a:p>
              <a:endParaRPr lang="en-SG"/>
            </a:p>
          </p:txBody>
        </p:sp>
      </p:grpSp>
      <p:sp>
        <p:nvSpPr>
          <p:cNvPr id="51203" name="Rectangle 6">
            <a:extLst>
              <a:ext uri="{FF2B5EF4-FFF2-40B4-BE49-F238E27FC236}">
                <a16:creationId xmlns:a16="http://schemas.microsoft.com/office/drawing/2014/main" id="{849B5904-CECE-4EB6-B16D-D4E3617C1268}"/>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1204" name="Rectangle 7">
            <a:extLst>
              <a:ext uri="{FF2B5EF4-FFF2-40B4-BE49-F238E27FC236}">
                <a16:creationId xmlns:a16="http://schemas.microsoft.com/office/drawing/2014/main" id="{96BC4447-CB16-4808-B428-9853FB3294E8}"/>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62D7B024-86C7-4F3B-A4B9-53BE33BEE0FA}"/>
              </a:ext>
            </a:extLst>
          </p:cNvPr>
          <p:cNvSpPr txBox="1">
            <a:spLocks noGrp="1"/>
          </p:cNvSpPr>
          <p:nvPr>
            <p:ph type="dt" sz="half" idx="2"/>
          </p:nvPr>
        </p:nvSpPr>
        <p:spPr>
          <a:xfrm>
            <a:off x="533400" y="6248400"/>
            <a:ext cx="2057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A039AB93-6663-45D8-B1BE-DBCDBE77E209}"/>
              </a:ext>
            </a:extLst>
          </p:cNvPr>
          <p:cNvSpPr txBox="1">
            <a:spLocks noGrp="1"/>
          </p:cNvSpPr>
          <p:nvPr>
            <p:ph type="ftr" sz="quarter" idx="3"/>
          </p:nvPr>
        </p:nvSpPr>
        <p:spPr>
          <a:xfrm>
            <a:off x="3238500" y="6248400"/>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C85EE5AB-36DF-4AB4-8E0A-1C25D7D5E5FD}"/>
              </a:ext>
            </a:extLst>
          </p:cNvPr>
          <p:cNvSpPr txBox="1">
            <a:spLocks noGrp="1"/>
          </p:cNvSpPr>
          <p:nvPr>
            <p:ph type="sldNum" sz="quarter" idx="4"/>
          </p:nvPr>
        </p:nvSpPr>
        <p:spPr>
          <a:xfrm>
            <a:off x="6781800" y="62484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ea typeface="Osaka"/>
                <a:cs typeface="Osaka"/>
              </a:defRPr>
            </a:lvl1pPr>
          </a:lstStyle>
          <a:p>
            <a:fld id="{2249B80C-D906-4216-A2FE-36CC0834BF1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8" r:id="rId1"/>
    <p:sldLayoutId id="2147494487" r:id="rId2"/>
    <p:sldLayoutId id="2147494488" r:id="rId3"/>
    <p:sldLayoutId id="2147494489" r:id="rId4"/>
    <p:sldLayoutId id="2147494490" r:id="rId5"/>
    <p:sldLayoutId id="2147494491" r:id="rId6"/>
    <p:sldLayoutId id="2147494492" r:id="rId7"/>
    <p:sldLayoutId id="2147494493" r:id="rId8"/>
    <p:sldLayoutId id="2147494494" r:id="rId9"/>
    <p:sldLayoutId id="2147494495" r:id="rId10"/>
    <p:sldLayoutId id="2147494496" r:id="rId1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pitchFamily="16"/>
          <a:cs typeface="ＭＳ Ｐゴシック" pitchFamily="16"/>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pitchFamily="16"/>
          <a:cs typeface="ＭＳ Ｐゴシック" pitchFamily="16"/>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pitchFamily="16"/>
          <a:cs typeface="ＭＳ Ｐゴシック" pitchFamily="16"/>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pitchFamily="16"/>
          <a:cs typeface="ＭＳ Ｐゴシック" pitchFamily="16"/>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pitchFamily="16"/>
          <a:cs typeface="ＭＳ Ｐゴシック" pitchFamily="16"/>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pitchFamily="16"/>
          <a:cs typeface="ＭＳ Ｐゴシック" pitchFamily="16"/>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pitchFamily="16"/>
          <a:cs typeface="ＭＳ Ｐゴシック" pitchFamily="16"/>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pitchFamily="16"/>
          <a:cs typeface="ＭＳ Ｐゴシック" pitchFamily="16"/>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pitchFamily="16"/>
          <a:cs typeface="ＭＳ Ｐゴシック" pitchFamily="16"/>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pitchFamily="16"/>
          <a:cs typeface="ＭＳ Ｐゴシック" pitchFamily="16"/>
        </a:defRPr>
      </a:lvl9pPr>
    </p:bodyStyle>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FFD73DD-EE28-4C89-B2B3-EBCD69A0E400}"/>
              </a:ext>
            </a:extLst>
          </p:cNvPr>
          <p:cNvSpPr txBox="1">
            <a:spLocks noGrp="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BAA305C2-96FF-4888-95A7-382199BB8AA9}"/>
              </a:ext>
            </a:extLst>
          </p:cNvPr>
          <p:cNvSpPr txBox="1">
            <a:spLocks noGrp="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a:extLst>
              <a:ext uri="{FF2B5EF4-FFF2-40B4-BE49-F238E27FC236}">
                <a16:creationId xmlns:a16="http://schemas.microsoft.com/office/drawing/2014/main" id="{7AD7F3C4-14CF-4399-BCBC-E24117D07244}"/>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96A02C1A-0099-4FDA-BD15-8A212B3B1A7D}"/>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FF9C3BC8-B9AE-4C24-BD7C-E02E811338DF}"/>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ea typeface="Osaka"/>
                <a:cs typeface="Osaka"/>
              </a:defRPr>
            </a:lvl1pPr>
          </a:lstStyle>
          <a:p>
            <a:fld id="{E40D70C0-FDC5-4ABB-9EF3-392F56E7B07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97" r:id="rId1"/>
    <p:sldLayoutId id="2147494498" r:id="rId2"/>
    <p:sldLayoutId id="2147494499" r:id="rId3"/>
    <p:sldLayoutId id="2147494500" r:id="rId4"/>
    <p:sldLayoutId id="2147494501" r:id="rId5"/>
    <p:sldLayoutId id="2147494502" r:id="rId6"/>
    <p:sldLayoutId id="2147494503" r:id="rId7"/>
    <p:sldLayoutId id="2147494504" r:id="rId8"/>
    <p:sldLayoutId id="2147494505" r:id="rId9"/>
    <p:sldLayoutId id="2147494506" r:id="rId10"/>
    <p:sldLayoutId id="2147494507" r:id="rId11"/>
  </p:sldLayoutIdLst>
  <p:transition/>
  <p:txStyles>
    <p:titleStyle>
      <a:lvl1pPr algn="ctr" rtl="0" eaLnBrk="0" fontAlgn="base" hangingPunct="0">
        <a:spcBef>
          <a:spcPct val="0"/>
        </a:spcBef>
        <a:spcAft>
          <a:spcPct val="0"/>
        </a:spcAft>
        <a:defRPr lang="en-US" sz="4400">
          <a:solidFill>
            <a:srgbClr val="000000"/>
          </a:solidFill>
          <a:latin typeface="Arial"/>
          <a:ea typeface="Osaka"/>
          <a:cs typeface="Osaka"/>
        </a:defRPr>
      </a:lvl1pPr>
      <a:lvl2pPr algn="ctr" rtl="0" eaLnBrk="0" fontAlgn="base" hangingPunct="0">
        <a:spcBef>
          <a:spcPct val="0"/>
        </a:spcBef>
        <a:spcAft>
          <a:spcPct val="0"/>
        </a:spcAft>
        <a:defRPr sz="4400">
          <a:solidFill>
            <a:srgbClr val="000000"/>
          </a:solidFill>
          <a:latin typeface="Arial" charset="0"/>
          <a:ea typeface="Osaka" charset="0"/>
          <a:cs typeface="Osaka" charset="0"/>
        </a:defRPr>
      </a:lvl2pPr>
      <a:lvl3pPr algn="ctr" rtl="0" eaLnBrk="0" fontAlgn="base" hangingPunct="0">
        <a:spcBef>
          <a:spcPct val="0"/>
        </a:spcBef>
        <a:spcAft>
          <a:spcPct val="0"/>
        </a:spcAft>
        <a:defRPr sz="4400">
          <a:solidFill>
            <a:srgbClr val="000000"/>
          </a:solidFill>
          <a:latin typeface="Arial" charset="0"/>
          <a:ea typeface="Osaka" charset="0"/>
          <a:cs typeface="Osaka" charset="0"/>
        </a:defRPr>
      </a:lvl3pPr>
      <a:lvl4pPr algn="ctr" rtl="0" eaLnBrk="0" fontAlgn="base" hangingPunct="0">
        <a:spcBef>
          <a:spcPct val="0"/>
        </a:spcBef>
        <a:spcAft>
          <a:spcPct val="0"/>
        </a:spcAft>
        <a:defRPr sz="4400">
          <a:solidFill>
            <a:srgbClr val="000000"/>
          </a:solidFill>
          <a:latin typeface="Arial" charset="0"/>
          <a:ea typeface="Osaka" charset="0"/>
          <a:cs typeface="Osaka" charset="0"/>
        </a:defRPr>
      </a:lvl4pPr>
      <a:lvl5pPr algn="ctr" rtl="0" eaLnBrk="0" fontAlgn="base" hangingPunct="0">
        <a:spcBef>
          <a:spcPct val="0"/>
        </a:spcBef>
        <a:spcAft>
          <a:spcPct val="0"/>
        </a:spcAft>
        <a:defRPr sz="4400">
          <a:solidFill>
            <a:srgbClr val="000000"/>
          </a:solidFill>
          <a:latin typeface="Arial" charset="0"/>
          <a:ea typeface="Osaka" charset="0"/>
          <a:cs typeface="Osaka" charset="0"/>
        </a:defRPr>
      </a:lvl5pPr>
      <a:lvl6pPr marL="457200" algn="ctr" rtl="0" eaLnBrk="0" fontAlgn="base" hangingPunct="0">
        <a:spcBef>
          <a:spcPct val="0"/>
        </a:spcBef>
        <a:spcAft>
          <a:spcPct val="0"/>
        </a:spcAft>
        <a:defRPr sz="4400">
          <a:solidFill>
            <a:srgbClr val="000000"/>
          </a:solidFill>
          <a:latin typeface="Arial" charset="0"/>
          <a:ea typeface="Osaka" charset="0"/>
          <a:cs typeface="Osaka" charset="0"/>
        </a:defRPr>
      </a:lvl6pPr>
      <a:lvl7pPr marL="914400" algn="ctr" rtl="0" eaLnBrk="0" fontAlgn="base" hangingPunct="0">
        <a:spcBef>
          <a:spcPct val="0"/>
        </a:spcBef>
        <a:spcAft>
          <a:spcPct val="0"/>
        </a:spcAft>
        <a:defRPr sz="4400">
          <a:solidFill>
            <a:srgbClr val="000000"/>
          </a:solidFill>
          <a:latin typeface="Arial"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Arial"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Arial" charset="0"/>
          <a:ea typeface="Osaka" charset="0"/>
          <a:cs typeface="Osaka" charset="0"/>
        </a:defRPr>
      </a:lvl9pPr>
    </p:titleStyle>
    <p:bodyStyle>
      <a:lvl1pPr marL="342900" indent="-342900" algn="l" rtl="0" eaLnBrk="0" fontAlgn="base" hangingPunct="0">
        <a:spcBef>
          <a:spcPts val="800"/>
        </a:spcBef>
        <a:spcAft>
          <a:spcPct val="0"/>
        </a:spcAft>
        <a:buSzPct val="100000"/>
        <a:buChar char="•"/>
        <a:defRPr lang="en-US" sz="3200">
          <a:solidFill>
            <a:srgbClr val="000000"/>
          </a:solidFill>
          <a:latin typeface="Arial"/>
          <a:ea typeface="Osaka"/>
          <a:cs typeface="Osaka"/>
        </a:defRPr>
      </a:lvl1pPr>
      <a:lvl2pPr marL="742950" lvl="1" indent="-285750" algn="l" rtl="0" eaLnBrk="0" fontAlgn="base" hangingPunct="0">
        <a:spcBef>
          <a:spcPts val="700"/>
        </a:spcBef>
        <a:spcAft>
          <a:spcPct val="0"/>
        </a:spcAft>
        <a:buSzPct val="100000"/>
        <a:buChar char="–"/>
        <a:defRPr lang="en-US" sz="2800">
          <a:solidFill>
            <a:srgbClr val="000000"/>
          </a:solidFill>
          <a:latin typeface="Arial"/>
          <a:ea typeface="Osaka"/>
          <a:cs typeface="Osaka"/>
        </a:defRPr>
      </a:lvl2pPr>
      <a:lvl3pPr marL="1143000" lvl="2" indent="-228600" algn="l" rtl="0" eaLnBrk="0" fontAlgn="base" hangingPunct="0">
        <a:spcBef>
          <a:spcPts val="600"/>
        </a:spcBef>
        <a:spcAft>
          <a:spcPct val="0"/>
        </a:spcAft>
        <a:buSzPct val="100000"/>
        <a:buChar char="•"/>
        <a:defRPr lang="en-US" sz="2400">
          <a:solidFill>
            <a:srgbClr val="000000"/>
          </a:solidFill>
          <a:latin typeface="Arial"/>
          <a:ea typeface="Osaka"/>
          <a:cs typeface="Osaka"/>
        </a:defRPr>
      </a:lvl3pPr>
      <a:lvl4pPr marL="1600200" lvl="3"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4pPr>
      <a:lvl5pPr marL="2057400" lvl="4"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5pPr>
      <a:lvl6pPr marL="25146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6pPr>
      <a:lvl7pPr marL="29718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7pPr>
      <a:lvl8pPr marL="34290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8pPr>
      <a:lvl9pPr marL="38862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9pPr>
    </p:bodyStyle>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72C9E15-C34A-4106-A27A-FB94E929CD7E}"/>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6323" name="Rectangle 3">
            <a:extLst>
              <a:ext uri="{FF2B5EF4-FFF2-40B4-BE49-F238E27FC236}">
                <a16:creationId xmlns:a16="http://schemas.microsoft.com/office/drawing/2014/main" id="{4ABBC37E-A725-4FCD-96D1-DBA47AA2D4BF}"/>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850B9B-B3FD-41CB-913B-1967B4D69D22}"/>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A79FCD3-A33F-4EE6-9A33-52510783FA05}"/>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6F3F11CD-F2AD-4ABB-9D69-CA091A32248C}"/>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D655A5D6-FA14-476C-BE9D-014778E2248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08" r:id="rId1"/>
    <p:sldLayoutId id="2147494509" r:id="rId2"/>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a:cs typeface="ＭＳ Ｐゴシック"/>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a:cs typeface="ＭＳ Ｐゴシック"/>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9pPr>
    </p:bodyStyle>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9C20D498-7073-4E3C-A749-953B2AD2F84A}"/>
              </a:ext>
            </a:extLst>
          </p:cNvPr>
          <p:cNvGrpSpPr>
            <a:grpSpLocks/>
          </p:cNvGrpSpPr>
          <p:nvPr/>
        </p:nvGrpSpPr>
        <p:grpSpPr bwMode="auto">
          <a:xfrm>
            <a:off x="228600" y="228600"/>
            <a:ext cx="8686800" cy="5943600"/>
            <a:chOff x="228600" y="228600"/>
            <a:chExt cx="8686800" cy="5943600"/>
          </a:xfrm>
        </p:grpSpPr>
        <p:sp>
          <p:nvSpPr>
            <p:cNvPr id="54280" name="Rectangle 3">
              <a:extLst>
                <a:ext uri="{FF2B5EF4-FFF2-40B4-BE49-F238E27FC236}">
                  <a16:creationId xmlns:a16="http://schemas.microsoft.com/office/drawing/2014/main" id="{7D0DA63F-1C7E-4E8A-B9D0-60A2AF00B1ED}"/>
                </a:ext>
              </a:extLst>
            </p:cNvPr>
            <p:cNvSpPr>
              <a:spLocks noChangeArrowheads="1"/>
            </p:cNvSpPr>
            <p:nvPr/>
          </p:nvSpPr>
          <p:spPr bwMode="auto">
            <a:xfrm>
              <a:off x="228600" y="228600"/>
              <a:ext cx="8686800" cy="5943600"/>
            </a:xfrm>
            <a:prstGeom prst="rect">
              <a:avLst/>
            </a:prstGeom>
            <a:solidFill>
              <a:srgbClr val="000000"/>
            </a:solidFill>
            <a:ln w="4444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54281" name="Rectangle 4">
              <a:extLst>
                <a:ext uri="{FF2B5EF4-FFF2-40B4-BE49-F238E27FC236}">
                  <a16:creationId xmlns:a16="http://schemas.microsoft.com/office/drawing/2014/main" id="{0C4B4570-0097-43CC-981E-85D578BBE7BE}"/>
                </a:ext>
              </a:extLst>
            </p:cNvPr>
            <p:cNvSpPr>
              <a:spLocks noChangeArrowheads="1"/>
            </p:cNvSpPr>
            <p:nvPr/>
          </p:nvSpPr>
          <p:spPr bwMode="auto">
            <a:xfrm>
              <a:off x="306388" y="306388"/>
              <a:ext cx="8529637" cy="5770562"/>
            </a:xfrm>
            <a:prstGeom prst="rect">
              <a:avLst/>
            </a:prstGeom>
            <a:solidFill>
              <a:srgbClr val="000000"/>
            </a:solidFill>
            <a:ln w="952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54282" name="Line 5">
              <a:extLst>
                <a:ext uri="{FF2B5EF4-FFF2-40B4-BE49-F238E27FC236}">
                  <a16:creationId xmlns:a16="http://schemas.microsoft.com/office/drawing/2014/main" id="{4618589B-5C54-4795-9156-7B915F16BFDC}"/>
                </a:ext>
              </a:extLst>
            </p:cNvPr>
            <p:cNvSpPr>
              <a:spLocks noChangeArrowheads="1"/>
            </p:cNvSpPr>
            <p:nvPr/>
          </p:nvSpPr>
          <p:spPr bwMode="auto">
            <a:xfrm>
              <a:off x="533396" y="1733546"/>
              <a:ext cx="8153403" cy="0"/>
            </a:xfrm>
            <a:custGeom>
              <a:avLst/>
              <a:gdLst>
                <a:gd name="T0" fmla="*/ 4076702 w 8153403"/>
                <a:gd name="T1" fmla="*/ 8153403 w 8153403"/>
                <a:gd name="T2" fmla="*/ 4076702 w 8153403"/>
                <a:gd name="T3" fmla="*/ 0 w 8153403"/>
                <a:gd name="T4" fmla="*/ 0 w 8153403"/>
                <a:gd name="T5" fmla="*/ 8153403 w 8153403"/>
                <a:gd name="T6" fmla="*/ 0 60000 65536"/>
                <a:gd name="T7" fmla="*/ 0 60000 65536"/>
                <a:gd name="T8" fmla="*/ 0 60000 65536"/>
                <a:gd name="T9" fmla="*/ 0 60000 65536"/>
                <a:gd name="T10" fmla="*/ 0 60000 65536"/>
                <a:gd name="T11" fmla="*/ 0 60000 65536"/>
                <a:gd name="T12" fmla="*/ 0 w 8153403"/>
                <a:gd name="T13" fmla="*/ 8153403 w 8153403"/>
              </a:gdLst>
              <a:ahLst/>
              <a:cxnLst>
                <a:cxn ang="T6">
                  <a:pos x="T0" y="0"/>
                </a:cxn>
                <a:cxn ang="T7">
                  <a:pos x="T1" y="0"/>
                </a:cxn>
                <a:cxn ang="T8">
                  <a:pos x="T2" y="0"/>
                </a:cxn>
                <a:cxn ang="T9">
                  <a:pos x="T3" y="0"/>
                </a:cxn>
                <a:cxn ang="T10">
                  <a:pos x="T4" y="0"/>
                </a:cxn>
                <a:cxn ang="T11">
                  <a:pos x="T5" y="0"/>
                </a:cxn>
              </a:cxnLst>
              <a:rect l="T12" t="0" r="T13" b="0"/>
              <a:pathLst>
                <a:path w="8153403">
                  <a:moveTo>
                    <a:pt x="0" y="0"/>
                  </a:moveTo>
                  <a:lnTo>
                    <a:pt x="8153403" y="1"/>
                  </a:lnTo>
                </a:path>
              </a:pathLst>
            </a:custGeom>
            <a:noFill/>
            <a:ln w="12701">
              <a:solidFill>
                <a:srgbClr val="990000"/>
              </a:solidFill>
              <a:round/>
              <a:headEnd/>
              <a:tailEnd/>
            </a:ln>
            <a:extLst>
              <a:ext uri="{909E8E84-426E-40DD-AFC4-6F175D3DCCD1}">
                <a14:hiddenFill xmlns:a14="http://schemas.microsoft.com/office/drawing/2010/main">
                  <a:solidFill>
                    <a:srgbClr val="FFFFFF"/>
                  </a:solidFill>
                </a14:hiddenFill>
              </a:ext>
            </a:extLst>
          </p:spPr>
          <p:txBody>
            <a:bodyPr anchorCtr="1"/>
            <a:lstStyle/>
            <a:p>
              <a:endParaRPr lang="en-SG"/>
            </a:p>
          </p:txBody>
        </p:sp>
      </p:grpSp>
      <p:sp>
        <p:nvSpPr>
          <p:cNvPr id="54275" name="Rectangle 6">
            <a:extLst>
              <a:ext uri="{FF2B5EF4-FFF2-40B4-BE49-F238E27FC236}">
                <a16:creationId xmlns:a16="http://schemas.microsoft.com/office/drawing/2014/main" id="{7F82E9FF-CD16-4FC7-AD4C-DAC26637F618}"/>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4276" name="Rectangle 7">
            <a:extLst>
              <a:ext uri="{FF2B5EF4-FFF2-40B4-BE49-F238E27FC236}">
                <a16:creationId xmlns:a16="http://schemas.microsoft.com/office/drawing/2014/main" id="{81FE5CA6-F89D-4787-B2DD-5D3EE693F97A}"/>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E175EA4B-4A04-4247-B4AB-3D704FFD1796}"/>
              </a:ext>
            </a:extLst>
          </p:cNvPr>
          <p:cNvSpPr txBox="1">
            <a:spLocks noGrp="1"/>
          </p:cNvSpPr>
          <p:nvPr>
            <p:ph type="dt" sz="half" idx="2"/>
          </p:nvPr>
        </p:nvSpPr>
        <p:spPr>
          <a:xfrm>
            <a:off x="533400" y="6248400"/>
            <a:ext cx="2057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510DB221-D510-42D6-9CCB-BBD58DC4D948}"/>
              </a:ext>
            </a:extLst>
          </p:cNvPr>
          <p:cNvSpPr txBox="1">
            <a:spLocks noGrp="1"/>
          </p:cNvSpPr>
          <p:nvPr>
            <p:ph type="ftr" sz="quarter" idx="3"/>
          </p:nvPr>
        </p:nvSpPr>
        <p:spPr>
          <a:xfrm>
            <a:off x="3238500" y="6248400"/>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0CF89F98-12E0-446F-9704-9198D34B60E0}"/>
              </a:ext>
            </a:extLst>
          </p:cNvPr>
          <p:cNvSpPr txBox="1">
            <a:spLocks noGrp="1"/>
          </p:cNvSpPr>
          <p:nvPr>
            <p:ph type="sldNum" sz="quarter" idx="4"/>
          </p:nvPr>
        </p:nvSpPr>
        <p:spPr>
          <a:xfrm>
            <a:off x="6781800" y="62484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81FD6253-B783-4575-9EE4-B48C22D5BC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0" r:id="rId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a:cs typeface="ＭＳ Ｐゴシック"/>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a:cs typeface="ＭＳ Ｐゴシック"/>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9pPr>
    </p:bodyStyle>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AFB26387-66D5-4279-BF9D-9B6046BBCC1B}"/>
              </a:ext>
            </a:extLst>
          </p:cNvPr>
          <p:cNvSpPr txBox="1">
            <a:spLocks noGrp="1"/>
          </p:cNvSpPr>
          <p:nvPr>
            <p:ph type="title"/>
          </p:nvPr>
        </p:nvSpPr>
        <p:spPr bwMode="auto">
          <a:xfrm>
            <a:off x="457200" y="292100"/>
            <a:ext cx="8229600" cy="1384300"/>
          </a:xfrm>
          <a:prstGeom prst="rect">
            <a:avLst/>
          </a:prstGeom>
          <a:noFill/>
          <a:ln>
            <a:noFill/>
          </a:ln>
          <a:effectLst>
            <a:outerShdw blurRad="63500" dist="380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7AB07268-46B9-4B55-93BC-967800B77204}"/>
              </a:ext>
            </a:extLst>
          </p:cNvPr>
          <p:cNvSpPr txBox="1">
            <a:spLocks noGrp="1"/>
          </p:cNvSpPr>
          <p:nvPr>
            <p:ph type="body" idx="1"/>
          </p:nvPr>
        </p:nvSpPr>
        <p:spPr bwMode="auto">
          <a:xfrm>
            <a:off x="457200" y="1905000"/>
            <a:ext cx="8229600" cy="41148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4B32FE-96A3-4BC3-BA91-826BF1995E6F}"/>
              </a:ext>
            </a:extLst>
          </p:cNvPr>
          <p:cNvSpPr txBox="1">
            <a:spLocks noGrp="1"/>
          </p:cNvSpPr>
          <p:nvPr>
            <p:ph type="dt" sz="half" idx="2"/>
          </p:nvPr>
        </p:nvSpPr>
        <p:spPr bwMode="auto">
          <a:xfrm>
            <a:off x="457200" y="6245225"/>
            <a:ext cx="2133600" cy="47625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A432BA2-B4B7-4BA8-9C4E-5734F469ADAA}"/>
              </a:ext>
            </a:extLst>
          </p:cNvPr>
          <p:cNvSpPr txBox="1">
            <a:spLocks noGrp="1"/>
          </p:cNvSpPr>
          <p:nvPr>
            <p:ph type="ftr" sz="quarter" idx="3"/>
          </p:nvPr>
        </p:nvSpPr>
        <p:spPr bwMode="auto">
          <a:xfrm>
            <a:off x="3124200" y="6245225"/>
            <a:ext cx="2895600" cy="47625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3A1165F7-D28A-4F20-9B39-52B75CCFDE9B}"/>
              </a:ext>
            </a:extLst>
          </p:cNvPr>
          <p:cNvSpPr txBox="1">
            <a:spLocks noGrp="1"/>
          </p:cNvSpPr>
          <p:nvPr>
            <p:ph type="sldNum" sz="quarter" idx="4"/>
          </p:nvPr>
        </p:nvSpPr>
        <p:spPr bwMode="auto">
          <a:xfrm>
            <a:off x="6553200" y="6245225"/>
            <a:ext cx="2133600" cy="47625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FC5F8700-7E7E-4355-8E33-A4174ABB6E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1" r:id="rId1"/>
  </p:sldLayoutIdLst>
  <p:transition/>
  <p:txStyles>
    <p:titleStyle>
      <a:lvl1pPr algn="l" rtl="0" eaLnBrk="0" fontAlgn="base" hangingPunct="0">
        <a:spcBef>
          <a:spcPct val="0"/>
        </a:spcBef>
        <a:spcAft>
          <a:spcPct val="0"/>
        </a:spcAft>
        <a:defRPr lang="en-US" sz="4400">
          <a:solidFill>
            <a:srgbClr val="FFFFFF"/>
          </a:solidFill>
          <a:latin typeface="Arial"/>
          <a:ea typeface="ＭＳ Ｐゴシック"/>
          <a:cs typeface="ＭＳ Ｐゴシック"/>
        </a:defRPr>
      </a:lvl1pPr>
      <a:lvl2pPr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CC00"/>
        </a:buClr>
        <a:buSzPct val="120000"/>
        <a:buChar char="•"/>
        <a:defRPr lang="en-US" sz="3200">
          <a:solidFill>
            <a:srgbClr val="FFFFFF"/>
          </a:solidFill>
          <a:latin typeface="Arial"/>
          <a:ea typeface="ＭＳ Ｐゴシック"/>
          <a:cs typeface="ＭＳ Ｐゴシック"/>
        </a:defRPr>
      </a:lvl1pPr>
      <a:lvl2pPr marL="742950" lvl="1" indent="-285750" algn="l" rtl="0" eaLnBrk="0" fontAlgn="base" hangingPunct="0">
        <a:spcBef>
          <a:spcPts val="700"/>
        </a:spcBef>
        <a:spcAft>
          <a:spcPct val="0"/>
        </a:spcAft>
        <a:buSzPct val="100000"/>
        <a:buFont typeface="Arial" panose="020B0604020202020204" pitchFamily="34" charset="0"/>
        <a:buChar char="–"/>
        <a:defRPr lang="en-US" sz="28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FFCC00"/>
        </a:buClr>
        <a:buSzPct val="120000"/>
        <a:buChar char="•"/>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SzPct val="100000"/>
        <a:buFont typeface="Arial" panose="020B0604020202020204" pitchFamily="34" charset="0"/>
        <a:buChar char="–"/>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FFCC00"/>
        </a:buClr>
        <a:buSzPct val="80000"/>
        <a:buFont typeface="Wingdings" panose="05000000000000000000" pitchFamily="2" charset="2"/>
        <a:buChar char="v"/>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FFCC00"/>
        </a:buClr>
        <a:buSzPct val="80000"/>
        <a:buFont typeface="Wingdings" charset="0"/>
        <a:buChar char="v"/>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FFCC00"/>
        </a:buClr>
        <a:buSzPct val="80000"/>
        <a:buFont typeface="Wingdings" charset="0"/>
        <a:buChar char="v"/>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FFCC00"/>
        </a:buClr>
        <a:buSzPct val="80000"/>
        <a:buFont typeface="Wingdings" charset="0"/>
        <a:buChar char="v"/>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FFCC00"/>
        </a:buClr>
        <a:buSzPct val="80000"/>
        <a:buFont typeface="Wingdings" charset="0"/>
        <a:buChar char="v"/>
        <a:defRPr lang="en-US" sz="2000">
          <a:solidFill>
            <a:srgbClr val="FFFFFF"/>
          </a:solidFill>
          <a:latin typeface="Arial"/>
          <a:ea typeface="ＭＳ Ｐゴシック"/>
        </a:defRPr>
      </a:lvl9pPr>
    </p:bodyStyle>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6322" name="Group 5">
            <a:extLst>
              <a:ext uri="{FF2B5EF4-FFF2-40B4-BE49-F238E27FC236}">
                <a16:creationId xmlns:a16="http://schemas.microsoft.com/office/drawing/2014/main" id="{7CC11F67-606C-4765-B773-2D6F9B876D64}"/>
              </a:ext>
            </a:extLst>
          </p:cNvPr>
          <p:cNvGrpSpPr>
            <a:grpSpLocks/>
          </p:cNvGrpSpPr>
          <p:nvPr/>
        </p:nvGrpSpPr>
        <p:grpSpPr bwMode="auto">
          <a:xfrm>
            <a:off x="0" y="0"/>
            <a:ext cx="9144000" cy="4038600"/>
            <a:chOff x="0" y="0"/>
            <a:chExt cx="9144000" cy="4038603"/>
          </a:xfrm>
        </p:grpSpPr>
        <p:sp>
          <p:nvSpPr>
            <p:cNvPr id="3" name="Rectangle 6">
              <a:extLst>
                <a:ext uri="{FF2B5EF4-FFF2-40B4-BE49-F238E27FC236}">
                  <a16:creationId xmlns:a16="http://schemas.microsoft.com/office/drawing/2014/main" id="{A2A83D8E-A0AC-4F67-BB87-998DD2FE7974}"/>
                </a:ext>
              </a:extLst>
            </p:cNvPr>
            <p:cNvSpPr/>
            <p:nvPr/>
          </p:nvSpPr>
          <p:spPr>
            <a:xfrm>
              <a:off x="0" y="0"/>
              <a:ext cx="9144000" cy="3505196"/>
            </a:xfrm>
            <a:prstGeom prst="rect">
              <a:avLst/>
            </a:prstGeom>
            <a:blipFill>
              <a:blip r:embed="rId3" r:link="rId4" cstate="print">
                <a:alphaModFix/>
              </a:blip>
              <a:tile sx="100000" sy="99996" algn="tl"/>
            </a:blipFill>
            <a:ln>
              <a:noFill/>
              <a:prstDash val="solid"/>
            </a:ln>
          </p:spPr>
          <p:txBody>
            <a:bodyPr wrap="none" anchor="ct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a:defRPr/>
              </a:pPr>
              <a:endParaRPr lang="en-US" sz="2400">
                <a:solidFill>
                  <a:srgbClr val="000000"/>
                </a:solidFill>
                <a:latin typeface="Times New Roman" charset="0"/>
              </a:endParaRPr>
            </a:p>
          </p:txBody>
        </p:sp>
        <p:grpSp>
          <p:nvGrpSpPr>
            <p:cNvPr id="56332" name="Group 7">
              <a:extLst>
                <a:ext uri="{FF2B5EF4-FFF2-40B4-BE49-F238E27FC236}">
                  <a16:creationId xmlns:a16="http://schemas.microsoft.com/office/drawing/2014/main" id="{1EAB78E6-C6E1-4005-91D0-7FFFCB19BA6D}"/>
                </a:ext>
              </a:extLst>
            </p:cNvPr>
            <p:cNvGrpSpPr>
              <a:grpSpLocks/>
            </p:cNvGrpSpPr>
            <p:nvPr/>
          </p:nvGrpSpPr>
          <p:grpSpPr bwMode="auto">
            <a:xfrm>
              <a:off x="0" y="3486149"/>
              <a:ext cx="9137654" cy="376239"/>
              <a:chOff x="0" y="3486149"/>
              <a:chExt cx="9137654" cy="376239"/>
            </a:xfrm>
          </p:grpSpPr>
          <p:sp>
            <p:nvSpPr>
              <p:cNvPr id="56334" name="Rectangle 8">
                <a:extLst>
                  <a:ext uri="{FF2B5EF4-FFF2-40B4-BE49-F238E27FC236}">
                    <a16:creationId xmlns:a16="http://schemas.microsoft.com/office/drawing/2014/main" id="{361658CB-5DA1-4CD5-91C2-88B50F63CA98}"/>
                  </a:ext>
                </a:extLst>
              </p:cNvPr>
              <p:cNvSpPr>
                <a:spLocks noChangeArrowheads="1"/>
              </p:cNvSpPr>
              <p:nvPr/>
            </p:nvSpPr>
            <p:spPr bwMode="auto">
              <a:xfrm flipV="1">
                <a:off x="0" y="3508378"/>
                <a:ext cx="9137650" cy="92075"/>
              </a:xfrm>
              <a:prstGeom prst="rect">
                <a:avLst/>
              </a:prstGeom>
              <a:solidFill>
                <a:srgbClr val="B3D1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35" name="Rectangle 9">
                <a:extLst>
                  <a:ext uri="{FF2B5EF4-FFF2-40B4-BE49-F238E27FC236}">
                    <a16:creationId xmlns:a16="http://schemas.microsoft.com/office/drawing/2014/main" id="{977251F4-C722-48A8-BCC9-158A41800269}"/>
                  </a:ext>
                </a:extLst>
              </p:cNvPr>
              <p:cNvSpPr>
                <a:spLocks noChangeArrowheads="1"/>
              </p:cNvSpPr>
              <p:nvPr/>
            </p:nvSpPr>
            <p:spPr bwMode="auto">
              <a:xfrm>
                <a:off x="0" y="3600453"/>
                <a:ext cx="9137650" cy="222250"/>
              </a:xfrm>
              <a:prstGeom prst="rect">
                <a:avLst/>
              </a:prstGeom>
              <a:gradFill rotWithShape="0">
                <a:gsLst>
                  <a:gs pos="0">
                    <a:srgbClr val="3568C7"/>
                  </a:gs>
                  <a:gs pos="100000">
                    <a:srgbClr val="A9BEE7"/>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36" name="Rectangle 10">
                <a:extLst>
                  <a:ext uri="{FF2B5EF4-FFF2-40B4-BE49-F238E27FC236}">
                    <a16:creationId xmlns:a16="http://schemas.microsoft.com/office/drawing/2014/main" id="{5AAE8622-05BD-4165-8A15-BDB5A211D1A1}"/>
                  </a:ext>
                </a:extLst>
              </p:cNvPr>
              <p:cNvSpPr>
                <a:spLocks noChangeArrowheads="1"/>
              </p:cNvSpPr>
              <p:nvPr/>
            </p:nvSpPr>
            <p:spPr bwMode="auto">
              <a:xfrm>
                <a:off x="0" y="3486153"/>
                <a:ext cx="9137650" cy="22225"/>
              </a:xfrm>
              <a:prstGeom prst="rect">
                <a:avLst/>
              </a:prstGeom>
              <a:gradFill rotWithShape="0">
                <a:gsLst>
                  <a:gs pos="0">
                    <a:srgbClr val="1822CD"/>
                  </a:gs>
                  <a:gs pos="100000">
                    <a:srgbClr val="878DE5"/>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37" name="Rectangle 11">
                <a:extLst>
                  <a:ext uri="{FF2B5EF4-FFF2-40B4-BE49-F238E27FC236}">
                    <a16:creationId xmlns:a16="http://schemas.microsoft.com/office/drawing/2014/main" id="{467967C7-57CF-4FDB-B1A3-19E92E32C910}"/>
                  </a:ext>
                </a:extLst>
              </p:cNvPr>
              <p:cNvSpPr>
                <a:spLocks noChangeArrowheads="1"/>
              </p:cNvSpPr>
              <p:nvPr/>
            </p:nvSpPr>
            <p:spPr bwMode="auto">
              <a:xfrm flipV="1">
                <a:off x="0" y="3817941"/>
                <a:ext cx="9137650" cy="44450"/>
              </a:xfrm>
              <a:prstGeom prst="rect">
                <a:avLst/>
              </a:prstGeom>
              <a:gradFill rotWithShape="0">
                <a:gsLst>
                  <a:gs pos="0">
                    <a:srgbClr val="A9BEE7"/>
                  </a:gs>
                  <a:gs pos="100000">
                    <a:srgbClr val="3568C7"/>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a:endParaRPr>
              </a:p>
            </p:txBody>
          </p:sp>
          <p:sp>
            <p:nvSpPr>
              <p:cNvPr id="56338" name="Rectangle 12">
                <a:extLst>
                  <a:ext uri="{FF2B5EF4-FFF2-40B4-BE49-F238E27FC236}">
                    <a16:creationId xmlns:a16="http://schemas.microsoft.com/office/drawing/2014/main" id="{B29AFBAD-62B8-4724-A211-6DA1AD2641F9}"/>
                  </a:ext>
                </a:extLst>
              </p:cNvPr>
              <p:cNvSpPr>
                <a:spLocks noChangeArrowheads="1"/>
              </p:cNvSpPr>
              <p:nvPr/>
            </p:nvSpPr>
            <p:spPr bwMode="auto">
              <a:xfrm>
                <a:off x="0" y="3592516"/>
                <a:ext cx="9137650" cy="44450"/>
              </a:xfrm>
              <a:prstGeom prst="rect">
                <a:avLst/>
              </a:prstGeom>
              <a:gradFill rotWithShape="0">
                <a:gsLst>
                  <a:gs pos="0">
                    <a:srgbClr val="B3D1F0"/>
                  </a:gs>
                  <a:gs pos="100000">
                    <a:srgbClr val="3568C7"/>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grpSp>
        <p:sp>
          <p:nvSpPr>
            <p:cNvPr id="56333" name="Rectangle 13">
              <a:extLst>
                <a:ext uri="{FF2B5EF4-FFF2-40B4-BE49-F238E27FC236}">
                  <a16:creationId xmlns:a16="http://schemas.microsoft.com/office/drawing/2014/main" id="{7A774B3A-848B-441C-B8C9-43180C3FFC14}"/>
                </a:ext>
              </a:extLst>
            </p:cNvPr>
            <p:cNvSpPr>
              <a:spLocks noChangeArrowheads="1"/>
            </p:cNvSpPr>
            <p:nvPr/>
          </p:nvSpPr>
          <p:spPr bwMode="auto">
            <a:xfrm>
              <a:off x="3175" y="3886203"/>
              <a:ext cx="9140825" cy="152400"/>
            </a:xfrm>
            <a:prstGeom prst="rect">
              <a:avLst/>
            </a:prstGeom>
            <a:gradFill rotWithShape="0">
              <a:gsLst>
                <a:gs pos="0">
                  <a:srgbClr val="777777"/>
                </a:gs>
                <a:gs pos="100000">
                  <a:srgbClr val="FFFFF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grpSp>
      <p:sp>
        <p:nvSpPr>
          <p:cNvPr id="56323" name="Rectangle 14">
            <a:extLst>
              <a:ext uri="{FF2B5EF4-FFF2-40B4-BE49-F238E27FC236}">
                <a16:creationId xmlns:a16="http://schemas.microsoft.com/office/drawing/2014/main" id="{89D51641-BBA0-401A-8D7C-7B98F994FC00}"/>
              </a:ext>
            </a:extLst>
          </p:cNvPr>
          <p:cNvSpPr>
            <a:spLocks noChangeArrowheads="1"/>
          </p:cNvSpPr>
          <p:nvPr/>
        </p:nvSpPr>
        <p:spPr bwMode="auto">
          <a:xfrm>
            <a:off x="0" y="3470275"/>
            <a:ext cx="9139238" cy="74613"/>
          </a:xfrm>
          <a:prstGeom prst="rect">
            <a:avLst/>
          </a:prstGeom>
          <a:solidFill>
            <a:srgbClr val="777777">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24" name="Rectangle 17">
            <a:extLst>
              <a:ext uri="{FF2B5EF4-FFF2-40B4-BE49-F238E27FC236}">
                <a16:creationId xmlns:a16="http://schemas.microsoft.com/office/drawing/2014/main" id="{1C5B5FA6-9851-4C10-A6E2-353C531BC104}"/>
              </a:ext>
            </a:extLst>
          </p:cNvPr>
          <p:cNvSpPr txBox="1">
            <a:spLocks noGrp="1"/>
          </p:cNvSpPr>
          <p:nvPr>
            <p:ph type="title"/>
          </p:nvPr>
        </p:nvSpPr>
        <p:spPr bwMode="auto">
          <a:xfrm>
            <a:off x="152400" y="7620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6325" name="Rectangle 18">
            <a:extLst>
              <a:ext uri="{FF2B5EF4-FFF2-40B4-BE49-F238E27FC236}">
                <a16:creationId xmlns:a16="http://schemas.microsoft.com/office/drawing/2014/main" id="{BD356E8A-A7ED-4090-AA80-80D8BE12D8AC}"/>
              </a:ext>
            </a:extLst>
          </p:cNvPr>
          <p:cNvSpPr txBox="1">
            <a:spLocks noGrp="1"/>
          </p:cNvSpPr>
          <p:nvPr>
            <p:ph type="body" idx="1"/>
          </p:nvPr>
        </p:nvSpPr>
        <p:spPr bwMode="auto">
          <a:xfrm>
            <a:off x="457200" y="18748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Rectangle 2">
            <a:extLst>
              <a:ext uri="{FF2B5EF4-FFF2-40B4-BE49-F238E27FC236}">
                <a16:creationId xmlns:a16="http://schemas.microsoft.com/office/drawing/2014/main" id="{180A5BDE-29B3-40F3-B73B-7E4DECE84406}"/>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3">
            <a:extLst>
              <a:ext uri="{FF2B5EF4-FFF2-40B4-BE49-F238E27FC236}">
                <a16:creationId xmlns:a16="http://schemas.microsoft.com/office/drawing/2014/main" id="{401A30ED-B7A4-4A62-B634-28F1CFD26F8A}"/>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4">
            <a:extLst>
              <a:ext uri="{FF2B5EF4-FFF2-40B4-BE49-F238E27FC236}">
                <a16:creationId xmlns:a16="http://schemas.microsoft.com/office/drawing/2014/main" id="{9E6E8AC3-FBB2-4665-B5A6-659976A39913}"/>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1822CD"/>
                </a:solidFill>
              </a:defRPr>
            </a:lvl1pPr>
          </a:lstStyle>
          <a:p>
            <a:fld id="{3EAD4F82-D2E4-40E9-8978-14303DB7A90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9" r:id="rId1"/>
  </p:sldLayoutIdLst>
  <p:transition/>
  <p:txStyles>
    <p:titleStyle>
      <a:lvl1pPr algn="ctr" rtl="0" eaLnBrk="0" fontAlgn="base" hangingPunct="0">
        <a:spcBef>
          <a:spcPct val="0"/>
        </a:spcBef>
        <a:spcAft>
          <a:spcPct val="0"/>
        </a:spcAft>
        <a:defRPr lang="en-US" sz="4400" b="1">
          <a:solidFill>
            <a:srgbClr val="1822CD"/>
          </a:solidFill>
          <a:latin typeface="Lucida Grande"/>
          <a:ea typeface="ＭＳ Ｐゴシック"/>
          <a:cs typeface="ＭＳ Ｐゴシック"/>
        </a:defRPr>
      </a:lvl1pPr>
      <a:lvl2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2pPr>
      <a:lvl3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3pPr>
      <a:lvl4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4pPr>
      <a:lvl5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5pPr>
      <a:lvl6pPr marL="4572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6pPr>
      <a:lvl7pPr marL="9144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7pPr>
      <a:lvl8pPr marL="13716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8pPr>
      <a:lvl9pPr marL="18288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3568C7"/>
        </a:buClr>
        <a:buSzPct val="100000"/>
        <a:buFont typeface="Times" panose="02020603050405020304" pitchFamily="18" charset="0"/>
        <a:buChar char="•"/>
        <a:defRPr lang="en-US" sz="3200">
          <a:solidFill>
            <a:srgbClr val="000000"/>
          </a:solidFill>
          <a:latin typeface="Lucida Grande"/>
          <a:ea typeface="ＭＳ Ｐゴシック"/>
          <a:cs typeface="ＭＳ Ｐゴシック"/>
        </a:defRPr>
      </a:lvl1pPr>
      <a:lvl2pPr marL="742950" lvl="1" indent="-285750" algn="l" rtl="0" eaLnBrk="0" fontAlgn="base" hangingPunct="0">
        <a:spcBef>
          <a:spcPts val="700"/>
        </a:spcBef>
        <a:spcAft>
          <a:spcPct val="0"/>
        </a:spcAft>
        <a:buClr>
          <a:srgbClr val="F06157"/>
        </a:buClr>
        <a:buSzPct val="100000"/>
        <a:buFont typeface="Wingdings" panose="05000000000000000000" pitchFamily="2" charset="2"/>
        <a:buChar char="w"/>
        <a:defRPr lang="en-US" sz="2800">
          <a:solidFill>
            <a:srgbClr val="000000"/>
          </a:solidFill>
          <a:latin typeface="Lucida Grande"/>
          <a:ea typeface="ＭＳ Ｐゴシック"/>
        </a:defRPr>
      </a:lvl2pPr>
      <a:lvl3pPr marL="1085850" lvl="2" indent="-228600" algn="l" rtl="0" eaLnBrk="0" fontAlgn="base" hangingPunct="0">
        <a:spcBef>
          <a:spcPts val="600"/>
        </a:spcBef>
        <a:spcAft>
          <a:spcPct val="0"/>
        </a:spcAft>
        <a:buClr>
          <a:srgbClr val="3568C7"/>
        </a:buClr>
        <a:buSzPct val="100000"/>
        <a:buFont typeface="Wingdings" panose="05000000000000000000" pitchFamily="2" charset="2"/>
        <a:buChar char="§"/>
        <a:defRPr lang="en-US" sz="2400">
          <a:solidFill>
            <a:srgbClr val="000000"/>
          </a:solidFill>
          <a:latin typeface="Lucida Grande"/>
          <a:ea typeface="ＭＳ Ｐゴシック"/>
        </a:defRPr>
      </a:lvl3pPr>
      <a:lvl4pPr marL="1428750" lvl="3" indent="-228600" algn="l" rtl="0" eaLnBrk="0" fontAlgn="base" hangingPunct="0">
        <a:spcBef>
          <a:spcPts val="500"/>
        </a:spcBef>
        <a:spcAft>
          <a:spcPct val="0"/>
        </a:spcAft>
        <a:buClr>
          <a:srgbClr val="F06157"/>
        </a:buClr>
        <a:buSzPct val="100000"/>
        <a:buFont typeface="Times" panose="02020603050405020304" pitchFamily="18" charset="0"/>
        <a:buChar char="•"/>
        <a:defRPr lang="en-US" sz="2000">
          <a:solidFill>
            <a:srgbClr val="000000"/>
          </a:solidFill>
          <a:latin typeface="Lucida Grande"/>
          <a:ea typeface="ＭＳ Ｐゴシック"/>
        </a:defRPr>
      </a:lvl4pPr>
      <a:lvl5pPr marL="1770063" lvl="4" indent="-228600" algn="l" rtl="0" eaLnBrk="0" fontAlgn="base" hangingPunct="0">
        <a:spcBef>
          <a:spcPts val="500"/>
        </a:spcBef>
        <a:spcAft>
          <a:spcPct val="0"/>
        </a:spcAft>
        <a:buClr>
          <a:srgbClr val="1822CD"/>
        </a:buClr>
        <a:buSzPct val="100000"/>
        <a:buFont typeface="Wingdings" panose="05000000000000000000" pitchFamily="2" charset="2"/>
        <a:buChar char="§"/>
        <a:defRPr lang="en-US" sz="2000">
          <a:solidFill>
            <a:srgbClr val="000000"/>
          </a:solidFill>
          <a:latin typeface="Lucida Grande"/>
          <a:ea typeface="ＭＳ Ｐゴシック"/>
        </a:defRPr>
      </a:lvl5pPr>
      <a:lvl6pPr marL="22272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6pPr>
      <a:lvl7pPr marL="26844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7pPr>
      <a:lvl8pPr marL="31416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8pPr>
      <a:lvl9pPr marL="35988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9pPr>
    </p:bodyStyle>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B6C7AEF-089F-44A0-84CE-FC638D0C3D28}"/>
              </a:ext>
            </a:extLst>
          </p:cNvPr>
          <p:cNvSpPr txBox="1">
            <a:spLocks noGrp="1"/>
          </p:cNvSpPr>
          <p:nvPr>
            <p:ph type="title"/>
          </p:nvPr>
        </p:nvSpPr>
        <p:spPr bwMode="auto">
          <a:xfrm>
            <a:off x="685800" y="609600"/>
            <a:ext cx="7772400" cy="1143000"/>
          </a:xfrm>
          <a:prstGeom prst="rect">
            <a:avLst/>
          </a:prstGeom>
          <a:noFill/>
          <a:ln>
            <a:noFill/>
          </a:ln>
          <a:effectLst>
            <a:outerShdw blurRad="63500" dist="12698" dir="2700000" algn="tl" rotWithShape="0">
              <a:srgbClr val="777777">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2467" name="Rectangle 3">
            <a:extLst>
              <a:ext uri="{FF2B5EF4-FFF2-40B4-BE49-F238E27FC236}">
                <a16:creationId xmlns:a16="http://schemas.microsoft.com/office/drawing/2014/main" id="{E5D5F493-5483-4EAD-8F27-D432EF0E888E}"/>
              </a:ext>
            </a:extLst>
          </p:cNvPr>
          <p:cNvSpPr txBox="1">
            <a:spLocks noGrp="1"/>
          </p:cNvSpPr>
          <p:nvPr>
            <p:ph type="body" idx="1"/>
          </p:nvPr>
        </p:nvSpPr>
        <p:spPr bwMode="auto">
          <a:xfrm>
            <a:off x="685800" y="1981200"/>
            <a:ext cx="7772400" cy="4114800"/>
          </a:xfrm>
          <a:prstGeom prst="rect">
            <a:avLst/>
          </a:prstGeom>
          <a:noFill/>
          <a:ln>
            <a:noFill/>
          </a:ln>
          <a:effectLst>
            <a:outerShdw blurRad="63500" dist="12698" dir="2700000" algn="tl" rotWithShape="0">
              <a:srgbClr val="777777">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16FE21-063C-4185-8507-37C98185596A}"/>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opperplate Gothic Light"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DBCEC0F-5086-4EB8-B63E-D55F99410137}"/>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opperplate Gothic Light"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3799145-500D-4165-9FC5-C1D8A84BEA9E}"/>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opperplate Gothic Light" panose="020E0507020206020404" pitchFamily="34" charset="0"/>
              </a:defRPr>
            </a:lvl1pPr>
          </a:lstStyle>
          <a:p>
            <a:fld id="{505843A5-37E0-4E21-A1F4-6A1927F259A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2" r:id="rId1"/>
  </p:sldLayoutIdLst>
  <p:transition/>
  <p:txStyles>
    <p:titleStyle>
      <a:lvl1pPr algn="ctr" rtl="0" eaLnBrk="0" fontAlgn="base" hangingPunct="0">
        <a:spcBef>
          <a:spcPct val="0"/>
        </a:spcBef>
        <a:spcAft>
          <a:spcPct val="0"/>
        </a:spcAft>
        <a:defRPr lang="en-US" sz="4400">
          <a:solidFill>
            <a:srgbClr val="000000"/>
          </a:solidFill>
          <a:latin typeface="Copperplate Gothic Light"/>
          <a:ea typeface="ＭＳ Ｐゴシック" charset="0"/>
          <a:cs typeface="MS Pゴシック"/>
        </a:defRPr>
      </a:lvl1pPr>
      <a:lvl2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100000"/>
        <a:buFont typeface="Wingdings" panose="05000000000000000000" pitchFamily="2" charset="2"/>
        <a:buChar char="§"/>
        <a:defRPr lang="en-US" sz="3200">
          <a:solidFill>
            <a:srgbClr val="000000"/>
          </a:solidFill>
          <a:latin typeface="Copperplate Gothic Light"/>
          <a:ea typeface="ＭＳ Ｐゴシック" charset="0"/>
          <a:cs typeface="MS Pゴシック"/>
        </a:defRPr>
      </a:lvl1pPr>
      <a:lvl2pPr marL="742950" lvl="1" indent="-285750" algn="l" rtl="0" eaLnBrk="0" fontAlgn="base" hangingPunct="0">
        <a:spcBef>
          <a:spcPts val="700"/>
        </a:spcBef>
        <a:spcAft>
          <a:spcPct val="0"/>
        </a:spcAft>
        <a:buSzPct val="100000"/>
        <a:buFont typeface="Wingdings" panose="05000000000000000000" pitchFamily="2" charset="2"/>
        <a:buChar char="§"/>
        <a:defRPr lang="en-US" sz="2800">
          <a:solidFill>
            <a:srgbClr val="000000"/>
          </a:solidFill>
          <a:latin typeface="Copperplate Gothic Light"/>
          <a:ea typeface="MS Pゴシック"/>
          <a:cs typeface="MS Pゴシック"/>
        </a:defRPr>
      </a:lvl2pPr>
      <a:lvl3pPr marL="1143000" lvl="2" indent="-228600" algn="l" rtl="0" eaLnBrk="0" fontAlgn="base" hangingPunct="0">
        <a:spcBef>
          <a:spcPts val="600"/>
        </a:spcBef>
        <a:spcAft>
          <a:spcPct val="0"/>
        </a:spcAft>
        <a:buSzPct val="100000"/>
        <a:buFont typeface="Wingdings" panose="05000000000000000000" pitchFamily="2" charset="2"/>
        <a:buChar char="§"/>
        <a:defRPr lang="en-US" sz="2400">
          <a:solidFill>
            <a:srgbClr val="000000"/>
          </a:solidFill>
          <a:latin typeface="Copperplate Gothic Light"/>
          <a:ea typeface="MS Pゴシック"/>
          <a:cs typeface="MS Pゴシック"/>
        </a:defRPr>
      </a:lvl3pPr>
      <a:lvl4pPr marL="1600200" lvl="3" indent="-228600" algn="l" rtl="0" eaLnBrk="0" fontAlgn="base" hangingPunct="0">
        <a:spcBef>
          <a:spcPts val="500"/>
        </a:spcBef>
        <a:spcAft>
          <a:spcPct val="0"/>
        </a:spcAft>
        <a:buSzPct val="100000"/>
        <a:buFont typeface="Wingdings" panose="05000000000000000000" pitchFamily="2" charset="2"/>
        <a:buChar char="§"/>
        <a:defRPr lang="en-US" sz="2000">
          <a:solidFill>
            <a:srgbClr val="000000"/>
          </a:solidFill>
          <a:latin typeface="Copperplate Gothic Light"/>
          <a:ea typeface="MS Pゴシック"/>
          <a:cs typeface="MS Pゴシック"/>
        </a:defRPr>
      </a:lvl4pPr>
      <a:lvl5pPr marL="2057400" lvl="4" indent="-228600" algn="l" rtl="0" eaLnBrk="0" fontAlgn="base" hangingPunct="0">
        <a:spcBef>
          <a:spcPts val="500"/>
        </a:spcBef>
        <a:spcAft>
          <a:spcPct val="0"/>
        </a:spcAft>
        <a:buSzPct val="100000"/>
        <a:buFont typeface="Wingdings" panose="05000000000000000000" pitchFamily="2" charset="2"/>
        <a:buChar char="§"/>
        <a:defRPr lang="en-US" sz="2000">
          <a:solidFill>
            <a:srgbClr val="000000"/>
          </a:solidFill>
          <a:latin typeface="Copperplate Gothic Light"/>
          <a:ea typeface="MS Pゴシック"/>
          <a:cs typeface="MS Pゴシック"/>
        </a:defRPr>
      </a:lvl5pPr>
      <a:lvl6pPr marL="25146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6pPr>
      <a:lvl7pPr marL="29718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7pPr>
      <a:lvl8pPr marL="34290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8pPr>
      <a:lvl9pPr marL="38862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9pPr>
    </p:bodyStyle>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BA4A03E-6598-4802-92D0-F55047A39C9B}"/>
              </a:ext>
            </a:extLst>
          </p:cNvPr>
          <p:cNvSpPr txBox="1">
            <a:spLocks noGrp="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8371" name="Rectangle 3">
            <a:extLst>
              <a:ext uri="{FF2B5EF4-FFF2-40B4-BE49-F238E27FC236}">
                <a16:creationId xmlns:a16="http://schemas.microsoft.com/office/drawing/2014/main" id="{0E64D641-2053-4E19-958F-8370538F13FB}"/>
              </a:ext>
            </a:extLst>
          </p:cNvPr>
          <p:cNvSpPr txBox="1">
            <a:spLocks noGrp="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a:extLst>
              <a:ext uri="{FF2B5EF4-FFF2-40B4-BE49-F238E27FC236}">
                <a16:creationId xmlns:a16="http://schemas.microsoft.com/office/drawing/2014/main" id="{3C874563-C0F2-4B49-BB1E-DB6268E61F0B}"/>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9F58F311-1AF8-474F-8EF9-954B9374200E}"/>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F2354CB6-3E87-44E3-89EA-9BE4106B2D30}"/>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defRPr>
            </a:lvl1pPr>
          </a:lstStyle>
          <a:p>
            <a:fld id="{2AB64E09-6EB0-44D3-B9D5-501EDC90B9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80" r:id="rId1"/>
  </p:sldLayoutIdLst>
  <p:transition/>
  <p:txStyles>
    <p:titleStyle>
      <a:lvl1pPr algn="ctr" rtl="0" eaLnBrk="0" fontAlgn="base" hangingPunct="0">
        <a:spcBef>
          <a:spcPct val="0"/>
        </a:spcBef>
        <a:spcAft>
          <a:spcPct val="0"/>
        </a:spcAft>
        <a:defRPr lang="en-US" sz="4400">
          <a:solidFill>
            <a:srgbClr val="000000"/>
          </a:solidFill>
          <a:latin typeface="Arial"/>
          <a:ea typeface="ＭＳ Ｐゴシック"/>
          <a:cs typeface="ＭＳ Ｐゴシック" pitchFamily="16"/>
        </a:defRPr>
      </a:lvl1pPr>
      <a:lvl2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Char char="•"/>
        <a:defRPr lang="en-US" sz="3200">
          <a:solidFill>
            <a:srgbClr val="000000"/>
          </a:solidFill>
          <a:latin typeface="Arial"/>
          <a:ea typeface="ＭＳ Ｐゴシック"/>
          <a:cs typeface="ＭＳ Ｐゴシック" pitchFamily="16"/>
        </a:defRPr>
      </a:lvl1pPr>
      <a:lvl2pPr marL="742950" lvl="1" indent="-285750" algn="l" rtl="0" eaLnBrk="0" fontAlgn="base" hangingPunct="0">
        <a:spcBef>
          <a:spcPts val="700"/>
        </a:spcBef>
        <a:spcAft>
          <a:spcPct val="0"/>
        </a:spcAft>
        <a:buSzPct val="100000"/>
        <a:buChar char="–"/>
        <a:defRPr lang="en-US" sz="2800">
          <a:solidFill>
            <a:srgbClr val="000000"/>
          </a:solidFill>
          <a:latin typeface="Arial"/>
          <a:ea typeface="ＭＳ Ｐゴシック"/>
        </a:defRPr>
      </a:lvl2pPr>
      <a:lvl3pPr marL="1143000" lvl="2" indent="-228600" algn="l" rtl="0" eaLnBrk="0" fontAlgn="base" hangingPunct="0">
        <a:spcBef>
          <a:spcPts val="600"/>
        </a:spcBef>
        <a:spcAft>
          <a:spcPct val="0"/>
        </a:spcAft>
        <a:buSzPct val="100000"/>
        <a:buChar char="•"/>
        <a:defRPr lang="en-US" sz="2400">
          <a:solidFill>
            <a:srgbClr val="000000"/>
          </a:solidFill>
          <a:latin typeface="Arial"/>
          <a:ea typeface="ＭＳ Ｐゴシック"/>
        </a:defRPr>
      </a:lvl3pPr>
      <a:lvl4pPr marL="1600200" lvl="3"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4pPr>
      <a:lvl5pPr marL="2057400" lvl="4"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5pPr>
      <a:lvl6pPr marL="25146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6pPr>
      <a:lvl7pPr marL="29718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7pPr>
      <a:lvl8pPr marL="34290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8pPr>
      <a:lvl9pPr marL="38862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9pPr>
    </p:bodyStyle>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3300"/>
            </a:gs>
            <a:gs pos="50000">
              <a:srgbClr val="996600"/>
            </a:gs>
            <a:gs pos="100000">
              <a:srgbClr val="663300"/>
            </a:gs>
          </a:gsLst>
          <a:lin ang="5400000"/>
        </a:gradFill>
        <a:effectLst/>
      </p:bgPr>
    </p:bg>
    <p:spTree>
      <p:nvGrpSpPr>
        <p:cNvPr id="1" name=""/>
        <p:cNvGrpSpPr/>
        <p:nvPr/>
      </p:nvGrpSpPr>
      <p:grpSpPr>
        <a:xfrm>
          <a:off x="0" y="0"/>
          <a:ext cx="0" cy="0"/>
          <a:chOff x="0" y="0"/>
          <a:chExt cx="0" cy="0"/>
        </a:xfrm>
      </p:grpSpPr>
      <p:grpSp>
        <p:nvGrpSpPr>
          <p:cNvPr id="59394" name="Group 2">
            <a:extLst>
              <a:ext uri="{FF2B5EF4-FFF2-40B4-BE49-F238E27FC236}">
                <a16:creationId xmlns:a16="http://schemas.microsoft.com/office/drawing/2014/main" id="{9BCAEF5E-7C27-461D-A45C-73C212CF394E}"/>
              </a:ext>
            </a:extLst>
          </p:cNvPr>
          <p:cNvGrpSpPr>
            <a:grpSpLocks/>
          </p:cNvGrpSpPr>
          <p:nvPr/>
        </p:nvGrpSpPr>
        <p:grpSpPr bwMode="auto">
          <a:xfrm>
            <a:off x="3800475" y="1789113"/>
            <a:ext cx="5340350" cy="5056187"/>
            <a:chOff x="3800475" y="1789115"/>
            <a:chExt cx="5340352" cy="5056193"/>
          </a:xfrm>
        </p:grpSpPr>
        <p:sp>
          <p:nvSpPr>
            <p:cNvPr id="59400" name="Rectangle 3">
              <a:extLst>
                <a:ext uri="{FF2B5EF4-FFF2-40B4-BE49-F238E27FC236}">
                  <a16:creationId xmlns:a16="http://schemas.microsoft.com/office/drawing/2014/main" id="{89D231AC-5B9B-417B-89FC-BBE5EBDB838A}"/>
                </a:ext>
              </a:extLst>
            </p:cNvPr>
            <p:cNvSpPr>
              <a:spLocks noChangeArrowheads="1"/>
            </p:cNvSpPr>
            <p:nvPr/>
          </p:nvSpPr>
          <p:spPr bwMode="auto">
            <a:xfrm>
              <a:off x="6715126" y="2166940"/>
              <a:ext cx="312738" cy="161925"/>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1" name="Oval 4">
              <a:extLst>
                <a:ext uri="{FF2B5EF4-FFF2-40B4-BE49-F238E27FC236}">
                  <a16:creationId xmlns:a16="http://schemas.microsoft.com/office/drawing/2014/main" id="{9DB4CAE9-D648-43E1-B5CC-13808C6E2CC5}"/>
                </a:ext>
              </a:extLst>
            </p:cNvPr>
            <p:cNvSpPr>
              <a:spLocks noChangeArrowheads="1"/>
            </p:cNvSpPr>
            <p:nvPr/>
          </p:nvSpPr>
          <p:spPr bwMode="auto">
            <a:xfrm>
              <a:off x="6824660" y="1881185"/>
              <a:ext cx="74615" cy="74615"/>
            </a:xfrm>
            <a:custGeom>
              <a:avLst/>
              <a:gdLst>
                <a:gd name="T0" fmla="*/ 37308 w 74615"/>
                <a:gd name="T1" fmla="*/ 0 h 74615"/>
                <a:gd name="T2" fmla="*/ 74615 w 74615"/>
                <a:gd name="T3" fmla="*/ 37308 h 74615"/>
                <a:gd name="T4" fmla="*/ 37308 w 74615"/>
                <a:gd name="T5" fmla="*/ 74615 h 74615"/>
                <a:gd name="T6" fmla="*/ 0 w 74615"/>
                <a:gd name="T7" fmla="*/ 37308 h 74615"/>
                <a:gd name="T8" fmla="*/ 10927 w 74615"/>
                <a:gd name="T9" fmla="*/ 10927 h 74615"/>
                <a:gd name="T10" fmla="*/ 10927 w 74615"/>
                <a:gd name="T11" fmla="*/ 63688 h 74615"/>
                <a:gd name="T12" fmla="*/ 63688 w 74615"/>
                <a:gd name="T13" fmla="*/ 63688 h 74615"/>
                <a:gd name="T14" fmla="*/ 63688 w 74615"/>
                <a:gd name="T15" fmla="*/ 10927 h 74615"/>
                <a:gd name="T16" fmla="*/ 0 60000 65536"/>
                <a:gd name="T17" fmla="*/ 0 60000 65536"/>
                <a:gd name="T18" fmla="*/ 0 60000 65536"/>
                <a:gd name="T19" fmla="*/ 0 60000 65536"/>
                <a:gd name="T20" fmla="*/ 0 60000 65536"/>
                <a:gd name="T21" fmla="*/ 0 60000 65536"/>
                <a:gd name="T22" fmla="*/ 0 60000 65536"/>
                <a:gd name="T23" fmla="*/ 0 60000 65536"/>
                <a:gd name="T24" fmla="*/ 10927 w 74615"/>
                <a:gd name="T25" fmla="*/ 10927 h 74615"/>
                <a:gd name="T26" fmla="*/ 63688 w 74615"/>
                <a:gd name="T27" fmla="*/ 63688 h 74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615" h="74615">
                  <a:moveTo>
                    <a:pt x="0" y="37308"/>
                  </a:moveTo>
                  <a:lnTo>
                    <a:pt x="-1" y="37307"/>
                  </a:lnTo>
                  <a:cubicBezTo>
                    <a:pt x="-1" y="16703"/>
                    <a:pt x="16703" y="-1"/>
                    <a:pt x="37308" y="-1"/>
                  </a:cubicBezTo>
                  <a:cubicBezTo>
                    <a:pt x="57912" y="-1"/>
                    <a:pt x="74616" y="16703"/>
                    <a:pt x="74616" y="37308"/>
                  </a:cubicBezTo>
                  <a:cubicBezTo>
                    <a:pt x="74616" y="57912"/>
                    <a:pt x="57912" y="74615"/>
                    <a:pt x="37308" y="74615"/>
                  </a:cubicBezTo>
                  <a:cubicBezTo>
                    <a:pt x="16703" y="74615"/>
                    <a:pt x="-1" y="57912"/>
                    <a:pt x="-1" y="37307"/>
                  </a:cubicBezTo>
                  <a:lnTo>
                    <a:pt x="0" y="3730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02" name="Rectangle 5">
              <a:extLst>
                <a:ext uri="{FF2B5EF4-FFF2-40B4-BE49-F238E27FC236}">
                  <a16:creationId xmlns:a16="http://schemas.microsoft.com/office/drawing/2014/main" id="{80862829-C242-48B8-A2F5-F55E5A22A316}"/>
                </a:ext>
              </a:extLst>
            </p:cNvPr>
            <p:cNvSpPr>
              <a:spLocks noChangeArrowheads="1"/>
            </p:cNvSpPr>
            <p:nvPr/>
          </p:nvSpPr>
          <p:spPr bwMode="auto">
            <a:xfrm rot="995331">
              <a:off x="8262940" y="2373316"/>
              <a:ext cx="9525" cy="3290891"/>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3" name="Freeform 6">
              <a:extLst>
                <a:ext uri="{FF2B5EF4-FFF2-40B4-BE49-F238E27FC236}">
                  <a16:creationId xmlns:a16="http://schemas.microsoft.com/office/drawing/2014/main" id="{21EDFDDF-9846-4018-971A-D58EBFB4371F}"/>
                </a:ext>
              </a:extLst>
            </p:cNvPr>
            <p:cNvSpPr>
              <a:spLocks noChangeArrowheads="1"/>
            </p:cNvSpPr>
            <p:nvPr/>
          </p:nvSpPr>
          <p:spPr bwMode="auto">
            <a:xfrm>
              <a:off x="7732715" y="5568952"/>
              <a:ext cx="104771" cy="152403"/>
            </a:xfrm>
            <a:custGeom>
              <a:avLst/>
              <a:gdLst>
                <a:gd name="T0" fmla="*/ 2147483647 w 66"/>
                <a:gd name="T1" fmla="*/ 0 h 96"/>
                <a:gd name="T2" fmla="*/ 2147483647 w 66"/>
                <a:gd name="T3" fmla="*/ 2147483647 h 96"/>
                <a:gd name="T4" fmla="*/ 2147483647 w 66"/>
                <a:gd name="T5" fmla="*/ 2147483647 h 96"/>
                <a:gd name="T6" fmla="*/ 0 w 66"/>
                <a:gd name="T7" fmla="*/ 2147483647 h 96"/>
                <a:gd name="T8" fmla="*/ 2147483647 w 66"/>
                <a:gd name="T9" fmla="*/ 2147483647 h 96"/>
                <a:gd name="T10" fmla="*/ 2147483647 w 66"/>
                <a:gd name="T11" fmla="*/ 2147483647 h 96"/>
                <a:gd name="T12" fmla="*/ 2147483647 w 66"/>
                <a:gd name="T13" fmla="*/ 2147483647 h 96"/>
                <a:gd name="T14" fmla="*/ 2147483647 w 66"/>
                <a:gd name="T15" fmla="*/ 2147483647 h 96"/>
                <a:gd name="T16" fmla="*/ 2147483647 w 66"/>
                <a:gd name="T17" fmla="*/ 2147483647 h 96"/>
                <a:gd name="T18" fmla="*/ 2147483647 w 66"/>
                <a:gd name="T19" fmla="*/ 0 h 96"/>
                <a:gd name="T20" fmla="*/ 2147483647 w 66"/>
                <a:gd name="T21" fmla="*/ 2147483647 h 96"/>
                <a:gd name="T22" fmla="*/ 2147483647 w 66"/>
                <a:gd name="T23" fmla="*/ 2147483647 h 96"/>
                <a:gd name="T24" fmla="*/ 0 w 66"/>
                <a:gd name="T25" fmla="*/ 2147483647 h 96"/>
                <a:gd name="T26" fmla="*/ 0 w 66"/>
                <a:gd name="T27" fmla="*/ 2147483647 h 96"/>
                <a:gd name="T28" fmla="*/ 2147483647 w 66"/>
                <a:gd name="T29" fmla="*/ 2147483647 h 96"/>
                <a:gd name="T30" fmla="*/ 2147483647 w 66"/>
                <a:gd name="T31" fmla="*/ 2147483647 h 96"/>
                <a:gd name="T32" fmla="*/ 2147483647 w 66"/>
                <a:gd name="T33" fmla="*/ 2147483647 h 96"/>
                <a:gd name="T34" fmla="*/ 2147483647 w 66"/>
                <a:gd name="T35" fmla="*/ 2147483647 h 96"/>
                <a:gd name="T36" fmla="*/ 2147483647 w 66"/>
                <a:gd name="T37" fmla="*/ 2147483647 h 96"/>
                <a:gd name="T38" fmla="*/ 2147483647 w 66"/>
                <a:gd name="T39" fmla="*/ 2147483647 h 96"/>
                <a:gd name="T40" fmla="*/ 2147483647 w 66"/>
                <a:gd name="T41" fmla="*/ 2147483647 h 96"/>
                <a:gd name="T42" fmla="*/ 2147483647 w 66"/>
                <a:gd name="T43" fmla="*/ 2147483647 h 96"/>
                <a:gd name="T44" fmla="*/ 2147483647 w 66"/>
                <a:gd name="T45" fmla="*/ 2147483647 h 96"/>
                <a:gd name="T46" fmla="*/ 2147483647 w 66"/>
                <a:gd name="T47" fmla="*/ 2147483647 h 96"/>
                <a:gd name="T48" fmla="*/ 2147483647 w 66"/>
                <a:gd name="T49" fmla="*/ 2147483647 h 96"/>
                <a:gd name="T50" fmla="*/ 2147483647 w 66"/>
                <a:gd name="T51" fmla="*/ 2147483647 h 96"/>
                <a:gd name="T52" fmla="*/ 2147483647 w 66"/>
                <a:gd name="T53" fmla="*/ 2147483647 h 96"/>
                <a:gd name="T54" fmla="*/ 2147483647 w 66"/>
                <a:gd name="T55" fmla="*/ 2147483647 h 96"/>
                <a:gd name="T56" fmla="*/ 2147483647 w 66"/>
                <a:gd name="T57" fmla="*/ 2147483647 h 96"/>
                <a:gd name="T58" fmla="*/ 2147483647 w 66"/>
                <a:gd name="T59" fmla="*/ 2147483647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
                <a:gd name="T91" fmla="*/ 0 h 96"/>
                <a:gd name="T92" fmla="*/ 66 w 66"/>
                <a:gd name="T93" fmla="*/ 96 h 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04" name="Rectangle 7">
              <a:extLst>
                <a:ext uri="{FF2B5EF4-FFF2-40B4-BE49-F238E27FC236}">
                  <a16:creationId xmlns:a16="http://schemas.microsoft.com/office/drawing/2014/main" id="{3A4E954C-49A1-4038-9842-3BAC916FB778}"/>
                </a:ext>
              </a:extLst>
            </p:cNvPr>
            <p:cNvSpPr>
              <a:spLocks noChangeArrowheads="1"/>
            </p:cNvSpPr>
            <p:nvPr/>
          </p:nvSpPr>
          <p:spPr bwMode="auto">
            <a:xfrm rot="91719">
              <a:off x="8710615" y="2436816"/>
              <a:ext cx="9525" cy="3171829"/>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5" name="Rectangle 8">
              <a:extLst>
                <a:ext uri="{FF2B5EF4-FFF2-40B4-BE49-F238E27FC236}">
                  <a16:creationId xmlns:a16="http://schemas.microsoft.com/office/drawing/2014/main" id="{8593F3EF-747D-4C0B-BF99-F7A02122212E}"/>
                </a:ext>
              </a:extLst>
            </p:cNvPr>
            <p:cNvSpPr>
              <a:spLocks noChangeArrowheads="1"/>
            </p:cNvSpPr>
            <p:nvPr/>
          </p:nvSpPr>
          <p:spPr bwMode="auto">
            <a:xfrm rot="-926216">
              <a:off x="8953502" y="2414591"/>
              <a:ext cx="9525" cy="1398589"/>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6" name="Rectangle 9">
              <a:extLst>
                <a:ext uri="{FF2B5EF4-FFF2-40B4-BE49-F238E27FC236}">
                  <a16:creationId xmlns:a16="http://schemas.microsoft.com/office/drawing/2014/main" id="{BD8075F5-498C-45C0-8FE7-7AA872419D2F}"/>
                </a:ext>
              </a:extLst>
            </p:cNvPr>
            <p:cNvSpPr>
              <a:spLocks noChangeArrowheads="1"/>
            </p:cNvSpPr>
            <p:nvPr/>
          </p:nvSpPr>
          <p:spPr bwMode="auto">
            <a:xfrm rot="-1140319">
              <a:off x="5467351" y="2882903"/>
              <a:ext cx="9525" cy="3227392"/>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7" name="Rectangle 10">
              <a:extLst>
                <a:ext uri="{FF2B5EF4-FFF2-40B4-BE49-F238E27FC236}">
                  <a16:creationId xmlns:a16="http://schemas.microsoft.com/office/drawing/2014/main" id="{CEDEA2E3-9577-4370-BF9F-C4842C368828}"/>
                </a:ext>
              </a:extLst>
            </p:cNvPr>
            <p:cNvSpPr>
              <a:spLocks noChangeArrowheads="1"/>
            </p:cNvSpPr>
            <p:nvPr/>
          </p:nvSpPr>
          <p:spPr bwMode="auto">
            <a:xfrm rot="1114414">
              <a:off x="4376738" y="2890841"/>
              <a:ext cx="9525" cy="3363916"/>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8" name="Rectangle 11">
              <a:extLst>
                <a:ext uri="{FF2B5EF4-FFF2-40B4-BE49-F238E27FC236}">
                  <a16:creationId xmlns:a16="http://schemas.microsoft.com/office/drawing/2014/main" id="{DF9326CE-C374-4C6C-B9F9-FFFC51CF55D9}"/>
                </a:ext>
              </a:extLst>
            </p:cNvPr>
            <p:cNvSpPr>
              <a:spLocks noChangeArrowheads="1"/>
            </p:cNvSpPr>
            <p:nvPr/>
          </p:nvSpPr>
          <p:spPr bwMode="auto">
            <a:xfrm rot="254668">
              <a:off x="4818063" y="2968628"/>
              <a:ext cx="9525" cy="3025779"/>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9" name="Freeform 12">
              <a:extLst>
                <a:ext uri="{FF2B5EF4-FFF2-40B4-BE49-F238E27FC236}">
                  <a16:creationId xmlns:a16="http://schemas.microsoft.com/office/drawing/2014/main" id="{70280DA0-C69D-4FB3-8EB9-5503A4910383}"/>
                </a:ext>
              </a:extLst>
            </p:cNvPr>
            <p:cNvSpPr>
              <a:spLocks noChangeArrowheads="1"/>
            </p:cNvSpPr>
            <p:nvPr/>
          </p:nvSpPr>
          <p:spPr bwMode="auto">
            <a:xfrm>
              <a:off x="6361115" y="4795835"/>
              <a:ext cx="989015" cy="247646"/>
            </a:xfrm>
            <a:custGeom>
              <a:avLst/>
              <a:gdLst>
                <a:gd name="T0" fmla="*/ 2147483647 w 623"/>
                <a:gd name="T1" fmla="*/ 0 h 156"/>
                <a:gd name="T2" fmla="*/ 2147483647 w 623"/>
                <a:gd name="T3" fmla="*/ 2147483647 h 156"/>
                <a:gd name="T4" fmla="*/ 2147483647 w 623"/>
                <a:gd name="T5" fmla="*/ 2147483647 h 156"/>
                <a:gd name="T6" fmla="*/ 0 w 623"/>
                <a:gd name="T7" fmla="*/ 2147483647 h 156"/>
                <a:gd name="T8" fmla="*/ 2147483647 w 623"/>
                <a:gd name="T9" fmla="*/ 2147483647 h 156"/>
                <a:gd name="T10" fmla="*/ 2147483647 w 623"/>
                <a:gd name="T11" fmla="*/ 2147483647 h 156"/>
                <a:gd name="T12" fmla="*/ 2147483647 w 623"/>
                <a:gd name="T13" fmla="*/ 2147483647 h 156"/>
                <a:gd name="T14" fmla="*/ 2147483647 w 623"/>
                <a:gd name="T15" fmla="*/ 2147483647 h 156"/>
                <a:gd name="T16" fmla="*/ 2147483647 w 623"/>
                <a:gd name="T17" fmla="*/ 2147483647 h 156"/>
                <a:gd name="T18" fmla="*/ 2147483647 w 623"/>
                <a:gd name="T19" fmla="*/ 0 h 156"/>
                <a:gd name="T20" fmla="*/ 2147483647 w 623"/>
                <a:gd name="T21" fmla="*/ 2147483647 h 156"/>
                <a:gd name="T22" fmla="*/ 2147483647 w 623"/>
                <a:gd name="T23" fmla="*/ 2147483647 h 156"/>
                <a:gd name="T24" fmla="*/ 2147483647 w 623"/>
                <a:gd name="T25" fmla="*/ 2147483647 h 156"/>
                <a:gd name="T26" fmla="*/ 2147483647 w 623"/>
                <a:gd name="T27" fmla="*/ 2147483647 h 156"/>
                <a:gd name="T28" fmla="*/ 2147483647 w 623"/>
                <a:gd name="T29" fmla="*/ 2147483647 h 156"/>
                <a:gd name="T30" fmla="*/ 2147483647 w 623"/>
                <a:gd name="T31" fmla="*/ 2147483647 h 156"/>
                <a:gd name="T32" fmla="*/ 0 w 623"/>
                <a:gd name="T33" fmla="*/ 2147483647 h 156"/>
                <a:gd name="T34" fmla="*/ 2147483647 w 623"/>
                <a:gd name="T35" fmla="*/ 2147483647 h 156"/>
                <a:gd name="T36" fmla="*/ 2147483647 w 623"/>
                <a:gd name="T37" fmla="*/ 2147483647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3"/>
                <a:gd name="T58" fmla="*/ 0 h 156"/>
                <a:gd name="T59" fmla="*/ 623 w 623"/>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3" h="156">
                  <a:moveTo>
                    <a:pt x="6" y="18"/>
                  </a:moveTo>
                  <a:lnTo>
                    <a:pt x="162" y="36"/>
                  </a:lnTo>
                  <a:lnTo>
                    <a:pt x="251" y="36"/>
                  </a:lnTo>
                  <a:lnTo>
                    <a:pt x="354" y="30"/>
                  </a:lnTo>
                  <a:lnTo>
                    <a:pt x="473" y="18"/>
                  </a:lnTo>
                  <a:lnTo>
                    <a:pt x="611" y="0"/>
                  </a:lnTo>
                  <a:lnTo>
                    <a:pt x="623" y="114"/>
                  </a:lnTo>
                  <a:lnTo>
                    <a:pt x="497" y="138"/>
                  </a:lnTo>
                  <a:lnTo>
                    <a:pt x="414" y="15000"/>
                  </a:lnTo>
                  <a:lnTo>
                    <a:pt x="318" y="156"/>
                  </a:lnTo>
                  <a:lnTo>
                    <a:pt x="215" y="156"/>
                  </a:lnTo>
                  <a:lnTo>
                    <a:pt x="108" y="15000"/>
                  </a:lnTo>
                  <a:lnTo>
                    <a:pt x="0" y="132"/>
                  </a:lnTo>
                  <a:lnTo>
                    <a:pt x="6"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0" name="Freeform 13">
              <a:extLst>
                <a:ext uri="{FF2B5EF4-FFF2-40B4-BE49-F238E27FC236}">
                  <a16:creationId xmlns:a16="http://schemas.microsoft.com/office/drawing/2014/main" id="{07D093A8-AE98-437F-8D3B-108C455C09E9}"/>
                </a:ext>
              </a:extLst>
            </p:cNvPr>
            <p:cNvSpPr>
              <a:spLocks noChangeArrowheads="1"/>
            </p:cNvSpPr>
            <p:nvPr/>
          </p:nvSpPr>
          <p:spPr bwMode="auto">
            <a:xfrm>
              <a:off x="7559673" y="5700717"/>
              <a:ext cx="1581153" cy="200025"/>
            </a:xfrm>
            <a:custGeom>
              <a:avLst/>
              <a:gdLst>
                <a:gd name="T0" fmla="*/ 2147483647 w 993"/>
                <a:gd name="T1" fmla="*/ 0 h 126"/>
                <a:gd name="T2" fmla="*/ 2147483647 w 993"/>
                <a:gd name="T3" fmla="*/ 2147483647 h 126"/>
                <a:gd name="T4" fmla="*/ 2147483647 w 993"/>
                <a:gd name="T5" fmla="*/ 2147483647 h 126"/>
                <a:gd name="T6" fmla="*/ 0 w 993"/>
                <a:gd name="T7" fmla="*/ 2147483647 h 126"/>
                <a:gd name="T8" fmla="*/ 2147483647 w 993"/>
                <a:gd name="T9" fmla="*/ 2147483647 h 126"/>
                <a:gd name="T10" fmla="*/ 2147483647 w 993"/>
                <a:gd name="T11" fmla="*/ 2147483647 h 126"/>
                <a:gd name="T12" fmla="*/ 2147483647 w 993"/>
                <a:gd name="T13" fmla="*/ 2147483647 h 126"/>
                <a:gd name="T14" fmla="*/ 2147483647 w 993"/>
                <a:gd name="T15" fmla="*/ 2147483647 h 126"/>
                <a:gd name="T16" fmla="*/ 2147483647 w 993"/>
                <a:gd name="T17" fmla="*/ 2147483647 h 126"/>
                <a:gd name="T18" fmla="*/ 2147483647 w 993"/>
                <a:gd name="T19" fmla="*/ 0 h 126"/>
                <a:gd name="T20" fmla="*/ 2147483647 w 993"/>
                <a:gd name="T21" fmla="*/ 0 h 126"/>
                <a:gd name="T22" fmla="*/ 2147483647 w 993"/>
                <a:gd name="T23" fmla="*/ 0 h 126"/>
                <a:gd name="T24" fmla="*/ 2147483647 w 993"/>
                <a:gd name="T25" fmla="*/ 2147483647 h 126"/>
                <a:gd name="T26" fmla="*/ 2147483647 w 993"/>
                <a:gd name="T27" fmla="*/ 2147483647 h 126"/>
                <a:gd name="T28" fmla="*/ 2147483647 w 993"/>
                <a:gd name="T29" fmla="*/ 2147483647 h 126"/>
                <a:gd name="T30" fmla="*/ 2147483647 w 993"/>
                <a:gd name="T31" fmla="*/ 2147483647 h 126"/>
                <a:gd name="T32" fmla="*/ 2147483647 w 993"/>
                <a:gd name="T33" fmla="*/ 2147483647 h 126"/>
                <a:gd name="T34" fmla="*/ 2147483647 w 993"/>
                <a:gd name="T35" fmla="*/ 2147483647 h 126"/>
                <a:gd name="T36" fmla="*/ 0 w 993"/>
                <a:gd name="T37" fmla="*/ 2147483647 h 126"/>
                <a:gd name="T38" fmla="*/ 2147483647 w 993"/>
                <a:gd name="T39" fmla="*/ 2147483647 h 126"/>
                <a:gd name="T40" fmla="*/ 2147483647 w 993"/>
                <a:gd name="T41" fmla="*/ 2147483647 h 126"/>
                <a:gd name="T42" fmla="*/ 2147483647 w 993"/>
                <a:gd name="T43" fmla="*/ 2147483647 h 126"/>
                <a:gd name="T44" fmla="*/ 2147483647 w 993"/>
                <a:gd name="T45" fmla="*/ 2147483647 h 126"/>
                <a:gd name="T46" fmla="*/ 2147483647 w 993"/>
                <a:gd name="T47" fmla="*/ 2147483647 h 126"/>
                <a:gd name="T48" fmla="*/ 2147483647 w 993"/>
                <a:gd name="T49" fmla="*/ 2147483647 h 126"/>
                <a:gd name="T50" fmla="*/ 2147483647 w 993"/>
                <a:gd name="T51" fmla="*/ 2147483647 h 126"/>
                <a:gd name="T52" fmla="*/ 2147483647 w 993"/>
                <a:gd name="T53" fmla="*/ 2147483647 h 126"/>
                <a:gd name="T54" fmla="*/ 2147483647 w 993"/>
                <a:gd name="T55" fmla="*/ 2147483647 h 126"/>
                <a:gd name="T56" fmla="*/ 2147483647 w 993"/>
                <a:gd name="T57" fmla="*/ 2147483647 h 126"/>
                <a:gd name="T58" fmla="*/ 2147483647 w 993"/>
                <a:gd name="T59" fmla="*/ 2147483647 h 126"/>
                <a:gd name="T60" fmla="*/ 2147483647 w 993"/>
                <a:gd name="T61" fmla="*/ 2147483647 h 126"/>
                <a:gd name="T62" fmla="*/ 2147483647 w 993"/>
                <a:gd name="T63" fmla="*/ 2147483647 h 126"/>
                <a:gd name="T64" fmla="*/ 2147483647 w 993"/>
                <a:gd name="T65" fmla="*/ 2147483647 h 126"/>
                <a:gd name="T66" fmla="*/ 2147483647 w 993"/>
                <a:gd name="T67" fmla="*/ 2147483647 h 126"/>
                <a:gd name="T68" fmla="*/ 2147483647 w 993"/>
                <a:gd name="T69" fmla="*/ 2147483647 h 126"/>
                <a:gd name="T70" fmla="*/ 2147483647 w 993"/>
                <a:gd name="T71" fmla="*/ 2147483647 h 126"/>
                <a:gd name="T72" fmla="*/ 2147483647 w 993"/>
                <a:gd name="T73" fmla="*/ 2147483647 h 1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3"/>
                <a:gd name="T112" fmla="*/ 0 h 126"/>
                <a:gd name="T113" fmla="*/ 993 w 993"/>
                <a:gd name="T114" fmla="*/ 126 h 1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1" name="Freeform 14">
              <a:extLst>
                <a:ext uri="{FF2B5EF4-FFF2-40B4-BE49-F238E27FC236}">
                  <a16:creationId xmlns:a16="http://schemas.microsoft.com/office/drawing/2014/main" id="{35CD03C7-B39A-428E-BEEB-648B2054D48C}"/>
                </a:ext>
              </a:extLst>
            </p:cNvPr>
            <p:cNvSpPr>
              <a:spLocks noChangeArrowheads="1"/>
            </p:cNvSpPr>
            <p:nvPr/>
          </p:nvSpPr>
          <p:spPr bwMode="auto">
            <a:xfrm>
              <a:off x="7597777" y="5786442"/>
              <a:ext cx="1543050" cy="388940"/>
            </a:xfrm>
            <a:custGeom>
              <a:avLst/>
              <a:gdLst>
                <a:gd name="T0" fmla="*/ 2147483647 w 969"/>
                <a:gd name="T1" fmla="*/ 0 h 245"/>
                <a:gd name="T2" fmla="*/ 2147483647 w 969"/>
                <a:gd name="T3" fmla="*/ 2147483647 h 245"/>
                <a:gd name="T4" fmla="*/ 2147483647 w 969"/>
                <a:gd name="T5" fmla="*/ 2147483647 h 245"/>
                <a:gd name="T6" fmla="*/ 0 w 969"/>
                <a:gd name="T7" fmla="*/ 2147483647 h 245"/>
                <a:gd name="T8" fmla="*/ 0 w 969"/>
                <a:gd name="T9" fmla="*/ 0 h 245"/>
                <a:gd name="T10" fmla="*/ 2147483647 w 969"/>
                <a:gd name="T11" fmla="*/ 2147483647 h 245"/>
                <a:gd name="T12" fmla="*/ 2147483647 w 969"/>
                <a:gd name="T13" fmla="*/ 2147483647 h 245"/>
                <a:gd name="T14" fmla="*/ 2147483647 w 969"/>
                <a:gd name="T15" fmla="*/ 2147483647 h 245"/>
                <a:gd name="T16" fmla="*/ 2147483647 w 969"/>
                <a:gd name="T17" fmla="*/ 2147483647 h 245"/>
                <a:gd name="T18" fmla="*/ 2147483647 w 969"/>
                <a:gd name="T19" fmla="*/ 2147483647 h 245"/>
                <a:gd name="T20" fmla="*/ 2147483647 w 969"/>
                <a:gd name="T21" fmla="*/ 2147483647 h 245"/>
                <a:gd name="T22" fmla="*/ 2147483647 w 969"/>
                <a:gd name="T23" fmla="*/ 2147483647 h 245"/>
                <a:gd name="T24" fmla="*/ 2147483647 w 969"/>
                <a:gd name="T25" fmla="*/ 2147483647 h 245"/>
                <a:gd name="T26" fmla="*/ 2147483647 w 969"/>
                <a:gd name="T27" fmla="*/ 2147483647 h 245"/>
                <a:gd name="T28" fmla="*/ 2147483647 w 969"/>
                <a:gd name="T29" fmla="*/ 2147483647 h 245"/>
                <a:gd name="T30" fmla="*/ 2147483647 w 969"/>
                <a:gd name="T31" fmla="*/ 2147483647 h 245"/>
                <a:gd name="T32" fmla="*/ 2147483647 w 969"/>
                <a:gd name="T33" fmla="*/ 2147483647 h 245"/>
                <a:gd name="T34" fmla="*/ 2147483647 w 969"/>
                <a:gd name="T35" fmla="*/ 2147483647 h 245"/>
                <a:gd name="T36" fmla="*/ 2147483647 w 969"/>
                <a:gd name="T37" fmla="*/ 2147483647 h 245"/>
                <a:gd name="T38" fmla="*/ 2147483647 w 969"/>
                <a:gd name="T39" fmla="*/ 2147483647 h 245"/>
                <a:gd name="T40" fmla="*/ 2147483647 w 969"/>
                <a:gd name="T41" fmla="*/ 2147483647 h 245"/>
                <a:gd name="T42" fmla="*/ 2147483647 w 969"/>
                <a:gd name="T43" fmla="*/ 2147483647 h 245"/>
                <a:gd name="T44" fmla="*/ 2147483647 w 969"/>
                <a:gd name="T45" fmla="*/ 2147483647 h 245"/>
                <a:gd name="T46" fmla="*/ 2147483647 w 969"/>
                <a:gd name="T47" fmla="*/ 2147483647 h 245"/>
                <a:gd name="T48" fmla="*/ 0 w 969"/>
                <a:gd name="T49" fmla="*/ 0 h 245"/>
                <a:gd name="T50" fmla="*/ 0 w 969"/>
                <a:gd name="T51" fmla="*/ 0 h 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69"/>
                <a:gd name="T79" fmla="*/ 0 h 245"/>
                <a:gd name="T80" fmla="*/ 969 w 969"/>
                <a:gd name="T81" fmla="*/ 245 h 2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00" y="24"/>
                  </a:lnTo>
                  <a:lnTo>
                    <a:pt x="72" y="12"/>
                  </a:lnTo>
                  <a:lnTo>
                    <a:pt x="0" y="0"/>
                  </a:lnTo>
                  <a:close/>
                </a:path>
              </a:pathLst>
            </a:custGeom>
            <a:gradFill rotWithShape="0">
              <a:gsLst>
                <a:gs pos="0">
                  <a:srgbClr val="663300"/>
                </a:gs>
                <a:gs pos="100000">
                  <a:srgbClr val="82582E"/>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2" name="Freeform 15">
              <a:extLst>
                <a:ext uri="{FF2B5EF4-FFF2-40B4-BE49-F238E27FC236}">
                  <a16:creationId xmlns:a16="http://schemas.microsoft.com/office/drawing/2014/main" id="{A54B2ACC-9FF8-474D-A6F4-B5AAB70C9A78}"/>
                </a:ext>
              </a:extLst>
            </p:cNvPr>
            <p:cNvSpPr>
              <a:spLocks noChangeArrowheads="1"/>
            </p:cNvSpPr>
            <p:nvPr/>
          </p:nvSpPr>
          <p:spPr bwMode="auto">
            <a:xfrm>
              <a:off x="7626352" y="5700717"/>
              <a:ext cx="1514475" cy="142875"/>
            </a:xfrm>
            <a:custGeom>
              <a:avLst/>
              <a:gdLst>
                <a:gd name="T0" fmla="*/ 2147483647 w 951"/>
                <a:gd name="T1" fmla="*/ 0 h 90"/>
                <a:gd name="T2" fmla="*/ 2147483647 w 951"/>
                <a:gd name="T3" fmla="*/ 2147483647 h 90"/>
                <a:gd name="T4" fmla="*/ 2147483647 w 951"/>
                <a:gd name="T5" fmla="*/ 2147483647 h 90"/>
                <a:gd name="T6" fmla="*/ 0 w 951"/>
                <a:gd name="T7" fmla="*/ 2147483647 h 90"/>
                <a:gd name="T8" fmla="*/ 2147483647 w 951"/>
                <a:gd name="T9" fmla="*/ 0 h 90"/>
                <a:gd name="T10" fmla="*/ 2147483647 w 951"/>
                <a:gd name="T11" fmla="*/ 0 h 90"/>
                <a:gd name="T12" fmla="*/ 2147483647 w 951"/>
                <a:gd name="T13" fmla="*/ 0 h 90"/>
                <a:gd name="T14" fmla="*/ 2147483647 w 951"/>
                <a:gd name="T15" fmla="*/ 0 h 90"/>
                <a:gd name="T16" fmla="*/ 2147483647 w 951"/>
                <a:gd name="T17" fmla="*/ 0 h 90"/>
                <a:gd name="T18" fmla="*/ 2147483647 w 951"/>
                <a:gd name="T19" fmla="*/ 0 h 90"/>
                <a:gd name="T20" fmla="*/ 2147483647 w 951"/>
                <a:gd name="T21" fmla="*/ 0 h 90"/>
                <a:gd name="T22" fmla="*/ 2147483647 w 951"/>
                <a:gd name="T23" fmla="*/ 0 h 90"/>
                <a:gd name="T24" fmla="*/ 2147483647 w 951"/>
                <a:gd name="T25" fmla="*/ 0 h 90"/>
                <a:gd name="T26" fmla="*/ 2147483647 w 951"/>
                <a:gd name="T27" fmla="*/ 2147483647 h 90"/>
                <a:gd name="T28" fmla="*/ 2147483647 w 951"/>
                <a:gd name="T29" fmla="*/ 2147483647 h 90"/>
                <a:gd name="T30" fmla="*/ 2147483647 w 951"/>
                <a:gd name="T31" fmla="*/ 2147483647 h 90"/>
                <a:gd name="T32" fmla="*/ 2147483647 w 951"/>
                <a:gd name="T33" fmla="*/ 2147483647 h 90"/>
                <a:gd name="T34" fmla="*/ 2147483647 w 951"/>
                <a:gd name="T35" fmla="*/ 2147483647 h 90"/>
                <a:gd name="T36" fmla="*/ 2147483647 w 951"/>
                <a:gd name="T37" fmla="*/ 2147483647 h 90"/>
                <a:gd name="T38" fmla="*/ 0 w 951"/>
                <a:gd name="T39" fmla="*/ 2147483647 h 90"/>
                <a:gd name="T40" fmla="*/ 2147483647 w 951"/>
                <a:gd name="T41" fmla="*/ 2147483647 h 90"/>
                <a:gd name="T42" fmla="*/ 2147483647 w 951"/>
                <a:gd name="T43" fmla="*/ 2147483647 h 90"/>
                <a:gd name="T44" fmla="*/ 2147483647 w 951"/>
                <a:gd name="T45" fmla="*/ 2147483647 h 90"/>
                <a:gd name="T46" fmla="*/ 2147483647 w 951"/>
                <a:gd name="T47" fmla="*/ 2147483647 h 90"/>
                <a:gd name="T48" fmla="*/ 2147483647 w 951"/>
                <a:gd name="T49" fmla="*/ 2147483647 h 90"/>
                <a:gd name="T50" fmla="*/ 2147483647 w 951"/>
                <a:gd name="T51" fmla="*/ 2147483647 h 90"/>
                <a:gd name="T52" fmla="*/ 2147483647 w 951"/>
                <a:gd name="T53" fmla="*/ 2147483647 h 90"/>
                <a:gd name="T54" fmla="*/ 2147483647 w 951"/>
                <a:gd name="T55" fmla="*/ 2147483647 h 90"/>
                <a:gd name="T56" fmla="*/ 2147483647 w 951"/>
                <a:gd name="T57" fmla="*/ 2147483647 h 90"/>
                <a:gd name="T58" fmla="*/ 2147483647 w 951"/>
                <a:gd name="T59" fmla="*/ 2147483647 h 90"/>
                <a:gd name="T60" fmla="*/ 2147483647 w 951"/>
                <a:gd name="T61" fmla="*/ 2147483647 h 90"/>
                <a:gd name="T62" fmla="*/ 2147483647 w 951"/>
                <a:gd name="T63" fmla="*/ 2147483647 h 90"/>
                <a:gd name="T64" fmla="*/ 2147483647 w 951"/>
                <a:gd name="T65" fmla="*/ 2147483647 h 90"/>
                <a:gd name="T66" fmla="*/ 2147483647 w 951"/>
                <a:gd name="T67" fmla="*/ 2147483647 h 90"/>
                <a:gd name="T68" fmla="*/ 2147483647 w 951"/>
                <a:gd name="T69" fmla="*/ 2147483647 h 90"/>
                <a:gd name="T70" fmla="*/ 2147483647 w 951"/>
                <a:gd name="T71" fmla="*/ 0 h 90"/>
                <a:gd name="T72" fmla="*/ 2147483647 w 951"/>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1"/>
                <a:gd name="T112" fmla="*/ 0 h 90"/>
                <a:gd name="T113" fmla="*/ 951 w 951"/>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3" name="Freeform 16">
              <a:extLst>
                <a:ext uri="{FF2B5EF4-FFF2-40B4-BE49-F238E27FC236}">
                  <a16:creationId xmlns:a16="http://schemas.microsoft.com/office/drawing/2014/main" id="{467A39FF-105B-4EBD-A9C4-715CDC6C9C4A}"/>
                </a:ext>
              </a:extLst>
            </p:cNvPr>
            <p:cNvSpPr>
              <a:spLocks noChangeArrowheads="1"/>
            </p:cNvSpPr>
            <p:nvPr/>
          </p:nvSpPr>
          <p:spPr bwMode="auto">
            <a:xfrm>
              <a:off x="4856158" y="2446340"/>
              <a:ext cx="161921" cy="246065"/>
            </a:xfrm>
            <a:custGeom>
              <a:avLst/>
              <a:gdLst>
                <a:gd name="T0" fmla="*/ 2147483647 w 102"/>
                <a:gd name="T1" fmla="*/ 0 h 155"/>
                <a:gd name="T2" fmla="*/ 2147483647 w 102"/>
                <a:gd name="T3" fmla="*/ 2147483647 h 155"/>
                <a:gd name="T4" fmla="*/ 2147483647 w 102"/>
                <a:gd name="T5" fmla="*/ 2147483647 h 155"/>
                <a:gd name="T6" fmla="*/ 0 w 102"/>
                <a:gd name="T7" fmla="*/ 2147483647 h 155"/>
                <a:gd name="T8" fmla="*/ 2147483647 w 102"/>
                <a:gd name="T9" fmla="*/ 0 h 155"/>
                <a:gd name="T10" fmla="*/ 0 w 102"/>
                <a:gd name="T11" fmla="*/ 2147483647 h 155"/>
                <a:gd name="T12" fmla="*/ 2147483647 w 102"/>
                <a:gd name="T13" fmla="*/ 2147483647 h 155"/>
                <a:gd name="T14" fmla="*/ 2147483647 w 102"/>
                <a:gd name="T15" fmla="*/ 2147483647 h 155"/>
                <a:gd name="T16" fmla="*/ 2147483647 w 102"/>
                <a:gd name="T17" fmla="*/ 2147483647 h 155"/>
                <a:gd name="T18" fmla="*/ 2147483647 w 102"/>
                <a:gd name="T19" fmla="*/ 2147483647 h 155"/>
                <a:gd name="T20" fmla="*/ 2147483647 w 102"/>
                <a:gd name="T21" fmla="*/ 0 h 155"/>
                <a:gd name="T22" fmla="*/ 2147483647 w 102"/>
                <a:gd name="T23" fmla="*/ 0 h 1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55"/>
                <a:gd name="T38" fmla="*/ 102 w 102"/>
                <a:gd name="T39" fmla="*/ 155 h 1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4" name="Freeform 17">
              <a:extLst>
                <a:ext uri="{FF2B5EF4-FFF2-40B4-BE49-F238E27FC236}">
                  <a16:creationId xmlns:a16="http://schemas.microsoft.com/office/drawing/2014/main" id="{907D5F12-D268-4268-92B5-76E0E9639CDC}"/>
                </a:ext>
              </a:extLst>
            </p:cNvPr>
            <p:cNvSpPr>
              <a:spLocks noChangeArrowheads="1"/>
            </p:cNvSpPr>
            <p:nvPr/>
          </p:nvSpPr>
          <p:spPr bwMode="auto">
            <a:xfrm>
              <a:off x="4856158" y="2682877"/>
              <a:ext cx="142875" cy="152403"/>
            </a:xfrm>
            <a:custGeom>
              <a:avLst/>
              <a:gdLst>
                <a:gd name="T0" fmla="*/ 2147483647 w 90"/>
                <a:gd name="T1" fmla="*/ 0 h 96"/>
                <a:gd name="T2" fmla="*/ 2147483647 w 90"/>
                <a:gd name="T3" fmla="*/ 2147483647 h 96"/>
                <a:gd name="T4" fmla="*/ 2147483647 w 90"/>
                <a:gd name="T5" fmla="*/ 2147483647 h 96"/>
                <a:gd name="T6" fmla="*/ 0 w 90"/>
                <a:gd name="T7" fmla="*/ 2147483647 h 96"/>
                <a:gd name="T8" fmla="*/ 2147483647 w 90"/>
                <a:gd name="T9" fmla="*/ 2147483647 h 96"/>
                <a:gd name="T10" fmla="*/ 2147483647 w 90"/>
                <a:gd name="T11" fmla="*/ 2147483647 h 96"/>
                <a:gd name="T12" fmla="*/ 2147483647 w 90"/>
                <a:gd name="T13" fmla="*/ 2147483647 h 96"/>
                <a:gd name="T14" fmla="*/ 2147483647 w 90"/>
                <a:gd name="T15" fmla="*/ 2147483647 h 96"/>
                <a:gd name="T16" fmla="*/ 2147483647 w 90"/>
                <a:gd name="T17" fmla="*/ 2147483647 h 96"/>
                <a:gd name="T18" fmla="*/ 2147483647 w 90"/>
                <a:gd name="T19" fmla="*/ 2147483647 h 96"/>
                <a:gd name="T20" fmla="*/ 2147483647 w 90"/>
                <a:gd name="T21" fmla="*/ 0 h 96"/>
                <a:gd name="T22" fmla="*/ 2147483647 w 90"/>
                <a:gd name="T23" fmla="*/ 0 h 96"/>
                <a:gd name="T24" fmla="*/ 2147483647 w 90"/>
                <a:gd name="T25" fmla="*/ 2147483647 h 96"/>
                <a:gd name="T26" fmla="*/ 2147483647 w 90"/>
                <a:gd name="T27" fmla="*/ 2147483647 h 96"/>
                <a:gd name="T28" fmla="*/ 0 w 90"/>
                <a:gd name="T29" fmla="*/ 2147483647 h 96"/>
                <a:gd name="T30" fmla="*/ 2147483647 w 90"/>
                <a:gd name="T31" fmla="*/ 2147483647 h 96"/>
                <a:gd name="T32" fmla="*/ 2147483647 w 90"/>
                <a:gd name="T33" fmla="*/ 2147483647 h 96"/>
                <a:gd name="T34" fmla="*/ 2147483647 w 90"/>
                <a:gd name="T35" fmla="*/ 2147483647 h 96"/>
                <a:gd name="T36" fmla="*/ 2147483647 w 90"/>
                <a:gd name="T37" fmla="*/ 2147483647 h 96"/>
                <a:gd name="T38" fmla="*/ 2147483647 w 90"/>
                <a:gd name="T39" fmla="*/ 2147483647 h 96"/>
                <a:gd name="T40" fmla="*/ 2147483647 w 90"/>
                <a:gd name="T41" fmla="*/ 2147483647 h 96"/>
                <a:gd name="T42" fmla="*/ 2147483647 w 90"/>
                <a:gd name="T43" fmla="*/ 2147483647 h 96"/>
                <a:gd name="T44" fmla="*/ 2147483647 w 90"/>
                <a:gd name="T45" fmla="*/ 2147483647 h 96"/>
                <a:gd name="T46" fmla="*/ 2147483647 w 90"/>
                <a:gd name="T47" fmla="*/ 2147483647 h 96"/>
                <a:gd name="T48" fmla="*/ 2147483647 w 90"/>
                <a:gd name="T49" fmla="*/ 2147483647 h 96"/>
                <a:gd name="T50" fmla="*/ 2147483647 w 90"/>
                <a:gd name="T51" fmla="*/ 2147483647 h 96"/>
                <a:gd name="T52" fmla="*/ 2147483647 w 90"/>
                <a:gd name="T53" fmla="*/ 2147483647 h 96"/>
                <a:gd name="T54" fmla="*/ 2147483647 w 90"/>
                <a:gd name="T55" fmla="*/ 2147483647 h 96"/>
                <a:gd name="T56" fmla="*/ 2147483647 w 90"/>
                <a:gd name="T57" fmla="*/ 2147483647 h 96"/>
                <a:gd name="T58" fmla="*/ 2147483647 w 90"/>
                <a:gd name="T59" fmla="*/ 2147483647 h 96"/>
                <a:gd name="T60" fmla="*/ 2147483647 w 90"/>
                <a:gd name="T61" fmla="*/ 2147483647 h 96"/>
                <a:gd name="T62" fmla="*/ 2147483647 w 90"/>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96"/>
                <a:gd name="T98" fmla="*/ 90 w 90"/>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5" name="Freeform 18">
              <a:extLst>
                <a:ext uri="{FF2B5EF4-FFF2-40B4-BE49-F238E27FC236}">
                  <a16:creationId xmlns:a16="http://schemas.microsoft.com/office/drawing/2014/main" id="{26CBBFDC-4864-449A-9EE2-3746D55E48C4}"/>
                </a:ext>
              </a:extLst>
            </p:cNvPr>
            <p:cNvSpPr>
              <a:spLocks noChangeArrowheads="1"/>
            </p:cNvSpPr>
            <p:nvPr/>
          </p:nvSpPr>
          <p:spPr bwMode="auto">
            <a:xfrm>
              <a:off x="4856158" y="2806695"/>
              <a:ext cx="142875" cy="171450"/>
            </a:xfrm>
            <a:custGeom>
              <a:avLst/>
              <a:gdLst>
                <a:gd name="T0" fmla="*/ 2147483647 w 90"/>
                <a:gd name="T1" fmla="*/ 0 h 108"/>
                <a:gd name="T2" fmla="*/ 2147483647 w 90"/>
                <a:gd name="T3" fmla="*/ 2147483647 h 108"/>
                <a:gd name="T4" fmla="*/ 2147483647 w 90"/>
                <a:gd name="T5" fmla="*/ 2147483647 h 108"/>
                <a:gd name="T6" fmla="*/ 0 w 90"/>
                <a:gd name="T7" fmla="*/ 2147483647 h 108"/>
                <a:gd name="T8" fmla="*/ 0 w 90"/>
                <a:gd name="T9" fmla="*/ 2147483647 h 108"/>
                <a:gd name="T10" fmla="*/ 2147483647 w 90"/>
                <a:gd name="T11" fmla="*/ 2147483647 h 108"/>
                <a:gd name="T12" fmla="*/ 2147483647 w 90"/>
                <a:gd name="T13" fmla="*/ 2147483647 h 108"/>
                <a:gd name="T14" fmla="*/ 2147483647 w 90"/>
                <a:gd name="T15" fmla="*/ 2147483647 h 108"/>
                <a:gd name="T16" fmla="*/ 2147483647 w 90"/>
                <a:gd name="T17" fmla="*/ 2147483647 h 108"/>
                <a:gd name="T18" fmla="*/ 2147483647 w 90"/>
                <a:gd name="T19" fmla="*/ 2147483647 h 108"/>
                <a:gd name="T20" fmla="*/ 2147483647 w 90"/>
                <a:gd name="T21" fmla="*/ 2147483647 h 108"/>
                <a:gd name="T22" fmla="*/ 2147483647 w 90"/>
                <a:gd name="T23" fmla="*/ 2147483647 h 108"/>
                <a:gd name="T24" fmla="*/ 2147483647 w 90"/>
                <a:gd name="T25" fmla="*/ 2147483647 h 108"/>
                <a:gd name="T26" fmla="*/ 2147483647 w 90"/>
                <a:gd name="T27" fmla="*/ 2147483647 h 108"/>
                <a:gd name="T28" fmla="*/ 2147483647 w 90"/>
                <a:gd name="T29" fmla="*/ 2147483647 h 108"/>
                <a:gd name="T30" fmla="*/ 2147483647 w 90"/>
                <a:gd name="T31" fmla="*/ 0 h 108"/>
                <a:gd name="T32" fmla="*/ 2147483647 w 90"/>
                <a:gd name="T33" fmla="*/ 2147483647 h 108"/>
                <a:gd name="T34" fmla="*/ 2147483647 w 90"/>
                <a:gd name="T35" fmla="*/ 2147483647 h 108"/>
                <a:gd name="T36" fmla="*/ 0 w 90"/>
                <a:gd name="T37" fmla="*/ 2147483647 h 108"/>
                <a:gd name="T38" fmla="*/ 0 w 90"/>
                <a:gd name="T39" fmla="*/ 2147483647 h 108"/>
                <a:gd name="T40" fmla="*/ 0 w 90"/>
                <a:gd name="T41" fmla="*/ 2147483647 h 108"/>
                <a:gd name="T42" fmla="*/ 2147483647 w 90"/>
                <a:gd name="T43" fmla="*/ 2147483647 h 108"/>
                <a:gd name="T44" fmla="*/ 2147483647 w 90"/>
                <a:gd name="T45" fmla="*/ 2147483647 h 108"/>
                <a:gd name="T46" fmla="*/ 2147483647 w 90"/>
                <a:gd name="T47" fmla="*/ 2147483647 h 108"/>
                <a:gd name="T48" fmla="*/ 2147483647 w 90"/>
                <a:gd name="T49" fmla="*/ 2147483647 h 108"/>
                <a:gd name="T50" fmla="*/ 2147483647 w 90"/>
                <a:gd name="T51" fmla="*/ 2147483647 h 108"/>
                <a:gd name="T52" fmla="*/ 2147483647 w 90"/>
                <a:gd name="T53" fmla="*/ 2147483647 h 108"/>
                <a:gd name="T54" fmla="*/ 2147483647 w 90"/>
                <a:gd name="T55" fmla="*/ 2147483647 h 108"/>
                <a:gd name="T56" fmla="*/ 2147483647 w 90"/>
                <a:gd name="T57" fmla="*/ 2147483647 h 108"/>
                <a:gd name="T58" fmla="*/ 2147483647 w 90"/>
                <a:gd name="T59" fmla="*/ 2147483647 h 108"/>
                <a:gd name="T60" fmla="*/ 2147483647 w 90"/>
                <a:gd name="T61" fmla="*/ 2147483647 h 108"/>
                <a:gd name="T62" fmla="*/ 2147483647 w 90"/>
                <a:gd name="T63" fmla="*/ 2147483647 h 108"/>
                <a:gd name="T64" fmla="*/ 2147483647 w 90"/>
                <a:gd name="T65" fmla="*/ 2147483647 h 108"/>
                <a:gd name="T66" fmla="*/ 2147483647 w 90"/>
                <a:gd name="T67" fmla="*/ 2147483647 h 108"/>
                <a:gd name="T68" fmla="*/ 2147483647 w 90"/>
                <a:gd name="T69" fmla="*/ 2147483647 h 108"/>
                <a:gd name="T70" fmla="*/ 2147483647 w 90"/>
                <a:gd name="T71" fmla="*/ 2147483647 h 108"/>
                <a:gd name="T72" fmla="*/ 2147483647 w 90"/>
                <a:gd name="T73" fmla="*/ 2147483647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108"/>
                <a:gd name="T113" fmla="*/ 90 w 90"/>
                <a:gd name="T114" fmla="*/ 108 h 1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6" name="Freeform 19">
              <a:extLst>
                <a:ext uri="{FF2B5EF4-FFF2-40B4-BE49-F238E27FC236}">
                  <a16:creationId xmlns:a16="http://schemas.microsoft.com/office/drawing/2014/main" id="{2948F94A-BF12-49F0-B797-F38CFF6B3E64}"/>
                </a:ext>
              </a:extLst>
            </p:cNvPr>
            <p:cNvSpPr>
              <a:spLocks noChangeArrowheads="1"/>
            </p:cNvSpPr>
            <p:nvPr/>
          </p:nvSpPr>
          <p:spPr bwMode="auto">
            <a:xfrm>
              <a:off x="8683627" y="1912933"/>
              <a:ext cx="161921" cy="247646"/>
            </a:xfrm>
            <a:custGeom>
              <a:avLst/>
              <a:gdLst>
                <a:gd name="T0" fmla="*/ 2147483647 w 102"/>
                <a:gd name="T1" fmla="*/ 0 h 156"/>
                <a:gd name="T2" fmla="*/ 2147483647 w 102"/>
                <a:gd name="T3" fmla="*/ 2147483647 h 156"/>
                <a:gd name="T4" fmla="*/ 2147483647 w 102"/>
                <a:gd name="T5" fmla="*/ 2147483647 h 156"/>
                <a:gd name="T6" fmla="*/ 0 w 102"/>
                <a:gd name="T7" fmla="*/ 2147483647 h 156"/>
                <a:gd name="T8" fmla="*/ 2147483647 w 102"/>
                <a:gd name="T9" fmla="*/ 0 h 156"/>
                <a:gd name="T10" fmla="*/ 0 w 102"/>
                <a:gd name="T11" fmla="*/ 2147483647 h 156"/>
                <a:gd name="T12" fmla="*/ 2147483647 w 102"/>
                <a:gd name="T13" fmla="*/ 2147483647 h 156"/>
                <a:gd name="T14" fmla="*/ 2147483647 w 102"/>
                <a:gd name="T15" fmla="*/ 2147483647 h 156"/>
                <a:gd name="T16" fmla="*/ 2147483647 w 102"/>
                <a:gd name="T17" fmla="*/ 2147483647 h 156"/>
                <a:gd name="T18" fmla="*/ 2147483647 w 102"/>
                <a:gd name="T19" fmla="*/ 2147483647 h 156"/>
                <a:gd name="T20" fmla="*/ 2147483647 w 102"/>
                <a:gd name="T21" fmla="*/ 0 h 156"/>
                <a:gd name="T22" fmla="*/ 2147483647 w 102"/>
                <a:gd name="T23" fmla="*/ 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56"/>
                <a:gd name="T38" fmla="*/ 102 w 102"/>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56">
                  <a:moveTo>
                    <a:pt x="102" y="0"/>
                  </a:moveTo>
                  <a:lnTo>
                    <a:pt x="0" y="6"/>
                  </a:lnTo>
                  <a:lnTo>
                    <a:pt x="30" y="72"/>
                  </a:lnTo>
                  <a:lnTo>
                    <a:pt x="30" y="156"/>
                  </a:lnTo>
                  <a:lnTo>
                    <a:pt x="72" y="156"/>
                  </a:lnTo>
                  <a:lnTo>
                    <a:pt x="72" y="66"/>
                  </a:lnTo>
                  <a:lnTo>
                    <a:pt x="102" y="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7" name="Freeform 20">
              <a:extLst>
                <a:ext uri="{FF2B5EF4-FFF2-40B4-BE49-F238E27FC236}">
                  <a16:creationId xmlns:a16="http://schemas.microsoft.com/office/drawing/2014/main" id="{B1C3122C-D1CC-4C9D-8893-7E63A0F16C0E}"/>
                </a:ext>
              </a:extLst>
            </p:cNvPr>
            <p:cNvSpPr>
              <a:spLocks noChangeArrowheads="1"/>
            </p:cNvSpPr>
            <p:nvPr/>
          </p:nvSpPr>
          <p:spPr bwMode="auto">
            <a:xfrm>
              <a:off x="8693145" y="2141533"/>
              <a:ext cx="133346" cy="152403"/>
            </a:xfrm>
            <a:custGeom>
              <a:avLst/>
              <a:gdLst>
                <a:gd name="T0" fmla="*/ 2147483647 w 84"/>
                <a:gd name="T1" fmla="*/ 0 h 96"/>
                <a:gd name="T2" fmla="*/ 2147483647 w 84"/>
                <a:gd name="T3" fmla="*/ 2147483647 h 96"/>
                <a:gd name="T4" fmla="*/ 2147483647 w 84"/>
                <a:gd name="T5" fmla="*/ 2147483647 h 96"/>
                <a:gd name="T6" fmla="*/ 0 w 84"/>
                <a:gd name="T7" fmla="*/ 2147483647 h 96"/>
                <a:gd name="T8" fmla="*/ 2147483647 w 84"/>
                <a:gd name="T9" fmla="*/ 2147483647 h 96"/>
                <a:gd name="T10" fmla="*/ 2147483647 w 84"/>
                <a:gd name="T11" fmla="*/ 2147483647 h 96"/>
                <a:gd name="T12" fmla="*/ 2147483647 w 84"/>
                <a:gd name="T13" fmla="*/ 2147483647 h 96"/>
                <a:gd name="T14" fmla="*/ 2147483647 w 84"/>
                <a:gd name="T15" fmla="*/ 2147483647 h 96"/>
                <a:gd name="T16" fmla="*/ 2147483647 w 84"/>
                <a:gd name="T17" fmla="*/ 2147483647 h 96"/>
                <a:gd name="T18" fmla="*/ 2147483647 w 84"/>
                <a:gd name="T19" fmla="*/ 0 h 96"/>
                <a:gd name="T20" fmla="*/ 2147483647 w 84"/>
                <a:gd name="T21" fmla="*/ 2147483647 h 96"/>
                <a:gd name="T22" fmla="*/ 2147483647 w 84"/>
                <a:gd name="T23" fmla="*/ 2147483647 h 96"/>
                <a:gd name="T24" fmla="*/ 2147483647 w 84"/>
                <a:gd name="T25" fmla="*/ 2147483647 h 96"/>
                <a:gd name="T26" fmla="*/ 0 w 84"/>
                <a:gd name="T27" fmla="*/ 2147483647 h 96"/>
                <a:gd name="T28" fmla="*/ 2147483647 w 84"/>
                <a:gd name="T29" fmla="*/ 2147483647 h 96"/>
                <a:gd name="T30" fmla="*/ 2147483647 w 84"/>
                <a:gd name="T31" fmla="*/ 2147483647 h 96"/>
                <a:gd name="T32" fmla="*/ 2147483647 w 84"/>
                <a:gd name="T33" fmla="*/ 2147483647 h 96"/>
                <a:gd name="T34" fmla="*/ 2147483647 w 84"/>
                <a:gd name="T35" fmla="*/ 2147483647 h 96"/>
                <a:gd name="T36" fmla="*/ 2147483647 w 84"/>
                <a:gd name="T37" fmla="*/ 2147483647 h 96"/>
                <a:gd name="T38" fmla="*/ 2147483647 w 84"/>
                <a:gd name="T39" fmla="*/ 2147483647 h 96"/>
                <a:gd name="T40" fmla="*/ 2147483647 w 84"/>
                <a:gd name="T41" fmla="*/ 2147483647 h 96"/>
                <a:gd name="T42" fmla="*/ 2147483647 w 84"/>
                <a:gd name="T43" fmla="*/ 2147483647 h 96"/>
                <a:gd name="T44" fmla="*/ 2147483647 w 84"/>
                <a:gd name="T45" fmla="*/ 2147483647 h 96"/>
                <a:gd name="T46" fmla="*/ 2147483647 w 84"/>
                <a:gd name="T47" fmla="*/ 2147483647 h 96"/>
                <a:gd name="T48" fmla="*/ 2147483647 w 84"/>
                <a:gd name="T49" fmla="*/ 2147483647 h 96"/>
                <a:gd name="T50" fmla="*/ 2147483647 w 84"/>
                <a:gd name="T51" fmla="*/ 2147483647 h 96"/>
                <a:gd name="T52" fmla="*/ 2147483647 w 84"/>
                <a:gd name="T53" fmla="*/ 2147483647 h 96"/>
                <a:gd name="T54" fmla="*/ 2147483647 w 84"/>
                <a:gd name="T55" fmla="*/ 2147483647 h 96"/>
                <a:gd name="T56" fmla="*/ 2147483647 w 84"/>
                <a:gd name="T57" fmla="*/ 2147483647 h 96"/>
                <a:gd name="T58" fmla="*/ 2147483647 w 84"/>
                <a:gd name="T59" fmla="*/ 2147483647 h 96"/>
                <a:gd name="T60" fmla="*/ 2147483647 w 84"/>
                <a:gd name="T61" fmla="*/ 2147483647 h 96"/>
                <a:gd name="T62" fmla="*/ 2147483647 w 84"/>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96"/>
                <a:gd name="T98" fmla="*/ 84 w 84"/>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8" name="Freeform 21">
              <a:extLst>
                <a:ext uri="{FF2B5EF4-FFF2-40B4-BE49-F238E27FC236}">
                  <a16:creationId xmlns:a16="http://schemas.microsoft.com/office/drawing/2014/main" id="{0A76362C-F711-44C2-ABE1-0B221B6EEB5B}"/>
                </a:ext>
              </a:extLst>
            </p:cNvPr>
            <p:cNvSpPr>
              <a:spLocks noChangeArrowheads="1"/>
            </p:cNvSpPr>
            <p:nvPr/>
          </p:nvSpPr>
          <p:spPr bwMode="auto">
            <a:xfrm>
              <a:off x="8683627" y="2274890"/>
              <a:ext cx="142875" cy="171450"/>
            </a:xfrm>
            <a:custGeom>
              <a:avLst/>
              <a:gdLst>
                <a:gd name="T0" fmla="*/ 2147483647 w 90"/>
                <a:gd name="T1" fmla="*/ 0 h 108"/>
                <a:gd name="T2" fmla="*/ 2147483647 w 90"/>
                <a:gd name="T3" fmla="*/ 2147483647 h 108"/>
                <a:gd name="T4" fmla="*/ 2147483647 w 90"/>
                <a:gd name="T5" fmla="*/ 2147483647 h 108"/>
                <a:gd name="T6" fmla="*/ 0 w 90"/>
                <a:gd name="T7" fmla="*/ 2147483647 h 108"/>
                <a:gd name="T8" fmla="*/ 2147483647 w 90"/>
                <a:gd name="T9" fmla="*/ 2147483647 h 108"/>
                <a:gd name="T10" fmla="*/ 2147483647 w 90"/>
                <a:gd name="T11" fmla="*/ 2147483647 h 108"/>
                <a:gd name="T12" fmla="*/ 2147483647 w 90"/>
                <a:gd name="T13" fmla="*/ 2147483647 h 108"/>
                <a:gd name="T14" fmla="*/ 2147483647 w 90"/>
                <a:gd name="T15" fmla="*/ 2147483647 h 108"/>
                <a:gd name="T16" fmla="*/ 2147483647 w 90"/>
                <a:gd name="T17" fmla="*/ 2147483647 h 108"/>
                <a:gd name="T18" fmla="*/ 2147483647 w 90"/>
                <a:gd name="T19" fmla="*/ 2147483647 h 108"/>
                <a:gd name="T20" fmla="*/ 2147483647 w 90"/>
                <a:gd name="T21" fmla="*/ 2147483647 h 108"/>
                <a:gd name="T22" fmla="*/ 2147483647 w 90"/>
                <a:gd name="T23" fmla="*/ 2147483647 h 108"/>
                <a:gd name="T24" fmla="*/ 2147483647 w 90"/>
                <a:gd name="T25" fmla="*/ 2147483647 h 108"/>
                <a:gd name="T26" fmla="*/ 2147483647 w 90"/>
                <a:gd name="T27" fmla="*/ 2147483647 h 108"/>
                <a:gd name="T28" fmla="*/ 2147483647 w 90"/>
                <a:gd name="T29" fmla="*/ 0 h 108"/>
                <a:gd name="T30" fmla="*/ 2147483647 w 90"/>
                <a:gd name="T31" fmla="*/ 0 h 108"/>
                <a:gd name="T32" fmla="*/ 2147483647 w 90"/>
                <a:gd name="T33" fmla="*/ 0 h 108"/>
                <a:gd name="T34" fmla="*/ 2147483647 w 90"/>
                <a:gd name="T35" fmla="*/ 2147483647 h 108"/>
                <a:gd name="T36" fmla="*/ 2147483647 w 90"/>
                <a:gd name="T37" fmla="*/ 2147483647 h 108"/>
                <a:gd name="T38" fmla="*/ 0 w 90"/>
                <a:gd name="T39" fmla="*/ 2147483647 h 108"/>
                <a:gd name="T40" fmla="*/ 2147483647 w 90"/>
                <a:gd name="T41" fmla="*/ 2147483647 h 108"/>
                <a:gd name="T42" fmla="*/ 2147483647 w 90"/>
                <a:gd name="T43" fmla="*/ 2147483647 h 108"/>
                <a:gd name="T44" fmla="*/ 2147483647 w 90"/>
                <a:gd name="T45" fmla="*/ 2147483647 h 108"/>
                <a:gd name="T46" fmla="*/ 2147483647 w 90"/>
                <a:gd name="T47" fmla="*/ 2147483647 h 108"/>
                <a:gd name="T48" fmla="*/ 2147483647 w 90"/>
                <a:gd name="T49" fmla="*/ 2147483647 h 108"/>
                <a:gd name="T50" fmla="*/ 2147483647 w 90"/>
                <a:gd name="T51" fmla="*/ 2147483647 h 108"/>
                <a:gd name="T52" fmla="*/ 2147483647 w 90"/>
                <a:gd name="T53" fmla="*/ 2147483647 h 108"/>
                <a:gd name="T54" fmla="*/ 2147483647 w 90"/>
                <a:gd name="T55" fmla="*/ 2147483647 h 108"/>
                <a:gd name="T56" fmla="*/ 2147483647 w 90"/>
                <a:gd name="T57" fmla="*/ 2147483647 h 108"/>
                <a:gd name="T58" fmla="*/ 2147483647 w 90"/>
                <a:gd name="T59" fmla="*/ 2147483647 h 108"/>
                <a:gd name="T60" fmla="*/ 2147483647 w 90"/>
                <a:gd name="T61" fmla="*/ 2147483647 h 108"/>
                <a:gd name="T62" fmla="*/ 2147483647 w 90"/>
                <a:gd name="T63" fmla="*/ 2147483647 h 108"/>
                <a:gd name="T64" fmla="*/ 2147483647 w 90"/>
                <a:gd name="T65" fmla="*/ 2147483647 h 108"/>
                <a:gd name="T66" fmla="*/ 2147483647 w 90"/>
                <a:gd name="T67" fmla="*/ 2147483647 h 108"/>
                <a:gd name="T68" fmla="*/ 2147483647 w 90"/>
                <a:gd name="T69" fmla="*/ 2147483647 h 108"/>
                <a:gd name="T70" fmla="*/ 2147483647 w 90"/>
                <a:gd name="T71" fmla="*/ 2147483647 h 108"/>
                <a:gd name="T72" fmla="*/ 2147483647 w 90"/>
                <a:gd name="T73" fmla="*/ 2147483647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108"/>
                <a:gd name="T113" fmla="*/ 90 w 90"/>
                <a:gd name="T114" fmla="*/ 108 h 1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9" name="Freeform 22">
              <a:extLst>
                <a:ext uri="{FF2B5EF4-FFF2-40B4-BE49-F238E27FC236}">
                  <a16:creationId xmlns:a16="http://schemas.microsoft.com/office/drawing/2014/main" id="{D71A12A6-B914-4376-AC18-5094963EA7C9}"/>
                </a:ext>
              </a:extLst>
            </p:cNvPr>
            <p:cNvSpPr>
              <a:spLocks noChangeArrowheads="1"/>
            </p:cNvSpPr>
            <p:nvPr/>
          </p:nvSpPr>
          <p:spPr bwMode="auto">
            <a:xfrm>
              <a:off x="8616948" y="5595935"/>
              <a:ext cx="104771" cy="152403"/>
            </a:xfrm>
            <a:custGeom>
              <a:avLst/>
              <a:gdLst>
                <a:gd name="T0" fmla="*/ 2147483647 w 66"/>
                <a:gd name="T1" fmla="*/ 0 h 96"/>
                <a:gd name="T2" fmla="*/ 2147483647 w 66"/>
                <a:gd name="T3" fmla="*/ 2147483647 h 96"/>
                <a:gd name="T4" fmla="*/ 2147483647 w 66"/>
                <a:gd name="T5" fmla="*/ 2147483647 h 96"/>
                <a:gd name="T6" fmla="*/ 0 w 66"/>
                <a:gd name="T7" fmla="*/ 2147483647 h 96"/>
                <a:gd name="T8" fmla="*/ 2147483647 w 66"/>
                <a:gd name="T9" fmla="*/ 2147483647 h 96"/>
                <a:gd name="T10" fmla="*/ 2147483647 w 66"/>
                <a:gd name="T11" fmla="*/ 2147483647 h 96"/>
                <a:gd name="T12" fmla="*/ 2147483647 w 66"/>
                <a:gd name="T13" fmla="*/ 2147483647 h 96"/>
                <a:gd name="T14" fmla="*/ 2147483647 w 66"/>
                <a:gd name="T15" fmla="*/ 2147483647 h 96"/>
                <a:gd name="T16" fmla="*/ 2147483647 w 66"/>
                <a:gd name="T17" fmla="*/ 2147483647 h 96"/>
                <a:gd name="T18" fmla="*/ 2147483647 w 66"/>
                <a:gd name="T19" fmla="*/ 0 h 96"/>
                <a:gd name="T20" fmla="*/ 2147483647 w 66"/>
                <a:gd name="T21" fmla="*/ 0 h 96"/>
                <a:gd name="T22" fmla="*/ 2147483647 w 66"/>
                <a:gd name="T23" fmla="*/ 2147483647 h 96"/>
                <a:gd name="T24" fmla="*/ 0 w 66"/>
                <a:gd name="T25" fmla="*/ 2147483647 h 96"/>
                <a:gd name="T26" fmla="*/ 2147483647 w 66"/>
                <a:gd name="T27" fmla="*/ 2147483647 h 96"/>
                <a:gd name="T28" fmla="*/ 2147483647 w 66"/>
                <a:gd name="T29" fmla="*/ 2147483647 h 96"/>
                <a:gd name="T30" fmla="*/ 2147483647 w 66"/>
                <a:gd name="T31" fmla="*/ 2147483647 h 96"/>
                <a:gd name="T32" fmla="*/ 2147483647 w 66"/>
                <a:gd name="T33" fmla="*/ 2147483647 h 96"/>
                <a:gd name="T34" fmla="*/ 2147483647 w 66"/>
                <a:gd name="T35" fmla="*/ 2147483647 h 96"/>
                <a:gd name="T36" fmla="*/ 2147483647 w 66"/>
                <a:gd name="T37" fmla="*/ 2147483647 h 96"/>
                <a:gd name="T38" fmla="*/ 2147483647 w 66"/>
                <a:gd name="T39" fmla="*/ 2147483647 h 96"/>
                <a:gd name="T40" fmla="*/ 2147483647 w 66"/>
                <a:gd name="T41" fmla="*/ 2147483647 h 96"/>
                <a:gd name="T42" fmla="*/ 2147483647 w 66"/>
                <a:gd name="T43" fmla="*/ 2147483647 h 96"/>
                <a:gd name="T44" fmla="*/ 2147483647 w 66"/>
                <a:gd name="T45" fmla="*/ 2147483647 h 96"/>
                <a:gd name="T46" fmla="*/ 2147483647 w 66"/>
                <a:gd name="T47" fmla="*/ 2147483647 h 96"/>
                <a:gd name="T48" fmla="*/ 2147483647 w 66"/>
                <a:gd name="T49" fmla="*/ 2147483647 h 96"/>
                <a:gd name="T50" fmla="*/ 2147483647 w 66"/>
                <a:gd name="T51" fmla="*/ 2147483647 h 96"/>
                <a:gd name="T52" fmla="*/ 2147483647 w 66"/>
                <a:gd name="T53" fmla="*/ 2147483647 h 96"/>
                <a:gd name="T54" fmla="*/ 2147483647 w 66"/>
                <a:gd name="T55" fmla="*/ 2147483647 h 96"/>
                <a:gd name="T56" fmla="*/ 2147483647 w 66"/>
                <a:gd name="T57" fmla="*/ 2147483647 h 96"/>
                <a:gd name="T58" fmla="*/ 2147483647 w 66"/>
                <a:gd name="T59" fmla="*/ 2147483647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
                <a:gd name="T91" fmla="*/ 0 h 96"/>
                <a:gd name="T92" fmla="*/ 66 w 66"/>
                <a:gd name="T93" fmla="*/ 96 h 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0" name="Freeform 23">
              <a:extLst>
                <a:ext uri="{FF2B5EF4-FFF2-40B4-BE49-F238E27FC236}">
                  <a16:creationId xmlns:a16="http://schemas.microsoft.com/office/drawing/2014/main" id="{4046FB7E-AD59-48E0-BFFF-4C8F587ED816}"/>
                </a:ext>
              </a:extLst>
            </p:cNvPr>
            <p:cNvSpPr>
              <a:spLocks noChangeArrowheads="1"/>
            </p:cNvSpPr>
            <p:nvPr/>
          </p:nvSpPr>
          <p:spPr bwMode="auto">
            <a:xfrm>
              <a:off x="4789490" y="1789115"/>
              <a:ext cx="4132265" cy="704846"/>
            </a:xfrm>
            <a:custGeom>
              <a:avLst/>
              <a:gdLst>
                <a:gd name="T0" fmla="*/ 2147483647 w 2594"/>
                <a:gd name="T1" fmla="*/ 0 h 444"/>
                <a:gd name="T2" fmla="*/ 2147483647 w 2594"/>
                <a:gd name="T3" fmla="*/ 2147483647 h 444"/>
                <a:gd name="T4" fmla="*/ 2147483647 w 2594"/>
                <a:gd name="T5" fmla="*/ 2147483647 h 444"/>
                <a:gd name="T6" fmla="*/ 0 w 2594"/>
                <a:gd name="T7" fmla="*/ 2147483647 h 444"/>
                <a:gd name="T8" fmla="*/ 2147483647 w 2594"/>
                <a:gd name="T9" fmla="*/ 0 h 444"/>
                <a:gd name="T10" fmla="*/ 2147483647 w 2594"/>
                <a:gd name="T11" fmla="*/ 2147483647 h 444"/>
                <a:gd name="T12" fmla="*/ 2147483647 w 2594"/>
                <a:gd name="T13" fmla="*/ 2147483647 h 444"/>
                <a:gd name="T14" fmla="*/ 0 w 2594"/>
                <a:gd name="T15" fmla="*/ 2147483647 h 444"/>
                <a:gd name="T16" fmla="*/ 2147483647 w 2594"/>
                <a:gd name="T17" fmla="*/ 2147483647 h 444"/>
                <a:gd name="T18" fmla="*/ 2147483647 w 2594"/>
                <a:gd name="T19" fmla="*/ 2147483647 h 444"/>
                <a:gd name="T20" fmla="*/ 2147483647 w 2594"/>
                <a:gd name="T21" fmla="*/ 0 h 444"/>
                <a:gd name="T22" fmla="*/ 2147483647 w 2594"/>
                <a:gd name="T23" fmla="*/ 0 h 4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94"/>
                <a:gd name="T37" fmla="*/ 0 h 444"/>
                <a:gd name="T38" fmla="*/ 2594 w 2594"/>
                <a:gd name="T39" fmla="*/ 444 h 4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1" name="Freeform 24">
              <a:extLst>
                <a:ext uri="{FF2B5EF4-FFF2-40B4-BE49-F238E27FC236}">
                  <a16:creationId xmlns:a16="http://schemas.microsoft.com/office/drawing/2014/main" id="{87E79633-BA29-465A-9C36-9028CDC9420D}"/>
                </a:ext>
              </a:extLst>
            </p:cNvPr>
            <p:cNvSpPr>
              <a:spLocks noChangeArrowheads="1"/>
            </p:cNvSpPr>
            <p:nvPr/>
          </p:nvSpPr>
          <p:spPr bwMode="auto">
            <a:xfrm>
              <a:off x="4657725" y="5989640"/>
              <a:ext cx="133346" cy="150811"/>
            </a:xfrm>
            <a:custGeom>
              <a:avLst/>
              <a:gdLst>
                <a:gd name="T0" fmla="*/ 2147483647 w 84"/>
                <a:gd name="T1" fmla="*/ 0 h 95"/>
                <a:gd name="T2" fmla="*/ 2147483647 w 84"/>
                <a:gd name="T3" fmla="*/ 2147483647 h 95"/>
                <a:gd name="T4" fmla="*/ 2147483647 w 84"/>
                <a:gd name="T5" fmla="*/ 2147483647 h 95"/>
                <a:gd name="T6" fmla="*/ 0 w 84"/>
                <a:gd name="T7" fmla="*/ 2147483647 h 95"/>
                <a:gd name="T8" fmla="*/ 2147483647 w 84"/>
                <a:gd name="T9" fmla="*/ 2147483647 h 95"/>
                <a:gd name="T10" fmla="*/ 2147483647 w 84"/>
                <a:gd name="T11" fmla="*/ 2147483647 h 95"/>
                <a:gd name="T12" fmla="*/ 2147483647 w 84"/>
                <a:gd name="T13" fmla="*/ 2147483647 h 95"/>
                <a:gd name="T14" fmla="*/ 2147483647 w 84"/>
                <a:gd name="T15" fmla="*/ 2147483647 h 95"/>
                <a:gd name="T16" fmla="*/ 2147483647 w 84"/>
                <a:gd name="T17" fmla="*/ 2147483647 h 95"/>
                <a:gd name="T18" fmla="*/ 2147483647 w 84"/>
                <a:gd name="T19" fmla="*/ 2147483647 h 95"/>
                <a:gd name="T20" fmla="*/ 2147483647 w 84"/>
                <a:gd name="T21" fmla="*/ 0 h 95"/>
                <a:gd name="T22" fmla="*/ 2147483647 w 84"/>
                <a:gd name="T23" fmla="*/ 0 h 95"/>
                <a:gd name="T24" fmla="*/ 2147483647 w 84"/>
                <a:gd name="T25" fmla="*/ 2147483647 h 95"/>
                <a:gd name="T26" fmla="*/ 0 w 84"/>
                <a:gd name="T27" fmla="*/ 2147483647 h 95"/>
                <a:gd name="T28" fmla="*/ 0 w 84"/>
                <a:gd name="T29" fmla="*/ 2147483647 h 95"/>
                <a:gd name="T30" fmla="*/ 2147483647 w 84"/>
                <a:gd name="T31" fmla="*/ 2147483647 h 95"/>
                <a:gd name="T32" fmla="*/ 2147483647 w 84"/>
                <a:gd name="T33" fmla="*/ 2147483647 h 95"/>
                <a:gd name="T34" fmla="*/ 2147483647 w 84"/>
                <a:gd name="T35" fmla="*/ 2147483647 h 95"/>
                <a:gd name="T36" fmla="*/ 2147483647 w 84"/>
                <a:gd name="T37" fmla="*/ 2147483647 h 95"/>
                <a:gd name="T38" fmla="*/ 2147483647 w 84"/>
                <a:gd name="T39" fmla="*/ 2147483647 h 95"/>
                <a:gd name="T40" fmla="*/ 2147483647 w 84"/>
                <a:gd name="T41" fmla="*/ 2147483647 h 95"/>
                <a:gd name="T42" fmla="*/ 2147483647 w 84"/>
                <a:gd name="T43" fmla="*/ 2147483647 h 95"/>
                <a:gd name="T44" fmla="*/ 2147483647 w 84"/>
                <a:gd name="T45" fmla="*/ 2147483647 h 95"/>
                <a:gd name="T46" fmla="*/ 2147483647 w 84"/>
                <a:gd name="T47" fmla="*/ 2147483647 h 95"/>
                <a:gd name="T48" fmla="*/ 2147483647 w 84"/>
                <a:gd name="T49" fmla="*/ 2147483647 h 95"/>
                <a:gd name="T50" fmla="*/ 2147483647 w 84"/>
                <a:gd name="T51" fmla="*/ 2147483647 h 95"/>
                <a:gd name="T52" fmla="*/ 2147483647 w 84"/>
                <a:gd name="T53" fmla="*/ 2147483647 h 95"/>
                <a:gd name="T54" fmla="*/ 2147483647 w 84"/>
                <a:gd name="T55" fmla="*/ 2147483647 h 95"/>
                <a:gd name="T56" fmla="*/ 2147483647 w 84"/>
                <a:gd name="T57" fmla="*/ 2147483647 h 95"/>
                <a:gd name="T58" fmla="*/ 2147483647 w 84"/>
                <a:gd name="T59" fmla="*/ 2147483647 h 95"/>
                <a:gd name="T60" fmla="*/ 2147483647 w 84"/>
                <a:gd name="T61" fmla="*/ 2147483647 h 95"/>
                <a:gd name="T62" fmla="*/ 2147483647 w 84"/>
                <a:gd name="T63" fmla="*/ 2147483647 h 95"/>
                <a:gd name="T64" fmla="*/ 2147483647 w 84"/>
                <a:gd name="T65" fmla="*/ 2147483647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5"/>
                <a:gd name="T101" fmla="*/ 84 w 84"/>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2" name="Freeform 25">
              <a:extLst>
                <a:ext uri="{FF2B5EF4-FFF2-40B4-BE49-F238E27FC236}">
                  <a16:creationId xmlns:a16="http://schemas.microsoft.com/office/drawing/2014/main" id="{A34FA86E-7594-4ED8-A512-A671B8C067EB}"/>
                </a:ext>
              </a:extLst>
            </p:cNvPr>
            <p:cNvSpPr>
              <a:spLocks noChangeArrowheads="1"/>
            </p:cNvSpPr>
            <p:nvPr/>
          </p:nvSpPr>
          <p:spPr bwMode="auto">
            <a:xfrm>
              <a:off x="5999158" y="6146797"/>
              <a:ext cx="142875" cy="171450"/>
            </a:xfrm>
            <a:custGeom>
              <a:avLst/>
              <a:gdLst>
                <a:gd name="T0" fmla="*/ 2147483647 w 90"/>
                <a:gd name="T1" fmla="*/ 0 h 108"/>
                <a:gd name="T2" fmla="*/ 2147483647 w 90"/>
                <a:gd name="T3" fmla="*/ 2147483647 h 108"/>
                <a:gd name="T4" fmla="*/ 2147483647 w 90"/>
                <a:gd name="T5" fmla="*/ 2147483647 h 108"/>
                <a:gd name="T6" fmla="*/ 0 w 90"/>
                <a:gd name="T7" fmla="*/ 2147483647 h 108"/>
                <a:gd name="T8" fmla="*/ 2147483647 w 90"/>
                <a:gd name="T9" fmla="*/ 2147483647 h 108"/>
                <a:gd name="T10" fmla="*/ 2147483647 w 90"/>
                <a:gd name="T11" fmla="*/ 2147483647 h 108"/>
                <a:gd name="T12" fmla="*/ 2147483647 w 90"/>
                <a:gd name="T13" fmla="*/ 2147483647 h 108"/>
                <a:gd name="T14" fmla="*/ 2147483647 w 90"/>
                <a:gd name="T15" fmla="*/ 2147483647 h 108"/>
                <a:gd name="T16" fmla="*/ 2147483647 w 90"/>
                <a:gd name="T17" fmla="*/ 2147483647 h 108"/>
                <a:gd name="T18" fmla="*/ 2147483647 w 90"/>
                <a:gd name="T19" fmla="*/ 2147483647 h 108"/>
                <a:gd name="T20" fmla="*/ 2147483647 w 90"/>
                <a:gd name="T21" fmla="*/ 2147483647 h 108"/>
                <a:gd name="T22" fmla="*/ 2147483647 w 90"/>
                <a:gd name="T23" fmla="*/ 2147483647 h 108"/>
                <a:gd name="T24" fmla="*/ 2147483647 w 90"/>
                <a:gd name="T25" fmla="*/ 2147483647 h 108"/>
                <a:gd name="T26" fmla="*/ 2147483647 w 90"/>
                <a:gd name="T27" fmla="*/ 0 h 108"/>
                <a:gd name="T28" fmla="*/ 2147483647 w 90"/>
                <a:gd name="T29" fmla="*/ 0 h 108"/>
                <a:gd name="T30" fmla="*/ 2147483647 w 90"/>
                <a:gd name="T31" fmla="*/ 0 h 108"/>
                <a:gd name="T32" fmla="*/ 2147483647 w 90"/>
                <a:gd name="T33" fmla="*/ 0 h 108"/>
                <a:gd name="T34" fmla="*/ 2147483647 w 90"/>
                <a:gd name="T35" fmla="*/ 2147483647 h 108"/>
                <a:gd name="T36" fmla="*/ 0 w 90"/>
                <a:gd name="T37" fmla="*/ 2147483647 h 108"/>
                <a:gd name="T38" fmla="*/ 0 w 90"/>
                <a:gd name="T39" fmla="*/ 2147483647 h 108"/>
                <a:gd name="T40" fmla="*/ 2147483647 w 90"/>
                <a:gd name="T41" fmla="*/ 2147483647 h 108"/>
                <a:gd name="T42" fmla="*/ 2147483647 w 90"/>
                <a:gd name="T43" fmla="*/ 2147483647 h 108"/>
                <a:gd name="T44" fmla="*/ 2147483647 w 90"/>
                <a:gd name="T45" fmla="*/ 2147483647 h 108"/>
                <a:gd name="T46" fmla="*/ 2147483647 w 90"/>
                <a:gd name="T47" fmla="*/ 2147483647 h 108"/>
                <a:gd name="T48" fmla="*/ 2147483647 w 90"/>
                <a:gd name="T49" fmla="*/ 2147483647 h 108"/>
                <a:gd name="T50" fmla="*/ 2147483647 w 90"/>
                <a:gd name="T51" fmla="*/ 2147483647 h 108"/>
                <a:gd name="T52" fmla="*/ 2147483647 w 90"/>
                <a:gd name="T53" fmla="*/ 2147483647 h 108"/>
                <a:gd name="T54" fmla="*/ 2147483647 w 90"/>
                <a:gd name="T55" fmla="*/ 2147483647 h 108"/>
                <a:gd name="T56" fmla="*/ 2147483647 w 90"/>
                <a:gd name="T57" fmla="*/ 2147483647 h 108"/>
                <a:gd name="T58" fmla="*/ 2147483647 w 90"/>
                <a:gd name="T59" fmla="*/ 2147483647 h 108"/>
                <a:gd name="T60" fmla="*/ 2147483647 w 90"/>
                <a:gd name="T61" fmla="*/ 2147483647 h 108"/>
                <a:gd name="T62" fmla="*/ 2147483647 w 90"/>
                <a:gd name="T63" fmla="*/ 2147483647 h 108"/>
                <a:gd name="T64" fmla="*/ 2147483647 w 90"/>
                <a:gd name="T65" fmla="*/ 2147483647 h 108"/>
                <a:gd name="T66" fmla="*/ 2147483647 w 90"/>
                <a:gd name="T67" fmla="*/ 2147483647 h 108"/>
                <a:gd name="T68" fmla="*/ 2147483647 w 90"/>
                <a:gd name="T69" fmla="*/ 2147483647 h 108"/>
                <a:gd name="T70" fmla="*/ 2147483647 w 90"/>
                <a:gd name="T71" fmla="*/ 2147483647 h 108"/>
                <a:gd name="T72" fmla="*/ 2147483647 w 90"/>
                <a:gd name="T73" fmla="*/ 2147483647 h 108"/>
                <a:gd name="T74" fmla="*/ 2147483647 w 90"/>
                <a:gd name="T75" fmla="*/ 214748364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108"/>
                <a:gd name="T116" fmla="*/ 90 w 90"/>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3" name="Freeform 26">
              <a:extLst>
                <a:ext uri="{FF2B5EF4-FFF2-40B4-BE49-F238E27FC236}">
                  <a16:creationId xmlns:a16="http://schemas.microsoft.com/office/drawing/2014/main" id="{FC3112DC-0B91-4F1B-874E-A484E16C5BB7}"/>
                </a:ext>
              </a:extLst>
            </p:cNvPr>
            <p:cNvSpPr>
              <a:spLocks noChangeArrowheads="1"/>
            </p:cNvSpPr>
            <p:nvPr/>
          </p:nvSpPr>
          <p:spPr bwMode="auto">
            <a:xfrm>
              <a:off x="3810003" y="6146797"/>
              <a:ext cx="114300" cy="142875"/>
            </a:xfrm>
            <a:custGeom>
              <a:avLst/>
              <a:gdLst>
                <a:gd name="T0" fmla="*/ 2147483647 w 71"/>
                <a:gd name="T1" fmla="*/ 0 h 90"/>
                <a:gd name="T2" fmla="*/ 2147483647 w 71"/>
                <a:gd name="T3" fmla="*/ 2147483647 h 90"/>
                <a:gd name="T4" fmla="*/ 2147483647 w 71"/>
                <a:gd name="T5" fmla="*/ 2147483647 h 90"/>
                <a:gd name="T6" fmla="*/ 0 w 71"/>
                <a:gd name="T7" fmla="*/ 2147483647 h 90"/>
                <a:gd name="T8" fmla="*/ 2147483647 w 71"/>
                <a:gd name="T9" fmla="*/ 2147483647 h 90"/>
                <a:gd name="T10" fmla="*/ 2147483647 w 71"/>
                <a:gd name="T11" fmla="*/ 2147483647 h 90"/>
                <a:gd name="T12" fmla="*/ 2147483647 w 71"/>
                <a:gd name="T13" fmla="*/ 2147483647 h 90"/>
                <a:gd name="T14" fmla="*/ 2147483647 w 71"/>
                <a:gd name="T15" fmla="*/ 2147483647 h 90"/>
                <a:gd name="T16" fmla="*/ 2147483647 w 71"/>
                <a:gd name="T17" fmla="*/ 0 h 90"/>
                <a:gd name="T18" fmla="*/ 2147483647 w 71"/>
                <a:gd name="T19" fmla="*/ 2147483647 h 90"/>
                <a:gd name="T20" fmla="*/ 0 w 71"/>
                <a:gd name="T21" fmla="*/ 2147483647 h 90"/>
                <a:gd name="T22" fmla="*/ 2147483647 w 71"/>
                <a:gd name="T23" fmla="*/ 2147483647 h 90"/>
                <a:gd name="T24" fmla="*/ 2147483647 w 71"/>
                <a:gd name="T25" fmla="*/ 2147483647 h 90"/>
                <a:gd name="T26" fmla="*/ 2147483647 w 71"/>
                <a:gd name="T27" fmla="*/ 2147483647 h 90"/>
                <a:gd name="T28" fmla="*/ 2147483647 w 71"/>
                <a:gd name="T29" fmla="*/ 2147483647 h 90"/>
                <a:gd name="T30" fmla="*/ 2147483647 w 71"/>
                <a:gd name="T31" fmla="*/ 2147483647 h 90"/>
                <a:gd name="T32" fmla="*/ 2147483647 w 71"/>
                <a:gd name="T33" fmla="*/ 2147483647 h 90"/>
                <a:gd name="T34" fmla="*/ 2147483647 w 71"/>
                <a:gd name="T35" fmla="*/ 2147483647 h 90"/>
                <a:gd name="T36" fmla="*/ 2147483647 w 71"/>
                <a:gd name="T37" fmla="*/ 2147483647 h 90"/>
                <a:gd name="T38" fmla="*/ 2147483647 w 71"/>
                <a:gd name="T39" fmla="*/ 2147483647 h 90"/>
                <a:gd name="T40" fmla="*/ 2147483647 w 71"/>
                <a:gd name="T41" fmla="*/ 2147483647 h 90"/>
                <a:gd name="T42" fmla="*/ 2147483647 w 71"/>
                <a:gd name="T43" fmla="*/ 2147483647 h 90"/>
                <a:gd name="T44" fmla="*/ 2147483647 w 71"/>
                <a:gd name="T45" fmla="*/ 2147483647 h 90"/>
                <a:gd name="T46" fmla="*/ 2147483647 w 71"/>
                <a:gd name="T47" fmla="*/ 2147483647 h 90"/>
                <a:gd name="T48" fmla="*/ 2147483647 w 71"/>
                <a:gd name="T49" fmla="*/ 2147483647 h 90"/>
                <a:gd name="T50" fmla="*/ 2147483647 w 71"/>
                <a:gd name="T51" fmla="*/ 2147483647 h 90"/>
                <a:gd name="T52" fmla="*/ 2147483647 w 71"/>
                <a:gd name="T53" fmla="*/ 2147483647 h 90"/>
                <a:gd name="T54" fmla="*/ 2147483647 w 71"/>
                <a:gd name="T55" fmla="*/ 2147483647 h 90"/>
                <a:gd name="T56" fmla="*/ 2147483647 w 71"/>
                <a:gd name="T57" fmla="*/ 2147483647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90"/>
                <a:gd name="T89" fmla="*/ 71 w 7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4" name="Oval 27">
              <a:extLst>
                <a:ext uri="{FF2B5EF4-FFF2-40B4-BE49-F238E27FC236}">
                  <a16:creationId xmlns:a16="http://schemas.microsoft.com/office/drawing/2014/main" id="{E10E7DDE-BA74-4AC8-BF1D-E935B37B74F6}"/>
                </a:ext>
              </a:extLst>
            </p:cNvPr>
            <p:cNvSpPr>
              <a:spLocks noChangeArrowheads="1"/>
            </p:cNvSpPr>
            <p:nvPr/>
          </p:nvSpPr>
          <p:spPr bwMode="auto">
            <a:xfrm>
              <a:off x="3879854" y="6092820"/>
              <a:ext cx="2190746" cy="617540"/>
            </a:xfrm>
            <a:custGeom>
              <a:avLst/>
              <a:gdLst>
                <a:gd name="T0" fmla="*/ 1095373 w 2190746"/>
                <a:gd name="T1" fmla="*/ 0 h 617540"/>
                <a:gd name="T2" fmla="*/ 2190746 w 2190746"/>
                <a:gd name="T3" fmla="*/ 308770 h 617540"/>
                <a:gd name="T4" fmla="*/ 1095373 w 2190746"/>
                <a:gd name="T5" fmla="*/ 617540 h 617540"/>
                <a:gd name="T6" fmla="*/ 0 w 2190746"/>
                <a:gd name="T7" fmla="*/ 308770 h 617540"/>
                <a:gd name="T8" fmla="*/ 320827 w 2190746"/>
                <a:gd name="T9" fmla="*/ 90437 h 617540"/>
                <a:gd name="T10" fmla="*/ 320827 w 2190746"/>
                <a:gd name="T11" fmla="*/ 527103 h 617540"/>
                <a:gd name="T12" fmla="*/ 1869919 w 2190746"/>
                <a:gd name="T13" fmla="*/ 527103 h 617540"/>
                <a:gd name="T14" fmla="*/ 1869919 w 2190746"/>
                <a:gd name="T15" fmla="*/ 90437 h 617540"/>
                <a:gd name="T16" fmla="*/ 0 60000 65536"/>
                <a:gd name="T17" fmla="*/ 0 60000 65536"/>
                <a:gd name="T18" fmla="*/ 0 60000 65536"/>
                <a:gd name="T19" fmla="*/ 0 60000 65536"/>
                <a:gd name="T20" fmla="*/ 0 60000 65536"/>
                <a:gd name="T21" fmla="*/ 0 60000 65536"/>
                <a:gd name="T22" fmla="*/ 0 60000 65536"/>
                <a:gd name="T23" fmla="*/ 0 60000 65536"/>
                <a:gd name="T24" fmla="*/ 320827 w 2190746"/>
                <a:gd name="T25" fmla="*/ 90437 h 617540"/>
                <a:gd name="T26" fmla="*/ 1869919 w 2190746"/>
                <a:gd name="T27" fmla="*/ 527103 h 6175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0746" h="617540">
                  <a:moveTo>
                    <a:pt x="0" y="308770"/>
                  </a:moveTo>
                  <a:lnTo>
                    <a:pt x="-1" y="308769"/>
                  </a:lnTo>
                  <a:cubicBezTo>
                    <a:pt x="-1" y="138241"/>
                    <a:pt x="490415" y="-1"/>
                    <a:pt x="1095373" y="-1"/>
                  </a:cubicBezTo>
                  <a:cubicBezTo>
                    <a:pt x="1700330" y="-1"/>
                    <a:pt x="2190746" y="138241"/>
                    <a:pt x="2190746" y="308770"/>
                  </a:cubicBezTo>
                  <a:cubicBezTo>
                    <a:pt x="2190746" y="479298"/>
                    <a:pt x="1700330" y="617539"/>
                    <a:pt x="1095373" y="617539"/>
                  </a:cubicBezTo>
                  <a:cubicBezTo>
                    <a:pt x="490415" y="617539"/>
                    <a:pt x="-1" y="479298"/>
                    <a:pt x="-1" y="308769"/>
                  </a:cubicBezTo>
                  <a:lnTo>
                    <a:pt x="0" y="308770"/>
                  </a:lnTo>
                  <a:close/>
                </a:path>
              </a:pathLst>
            </a:custGeom>
            <a:gradFill rotWithShape="0">
              <a:gsLst>
                <a:gs pos="0">
                  <a:srgbClr val="82582E"/>
                </a:gs>
                <a:gs pos="100000">
                  <a:srgbClr val="6633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5" name="Oval 28">
              <a:extLst>
                <a:ext uri="{FF2B5EF4-FFF2-40B4-BE49-F238E27FC236}">
                  <a16:creationId xmlns:a16="http://schemas.microsoft.com/office/drawing/2014/main" id="{3F23AD97-F6BD-4649-832C-4E8C8E82F7F8}"/>
                </a:ext>
              </a:extLst>
            </p:cNvPr>
            <p:cNvSpPr>
              <a:spLocks noChangeArrowheads="1"/>
            </p:cNvSpPr>
            <p:nvPr/>
          </p:nvSpPr>
          <p:spPr bwMode="auto">
            <a:xfrm>
              <a:off x="3800475" y="6086475"/>
              <a:ext cx="2384426" cy="457200"/>
            </a:xfrm>
            <a:custGeom>
              <a:avLst/>
              <a:gdLst>
                <a:gd name="T0" fmla="*/ 1192213 w 2384426"/>
                <a:gd name="T1" fmla="*/ 0 h 457200"/>
                <a:gd name="T2" fmla="*/ 2384426 w 2384426"/>
                <a:gd name="T3" fmla="*/ 228600 h 457200"/>
                <a:gd name="T4" fmla="*/ 1192213 w 2384426"/>
                <a:gd name="T5" fmla="*/ 457200 h 457200"/>
                <a:gd name="T6" fmla="*/ 0 w 2384426"/>
                <a:gd name="T7" fmla="*/ 228600 h 457200"/>
                <a:gd name="T8" fmla="*/ 349191 w 2384426"/>
                <a:gd name="T9" fmla="*/ 66955 h 457200"/>
                <a:gd name="T10" fmla="*/ 349191 w 2384426"/>
                <a:gd name="T11" fmla="*/ 390245 h 457200"/>
                <a:gd name="T12" fmla="*/ 2035235 w 2384426"/>
                <a:gd name="T13" fmla="*/ 390245 h 457200"/>
                <a:gd name="T14" fmla="*/ 2035235 w 2384426"/>
                <a:gd name="T15" fmla="*/ 66955 h 457200"/>
                <a:gd name="T16" fmla="*/ 0 60000 65536"/>
                <a:gd name="T17" fmla="*/ 0 60000 65536"/>
                <a:gd name="T18" fmla="*/ 0 60000 65536"/>
                <a:gd name="T19" fmla="*/ 0 60000 65536"/>
                <a:gd name="T20" fmla="*/ 0 60000 65536"/>
                <a:gd name="T21" fmla="*/ 0 60000 65536"/>
                <a:gd name="T22" fmla="*/ 0 60000 65536"/>
                <a:gd name="T23" fmla="*/ 0 60000 65536"/>
                <a:gd name="T24" fmla="*/ 349191 w 2384426"/>
                <a:gd name="T25" fmla="*/ 66955 h 457200"/>
                <a:gd name="T26" fmla="*/ 2035235 w 2384426"/>
                <a:gd name="T27" fmla="*/ 390245 h 457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84426" h="457200">
                  <a:moveTo>
                    <a:pt x="0" y="228600"/>
                  </a:moveTo>
                  <a:lnTo>
                    <a:pt x="-1" y="228599"/>
                  </a:lnTo>
                  <a:cubicBezTo>
                    <a:pt x="-1" y="102347"/>
                    <a:pt x="533771" y="-1"/>
                    <a:pt x="1192213" y="-1"/>
                  </a:cubicBezTo>
                  <a:cubicBezTo>
                    <a:pt x="1850654" y="-1"/>
                    <a:pt x="2384426" y="102347"/>
                    <a:pt x="2384426" y="228600"/>
                  </a:cubicBezTo>
                  <a:cubicBezTo>
                    <a:pt x="2384426" y="354852"/>
                    <a:pt x="1850654" y="457199"/>
                    <a:pt x="1192213" y="457199"/>
                  </a:cubicBezTo>
                  <a:cubicBezTo>
                    <a:pt x="533771" y="457199"/>
                    <a:pt x="-1" y="354852"/>
                    <a:pt x="-1" y="228599"/>
                  </a:cubicBezTo>
                  <a:lnTo>
                    <a:pt x="0" y="22860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6" name="Oval 29">
              <a:extLst>
                <a:ext uri="{FF2B5EF4-FFF2-40B4-BE49-F238E27FC236}">
                  <a16:creationId xmlns:a16="http://schemas.microsoft.com/office/drawing/2014/main" id="{58CEE0EF-7164-423B-8873-6C213D73554E}"/>
                </a:ext>
              </a:extLst>
            </p:cNvPr>
            <p:cNvSpPr>
              <a:spLocks noChangeArrowheads="1"/>
            </p:cNvSpPr>
            <p:nvPr/>
          </p:nvSpPr>
          <p:spPr bwMode="auto">
            <a:xfrm>
              <a:off x="3875090" y="6127751"/>
              <a:ext cx="2262189" cy="349245"/>
            </a:xfrm>
            <a:custGeom>
              <a:avLst/>
              <a:gdLst>
                <a:gd name="T0" fmla="*/ 1131095 w 2262189"/>
                <a:gd name="T1" fmla="*/ 0 h 349245"/>
                <a:gd name="T2" fmla="*/ 2262189 w 2262189"/>
                <a:gd name="T3" fmla="*/ 174623 h 349245"/>
                <a:gd name="T4" fmla="*/ 1131095 w 2262189"/>
                <a:gd name="T5" fmla="*/ 349245 h 349245"/>
                <a:gd name="T6" fmla="*/ 0 w 2262189"/>
                <a:gd name="T7" fmla="*/ 174623 h 349245"/>
                <a:gd name="T8" fmla="*/ 331290 w 2262189"/>
                <a:gd name="T9" fmla="*/ 51146 h 349245"/>
                <a:gd name="T10" fmla="*/ 331290 w 2262189"/>
                <a:gd name="T11" fmla="*/ 298099 h 349245"/>
                <a:gd name="T12" fmla="*/ 1930899 w 2262189"/>
                <a:gd name="T13" fmla="*/ 298099 h 349245"/>
                <a:gd name="T14" fmla="*/ 1930899 w 2262189"/>
                <a:gd name="T15" fmla="*/ 51146 h 349245"/>
                <a:gd name="T16" fmla="*/ 0 60000 65536"/>
                <a:gd name="T17" fmla="*/ 0 60000 65536"/>
                <a:gd name="T18" fmla="*/ 0 60000 65536"/>
                <a:gd name="T19" fmla="*/ 0 60000 65536"/>
                <a:gd name="T20" fmla="*/ 0 60000 65536"/>
                <a:gd name="T21" fmla="*/ 0 60000 65536"/>
                <a:gd name="T22" fmla="*/ 0 60000 65536"/>
                <a:gd name="T23" fmla="*/ 0 60000 65536"/>
                <a:gd name="T24" fmla="*/ 331290 w 2262189"/>
                <a:gd name="T25" fmla="*/ 51146 h 349245"/>
                <a:gd name="T26" fmla="*/ 1930899 w 2262189"/>
                <a:gd name="T27" fmla="*/ 298099 h 349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2189" h="349245">
                  <a:moveTo>
                    <a:pt x="0" y="174623"/>
                  </a:moveTo>
                  <a:lnTo>
                    <a:pt x="-1" y="174622"/>
                  </a:lnTo>
                  <a:cubicBezTo>
                    <a:pt x="-1" y="78181"/>
                    <a:pt x="506408" y="-1"/>
                    <a:pt x="1131094" y="-1"/>
                  </a:cubicBezTo>
                  <a:cubicBezTo>
                    <a:pt x="1755779" y="-1"/>
                    <a:pt x="2262188" y="78181"/>
                    <a:pt x="2262188" y="174623"/>
                  </a:cubicBezTo>
                  <a:cubicBezTo>
                    <a:pt x="2262188" y="271064"/>
                    <a:pt x="1755779" y="349245"/>
                    <a:pt x="1131094" y="349245"/>
                  </a:cubicBezTo>
                  <a:cubicBezTo>
                    <a:pt x="506408" y="349245"/>
                    <a:pt x="-1" y="271064"/>
                    <a:pt x="-1" y="174622"/>
                  </a:cubicBezTo>
                  <a:lnTo>
                    <a:pt x="0" y="174623"/>
                  </a:lnTo>
                  <a:close/>
                </a:path>
              </a:pathLst>
            </a:custGeom>
            <a:gradFill rotWithShape="0">
              <a:gsLst>
                <a:gs pos="0">
                  <a:srgbClr val="663300"/>
                </a:gs>
                <a:gs pos="100000">
                  <a:srgbClr val="82582E"/>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7" name="Freeform 30">
              <a:extLst>
                <a:ext uri="{FF2B5EF4-FFF2-40B4-BE49-F238E27FC236}">
                  <a16:creationId xmlns:a16="http://schemas.microsoft.com/office/drawing/2014/main" id="{F1755A07-56B3-4712-ADC9-DB7978BB9696}"/>
                </a:ext>
              </a:extLst>
            </p:cNvPr>
            <p:cNvSpPr>
              <a:spLocks noChangeArrowheads="1"/>
            </p:cNvSpPr>
            <p:nvPr/>
          </p:nvSpPr>
          <p:spPr bwMode="auto">
            <a:xfrm>
              <a:off x="5942008" y="6013451"/>
              <a:ext cx="142875" cy="152403"/>
            </a:xfrm>
            <a:custGeom>
              <a:avLst/>
              <a:gdLst>
                <a:gd name="T0" fmla="*/ 2147483647 w 90"/>
                <a:gd name="T1" fmla="*/ 0 h 96"/>
                <a:gd name="T2" fmla="*/ 2147483647 w 90"/>
                <a:gd name="T3" fmla="*/ 2147483647 h 96"/>
                <a:gd name="T4" fmla="*/ 2147483647 w 90"/>
                <a:gd name="T5" fmla="*/ 2147483647 h 96"/>
                <a:gd name="T6" fmla="*/ 0 w 90"/>
                <a:gd name="T7" fmla="*/ 2147483647 h 96"/>
                <a:gd name="T8" fmla="*/ 2147483647 w 90"/>
                <a:gd name="T9" fmla="*/ 2147483647 h 96"/>
                <a:gd name="T10" fmla="*/ 2147483647 w 90"/>
                <a:gd name="T11" fmla="*/ 2147483647 h 96"/>
                <a:gd name="T12" fmla="*/ 2147483647 w 90"/>
                <a:gd name="T13" fmla="*/ 2147483647 h 96"/>
                <a:gd name="T14" fmla="*/ 2147483647 w 90"/>
                <a:gd name="T15" fmla="*/ 2147483647 h 96"/>
                <a:gd name="T16" fmla="*/ 2147483647 w 90"/>
                <a:gd name="T17" fmla="*/ 0 h 96"/>
                <a:gd name="T18" fmla="*/ 2147483647 w 90"/>
                <a:gd name="T19" fmla="*/ 2147483647 h 96"/>
                <a:gd name="T20" fmla="*/ 2147483647 w 90"/>
                <a:gd name="T21" fmla="*/ 2147483647 h 96"/>
                <a:gd name="T22" fmla="*/ 2147483647 w 90"/>
                <a:gd name="T23" fmla="*/ 2147483647 h 96"/>
                <a:gd name="T24" fmla="*/ 0 w 90"/>
                <a:gd name="T25" fmla="*/ 2147483647 h 96"/>
                <a:gd name="T26" fmla="*/ 2147483647 w 90"/>
                <a:gd name="T27" fmla="*/ 2147483647 h 96"/>
                <a:gd name="T28" fmla="*/ 2147483647 w 90"/>
                <a:gd name="T29" fmla="*/ 2147483647 h 96"/>
                <a:gd name="T30" fmla="*/ 2147483647 w 90"/>
                <a:gd name="T31" fmla="*/ 2147483647 h 96"/>
                <a:gd name="T32" fmla="*/ 2147483647 w 90"/>
                <a:gd name="T33" fmla="*/ 2147483647 h 96"/>
                <a:gd name="T34" fmla="*/ 2147483647 w 90"/>
                <a:gd name="T35" fmla="*/ 2147483647 h 96"/>
                <a:gd name="T36" fmla="*/ 2147483647 w 90"/>
                <a:gd name="T37" fmla="*/ 2147483647 h 96"/>
                <a:gd name="T38" fmla="*/ 2147483647 w 90"/>
                <a:gd name="T39" fmla="*/ 2147483647 h 96"/>
                <a:gd name="T40" fmla="*/ 2147483647 w 90"/>
                <a:gd name="T41" fmla="*/ 2147483647 h 96"/>
                <a:gd name="T42" fmla="*/ 2147483647 w 90"/>
                <a:gd name="T43" fmla="*/ 2147483647 h 96"/>
                <a:gd name="T44" fmla="*/ 2147483647 w 90"/>
                <a:gd name="T45" fmla="*/ 2147483647 h 96"/>
                <a:gd name="T46" fmla="*/ 2147483647 w 90"/>
                <a:gd name="T47" fmla="*/ 2147483647 h 96"/>
                <a:gd name="T48" fmla="*/ 2147483647 w 90"/>
                <a:gd name="T49" fmla="*/ 2147483647 h 96"/>
                <a:gd name="T50" fmla="*/ 2147483647 w 90"/>
                <a:gd name="T51" fmla="*/ 2147483647 h 96"/>
                <a:gd name="T52" fmla="*/ 2147483647 w 90"/>
                <a:gd name="T53" fmla="*/ 2147483647 h 96"/>
                <a:gd name="T54" fmla="*/ 2147483647 w 90"/>
                <a:gd name="T55" fmla="*/ 2147483647 h 96"/>
                <a:gd name="T56" fmla="*/ 2147483647 w 90"/>
                <a:gd name="T57" fmla="*/ 2147483647 h 96"/>
                <a:gd name="T58" fmla="*/ 2147483647 w 90"/>
                <a:gd name="T59" fmla="*/ 2147483647 h 96"/>
                <a:gd name="T60" fmla="*/ 2147483647 w 90"/>
                <a:gd name="T61" fmla="*/ 2147483647 h 96"/>
                <a:gd name="T62" fmla="*/ 2147483647 w 90"/>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96"/>
                <a:gd name="T98" fmla="*/ 90 w 90"/>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8" name="Freeform 31">
              <a:extLst>
                <a:ext uri="{FF2B5EF4-FFF2-40B4-BE49-F238E27FC236}">
                  <a16:creationId xmlns:a16="http://schemas.microsoft.com/office/drawing/2014/main" id="{1FC5C319-F256-4251-9006-8C8FA23B6F20}"/>
                </a:ext>
              </a:extLst>
            </p:cNvPr>
            <p:cNvSpPr>
              <a:spLocks noChangeArrowheads="1"/>
            </p:cNvSpPr>
            <p:nvPr/>
          </p:nvSpPr>
          <p:spPr bwMode="auto">
            <a:xfrm>
              <a:off x="8607420" y="5719764"/>
              <a:ext cx="114300" cy="171450"/>
            </a:xfrm>
            <a:custGeom>
              <a:avLst/>
              <a:gdLst>
                <a:gd name="T0" fmla="*/ 2147483647 w 72"/>
                <a:gd name="T1" fmla="*/ 0 h 108"/>
                <a:gd name="T2" fmla="*/ 2147483647 w 72"/>
                <a:gd name="T3" fmla="*/ 2147483647 h 108"/>
                <a:gd name="T4" fmla="*/ 2147483647 w 72"/>
                <a:gd name="T5" fmla="*/ 2147483647 h 108"/>
                <a:gd name="T6" fmla="*/ 0 w 72"/>
                <a:gd name="T7" fmla="*/ 2147483647 h 108"/>
                <a:gd name="T8" fmla="*/ 0 w 72"/>
                <a:gd name="T9" fmla="*/ 2147483647 h 108"/>
                <a:gd name="T10" fmla="*/ 2147483647 w 72"/>
                <a:gd name="T11" fmla="*/ 2147483647 h 108"/>
                <a:gd name="T12" fmla="*/ 2147483647 w 72"/>
                <a:gd name="T13" fmla="*/ 2147483647 h 108"/>
                <a:gd name="T14" fmla="*/ 2147483647 w 72"/>
                <a:gd name="T15" fmla="*/ 2147483647 h 108"/>
                <a:gd name="T16" fmla="*/ 2147483647 w 72"/>
                <a:gd name="T17" fmla="*/ 2147483647 h 108"/>
                <a:gd name="T18" fmla="*/ 2147483647 w 72"/>
                <a:gd name="T19" fmla="*/ 2147483647 h 108"/>
                <a:gd name="T20" fmla="*/ 2147483647 w 72"/>
                <a:gd name="T21" fmla="*/ 2147483647 h 108"/>
                <a:gd name="T22" fmla="*/ 2147483647 w 72"/>
                <a:gd name="T23" fmla="*/ 2147483647 h 108"/>
                <a:gd name="T24" fmla="*/ 2147483647 w 72"/>
                <a:gd name="T25" fmla="*/ 2147483647 h 108"/>
                <a:gd name="T26" fmla="*/ 2147483647 w 72"/>
                <a:gd name="T27" fmla="*/ 0 h 108"/>
                <a:gd name="T28" fmla="*/ 2147483647 w 72"/>
                <a:gd name="T29" fmla="*/ 0 h 108"/>
                <a:gd name="T30" fmla="*/ 2147483647 w 72"/>
                <a:gd name="T31" fmla="*/ 0 h 108"/>
                <a:gd name="T32" fmla="*/ 2147483647 w 72"/>
                <a:gd name="T33" fmla="*/ 2147483647 h 108"/>
                <a:gd name="T34" fmla="*/ 2147483647 w 72"/>
                <a:gd name="T35" fmla="*/ 2147483647 h 108"/>
                <a:gd name="T36" fmla="*/ 0 w 72"/>
                <a:gd name="T37" fmla="*/ 2147483647 h 108"/>
                <a:gd name="T38" fmla="*/ 0 w 72"/>
                <a:gd name="T39" fmla="*/ 2147483647 h 108"/>
                <a:gd name="T40" fmla="*/ 0 w 72"/>
                <a:gd name="T41" fmla="*/ 2147483647 h 108"/>
                <a:gd name="T42" fmla="*/ 2147483647 w 72"/>
                <a:gd name="T43" fmla="*/ 2147483647 h 108"/>
                <a:gd name="T44" fmla="*/ 2147483647 w 72"/>
                <a:gd name="T45" fmla="*/ 2147483647 h 108"/>
                <a:gd name="T46" fmla="*/ 2147483647 w 72"/>
                <a:gd name="T47" fmla="*/ 2147483647 h 108"/>
                <a:gd name="T48" fmla="*/ 2147483647 w 72"/>
                <a:gd name="T49" fmla="*/ 2147483647 h 108"/>
                <a:gd name="T50" fmla="*/ 2147483647 w 72"/>
                <a:gd name="T51" fmla="*/ 2147483647 h 108"/>
                <a:gd name="T52" fmla="*/ 2147483647 w 72"/>
                <a:gd name="T53" fmla="*/ 2147483647 h 108"/>
                <a:gd name="T54" fmla="*/ 2147483647 w 72"/>
                <a:gd name="T55" fmla="*/ 2147483647 h 108"/>
                <a:gd name="T56" fmla="*/ 2147483647 w 72"/>
                <a:gd name="T57" fmla="*/ 2147483647 h 108"/>
                <a:gd name="T58" fmla="*/ 2147483647 w 72"/>
                <a:gd name="T59" fmla="*/ 2147483647 h 108"/>
                <a:gd name="T60" fmla="*/ 2147483647 w 72"/>
                <a:gd name="T61" fmla="*/ 2147483647 h 108"/>
                <a:gd name="T62" fmla="*/ 2147483647 w 72"/>
                <a:gd name="T63" fmla="*/ 2147483647 h 108"/>
                <a:gd name="T64" fmla="*/ 2147483647 w 72"/>
                <a:gd name="T65" fmla="*/ 2147483647 h 108"/>
                <a:gd name="T66" fmla="*/ 2147483647 w 72"/>
                <a:gd name="T67" fmla="*/ 2147483647 h 108"/>
                <a:gd name="T68" fmla="*/ 2147483647 w 72"/>
                <a:gd name="T69" fmla="*/ 2147483647 h 108"/>
                <a:gd name="T70" fmla="*/ 2147483647 w 72"/>
                <a:gd name="T71" fmla="*/ 2147483647 h 108"/>
                <a:gd name="T72" fmla="*/ 2147483647 w 72"/>
                <a:gd name="T73" fmla="*/ 2147483647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
                <a:gd name="T112" fmla="*/ 0 h 108"/>
                <a:gd name="T113" fmla="*/ 72 w 72"/>
                <a:gd name="T114" fmla="*/ 108 h 1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9" name="Rectangle 32">
              <a:extLst>
                <a:ext uri="{FF2B5EF4-FFF2-40B4-BE49-F238E27FC236}">
                  <a16:creationId xmlns:a16="http://schemas.microsoft.com/office/drawing/2014/main" id="{AE7832A8-8593-4E60-8202-ADBE9DE2295D}"/>
                </a:ext>
              </a:extLst>
            </p:cNvPr>
            <p:cNvSpPr>
              <a:spLocks noChangeArrowheads="1"/>
            </p:cNvSpPr>
            <p:nvPr/>
          </p:nvSpPr>
          <p:spPr bwMode="auto">
            <a:xfrm>
              <a:off x="6727826" y="2814641"/>
              <a:ext cx="274638" cy="4030667"/>
            </a:xfrm>
            <a:prstGeom prst="rect">
              <a:avLst/>
            </a:pr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30" name="Rectangle 33">
              <a:extLst>
                <a:ext uri="{FF2B5EF4-FFF2-40B4-BE49-F238E27FC236}">
                  <a16:creationId xmlns:a16="http://schemas.microsoft.com/office/drawing/2014/main" id="{43C2BD0C-6C20-45AD-B1EE-F3F0E91233CF}"/>
                </a:ext>
              </a:extLst>
            </p:cNvPr>
            <p:cNvSpPr>
              <a:spLocks noChangeArrowheads="1"/>
            </p:cNvSpPr>
            <p:nvPr/>
          </p:nvSpPr>
          <p:spPr bwMode="auto">
            <a:xfrm>
              <a:off x="6807201" y="2452691"/>
              <a:ext cx="120650" cy="381000"/>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31" name="AutoShape 34">
              <a:extLst>
                <a:ext uri="{FF2B5EF4-FFF2-40B4-BE49-F238E27FC236}">
                  <a16:creationId xmlns:a16="http://schemas.microsoft.com/office/drawing/2014/main" id="{77517FEE-198B-46AE-9E10-82634028E0F0}"/>
                </a:ext>
              </a:extLst>
            </p:cNvPr>
            <p:cNvSpPr>
              <a:spLocks noChangeArrowheads="1"/>
            </p:cNvSpPr>
            <p:nvPr/>
          </p:nvSpPr>
          <p:spPr bwMode="auto">
            <a:xfrm>
              <a:off x="6699251" y="2767010"/>
              <a:ext cx="325434" cy="82552"/>
            </a:xfrm>
            <a:custGeom>
              <a:avLst/>
              <a:gdLst>
                <a:gd name="T0" fmla="*/ 162717 w 325434"/>
                <a:gd name="T1" fmla="*/ 0 h 82552"/>
                <a:gd name="T2" fmla="*/ 325434 w 325434"/>
                <a:gd name="T3" fmla="*/ 41276 h 82552"/>
                <a:gd name="T4" fmla="*/ 162717 w 325434"/>
                <a:gd name="T5" fmla="*/ 82552 h 82552"/>
                <a:gd name="T6" fmla="*/ 0 w 325434"/>
                <a:gd name="T7" fmla="*/ 41276 h 82552"/>
                <a:gd name="T8" fmla="*/ 0 60000 65536"/>
                <a:gd name="T9" fmla="*/ 0 60000 65536"/>
                <a:gd name="T10" fmla="*/ 0 60000 65536"/>
                <a:gd name="T11" fmla="*/ 0 60000 65536"/>
                <a:gd name="T12" fmla="*/ 4030 w 325434"/>
                <a:gd name="T13" fmla="*/ 4030 h 82552"/>
                <a:gd name="T14" fmla="*/ 321404 w 325434"/>
                <a:gd name="T15" fmla="*/ 78522 h 82552"/>
              </a:gdLst>
              <a:ahLst/>
              <a:cxnLst>
                <a:cxn ang="T8">
                  <a:pos x="T0" y="T1"/>
                </a:cxn>
                <a:cxn ang="T9">
                  <a:pos x="T2" y="T3"/>
                </a:cxn>
                <a:cxn ang="T10">
                  <a:pos x="T4" y="T5"/>
                </a:cxn>
                <a:cxn ang="T11">
                  <a:pos x="T6" y="T7"/>
                </a:cxn>
              </a:cxnLst>
              <a:rect l="T12" t="T13" r="T14" b="T15"/>
              <a:pathLst>
                <a:path w="325434" h="82552">
                  <a:moveTo>
                    <a:pt x="13759" y="0"/>
                  </a:moveTo>
                  <a:lnTo>
                    <a:pt x="13759" y="-1"/>
                  </a:lnTo>
                  <a:cubicBezTo>
                    <a:pt x="6160" y="-1"/>
                    <a:pt x="-1" y="6160"/>
                    <a:pt x="-1" y="13758"/>
                  </a:cubicBezTo>
                  <a:lnTo>
                    <a:pt x="0" y="68793"/>
                  </a:lnTo>
                  <a:lnTo>
                    <a:pt x="-1" y="68792"/>
                  </a:lnTo>
                  <a:cubicBezTo>
                    <a:pt x="-1" y="76391"/>
                    <a:pt x="6160" y="82552"/>
                    <a:pt x="13758" y="82552"/>
                  </a:cubicBezTo>
                  <a:lnTo>
                    <a:pt x="311675" y="82552"/>
                  </a:lnTo>
                  <a:lnTo>
                    <a:pt x="311675" y="82551"/>
                  </a:lnTo>
                  <a:cubicBezTo>
                    <a:pt x="319273" y="82551"/>
                    <a:pt x="325434" y="76391"/>
                    <a:pt x="325434" y="68793"/>
                  </a:cubicBezTo>
                  <a:lnTo>
                    <a:pt x="325434" y="13759"/>
                  </a:lnTo>
                  <a:cubicBezTo>
                    <a:pt x="325434" y="6160"/>
                    <a:pt x="319273" y="0"/>
                    <a:pt x="311675" y="0"/>
                  </a:cubicBezTo>
                  <a:lnTo>
                    <a:pt x="13759" y="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32" name="Freeform 35">
              <a:extLst>
                <a:ext uri="{FF2B5EF4-FFF2-40B4-BE49-F238E27FC236}">
                  <a16:creationId xmlns:a16="http://schemas.microsoft.com/office/drawing/2014/main" id="{08F0B640-F568-4464-81E8-E71CF4FF386B}"/>
                </a:ext>
              </a:extLst>
            </p:cNvPr>
            <p:cNvSpPr>
              <a:spLocks noChangeArrowheads="1"/>
            </p:cNvSpPr>
            <p:nvPr/>
          </p:nvSpPr>
          <p:spPr bwMode="auto">
            <a:xfrm>
              <a:off x="6835770" y="2427283"/>
              <a:ext cx="400050" cy="2501898"/>
            </a:xfrm>
            <a:custGeom>
              <a:avLst/>
              <a:gdLst>
                <a:gd name="T0" fmla="*/ 2147483647 w 252"/>
                <a:gd name="T1" fmla="*/ 0 h 1576"/>
                <a:gd name="T2" fmla="*/ 2147483647 w 252"/>
                <a:gd name="T3" fmla="*/ 2147483647 h 1576"/>
                <a:gd name="T4" fmla="*/ 2147483647 w 252"/>
                <a:gd name="T5" fmla="*/ 2147483647 h 1576"/>
                <a:gd name="T6" fmla="*/ 0 w 252"/>
                <a:gd name="T7" fmla="*/ 2147483647 h 1576"/>
                <a:gd name="T8" fmla="*/ 2147483647 w 252"/>
                <a:gd name="T9" fmla="*/ 2147483647 h 1576"/>
                <a:gd name="T10" fmla="*/ 2147483647 w 252"/>
                <a:gd name="T11" fmla="*/ 2147483647 h 1576"/>
                <a:gd name="T12" fmla="*/ 2147483647 w 252"/>
                <a:gd name="T13" fmla="*/ 2147483647 h 1576"/>
                <a:gd name="T14" fmla="*/ 0 w 252"/>
                <a:gd name="T15" fmla="*/ 2147483647 h 1576"/>
                <a:gd name="T16" fmla="*/ 2147483647 w 252"/>
                <a:gd name="T17" fmla="*/ 0 h 1576"/>
                <a:gd name="T18" fmla="*/ 2147483647 w 252"/>
                <a:gd name="T19" fmla="*/ 0 h 1576"/>
                <a:gd name="T20" fmla="*/ 2147483647 w 252"/>
                <a:gd name="T21" fmla="*/ 2147483647 h 1576"/>
                <a:gd name="T22" fmla="*/ 2147483647 w 252"/>
                <a:gd name="T23" fmla="*/ 2147483647 h 15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1576"/>
                <a:gd name="T38" fmla="*/ 252 w 252"/>
                <a:gd name="T39" fmla="*/ 1576 h 15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1576">
                  <a:moveTo>
                    <a:pt x="252" y="1576"/>
                  </a:moveTo>
                  <a:lnTo>
                    <a:pt x="12" y="84"/>
                  </a:lnTo>
                  <a:lnTo>
                    <a:pt x="12" y="60"/>
                  </a:lnTo>
                  <a:lnTo>
                    <a:pt x="0" y="12"/>
                  </a:lnTo>
                  <a:lnTo>
                    <a:pt x="72" y="0"/>
                  </a:lnTo>
                  <a:lnTo>
                    <a:pt x="78" y="48"/>
                  </a:lnTo>
                  <a:lnTo>
                    <a:pt x="88"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33" name="Freeform 36">
              <a:extLst>
                <a:ext uri="{FF2B5EF4-FFF2-40B4-BE49-F238E27FC236}">
                  <a16:creationId xmlns:a16="http://schemas.microsoft.com/office/drawing/2014/main" id="{5FFDA7F8-75A7-4F3E-9B3A-86B8841E9FAF}"/>
                </a:ext>
              </a:extLst>
            </p:cNvPr>
            <p:cNvSpPr>
              <a:spLocks noChangeArrowheads="1"/>
            </p:cNvSpPr>
            <p:nvPr/>
          </p:nvSpPr>
          <p:spPr bwMode="auto">
            <a:xfrm>
              <a:off x="6618290" y="2255833"/>
              <a:ext cx="503240" cy="219071"/>
            </a:xfrm>
            <a:custGeom>
              <a:avLst/>
              <a:gdLst>
                <a:gd name="T0" fmla="*/ 2147483647 w 316"/>
                <a:gd name="T1" fmla="*/ 0 h 138"/>
                <a:gd name="T2" fmla="*/ 2147483647 w 316"/>
                <a:gd name="T3" fmla="*/ 2147483647 h 138"/>
                <a:gd name="T4" fmla="*/ 2147483647 w 316"/>
                <a:gd name="T5" fmla="*/ 2147483647 h 138"/>
                <a:gd name="T6" fmla="*/ 0 w 316"/>
                <a:gd name="T7" fmla="*/ 2147483647 h 138"/>
                <a:gd name="T8" fmla="*/ 2147483647 w 316"/>
                <a:gd name="T9" fmla="*/ 0 h 138"/>
                <a:gd name="T10" fmla="*/ 2147483647 w 316"/>
                <a:gd name="T11" fmla="*/ 2147483647 h 138"/>
                <a:gd name="T12" fmla="*/ 2147483647 w 316"/>
                <a:gd name="T13" fmla="*/ 2147483647 h 138"/>
                <a:gd name="T14" fmla="*/ 2147483647 w 316"/>
                <a:gd name="T15" fmla="*/ 2147483647 h 138"/>
                <a:gd name="T16" fmla="*/ 2147483647 w 316"/>
                <a:gd name="T17" fmla="*/ 2147483647 h 138"/>
                <a:gd name="T18" fmla="*/ 0 w 316"/>
                <a:gd name="T19" fmla="*/ 2147483647 h 138"/>
                <a:gd name="T20" fmla="*/ 2147483647 w 316"/>
                <a:gd name="T21" fmla="*/ 2147483647 h 138"/>
                <a:gd name="T22" fmla="*/ 2147483647 w 316"/>
                <a:gd name="T23" fmla="*/ 2147483647 h 138"/>
                <a:gd name="T24" fmla="*/ 2147483647 w 316"/>
                <a:gd name="T25" fmla="*/ 2147483647 h 138"/>
                <a:gd name="T26" fmla="*/ 2147483647 w 316"/>
                <a:gd name="T27" fmla="*/ 0 h 138"/>
                <a:gd name="T28" fmla="*/ 2147483647 w 316"/>
                <a:gd name="T29" fmla="*/ 0 h 1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6"/>
                <a:gd name="T46" fmla="*/ 0 h 138"/>
                <a:gd name="T47" fmla="*/ 316 w 316"/>
                <a:gd name="T48" fmla="*/ 138 h 1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grpSp>
      <p:sp>
        <p:nvSpPr>
          <p:cNvPr id="59395" name="Rectangle 37">
            <a:extLst>
              <a:ext uri="{FF2B5EF4-FFF2-40B4-BE49-F238E27FC236}">
                <a16:creationId xmlns:a16="http://schemas.microsoft.com/office/drawing/2014/main" id="{96FF5F14-64A3-41DA-9FF2-6AA59A791D3B}"/>
              </a:ext>
            </a:extLst>
          </p:cNvPr>
          <p:cNvSpPr txBox="1">
            <a:spLocks noGrp="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9396" name="Rectangle 38">
            <a:extLst>
              <a:ext uri="{FF2B5EF4-FFF2-40B4-BE49-F238E27FC236}">
                <a16:creationId xmlns:a16="http://schemas.microsoft.com/office/drawing/2014/main" id="{83ED74A9-1723-4FD4-8BE6-7FC08A3CE866}"/>
              </a:ext>
            </a:extLst>
          </p:cNvPr>
          <p:cNvSpPr txBox="1">
            <a:spLocks noGrp="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 name="Rectangle 39">
            <a:extLst>
              <a:ext uri="{FF2B5EF4-FFF2-40B4-BE49-F238E27FC236}">
                <a16:creationId xmlns:a16="http://schemas.microsoft.com/office/drawing/2014/main" id="{1511BE45-F376-402A-9BF7-564DBB433359}"/>
              </a:ext>
            </a:extLst>
          </p:cNvPr>
          <p:cNvSpPr txBox="1">
            <a:spLocks noGrp="1"/>
          </p:cNvSpPr>
          <p:nvPr>
            <p:ph type="dt" sz="half" idx="2"/>
          </p:nvPr>
        </p:nvSpPr>
        <p:spPr>
          <a:xfrm>
            <a:off x="457200" y="6278563"/>
            <a:ext cx="21336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0" name="Rectangle 40">
            <a:extLst>
              <a:ext uri="{FF2B5EF4-FFF2-40B4-BE49-F238E27FC236}">
                <a16:creationId xmlns:a16="http://schemas.microsoft.com/office/drawing/2014/main" id="{B4F5295C-0DCF-4D45-8C44-4CC0EFC95F40}"/>
              </a:ext>
            </a:extLst>
          </p:cNvPr>
          <p:cNvSpPr txBox="1">
            <a:spLocks noGrp="1"/>
          </p:cNvSpPr>
          <p:nvPr>
            <p:ph type="ftr" sz="quarter" idx="3"/>
          </p:nvPr>
        </p:nvSpPr>
        <p:spPr>
          <a:xfrm>
            <a:off x="3124200" y="6278563"/>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200">
                <a:solidFill>
                  <a:srgbClr val="FFFFFF"/>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1" name="Rectangle 41">
            <a:extLst>
              <a:ext uri="{FF2B5EF4-FFF2-40B4-BE49-F238E27FC236}">
                <a16:creationId xmlns:a16="http://schemas.microsoft.com/office/drawing/2014/main" id="{CFCFD24A-66EB-4113-BDAA-8D56EA3895FD}"/>
              </a:ext>
            </a:extLst>
          </p:cNvPr>
          <p:cNvSpPr txBox="1">
            <a:spLocks noGrp="1"/>
          </p:cNvSpPr>
          <p:nvPr>
            <p:ph type="sldNum" sz="quarter" idx="4"/>
          </p:nvPr>
        </p:nvSpPr>
        <p:spPr>
          <a:xfrm>
            <a:off x="6553200" y="6278563"/>
            <a:ext cx="21336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defRPr>
            </a:lvl1pPr>
          </a:lstStyle>
          <a:p>
            <a:fld id="{D3E24623-D3CE-40DA-9A35-FF16A6ADB0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3" r:id="rId1"/>
  </p:sldLayoutIdLst>
  <p:transition/>
  <p:txStyles>
    <p:titleStyle>
      <a:lvl1pPr algn="ctr" rtl="0" eaLnBrk="0" fontAlgn="base" hangingPunct="0">
        <a:spcBef>
          <a:spcPct val="0"/>
        </a:spcBef>
        <a:spcAft>
          <a:spcPct val="0"/>
        </a:spcAft>
        <a:defRPr lang="en-US" sz="4400">
          <a:solidFill>
            <a:srgbClr val="DBBD71"/>
          </a:solidFill>
          <a:latin typeface="Arial"/>
          <a:ea typeface="ＭＳ Ｐゴシック"/>
          <a:cs typeface="ＭＳ Ｐゴシック"/>
        </a:defRPr>
      </a:lvl1pPr>
      <a:lvl2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CC66"/>
        </a:buClr>
        <a:buSzPct val="65000"/>
        <a:buFont typeface="Wingdings" panose="05000000000000000000" pitchFamily="2" charset="2"/>
        <a:buChar char="n"/>
        <a:defRPr lang="en-US" sz="3200">
          <a:solidFill>
            <a:srgbClr val="FFFFFF"/>
          </a:solidFill>
          <a:latin typeface="Tahoma"/>
          <a:ea typeface="ＭＳ Ｐゴシック"/>
          <a:cs typeface="ＭＳ Ｐゴシック"/>
        </a:defRPr>
      </a:lvl1pPr>
      <a:lvl2pPr marL="742950" lvl="1" indent="-285750" algn="l" rtl="0" eaLnBrk="0" fontAlgn="base" hangingPunct="0">
        <a:spcBef>
          <a:spcPts val="700"/>
        </a:spcBef>
        <a:spcAft>
          <a:spcPct val="0"/>
        </a:spcAft>
        <a:buClr>
          <a:srgbClr val="FFFFFF"/>
        </a:buClr>
        <a:buSzPct val="65000"/>
        <a:buFont typeface="Wingdings" panose="05000000000000000000" pitchFamily="2" charset="2"/>
        <a:buChar char="n"/>
        <a:defRPr lang="en-US" sz="2800">
          <a:solidFill>
            <a:srgbClr val="FFFFFF"/>
          </a:solidFill>
          <a:latin typeface="Tahoma"/>
          <a:ea typeface="ＭＳ Ｐゴシック"/>
        </a:defRPr>
      </a:lvl2pPr>
      <a:lvl3pPr marL="1143000" lvl="2" indent="-228600" algn="l" rtl="0" eaLnBrk="0" fontAlgn="base" hangingPunct="0">
        <a:spcBef>
          <a:spcPts val="600"/>
        </a:spcBef>
        <a:spcAft>
          <a:spcPct val="0"/>
        </a:spcAft>
        <a:buClr>
          <a:srgbClr val="808000"/>
        </a:buClr>
        <a:buSzPct val="65000"/>
        <a:buFont typeface="Wingdings" panose="05000000000000000000" pitchFamily="2" charset="2"/>
        <a:buChar char="n"/>
        <a:defRPr lang="en-US" sz="2400">
          <a:solidFill>
            <a:srgbClr val="FFFFFF"/>
          </a:solidFill>
          <a:latin typeface="Tahoma"/>
          <a:ea typeface="ＭＳ Ｐゴシック"/>
        </a:defRPr>
      </a:lvl3pPr>
      <a:lvl4pPr marL="1600200" lvl="3" indent="-228600" algn="l" rtl="0" eaLnBrk="0" fontAlgn="base" hangingPunct="0">
        <a:spcBef>
          <a:spcPts val="500"/>
        </a:spcBef>
        <a:spcAft>
          <a:spcPct val="0"/>
        </a:spcAft>
        <a:buClr>
          <a:srgbClr val="FFFFFF"/>
        </a:buClr>
        <a:buSzPct val="65000"/>
        <a:buFont typeface="Wingdings" panose="05000000000000000000" pitchFamily="2" charset="2"/>
        <a:buChar char="n"/>
        <a:defRPr lang="en-US" sz="2000">
          <a:solidFill>
            <a:srgbClr val="FFFFFF"/>
          </a:solidFill>
          <a:latin typeface="Tahoma"/>
          <a:ea typeface="ＭＳ Ｐゴシック"/>
        </a:defRPr>
      </a:lvl4pPr>
      <a:lvl5pPr marL="2057400" lvl="4" indent="-228600" algn="l" rtl="0" eaLnBrk="0" fontAlgn="base" hangingPunct="0">
        <a:spcBef>
          <a:spcPts val="500"/>
        </a:spcBef>
        <a:spcAft>
          <a:spcPct val="0"/>
        </a:spcAft>
        <a:buClr>
          <a:srgbClr val="CCA500"/>
        </a:buClr>
        <a:buSzPct val="65000"/>
        <a:buFont typeface="Wingdings" panose="05000000000000000000" pitchFamily="2" charset="2"/>
        <a:buChar char="n"/>
        <a:defRPr lang="en-US" sz="2000">
          <a:solidFill>
            <a:srgbClr val="FFFFFF"/>
          </a:solidFill>
          <a:latin typeface="Tahoma"/>
          <a:ea typeface="ＭＳ Ｐゴシック"/>
        </a:defRPr>
      </a:lvl5pPr>
      <a:lvl6pPr marL="25146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6pPr>
      <a:lvl7pPr marL="29718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7pPr>
      <a:lvl8pPr marL="34290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8pPr>
      <a:lvl9pPr marL="38862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9pPr>
    </p:bodyStyle>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60418" name="Group 2">
            <a:extLst>
              <a:ext uri="{FF2B5EF4-FFF2-40B4-BE49-F238E27FC236}">
                <a16:creationId xmlns:a16="http://schemas.microsoft.com/office/drawing/2014/main" id="{B8BBC796-BF1C-436E-89EB-50D9F174148F}"/>
              </a:ext>
            </a:extLst>
          </p:cNvPr>
          <p:cNvGrpSpPr>
            <a:grpSpLocks/>
          </p:cNvGrpSpPr>
          <p:nvPr/>
        </p:nvGrpSpPr>
        <p:grpSpPr bwMode="auto">
          <a:xfrm>
            <a:off x="0" y="3902075"/>
            <a:ext cx="3400425" cy="2949575"/>
            <a:chOff x="0" y="3902073"/>
            <a:chExt cx="3400425" cy="2949570"/>
          </a:xfrm>
        </p:grpSpPr>
        <p:sp>
          <p:nvSpPr>
            <p:cNvPr id="60424" name="Freeform 3">
              <a:extLst>
                <a:ext uri="{FF2B5EF4-FFF2-40B4-BE49-F238E27FC236}">
                  <a16:creationId xmlns:a16="http://schemas.microsoft.com/office/drawing/2014/main" id="{6EB62DA1-4330-402B-8CD3-5A63DB074375}"/>
                </a:ext>
              </a:extLst>
            </p:cNvPr>
            <p:cNvSpPr>
              <a:spLocks noChangeArrowheads="1"/>
            </p:cNvSpPr>
            <p:nvPr/>
          </p:nvSpPr>
          <p:spPr bwMode="auto">
            <a:xfrm>
              <a:off x="0" y="3981453"/>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5" name="Freeform 4">
              <a:extLst>
                <a:ext uri="{FF2B5EF4-FFF2-40B4-BE49-F238E27FC236}">
                  <a16:creationId xmlns:a16="http://schemas.microsoft.com/office/drawing/2014/main" id="{5420C621-9639-4B9F-8466-BD1E8F802F02}"/>
                </a:ext>
              </a:extLst>
            </p:cNvPr>
            <p:cNvSpPr>
              <a:spLocks noChangeArrowheads="1"/>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6" name="Freeform 5">
              <a:extLst>
                <a:ext uri="{FF2B5EF4-FFF2-40B4-BE49-F238E27FC236}">
                  <a16:creationId xmlns:a16="http://schemas.microsoft.com/office/drawing/2014/main" id="{65F33A41-3E8B-4F2D-B936-1D4DD85BC5D2}"/>
                </a:ext>
              </a:extLst>
            </p:cNvPr>
            <p:cNvSpPr>
              <a:spLocks noChangeArrowheads="1"/>
            </p:cNvSpPr>
            <p:nvPr/>
          </p:nvSpPr>
          <p:spPr bwMode="auto">
            <a:xfrm>
              <a:off x="0" y="4341808"/>
              <a:ext cx="2770183" cy="2503490"/>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7" name="Freeform 6">
              <a:extLst>
                <a:ext uri="{FF2B5EF4-FFF2-40B4-BE49-F238E27FC236}">
                  <a16:creationId xmlns:a16="http://schemas.microsoft.com/office/drawing/2014/main" id="{B4EBD7BA-D61A-4D29-B92C-4C3A00EBFB54}"/>
                </a:ext>
              </a:extLst>
            </p:cNvPr>
            <p:cNvSpPr>
              <a:spLocks noChangeArrowheads="1"/>
            </p:cNvSpPr>
            <p:nvPr/>
          </p:nvSpPr>
          <p:spPr bwMode="auto">
            <a:xfrm>
              <a:off x="0" y="4038603"/>
              <a:ext cx="2770183"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8" name="Oval 7">
              <a:extLst>
                <a:ext uri="{FF2B5EF4-FFF2-40B4-BE49-F238E27FC236}">
                  <a16:creationId xmlns:a16="http://schemas.microsoft.com/office/drawing/2014/main" id="{E6F3757B-1946-493B-A283-801B62B50F68}"/>
                </a:ext>
              </a:extLst>
            </p:cNvPr>
            <p:cNvSpPr>
              <a:spLocks noChangeArrowheads="1"/>
            </p:cNvSpPr>
            <p:nvPr/>
          </p:nvSpPr>
          <p:spPr bwMode="auto">
            <a:xfrm>
              <a:off x="331790" y="4419596"/>
              <a:ext cx="136529" cy="136529"/>
            </a:xfrm>
            <a:custGeom>
              <a:avLst/>
              <a:gdLst>
                <a:gd name="T0" fmla="*/ 68265 w 136529"/>
                <a:gd name="T1" fmla="*/ 0 h 136529"/>
                <a:gd name="T2" fmla="*/ 136529 w 136529"/>
                <a:gd name="T3" fmla="*/ 68265 h 136529"/>
                <a:gd name="T4" fmla="*/ 68265 w 136529"/>
                <a:gd name="T5" fmla="*/ 136529 h 136529"/>
                <a:gd name="T6" fmla="*/ 0 w 136529"/>
                <a:gd name="T7" fmla="*/ 68265 h 136529"/>
                <a:gd name="T8" fmla="*/ 19994 w 136529"/>
                <a:gd name="T9" fmla="*/ 19994 h 136529"/>
                <a:gd name="T10" fmla="*/ 19994 w 136529"/>
                <a:gd name="T11" fmla="*/ 116535 h 136529"/>
                <a:gd name="T12" fmla="*/ 116535 w 136529"/>
                <a:gd name="T13" fmla="*/ 116535 h 136529"/>
                <a:gd name="T14" fmla="*/ 116535 w 136529"/>
                <a:gd name="T15" fmla="*/ 19994 h 136529"/>
                <a:gd name="T16" fmla="*/ 0 60000 65536"/>
                <a:gd name="T17" fmla="*/ 0 60000 65536"/>
                <a:gd name="T18" fmla="*/ 0 60000 65536"/>
                <a:gd name="T19" fmla="*/ 0 60000 65536"/>
                <a:gd name="T20" fmla="*/ 0 60000 65536"/>
                <a:gd name="T21" fmla="*/ 0 60000 65536"/>
                <a:gd name="T22" fmla="*/ 0 60000 65536"/>
                <a:gd name="T23" fmla="*/ 0 60000 65536"/>
                <a:gd name="T24" fmla="*/ 19994 w 136529"/>
                <a:gd name="T25" fmla="*/ 19994 h 136529"/>
                <a:gd name="T26" fmla="*/ 116535 w 136529"/>
                <a:gd name="T27" fmla="*/ 116535 h 1365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9" h="136529">
                  <a:moveTo>
                    <a:pt x="0" y="68265"/>
                  </a:moveTo>
                  <a:lnTo>
                    <a:pt x="-1" y="68264"/>
                  </a:lnTo>
                  <a:cubicBezTo>
                    <a:pt x="-1" y="30563"/>
                    <a:pt x="30563" y="-1"/>
                    <a:pt x="68265" y="-1"/>
                  </a:cubicBezTo>
                  <a:cubicBezTo>
                    <a:pt x="105966" y="-1"/>
                    <a:pt x="136530" y="30563"/>
                    <a:pt x="136530" y="68265"/>
                  </a:cubicBezTo>
                  <a:cubicBezTo>
                    <a:pt x="136530" y="105966"/>
                    <a:pt x="105966" y="136529"/>
                    <a:pt x="68265" y="136529"/>
                  </a:cubicBezTo>
                  <a:cubicBezTo>
                    <a:pt x="30563" y="136529"/>
                    <a:pt x="-1" y="105966"/>
                    <a:pt x="-1" y="68264"/>
                  </a:cubicBezTo>
                  <a:lnTo>
                    <a:pt x="0" y="68265"/>
                  </a:ln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9" name="Oval 8">
              <a:extLst>
                <a:ext uri="{FF2B5EF4-FFF2-40B4-BE49-F238E27FC236}">
                  <a16:creationId xmlns:a16="http://schemas.microsoft.com/office/drawing/2014/main" id="{20D3C67A-A835-4C82-87DD-58272BFC5209}"/>
                </a:ext>
              </a:extLst>
            </p:cNvPr>
            <p:cNvSpPr>
              <a:spLocks noChangeArrowheads="1"/>
            </p:cNvSpPr>
            <p:nvPr/>
          </p:nvSpPr>
          <p:spPr bwMode="auto">
            <a:xfrm>
              <a:off x="2438403" y="6165854"/>
              <a:ext cx="146047" cy="146047"/>
            </a:xfrm>
            <a:custGeom>
              <a:avLst/>
              <a:gdLst>
                <a:gd name="T0" fmla="*/ 73024 w 146047"/>
                <a:gd name="T1" fmla="*/ 0 h 146047"/>
                <a:gd name="T2" fmla="*/ 146047 w 146047"/>
                <a:gd name="T3" fmla="*/ 73024 h 146047"/>
                <a:gd name="T4" fmla="*/ 73024 w 146047"/>
                <a:gd name="T5" fmla="*/ 146047 h 146047"/>
                <a:gd name="T6" fmla="*/ 0 w 146047"/>
                <a:gd name="T7" fmla="*/ 73024 h 146047"/>
                <a:gd name="T8" fmla="*/ 21388 w 146047"/>
                <a:gd name="T9" fmla="*/ 21388 h 146047"/>
                <a:gd name="T10" fmla="*/ 21388 w 146047"/>
                <a:gd name="T11" fmla="*/ 124659 h 146047"/>
                <a:gd name="T12" fmla="*/ 124659 w 146047"/>
                <a:gd name="T13" fmla="*/ 124659 h 146047"/>
                <a:gd name="T14" fmla="*/ 124659 w 146047"/>
                <a:gd name="T15" fmla="*/ 21388 h 146047"/>
                <a:gd name="T16" fmla="*/ 0 60000 65536"/>
                <a:gd name="T17" fmla="*/ 0 60000 65536"/>
                <a:gd name="T18" fmla="*/ 0 60000 65536"/>
                <a:gd name="T19" fmla="*/ 0 60000 65536"/>
                <a:gd name="T20" fmla="*/ 0 60000 65536"/>
                <a:gd name="T21" fmla="*/ 0 60000 65536"/>
                <a:gd name="T22" fmla="*/ 0 60000 65536"/>
                <a:gd name="T23" fmla="*/ 0 60000 65536"/>
                <a:gd name="T24" fmla="*/ 21388 w 146047"/>
                <a:gd name="T25" fmla="*/ 21388 h 146047"/>
                <a:gd name="T26" fmla="*/ 124659 w 146047"/>
                <a:gd name="T27" fmla="*/ 124659 h 1460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47" h="146047">
                  <a:moveTo>
                    <a:pt x="0" y="73024"/>
                  </a:moveTo>
                  <a:lnTo>
                    <a:pt x="-1" y="73023"/>
                  </a:lnTo>
                  <a:cubicBezTo>
                    <a:pt x="-1" y="32693"/>
                    <a:pt x="32693" y="-1"/>
                    <a:pt x="73024" y="-1"/>
                  </a:cubicBezTo>
                  <a:cubicBezTo>
                    <a:pt x="113354" y="-1"/>
                    <a:pt x="146048" y="32693"/>
                    <a:pt x="146048" y="73024"/>
                  </a:cubicBezTo>
                  <a:cubicBezTo>
                    <a:pt x="146048" y="113354"/>
                    <a:pt x="113354" y="146047"/>
                    <a:pt x="73024" y="146047"/>
                  </a:cubicBezTo>
                  <a:cubicBezTo>
                    <a:pt x="32693" y="146047"/>
                    <a:pt x="-1" y="113354"/>
                    <a:pt x="-1" y="73023"/>
                  </a:cubicBezTo>
                  <a:lnTo>
                    <a:pt x="0" y="73024"/>
                  </a:ln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30" name="Oval 9">
              <a:extLst>
                <a:ext uri="{FF2B5EF4-FFF2-40B4-BE49-F238E27FC236}">
                  <a16:creationId xmlns:a16="http://schemas.microsoft.com/office/drawing/2014/main" id="{12A8C35F-72FC-4225-9214-2A0281F66CEB}"/>
                </a:ext>
              </a:extLst>
            </p:cNvPr>
            <p:cNvSpPr>
              <a:spLocks noChangeArrowheads="1"/>
            </p:cNvSpPr>
            <p:nvPr/>
          </p:nvSpPr>
          <p:spPr bwMode="auto">
            <a:xfrm>
              <a:off x="1255708" y="4322761"/>
              <a:ext cx="192088" cy="192088"/>
            </a:xfrm>
            <a:custGeom>
              <a:avLst/>
              <a:gdLst>
                <a:gd name="T0" fmla="*/ 96044 w 192088"/>
                <a:gd name="T1" fmla="*/ 0 h 192088"/>
                <a:gd name="T2" fmla="*/ 192088 w 192088"/>
                <a:gd name="T3" fmla="*/ 96044 h 192088"/>
                <a:gd name="T4" fmla="*/ 96044 w 192088"/>
                <a:gd name="T5" fmla="*/ 192088 h 192088"/>
                <a:gd name="T6" fmla="*/ 0 w 192088"/>
                <a:gd name="T7" fmla="*/ 96044 h 192088"/>
                <a:gd name="T8" fmla="*/ 28131 w 192088"/>
                <a:gd name="T9" fmla="*/ 28131 h 192088"/>
                <a:gd name="T10" fmla="*/ 28131 w 192088"/>
                <a:gd name="T11" fmla="*/ 163957 h 192088"/>
                <a:gd name="T12" fmla="*/ 163957 w 192088"/>
                <a:gd name="T13" fmla="*/ 163957 h 192088"/>
                <a:gd name="T14" fmla="*/ 163957 w 192088"/>
                <a:gd name="T15" fmla="*/ 28131 h 192088"/>
                <a:gd name="T16" fmla="*/ 0 60000 65536"/>
                <a:gd name="T17" fmla="*/ 0 60000 65536"/>
                <a:gd name="T18" fmla="*/ 0 60000 65536"/>
                <a:gd name="T19" fmla="*/ 0 60000 65536"/>
                <a:gd name="T20" fmla="*/ 0 60000 65536"/>
                <a:gd name="T21" fmla="*/ 0 60000 65536"/>
                <a:gd name="T22" fmla="*/ 0 60000 65536"/>
                <a:gd name="T23" fmla="*/ 0 60000 65536"/>
                <a:gd name="T24" fmla="*/ 28131 w 192088"/>
                <a:gd name="T25" fmla="*/ 28131 h 192088"/>
                <a:gd name="T26" fmla="*/ 163957 w 192088"/>
                <a:gd name="T27" fmla="*/ 163957 h 1920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8" h="192088">
                  <a:moveTo>
                    <a:pt x="0" y="96044"/>
                  </a:moveTo>
                  <a:lnTo>
                    <a:pt x="-1" y="96043"/>
                  </a:lnTo>
                  <a:cubicBezTo>
                    <a:pt x="-1" y="43000"/>
                    <a:pt x="43000" y="-1"/>
                    <a:pt x="96044" y="-1"/>
                  </a:cubicBezTo>
                  <a:cubicBezTo>
                    <a:pt x="149087" y="-1"/>
                    <a:pt x="192088" y="43000"/>
                    <a:pt x="192088" y="96044"/>
                  </a:cubicBezTo>
                  <a:cubicBezTo>
                    <a:pt x="192088" y="149087"/>
                    <a:pt x="149087" y="192087"/>
                    <a:pt x="96044" y="192087"/>
                  </a:cubicBezTo>
                  <a:cubicBezTo>
                    <a:pt x="43000" y="192087"/>
                    <a:pt x="-1" y="149087"/>
                    <a:pt x="-1" y="96043"/>
                  </a:cubicBezTo>
                  <a:lnTo>
                    <a:pt x="0" y="96044"/>
                  </a:ln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grpSp>
      <p:sp>
        <p:nvSpPr>
          <p:cNvPr id="60419" name="Rectangle 10">
            <a:extLst>
              <a:ext uri="{FF2B5EF4-FFF2-40B4-BE49-F238E27FC236}">
                <a16:creationId xmlns:a16="http://schemas.microsoft.com/office/drawing/2014/main" id="{C6B97049-B43C-42CB-ABE1-414C0B0A8B83}"/>
              </a:ext>
            </a:extLst>
          </p:cNvPr>
          <p:cNvSpPr txBox="1">
            <a:spLocks noGrp="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60420" name="Rectangle 11">
            <a:extLst>
              <a:ext uri="{FF2B5EF4-FFF2-40B4-BE49-F238E27FC236}">
                <a16:creationId xmlns:a16="http://schemas.microsoft.com/office/drawing/2014/main" id="{52639887-D05A-4CF5-812E-6B0C89F21430}"/>
              </a:ext>
            </a:extLst>
          </p:cNvPr>
          <p:cNvSpPr txBox="1">
            <a:spLocks noGrp="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Rectangle 12">
            <a:extLst>
              <a:ext uri="{FF2B5EF4-FFF2-40B4-BE49-F238E27FC236}">
                <a16:creationId xmlns:a16="http://schemas.microsoft.com/office/drawing/2014/main" id="{56868362-E041-4542-8BBE-615622538EA2}"/>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D673B1FF-353E-4DA3-8BA9-073A3EFAF247}"/>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341D4A9E-7403-459D-B600-F4C8AD7208A1}"/>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81EBCA29-6481-4C98-8646-118AFAAA558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4" r:id="rId1"/>
  </p:sldLayoutIdLst>
  <p:transition advTm="5000"/>
  <p:txStyles>
    <p:titleStyle>
      <a:lvl1pPr algn="ctr" rtl="0" eaLnBrk="0" fontAlgn="base" hangingPunct="0">
        <a:spcBef>
          <a:spcPct val="0"/>
        </a:spcBef>
        <a:spcAft>
          <a:spcPct val="0"/>
        </a:spcAft>
        <a:defRPr lang="en-US" sz="4400">
          <a:solidFill>
            <a:srgbClr val="FFFFFF"/>
          </a:solidFill>
          <a:latin typeface="Arial"/>
          <a:ea typeface="ＭＳ Ｐゴシック"/>
          <a:cs typeface="ＭＳ Ｐゴシック"/>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latin typeface="Arial"/>
          <a:ea typeface="ＭＳ Ｐゴシック"/>
          <a:cs typeface="ＭＳ Ｐゴシック"/>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9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DFD4D8C6-35B7-4685-8D5A-DD6B6828F775}"/>
              </a:ext>
            </a:extLst>
          </p:cNvPr>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a:extLst>
              <a:ext uri="{FF2B5EF4-FFF2-40B4-BE49-F238E27FC236}">
                <a16:creationId xmlns:a16="http://schemas.microsoft.com/office/drawing/2014/main" id="{3F07419F-172E-4DCB-9BF5-17233C33E346}"/>
              </a:ext>
            </a:extLst>
          </p:cNvPr>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a:extLst>
              <a:ext uri="{FF2B5EF4-FFF2-40B4-BE49-F238E27FC236}">
                <a16:creationId xmlns:a16="http://schemas.microsoft.com/office/drawing/2014/main" id="{2AAF7E89-61B6-4E42-8928-32097039D56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88101" name="Rectangle 5">
            <a:extLst>
              <a:ext uri="{FF2B5EF4-FFF2-40B4-BE49-F238E27FC236}">
                <a16:creationId xmlns:a16="http://schemas.microsoft.com/office/drawing/2014/main" id="{18DF6726-1F96-4FCD-BE2A-1AA48C8A4F9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88102" name="Rectangle 6">
            <a:extLst>
              <a:ext uri="{FF2B5EF4-FFF2-40B4-BE49-F238E27FC236}">
                <a16:creationId xmlns:a16="http://schemas.microsoft.com/office/drawing/2014/main" id="{DCB39EE7-2F3C-4310-8144-9B45E4272F6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D683C2FA-06C3-4FC2-9802-71B7F9D21BB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73" r:id="rId1"/>
    <p:sldLayoutId id="2147494574" r:id="rId2"/>
    <p:sldLayoutId id="2147494575" r:id="rId3"/>
    <p:sldLayoutId id="2147494576" r:id="rId4"/>
    <p:sldLayoutId id="2147494577" r:id="rId5"/>
    <p:sldLayoutId id="2147494578" r:id="rId6"/>
    <p:sldLayoutId id="2147494579" r:id="rId7"/>
    <p:sldLayoutId id="2147494580" r:id="rId8"/>
    <p:sldLayoutId id="2147494581" r:id="rId9"/>
    <p:sldLayoutId id="2147494582" r:id="rId10"/>
    <p:sldLayoutId id="214749458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1BF7835-343E-4FE7-B954-318D8B38058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7715" name="Rectangle 3">
            <a:extLst>
              <a:ext uri="{FF2B5EF4-FFF2-40B4-BE49-F238E27FC236}">
                <a16:creationId xmlns:a16="http://schemas.microsoft.com/office/drawing/2014/main" id="{598AB1C0-C93D-41DA-8414-17E380D352C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627716" name="Rectangle 4">
            <a:extLst>
              <a:ext uri="{FF2B5EF4-FFF2-40B4-BE49-F238E27FC236}">
                <a16:creationId xmlns:a16="http://schemas.microsoft.com/office/drawing/2014/main" id="{9D6242AF-0ECF-47EC-ABDC-2DE388AA92D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627717" name="Rectangle 5">
            <a:extLst>
              <a:ext uri="{FF2B5EF4-FFF2-40B4-BE49-F238E27FC236}">
                <a16:creationId xmlns:a16="http://schemas.microsoft.com/office/drawing/2014/main" id="{EEAED166-86F2-41AD-BBAA-0D04580D8EB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ea typeface="Osaka"/>
                <a:cs typeface="Osaka"/>
              </a:defRPr>
            </a:lvl1pPr>
          </a:lstStyle>
          <a:p>
            <a:fld id="{A69951A9-DCFA-46A4-ADA9-A62387C55D2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81" r:id="rId1"/>
    <p:sldLayoutId id="2147494682" r:id="rId2"/>
    <p:sldLayoutId id="2147494683" r:id="rId3"/>
    <p:sldLayoutId id="2147494684" r:id="rId4"/>
    <p:sldLayoutId id="2147494685" r:id="rId5"/>
    <p:sldLayoutId id="2147494686" r:id="rId6"/>
    <p:sldLayoutId id="2147494687" r:id="rId7"/>
    <p:sldLayoutId id="2147494688" r:id="rId8"/>
    <p:sldLayoutId id="2147494689" r:id="rId9"/>
    <p:sldLayoutId id="2147494690" r:id="rId10"/>
    <p:sldLayoutId id="21474946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824C9336-E417-40E8-B712-40F2DACFD207}"/>
              </a:ext>
            </a:extLst>
          </p:cNvPr>
          <p:cNvGrpSpPr>
            <a:grpSpLocks/>
          </p:cNvGrpSpPr>
          <p:nvPr/>
        </p:nvGrpSpPr>
        <p:grpSpPr bwMode="auto">
          <a:xfrm>
            <a:off x="3800475" y="1789113"/>
            <a:ext cx="5340350" cy="5056187"/>
            <a:chOff x="2394" y="1127"/>
            <a:chExt cx="3364" cy="3185"/>
          </a:xfrm>
        </p:grpSpPr>
        <p:sp>
          <p:nvSpPr>
            <p:cNvPr id="16387" name="Rectangle 3">
              <a:extLst>
                <a:ext uri="{FF2B5EF4-FFF2-40B4-BE49-F238E27FC236}">
                  <a16:creationId xmlns:a16="http://schemas.microsoft.com/office/drawing/2014/main" id="{9071AEC1-93DE-4055-98F4-A094B7369741}"/>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88" name="Oval 4">
              <a:extLst>
                <a:ext uri="{FF2B5EF4-FFF2-40B4-BE49-F238E27FC236}">
                  <a16:creationId xmlns:a16="http://schemas.microsoft.com/office/drawing/2014/main" id="{78B6A32D-381A-4257-8880-A270330E9969}"/>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89" name="Rectangle 5">
              <a:extLst>
                <a:ext uri="{FF2B5EF4-FFF2-40B4-BE49-F238E27FC236}">
                  <a16:creationId xmlns:a16="http://schemas.microsoft.com/office/drawing/2014/main" id="{DFF42832-193D-4BCA-9AEC-6BA10DDA58DA}"/>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0" name="Freeform 6">
              <a:extLst>
                <a:ext uri="{FF2B5EF4-FFF2-40B4-BE49-F238E27FC236}">
                  <a16:creationId xmlns:a16="http://schemas.microsoft.com/office/drawing/2014/main" id="{F8340232-98C4-4A21-A43C-9BE5433D9DAA}"/>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391" name="Rectangle 7">
              <a:extLst>
                <a:ext uri="{FF2B5EF4-FFF2-40B4-BE49-F238E27FC236}">
                  <a16:creationId xmlns:a16="http://schemas.microsoft.com/office/drawing/2014/main" id="{5B5FE1C0-BBA4-444E-97D7-F0829EDFF6D0}"/>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2" name="Rectangle 8">
              <a:extLst>
                <a:ext uri="{FF2B5EF4-FFF2-40B4-BE49-F238E27FC236}">
                  <a16:creationId xmlns:a16="http://schemas.microsoft.com/office/drawing/2014/main" id="{FAB15365-68A9-4030-8F69-85D51CEA3BB2}"/>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3" name="Rectangle 9">
              <a:extLst>
                <a:ext uri="{FF2B5EF4-FFF2-40B4-BE49-F238E27FC236}">
                  <a16:creationId xmlns:a16="http://schemas.microsoft.com/office/drawing/2014/main" id="{160FA27C-FDF2-449E-871B-F2A6725A8C6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4" name="Rectangle 10">
              <a:extLst>
                <a:ext uri="{FF2B5EF4-FFF2-40B4-BE49-F238E27FC236}">
                  <a16:creationId xmlns:a16="http://schemas.microsoft.com/office/drawing/2014/main" id="{4D560A71-4086-4B52-893F-8846D116D86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5" name="Rectangle 11">
              <a:extLst>
                <a:ext uri="{FF2B5EF4-FFF2-40B4-BE49-F238E27FC236}">
                  <a16:creationId xmlns:a16="http://schemas.microsoft.com/office/drawing/2014/main" id="{18FEA927-C30A-4381-95DC-F0DAA4BA8D82}"/>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6" name="Freeform 12">
              <a:extLst>
                <a:ext uri="{FF2B5EF4-FFF2-40B4-BE49-F238E27FC236}">
                  <a16:creationId xmlns:a16="http://schemas.microsoft.com/office/drawing/2014/main" id="{7A63E29D-DE2D-4661-A69B-F759FA2E93A0}"/>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397" name="Freeform 13">
              <a:extLst>
                <a:ext uri="{FF2B5EF4-FFF2-40B4-BE49-F238E27FC236}">
                  <a16:creationId xmlns:a16="http://schemas.microsoft.com/office/drawing/2014/main" id="{E4FB7309-DBC9-4075-87F0-989F93F2817B}"/>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398" name="Freeform 14">
              <a:extLst>
                <a:ext uri="{FF2B5EF4-FFF2-40B4-BE49-F238E27FC236}">
                  <a16:creationId xmlns:a16="http://schemas.microsoft.com/office/drawing/2014/main" id="{5E59DDAA-BAF8-4A75-A13F-851099FF14F7}"/>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399" name="Freeform 15">
              <a:extLst>
                <a:ext uri="{FF2B5EF4-FFF2-40B4-BE49-F238E27FC236}">
                  <a16:creationId xmlns:a16="http://schemas.microsoft.com/office/drawing/2014/main" id="{519BA465-124D-42BB-A98D-3A56AA1A98C9}"/>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0" name="Freeform 16">
              <a:extLst>
                <a:ext uri="{FF2B5EF4-FFF2-40B4-BE49-F238E27FC236}">
                  <a16:creationId xmlns:a16="http://schemas.microsoft.com/office/drawing/2014/main" id="{0E57BEB2-7E76-4CC9-9B95-1442F65D5906}"/>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1" name="Freeform 17">
              <a:extLst>
                <a:ext uri="{FF2B5EF4-FFF2-40B4-BE49-F238E27FC236}">
                  <a16:creationId xmlns:a16="http://schemas.microsoft.com/office/drawing/2014/main" id="{3154226C-0232-4369-8BB4-A9E901B4B783}"/>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2" name="Freeform 18">
              <a:extLst>
                <a:ext uri="{FF2B5EF4-FFF2-40B4-BE49-F238E27FC236}">
                  <a16:creationId xmlns:a16="http://schemas.microsoft.com/office/drawing/2014/main" id="{5E6F65A3-4B14-45B4-8D66-26F202D89180}"/>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3" name="Freeform 19">
              <a:extLst>
                <a:ext uri="{FF2B5EF4-FFF2-40B4-BE49-F238E27FC236}">
                  <a16:creationId xmlns:a16="http://schemas.microsoft.com/office/drawing/2014/main" id="{91DB77ED-F079-4099-B745-7D61E547A27A}"/>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4" name="Freeform 20">
              <a:extLst>
                <a:ext uri="{FF2B5EF4-FFF2-40B4-BE49-F238E27FC236}">
                  <a16:creationId xmlns:a16="http://schemas.microsoft.com/office/drawing/2014/main" id="{35BB5DBF-87D9-49E7-A761-878C84348459}"/>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5" name="Freeform 21">
              <a:extLst>
                <a:ext uri="{FF2B5EF4-FFF2-40B4-BE49-F238E27FC236}">
                  <a16:creationId xmlns:a16="http://schemas.microsoft.com/office/drawing/2014/main" id="{C5B65AAF-4C65-46AB-B4EF-4A47A2611449}"/>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6" name="Freeform 22">
              <a:extLst>
                <a:ext uri="{FF2B5EF4-FFF2-40B4-BE49-F238E27FC236}">
                  <a16:creationId xmlns:a16="http://schemas.microsoft.com/office/drawing/2014/main" id="{44D00DF6-EC51-4D25-8A39-F4A210F44CCC}"/>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7" name="Freeform 23">
              <a:extLst>
                <a:ext uri="{FF2B5EF4-FFF2-40B4-BE49-F238E27FC236}">
                  <a16:creationId xmlns:a16="http://schemas.microsoft.com/office/drawing/2014/main" id="{80418977-C0A3-40FE-BD01-B6A093E34882}"/>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8" name="Freeform 24">
              <a:extLst>
                <a:ext uri="{FF2B5EF4-FFF2-40B4-BE49-F238E27FC236}">
                  <a16:creationId xmlns:a16="http://schemas.microsoft.com/office/drawing/2014/main" id="{86514ADF-D74C-4051-948E-5DAC6347AC7C}"/>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9" name="Freeform 25">
              <a:extLst>
                <a:ext uri="{FF2B5EF4-FFF2-40B4-BE49-F238E27FC236}">
                  <a16:creationId xmlns:a16="http://schemas.microsoft.com/office/drawing/2014/main" id="{1D3428D9-2C62-4362-849D-C4EA7FFC43EF}"/>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10" name="Freeform 26">
              <a:extLst>
                <a:ext uri="{FF2B5EF4-FFF2-40B4-BE49-F238E27FC236}">
                  <a16:creationId xmlns:a16="http://schemas.microsoft.com/office/drawing/2014/main" id="{ECEAAFED-76E9-46DD-9AD1-C6A640AF0407}"/>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11" name="Oval 27">
              <a:extLst>
                <a:ext uri="{FF2B5EF4-FFF2-40B4-BE49-F238E27FC236}">
                  <a16:creationId xmlns:a16="http://schemas.microsoft.com/office/drawing/2014/main" id="{D7D32F4A-5A28-4224-8D52-62228C12F7E7}"/>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2" name="Oval 28">
              <a:extLst>
                <a:ext uri="{FF2B5EF4-FFF2-40B4-BE49-F238E27FC236}">
                  <a16:creationId xmlns:a16="http://schemas.microsoft.com/office/drawing/2014/main" id="{3445E905-C3BF-468B-A120-71394E8FA514}"/>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3" name="Oval 29">
              <a:extLst>
                <a:ext uri="{FF2B5EF4-FFF2-40B4-BE49-F238E27FC236}">
                  <a16:creationId xmlns:a16="http://schemas.microsoft.com/office/drawing/2014/main" id="{4441CA23-8824-4AA6-9CB2-367C5B10AD9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4" name="Freeform 30">
              <a:extLst>
                <a:ext uri="{FF2B5EF4-FFF2-40B4-BE49-F238E27FC236}">
                  <a16:creationId xmlns:a16="http://schemas.microsoft.com/office/drawing/2014/main" id="{F93ADEFA-02BC-4E80-BF93-DAE897F572DE}"/>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15" name="Freeform 31">
              <a:extLst>
                <a:ext uri="{FF2B5EF4-FFF2-40B4-BE49-F238E27FC236}">
                  <a16:creationId xmlns:a16="http://schemas.microsoft.com/office/drawing/2014/main" id="{8C3D0B03-2B47-4AEA-9B15-01E9ADCE8E83}"/>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16" name="Rectangle 32">
              <a:extLst>
                <a:ext uri="{FF2B5EF4-FFF2-40B4-BE49-F238E27FC236}">
                  <a16:creationId xmlns:a16="http://schemas.microsoft.com/office/drawing/2014/main" id="{1D13FAF7-A8D1-41B7-B0B2-D12FFE260D5B}"/>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7" name="Rectangle 33">
              <a:extLst>
                <a:ext uri="{FF2B5EF4-FFF2-40B4-BE49-F238E27FC236}">
                  <a16:creationId xmlns:a16="http://schemas.microsoft.com/office/drawing/2014/main" id="{191E986D-A670-4B55-8C4B-827752AD7917}"/>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8" name="AutoShape 34">
              <a:extLst>
                <a:ext uri="{FF2B5EF4-FFF2-40B4-BE49-F238E27FC236}">
                  <a16:creationId xmlns:a16="http://schemas.microsoft.com/office/drawing/2014/main" id="{E59B0EE2-2102-4955-8781-31F5D0AA5B7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9" name="Freeform 35">
              <a:extLst>
                <a:ext uri="{FF2B5EF4-FFF2-40B4-BE49-F238E27FC236}">
                  <a16:creationId xmlns:a16="http://schemas.microsoft.com/office/drawing/2014/main" id="{277F5191-BB23-4FA9-A205-FD067E0F9B6E}"/>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20" name="Freeform 36">
              <a:extLst>
                <a:ext uri="{FF2B5EF4-FFF2-40B4-BE49-F238E27FC236}">
                  <a16:creationId xmlns:a16="http://schemas.microsoft.com/office/drawing/2014/main" id="{9EE2071F-8034-492E-8A20-B170C7E4AA86}"/>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grpSp>
      <p:sp>
        <p:nvSpPr>
          <p:cNvPr id="16421" name="Rectangle 37">
            <a:extLst>
              <a:ext uri="{FF2B5EF4-FFF2-40B4-BE49-F238E27FC236}">
                <a16:creationId xmlns:a16="http://schemas.microsoft.com/office/drawing/2014/main" id="{8954E48A-2FB3-495D-B3AF-39C6FFFDFB5F}"/>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a:extLst>
              <a:ext uri="{FF2B5EF4-FFF2-40B4-BE49-F238E27FC236}">
                <a16:creationId xmlns:a16="http://schemas.microsoft.com/office/drawing/2014/main" id="{E6C5250A-C637-4932-8DEB-14786232991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a:extLst>
              <a:ext uri="{FF2B5EF4-FFF2-40B4-BE49-F238E27FC236}">
                <a16:creationId xmlns:a16="http://schemas.microsoft.com/office/drawing/2014/main" id="{E0EE729A-ACA4-42D3-A86E-FA0DB4A2EE62}"/>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Osaka" charset="0"/>
                <a:cs typeface="Osaka" charset="0"/>
              </a:defRPr>
            </a:lvl1pPr>
          </a:lstStyle>
          <a:p>
            <a:pPr>
              <a:defRPr/>
            </a:pPr>
            <a:endParaRPr lang="en-US"/>
          </a:p>
        </p:txBody>
      </p:sp>
      <p:sp>
        <p:nvSpPr>
          <p:cNvPr id="16424" name="Rectangle 40">
            <a:extLst>
              <a:ext uri="{FF2B5EF4-FFF2-40B4-BE49-F238E27FC236}">
                <a16:creationId xmlns:a16="http://schemas.microsoft.com/office/drawing/2014/main" id="{44A5F2A1-BE40-49AA-BB2F-5A7D89D460CE}"/>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charset="0"/>
                <a:ea typeface="Osaka" charset="0"/>
                <a:cs typeface="Osaka" charset="0"/>
              </a:defRPr>
            </a:lvl1pPr>
          </a:lstStyle>
          <a:p>
            <a:pPr>
              <a:defRPr/>
            </a:pPr>
            <a:endParaRPr lang="en-US"/>
          </a:p>
        </p:txBody>
      </p:sp>
      <p:sp>
        <p:nvSpPr>
          <p:cNvPr id="16425" name="Rectangle 41">
            <a:extLst>
              <a:ext uri="{FF2B5EF4-FFF2-40B4-BE49-F238E27FC236}">
                <a16:creationId xmlns:a16="http://schemas.microsoft.com/office/drawing/2014/main" id="{ADE284BE-C40E-424C-AC76-4EFB8BEB2B39}"/>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ea typeface="Osaka"/>
                <a:cs typeface="Osaka"/>
              </a:defRPr>
            </a:lvl1pPr>
          </a:lstStyle>
          <a:p>
            <a:fld id="{973F67AE-41C3-4C6F-87A5-84EB6AB02C2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92" r:id="rId1"/>
    <p:sldLayoutId id="2147494693"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8E1BDC50-089F-4CBA-8364-BE3C9E37B275}"/>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195AAE46-B619-4B08-B060-96EA44939F1C}"/>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6ECCE6A3-9702-46CB-BD35-B6F91538BDE3}"/>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09" name="Rectangle 5">
            <a:extLst>
              <a:ext uri="{FF2B5EF4-FFF2-40B4-BE49-F238E27FC236}">
                <a16:creationId xmlns:a16="http://schemas.microsoft.com/office/drawing/2014/main" id="{06E46849-4B97-4F76-90A0-2DFB45DFAD2A}"/>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10" name="Rectangle 6">
            <a:extLst>
              <a:ext uri="{FF2B5EF4-FFF2-40B4-BE49-F238E27FC236}">
                <a16:creationId xmlns:a16="http://schemas.microsoft.com/office/drawing/2014/main" id="{77576814-FFA8-4BD5-B855-44A23FEB8481}"/>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C00C9E18-6E9E-4696-AA8C-1AEA0611DD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9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4514" name="Freeform 4">
            <a:extLst>
              <a:ext uri="{FF2B5EF4-FFF2-40B4-BE49-F238E27FC236}">
                <a16:creationId xmlns:a16="http://schemas.microsoft.com/office/drawing/2014/main" id="{54C4924A-001A-4F6E-9043-E277A0F3FDEF}"/>
              </a:ext>
            </a:extLst>
          </p:cNvPr>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459778" name="Rectangle 2">
            <a:extLst>
              <a:ext uri="{FF2B5EF4-FFF2-40B4-BE49-F238E27FC236}">
                <a16:creationId xmlns:a16="http://schemas.microsoft.com/office/drawing/2014/main" id="{E01714EF-2257-4F69-832E-D7B1E2D0936B}"/>
              </a:ext>
            </a:extLst>
          </p:cNvPr>
          <p:cNvSpPr>
            <a:spLocks noGrp="1" noChangeArrowheads="1"/>
          </p:cNvSpPr>
          <p:nvPr>
            <p:ph type="title"/>
          </p:nvPr>
        </p:nvSpPr>
        <p:spPr bwMode="auto">
          <a:xfrm>
            <a:off x="457200" y="292100"/>
            <a:ext cx="8229600" cy="13843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a:extLst>
              <a:ext uri="{FF2B5EF4-FFF2-40B4-BE49-F238E27FC236}">
                <a16:creationId xmlns:a16="http://schemas.microsoft.com/office/drawing/2014/main" id="{0B564DB3-BC79-4966-B2EF-F8F1550C991D}"/>
              </a:ext>
            </a:extLst>
          </p:cNvPr>
          <p:cNvSpPr>
            <a:spLocks noGrp="1" noChangeArrowheads="1"/>
          </p:cNvSpPr>
          <p:nvPr>
            <p:ph type="body" idx="1"/>
          </p:nvPr>
        </p:nvSpPr>
        <p:spPr bwMode="auto">
          <a:xfrm>
            <a:off x="457200" y="1905000"/>
            <a:ext cx="82296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5C2BF8E1-5DCC-4887-9A52-30EEC76CB803}"/>
              </a:ext>
            </a:extLst>
          </p:cNvPr>
          <p:cNvSpPr>
            <a:spLocks noGrp="1" noChangeArrowheads="1"/>
          </p:cNvSpPr>
          <p:nvPr>
            <p:ph type="ftr" sz="quarter" idx="3"/>
          </p:nvPr>
        </p:nvSpPr>
        <p:spPr bwMode="auto">
          <a:xfrm>
            <a:off x="3124200" y="6245225"/>
            <a:ext cx="2895600" cy="476250"/>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ea typeface="ＭＳ Ｐゴシック" charset="0"/>
              </a:defRPr>
            </a:lvl1pPr>
          </a:lstStyle>
          <a:p>
            <a:pPr>
              <a:defRPr/>
            </a:pPr>
            <a:endParaRPr lang="en-US"/>
          </a:p>
        </p:txBody>
      </p:sp>
      <p:sp>
        <p:nvSpPr>
          <p:cNvPr id="9" name="Rectangle 6">
            <a:extLst>
              <a:ext uri="{FF2B5EF4-FFF2-40B4-BE49-F238E27FC236}">
                <a16:creationId xmlns:a16="http://schemas.microsoft.com/office/drawing/2014/main" id="{354C4BFC-4485-46DA-BCF7-F7729B7411B4}"/>
              </a:ext>
            </a:extLst>
          </p:cNvPr>
          <p:cNvSpPr>
            <a:spLocks noGrp="1" noChangeArrowheads="1"/>
          </p:cNvSpPr>
          <p:nvPr>
            <p:ph type="sldNum" sz="quarter" idx="4"/>
          </p:nvPr>
        </p:nvSpPr>
        <p:spPr bwMode="auto">
          <a:xfrm>
            <a:off x="6553200" y="6245225"/>
            <a:ext cx="2133600" cy="476250"/>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fld id="{F8A969BA-EAC3-4895-8948-387D3A253E9A}" type="slidenum">
              <a:rPr lang="en-US" altLang="en-US"/>
              <a:pPr/>
              <a:t>‹#›</a:t>
            </a:fld>
            <a:endParaRPr lang="en-US" altLang="en-US"/>
          </a:p>
        </p:txBody>
      </p:sp>
      <p:sp>
        <p:nvSpPr>
          <p:cNvPr id="10" name="Rectangle 7">
            <a:extLst>
              <a:ext uri="{FF2B5EF4-FFF2-40B4-BE49-F238E27FC236}">
                <a16:creationId xmlns:a16="http://schemas.microsoft.com/office/drawing/2014/main" id="{978B2E4B-63B8-4B20-9B42-3CD75AFF7148}"/>
              </a:ext>
            </a:extLst>
          </p:cNvPr>
          <p:cNvSpPr>
            <a:spLocks noGrp="1" noChangeArrowheads="1"/>
          </p:cNvSpPr>
          <p:nvPr>
            <p:ph type="dt" sz="quarter" idx="2"/>
          </p:nvPr>
        </p:nvSpPr>
        <p:spPr bwMode="auto">
          <a:xfrm>
            <a:off x="457200" y="6245225"/>
            <a:ext cx="2133600" cy="476250"/>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ea typeface="ＭＳ Ｐゴシック"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4695" r:id="rId1"/>
    <p:sldLayoutId id="2147494696" r:id="rId2"/>
    <p:sldLayoutId id="2147494697" r:id="rId3"/>
    <p:sldLayoutId id="2147494698" r:id="rId4"/>
    <p:sldLayoutId id="2147494699" r:id="rId5"/>
    <p:sldLayoutId id="2147494700" r:id="rId6"/>
    <p:sldLayoutId id="2147494701" r:id="rId7"/>
    <p:sldLayoutId id="2147494702" r:id="rId8"/>
    <p:sldLayoutId id="2147494703" r:id="rId9"/>
    <p:sldLayoutId id="2147494704" r:id="rId10"/>
    <p:sldLayoutId id="2147494705"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9778" name="Rectangle 2">
            <a:extLst>
              <a:ext uri="{FF2B5EF4-FFF2-40B4-BE49-F238E27FC236}">
                <a16:creationId xmlns:a16="http://schemas.microsoft.com/office/drawing/2014/main" id="{C73ECDC6-7588-4694-BC52-AB885F230F36}"/>
              </a:ext>
            </a:extLst>
          </p:cNvPr>
          <p:cNvSpPr>
            <a:spLocks noGrp="1" noChangeArrowheads="1"/>
          </p:cNvSpPr>
          <p:nvPr>
            <p:ph type="title"/>
          </p:nvPr>
        </p:nvSpPr>
        <p:spPr bwMode="auto">
          <a:xfrm>
            <a:off x="457200" y="292100"/>
            <a:ext cx="8229600" cy="13843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a:extLst>
              <a:ext uri="{FF2B5EF4-FFF2-40B4-BE49-F238E27FC236}">
                <a16:creationId xmlns:a16="http://schemas.microsoft.com/office/drawing/2014/main" id="{64D93EDE-89E1-4B9F-9331-D83165C8424D}"/>
              </a:ext>
            </a:extLst>
          </p:cNvPr>
          <p:cNvSpPr>
            <a:spLocks noGrp="1" noChangeArrowheads="1"/>
          </p:cNvSpPr>
          <p:nvPr>
            <p:ph type="body" idx="1"/>
          </p:nvPr>
        </p:nvSpPr>
        <p:spPr bwMode="auto">
          <a:xfrm>
            <a:off x="457200" y="1905000"/>
            <a:ext cx="82296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9780" name="Rectangle 4">
            <a:extLst>
              <a:ext uri="{FF2B5EF4-FFF2-40B4-BE49-F238E27FC236}">
                <a16:creationId xmlns:a16="http://schemas.microsoft.com/office/drawing/2014/main" id="{AE063143-0704-41C2-B301-C285BF2BBCD4}"/>
              </a:ext>
            </a:extLst>
          </p:cNvPr>
          <p:cNvSpPr>
            <a:spLocks noGrp="1" noChangeArrowheads="1"/>
          </p:cNvSpPr>
          <p:nvPr>
            <p:ph type="dt" sz="half" idx="2"/>
          </p:nvPr>
        </p:nvSpPr>
        <p:spPr bwMode="auto">
          <a:xfrm>
            <a:off x="457200" y="6245225"/>
            <a:ext cx="2133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defRPr>
            </a:lvl1pPr>
          </a:lstStyle>
          <a:p>
            <a:pPr>
              <a:defRPr/>
            </a:pPr>
            <a:endParaRPr lang="en-US"/>
          </a:p>
        </p:txBody>
      </p:sp>
      <p:sp>
        <p:nvSpPr>
          <p:cNvPr id="459781" name="Rectangle 5">
            <a:extLst>
              <a:ext uri="{FF2B5EF4-FFF2-40B4-BE49-F238E27FC236}">
                <a16:creationId xmlns:a16="http://schemas.microsoft.com/office/drawing/2014/main" id="{37BE86BB-9E96-4AD3-9F64-4069F711DFF1}"/>
              </a:ext>
            </a:extLst>
          </p:cNvPr>
          <p:cNvSpPr>
            <a:spLocks noGrp="1" noChangeArrowheads="1"/>
          </p:cNvSpPr>
          <p:nvPr>
            <p:ph type="ftr" sz="quarter" idx="3"/>
          </p:nvPr>
        </p:nvSpPr>
        <p:spPr bwMode="auto">
          <a:xfrm>
            <a:off x="3124200" y="6245225"/>
            <a:ext cx="2895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charset="0"/>
              </a:defRPr>
            </a:lvl1pPr>
          </a:lstStyle>
          <a:p>
            <a:pPr>
              <a:defRPr/>
            </a:pPr>
            <a:endParaRPr lang="en-US"/>
          </a:p>
        </p:txBody>
      </p:sp>
      <p:sp>
        <p:nvSpPr>
          <p:cNvPr id="459782" name="Rectangle 6">
            <a:extLst>
              <a:ext uri="{FF2B5EF4-FFF2-40B4-BE49-F238E27FC236}">
                <a16:creationId xmlns:a16="http://schemas.microsoft.com/office/drawing/2014/main" id="{5202CC8F-08C4-4ED2-9C62-344E4F486B81}"/>
              </a:ext>
            </a:extLst>
          </p:cNvPr>
          <p:cNvSpPr>
            <a:spLocks noGrp="1" noChangeArrowheads="1"/>
          </p:cNvSpPr>
          <p:nvPr>
            <p:ph type="sldNum" sz="quarter" idx="4"/>
          </p:nvPr>
        </p:nvSpPr>
        <p:spPr bwMode="auto">
          <a:xfrm>
            <a:off x="6553200" y="6245225"/>
            <a:ext cx="2133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5D969037-6182-4CF8-8C4E-A8343981774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706" r:id="rId1"/>
    <p:sldLayoutId id="2147494707" r:id="rId2"/>
    <p:sldLayoutId id="2147494708" r:id="rId3"/>
    <p:sldLayoutId id="2147494709" r:id="rId4"/>
    <p:sldLayoutId id="2147494710" r:id="rId5"/>
    <p:sldLayoutId id="2147494711" r:id="rId6"/>
    <p:sldLayoutId id="2147494712" r:id="rId7"/>
    <p:sldLayoutId id="2147494713" r:id="rId8"/>
    <p:sldLayoutId id="2147494714" r:id="rId9"/>
    <p:sldLayoutId id="2147494715" r:id="rId10"/>
    <p:sldLayoutId id="2147494716"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18732E00-3225-477D-B636-103A385CB8B2}"/>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a:extLst>
              <a:ext uri="{FF2B5EF4-FFF2-40B4-BE49-F238E27FC236}">
                <a16:creationId xmlns:a16="http://schemas.microsoft.com/office/drawing/2014/main" id="{100FC3DA-C975-4A7C-9E7A-69945774BE02}"/>
              </a:ext>
            </a:extLst>
          </p:cNvPr>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a:extLst>
              <a:ext uri="{FF2B5EF4-FFF2-40B4-BE49-F238E27FC236}">
                <a16:creationId xmlns:a16="http://schemas.microsoft.com/office/drawing/2014/main" id="{EA5F510C-A6FB-4CFB-959E-C5718C4A5E5C}"/>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Century Gothic" charset="0"/>
                <a:ea typeface="Osaka" charset="0"/>
                <a:cs typeface="MS Pゴシック" charset="0"/>
              </a:defRPr>
            </a:lvl1pPr>
          </a:lstStyle>
          <a:p>
            <a:pPr>
              <a:defRPr/>
            </a:pPr>
            <a:endParaRPr lang="en-US"/>
          </a:p>
        </p:txBody>
      </p:sp>
      <p:sp>
        <p:nvSpPr>
          <p:cNvPr id="394245" name="Rectangle 5">
            <a:extLst>
              <a:ext uri="{FF2B5EF4-FFF2-40B4-BE49-F238E27FC236}">
                <a16:creationId xmlns:a16="http://schemas.microsoft.com/office/drawing/2014/main" id="{C4E9B8E2-52D8-48FF-8425-8EA91C7DCA6E}"/>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entury Gothic" charset="0"/>
                <a:ea typeface="Osaka" charset="0"/>
                <a:cs typeface="MS Pゴシック" charset="0"/>
              </a:defRPr>
            </a:lvl1pPr>
          </a:lstStyle>
          <a:p>
            <a:pPr>
              <a:defRPr/>
            </a:pPr>
            <a:endParaRPr lang="en-US"/>
          </a:p>
        </p:txBody>
      </p:sp>
      <p:sp>
        <p:nvSpPr>
          <p:cNvPr id="394246" name="Rectangle 6">
            <a:extLst>
              <a:ext uri="{FF2B5EF4-FFF2-40B4-BE49-F238E27FC236}">
                <a16:creationId xmlns:a16="http://schemas.microsoft.com/office/drawing/2014/main" id="{EE2B9365-8E27-41A8-81F7-264D9318577C}"/>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anose="020B0502020202020204" pitchFamily="34" charset="0"/>
                <a:ea typeface="Osaka"/>
              </a:defRPr>
            </a:lvl1pPr>
          </a:lstStyle>
          <a:p>
            <a:fld id="{AD7A3A43-127E-44AB-828F-0D89CBBE80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17" r:id="rId1"/>
    <p:sldLayoutId id="2147494718" r:id="rId2"/>
    <p:sldLayoutId id="2147494719" r:id="rId3"/>
    <p:sldLayoutId id="2147494720" r:id="rId4"/>
    <p:sldLayoutId id="2147494721" r:id="rId5"/>
    <p:sldLayoutId id="2147494722" r:id="rId6"/>
    <p:sldLayoutId id="2147494723" r:id="rId7"/>
    <p:sldLayoutId id="2147494724" r:id="rId8"/>
    <p:sldLayoutId id="2147494725" r:id="rId9"/>
    <p:sldLayoutId id="2147494726" r:id="rId10"/>
    <p:sldLayoutId id="2147494727"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panose="05000000000000000000" pitchFamily="2"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19B5382F-33E9-4DBF-AB36-3408A09F4E23}"/>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8289D35D-0664-4E8A-8CED-64D6221CBBA2}"/>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8F1B97BB-70C0-41A4-AE0B-8A6EBFE4E8FB}"/>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09" name="Rectangle 5">
            <a:extLst>
              <a:ext uri="{FF2B5EF4-FFF2-40B4-BE49-F238E27FC236}">
                <a16:creationId xmlns:a16="http://schemas.microsoft.com/office/drawing/2014/main" id="{AACB7DD6-C83F-4219-9EA4-023862788CCB}"/>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10" name="Rectangle 6">
            <a:extLst>
              <a:ext uri="{FF2B5EF4-FFF2-40B4-BE49-F238E27FC236}">
                <a16:creationId xmlns:a16="http://schemas.microsoft.com/office/drawing/2014/main" id="{6F9A5602-F1F0-49B7-B6F0-BC44B2719DDC}"/>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CC8B7649-E7A8-4136-8F7A-ADB4AA06E2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29" r:id="rId1"/>
    <p:sldLayoutId id="2147494730" r:id="rId2"/>
    <p:sldLayoutId id="2147494731" r:id="rId3"/>
    <p:sldLayoutId id="2147494732" r:id="rId4"/>
    <p:sldLayoutId id="2147494733" r:id="rId5"/>
    <p:sldLayoutId id="2147494734" r:id="rId6"/>
    <p:sldLayoutId id="2147494735" r:id="rId7"/>
    <p:sldLayoutId id="2147494736" r:id="rId8"/>
    <p:sldLayoutId id="2147494737" r:id="rId9"/>
    <p:sldLayoutId id="2147494738" r:id="rId10"/>
    <p:sldLayoutId id="21474947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26ECDA4-E585-42DC-A7D5-255203D1EE91}"/>
              </a:ext>
            </a:extLst>
          </p:cNvPr>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462851" name="Rectangle 3">
            <a:extLst>
              <a:ext uri="{FF2B5EF4-FFF2-40B4-BE49-F238E27FC236}">
                <a16:creationId xmlns:a16="http://schemas.microsoft.com/office/drawing/2014/main" id="{E19044F6-E66C-4036-999B-89879D947AE9}"/>
              </a:ext>
            </a:extLst>
          </p:cNvPr>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000000"/>
                </a:solidFill>
                <a:latin typeface="Arial" charset="0"/>
                <a:ea typeface="Osaka" charset="0"/>
                <a:cs typeface="Osaka" charset="0"/>
              </a:defRPr>
            </a:lvl1pPr>
          </a:lstStyle>
          <a:p>
            <a:pPr>
              <a:defRPr/>
            </a:pPr>
            <a:endParaRPr lang="en-US"/>
          </a:p>
        </p:txBody>
      </p:sp>
      <p:sp>
        <p:nvSpPr>
          <p:cNvPr id="462852" name="Rectangle 4">
            <a:extLst>
              <a:ext uri="{FF2B5EF4-FFF2-40B4-BE49-F238E27FC236}">
                <a16:creationId xmlns:a16="http://schemas.microsoft.com/office/drawing/2014/main" id="{132BD6D9-290F-4D24-BAD2-AE02FBA552BB}"/>
              </a:ext>
            </a:extLst>
          </p:cNvPr>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000000"/>
                </a:solidFill>
                <a:latin typeface="Arial" charset="0"/>
                <a:ea typeface="Osaka" charset="0"/>
                <a:cs typeface="Osaka" charset="0"/>
              </a:defRPr>
            </a:lvl1pPr>
          </a:lstStyle>
          <a:p>
            <a:pPr>
              <a:defRPr/>
            </a:pPr>
            <a:endParaRPr lang="en-US"/>
          </a:p>
        </p:txBody>
      </p:sp>
      <p:sp>
        <p:nvSpPr>
          <p:cNvPr id="462853" name="Rectangle 5">
            <a:extLst>
              <a:ext uri="{FF2B5EF4-FFF2-40B4-BE49-F238E27FC236}">
                <a16:creationId xmlns:a16="http://schemas.microsoft.com/office/drawing/2014/main" id="{5126E6BA-D0FB-4D97-B5EE-BE97876E7569}"/>
              </a:ext>
            </a:extLst>
          </p:cNvPr>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000000"/>
                </a:solidFill>
                <a:ea typeface="Osaka"/>
                <a:cs typeface="Osaka"/>
              </a:defRPr>
            </a:lvl1pPr>
          </a:lstStyle>
          <a:p>
            <a:fld id="{17E31382-1FEA-4C28-9AFE-5789D10F0107}" type="slidenum">
              <a:rPr lang="en-US" altLang="en-US"/>
              <a:pPr/>
              <a:t>‹#›</a:t>
            </a:fld>
            <a:endParaRPr lang="en-US" altLang="en-US"/>
          </a:p>
        </p:txBody>
      </p:sp>
      <p:sp>
        <p:nvSpPr>
          <p:cNvPr id="462854" name="Rectangle 6">
            <a:extLst>
              <a:ext uri="{FF2B5EF4-FFF2-40B4-BE49-F238E27FC236}">
                <a16:creationId xmlns:a16="http://schemas.microsoft.com/office/drawing/2014/main" id="{3F8F47CB-D7F5-4FCE-B740-B35427A62C75}"/>
              </a:ext>
            </a:extLst>
          </p:cNvPr>
          <p:cNvSpPr>
            <a:spLocks noGrp="1" noChangeArrowheads="1"/>
          </p:cNvSpPr>
          <p:nvPr>
            <p:ph type="body" idx="1"/>
          </p:nvPr>
        </p:nvSpPr>
        <p:spPr bwMode="auto">
          <a:xfrm>
            <a:off x="685800" y="1828800"/>
            <a:ext cx="7772400" cy="4267200"/>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4740" r:id="rId1"/>
    <p:sldLayoutId id="2147494741" r:id="rId2"/>
    <p:sldLayoutId id="2147494742" r:id="rId3"/>
    <p:sldLayoutId id="2147494743" r:id="rId4"/>
    <p:sldLayoutId id="2147494744" r:id="rId5"/>
    <p:sldLayoutId id="2147494745" r:id="rId6"/>
    <p:sldLayoutId id="2147494746" r:id="rId7"/>
    <p:sldLayoutId id="2147494747" r:id="rId8"/>
    <p:sldLayoutId id="2147494748" r:id="rId9"/>
    <p:sldLayoutId id="2147494749" r:id="rId10"/>
    <p:sldLayoutId id="2147494750"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30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mn-lt"/>
          <a:ea typeface="ＭＳ Ｐゴシック" pitchFamily="-112" charset="-128"/>
          <a:cs typeface="ＭＳ Ｐゴシック" pitchFamily="-112" charset="-128"/>
        </a:defRPr>
      </a:lvl5pPr>
      <a:lvl6pPr marL="25146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0658" name="Group 2">
            <a:extLst>
              <a:ext uri="{FF2B5EF4-FFF2-40B4-BE49-F238E27FC236}">
                <a16:creationId xmlns:a16="http://schemas.microsoft.com/office/drawing/2014/main" id="{1B5CBA79-49B4-46D0-8B60-C879E6F13FE1}"/>
              </a:ext>
            </a:extLst>
          </p:cNvPr>
          <p:cNvGrpSpPr>
            <a:grpSpLocks/>
          </p:cNvGrpSpPr>
          <p:nvPr/>
        </p:nvGrpSpPr>
        <p:grpSpPr bwMode="auto">
          <a:xfrm>
            <a:off x="3800475" y="1789113"/>
            <a:ext cx="5340350" cy="5056187"/>
            <a:chOff x="2394" y="1127"/>
            <a:chExt cx="3364" cy="3185"/>
          </a:xfrm>
        </p:grpSpPr>
        <p:sp>
          <p:nvSpPr>
            <p:cNvPr id="536579" name="Rectangle 3">
              <a:extLst>
                <a:ext uri="{FF2B5EF4-FFF2-40B4-BE49-F238E27FC236}">
                  <a16:creationId xmlns:a16="http://schemas.microsoft.com/office/drawing/2014/main" id="{8B874E83-89A6-4802-8924-9C59A0B09EA0}"/>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0" name="Oval 4">
              <a:extLst>
                <a:ext uri="{FF2B5EF4-FFF2-40B4-BE49-F238E27FC236}">
                  <a16:creationId xmlns:a16="http://schemas.microsoft.com/office/drawing/2014/main" id="{561A14B9-2D70-452C-8598-33D90A9D7906}"/>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1" name="Rectangle 5">
              <a:extLst>
                <a:ext uri="{FF2B5EF4-FFF2-40B4-BE49-F238E27FC236}">
                  <a16:creationId xmlns:a16="http://schemas.microsoft.com/office/drawing/2014/main" id="{50B8555D-89D5-4457-8085-86718D342767}"/>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2" name="Freeform 6">
              <a:extLst>
                <a:ext uri="{FF2B5EF4-FFF2-40B4-BE49-F238E27FC236}">
                  <a16:creationId xmlns:a16="http://schemas.microsoft.com/office/drawing/2014/main" id="{AC2C14DF-6626-462B-AB9D-9386482D9F0D}"/>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83" name="Rectangle 7">
              <a:extLst>
                <a:ext uri="{FF2B5EF4-FFF2-40B4-BE49-F238E27FC236}">
                  <a16:creationId xmlns:a16="http://schemas.microsoft.com/office/drawing/2014/main" id="{036C6E53-3192-41A0-902C-BC91013ED61D}"/>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4" name="Rectangle 8">
              <a:extLst>
                <a:ext uri="{FF2B5EF4-FFF2-40B4-BE49-F238E27FC236}">
                  <a16:creationId xmlns:a16="http://schemas.microsoft.com/office/drawing/2014/main" id="{5FE6C39E-82E5-403A-9079-D6B706F02C9D}"/>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5" name="Rectangle 9">
              <a:extLst>
                <a:ext uri="{FF2B5EF4-FFF2-40B4-BE49-F238E27FC236}">
                  <a16:creationId xmlns:a16="http://schemas.microsoft.com/office/drawing/2014/main" id="{AB22B42D-337A-4A88-9306-3ED022E9E5BC}"/>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6" name="Rectangle 10">
              <a:extLst>
                <a:ext uri="{FF2B5EF4-FFF2-40B4-BE49-F238E27FC236}">
                  <a16:creationId xmlns:a16="http://schemas.microsoft.com/office/drawing/2014/main" id="{BF178F49-D849-4146-8AD3-14759F53B3D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7" name="Rectangle 11">
              <a:extLst>
                <a:ext uri="{FF2B5EF4-FFF2-40B4-BE49-F238E27FC236}">
                  <a16:creationId xmlns:a16="http://schemas.microsoft.com/office/drawing/2014/main" id="{7546EA6F-145A-43BC-B8D0-D8BD6DFFAF72}"/>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8" name="Freeform 12">
              <a:extLst>
                <a:ext uri="{FF2B5EF4-FFF2-40B4-BE49-F238E27FC236}">
                  <a16:creationId xmlns:a16="http://schemas.microsoft.com/office/drawing/2014/main" id="{CFC11AD8-A563-4AE2-9DBA-5098A7B91138}"/>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89" name="Freeform 13">
              <a:extLst>
                <a:ext uri="{FF2B5EF4-FFF2-40B4-BE49-F238E27FC236}">
                  <a16:creationId xmlns:a16="http://schemas.microsoft.com/office/drawing/2014/main" id="{F3667BF9-391A-4114-9101-1179D3CE9D18}"/>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0" name="Freeform 14">
              <a:extLst>
                <a:ext uri="{FF2B5EF4-FFF2-40B4-BE49-F238E27FC236}">
                  <a16:creationId xmlns:a16="http://schemas.microsoft.com/office/drawing/2014/main" id="{3F019A65-E4BA-41CB-BD4D-C60F2AD07BE9}"/>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1" name="Freeform 15">
              <a:extLst>
                <a:ext uri="{FF2B5EF4-FFF2-40B4-BE49-F238E27FC236}">
                  <a16:creationId xmlns:a16="http://schemas.microsoft.com/office/drawing/2014/main" id="{FF80A1C7-CCC3-4008-B29F-6CE5C2EFED78}"/>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2" name="Freeform 16">
              <a:extLst>
                <a:ext uri="{FF2B5EF4-FFF2-40B4-BE49-F238E27FC236}">
                  <a16:creationId xmlns:a16="http://schemas.microsoft.com/office/drawing/2014/main" id="{EC21B2D0-6530-4508-9249-7BE6D78600EB}"/>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3" name="Freeform 17">
              <a:extLst>
                <a:ext uri="{FF2B5EF4-FFF2-40B4-BE49-F238E27FC236}">
                  <a16:creationId xmlns:a16="http://schemas.microsoft.com/office/drawing/2014/main" id="{F4C3A731-A46F-4C54-B60B-FDF9AD11638A}"/>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4" name="Freeform 18">
              <a:extLst>
                <a:ext uri="{FF2B5EF4-FFF2-40B4-BE49-F238E27FC236}">
                  <a16:creationId xmlns:a16="http://schemas.microsoft.com/office/drawing/2014/main" id="{EE2675FE-0188-4DFF-A824-394BFAC7D62F}"/>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5" name="Freeform 19">
              <a:extLst>
                <a:ext uri="{FF2B5EF4-FFF2-40B4-BE49-F238E27FC236}">
                  <a16:creationId xmlns:a16="http://schemas.microsoft.com/office/drawing/2014/main" id="{819C3103-A0A5-4A93-98DA-BF1CAED41ADF}"/>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6" name="Freeform 20">
              <a:extLst>
                <a:ext uri="{FF2B5EF4-FFF2-40B4-BE49-F238E27FC236}">
                  <a16:creationId xmlns:a16="http://schemas.microsoft.com/office/drawing/2014/main" id="{33BEA6AD-6EFA-4AC7-93E3-09F442B670E2}"/>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7" name="Freeform 21">
              <a:extLst>
                <a:ext uri="{FF2B5EF4-FFF2-40B4-BE49-F238E27FC236}">
                  <a16:creationId xmlns:a16="http://schemas.microsoft.com/office/drawing/2014/main" id="{3E8CE57E-989E-4307-ADE1-FCF34432D9D0}"/>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8" name="Freeform 22">
              <a:extLst>
                <a:ext uri="{FF2B5EF4-FFF2-40B4-BE49-F238E27FC236}">
                  <a16:creationId xmlns:a16="http://schemas.microsoft.com/office/drawing/2014/main" id="{97060460-F946-40C0-AF91-7A48A9D3342C}"/>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9" name="Freeform 23">
              <a:extLst>
                <a:ext uri="{FF2B5EF4-FFF2-40B4-BE49-F238E27FC236}">
                  <a16:creationId xmlns:a16="http://schemas.microsoft.com/office/drawing/2014/main" id="{C7B7A31C-B856-46AB-B117-AD2927E2A5FE}"/>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0" name="Freeform 24">
              <a:extLst>
                <a:ext uri="{FF2B5EF4-FFF2-40B4-BE49-F238E27FC236}">
                  <a16:creationId xmlns:a16="http://schemas.microsoft.com/office/drawing/2014/main" id="{F54B4E45-B260-4D75-88C5-4374D84F7EF7}"/>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1" name="Freeform 25">
              <a:extLst>
                <a:ext uri="{FF2B5EF4-FFF2-40B4-BE49-F238E27FC236}">
                  <a16:creationId xmlns:a16="http://schemas.microsoft.com/office/drawing/2014/main" id="{FDAFC855-A53D-44EE-9C6C-F22160FE2CB6}"/>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2" name="Freeform 26">
              <a:extLst>
                <a:ext uri="{FF2B5EF4-FFF2-40B4-BE49-F238E27FC236}">
                  <a16:creationId xmlns:a16="http://schemas.microsoft.com/office/drawing/2014/main" id="{1733044A-099C-49AD-BB86-39BA272350B4}"/>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3" name="Oval 27">
              <a:extLst>
                <a:ext uri="{FF2B5EF4-FFF2-40B4-BE49-F238E27FC236}">
                  <a16:creationId xmlns:a16="http://schemas.microsoft.com/office/drawing/2014/main" id="{2246BE7A-372E-44C6-86F5-388EAF502F7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4" name="Oval 28">
              <a:extLst>
                <a:ext uri="{FF2B5EF4-FFF2-40B4-BE49-F238E27FC236}">
                  <a16:creationId xmlns:a16="http://schemas.microsoft.com/office/drawing/2014/main" id="{E39B2D65-C517-4429-B686-44176119611E}"/>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5" name="Oval 29">
              <a:extLst>
                <a:ext uri="{FF2B5EF4-FFF2-40B4-BE49-F238E27FC236}">
                  <a16:creationId xmlns:a16="http://schemas.microsoft.com/office/drawing/2014/main" id="{E4DDC6EB-30BC-448D-8398-65F705C0EEC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6" name="Freeform 30">
              <a:extLst>
                <a:ext uri="{FF2B5EF4-FFF2-40B4-BE49-F238E27FC236}">
                  <a16:creationId xmlns:a16="http://schemas.microsoft.com/office/drawing/2014/main" id="{49675282-D5F1-4ECF-8E6E-274F0C4B8AD3}"/>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7" name="Freeform 31">
              <a:extLst>
                <a:ext uri="{FF2B5EF4-FFF2-40B4-BE49-F238E27FC236}">
                  <a16:creationId xmlns:a16="http://schemas.microsoft.com/office/drawing/2014/main" id="{B2FF98E9-9D36-4D33-B077-32C02D36D4EF}"/>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8" name="Rectangle 32">
              <a:extLst>
                <a:ext uri="{FF2B5EF4-FFF2-40B4-BE49-F238E27FC236}">
                  <a16:creationId xmlns:a16="http://schemas.microsoft.com/office/drawing/2014/main" id="{94793671-4FC8-4136-89DF-2F7FFD795E79}"/>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9" name="Rectangle 33">
              <a:extLst>
                <a:ext uri="{FF2B5EF4-FFF2-40B4-BE49-F238E27FC236}">
                  <a16:creationId xmlns:a16="http://schemas.microsoft.com/office/drawing/2014/main" id="{5C6052B7-E57B-4968-9C7E-E08F72A2B2A7}"/>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10" name="AutoShape 34">
              <a:extLst>
                <a:ext uri="{FF2B5EF4-FFF2-40B4-BE49-F238E27FC236}">
                  <a16:creationId xmlns:a16="http://schemas.microsoft.com/office/drawing/2014/main" id="{D8C47568-95B1-4796-9BBB-302E9335687C}"/>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11" name="Freeform 35">
              <a:extLst>
                <a:ext uri="{FF2B5EF4-FFF2-40B4-BE49-F238E27FC236}">
                  <a16:creationId xmlns:a16="http://schemas.microsoft.com/office/drawing/2014/main" id="{B37F319C-14A6-4082-ABFC-0834757AC30A}"/>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12" name="Freeform 36">
              <a:extLst>
                <a:ext uri="{FF2B5EF4-FFF2-40B4-BE49-F238E27FC236}">
                  <a16:creationId xmlns:a16="http://schemas.microsoft.com/office/drawing/2014/main" id="{2CC42327-ED6F-469F-9EA3-9741323B1B0D}"/>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grpSp>
      <p:sp>
        <p:nvSpPr>
          <p:cNvPr id="70659" name="Rectangle 37">
            <a:extLst>
              <a:ext uri="{FF2B5EF4-FFF2-40B4-BE49-F238E27FC236}">
                <a16:creationId xmlns:a16="http://schemas.microsoft.com/office/drawing/2014/main" id="{234702A3-CB10-4826-897A-72B4443B2301}"/>
              </a:ext>
            </a:extLst>
          </p:cNvPr>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0660" name="Rectangle 38">
            <a:extLst>
              <a:ext uri="{FF2B5EF4-FFF2-40B4-BE49-F238E27FC236}">
                <a16:creationId xmlns:a16="http://schemas.microsoft.com/office/drawing/2014/main" id="{CD38CA75-1627-4B2B-A3E6-F24AB2F286D9}"/>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6615" name="Rectangle 39">
            <a:extLst>
              <a:ext uri="{FF2B5EF4-FFF2-40B4-BE49-F238E27FC236}">
                <a16:creationId xmlns:a16="http://schemas.microsoft.com/office/drawing/2014/main" id="{991D245C-08E0-47AA-AE49-88F0847EDD07}"/>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ＭＳ Ｐゴシック" charset="0"/>
              </a:defRPr>
            </a:lvl1pPr>
          </a:lstStyle>
          <a:p>
            <a:pPr>
              <a:defRPr/>
            </a:pPr>
            <a:endParaRPr lang="en-US"/>
          </a:p>
        </p:txBody>
      </p:sp>
      <p:sp>
        <p:nvSpPr>
          <p:cNvPr id="536616" name="Rectangle 40">
            <a:extLst>
              <a:ext uri="{FF2B5EF4-FFF2-40B4-BE49-F238E27FC236}">
                <a16:creationId xmlns:a16="http://schemas.microsoft.com/office/drawing/2014/main" id="{E82D71FB-376B-4DE6-85AF-D3BCB241BB41}"/>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charset="0"/>
                <a:ea typeface="ＭＳ Ｐゴシック" charset="0"/>
              </a:defRPr>
            </a:lvl1pPr>
          </a:lstStyle>
          <a:p>
            <a:pPr>
              <a:defRPr/>
            </a:pPr>
            <a:endParaRPr lang="en-US"/>
          </a:p>
        </p:txBody>
      </p:sp>
      <p:sp>
        <p:nvSpPr>
          <p:cNvPr id="536617" name="Rectangle 41">
            <a:extLst>
              <a:ext uri="{FF2B5EF4-FFF2-40B4-BE49-F238E27FC236}">
                <a16:creationId xmlns:a16="http://schemas.microsoft.com/office/drawing/2014/main" id="{AF26C936-A981-4DD0-BD19-9C53A6769E58}"/>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defRPr>
            </a:lvl1pPr>
          </a:lstStyle>
          <a:p>
            <a:fld id="{8E66C336-AB39-4A13-806A-BDE921A5339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75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3C8788A6-0F05-433D-A793-6D0A5B55CE2F}"/>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a:extLst>
              <a:ext uri="{FF2B5EF4-FFF2-40B4-BE49-F238E27FC236}">
                <a16:creationId xmlns:a16="http://schemas.microsoft.com/office/drawing/2014/main" id="{694680E5-9BF0-48D2-AB4B-E2FAA72E0CE1}"/>
              </a:ext>
            </a:extLst>
          </p:cNvPr>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a:extLst>
              <a:ext uri="{FF2B5EF4-FFF2-40B4-BE49-F238E27FC236}">
                <a16:creationId xmlns:a16="http://schemas.microsoft.com/office/drawing/2014/main" id="{48984E35-8446-4F19-9BA3-FE187557CC7F}"/>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Century Gothic"/>
                <a:ea typeface="MS Pゴシック"/>
                <a:cs typeface="MS Pゴシック"/>
              </a:defRPr>
            </a:lvl1pPr>
          </a:lstStyle>
          <a:p>
            <a:pPr>
              <a:defRPr/>
            </a:pPr>
            <a:endParaRPr lang="en-US"/>
          </a:p>
        </p:txBody>
      </p:sp>
      <p:sp>
        <p:nvSpPr>
          <p:cNvPr id="394245" name="Rectangle 5">
            <a:extLst>
              <a:ext uri="{FF2B5EF4-FFF2-40B4-BE49-F238E27FC236}">
                <a16:creationId xmlns:a16="http://schemas.microsoft.com/office/drawing/2014/main" id="{CC513F3E-0233-4D4A-B24E-1510102617D3}"/>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entury Gothic"/>
                <a:ea typeface="MS Pゴシック"/>
                <a:cs typeface="MS Pゴシック"/>
              </a:defRPr>
            </a:lvl1pPr>
          </a:lstStyle>
          <a:p>
            <a:pPr>
              <a:defRPr/>
            </a:pPr>
            <a:endParaRPr lang="en-US"/>
          </a:p>
        </p:txBody>
      </p:sp>
      <p:sp>
        <p:nvSpPr>
          <p:cNvPr id="394246" name="Rectangle 6">
            <a:extLst>
              <a:ext uri="{FF2B5EF4-FFF2-40B4-BE49-F238E27FC236}">
                <a16:creationId xmlns:a16="http://schemas.microsoft.com/office/drawing/2014/main" id="{7896EB46-810B-4C55-AE28-B9A176AEDB7C}"/>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anose="020B0502020202020204" pitchFamily="34" charset="0"/>
                <a:ea typeface="Osaka"/>
              </a:defRPr>
            </a:lvl1pPr>
          </a:lstStyle>
          <a:p>
            <a:fld id="{6893057C-9F41-4EF6-A2AE-FD24AE0A6E1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52" r:id="rId1"/>
    <p:sldLayoutId id="2147494753" r:id="rId2"/>
    <p:sldLayoutId id="2147494754" r:id="rId3"/>
    <p:sldLayoutId id="2147494755" r:id="rId4"/>
    <p:sldLayoutId id="2147494756" r:id="rId5"/>
    <p:sldLayoutId id="2147494757" r:id="rId6"/>
    <p:sldLayoutId id="2147494758" r:id="rId7"/>
    <p:sldLayoutId id="2147494759" r:id="rId8"/>
    <p:sldLayoutId id="2147494760" r:id="rId9"/>
    <p:sldLayoutId id="2147494761" r:id="rId10"/>
    <p:sldLayoutId id="2147494762"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panose="05000000000000000000" pitchFamily="2"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D4F78696-7EB3-4AA6-AAEB-2AFA6AEC15E5}"/>
              </a:ext>
            </a:extLst>
          </p:cNvPr>
          <p:cNvGrpSpPr>
            <a:grpSpLocks/>
          </p:cNvGrpSpPr>
          <p:nvPr/>
        </p:nvGrpSpPr>
        <p:grpSpPr bwMode="auto">
          <a:xfrm>
            <a:off x="0" y="3902075"/>
            <a:ext cx="3400425" cy="2949575"/>
            <a:chOff x="0" y="2458"/>
            <a:chExt cx="2142" cy="1858"/>
          </a:xfrm>
        </p:grpSpPr>
        <p:sp>
          <p:nvSpPr>
            <p:cNvPr id="414723" name="Freeform 3">
              <a:extLst>
                <a:ext uri="{FF2B5EF4-FFF2-40B4-BE49-F238E27FC236}">
                  <a16:creationId xmlns:a16="http://schemas.microsoft.com/office/drawing/2014/main" id="{F668C478-2ED1-4BAE-9072-6E80E2628A3B}"/>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4" name="Freeform 4">
              <a:extLst>
                <a:ext uri="{FF2B5EF4-FFF2-40B4-BE49-F238E27FC236}">
                  <a16:creationId xmlns:a16="http://schemas.microsoft.com/office/drawing/2014/main" id="{3763A572-EA48-4A05-A8AA-B82B4EA7F503}"/>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5" name="Freeform 5">
              <a:extLst>
                <a:ext uri="{FF2B5EF4-FFF2-40B4-BE49-F238E27FC236}">
                  <a16:creationId xmlns:a16="http://schemas.microsoft.com/office/drawing/2014/main" id="{A91A7AD7-B191-4ADF-A91A-B4045077D93A}"/>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6" name="Freeform 6">
              <a:extLst>
                <a:ext uri="{FF2B5EF4-FFF2-40B4-BE49-F238E27FC236}">
                  <a16:creationId xmlns:a16="http://schemas.microsoft.com/office/drawing/2014/main" id="{FC66B2F9-75F3-433B-B6C4-E1D36500F32C}"/>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7180" name="Oval 7">
              <a:extLst>
                <a:ext uri="{FF2B5EF4-FFF2-40B4-BE49-F238E27FC236}">
                  <a16:creationId xmlns:a16="http://schemas.microsoft.com/office/drawing/2014/main" id="{408E4F57-F830-47FE-9AD9-CF1BBF1DEFC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181" name="Oval 8">
              <a:extLst>
                <a:ext uri="{FF2B5EF4-FFF2-40B4-BE49-F238E27FC236}">
                  <a16:creationId xmlns:a16="http://schemas.microsoft.com/office/drawing/2014/main" id="{F33C9D2C-A334-4112-A174-34891D31615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182" name="Oval 9">
              <a:extLst>
                <a:ext uri="{FF2B5EF4-FFF2-40B4-BE49-F238E27FC236}">
                  <a16:creationId xmlns:a16="http://schemas.microsoft.com/office/drawing/2014/main" id="{42EB2AA1-4629-43BA-AA7A-FA726927DF78}"/>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grpSp>
      <p:sp>
        <p:nvSpPr>
          <p:cNvPr id="414730" name="Rectangle 10">
            <a:extLst>
              <a:ext uri="{FF2B5EF4-FFF2-40B4-BE49-F238E27FC236}">
                <a16:creationId xmlns:a16="http://schemas.microsoft.com/office/drawing/2014/main" id="{65A51EBF-3C12-4651-9530-89291F7C3B5C}"/>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4731" name="Rectangle 11">
            <a:extLst>
              <a:ext uri="{FF2B5EF4-FFF2-40B4-BE49-F238E27FC236}">
                <a16:creationId xmlns:a16="http://schemas.microsoft.com/office/drawing/2014/main" id="{DC7B75BB-D152-4A7A-BD1F-28E59799011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a:extLst>
              <a:ext uri="{FF2B5EF4-FFF2-40B4-BE49-F238E27FC236}">
                <a16:creationId xmlns:a16="http://schemas.microsoft.com/office/drawing/2014/main" id="{3FF2BF12-5F79-4555-9711-C5B53175F3F8}"/>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4733" name="Rectangle 13">
            <a:extLst>
              <a:ext uri="{FF2B5EF4-FFF2-40B4-BE49-F238E27FC236}">
                <a16:creationId xmlns:a16="http://schemas.microsoft.com/office/drawing/2014/main" id="{3968DD77-4BD6-4417-BF60-F05E6FBB0DB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4734" name="Rectangle 14">
            <a:extLst>
              <a:ext uri="{FF2B5EF4-FFF2-40B4-BE49-F238E27FC236}">
                <a16:creationId xmlns:a16="http://schemas.microsoft.com/office/drawing/2014/main" id="{F05ABE1A-1D79-4B53-B979-57DB7B519BB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401CA1C8-C24A-45AE-BF3A-36D0DCF0AF1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84"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706" name="Group 2">
            <a:extLst>
              <a:ext uri="{FF2B5EF4-FFF2-40B4-BE49-F238E27FC236}">
                <a16:creationId xmlns:a16="http://schemas.microsoft.com/office/drawing/2014/main" id="{ED40C745-7AEA-4596-99E6-5E6B11F70BC0}"/>
              </a:ext>
            </a:extLst>
          </p:cNvPr>
          <p:cNvGrpSpPr>
            <a:grpSpLocks/>
          </p:cNvGrpSpPr>
          <p:nvPr/>
        </p:nvGrpSpPr>
        <p:grpSpPr bwMode="auto">
          <a:xfrm>
            <a:off x="0" y="3902075"/>
            <a:ext cx="3400425" cy="2949575"/>
            <a:chOff x="0" y="2458"/>
            <a:chExt cx="2142" cy="1858"/>
          </a:xfrm>
        </p:grpSpPr>
        <p:sp>
          <p:nvSpPr>
            <p:cNvPr id="414723" name="Freeform 3">
              <a:extLst>
                <a:ext uri="{FF2B5EF4-FFF2-40B4-BE49-F238E27FC236}">
                  <a16:creationId xmlns:a16="http://schemas.microsoft.com/office/drawing/2014/main" id="{F9EE5737-049B-4B44-8BB3-9150367CA4FE}"/>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414724" name="Freeform 4">
              <a:extLst>
                <a:ext uri="{FF2B5EF4-FFF2-40B4-BE49-F238E27FC236}">
                  <a16:creationId xmlns:a16="http://schemas.microsoft.com/office/drawing/2014/main" id="{7E198E16-250B-4ABD-86C5-14108DBD129F}"/>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414725" name="Freeform 5">
              <a:extLst>
                <a:ext uri="{FF2B5EF4-FFF2-40B4-BE49-F238E27FC236}">
                  <a16:creationId xmlns:a16="http://schemas.microsoft.com/office/drawing/2014/main" id="{C2585DF2-1451-443B-8F08-9CBEC7D892F6}"/>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414726" name="Freeform 6">
              <a:extLst>
                <a:ext uri="{FF2B5EF4-FFF2-40B4-BE49-F238E27FC236}">
                  <a16:creationId xmlns:a16="http://schemas.microsoft.com/office/drawing/2014/main" id="{09207B9D-C560-4C8C-B955-F9F24AD41A2C}"/>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72716" name="Oval 7">
              <a:extLst>
                <a:ext uri="{FF2B5EF4-FFF2-40B4-BE49-F238E27FC236}">
                  <a16:creationId xmlns:a16="http://schemas.microsoft.com/office/drawing/2014/main" id="{A0169B8A-B2AF-4977-A88D-FAA9A4EDEFB2}"/>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2717" name="Oval 8">
              <a:extLst>
                <a:ext uri="{FF2B5EF4-FFF2-40B4-BE49-F238E27FC236}">
                  <a16:creationId xmlns:a16="http://schemas.microsoft.com/office/drawing/2014/main" id="{B1CCCB9A-46BF-46E1-BB2E-3F29F7015A9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2718" name="Oval 9">
              <a:extLst>
                <a:ext uri="{FF2B5EF4-FFF2-40B4-BE49-F238E27FC236}">
                  <a16:creationId xmlns:a16="http://schemas.microsoft.com/office/drawing/2014/main" id="{9501EC7F-E63F-44FE-9B1C-835AD253C9B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grpSp>
      <p:sp>
        <p:nvSpPr>
          <p:cNvPr id="72707" name="Rectangle 10">
            <a:extLst>
              <a:ext uri="{FF2B5EF4-FFF2-40B4-BE49-F238E27FC236}">
                <a16:creationId xmlns:a16="http://schemas.microsoft.com/office/drawing/2014/main" id="{B0D137E6-6DFB-433E-9182-514B5DD84E37}"/>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2708" name="Rectangle 11">
            <a:extLst>
              <a:ext uri="{FF2B5EF4-FFF2-40B4-BE49-F238E27FC236}">
                <a16:creationId xmlns:a16="http://schemas.microsoft.com/office/drawing/2014/main" id="{789A70A6-1E02-478E-9E45-1E61888B2223}"/>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4732" name="Rectangle 12">
            <a:extLst>
              <a:ext uri="{FF2B5EF4-FFF2-40B4-BE49-F238E27FC236}">
                <a16:creationId xmlns:a16="http://schemas.microsoft.com/office/drawing/2014/main" id="{810686CB-7D86-4640-A2F0-2314D97D3B0E}"/>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3" name="Rectangle 13">
            <a:extLst>
              <a:ext uri="{FF2B5EF4-FFF2-40B4-BE49-F238E27FC236}">
                <a16:creationId xmlns:a16="http://schemas.microsoft.com/office/drawing/2014/main" id="{73811816-BB09-4F47-8859-70417EAC22B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4" name="Rectangle 14">
            <a:extLst>
              <a:ext uri="{FF2B5EF4-FFF2-40B4-BE49-F238E27FC236}">
                <a16:creationId xmlns:a16="http://schemas.microsoft.com/office/drawing/2014/main" id="{E50F57A7-A880-4AAF-9B13-B90F8B7E42A1}"/>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CFDA48D8-F09C-41FB-AF2C-9EF0E00374E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763" r:id="rId1"/>
  </p:sldLayoutIdLst>
  <p:transition advClick="0" advTm="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C244FEF-28BC-4DED-BA74-FBAB299BFB3F}"/>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5BDF0EDE-802B-4BC1-9B3D-B6F18D35503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3AB0A50-2A47-4B37-B876-2F32B4ED28D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D63BFFC4-8C90-461C-9A79-E206641EB82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4716DB9-D9AA-4ABC-809C-51DE640FA9E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EB1A8356-8AEA-49BE-A969-AE02E00A81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75" r:id="rId1"/>
    <p:sldLayoutId id="2147494776" r:id="rId2"/>
    <p:sldLayoutId id="2147494777" r:id="rId3"/>
    <p:sldLayoutId id="2147494778" r:id="rId4"/>
    <p:sldLayoutId id="2147494779" r:id="rId5"/>
    <p:sldLayoutId id="2147494780" r:id="rId6"/>
    <p:sldLayoutId id="2147494781" r:id="rId7"/>
    <p:sldLayoutId id="2147494782" r:id="rId8"/>
    <p:sldLayoutId id="2147494783" r:id="rId9"/>
    <p:sldLayoutId id="2147494784" r:id="rId10"/>
    <p:sldLayoutId id="2147494785" r:id="rId11"/>
    <p:sldLayoutId id="2147494786" r:id="rId12"/>
    <p:sldLayoutId id="21474947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Title Placeholder 1">
            <a:extLst>
              <a:ext uri="{FF2B5EF4-FFF2-40B4-BE49-F238E27FC236}">
                <a16:creationId xmlns:a16="http://schemas.microsoft.com/office/drawing/2014/main" id="{0C995D0B-D0D5-4BE1-BF1E-7DFB4174690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Text Placeholder 2">
            <a:extLst>
              <a:ext uri="{FF2B5EF4-FFF2-40B4-BE49-F238E27FC236}">
                <a16:creationId xmlns:a16="http://schemas.microsoft.com/office/drawing/2014/main" id="{83A93A9D-6756-4F1C-9CDF-B6DA88315F3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41FA43A-B31E-4C9B-9829-50EABB88CFD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Arial" charset="0"/>
              </a:defRPr>
            </a:lvl1pPr>
          </a:lstStyle>
          <a:p>
            <a:pPr>
              <a:defRPr/>
            </a:pPr>
            <a:fld id="{8B21F242-DFFB-4DB8-84AB-FB6EE3ABB4D4}" type="datetimeFigureOut">
              <a:rPr lang="en-US"/>
              <a:pPr>
                <a:defRPr/>
              </a:pPr>
              <a:t>5/10/19</a:t>
            </a:fld>
            <a:endParaRPr lang="en-US"/>
          </a:p>
        </p:txBody>
      </p:sp>
      <p:sp>
        <p:nvSpPr>
          <p:cNvPr id="5" name="Footer Placeholder 4">
            <a:extLst>
              <a:ext uri="{FF2B5EF4-FFF2-40B4-BE49-F238E27FC236}">
                <a16:creationId xmlns:a16="http://schemas.microsoft.com/office/drawing/2014/main" id="{7A5D0FE2-B0A3-49DD-A7BA-2BEB5F4A6B6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990BE98-C8C5-4DFB-8FBB-9B01B186B41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AE55ACA2-EDD3-4766-A857-2D3C5C9792E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88" r:id="rId1"/>
    <p:sldLayoutId id="2147494789" r:id="rId2"/>
    <p:sldLayoutId id="2147494790" r:id="rId3"/>
    <p:sldLayoutId id="2147494791" r:id="rId4"/>
    <p:sldLayoutId id="2147494792" r:id="rId5"/>
    <p:sldLayoutId id="2147494793" r:id="rId6"/>
    <p:sldLayoutId id="2147494794" r:id="rId7"/>
    <p:sldLayoutId id="2147494795" r:id="rId8"/>
    <p:sldLayoutId id="2147494796" r:id="rId9"/>
    <p:sldLayoutId id="2147494797" r:id="rId10"/>
    <p:sldLayoutId id="214749479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6802" name="Group 31">
            <a:extLst>
              <a:ext uri="{FF2B5EF4-FFF2-40B4-BE49-F238E27FC236}">
                <a16:creationId xmlns:a16="http://schemas.microsoft.com/office/drawing/2014/main" id="{18E373A0-3AA4-44F9-B784-FA001BB35933}"/>
              </a:ext>
            </a:extLst>
          </p:cNvPr>
          <p:cNvGrpSpPr>
            <a:grpSpLocks/>
          </p:cNvGrpSpPr>
          <p:nvPr/>
        </p:nvGrpSpPr>
        <p:grpSpPr bwMode="auto">
          <a:xfrm>
            <a:off x="0" y="0"/>
            <a:ext cx="9132888" cy="6845300"/>
            <a:chOff x="0" y="0"/>
            <a:chExt cx="5753" cy="4312"/>
          </a:xfrm>
        </p:grpSpPr>
        <p:sp>
          <p:nvSpPr>
            <p:cNvPr id="76803" name="Rectangle 2">
              <a:extLst>
                <a:ext uri="{FF2B5EF4-FFF2-40B4-BE49-F238E27FC236}">
                  <a16:creationId xmlns:a16="http://schemas.microsoft.com/office/drawing/2014/main" id="{F3BA74BD-6168-4543-AC43-AEF2E534DB67}"/>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900">
                <a:solidFill>
                  <a:srgbClr val="FFA27C"/>
                </a:solidFill>
              </a:endParaRPr>
            </a:p>
          </p:txBody>
        </p:sp>
        <p:grpSp>
          <p:nvGrpSpPr>
            <p:cNvPr id="76804" name="Group 26">
              <a:extLst>
                <a:ext uri="{FF2B5EF4-FFF2-40B4-BE49-F238E27FC236}">
                  <a16:creationId xmlns:a16="http://schemas.microsoft.com/office/drawing/2014/main" id="{84125E11-2463-4F09-8B2A-A769D89B93EA}"/>
                </a:ext>
              </a:extLst>
            </p:cNvPr>
            <p:cNvGrpSpPr>
              <a:grpSpLocks/>
            </p:cNvGrpSpPr>
            <p:nvPr/>
          </p:nvGrpSpPr>
          <p:grpSpPr bwMode="auto">
            <a:xfrm>
              <a:off x="246" y="204"/>
              <a:ext cx="5271" cy="3889"/>
              <a:chOff x="246" y="204"/>
              <a:chExt cx="5271" cy="3889"/>
            </a:xfrm>
          </p:grpSpPr>
          <p:sp>
            <p:nvSpPr>
              <p:cNvPr id="2" name="Rectangle 3">
                <a:extLst>
                  <a:ext uri="{FF2B5EF4-FFF2-40B4-BE49-F238E27FC236}">
                    <a16:creationId xmlns:a16="http://schemas.microsoft.com/office/drawing/2014/main" id="{4BFC0525-D32B-4C92-8072-4427223F3D02}"/>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cs typeface="ＭＳ Ｐゴシック" charset="0"/>
                </a:endParaRPr>
              </a:p>
            </p:txBody>
          </p:sp>
          <p:sp>
            <p:nvSpPr>
              <p:cNvPr id="76810" name="Freeform 4">
                <a:extLst>
                  <a:ext uri="{FF2B5EF4-FFF2-40B4-BE49-F238E27FC236}">
                    <a16:creationId xmlns:a16="http://schemas.microsoft.com/office/drawing/2014/main" id="{CC9F6662-39C4-42F8-A2C3-5591603AFC80}"/>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1" name="Freeform 5">
                <a:extLst>
                  <a:ext uri="{FF2B5EF4-FFF2-40B4-BE49-F238E27FC236}">
                    <a16:creationId xmlns:a16="http://schemas.microsoft.com/office/drawing/2014/main" id="{E6FFFA69-E349-4362-B06F-6394B1799C03}"/>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2" name="Freeform 6">
                <a:extLst>
                  <a:ext uri="{FF2B5EF4-FFF2-40B4-BE49-F238E27FC236}">
                    <a16:creationId xmlns:a16="http://schemas.microsoft.com/office/drawing/2014/main" id="{2A72F81C-6EBA-4886-865E-9C73981B91EA}"/>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3" name="Freeform 7">
                <a:extLst>
                  <a:ext uri="{FF2B5EF4-FFF2-40B4-BE49-F238E27FC236}">
                    <a16:creationId xmlns:a16="http://schemas.microsoft.com/office/drawing/2014/main" id="{FADF6FC3-E745-4D34-B2BF-1DEF29F4A958}"/>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4" name="Freeform 8">
                <a:extLst>
                  <a:ext uri="{FF2B5EF4-FFF2-40B4-BE49-F238E27FC236}">
                    <a16:creationId xmlns:a16="http://schemas.microsoft.com/office/drawing/2014/main" id="{88435CFD-576F-4E54-939E-C50D533F628F}"/>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5" name="Freeform 9">
                <a:extLst>
                  <a:ext uri="{FF2B5EF4-FFF2-40B4-BE49-F238E27FC236}">
                    <a16:creationId xmlns:a16="http://schemas.microsoft.com/office/drawing/2014/main" id="{EF336C99-C5A0-43DE-BC53-7BBED410C20A}"/>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6" name="Freeform 10">
                <a:extLst>
                  <a:ext uri="{FF2B5EF4-FFF2-40B4-BE49-F238E27FC236}">
                    <a16:creationId xmlns:a16="http://schemas.microsoft.com/office/drawing/2014/main" id="{6CC34EF9-8C2B-4C64-BB6E-A5CFB8387192}"/>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7" name="Freeform 11">
                <a:extLst>
                  <a:ext uri="{FF2B5EF4-FFF2-40B4-BE49-F238E27FC236}">
                    <a16:creationId xmlns:a16="http://schemas.microsoft.com/office/drawing/2014/main" id="{CBA98866-DE79-43DF-A9B5-0C8843D2BD5F}"/>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8" name="Freeform 12">
                <a:extLst>
                  <a:ext uri="{FF2B5EF4-FFF2-40B4-BE49-F238E27FC236}">
                    <a16:creationId xmlns:a16="http://schemas.microsoft.com/office/drawing/2014/main" id="{8F1D30F1-054B-4484-B5C6-937C27EFE83D}"/>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9" name="Freeform 13">
                <a:extLst>
                  <a:ext uri="{FF2B5EF4-FFF2-40B4-BE49-F238E27FC236}">
                    <a16:creationId xmlns:a16="http://schemas.microsoft.com/office/drawing/2014/main" id="{B64929F3-4545-4F0D-A2A1-8D5633DC5939}"/>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0" name="Freeform 14">
                <a:extLst>
                  <a:ext uri="{FF2B5EF4-FFF2-40B4-BE49-F238E27FC236}">
                    <a16:creationId xmlns:a16="http://schemas.microsoft.com/office/drawing/2014/main" id="{7DAA70F6-CA45-4EFD-B658-8BFA2B8CCF1E}"/>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1" name="Freeform 15">
                <a:extLst>
                  <a:ext uri="{FF2B5EF4-FFF2-40B4-BE49-F238E27FC236}">
                    <a16:creationId xmlns:a16="http://schemas.microsoft.com/office/drawing/2014/main" id="{27B3C07C-7D53-44CE-8960-D87B228E23B7}"/>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2" name="Freeform 16">
                <a:extLst>
                  <a:ext uri="{FF2B5EF4-FFF2-40B4-BE49-F238E27FC236}">
                    <a16:creationId xmlns:a16="http://schemas.microsoft.com/office/drawing/2014/main" id="{AA931913-6E91-4B80-B776-F79908F013DC}"/>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3" name="Freeform 17">
                <a:extLst>
                  <a:ext uri="{FF2B5EF4-FFF2-40B4-BE49-F238E27FC236}">
                    <a16:creationId xmlns:a16="http://schemas.microsoft.com/office/drawing/2014/main" id="{ECFB5D3F-534C-4818-B0AA-B4411440A7D5}"/>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4" name="Freeform 18">
                <a:extLst>
                  <a:ext uri="{FF2B5EF4-FFF2-40B4-BE49-F238E27FC236}">
                    <a16:creationId xmlns:a16="http://schemas.microsoft.com/office/drawing/2014/main" id="{1B26B637-5B80-4C4E-923F-2B9AD4B92131}"/>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5" name="Freeform 19">
                <a:extLst>
                  <a:ext uri="{FF2B5EF4-FFF2-40B4-BE49-F238E27FC236}">
                    <a16:creationId xmlns:a16="http://schemas.microsoft.com/office/drawing/2014/main" id="{42D8F8BC-8BB1-43CD-85BF-98383E32F0B3}"/>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6" name="Freeform 20">
                <a:extLst>
                  <a:ext uri="{FF2B5EF4-FFF2-40B4-BE49-F238E27FC236}">
                    <a16:creationId xmlns:a16="http://schemas.microsoft.com/office/drawing/2014/main" id="{1E93C8EC-2AD7-44EA-8007-5CA5D947DBE7}"/>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7" name="Freeform 21">
                <a:extLst>
                  <a:ext uri="{FF2B5EF4-FFF2-40B4-BE49-F238E27FC236}">
                    <a16:creationId xmlns:a16="http://schemas.microsoft.com/office/drawing/2014/main" id="{2BE9ECC3-BB08-4B64-B940-FB9787821BA9}"/>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8" name="Freeform 22">
                <a:extLst>
                  <a:ext uri="{FF2B5EF4-FFF2-40B4-BE49-F238E27FC236}">
                    <a16:creationId xmlns:a16="http://schemas.microsoft.com/office/drawing/2014/main" id="{17EE55DD-938D-41F7-9DEA-0F1F1CEE51DF}"/>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9" name="Freeform 23">
                <a:extLst>
                  <a:ext uri="{FF2B5EF4-FFF2-40B4-BE49-F238E27FC236}">
                    <a16:creationId xmlns:a16="http://schemas.microsoft.com/office/drawing/2014/main" id="{E0FE3648-0BC2-4699-8684-7E1BA4D96E36}"/>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30" name="Freeform 24">
                <a:extLst>
                  <a:ext uri="{FF2B5EF4-FFF2-40B4-BE49-F238E27FC236}">
                    <a16:creationId xmlns:a16="http://schemas.microsoft.com/office/drawing/2014/main" id="{6B1D83AC-B541-4E4C-8264-9053C03533AB}"/>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31" name="Freeform 25">
                <a:extLst>
                  <a:ext uri="{FF2B5EF4-FFF2-40B4-BE49-F238E27FC236}">
                    <a16:creationId xmlns:a16="http://schemas.microsoft.com/office/drawing/2014/main" id="{1278E661-8E37-40CF-9100-E2D98443A2F6}"/>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grpSp>
        <p:grpSp>
          <p:nvGrpSpPr>
            <p:cNvPr id="76805" name="Group 30">
              <a:extLst>
                <a:ext uri="{FF2B5EF4-FFF2-40B4-BE49-F238E27FC236}">
                  <a16:creationId xmlns:a16="http://schemas.microsoft.com/office/drawing/2014/main" id="{B3D90945-01D4-414C-BB23-90ACACB57444}"/>
                </a:ext>
              </a:extLst>
            </p:cNvPr>
            <p:cNvGrpSpPr>
              <a:grpSpLocks/>
            </p:cNvGrpSpPr>
            <p:nvPr/>
          </p:nvGrpSpPr>
          <p:grpSpPr bwMode="auto">
            <a:xfrm>
              <a:off x="0" y="0"/>
              <a:ext cx="1246" cy="1232"/>
              <a:chOff x="0" y="0"/>
              <a:chExt cx="1246" cy="1232"/>
            </a:xfrm>
          </p:grpSpPr>
          <p:sp>
            <p:nvSpPr>
              <p:cNvPr id="76806" name="Rectangle 27">
                <a:extLst>
                  <a:ext uri="{FF2B5EF4-FFF2-40B4-BE49-F238E27FC236}">
                    <a16:creationId xmlns:a16="http://schemas.microsoft.com/office/drawing/2014/main" id="{AEB60C29-ED7F-4267-AFC5-81C257756B02}"/>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900">
                  <a:solidFill>
                    <a:srgbClr val="FFA27C"/>
                  </a:solidFill>
                </a:endParaRPr>
              </a:p>
            </p:txBody>
          </p:sp>
          <p:sp>
            <p:nvSpPr>
              <p:cNvPr id="76807" name="Rectangle 28">
                <a:extLst>
                  <a:ext uri="{FF2B5EF4-FFF2-40B4-BE49-F238E27FC236}">
                    <a16:creationId xmlns:a16="http://schemas.microsoft.com/office/drawing/2014/main" id="{5AD5AF28-C287-4C24-BEA1-2CDEEE7CCB57}"/>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900">
                  <a:solidFill>
                    <a:srgbClr val="FFA27C"/>
                  </a:solidFill>
                </a:endParaRPr>
              </a:p>
            </p:txBody>
          </p:sp>
          <p:sp>
            <p:nvSpPr>
              <p:cNvPr id="76808" name="Rectangle 29">
                <a:extLst>
                  <a:ext uri="{FF2B5EF4-FFF2-40B4-BE49-F238E27FC236}">
                    <a16:creationId xmlns:a16="http://schemas.microsoft.com/office/drawing/2014/main" id="{2B4F46A5-F364-4A51-9AB2-39456A05D447}"/>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900">
                  <a:solidFill>
                    <a:srgbClr val="FFA27C"/>
                  </a:solidFill>
                </a:endParaRPr>
              </a:p>
            </p:txBody>
          </p:sp>
        </p:grpSp>
      </p:grpSp>
    </p:spTree>
  </p:cSld>
  <p:clrMap bg1="dk2" tx1="lt1" bg2="dk1" tx2="lt2" accent1="accent1" accent2="accent2" accent3="accent3" accent4="accent4" accent5="accent5" accent6="accent6" hlink="hlink" folHlink="folHlink"/>
  <p:sldLayoutIdLst>
    <p:sldLayoutId id="2147494515" r:id="rId1"/>
    <p:sldLayoutId id="2147494516" r:id="rId2"/>
    <p:sldLayoutId id="2147494517" r:id="rId3"/>
    <p:sldLayoutId id="2147494518" r:id="rId4"/>
    <p:sldLayoutId id="2147494519" r:id="rId5"/>
    <p:sldLayoutId id="2147494520" r:id="rId6"/>
    <p:sldLayoutId id="2147494521" r:id="rId7"/>
    <p:sldLayoutId id="2147494522" r:id="rId8"/>
    <p:sldLayoutId id="2147494523" r:id="rId9"/>
    <p:sldLayoutId id="2147494524" r:id="rId10"/>
    <p:sldLayoutId id="2147494525" r:id="rId11"/>
    <p:sldLayoutId id="214749479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itle Placeholder 21">
            <a:extLst>
              <a:ext uri="{FF2B5EF4-FFF2-40B4-BE49-F238E27FC236}">
                <a16:creationId xmlns:a16="http://schemas.microsoft.com/office/drawing/2014/main" id="{0C67DBE6-29FC-4EEC-A45C-E7DF9C21BD5E}"/>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7827" name="Text Placeholder 12">
            <a:extLst>
              <a:ext uri="{FF2B5EF4-FFF2-40B4-BE49-F238E27FC236}">
                <a16:creationId xmlns:a16="http://schemas.microsoft.com/office/drawing/2014/main" id="{0B59391C-6172-49E0-9096-346A8215F860}"/>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65D2D2DD-BF8E-4473-966C-7682F2582126}"/>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832C0CF0-AAB4-4262-BBF5-921C3F1149E9}" type="datetimeFigureOut">
              <a:rPr lang="en-NZ"/>
              <a:pPr>
                <a:defRPr/>
              </a:pPr>
              <a:t>10/05/19</a:t>
            </a:fld>
            <a:endParaRPr lang="en-NZ"/>
          </a:p>
        </p:txBody>
      </p:sp>
      <p:sp>
        <p:nvSpPr>
          <p:cNvPr id="3" name="Footer Placeholder 2">
            <a:extLst>
              <a:ext uri="{FF2B5EF4-FFF2-40B4-BE49-F238E27FC236}">
                <a16:creationId xmlns:a16="http://schemas.microsoft.com/office/drawing/2014/main" id="{D87893C0-DF6B-4503-88AA-DA550B9CB8BF}"/>
              </a:ext>
            </a:extLst>
          </p:cNvPr>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a:extLst>
              <a:ext uri="{FF2B5EF4-FFF2-40B4-BE49-F238E27FC236}">
                <a16:creationId xmlns:a16="http://schemas.microsoft.com/office/drawing/2014/main" id="{FE31FB5A-D982-4646-B720-A1050D15D5BD}"/>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a:extLst>
              <a:ext uri="{FF2B5EF4-FFF2-40B4-BE49-F238E27FC236}">
                <a16:creationId xmlns:a16="http://schemas.microsoft.com/office/drawing/2014/main" id="{8998E685-96CE-4B30-B5F7-95D36B97785A}"/>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8">
            <a:extLst>
              <a:ext uri="{FF2B5EF4-FFF2-40B4-BE49-F238E27FC236}">
                <a16:creationId xmlns:a16="http://schemas.microsoft.com/office/drawing/2014/main" id="{498BEB77-E34C-42C1-A9A1-9C3A1FBF9823}"/>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Slide Number Placeholder 22">
            <a:extLst>
              <a:ext uri="{FF2B5EF4-FFF2-40B4-BE49-F238E27FC236}">
                <a16:creationId xmlns:a16="http://schemas.microsoft.com/office/drawing/2014/main" id="{7575C6B0-06BA-4B87-98C1-07293CDFF8A2}"/>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latin typeface="Tw Cen MT" panose="020B0602020104020603" pitchFamily="34" charset="0"/>
              </a:defRPr>
            </a:lvl1pPr>
          </a:lstStyle>
          <a:p>
            <a:fld id="{04CB36D6-A44C-423A-992E-1C9FB1AC5AB2}" type="slidenum">
              <a:rPr lang="en-NZ" altLang="en-US"/>
              <a:pPr/>
              <a:t>‹#›</a:t>
            </a:fld>
            <a:endParaRPr lang="en-NZ" altLang="en-US"/>
          </a:p>
        </p:txBody>
      </p:sp>
    </p:spTree>
  </p:cSld>
  <p:clrMap bg1="lt1" tx1="dk1" bg2="lt2" tx2="dk2" accent1="accent1" accent2="accent2" accent3="accent3" accent4="accent4" accent5="accent5" accent6="accent6" hlink="hlink" folHlink="folHlink"/>
  <p:sldLayoutIdLst>
    <p:sldLayoutId id="2147494800" r:id="rId1"/>
    <p:sldLayoutId id="2147494801" r:id="rId2"/>
    <p:sldLayoutId id="2147494802" r:id="rId3"/>
    <p:sldLayoutId id="2147494803" r:id="rId4"/>
    <p:sldLayoutId id="2147494804" r:id="rId5"/>
    <p:sldLayoutId id="2147494805" r:id="rId6"/>
    <p:sldLayoutId id="2147494806" r:id="rId7"/>
    <p:sldLayoutId id="2147494807" r:id="rId8"/>
    <p:sldLayoutId id="2147494808" r:id="rId9"/>
    <p:sldLayoutId id="2147494809" r:id="rId10"/>
    <p:sldLayoutId id="2147494810"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panose="05000000000000000000" pitchFamily="2" charset="2"/>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panose="05000000000000000000" pitchFamily="2" charset="2"/>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1E8EE165-64B8-463A-AB1F-8BACAE1B8444}"/>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9B619F58-6719-46BA-B323-8BC5CCFA30A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7AD4FC-31AC-4BC9-AC87-2D9FD033054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806880E-5E03-4B66-B755-2EA2954268B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BB9B93E1-55A1-4036-9934-41CEC457537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C657F3E1-EE64-44BE-8690-426621EE506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11" r:id="rId1"/>
    <p:sldLayoutId id="2147494812" r:id="rId2"/>
    <p:sldLayoutId id="2147494813" r:id="rId3"/>
    <p:sldLayoutId id="2147494814" r:id="rId4"/>
    <p:sldLayoutId id="2147494815" r:id="rId5"/>
    <p:sldLayoutId id="2147494816" r:id="rId6"/>
    <p:sldLayoutId id="2147494817" r:id="rId7"/>
    <p:sldLayoutId id="2147494818" r:id="rId8"/>
    <p:sldLayoutId id="2147494819" r:id="rId9"/>
    <p:sldLayoutId id="2147494820" r:id="rId10"/>
    <p:sldLayoutId id="2147494821" r:id="rId11"/>
    <p:sldLayoutId id="2147494822" r:id="rId12"/>
    <p:sldLayoutId id="21474948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FC6D6D21-D4BB-47CF-81B4-A107BEF87D67}"/>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B4339E51-27DC-40BA-95D6-DCAB65BA69A9}"/>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6657393B-0A6F-4979-855F-E3663D727FF8}"/>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rebuchet MS" pitchFamily="-112" charset="0"/>
                <a:ea typeface="+mn-ea"/>
                <a:cs typeface="+mn-cs"/>
              </a:defRPr>
            </a:lvl1pPr>
          </a:lstStyle>
          <a:p>
            <a:pPr>
              <a:defRPr/>
            </a:pPr>
            <a:endParaRPr lang="en-US"/>
          </a:p>
        </p:txBody>
      </p:sp>
      <p:sp>
        <p:nvSpPr>
          <p:cNvPr id="379909" name="Rectangle 5">
            <a:extLst>
              <a:ext uri="{FF2B5EF4-FFF2-40B4-BE49-F238E27FC236}">
                <a16:creationId xmlns:a16="http://schemas.microsoft.com/office/drawing/2014/main" id="{32AB581C-74FB-49CA-B54A-7CC1D9D8E337}"/>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112" charset="0"/>
                <a:ea typeface="+mn-ea"/>
                <a:cs typeface="+mn-cs"/>
              </a:defRPr>
            </a:lvl1pPr>
          </a:lstStyle>
          <a:p>
            <a:pPr>
              <a:defRPr/>
            </a:pPr>
            <a:endParaRPr lang="en-US"/>
          </a:p>
        </p:txBody>
      </p:sp>
      <p:sp>
        <p:nvSpPr>
          <p:cNvPr id="379910" name="Rectangle 6">
            <a:extLst>
              <a:ext uri="{FF2B5EF4-FFF2-40B4-BE49-F238E27FC236}">
                <a16:creationId xmlns:a16="http://schemas.microsoft.com/office/drawing/2014/main" id="{EDAF45CF-528B-444A-981B-67ED63B59FE2}"/>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C1449188-5927-4E3E-BC9B-353B877B39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24" r:id="rId1"/>
    <p:sldLayoutId id="2147494825" r:id="rId2"/>
    <p:sldLayoutId id="2147494826" r:id="rId3"/>
    <p:sldLayoutId id="2147494827" r:id="rId4"/>
    <p:sldLayoutId id="2147494828" r:id="rId5"/>
    <p:sldLayoutId id="2147494829" r:id="rId6"/>
    <p:sldLayoutId id="2147494830" r:id="rId7"/>
    <p:sldLayoutId id="2147494831" r:id="rId8"/>
    <p:sldLayoutId id="2147494832" r:id="rId9"/>
    <p:sldLayoutId id="2147494833" r:id="rId10"/>
    <p:sldLayoutId id="21474948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AE32C66C-92D6-4F8B-8D11-B2C01EA2791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0899" name="Rectangle 3">
            <a:extLst>
              <a:ext uri="{FF2B5EF4-FFF2-40B4-BE49-F238E27FC236}">
                <a16:creationId xmlns:a16="http://schemas.microsoft.com/office/drawing/2014/main" id="{BCCE1694-C1B6-4453-BFDB-4CAC207AE2E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60" name="Rectangle 4">
            <a:extLst>
              <a:ext uri="{FF2B5EF4-FFF2-40B4-BE49-F238E27FC236}">
                <a16:creationId xmlns:a16="http://schemas.microsoft.com/office/drawing/2014/main" id="{D7B2383A-82B2-47E4-ABC3-F67D07233DC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28" charset="0"/>
                <a:ea typeface="+mn-ea"/>
                <a:cs typeface="+mn-cs"/>
              </a:defRPr>
            </a:lvl1pPr>
          </a:lstStyle>
          <a:p>
            <a:pPr>
              <a:defRPr/>
            </a:pPr>
            <a:endParaRPr lang="en-US"/>
          </a:p>
        </p:txBody>
      </p:sp>
      <p:sp>
        <p:nvSpPr>
          <p:cNvPr id="480261" name="Rectangle 5">
            <a:extLst>
              <a:ext uri="{FF2B5EF4-FFF2-40B4-BE49-F238E27FC236}">
                <a16:creationId xmlns:a16="http://schemas.microsoft.com/office/drawing/2014/main" id="{F31E3C21-0D0D-4A29-AA18-228A98D3768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a:defRPr/>
            </a:pPr>
            <a:endParaRPr lang="en-US"/>
          </a:p>
        </p:txBody>
      </p:sp>
      <p:sp>
        <p:nvSpPr>
          <p:cNvPr id="480262" name="Rectangle 6">
            <a:extLst>
              <a:ext uri="{FF2B5EF4-FFF2-40B4-BE49-F238E27FC236}">
                <a16:creationId xmlns:a16="http://schemas.microsoft.com/office/drawing/2014/main" id="{E51F48DB-E331-435B-AB33-7C9C615EFA2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defRPr>
            </a:lvl1pPr>
          </a:lstStyle>
          <a:p>
            <a:fld id="{D1D6F4D8-9A6C-4920-9D5D-C97D7DECC96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5" r:id="rId1"/>
    <p:sldLayoutId id="2147494836" r:id="rId2"/>
    <p:sldLayoutId id="2147494837" r:id="rId3"/>
    <p:sldLayoutId id="2147494838" r:id="rId4"/>
    <p:sldLayoutId id="2147494839" r:id="rId5"/>
    <p:sldLayoutId id="2147494840" r:id="rId6"/>
    <p:sldLayoutId id="2147494841" r:id="rId7"/>
    <p:sldLayoutId id="2147494842" r:id="rId8"/>
    <p:sldLayoutId id="2147494843" r:id="rId9"/>
    <p:sldLayoutId id="2147494844" r:id="rId10"/>
    <p:sldLayoutId id="21474948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107C4C84-CEEC-4130-AF56-D03FCC85C21A}"/>
              </a:ext>
            </a:extLst>
          </p:cNvPr>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a:extLst>
              <a:ext uri="{FF2B5EF4-FFF2-40B4-BE49-F238E27FC236}">
                <a16:creationId xmlns:a16="http://schemas.microsoft.com/office/drawing/2014/main" id="{21997059-04E0-4D18-974C-0CBAB7BA1789}"/>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a:extLst>
              <a:ext uri="{FF2B5EF4-FFF2-40B4-BE49-F238E27FC236}">
                <a16:creationId xmlns:a16="http://schemas.microsoft.com/office/drawing/2014/main" id="{C23C6226-4A5F-4988-9476-C15B11DD355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455685" name="Rectangle 5">
            <a:extLst>
              <a:ext uri="{FF2B5EF4-FFF2-40B4-BE49-F238E27FC236}">
                <a16:creationId xmlns:a16="http://schemas.microsoft.com/office/drawing/2014/main" id="{B5D9984C-20CC-4131-BF3D-14E8A9FAB68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455686" name="Rectangle 6">
            <a:extLst>
              <a:ext uri="{FF2B5EF4-FFF2-40B4-BE49-F238E27FC236}">
                <a16:creationId xmlns:a16="http://schemas.microsoft.com/office/drawing/2014/main" id="{3FEB7C8F-7FAC-4653-B989-1F6020B53DE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fld id="{BECC4D30-7008-4CE3-95D3-AC0EDFFEACA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46"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EA29348-C71A-4F72-BADC-67E850069C5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947" name="Rectangle 3">
            <a:extLst>
              <a:ext uri="{FF2B5EF4-FFF2-40B4-BE49-F238E27FC236}">
                <a16:creationId xmlns:a16="http://schemas.microsoft.com/office/drawing/2014/main" id="{16D472B9-D694-464D-BE50-C8A3D10BE6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95C4C20-5D15-4CD3-BB5B-3ABB1A4880F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a:defRPr/>
            </a:pPr>
            <a:endParaRPr lang="en-US"/>
          </a:p>
        </p:txBody>
      </p:sp>
      <p:sp>
        <p:nvSpPr>
          <p:cNvPr id="1029" name="Rectangle 5">
            <a:extLst>
              <a:ext uri="{FF2B5EF4-FFF2-40B4-BE49-F238E27FC236}">
                <a16:creationId xmlns:a16="http://schemas.microsoft.com/office/drawing/2014/main" id="{9541AA94-1A0A-42EC-AF49-B287AC9AEA9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a:defRPr/>
            </a:pPr>
            <a:endParaRPr lang="en-US"/>
          </a:p>
        </p:txBody>
      </p:sp>
      <p:sp>
        <p:nvSpPr>
          <p:cNvPr id="1030" name="Rectangle 6">
            <a:extLst>
              <a:ext uri="{FF2B5EF4-FFF2-40B4-BE49-F238E27FC236}">
                <a16:creationId xmlns:a16="http://schemas.microsoft.com/office/drawing/2014/main" id="{587C2DF5-BB16-411C-A26E-B2184266775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D09A1D7-B0C0-4451-A4EE-B65C51EF89B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47"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025B9A3C-711B-4FCB-843E-97392058AED9}"/>
              </a:ext>
            </a:extLst>
          </p:cNvPr>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a:extLst>
              <a:ext uri="{FF2B5EF4-FFF2-40B4-BE49-F238E27FC236}">
                <a16:creationId xmlns:a16="http://schemas.microsoft.com/office/drawing/2014/main" id="{678BF4E0-8A87-4EE9-B911-3EFBCEE3B69C}"/>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a:extLst>
              <a:ext uri="{FF2B5EF4-FFF2-40B4-BE49-F238E27FC236}">
                <a16:creationId xmlns:a16="http://schemas.microsoft.com/office/drawing/2014/main" id="{D04E6E7E-3757-417C-9CEE-0E4E3A459DBB}"/>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ahoma" charset="0"/>
                <a:ea typeface="ＭＳ Ｐゴシック" charset="0"/>
              </a:defRPr>
            </a:lvl1pPr>
          </a:lstStyle>
          <a:p>
            <a:pPr>
              <a:defRPr/>
            </a:pPr>
            <a:endParaRPr lang="en-US"/>
          </a:p>
        </p:txBody>
      </p:sp>
      <p:sp>
        <p:nvSpPr>
          <p:cNvPr id="392197" name="Rectangle 5">
            <a:extLst>
              <a:ext uri="{FF2B5EF4-FFF2-40B4-BE49-F238E27FC236}">
                <a16:creationId xmlns:a16="http://schemas.microsoft.com/office/drawing/2014/main" id="{D0CE9150-A386-4C8C-935D-DA3379204005}"/>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ahoma" charset="0"/>
                <a:ea typeface="ＭＳ Ｐゴシック" charset="0"/>
              </a:defRPr>
            </a:lvl1pPr>
          </a:lstStyle>
          <a:p>
            <a:pPr>
              <a:defRPr/>
            </a:pPr>
            <a:endParaRPr lang="en-US"/>
          </a:p>
        </p:txBody>
      </p:sp>
      <p:sp>
        <p:nvSpPr>
          <p:cNvPr id="392198" name="Rectangle 6">
            <a:extLst>
              <a:ext uri="{FF2B5EF4-FFF2-40B4-BE49-F238E27FC236}">
                <a16:creationId xmlns:a16="http://schemas.microsoft.com/office/drawing/2014/main" id="{4CF29ECF-98D8-4282-93CB-0182E926DFE7}"/>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Tahoma" panose="020B0604030504040204" pitchFamily="34" charset="0"/>
              </a:defRPr>
            </a:lvl1pPr>
          </a:lstStyle>
          <a:p>
            <a:fld id="{359BFAEF-BC4E-4A83-BA43-9349F65851C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85" r:id="rId1"/>
    <p:sldLayoutId id="2147494586" r:id="rId2"/>
    <p:sldLayoutId id="2147494587" r:id="rId3"/>
    <p:sldLayoutId id="2147494588" r:id="rId4"/>
    <p:sldLayoutId id="2147494589" r:id="rId5"/>
    <p:sldLayoutId id="2147494590" r:id="rId6"/>
    <p:sldLayoutId id="2147494591" r:id="rId7"/>
    <p:sldLayoutId id="2147494592" r:id="rId8"/>
    <p:sldLayoutId id="2147494593" r:id="rId9"/>
    <p:sldLayoutId id="2147494594" r:id="rId10"/>
    <p:sldLayoutId id="214749459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panose="020B060403050404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panose="020B0604030504040204" pitchFamily="34" charset="0"/>
        <a:buChar char="•"/>
        <a:defRPr sz="2400">
          <a:solidFill>
            <a:schemeClr val="tx1"/>
          </a:solidFill>
          <a:latin typeface="+mn-lt"/>
          <a:ea typeface="ＭＳ Ｐゴシック" pitchFamily="-107" charset="-128"/>
          <a:cs typeface="Geneva" pitchFamily="19" charset="-128"/>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Tahoma" panose="020B0604030504040204" pitchFamily="34" charset="0"/>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Font typeface="Tahoma" pitchFamily="-112"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12"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12"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12"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B6A3F83-4224-4578-B680-BE37CB04F50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3971" name="Rectangle 3">
            <a:extLst>
              <a:ext uri="{FF2B5EF4-FFF2-40B4-BE49-F238E27FC236}">
                <a16:creationId xmlns:a16="http://schemas.microsoft.com/office/drawing/2014/main" id="{1B318978-DB27-48B9-9311-E8DB1FE62B9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379CFA5D-CAD4-4D3A-903F-B241D1342C5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en-US"/>
          </a:p>
        </p:txBody>
      </p:sp>
      <p:sp>
        <p:nvSpPr>
          <p:cNvPr id="6149" name="Rectangle 5">
            <a:extLst>
              <a:ext uri="{FF2B5EF4-FFF2-40B4-BE49-F238E27FC236}">
                <a16:creationId xmlns:a16="http://schemas.microsoft.com/office/drawing/2014/main" id="{A775D331-23BA-486F-ABD9-5BEFBFC7612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en-US"/>
          </a:p>
        </p:txBody>
      </p:sp>
      <p:sp>
        <p:nvSpPr>
          <p:cNvPr id="6150" name="Rectangle 6">
            <a:extLst>
              <a:ext uri="{FF2B5EF4-FFF2-40B4-BE49-F238E27FC236}">
                <a16:creationId xmlns:a16="http://schemas.microsoft.com/office/drawing/2014/main" id="{A0A4FA75-DB23-4331-91BC-7DEC62A1865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BBDC62E8-29C3-45C6-A46C-08456187DD6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48" r:id="rId1"/>
    <p:sldLayoutId id="2147494849" r:id="rId2"/>
    <p:sldLayoutId id="2147494850" r:id="rId3"/>
    <p:sldLayoutId id="2147494851" r:id="rId4"/>
    <p:sldLayoutId id="2147494852" r:id="rId5"/>
    <p:sldLayoutId id="2147494853" r:id="rId6"/>
    <p:sldLayoutId id="2147494854" r:id="rId7"/>
    <p:sldLayoutId id="2147494855" r:id="rId8"/>
    <p:sldLayoutId id="2147494856" r:id="rId9"/>
    <p:sldLayoutId id="2147494857" r:id="rId10"/>
    <p:sldLayoutId id="214749485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pitchFamily="34"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pitchFamily="34"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pitchFamily="34"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pitchFamily="34"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994" name="Group 2">
            <a:extLst>
              <a:ext uri="{FF2B5EF4-FFF2-40B4-BE49-F238E27FC236}">
                <a16:creationId xmlns:a16="http://schemas.microsoft.com/office/drawing/2014/main" id="{F1568961-86DE-4AF0-8AD6-21FF33CD83D6}"/>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7F71DD64-1A53-4CE0-9A6D-358B7EF33162}"/>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692A2BA9-4363-4258-B811-11E0BB9417B0}"/>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F148ABFB-D733-4AA5-937F-54D11BA1A8EF}"/>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3638F65B-C997-4C8F-8681-239813641B54}"/>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85004" name="Oval 7">
              <a:extLst>
                <a:ext uri="{FF2B5EF4-FFF2-40B4-BE49-F238E27FC236}">
                  <a16:creationId xmlns:a16="http://schemas.microsoft.com/office/drawing/2014/main" id="{550B8795-F9E6-4C82-913B-8900FE5DC27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latin typeface="Times New Roman" pitchFamily="18" charset="0"/>
              </a:endParaRPr>
            </a:p>
          </p:txBody>
        </p:sp>
        <p:sp>
          <p:nvSpPr>
            <p:cNvPr id="85005" name="Oval 8">
              <a:extLst>
                <a:ext uri="{FF2B5EF4-FFF2-40B4-BE49-F238E27FC236}">
                  <a16:creationId xmlns:a16="http://schemas.microsoft.com/office/drawing/2014/main" id="{518480D2-377E-4F3D-9049-C75F1D7B023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latin typeface="Times New Roman" pitchFamily="18" charset="0"/>
              </a:endParaRPr>
            </a:p>
          </p:txBody>
        </p:sp>
        <p:sp>
          <p:nvSpPr>
            <p:cNvPr id="85006" name="Oval 9">
              <a:extLst>
                <a:ext uri="{FF2B5EF4-FFF2-40B4-BE49-F238E27FC236}">
                  <a16:creationId xmlns:a16="http://schemas.microsoft.com/office/drawing/2014/main" id="{5417D286-03C0-4D7B-87E4-55B3341A637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latin typeface="Times New Roman" pitchFamily="18" charset="0"/>
              </a:endParaRPr>
            </a:p>
          </p:txBody>
        </p:sp>
      </p:grpSp>
      <p:sp>
        <p:nvSpPr>
          <p:cNvPr id="329738" name="Rectangle 10">
            <a:extLst>
              <a:ext uri="{FF2B5EF4-FFF2-40B4-BE49-F238E27FC236}">
                <a16:creationId xmlns:a16="http://schemas.microsoft.com/office/drawing/2014/main" id="{7DDA2D3A-E32E-4A60-ABDE-8645DB6E24D6}"/>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5D6126BF-D842-49AB-9595-1D1849971D24}"/>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30D048EC-904E-4F58-A3E5-36B4B6D9AD2E}"/>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156E6BDB-2197-4A13-8E4A-8D41D001CC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C6C06144-C237-4697-A8FC-DF9F6B22A2F6}"/>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C606C4CD-A818-4C8D-9BE2-CC80EB9538F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26" r:id="rId1"/>
    <p:sldLayoutId id="2147494527" r:id="rId2"/>
    <p:sldLayoutId id="2147494528" r:id="rId3"/>
    <p:sldLayoutId id="2147494529" r:id="rId4"/>
    <p:sldLayoutId id="2147494530" r:id="rId5"/>
    <p:sldLayoutId id="2147494531" r:id="rId6"/>
    <p:sldLayoutId id="2147494532" r:id="rId7"/>
    <p:sldLayoutId id="2147494533" r:id="rId8"/>
    <p:sldLayoutId id="2147494534" r:id="rId9"/>
    <p:sldLayoutId id="2147494535" r:id="rId10"/>
    <p:sldLayoutId id="214749453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8F4C7AB-1B45-409D-B718-22444C03CD0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19" name="Rectangle 3">
            <a:extLst>
              <a:ext uri="{FF2B5EF4-FFF2-40B4-BE49-F238E27FC236}">
                <a16:creationId xmlns:a16="http://schemas.microsoft.com/office/drawing/2014/main" id="{18806E8F-336B-41D9-911D-EB3810251EC0}"/>
              </a:ext>
            </a:extLst>
          </p:cNvPr>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2436" name="Rectangle 4">
            <a:extLst>
              <a:ext uri="{FF2B5EF4-FFF2-40B4-BE49-F238E27FC236}">
                <a16:creationId xmlns:a16="http://schemas.microsoft.com/office/drawing/2014/main" id="{15402334-7521-4294-AEBB-1D660368B45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pitchFamily="-112" charset="0"/>
                <a:ea typeface="+mn-ea"/>
                <a:cs typeface="+mn-cs"/>
              </a:defRPr>
            </a:lvl1pPr>
          </a:lstStyle>
          <a:p>
            <a:pPr>
              <a:defRPr/>
            </a:pPr>
            <a:endParaRPr lang="en-US"/>
          </a:p>
        </p:txBody>
      </p:sp>
      <p:sp>
        <p:nvSpPr>
          <p:cNvPr id="402437" name="Rectangle 5">
            <a:extLst>
              <a:ext uri="{FF2B5EF4-FFF2-40B4-BE49-F238E27FC236}">
                <a16:creationId xmlns:a16="http://schemas.microsoft.com/office/drawing/2014/main" id="{70C0972E-7F13-4AA0-8E74-7BD538A64F4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pitchFamily="-112" charset="0"/>
                <a:ea typeface="+mn-ea"/>
                <a:cs typeface="+mn-cs"/>
              </a:defRPr>
            </a:lvl1pPr>
          </a:lstStyle>
          <a:p>
            <a:pPr>
              <a:defRPr/>
            </a:pPr>
            <a:endParaRPr lang="en-US"/>
          </a:p>
        </p:txBody>
      </p:sp>
      <p:sp>
        <p:nvSpPr>
          <p:cNvPr id="402438" name="Rectangle 6">
            <a:extLst>
              <a:ext uri="{FF2B5EF4-FFF2-40B4-BE49-F238E27FC236}">
                <a16:creationId xmlns:a16="http://schemas.microsoft.com/office/drawing/2014/main" id="{C4DBE31E-F308-410B-A335-2F4B6B3BCC5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anose="020B0502020202020204" pitchFamily="34" charset="0"/>
                <a:ea typeface="Osaka"/>
              </a:defRPr>
            </a:lvl1pPr>
          </a:lstStyle>
          <a:p>
            <a:fld id="{68D481F9-1919-4CCD-86EC-CCAC51BBF01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59" r:id="rId1"/>
    <p:sldLayoutId id="2147494860" r:id="rId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7042" name="Group 2">
            <a:extLst>
              <a:ext uri="{FF2B5EF4-FFF2-40B4-BE49-F238E27FC236}">
                <a16:creationId xmlns:a16="http://schemas.microsoft.com/office/drawing/2014/main" id="{6D514732-BBA9-4AD2-9ACB-F54EE70BB03E}"/>
              </a:ext>
            </a:extLst>
          </p:cNvPr>
          <p:cNvGrpSpPr>
            <a:grpSpLocks/>
          </p:cNvGrpSpPr>
          <p:nvPr/>
        </p:nvGrpSpPr>
        <p:grpSpPr bwMode="auto">
          <a:xfrm>
            <a:off x="3800475" y="1789113"/>
            <a:ext cx="5340350" cy="5056187"/>
            <a:chOff x="2394" y="1127"/>
            <a:chExt cx="3364" cy="3185"/>
          </a:xfrm>
        </p:grpSpPr>
        <p:sp>
          <p:nvSpPr>
            <p:cNvPr id="16387" name="Rectangle 3">
              <a:extLst>
                <a:ext uri="{FF2B5EF4-FFF2-40B4-BE49-F238E27FC236}">
                  <a16:creationId xmlns:a16="http://schemas.microsoft.com/office/drawing/2014/main" id="{C42444CF-F3D1-443F-8E0F-6F8221290151}"/>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88" name="Oval 4">
              <a:extLst>
                <a:ext uri="{FF2B5EF4-FFF2-40B4-BE49-F238E27FC236}">
                  <a16:creationId xmlns:a16="http://schemas.microsoft.com/office/drawing/2014/main" id="{588D7FAF-21A6-4AF8-A95C-CC7FDE5B5D90}"/>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a typeface="+mn-ea"/>
              </a:endParaRPr>
            </a:p>
          </p:txBody>
        </p:sp>
        <p:sp>
          <p:nvSpPr>
            <p:cNvPr id="16389" name="Rectangle 5">
              <a:extLst>
                <a:ext uri="{FF2B5EF4-FFF2-40B4-BE49-F238E27FC236}">
                  <a16:creationId xmlns:a16="http://schemas.microsoft.com/office/drawing/2014/main" id="{9EAE8200-3318-4E11-8772-C533C378E03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0" name="Freeform 6">
              <a:extLst>
                <a:ext uri="{FF2B5EF4-FFF2-40B4-BE49-F238E27FC236}">
                  <a16:creationId xmlns:a16="http://schemas.microsoft.com/office/drawing/2014/main" id="{E3E7F4FD-6EA5-48B1-B344-2E26DF7E33E3}"/>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391" name="Rectangle 7">
              <a:extLst>
                <a:ext uri="{FF2B5EF4-FFF2-40B4-BE49-F238E27FC236}">
                  <a16:creationId xmlns:a16="http://schemas.microsoft.com/office/drawing/2014/main" id="{08FABA1C-6480-4DBD-9B8D-D39246782DF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2" name="Rectangle 8">
              <a:extLst>
                <a:ext uri="{FF2B5EF4-FFF2-40B4-BE49-F238E27FC236}">
                  <a16:creationId xmlns:a16="http://schemas.microsoft.com/office/drawing/2014/main" id="{EFD02171-CD14-4CD9-8B62-17138ADF5B6B}"/>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3" name="Rectangle 9">
              <a:extLst>
                <a:ext uri="{FF2B5EF4-FFF2-40B4-BE49-F238E27FC236}">
                  <a16:creationId xmlns:a16="http://schemas.microsoft.com/office/drawing/2014/main" id="{CBF6EE0B-6734-46D0-92BE-3F0265B23F43}"/>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4" name="Rectangle 10">
              <a:extLst>
                <a:ext uri="{FF2B5EF4-FFF2-40B4-BE49-F238E27FC236}">
                  <a16:creationId xmlns:a16="http://schemas.microsoft.com/office/drawing/2014/main" id="{792654BF-29E5-4E8E-823F-442FCAD5B837}"/>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5" name="Rectangle 11">
              <a:extLst>
                <a:ext uri="{FF2B5EF4-FFF2-40B4-BE49-F238E27FC236}">
                  <a16:creationId xmlns:a16="http://schemas.microsoft.com/office/drawing/2014/main" id="{1E506E20-9D2B-4A4E-A442-13718B7C17B6}"/>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6" name="Freeform 12">
              <a:extLst>
                <a:ext uri="{FF2B5EF4-FFF2-40B4-BE49-F238E27FC236}">
                  <a16:creationId xmlns:a16="http://schemas.microsoft.com/office/drawing/2014/main" id="{48A659F6-B840-4522-A12F-D6A3364EE5FD}"/>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397" name="Freeform 13">
              <a:extLst>
                <a:ext uri="{FF2B5EF4-FFF2-40B4-BE49-F238E27FC236}">
                  <a16:creationId xmlns:a16="http://schemas.microsoft.com/office/drawing/2014/main" id="{EC5D637F-5EDE-4A38-AC2B-A4A2E30AE3D8}"/>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398" name="Freeform 14">
              <a:extLst>
                <a:ext uri="{FF2B5EF4-FFF2-40B4-BE49-F238E27FC236}">
                  <a16:creationId xmlns:a16="http://schemas.microsoft.com/office/drawing/2014/main" id="{EB12B4DE-A51A-4EFA-8C7B-DE0711E081D5}"/>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399" name="Freeform 15">
              <a:extLst>
                <a:ext uri="{FF2B5EF4-FFF2-40B4-BE49-F238E27FC236}">
                  <a16:creationId xmlns:a16="http://schemas.microsoft.com/office/drawing/2014/main" id="{A5186430-3019-400D-B9DB-D73E84F9BA68}"/>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0" name="Freeform 16">
              <a:extLst>
                <a:ext uri="{FF2B5EF4-FFF2-40B4-BE49-F238E27FC236}">
                  <a16:creationId xmlns:a16="http://schemas.microsoft.com/office/drawing/2014/main" id="{9510A40D-AB13-4E84-8D91-4A7E748220C9}"/>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1" name="Freeform 17">
              <a:extLst>
                <a:ext uri="{FF2B5EF4-FFF2-40B4-BE49-F238E27FC236}">
                  <a16:creationId xmlns:a16="http://schemas.microsoft.com/office/drawing/2014/main" id="{1BBF93B1-CBCA-47C8-877B-44756E5CE82A}"/>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2" name="Freeform 18">
              <a:extLst>
                <a:ext uri="{FF2B5EF4-FFF2-40B4-BE49-F238E27FC236}">
                  <a16:creationId xmlns:a16="http://schemas.microsoft.com/office/drawing/2014/main" id="{5FE7D638-3641-4CEA-9E17-E9E17B9DE80A}"/>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3" name="Freeform 19">
              <a:extLst>
                <a:ext uri="{FF2B5EF4-FFF2-40B4-BE49-F238E27FC236}">
                  <a16:creationId xmlns:a16="http://schemas.microsoft.com/office/drawing/2014/main" id="{625AF619-42FC-4F89-B030-6847091DF310}"/>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4" name="Freeform 20">
              <a:extLst>
                <a:ext uri="{FF2B5EF4-FFF2-40B4-BE49-F238E27FC236}">
                  <a16:creationId xmlns:a16="http://schemas.microsoft.com/office/drawing/2014/main" id="{BA838A4F-00BB-48F2-A86B-7F4FCE50F48C}"/>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5" name="Freeform 21">
              <a:extLst>
                <a:ext uri="{FF2B5EF4-FFF2-40B4-BE49-F238E27FC236}">
                  <a16:creationId xmlns:a16="http://schemas.microsoft.com/office/drawing/2014/main" id="{CF1BAF60-FB3C-4856-93B0-BD482F57C6C9}"/>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6" name="Freeform 22">
              <a:extLst>
                <a:ext uri="{FF2B5EF4-FFF2-40B4-BE49-F238E27FC236}">
                  <a16:creationId xmlns:a16="http://schemas.microsoft.com/office/drawing/2014/main" id="{2CA1A1F1-E4C3-466F-A438-25A55C98A4C1}"/>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7" name="Freeform 23">
              <a:extLst>
                <a:ext uri="{FF2B5EF4-FFF2-40B4-BE49-F238E27FC236}">
                  <a16:creationId xmlns:a16="http://schemas.microsoft.com/office/drawing/2014/main" id="{BC7D4603-B34A-4B78-8E58-DF15EF89B4D6}"/>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8" name="Freeform 24">
              <a:extLst>
                <a:ext uri="{FF2B5EF4-FFF2-40B4-BE49-F238E27FC236}">
                  <a16:creationId xmlns:a16="http://schemas.microsoft.com/office/drawing/2014/main" id="{C55083A2-3201-4704-9D24-E43EFA6935B4}"/>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9" name="Freeform 25">
              <a:extLst>
                <a:ext uri="{FF2B5EF4-FFF2-40B4-BE49-F238E27FC236}">
                  <a16:creationId xmlns:a16="http://schemas.microsoft.com/office/drawing/2014/main" id="{D3A33FBB-18B3-4596-8DB8-EE0CFBBBAC87}"/>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10" name="Freeform 26">
              <a:extLst>
                <a:ext uri="{FF2B5EF4-FFF2-40B4-BE49-F238E27FC236}">
                  <a16:creationId xmlns:a16="http://schemas.microsoft.com/office/drawing/2014/main" id="{020AB4EB-A9A0-4A51-BEF0-C93A73535D38}"/>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11" name="Oval 27">
              <a:extLst>
                <a:ext uri="{FF2B5EF4-FFF2-40B4-BE49-F238E27FC236}">
                  <a16:creationId xmlns:a16="http://schemas.microsoft.com/office/drawing/2014/main" id="{D597FA96-4B81-452A-9B84-0599DD723C4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ahoma" pitchFamily="19" charset="-52"/>
                <a:ea typeface="+mn-ea"/>
              </a:endParaRPr>
            </a:p>
          </p:txBody>
        </p:sp>
        <p:sp>
          <p:nvSpPr>
            <p:cNvPr id="16412" name="Oval 28">
              <a:extLst>
                <a:ext uri="{FF2B5EF4-FFF2-40B4-BE49-F238E27FC236}">
                  <a16:creationId xmlns:a16="http://schemas.microsoft.com/office/drawing/2014/main" id="{6766BBE3-2CAA-481D-BBFC-60A2F95B31E4}"/>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a typeface="+mn-ea"/>
              </a:endParaRPr>
            </a:p>
          </p:txBody>
        </p:sp>
        <p:sp>
          <p:nvSpPr>
            <p:cNvPr id="16413" name="Oval 29">
              <a:extLst>
                <a:ext uri="{FF2B5EF4-FFF2-40B4-BE49-F238E27FC236}">
                  <a16:creationId xmlns:a16="http://schemas.microsoft.com/office/drawing/2014/main" id="{1746315F-EBED-4C39-8931-71A48D1FA242}"/>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ahoma" pitchFamily="19" charset="-52"/>
                <a:ea typeface="+mn-ea"/>
              </a:endParaRPr>
            </a:p>
          </p:txBody>
        </p:sp>
        <p:sp>
          <p:nvSpPr>
            <p:cNvPr id="16414" name="Freeform 30">
              <a:extLst>
                <a:ext uri="{FF2B5EF4-FFF2-40B4-BE49-F238E27FC236}">
                  <a16:creationId xmlns:a16="http://schemas.microsoft.com/office/drawing/2014/main" id="{EFA1AEEC-F268-4CD9-9C14-6D82F2844252}"/>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15" name="Freeform 31">
              <a:extLst>
                <a:ext uri="{FF2B5EF4-FFF2-40B4-BE49-F238E27FC236}">
                  <a16:creationId xmlns:a16="http://schemas.microsoft.com/office/drawing/2014/main" id="{2F19525E-5D9D-498F-B80F-4867AE111CAC}"/>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16" name="Rectangle 32">
              <a:extLst>
                <a:ext uri="{FF2B5EF4-FFF2-40B4-BE49-F238E27FC236}">
                  <a16:creationId xmlns:a16="http://schemas.microsoft.com/office/drawing/2014/main" id="{0B873347-7B7B-4A60-8CF5-A369149DE7D0}"/>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417" name="Rectangle 33">
              <a:extLst>
                <a:ext uri="{FF2B5EF4-FFF2-40B4-BE49-F238E27FC236}">
                  <a16:creationId xmlns:a16="http://schemas.microsoft.com/office/drawing/2014/main" id="{5E3D8787-9D0E-4BEA-A774-9898E20AEA3E}"/>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418" name="AutoShape 34">
              <a:extLst>
                <a:ext uri="{FF2B5EF4-FFF2-40B4-BE49-F238E27FC236}">
                  <a16:creationId xmlns:a16="http://schemas.microsoft.com/office/drawing/2014/main" id="{B0B345C2-3F06-4915-BC37-555397DE0088}"/>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a typeface="+mn-ea"/>
              </a:endParaRPr>
            </a:p>
          </p:txBody>
        </p:sp>
        <p:sp>
          <p:nvSpPr>
            <p:cNvPr id="16419" name="Freeform 35">
              <a:extLst>
                <a:ext uri="{FF2B5EF4-FFF2-40B4-BE49-F238E27FC236}">
                  <a16:creationId xmlns:a16="http://schemas.microsoft.com/office/drawing/2014/main" id="{C5379CB4-92C2-47DF-8329-578C4E6797A6}"/>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20" name="Freeform 36">
              <a:extLst>
                <a:ext uri="{FF2B5EF4-FFF2-40B4-BE49-F238E27FC236}">
                  <a16:creationId xmlns:a16="http://schemas.microsoft.com/office/drawing/2014/main" id="{C9526CC7-898F-4F70-822E-62A82C70555D}"/>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mn-ea"/>
              </a:endParaRPr>
            </a:p>
          </p:txBody>
        </p:sp>
      </p:grpSp>
      <p:sp>
        <p:nvSpPr>
          <p:cNvPr id="16421" name="Rectangle 37">
            <a:extLst>
              <a:ext uri="{FF2B5EF4-FFF2-40B4-BE49-F238E27FC236}">
                <a16:creationId xmlns:a16="http://schemas.microsoft.com/office/drawing/2014/main" id="{58EBD5C6-039A-43BB-849B-77F835AEA30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a:extLst>
              <a:ext uri="{FF2B5EF4-FFF2-40B4-BE49-F238E27FC236}">
                <a16:creationId xmlns:a16="http://schemas.microsoft.com/office/drawing/2014/main" id="{3289E2FA-BD7D-4AEF-B783-464DFB6693AB}"/>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a:extLst>
              <a:ext uri="{FF2B5EF4-FFF2-40B4-BE49-F238E27FC236}">
                <a16:creationId xmlns:a16="http://schemas.microsoft.com/office/drawing/2014/main" id="{8B6073A0-8A45-4678-A555-55E77ABEA6BE}"/>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a:extLst>
              <a:ext uri="{FF2B5EF4-FFF2-40B4-BE49-F238E27FC236}">
                <a16:creationId xmlns:a16="http://schemas.microsoft.com/office/drawing/2014/main" id="{7A80E026-DE15-44F2-A8F4-3A64690D2074}"/>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a:extLst>
              <a:ext uri="{FF2B5EF4-FFF2-40B4-BE49-F238E27FC236}">
                <a16:creationId xmlns:a16="http://schemas.microsoft.com/office/drawing/2014/main" id="{3B9ADDF5-2BAD-4BDE-A209-15266BBFA559}"/>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defRPr>
            </a:lvl1pPr>
          </a:lstStyle>
          <a:p>
            <a:fld id="{63825123-C159-474E-890D-6D02C1E2520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61" r:id="rId1"/>
    <p:sldLayoutId id="2147494862"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2EB8E43-A73B-4342-AC12-9308D7167178}"/>
              </a:ext>
            </a:extLst>
          </p:cNvPr>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6D766084-1473-4695-B18F-8E3CA07F30A4}"/>
              </a:ext>
            </a:extLst>
          </p:cNvPr>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charset="0"/>
                <a:ea typeface="+mn-ea"/>
                <a:cs typeface="+mn-cs"/>
              </a:defRPr>
            </a:lvl1pPr>
          </a:lstStyle>
          <a:p>
            <a:pPr>
              <a:defRPr/>
            </a:pPr>
            <a:endParaRPr lang="en-US"/>
          </a:p>
        </p:txBody>
      </p:sp>
      <p:sp>
        <p:nvSpPr>
          <p:cNvPr id="6148" name="Rectangle 4">
            <a:extLst>
              <a:ext uri="{FF2B5EF4-FFF2-40B4-BE49-F238E27FC236}">
                <a16:creationId xmlns:a16="http://schemas.microsoft.com/office/drawing/2014/main" id="{DC098C97-B531-4253-AB2C-A5D3EF7CC130}"/>
              </a:ext>
            </a:extLst>
          </p:cNvPr>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charset="0"/>
                <a:ea typeface="+mn-ea"/>
                <a:cs typeface="+mn-cs"/>
              </a:defRPr>
            </a:lvl1pPr>
          </a:lstStyle>
          <a:p>
            <a:pPr>
              <a:defRPr/>
            </a:pPr>
            <a:endParaRPr lang="en-US"/>
          </a:p>
        </p:txBody>
      </p:sp>
      <p:sp>
        <p:nvSpPr>
          <p:cNvPr id="6149" name="Rectangle 5">
            <a:extLst>
              <a:ext uri="{FF2B5EF4-FFF2-40B4-BE49-F238E27FC236}">
                <a16:creationId xmlns:a16="http://schemas.microsoft.com/office/drawing/2014/main" id="{857E6B29-1D7D-41C6-BB90-AC6E02B2EA8A}"/>
              </a:ext>
            </a:extLst>
          </p:cNvPr>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panose="02020603050405020304" pitchFamily="18" charset="0"/>
              </a:defRPr>
            </a:lvl1pPr>
          </a:lstStyle>
          <a:p>
            <a:fld id="{05A8DCA0-F5A9-4E44-BA6A-9D09C9FD537E}" type="slidenum">
              <a:rPr lang="en-US" altLang="en-US"/>
              <a:pPr/>
              <a:t>‹#›</a:t>
            </a:fld>
            <a:endParaRPr lang="en-US" altLang="en-US"/>
          </a:p>
        </p:txBody>
      </p:sp>
      <p:pic>
        <p:nvPicPr>
          <p:cNvPr id="88070" name="Picture 6" descr="strtegic1">
            <a:extLst>
              <a:ext uri="{FF2B5EF4-FFF2-40B4-BE49-F238E27FC236}">
                <a16:creationId xmlns:a16="http://schemas.microsoft.com/office/drawing/2014/main" id="{DDBE3B03-0968-400A-907A-447192BD72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Rectangle 7">
            <a:extLst>
              <a:ext uri="{FF2B5EF4-FFF2-40B4-BE49-F238E27FC236}">
                <a16:creationId xmlns:a16="http://schemas.microsoft.com/office/drawing/2014/main" id="{7F74909A-AE7B-4DA4-BEE7-5E4C9A977AB0}"/>
              </a:ext>
            </a:extLst>
          </p:cNvPr>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3" r:id="rId1"/>
    <p:sldLayoutId id="2147494864" r:id="rId2"/>
    <p:sldLayoutId id="2147494865" r:id="rId3"/>
    <p:sldLayoutId id="2147494866" r:id="rId4"/>
    <p:sldLayoutId id="2147494867" r:id="rId5"/>
    <p:sldLayoutId id="2147494868" r:id="rId6"/>
    <p:sldLayoutId id="2147494869" r:id="rId7"/>
    <p:sldLayoutId id="2147494870" r:id="rId8"/>
    <p:sldLayoutId id="2147494871" r:id="rId9"/>
    <p:sldLayoutId id="2147494872" r:id="rId10"/>
    <p:sldLayoutId id="214749487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a:extLst>
              <a:ext uri="{FF2B5EF4-FFF2-40B4-BE49-F238E27FC236}">
                <a16:creationId xmlns:a16="http://schemas.microsoft.com/office/drawing/2014/main" id="{27289793-A849-4CCD-87FB-C8DA8F181B5D}"/>
              </a:ext>
            </a:extLst>
          </p:cNvPr>
          <p:cNvGrpSpPr>
            <a:grpSpLocks/>
          </p:cNvGrpSpPr>
          <p:nvPr/>
        </p:nvGrpSpPr>
        <p:grpSpPr bwMode="auto">
          <a:xfrm>
            <a:off x="228600" y="228600"/>
            <a:ext cx="8686800" cy="5943600"/>
            <a:chOff x="144" y="144"/>
            <a:chExt cx="5472" cy="3744"/>
          </a:xfrm>
        </p:grpSpPr>
        <p:sp>
          <p:nvSpPr>
            <p:cNvPr id="89096" name="Rectangle 3">
              <a:extLst>
                <a:ext uri="{FF2B5EF4-FFF2-40B4-BE49-F238E27FC236}">
                  <a16:creationId xmlns:a16="http://schemas.microsoft.com/office/drawing/2014/main" id="{6A540E10-5C1E-4455-AB75-EB38088691EB}"/>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89097" name="Rectangle 4">
              <a:extLst>
                <a:ext uri="{FF2B5EF4-FFF2-40B4-BE49-F238E27FC236}">
                  <a16:creationId xmlns:a16="http://schemas.microsoft.com/office/drawing/2014/main" id="{E6FC9953-566E-482E-9EC3-8B73CE1EC42D}"/>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89098" name="Line 5">
              <a:extLst>
                <a:ext uri="{FF2B5EF4-FFF2-40B4-BE49-F238E27FC236}">
                  <a16:creationId xmlns:a16="http://schemas.microsoft.com/office/drawing/2014/main" id="{DB167213-7A9F-4196-BE8F-6E43C8621D8C}"/>
                </a:ext>
              </a:extLst>
            </p:cNvPr>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SG"/>
            </a:p>
          </p:txBody>
        </p:sp>
      </p:grpSp>
      <p:sp>
        <p:nvSpPr>
          <p:cNvPr id="89091" name="Rectangle 6">
            <a:extLst>
              <a:ext uri="{FF2B5EF4-FFF2-40B4-BE49-F238E27FC236}">
                <a16:creationId xmlns:a16="http://schemas.microsoft.com/office/drawing/2014/main" id="{9BA468DC-78E7-4513-9A3D-861368DDAC94}"/>
              </a:ext>
            </a:extLst>
          </p:cNvPr>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9092" name="Rectangle 7">
            <a:extLst>
              <a:ext uri="{FF2B5EF4-FFF2-40B4-BE49-F238E27FC236}">
                <a16:creationId xmlns:a16="http://schemas.microsoft.com/office/drawing/2014/main" id="{3DCB97E1-0AD0-4131-916F-2D2C3445B5AB}"/>
              </a:ext>
            </a:extLst>
          </p:cNvPr>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632" name="Rectangle 8">
            <a:extLst>
              <a:ext uri="{FF2B5EF4-FFF2-40B4-BE49-F238E27FC236}">
                <a16:creationId xmlns:a16="http://schemas.microsoft.com/office/drawing/2014/main" id="{3B871F61-857C-4020-A934-D90E8B0498F4}"/>
              </a:ext>
            </a:extLst>
          </p:cNvPr>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3" name="Rectangle 9">
            <a:extLst>
              <a:ext uri="{FF2B5EF4-FFF2-40B4-BE49-F238E27FC236}">
                <a16:creationId xmlns:a16="http://schemas.microsoft.com/office/drawing/2014/main" id="{452BF630-6B74-4501-A097-1D28A92B48BE}"/>
              </a:ext>
            </a:extLst>
          </p:cNvPr>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4" name="Rectangle 10">
            <a:extLst>
              <a:ext uri="{FF2B5EF4-FFF2-40B4-BE49-F238E27FC236}">
                <a16:creationId xmlns:a16="http://schemas.microsoft.com/office/drawing/2014/main" id="{E50A929D-6CBB-416B-9DB3-AE988EAAE5E3}"/>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358F22DB-7254-48B6-97D9-290D6311305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74" r:id="rId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CAA3271-6B10-44A1-ADF3-2758A3332970}"/>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0115" name="Rectangle 3">
            <a:extLst>
              <a:ext uri="{FF2B5EF4-FFF2-40B4-BE49-F238E27FC236}">
                <a16:creationId xmlns:a16="http://schemas.microsoft.com/office/drawing/2014/main" id="{38D024FF-32B4-434B-AD49-9D31230CF3A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875010-A2A5-4F9A-A87C-C576191D045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AC08BD0-D59E-4F36-8EAC-D63B2B3A7D3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83880ED-8D71-462E-9147-69C8F09987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789E7C03-EA76-4431-8062-380995625CF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75" r:id="rId1"/>
    <p:sldLayoutId id="2147494876" r:id="rId2"/>
    <p:sldLayoutId id="2147494877" r:id="rId3"/>
    <p:sldLayoutId id="2147494878" r:id="rId4"/>
    <p:sldLayoutId id="2147494879" r:id="rId5"/>
    <p:sldLayoutId id="2147494880" r:id="rId6"/>
    <p:sldLayoutId id="2147494881" r:id="rId7"/>
    <p:sldLayoutId id="2147494882" r:id="rId8"/>
    <p:sldLayoutId id="2147494883" r:id="rId9"/>
    <p:sldLayoutId id="2147494884" r:id="rId10"/>
    <p:sldLayoutId id="2147494885" r:id="rId11"/>
    <p:sldLayoutId id="2147494886" r:id="rId12"/>
    <p:sldLayoutId id="21474948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Title Placeholder 1">
            <a:extLst>
              <a:ext uri="{FF2B5EF4-FFF2-40B4-BE49-F238E27FC236}">
                <a16:creationId xmlns:a16="http://schemas.microsoft.com/office/drawing/2014/main" id="{85650303-2F45-4E37-B0D9-D343E8D89DA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1139" name="Text Placeholder 2">
            <a:extLst>
              <a:ext uri="{FF2B5EF4-FFF2-40B4-BE49-F238E27FC236}">
                <a16:creationId xmlns:a16="http://schemas.microsoft.com/office/drawing/2014/main" id="{0152A3C1-2E77-4205-AB7C-3869B2E466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A3F7CDC-D3F9-4590-AB1D-75C6AAA5203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Arial" charset="0"/>
              </a:defRPr>
            </a:lvl1pPr>
          </a:lstStyle>
          <a:p>
            <a:pPr>
              <a:defRPr/>
            </a:pPr>
            <a:fld id="{72A55B93-0EDA-4CAB-9612-3AD847EB2AB1}" type="datetimeFigureOut">
              <a:rPr lang="en-US"/>
              <a:pPr>
                <a:defRPr/>
              </a:pPr>
              <a:t>5/10/19</a:t>
            </a:fld>
            <a:endParaRPr lang="en-US"/>
          </a:p>
        </p:txBody>
      </p:sp>
      <p:sp>
        <p:nvSpPr>
          <p:cNvPr id="5" name="Footer Placeholder 4">
            <a:extLst>
              <a:ext uri="{FF2B5EF4-FFF2-40B4-BE49-F238E27FC236}">
                <a16:creationId xmlns:a16="http://schemas.microsoft.com/office/drawing/2014/main" id="{75BC4ACA-05DC-42FE-9009-1763D4E00B6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0455EA0-9FA8-4A92-B18F-162029FD31D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A0360450-4DA3-4008-9132-3D1F43366B8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88" r:id="rId1"/>
    <p:sldLayoutId id="2147494889" r:id="rId2"/>
    <p:sldLayoutId id="2147494890" r:id="rId3"/>
    <p:sldLayoutId id="2147494891" r:id="rId4"/>
    <p:sldLayoutId id="2147494892" r:id="rId5"/>
    <p:sldLayoutId id="2147494893" r:id="rId6"/>
    <p:sldLayoutId id="2147494894" r:id="rId7"/>
    <p:sldLayoutId id="2147494895" r:id="rId8"/>
    <p:sldLayoutId id="2147494896" r:id="rId9"/>
    <p:sldLayoutId id="2147494897" r:id="rId10"/>
    <p:sldLayoutId id="214749489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6A52F759-A23C-4559-A022-AA63B8017B42}"/>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E797AC80-BC19-4A93-BE20-C14D3B5CCA8B}"/>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E3DEBBD7-DE64-4DC0-956E-04A8A369F364}"/>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rebuchet MS" pitchFamily="-112" charset="0"/>
                <a:ea typeface="+mn-ea"/>
                <a:cs typeface="+mn-cs"/>
              </a:defRPr>
            </a:lvl1pPr>
          </a:lstStyle>
          <a:p>
            <a:pPr>
              <a:defRPr/>
            </a:pPr>
            <a:endParaRPr lang="en-US"/>
          </a:p>
        </p:txBody>
      </p:sp>
      <p:sp>
        <p:nvSpPr>
          <p:cNvPr id="379909" name="Rectangle 5">
            <a:extLst>
              <a:ext uri="{FF2B5EF4-FFF2-40B4-BE49-F238E27FC236}">
                <a16:creationId xmlns:a16="http://schemas.microsoft.com/office/drawing/2014/main" id="{7EE891E2-143F-46C6-9C1F-37A77917DF30}"/>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rebuchet MS" pitchFamily="-112" charset="0"/>
                <a:ea typeface="+mn-ea"/>
                <a:cs typeface="+mn-cs"/>
              </a:defRPr>
            </a:lvl1pPr>
          </a:lstStyle>
          <a:p>
            <a:pPr>
              <a:defRPr/>
            </a:pPr>
            <a:endParaRPr lang="en-US"/>
          </a:p>
        </p:txBody>
      </p:sp>
      <p:sp>
        <p:nvSpPr>
          <p:cNvPr id="379910" name="Rectangle 6">
            <a:extLst>
              <a:ext uri="{FF2B5EF4-FFF2-40B4-BE49-F238E27FC236}">
                <a16:creationId xmlns:a16="http://schemas.microsoft.com/office/drawing/2014/main" id="{7802212B-D150-4815-8094-B21600E47E76}"/>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rebuchet MS" panose="020B0603020202020204" pitchFamily="34" charset="0"/>
                <a:ea typeface="Osaka"/>
              </a:defRPr>
            </a:lvl1pPr>
          </a:lstStyle>
          <a:p>
            <a:fld id="{DD1226A9-6441-4AD4-8CA8-0E0B8400649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37" r:id="rId1"/>
    <p:sldLayoutId id="2147494538" r:id="rId2"/>
    <p:sldLayoutId id="2147494539" r:id="rId3"/>
    <p:sldLayoutId id="2147494540" r:id="rId4"/>
    <p:sldLayoutId id="2147494541" r:id="rId5"/>
    <p:sldLayoutId id="2147494542" r:id="rId6"/>
    <p:sldLayoutId id="2147494543" r:id="rId7"/>
    <p:sldLayoutId id="2147494544" r:id="rId8"/>
    <p:sldLayoutId id="2147494545" r:id="rId9"/>
    <p:sldLayoutId id="2147494546" r:id="rId10"/>
    <p:sldLayoutId id="21474945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AF9BE384-2D51-4FD0-A5EA-6BA7E399BBA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3187" name="Rectangle 3">
            <a:extLst>
              <a:ext uri="{FF2B5EF4-FFF2-40B4-BE49-F238E27FC236}">
                <a16:creationId xmlns:a16="http://schemas.microsoft.com/office/drawing/2014/main" id="{619F19EB-5934-47D6-BF06-883C3F87FFC0}"/>
              </a:ext>
            </a:extLst>
          </p:cNvPr>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2436" name="Rectangle 4">
            <a:extLst>
              <a:ext uri="{FF2B5EF4-FFF2-40B4-BE49-F238E27FC236}">
                <a16:creationId xmlns:a16="http://schemas.microsoft.com/office/drawing/2014/main" id="{17F27DEB-A146-46CE-A8FE-B6ABE068E1C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Century Gothic" pitchFamily="-112" charset="0"/>
                <a:ea typeface="+mn-ea"/>
                <a:cs typeface="+mn-cs"/>
              </a:defRPr>
            </a:lvl1pPr>
          </a:lstStyle>
          <a:p>
            <a:pPr>
              <a:defRPr/>
            </a:pPr>
            <a:endParaRPr lang="en-US"/>
          </a:p>
        </p:txBody>
      </p:sp>
      <p:sp>
        <p:nvSpPr>
          <p:cNvPr id="402437" name="Rectangle 5">
            <a:extLst>
              <a:ext uri="{FF2B5EF4-FFF2-40B4-BE49-F238E27FC236}">
                <a16:creationId xmlns:a16="http://schemas.microsoft.com/office/drawing/2014/main" id="{50F5A038-470E-4AD3-809A-797985AC3FD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Century Gothic" pitchFamily="-112" charset="0"/>
                <a:ea typeface="+mn-ea"/>
                <a:cs typeface="+mn-cs"/>
              </a:defRPr>
            </a:lvl1pPr>
          </a:lstStyle>
          <a:p>
            <a:pPr>
              <a:defRPr/>
            </a:pPr>
            <a:endParaRPr lang="en-US"/>
          </a:p>
        </p:txBody>
      </p:sp>
      <p:sp>
        <p:nvSpPr>
          <p:cNvPr id="402438" name="Rectangle 6">
            <a:extLst>
              <a:ext uri="{FF2B5EF4-FFF2-40B4-BE49-F238E27FC236}">
                <a16:creationId xmlns:a16="http://schemas.microsoft.com/office/drawing/2014/main" id="{E4CA2258-7921-47E2-A0B2-3074EA62D64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Century Gothic" panose="020B0502020202020204" pitchFamily="34" charset="0"/>
                <a:ea typeface="Osaka"/>
              </a:defRPr>
            </a:lvl1pPr>
          </a:lstStyle>
          <a:p>
            <a:fld id="{8573F309-905F-4416-9463-C8B7DD5CAF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48" r:id="rId1"/>
    <p:sldLayoutId id="2147494549" r:id="rId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424031B-C29D-4903-A175-1E22EE87F70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9219" name="Rectangle 3">
            <a:extLst>
              <a:ext uri="{FF2B5EF4-FFF2-40B4-BE49-F238E27FC236}">
                <a16:creationId xmlns:a16="http://schemas.microsoft.com/office/drawing/2014/main" id="{44A1B7D4-8822-4AB7-A2EA-82ED705E90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DC592D60-9024-4706-99DE-1F339779EFF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GB"/>
          </a:p>
        </p:txBody>
      </p:sp>
      <p:sp>
        <p:nvSpPr>
          <p:cNvPr id="1029" name="Rectangle 5">
            <a:extLst>
              <a:ext uri="{FF2B5EF4-FFF2-40B4-BE49-F238E27FC236}">
                <a16:creationId xmlns:a16="http://schemas.microsoft.com/office/drawing/2014/main" id="{DD7C24BD-84D3-46EF-8CA2-91929CBCDB3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endParaRPr lang="en-GB"/>
          </a:p>
        </p:txBody>
      </p:sp>
      <p:sp>
        <p:nvSpPr>
          <p:cNvPr id="1030" name="Rectangle 6">
            <a:extLst>
              <a:ext uri="{FF2B5EF4-FFF2-40B4-BE49-F238E27FC236}">
                <a16:creationId xmlns:a16="http://schemas.microsoft.com/office/drawing/2014/main" id="{0CDA9F35-D605-400D-B9D3-259447B6DDA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D3F59581-D2D1-43D1-8BBC-E102ACC9F68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9459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17A2C8DE-AA66-4F9B-B070-A721EB00224E}"/>
              </a:ext>
            </a:extLst>
          </p:cNvPr>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a:extLst>
              <a:ext uri="{FF2B5EF4-FFF2-40B4-BE49-F238E27FC236}">
                <a16:creationId xmlns:a16="http://schemas.microsoft.com/office/drawing/2014/main" id="{489AA53E-232B-49F3-B1D8-474CC1DC5615}"/>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a:extLst>
              <a:ext uri="{FF2B5EF4-FFF2-40B4-BE49-F238E27FC236}">
                <a16:creationId xmlns:a16="http://schemas.microsoft.com/office/drawing/2014/main" id="{F66FD351-C4BE-4554-9A35-9A728AAA3E8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400">
                <a:solidFill>
                  <a:srgbClr val="FFFFFF"/>
                </a:solidFill>
                <a:latin typeface="Arial" pitchFamily="-128" charset="0"/>
                <a:ea typeface="+mn-ea"/>
                <a:cs typeface="+mn-cs"/>
              </a:defRPr>
            </a:lvl1pPr>
          </a:lstStyle>
          <a:p>
            <a:pPr>
              <a:defRPr/>
            </a:pPr>
            <a:endParaRPr lang="en-US"/>
          </a:p>
        </p:txBody>
      </p:sp>
      <p:sp>
        <p:nvSpPr>
          <p:cNvPr id="455685" name="Rectangle 5">
            <a:extLst>
              <a:ext uri="{FF2B5EF4-FFF2-40B4-BE49-F238E27FC236}">
                <a16:creationId xmlns:a16="http://schemas.microsoft.com/office/drawing/2014/main" id="{5826C677-6931-4449-89ED-E2129A1E254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28" charset="0"/>
                <a:ea typeface="+mn-ea"/>
                <a:cs typeface="+mn-cs"/>
              </a:defRPr>
            </a:lvl1pPr>
          </a:lstStyle>
          <a:p>
            <a:pPr>
              <a:defRPr/>
            </a:pPr>
            <a:endParaRPr lang="en-US"/>
          </a:p>
        </p:txBody>
      </p:sp>
      <p:sp>
        <p:nvSpPr>
          <p:cNvPr id="455686" name="Rectangle 6">
            <a:extLst>
              <a:ext uri="{FF2B5EF4-FFF2-40B4-BE49-F238E27FC236}">
                <a16:creationId xmlns:a16="http://schemas.microsoft.com/office/drawing/2014/main" id="{F4C16FB1-A984-40B9-A410-7CD4F833921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fld id="{2FCA5D32-DE3B-49BC-860D-EC0627EB7FB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99"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F2DBB9D7-DD84-44E1-A3FC-761ECD097EFF}"/>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a:extLst>
              <a:ext uri="{FF2B5EF4-FFF2-40B4-BE49-F238E27FC236}">
                <a16:creationId xmlns:a16="http://schemas.microsoft.com/office/drawing/2014/main" id="{A6053F9D-C3C5-45DE-B0E1-3F3DCEB7A0A2}"/>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a:extLst>
              <a:ext uri="{FF2B5EF4-FFF2-40B4-BE49-F238E27FC236}">
                <a16:creationId xmlns:a16="http://schemas.microsoft.com/office/drawing/2014/main" id="{27E6F257-AA8D-4FA5-B40C-86575B488AD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a:extLst>
              <a:ext uri="{FF2B5EF4-FFF2-40B4-BE49-F238E27FC236}">
                <a16:creationId xmlns:a16="http://schemas.microsoft.com/office/drawing/2014/main" id="{5C6179AC-300C-437C-A80C-B10CB4C20E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a:extLst>
              <a:ext uri="{FF2B5EF4-FFF2-40B4-BE49-F238E27FC236}">
                <a16:creationId xmlns:a16="http://schemas.microsoft.com/office/drawing/2014/main" id="{FBD29189-D2C9-4ACE-AFA5-42C3C94BFCD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60A98FAF-EC98-4E41-AED3-00780847BB5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90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786338BA-AAB0-49FE-BE84-84578771636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a:extLst>
              <a:ext uri="{FF2B5EF4-FFF2-40B4-BE49-F238E27FC236}">
                <a16:creationId xmlns:a16="http://schemas.microsoft.com/office/drawing/2014/main" id="{64CA0267-DDD9-413C-87BC-FEE59055EBC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458A8D-D158-4581-B30C-A70CB2C63D5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a:defRPr/>
            </a:pPr>
            <a:endParaRPr lang="en-US"/>
          </a:p>
        </p:txBody>
      </p:sp>
      <p:sp>
        <p:nvSpPr>
          <p:cNvPr id="1029" name="Rectangle 5">
            <a:extLst>
              <a:ext uri="{FF2B5EF4-FFF2-40B4-BE49-F238E27FC236}">
                <a16:creationId xmlns:a16="http://schemas.microsoft.com/office/drawing/2014/main" id="{C71BEDF6-3B06-49BC-B82A-9923B8C04EB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a:defRPr/>
            </a:pPr>
            <a:endParaRPr lang="en-US"/>
          </a:p>
        </p:txBody>
      </p:sp>
      <p:sp>
        <p:nvSpPr>
          <p:cNvPr id="1030" name="Rectangle 6">
            <a:extLst>
              <a:ext uri="{FF2B5EF4-FFF2-40B4-BE49-F238E27FC236}">
                <a16:creationId xmlns:a16="http://schemas.microsoft.com/office/drawing/2014/main" id="{8CD6500E-6E51-4016-8C92-EB899328E76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ECC69AA9-78D0-42F4-AE7D-8D1AF8CEED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901"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7282" name="Group 2">
            <a:extLst>
              <a:ext uri="{FF2B5EF4-FFF2-40B4-BE49-F238E27FC236}">
                <a16:creationId xmlns:a16="http://schemas.microsoft.com/office/drawing/2014/main" id="{A2553ABB-C04D-432B-8EA4-B6AB08D92B11}"/>
              </a:ext>
            </a:extLst>
          </p:cNvPr>
          <p:cNvGrpSpPr>
            <a:grpSpLocks/>
          </p:cNvGrpSpPr>
          <p:nvPr/>
        </p:nvGrpSpPr>
        <p:grpSpPr bwMode="auto">
          <a:xfrm>
            <a:off x="228600" y="228600"/>
            <a:ext cx="8686800" cy="5943600"/>
            <a:chOff x="144" y="144"/>
            <a:chExt cx="5472" cy="3744"/>
          </a:xfrm>
        </p:grpSpPr>
        <p:sp>
          <p:nvSpPr>
            <p:cNvPr id="97288" name="Rectangle 3">
              <a:extLst>
                <a:ext uri="{FF2B5EF4-FFF2-40B4-BE49-F238E27FC236}">
                  <a16:creationId xmlns:a16="http://schemas.microsoft.com/office/drawing/2014/main" id="{E3034B7C-7B14-4116-AA36-6740B143CEBE}"/>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a:solidFill>
                  <a:srgbClr val="FFFFFF"/>
                </a:solidFill>
              </a:endParaRPr>
            </a:p>
          </p:txBody>
        </p:sp>
        <p:sp>
          <p:nvSpPr>
            <p:cNvPr id="97289" name="Rectangle 4">
              <a:extLst>
                <a:ext uri="{FF2B5EF4-FFF2-40B4-BE49-F238E27FC236}">
                  <a16:creationId xmlns:a16="http://schemas.microsoft.com/office/drawing/2014/main" id="{1C1E3E90-9135-4EB3-ACCF-13E96AF39B3F}"/>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a:solidFill>
                  <a:srgbClr val="FFFFFF"/>
                </a:solidFill>
              </a:endParaRPr>
            </a:p>
          </p:txBody>
        </p:sp>
        <p:sp>
          <p:nvSpPr>
            <p:cNvPr id="97290" name="Line 5">
              <a:extLst>
                <a:ext uri="{FF2B5EF4-FFF2-40B4-BE49-F238E27FC236}">
                  <a16:creationId xmlns:a16="http://schemas.microsoft.com/office/drawing/2014/main" id="{C15EC257-BB17-4EEB-BC6F-B7F4E172059D}"/>
                </a:ext>
              </a:extLst>
            </p:cNvPr>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SG"/>
            </a:p>
          </p:txBody>
        </p:sp>
      </p:grpSp>
      <p:sp>
        <p:nvSpPr>
          <p:cNvPr id="97283" name="Rectangle 6">
            <a:extLst>
              <a:ext uri="{FF2B5EF4-FFF2-40B4-BE49-F238E27FC236}">
                <a16:creationId xmlns:a16="http://schemas.microsoft.com/office/drawing/2014/main" id="{0ECE043A-ED74-4BA6-B25E-1DBD3DA1AB9E}"/>
              </a:ext>
            </a:extLst>
          </p:cNvPr>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7284" name="Rectangle 7">
            <a:extLst>
              <a:ext uri="{FF2B5EF4-FFF2-40B4-BE49-F238E27FC236}">
                <a16:creationId xmlns:a16="http://schemas.microsoft.com/office/drawing/2014/main" id="{3A3DF94B-3C4D-4B43-9616-A3C0629C5B16}"/>
              </a:ext>
            </a:extLst>
          </p:cNvPr>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632" name="Rectangle 8">
            <a:extLst>
              <a:ext uri="{FF2B5EF4-FFF2-40B4-BE49-F238E27FC236}">
                <a16:creationId xmlns:a16="http://schemas.microsoft.com/office/drawing/2014/main" id="{D83AB7A8-BF36-4F0F-9998-87B8CCCBA7B2}"/>
              </a:ext>
            </a:extLst>
          </p:cNvPr>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3" name="Rectangle 9">
            <a:extLst>
              <a:ext uri="{FF2B5EF4-FFF2-40B4-BE49-F238E27FC236}">
                <a16:creationId xmlns:a16="http://schemas.microsoft.com/office/drawing/2014/main" id="{C1A1D589-7414-4097-B8EE-E314A1B2244B}"/>
              </a:ext>
            </a:extLst>
          </p:cNvPr>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4" name="Rectangle 10">
            <a:extLst>
              <a:ext uri="{FF2B5EF4-FFF2-40B4-BE49-F238E27FC236}">
                <a16:creationId xmlns:a16="http://schemas.microsoft.com/office/drawing/2014/main" id="{9FFDE755-2D3D-4B66-A4D2-731FC75AE21D}"/>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A88E0896-2C7A-4E5C-9C47-771B3DBB93F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902" r:id="rId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F84AAAE-C51D-4EA6-ADD5-1875EA40DDE4}"/>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8307" name="Rectangle 3">
            <a:extLst>
              <a:ext uri="{FF2B5EF4-FFF2-40B4-BE49-F238E27FC236}">
                <a16:creationId xmlns:a16="http://schemas.microsoft.com/office/drawing/2014/main" id="{9ABF8578-0484-42D8-87F0-AB0D22D0D92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7D7C105-0AAF-4516-A06C-64A3FE5FC2D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20B6AC47-F17A-44A9-B05C-BEAD07FE57C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EF5BF6B-6068-41D7-B6B2-56DF9AC519B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4FAF5B71-F24A-4FBD-B671-8BFC1D71166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903" r:id="rId1"/>
    <p:sldLayoutId id="2147494904" r:id="rId2"/>
    <p:sldLayoutId id="2147494905" r:id="rId3"/>
    <p:sldLayoutId id="2147494906" r:id="rId4"/>
    <p:sldLayoutId id="2147494907" r:id="rId5"/>
    <p:sldLayoutId id="2147494908" r:id="rId6"/>
    <p:sldLayoutId id="2147494909" r:id="rId7"/>
    <p:sldLayoutId id="2147494910" r:id="rId8"/>
    <p:sldLayoutId id="2147494911" r:id="rId9"/>
    <p:sldLayoutId id="2147494912" r:id="rId10"/>
    <p:sldLayoutId id="2147494913" r:id="rId11"/>
    <p:sldLayoutId id="2147494914" r:id="rId12"/>
    <p:sldLayoutId id="21474949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507460540"/>
      </p:ext>
    </p:extLst>
  </p:cSld>
  <p:clrMap bg1="lt1" tx1="dk1" bg2="lt2" tx2="dk2" accent1="accent1" accent2="accent2" accent3="accent3" accent4="accent4" accent5="accent5" accent6="accent6" hlink="hlink" folHlink="folHlink"/>
  <p:sldLayoutIdLst>
    <p:sldLayoutId id="2147494917" r:id="rId1"/>
    <p:sldLayoutId id="2147494918" r:id="rId2"/>
    <p:sldLayoutId id="2147494919" r:id="rId3"/>
    <p:sldLayoutId id="2147494920" r:id="rId4"/>
    <p:sldLayoutId id="2147494921" r:id="rId5"/>
    <p:sldLayoutId id="2147494922" r:id="rId6"/>
    <p:sldLayoutId id="2147494923" r:id="rId7"/>
    <p:sldLayoutId id="2147494924" r:id="rId8"/>
    <p:sldLayoutId id="2147494925" r:id="rId9"/>
    <p:sldLayoutId id="2147494926" r:id="rId10"/>
    <p:sldLayoutId id="21474949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318674343"/>
      </p:ext>
    </p:extLst>
  </p:cSld>
  <p:clrMap bg1="lt1" tx1="dk1" bg2="lt2" tx2="dk2" accent1="accent1" accent2="accent2" accent3="accent3" accent4="accent4" accent5="accent5" accent6="accent6" hlink="hlink" folHlink="folHlink"/>
  <p:sldLayoutIdLst>
    <p:sldLayoutId id="2147494929" r:id="rId1"/>
    <p:sldLayoutId id="2147494930" r:id="rId2"/>
    <p:sldLayoutId id="2147494931" r:id="rId3"/>
    <p:sldLayoutId id="2147494932" r:id="rId4"/>
    <p:sldLayoutId id="2147494933" r:id="rId5"/>
    <p:sldLayoutId id="2147494934" r:id="rId6"/>
    <p:sldLayoutId id="2147494935" r:id="rId7"/>
    <p:sldLayoutId id="2147494936" r:id="rId8"/>
    <p:sldLayoutId id="2147494937" r:id="rId9"/>
    <p:sldLayoutId id="2147494938" r:id="rId10"/>
    <p:sldLayoutId id="2147494939" r:id="rId11"/>
    <p:sldLayoutId id="2147494940" r:id="rId12"/>
    <p:sldLayoutId id="21474949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716.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4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3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notesSlide" Target="../notesSlides/notesSlide95.xml"/><Relationship Id="rId1" Type="http://schemas.openxmlformats.org/officeDocument/2006/relationships/slideLayout" Target="../slideLayouts/slideLayout647.xml"/><Relationship Id="rId4" Type="http://schemas.openxmlformats.org/officeDocument/2006/relationships/image" Target="../media/image148.gif"/></Relationships>
</file>

<file path=ppt/slides/_rels/slide102.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96.xml"/><Relationship Id="rId1" Type="http://schemas.openxmlformats.org/officeDocument/2006/relationships/slideLayout" Target="../slideLayouts/slideLayout233.xml"/><Relationship Id="rId4" Type="http://schemas.openxmlformats.org/officeDocument/2006/relationships/image" Target="../media/image149.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8.xml"/><Relationship Id="rId1" Type="http://schemas.openxmlformats.org/officeDocument/2006/relationships/slideLayout" Target="../slideLayouts/slideLayout243.xml"/><Relationship Id="rId4" Type="http://schemas.openxmlformats.org/officeDocument/2006/relationships/image" Target="/media/image189.jpe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9.xml"/><Relationship Id="rId1" Type="http://schemas.openxmlformats.org/officeDocument/2006/relationships/slideLayout" Target="../slideLayouts/slideLayout100.xml"/><Relationship Id="rId4" Type="http://schemas.openxmlformats.org/officeDocument/2006/relationships/image" Target="../media/image15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0.xml"/><Relationship Id="rId1" Type="http://schemas.openxmlformats.org/officeDocument/2006/relationships/slideLayout" Target="../slideLayouts/slideLayout246.xml"/><Relationship Id="rId4" Type="http://schemas.openxmlformats.org/officeDocument/2006/relationships/image" Target="../media/image154.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8.jpeg"/><Relationship Id="rId2" Type="http://schemas.openxmlformats.org/officeDocument/2006/relationships/notesSlide" Target="../notesSlides/notesSlide101.xml"/><Relationship Id="rId1" Type="http://schemas.openxmlformats.org/officeDocument/2006/relationships/slideLayout" Target="../slideLayouts/slideLayout244.xml"/><Relationship Id="rId6" Type="http://schemas.openxmlformats.org/officeDocument/2006/relationships/hyperlink" Target="http://www.google.com.sg/imgres?imgurl=wwwflag.wr.usgs.gov/USGSFlag/Data/maps/California.gif&amp;imgrefurl=http://www.lib.utexas.edu/maps/map_sites/states_sites.html&amp;h=1943&amp;w=1742&amp;prev=/images?q=California&amp;imgsz=xxlarge&amp;svnum=10&amp;hl=en&amp;lr=&amp;ie=UTF-8&amp;oe=UTF-8&amp;sa=G" TargetMode="External"/><Relationship Id="rId5" Type="http://schemas.openxmlformats.org/officeDocument/2006/relationships/image" Target="../media/image157.png"/><Relationship Id="rId4" Type="http://schemas.openxmlformats.org/officeDocument/2006/relationships/image" Target="../media/image15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2.xml"/><Relationship Id="rId1" Type="http://schemas.openxmlformats.org/officeDocument/2006/relationships/slideLayout" Target="../slideLayouts/slideLayout244.xml"/></Relationships>
</file>

<file path=ppt/slides/_rels/slide10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3.xml"/><Relationship Id="rId1" Type="http://schemas.openxmlformats.org/officeDocument/2006/relationships/slideLayout" Target="../slideLayouts/slideLayout257.xml"/><Relationship Id="rId4" Type="http://schemas.openxmlformats.org/officeDocument/2006/relationships/image" Target="../media/image152.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76.xml"/></Relationships>
</file>

<file path=ppt/slides/_rels/slide11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4.xml"/><Relationship Id="rId1" Type="http://schemas.openxmlformats.org/officeDocument/2006/relationships/slideLayout" Target="../slideLayouts/slideLayout98.xml"/></Relationships>
</file>

<file path=ppt/slides/_rels/slide11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5.xml"/><Relationship Id="rId1" Type="http://schemas.openxmlformats.org/officeDocument/2006/relationships/slideLayout" Target="../slideLayouts/slideLayout255.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notesSlide" Target="../notesSlides/notesSlide106.xml"/><Relationship Id="rId1" Type="http://schemas.openxmlformats.org/officeDocument/2006/relationships/slideLayout" Target="../slideLayouts/slideLayout255.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7.xml"/><Relationship Id="rId1" Type="http://schemas.openxmlformats.org/officeDocument/2006/relationships/slideLayout" Target="../slideLayouts/slideLayout255.xml"/></Relationships>
</file>

<file path=ppt/slides/_rels/slide11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8.xml"/><Relationship Id="rId1" Type="http://schemas.openxmlformats.org/officeDocument/2006/relationships/slideLayout" Target="../slideLayouts/slideLayout271.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9.xml"/><Relationship Id="rId1" Type="http://schemas.openxmlformats.org/officeDocument/2006/relationships/slideLayout" Target="../slideLayouts/slideLayout103.xml"/><Relationship Id="rId4" Type="http://schemas.openxmlformats.org/officeDocument/2006/relationships/image" Target="../media/image176.jpeg"/></Relationships>
</file>

<file path=ppt/slides/_rels/slide116.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notesSlide" Target="../notesSlides/notesSlide110.xml"/><Relationship Id="rId1" Type="http://schemas.openxmlformats.org/officeDocument/2006/relationships/slideLayout" Target="../slideLayouts/slideLayout271.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11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11.xml"/><Relationship Id="rId1" Type="http://schemas.openxmlformats.org/officeDocument/2006/relationships/slideLayout" Target="../slideLayouts/slideLayout271.xml"/><Relationship Id="rId4" Type="http://schemas.openxmlformats.org/officeDocument/2006/relationships/image" Target="../media/image184.jpeg"/></Relationships>
</file>

<file path=ppt/slides/_rels/slide11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12.xml"/><Relationship Id="rId1" Type="http://schemas.openxmlformats.org/officeDocument/2006/relationships/slideLayout" Target="../slideLayouts/slideLayout271.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13.xml"/><Relationship Id="rId1" Type="http://schemas.openxmlformats.org/officeDocument/2006/relationships/slideLayout" Target="../slideLayouts/slideLayout282.xml"/><Relationship Id="rId4" Type="http://schemas.openxmlformats.org/officeDocument/2006/relationships/image" Target="../media/image19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81.xml"/></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2" Type="http://schemas.openxmlformats.org/officeDocument/2006/relationships/notesSlide" Target="../notesSlides/notesSlide114.xml"/><Relationship Id="rId1" Type="http://schemas.openxmlformats.org/officeDocument/2006/relationships/slideLayout" Target="../slideLayouts/slideLayout103.xml"/><Relationship Id="rId6" Type="http://schemas.openxmlformats.org/officeDocument/2006/relationships/image" Target="../media/image192.jpeg"/><Relationship Id="rId5" Type="http://schemas.openxmlformats.org/officeDocument/2006/relationships/hyperlink" Target="http://images.google.com.sg/imgres?imgurl=www.visualparadox.com/images/no-linking-allowed/peacesign640.jpg&amp;imgrefurl=http://www.visualparadox.com/wallpapers/peacesign640.htm&amp;h=480&amp;w=640&amp;prev=/images?q=peace+sign&amp;svnum=10&amp;hl=en&amp;lr=&amp;ie=UTF-8&amp;oe=UTF-8" TargetMode="External"/><Relationship Id="rId4" Type="http://schemas.openxmlformats.org/officeDocument/2006/relationships/image" Target="../media/image19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15.xml"/><Relationship Id="rId1" Type="http://schemas.openxmlformats.org/officeDocument/2006/relationships/slideLayout" Target="../slideLayouts/slideLayout282.xml"/><Relationship Id="rId4" Type="http://schemas.openxmlformats.org/officeDocument/2006/relationships/image" Target="../media/image194.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93.xml"/></Relationships>
</file>

<file path=ppt/slides/_rels/slide123.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117.xml"/><Relationship Id="rId1" Type="http://schemas.openxmlformats.org/officeDocument/2006/relationships/slideLayout" Target="../slideLayouts/slideLayout304.xml"/><Relationship Id="rId4" Type="http://schemas.openxmlformats.org/officeDocument/2006/relationships/image" Target="../media/image149.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5.xml"/></Relationships>
</file>

<file path=ppt/slides/_rels/slide125.xml.rels><?xml version="1.0" encoding="UTF-8" standalone="yes"?>
<Relationships xmlns="http://schemas.openxmlformats.org/package/2006/relationships"><Relationship Id="rId3" Type="http://schemas.openxmlformats.org/officeDocument/2006/relationships/image" Target="../media/image195.gif"/><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96.wmf"/></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1.xml"/><Relationship Id="rId1" Type="http://schemas.openxmlformats.org/officeDocument/2006/relationships/slideLayout" Target="../slideLayouts/slideLayout14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2.xml"/><Relationship Id="rId1" Type="http://schemas.openxmlformats.org/officeDocument/2006/relationships/slideLayout" Target="../slideLayouts/slideLayout141.xml"/></Relationships>
</file>

<file path=ppt/slides/_rels/slide12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3.xml"/><Relationship Id="rId1" Type="http://schemas.openxmlformats.org/officeDocument/2006/relationships/slideLayout" Target="../slideLayouts/slideLayout31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56.xml"/></Relationships>
</file>

<file path=ppt/slides/_rels/slide13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24.xml"/><Relationship Id="rId1" Type="http://schemas.openxmlformats.org/officeDocument/2006/relationships/slideLayout" Target="../slideLayouts/slideLayout315.xml"/></Relationships>
</file>

<file path=ppt/slides/_rels/slide13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25.xml"/><Relationship Id="rId1" Type="http://schemas.openxmlformats.org/officeDocument/2006/relationships/slideLayout" Target="../slideLayouts/slideLayout315.xml"/></Relationships>
</file>

<file path=ppt/slides/_rels/slide13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26.xml"/><Relationship Id="rId1" Type="http://schemas.openxmlformats.org/officeDocument/2006/relationships/slideLayout" Target="../slideLayouts/slideLayout315.xml"/></Relationships>
</file>

<file path=ppt/slides/_rels/slide13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27.xml"/><Relationship Id="rId1" Type="http://schemas.openxmlformats.org/officeDocument/2006/relationships/slideLayout" Target="../slideLayouts/slideLayout31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93.xml"/></Relationships>
</file>

<file path=ppt/slides/_rels/slide13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0.xml"/><Relationship Id="rId1" Type="http://schemas.openxmlformats.org/officeDocument/2006/relationships/slideLayout" Target="../slideLayouts/slideLayout326.xml"/></Relationships>
</file>

<file path=ppt/slides/_rels/slide13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1.xml"/><Relationship Id="rId1" Type="http://schemas.openxmlformats.org/officeDocument/2006/relationships/slideLayout" Target="../slideLayouts/slideLayout505.xml"/></Relationships>
</file>

<file path=ppt/slides/_rels/slide13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32.xml"/><Relationship Id="rId1" Type="http://schemas.openxmlformats.org/officeDocument/2006/relationships/slideLayout" Target="../slideLayouts/slideLayout326.xml"/></Relationships>
</file>

<file path=ppt/slides/_rels/slide13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33.xml"/><Relationship Id="rId1" Type="http://schemas.openxmlformats.org/officeDocument/2006/relationships/slideLayout" Target="../slideLayouts/slideLayout50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86.xml"/></Relationships>
</file>

<file path=ppt/slides/_rels/slide14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4.xml"/><Relationship Id="rId1" Type="http://schemas.openxmlformats.org/officeDocument/2006/relationships/slideLayout" Target="../slideLayouts/slideLayout505.xml"/></Relationships>
</file>

<file path=ppt/slides/_rels/slide14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5.xml"/><Relationship Id="rId1" Type="http://schemas.openxmlformats.org/officeDocument/2006/relationships/slideLayout" Target="../slideLayouts/slideLayout326.xml"/></Relationships>
</file>

<file path=ppt/slides/_rels/slide14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36.xml"/><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37.xml"/><Relationship Id="rId1" Type="http://schemas.openxmlformats.org/officeDocument/2006/relationships/slideLayout" Target="../slideLayouts/slideLayout142.xml"/><Relationship Id="rId4" Type="http://schemas.openxmlformats.org/officeDocument/2006/relationships/image" Target="../media/image210.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37.xml"/></Relationships>
</file>

<file path=ppt/slides/_rels/slide14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39.xml"/><Relationship Id="rId1" Type="http://schemas.openxmlformats.org/officeDocument/2006/relationships/slideLayout" Target="../slideLayouts/slideLayout359.xml"/></Relationships>
</file>

<file path=ppt/slides/_rels/slide1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0.xml"/><Relationship Id="rId1" Type="http://schemas.openxmlformats.org/officeDocument/2006/relationships/slideLayout" Target="../slideLayouts/slideLayout640.xml"/></Relationships>
</file>

<file path=ppt/slides/_rels/slide14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41.xml"/><Relationship Id="rId1" Type="http://schemas.openxmlformats.org/officeDocument/2006/relationships/slideLayout" Target="../slideLayouts/slideLayout34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26.xml"/></Relationships>
</file>

<file path=ppt/slides/_rels/slide14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43.xml"/><Relationship Id="rId1" Type="http://schemas.openxmlformats.org/officeDocument/2006/relationships/slideLayout" Target="../slideLayouts/slideLayout50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92.xml"/></Relationships>
</file>

<file path=ppt/slides/_rels/slide15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44.xml"/><Relationship Id="rId1" Type="http://schemas.openxmlformats.org/officeDocument/2006/relationships/slideLayout" Target="../slideLayouts/slideLayout365.xml"/></Relationships>
</file>

<file path=ppt/slides/_rels/slide15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5.xml"/><Relationship Id="rId1" Type="http://schemas.openxmlformats.org/officeDocument/2006/relationships/slideLayout" Target="../slideLayouts/slideLayout37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7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70.xml"/></Relationships>
</file>

<file path=ppt/slides/_rels/slide154.xml.rels><?xml version="1.0" encoding="UTF-8" standalone="yes"?>
<Relationships xmlns="http://schemas.openxmlformats.org/package/2006/relationships"><Relationship Id="rId3" Type="http://schemas.openxmlformats.org/officeDocument/2006/relationships/image" Target="../media/image216.jpeg"/><Relationship Id="rId7" Type="http://schemas.openxmlformats.org/officeDocument/2006/relationships/image" Target="/media/image191.jpeg" TargetMode="External"/><Relationship Id="rId2" Type="http://schemas.openxmlformats.org/officeDocument/2006/relationships/notesSlide" Target="../notesSlides/notesSlide148.xml"/><Relationship Id="rId1" Type="http://schemas.openxmlformats.org/officeDocument/2006/relationships/slideLayout" Target="../slideLayouts/slideLayout365.xml"/><Relationship Id="rId6" Type="http://schemas.openxmlformats.org/officeDocument/2006/relationships/image" Target="../media/image218.jpeg"/><Relationship Id="rId5" Type="http://schemas.openxmlformats.org/officeDocument/2006/relationships/image" Target="/media/image180.jpeg" TargetMode="External"/><Relationship Id="rId4" Type="http://schemas.openxmlformats.org/officeDocument/2006/relationships/image" Target="../media/image217.jpeg"/></Relationships>
</file>

<file path=ppt/slides/_rels/slide15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49.xml"/><Relationship Id="rId1" Type="http://schemas.openxmlformats.org/officeDocument/2006/relationships/slideLayout" Target="../slideLayouts/slideLayout365.xml"/></Relationships>
</file>

<file path=ppt/slides/_rels/slide1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0.xml"/><Relationship Id="rId1" Type="http://schemas.openxmlformats.org/officeDocument/2006/relationships/slideLayout" Target="../slideLayouts/slideLayout365.xml"/></Relationships>
</file>

<file path=ppt/slides/_rels/slide1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1.xml"/><Relationship Id="rId1" Type="http://schemas.openxmlformats.org/officeDocument/2006/relationships/slideLayout" Target="../slideLayouts/slideLayout386.xml"/><Relationship Id="rId6" Type="http://schemas.openxmlformats.org/officeDocument/2006/relationships/image" Target="../media/image41.jpeg"/><Relationship Id="rId5" Type="http://schemas.openxmlformats.org/officeDocument/2006/relationships/image" Target="../media/image42.jpeg"/><Relationship Id="rId4" Type="http://schemas.openxmlformats.org/officeDocument/2006/relationships/image" Target="../media/image40.jpeg"/></Relationships>
</file>

<file path=ppt/slides/_rels/slide158.xml.rels><?xml version="1.0" encoding="UTF-8" standalone="yes"?>
<Relationships xmlns="http://schemas.openxmlformats.org/package/2006/relationships"><Relationship Id="rId3" Type="http://schemas.openxmlformats.org/officeDocument/2006/relationships/image" Target="../media/image220.gif"/><Relationship Id="rId2" Type="http://schemas.openxmlformats.org/officeDocument/2006/relationships/notesSlide" Target="../notesSlides/notesSlide152.xml"/><Relationship Id="rId1" Type="http://schemas.openxmlformats.org/officeDocument/2006/relationships/slideLayout" Target="../slideLayouts/slideLayout38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9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81.xml"/></Relationships>
</file>

<file path=ppt/slides/_rels/slide16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55.xml"/><Relationship Id="rId1" Type="http://schemas.openxmlformats.org/officeDocument/2006/relationships/slideLayout" Target="../slideLayouts/slideLayout616.xml"/></Relationships>
</file>

<file path=ppt/slides/_rels/slide16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56.xml"/><Relationship Id="rId1" Type="http://schemas.openxmlformats.org/officeDocument/2006/relationships/slideLayout" Target="../slideLayouts/slideLayout381.xml"/><Relationship Id="rId5" Type="http://schemas.openxmlformats.org/officeDocument/2006/relationships/image" Target="../media/image224.jpeg"/><Relationship Id="rId4" Type="http://schemas.openxmlformats.org/officeDocument/2006/relationships/image" Target="../media/image223.jpe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6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89.xml"/></Relationships>
</file>

<file path=ppt/slides/_rels/slide16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9.xml"/><Relationship Id="rId1" Type="http://schemas.openxmlformats.org/officeDocument/2006/relationships/slideLayout" Target="../slideLayouts/slideLayout400.xml"/></Relationships>
</file>

<file path=ppt/slides/_rels/slide16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60.xml"/><Relationship Id="rId1" Type="http://schemas.openxmlformats.org/officeDocument/2006/relationships/slideLayout" Target="../slideLayouts/slideLayout41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1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410.xml"/></Relationships>
</file>

<file path=ppt/slides/_rels/slide16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3.xml"/><Relationship Id="rId1" Type="http://schemas.openxmlformats.org/officeDocument/2006/relationships/slideLayout" Target="../slideLayouts/slideLayout4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16.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5.xml"/><Relationship Id="rId1" Type="http://schemas.openxmlformats.org/officeDocument/2006/relationships/slideLayout" Target="../slideLayouts/slideLayout38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1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22.xml"/></Relationships>
</file>

<file path=ppt/slides/_rels/slide17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68.xml"/><Relationship Id="rId1" Type="http://schemas.openxmlformats.org/officeDocument/2006/relationships/slideLayout" Target="../slideLayouts/slideLayout422.xml"/><Relationship Id="rId4" Type="http://schemas.openxmlformats.org/officeDocument/2006/relationships/image" Target="../media/image229.jpeg"/></Relationships>
</file>

<file path=ppt/slides/_rels/slide17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69.xml"/><Relationship Id="rId1" Type="http://schemas.openxmlformats.org/officeDocument/2006/relationships/slideLayout" Target="../slideLayouts/slideLayout42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1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38.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9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4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49.xml"/></Relationships>
</file>

<file path=ppt/slides/_rels/slide18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4.xml"/><Relationship Id="rId1" Type="http://schemas.openxmlformats.org/officeDocument/2006/relationships/slideLayout" Target="../slideLayouts/slideLayout445.xml"/></Relationships>
</file>

<file path=ppt/slides/_rels/slide181.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18" Type="http://schemas.openxmlformats.org/officeDocument/2006/relationships/image" Target="../media/image247.png"/><Relationship Id="rId26" Type="http://schemas.openxmlformats.org/officeDocument/2006/relationships/image" Target="../media/image255.png"/><Relationship Id="rId3" Type="http://schemas.openxmlformats.org/officeDocument/2006/relationships/image" Target="../media/image232.wmf"/><Relationship Id="rId21" Type="http://schemas.openxmlformats.org/officeDocument/2006/relationships/image" Target="../media/image250.png"/><Relationship Id="rId7" Type="http://schemas.openxmlformats.org/officeDocument/2006/relationships/image" Target="../media/image236.png"/><Relationship Id="rId12" Type="http://schemas.openxmlformats.org/officeDocument/2006/relationships/image" Target="../media/image241.png"/><Relationship Id="rId17" Type="http://schemas.openxmlformats.org/officeDocument/2006/relationships/image" Target="../media/image246.png"/><Relationship Id="rId25" Type="http://schemas.openxmlformats.org/officeDocument/2006/relationships/image" Target="../media/image254.png"/><Relationship Id="rId2" Type="http://schemas.openxmlformats.org/officeDocument/2006/relationships/notesSlide" Target="../notesSlides/notesSlide175.xml"/><Relationship Id="rId16" Type="http://schemas.openxmlformats.org/officeDocument/2006/relationships/image" Target="../media/image245.png"/><Relationship Id="rId20" Type="http://schemas.openxmlformats.org/officeDocument/2006/relationships/image" Target="../media/image249.png"/><Relationship Id="rId29" Type="http://schemas.openxmlformats.org/officeDocument/2006/relationships/image" Target="../media/image258.png"/><Relationship Id="rId1" Type="http://schemas.openxmlformats.org/officeDocument/2006/relationships/slideLayout" Target="../slideLayouts/slideLayout446.xml"/><Relationship Id="rId6" Type="http://schemas.openxmlformats.org/officeDocument/2006/relationships/image" Target="../media/image235.png"/><Relationship Id="rId11" Type="http://schemas.openxmlformats.org/officeDocument/2006/relationships/image" Target="../media/image240.png"/><Relationship Id="rId24" Type="http://schemas.openxmlformats.org/officeDocument/2006/relationships/image" Target="../media/image253.png"/><Relationship Id="rId32" Type="http://schemas.openxmlformats.org/officeDocument/2006/relationships/image" Target="../media/image261.png"/><Relationship Id="rId5" Type="http://schemas.openxmlformats.org/officeDocument/2006/relationships/image" Target="../media/image234.png"/><Relationship Id="rId15" Type="http://schemas.openxmlformats.org/officeDocument/2006/relationships/image" Target="../media/image244.png"/><Relationship Id="rId23" Type="http://schemas.openxmlformats.org/officeDocument/2006/relationships/image" Target="../media/image252.png"/><Relationship Id="rId28" Type="http://schemas.openxmlformats.org/officeDocument/2006/relationships/image" Target="../media/image257.png"/><Relationship Id="rId10" Type="http://schemas.openxmlformats.org/officeDocument/2006/relationships/image" Target="../media/image239.png"/><Relationship Id="rId19" Type="http://schemas.openxmlformats.org/officeDocument/2006/relationships/image" Target="../media/image248.png"/><Relationship Id="rId31" Type="http://schemas.openxmlformats.org/officeDocument/2006/relationships/image" Target="../media/image260.png"/><Relationship Id="rId4" Type="http://schemas.openxmlformats.org/officeDocument/2006/relationships/image" Target="../media/image233.png"/><Relationship Id="rId9" Type="http://schemas.openxmlformats.org/officeDocument/2006/relationships/image" Target="../media/image238.png"/><Relationship Id="rId14" Type="http://schemas.openxmlformats.org/officeDocument/2006/relationships/image" Target="../media/image243.png"/><Relationship Id="rId22" Type="http://schemas.openxmlformats.org/officeDocument/2006/relationships/image" Target="../media/image251.png"/><Relationship Id="rId27" Type="http://schemas.openxmlformats.org/officeDocument/2006/relationships/image" Target="../media/image256.png"/><Relationship Id="rId30" Type="http://schemas.openxmlformats.org/officeDocument/2006/relationships/image" Target="../media/image259.png"/></Relationships>
</file>

<file path=ppt/slides/_rels/slide1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6.xml"/><Relationship Id="rId1" Type="http://schemas.openxmlformats.org/officeDocument/2006/relationships/slideLayout" Target="../slideLayouts/slideLayout528.xml"/></Relationships>
</file>

<file path=ppt/slides/_rels/slide1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7.xml"/><Relationship Id="rId1" Type="http://schemas.openxmlformats.org/officeDocument/2006/relationships/slideLayout" Target="../slideLayouts/slideLayout443.xml"/><Relationship Id="rId4" Type="http://schemas.openxmlformats.org/officeDocument/2006/relationships/image" Target="../media/image146.jpeg"/></Relationships>
</file>

<file path=ppt/slides/_rels/slide18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78.xml"/><Relationship Id="rId1" Type="http://schemas.openxmlformats.org/officeDocument/2006/relationships/slideLayout" Target="../slideLayouts/slideLayout443.xml"/><Relationship Id="rId5" Type="http://schemas.openxmlformats.org/officeDocument/2006/relationships/image" Target="../media/image224.jpeg"/><Relationship Id="rId4" Type="http://schemas.openxmlformats.org/officeDocument/2006/relationships/image" Target="../media/image223.jpeg"/></Relationships>
</file>

<file path=ppt/slides/_rels/slide18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9.xml"/><Relationship Id="rId1" Type="http://schemas.openxmlformats.org/officeDocument/2006/relationships/slideLayout" Target="../slideLayouts/slideLayout444.xml"/></Relationships>
</file>

<file path=ppt/slides/_rels/slide18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80.xml"/><Relationship Id="rId1" Type="http://schemas.openxmlformats.org/officeDocument/2006/relationships/slideLayout" Target="../slideLayouts/slideLayout445.xml"/></Relationships>
</file>

<file path=ppt/slides/_rels/slide187.x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notesSlide" Target="../notesSlides/notesSlide181.xml"/><Relationship Id="rId1" Type="http://schemas.openxmlformats.org/officeDocument/2006/relationships/slideLayout" Target="../slideLayouts/slideLayout44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45.xml"/></Relationships>
</file>

<file path=ppt/slides/_rels/slide18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83.xml"/><Relationship Id="rId1" Type="http://schemas.openxmlformats.org/officeDocument/2006/relationships/slideLayout" Target="../slideLayouts/slideLayout44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96.xml"/></Relationships>
</file>

<file path=ppt/slides/_rels/slide19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84.xml"/><Relationship Id="rId1" Type="http://schemas.openxmlformats.org/officeDocument/2006/relationships/slideLayout" Target="../slideLayouts/slideLayout617.xml"/></Relationships>
</file>

<file path=ppt/slides/_rels/slide191.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85.xml"/><Relationship Id="rId1" Type="http://schemas.openxmlformats.org/officeDocument/2006/relationships/slideLayout" Target="../slideLayouts/slideLayout448.xml"/></Relationships>
</file>

<file path=ppt/slides/_rels/slide19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86.xml"/><Relationship Id="rId1" Type="http://schemas.openxmlformats.org/officeDocument/2006/relationships/slideLayout" Target="../slideLayouts/slideLayout449.xml"/></Relationships>
</file>

<file path=ppt/slides/_rels/slide19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87.xml"/><Relationship Id="rId1" Type="http://schemas.openxmlformats.org/officeDocument/2006/relationships/slideLayout" Target="../slideLayouts/slideLayout445.xml"/></Relationships>
</file>

<file path=ppt/slides/_rels/slide19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88.xml"/><Relationship Id="rId1" Type="http://schemas.openxmlformats.org/officeDocument/2006/relationships/slideLayout" Target="../slideLayouts/slideLayout450.xml"/></Relationships>
</file>

<file path=ppt/slides/_rels/slide19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89.xml"/><Relationship Id="rId1" Type="http://schemas.openxmlformats.org/officeDocument/2006/relationships/slideLayout" Target="../slideLayouts/slideLayout450.xml"/></Relationships>
</file>

<file path=ppt/slides/_rels/slide19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90.xml"/><Relationship Id="rId1" Type="http://schemas.openxmlformats.org/officeDocument/2006/relationships/slideLayout" Target="../slideLayouts/slideLayout521.xml"/></Relationships>
</file>

<file path=ppt/slides/_rels/slide197.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91.xml"/><Relationship Id="rId1" Type="http://schemas.openxmlformats.org/officeDocument/2006/relationships/slideLayout" Target="../slideLayouts/slideLayout521.xml"/></Relationships>
</file>

<file path=ppt/slides/_rels/slide198.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92.xml"/><Relationship Id="rId1" Type="http://schemas.openxmlformats.org/officeDocument/2006/relationships/slideLayout" Target="../slideLayouts/slideLayout451.xml"/></Relationships>
</file>

<file path=ppt/slides/_rels/slide199.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93.xml"/><Relationship Id="rId1" Type="http://schemas.openxmlformats.org/officeDocument/2006/relationships/slideLayout" Target="../slideLayouts/slideLayout533.xml"/><Relationship Id="rId4" Type="http://schemas.openxmlformats.org/officeDocument/2006/relationships/image" Target="../media/image27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5.xml"/></Relationships>
</file>

<file path=ppt/slides/_rels/slide20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4.xml"/><Relationship Id="rId1" Type="http://schemas.openxmlformats.org/officeDocument/2006/relationships/slideLayout" Target="../slideLayouts/slideLayout370.xml"/></Relationships>
</file>

<file path=ppt/slides/_rels/slide20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95.xml"/><Relationship Id="rId1" Type="http://schemas.openxmlformats.org/officeDocument/2006/relationships/slideLayout" Target="../slideLayouts/slideLayout370.xml"/></Relationships>
</file>

<file path=ppt/slides/_rels/slide202.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96.xml"/><Relationship Id="rId1" Type="http://schemas.openxmlformats.org/officeDocument/2006/relationships/slideLayout" Target="../slideLayouts/slideLayout533.xml"/></Relationships>
</file>

<file path=ppt/slides/_rels/slide20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97.xml"/><Relationship Id="rId1" Type="http://schemas.openxmlformats.org/officeDocument/2006/relationships/slideLayout" Target="../slideLayouts/slideLayout449.xml"/></Relationships>
</file>

<file path=ppt/slides/_rels/slide20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98.xml"/><Relationship Id="rId1" Type="http://schemas.openxmlformats.org/officeDocument/2006/relationships/slideLayout" Target="../slideLayouts/slideLayout451.xml"/><Relationship Id="rId4" Type="http://schemas.openxmlformats.org/officeDocument/2006/relationships/image" Target="../media/image279.jpeg"/></Relationships>
</file>

<file path=ppt/slides/_rels/slide20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9.xml"/><Relationship Id="rId1" Type="http://schemas.openxmlformats.org/officeDocument/2006/relationships/slideLayout" Target="../slideLayouts/slideLayout449.xml"/></Relationships>
</file>

<file path=ppt/slides/_rels/slide206.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0.xml"/><Relationship Id="rId1" Type="http://schemas.openxmlformats.org/officeDocument/2006/relationships/slideLayout" Target="../slideLayouts/slideLayout449.xml"/><Relationship Id="rId5" Type="http://schemas.openxmlformats.org/officeDocument/2006/relationships/image" Target="../media/image282.jpeg"/><Relationship Id="rId4" Type="http://schemas.openxmlformats.org/officeDocument/2006/relationships/image" Target="../media/image281.jpe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449.xml"/></Relationships>
</file>

<file path=ppt/slides/_rels/slide208.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02.xml"/><Relationship Id="rId1" Type="http://schemas.openxmlformats.org/officeDocument/2006/relationships/slideLayout" Target="../slideLayouts/slideLayout721.xml"/><Relationship Id="rId4" Type="http://schemas.openxmlformats.org/officeDocument/2006/relationships/image" Target="../media/image284.png"/></Relationships>
</file>

<file path=ppt/slides/_rels/slide20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3.xml"/><Relationship Id="rId1" Type="http://schemas.openxmlformats.org/officeDocument/2006/relationships/slideLayout" Target="../slideLayouts/slideLayout655.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1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04.xml"/><Relationship Id="rId1" Type="http://schemas.openxmlformats.org/officeDocument/2006/relationships/slideLayout" Target="../slideLayouts/slideLayout618.xml"/><Relationship Id="rId4" Type="http://schemas.openxmlformats.org/officeDocument/2006/relationships/image" Target="../media/image284.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3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8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58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58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5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8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8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9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58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60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11.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4.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hyperlink" Target="http://tandem.org.nz/images/site/sections/309_full.jpg" TargetMode="External"/><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jpeg"/><Relationship Id="rId3" Type="http://schemas.openxmlformats.org/officeDocument/2006/relationships/image" Target="../media/image53.wmf"/><Relationship Id="rId21" Type="http://schemas.openxmlformats.org/officeDocument/2006/relationships/image" Target="../media/image71.png"/><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notesSlide" Target="../notesSlides/notesSlide39.xml"/><Relationship Id="rId16" Type="http://schemas.openxmlformats.org/officeDocument/2006/relationships/image" Target="../media/image66.jpeg"/><Relationship Id="rId20" Type="http://schemas.openxmlformats.org/officeDocument/2006/relationships/image" Target="../media/image70.png"/><Relationship Id="rId29" Type="http://schemas.openxmlformats.org/officeDocument/2006/relationships/image" Target="../media/image79.png"/><Relationship Id="rId1" Type="http://schemas.openxmlformats.org/officeDocument/2006/relationships/slideLayout" Target="../slideLayouts/slideLayout64.xml"/><Relationship Id="rId6" Type="http://schemas.openxmlformats.org/officeDocument/2006/relationships/image" Target="../media/image56.jpe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2.png"/><Relationship Id="rId5" Type="http://schemas.openxmlformats.org/officeDocument/2006/relationships/image" Target="../media/image55.jpeg"/><Relationship Id="rId15" Type="http://schemas.openxmlformats.org/officeDocument/2006/relationships/image" Target="../media/image65.jpe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1.png"/><Relationship Id="rId4" Type="http://schemas.openxmlformats.org/officeDocument/2006/relationships/image" Target="../media/image54.wmf"/><Relationship Id="rId9" Type="http://schemas.openxmlformats.org/officeDocument/2006/relationships/image" Target="../media/image59.jpe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53.wmf"/><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jpeg"/><Relationship Id="rId25" Type="http://schemas.openxmlformats.org/officeDocument/2006/relationships/image" Target="../media/image104.jpeg"/><Relationship Id="rId2" Type="http://schemas.openxmlformats.org/officeDocument/2006/relationships/notesSlide" Target="../notesSlides/notesSlide43.xml"/><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image" Target="../media/image108.jpeg"/><Relationship Id="rId1" Type="http://schemas.openxmlformats.org/officeDocument/2006/relationships/slideLayout" Target="../slideLayouts/slideLayout64.xml"/><Relationship Id="rId6" Type="http://schemas.openxmlformats.org/officeDocument/2006/relationships/image" Target="../media/image85.jpeg"/><Relationship Id="rId11" Type="http://schemas.openxmlformats.org/officeDocument/2006/relationships/image" Target="../media/image90.png"/><Relationship Id="rId24" Type="http://schemas.openxmlformats.org/officeDocument/2006/relationships/image" Target="../media/image103.png"/><Relationship Id="rId32" Type="http://schemas.openxmlformats.org/officeDocument/2006/relationships/image" Target="../media/image111.jpeg"/><Relationship Id="rId5" Type="http://schemas.openxmlformats.org/officeDocument/2006/relationships/image" Target="../media/image84.png"/><Relationship Id="rId15" Type="http://schemas.openxmlformats.org/officeDocument/2006/relationships/image" Target="../media/image94.jpeg"/><Relationship Id="rId23" Type="http://schemas.openxmlformats.org/officeDocument/2006/relationships/image" Target="../media/image102.png"/><Relationship Id="rId28" Type="http://schemas.openxmlformats.org/officeDocument/2006/relationships/image" Target="../media/image107.png"/><Relationship Id="rId10" Type="http://schemas.openxmlformats.org/officeDocument/2006/relationships/image" Target="../media/image89.png"/><Relationship Id="rId19" Type="http://schemas.openxmlformats.org/officeDocument/2006/relationships/image" Target="../media/image98.png"/><Relationship Id="rId31" Type="http://schemas.openxmlformats.org/officeDocument/2006/relationships/image" Target="../media/image110.jpeg"/><Relationship Id="rId4" Type="http://schemas.openxmlformats.org/officeDocument/2006/relationships/image" Target="../media/image54.wmf"/><Relationship Id="rId9" Type="http://schemas.openxmlformats.org/officeDocument/2006/relationships/image" Target="../media/image88.jpe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png"/><Relationship Id="rId30"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64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47.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464.xml"/></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7.xml"/><Relationship Id="rId1" Type="http://schemas.openxmlformats.org/officeDocument/2006/relationships/slideLayout" Target="../slideLayouts/slideLayout93.xm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9.xml"/><Relationship Id="rId1" Type="http://schemas.openxmlformats.org/officeDocument/2006/relationships/slideLayout" Target="../slideLayouts/slideLayout92.xml"/><Relationship Id="rId4" Type="http://schemas.openxmlformats.org/officeDocument/2006/relationships/image" Target="../media/image11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0.xml"/><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4.xml"/></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64.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2.xml"/><Relationship Id="rId1" Type="http://schemas.openxmlformats.org/officeDocument/2006/relationships/themeOverride" Target="../theme/themeOverride4.xml"/><Relationship Id="rId4" Type="http://schemas.openxmlformats.org/officeDocument/2006/relationships/image" Target="../media/image125.png"/></Relationships>
</file>

<file path=ppt/slides/_rels/slide6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8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4.xml"/></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5.xml"/><Relationship Id="rId1" Type="http://schemas.openxmlformats.org/officeDocument/2006/relationships/slideLayout" Target="../slideLayouts/slideLayout95.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669.xml"/><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9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7.xml"/><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9.xml"/><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0.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4.xml"/></Relationships>
</file>

<file path=ppt/slides/_rels/slide7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2.xml"/><Relationship Id="rId1" Type="http://schemas.openxmlformats.org/officeDocument/2006/relationships/slideLayout" Target="../slideLayouts/slideLayout640.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3.xml"/><Relationship Id="rId1" Type="http://schemas.openxmlformats.org/officeDocument/2006/relationships/slideLayout" Target="../slideLayouts/slideLayout692.xml"/></Relationships>
</file>

<file path=ppt/slides/_rels/slide7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4.xml"/><Relationship Id="rId1" Type="http://schemas.openxmlformats.org/officeDocument/2006/relationships/slideLayout" Target="../slideLayouts/slideLayout166.xml"/><Relationship Id="rId4" Type="http://schemas.openxmlformats.org/officeDocument/2006/relationships/image" Target="../media/image132.png"/></Relationships>
</file>

<file path=ppt/slides/_rels/slide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5.xml"/><Relationship Id="rId1" Type="http://schemas.openxmlformats.org/officeDocument/2006/relationships/slideLayout" Target="../slideLayouts/slideLayout46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69.xml"/><Relationship Id="rId4" Type="http://schemas.openxmlformats.org/officeDocument/2006/relationships/image" Target="../media/image27.jpeg"/></Relationships>
</file>

<file path=ppt/slides/_rels/slide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6.xml"/><Relationship Id="rId1" Type="http://schemas.openxmlformats.org/officeDocument/2006/relationships/slideLayout" Target="../slideLayouts/slideLayout46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2.xml"/></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1.xml"/><Relationship Id="rId1" Type="http://schemas.openxmlformats.org/officeDocument/2006/relationships/slideLayout" Target="../slideLayouts/slideLayout46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7.xml"/></Relationships>
</file>

<file path=ppt/slides/_rels/slide8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7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83.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4.xml"/><Relationship Id="rId1" Type="http://schemas.openxmlformats.org/officeDocument/2006/relationships/slideLayout" Target="../slideLayouts/slideLayout210.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669.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6.xml"/><Relationship Id="rId1" Type="http://schemas.openxmlformats.org/officeDocument/2006/relationships/slideLayout" Target="../slideLayouts/slideLayout109.xml"/></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7.xml"/><Relationship Id="rId1" Type="http://schemas.openxmlformats.org/officeDocument/2006/relationships/slideLayout" Target="../slideLayouts/slideLayout109.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2.png"/><Relationship Id="rId1" Type="http://schemas.openxmlformats.org/officeDocument/2006/relationships/slideLayout" Target="../slideLayouts/slideLayout494.xml"/></Relationships>
</file>

<file path=ppt/slides/_rels/slide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109.xml"/><Relationship Id="rId5" Type="http://schemas.openxmlformats.org/officeDocument/2006/relationships/image" Target="../media/image123.png"/><Relationship Id="rId4" Type="http://schemas.openxmlformats.org/officeDocument/2006/relationships/image" Target="../media/image11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4.xml"/></Relationships>
</file>

<file path=ppt/slides/_rels/slide9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494.xml"/></Relationships>
</file>

<file path=ppt/slides/_rels/slide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1.xml"/><Relationship Id="rId1" Type="http://schemas.openxmlformats.org/officeDocument/2006/relationships/slideLayout" Target="../slideLayouts/slideLayout199.xml"/></Relationships>
</file>

<file path=ppt/slides/_rels/slide9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2.xml"/><Relationship Id="rId1" Type="http://schemas.openxmlformats.org/officeDocument/2006/relationships/slideLayout" Target="../slideLayouts/slideLayout52.xml"/><Relationship Id="rId4" Type="http://schemas.openxmlformats.org/officeDocument/2006/relationships/image" Target="../media/image146.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363522" name="Rectangle 5"/>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122" name="Picture 2" descr="jaws2dvdl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800" y="-315913"/>
            <a:ext cx="5257800" cy="66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2411413" y="260350"/>
            <a:ext cx="4752975" cy="12319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5EFEF"/>
                </a:solidFill>
                <a:effectLst/>
                <a:uLnTx/>
                <a:uFillTx/>
                <a:latin typeface="Arial" charset="0"/>
                <a:ea typeface="ＭＳ Ｐゴシック" charset="0"/>
                <a:cs typeface="Arial" charset="0"/>
              </a:rPr>
              <a:t>约拿</a:t>
            </a:r>
            <a:endParaRPr kumimoji="0" lang="en-US" sz="6000" b="1" i="0" u="none" strike="noStrike" kern="1200" cap="none" spc="0" normalizeH="0" baseline="0" noProof="0" dirty="0">
              <a:ln>
                <a:noFill/>
              </a:ln>
              <a:solidFill>
                <a:srgbClr val="F5EFEF"/>
              </a:solidFill>
              <a:effectLst/>
              <a:uLnTx/>
              <a:uFillTx/>
              <a:latin typeface="Arial" charset="0"/>
              <a:ea typeface="ＭＳ Ｐゴシック" charset="0"/>
              <a:cs typeface="Arial"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新加坡神学院</a:t>
            </a:r>
            <a:endPar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332648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REMIND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5">
            <a:extLst>
              <a:ext uri="{FF2B5EF4-FFF2-40B4-BE49-F238E27FC236}">
                <a16:creationId xmlns:a16="http://schemas.microsoft.com/office/drawing/2014/main" id="{5D66EA6A-0371-4B84-9FB7-FB1D49B42F94}"/>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lgn="ctr">
              <a:spcBef>
                <a:spcPct val="0"/>
              </a:spcBef>
              <a:buClrTx/>
              <a:buFontTx/>
              <a:buNone/>
            </a:pPr>
            <a:endParaRPr lang="en-US" altLang="en-US" sz="2400">
              <a:solidFill>
                <a:srgbClr val="000000"/>
              </a:solidFill>
              <a:latin typeface="Times New Roman" panose="02020603050405020304" pitchFamily="18" charset="0"/>
            </a:endParaRPr>
          </a:p>
        </p:txBody>
      </p:sp>
      <p:sp>
        <p:nvSpPr>
          <p:cNvPr id="483331" name="Rectangle 2">
            <a:extLst>
              <a:ext uri="{FF2B5EF4-FFF2-40B4-BE49-F238E27FC236}">
                <a16:creationId xmlns:a16="http://schemas.microsoft.com/office/drawing/2014/main" id="{2812CC10-9855-41CD-9F80-6A3040B49D1E}"/>
              </a:ext>
            </a:extLst>
          </p:cNvPr>
          <p:cNvSpPr>
            <a:spLocks noGrp="1" noChangeArrowheads="1"/>
          </p:cNvSpPr>
          <p:nvPr>
            <p:ph type="title"/>
          </p:nvPr>
        </p:nvSpPr>
        <p:spPr>
          <a:xfrm>
            <a:off x="381000" y="152400"/>
            <a:ext cx="1255713" cy="347663"/>
          </a:xfrm>
        </p:spPr>
        <p:txBody>
          <a:bodyPr/>
          <a:lstStyle/>
          <a:p>
            <a:pPr eaLnBrk="1" hangingPunct="1"/>
            <a:r>
              <a:rPr lang="en-US" altLang="en-US" sz="1600"/>
              <a:t>Book Chart</a:t>
            </a:r>
          </a:p>
        </p:txBody>
      </p:sp>
      <p:sp>
        <p:nvSpPr>
          <p:cNvPr id="483332" name="Rectangle 60">
            <a:extLst>
              <a:ext uri="{FF2B5EF4-FFF2-40B4-BE49-F238E27FC236}">
                <a16:creationId xmlns:a16="http://schemas.microsoft.com/office/drawing/2014/main" id="{186D8CF9-B593-4AB6-843C-B9FFA5732540}"/>
              </a:ext>
            </a:extLst>
          </p:cNvPr>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endParaRPr lang="en-US" altLang="en-US" sz="2400">
              <a:solidFill>
                <a:srgbClr val="000000"/>
              </a:solidFill>
              <a:latin typeface="Times New Roman" panose="02020603050405020304" pitchFamily="18" charset="0"/>
            </a:endParaRPr>
          </a:p>
        </p:txBody>
      </p:sp>
      <p:graphicFrame>
        <p:nvGraphicFramePr>
          <p:cNvPr id="488451" name="Group 3">
            <a:extLst>
              <a:ext uri="{FF2B5EF4-FFF2-40B4-BE49-F238E27FC236}">
                <a16:creationId xmlns:a16="http://schemas.microsoft.com/office/drawing/2014/main" id="{96181E37-DB14-457F-ACD3-0F700E596379}"/>
              </a:ext>
            </a:extLst>
          </p:cNvPr>
          <p:cNvGraphicFramePr>
            <a:graphicFrameLocks noGrp="1"/>
          </p:cNvGraphicFramePr>
          <p:nvPr/>
        </p:nvGraphicFramePr>
        <p:xfrm>
          <a:off x="0" y="0"/>
          <a:ext cx="9144000" cy="6978652"/>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latin typeface="Arial" pitchFamily="34" charset="0"/>
                          <a:ea typeface="Osaka"/>
                          <a:cs typeface="Arial" pitchFamily="34" charset="0"/>
                        </a:rPr>
                        <a:t>上帝对外邦人的怜悯</a:t>
                      </a:r>
                      <a:endParaRPr kumimoji="0" lang="en-US" altLang="zh-CN" sz="2800" b="1" i="0" u="none" strike="noStrike" cap="none" normalizeH="0" baseline="0">
                        <a:ln>
                          <a:noFill/>
                        </a:ln>
                        <a:solidFill>
                          <a:srgbClr val="FFFFFF"/>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不遵守宣教士的责任</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遵守宣教士的责任</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上帝对约拿的怜悯</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上帝对尼尼微人的怜悯</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大海</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大城</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1189038">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委任</a:t>
                      </a:r>
                      <a:endParaRPr kumimoji="0" lang="en-GB"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1:1-2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1:3</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1:4–2:10</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重新委任</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3:1-2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3:3-4</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3:5–4:10</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“去，划</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看</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唷</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“咳</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哦，不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163">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约拿的邪恶</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约拿想去死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约拿的祷告</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约拿的讲道</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约拿赌气</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7"/>
                  </a:ext>
                </a:extLst>
              </a:tr>
              <a:tr h="631825">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约主前</a:t>
                      </a:r>
                      <a:r>
                        <a:rPr kumimoji="0" lang="en-US" altLang="zh-CN" sz="2000" b="1" i="0" u="none" strike="noStrike" cap="none" normalizeH="0" baseline="0">
                          <a:ln>
                            <a:noFill/>
                          </a:ln>
                          <a:solidFill>
                            <a:schemeClr val="tx1"/>
                          </a:solidFill>
                          <a:effectLst/>
                          <a:latin typeface="Arial" pitchFamily="34" charset="0"/>
                          <a:ea typeface="Osaka"/>
                          <a:cs typeface="Arial" pitchFamily="34" charset="0"/>
                        </a:rPr>
                        <a:t> 760 </a:t>
                      </a: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年</a:t>
                      </a:r>
                      <a:endParaRPr kumimoji="0" lang="en-US" altLang="zh-CN" sz="20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8"/>
                  </a:ext>
                </a:extLst>
              </a:tr>
            </a:tbl>
          </a:graphicData>
        </a:graphic>
      </p:graphicFrame>
      <p:sp>
        <p:nvSpPr>
          <p:cNvPr id="483379" name="Text Box 61">
            <a:extLst>
              <a:ext uri="{FF2B5EF4-FFF2-40B4-BE49-F238E27FC236}">
                <a16:creationId xmlns:a16="http://schemas.microsoft.com/office/drawing/2014/main" id="{8E504E18-DEE7-40FD-A4A6-0E5B3DE06418}"/>
              </a:ext>
            </a:extLst>
          </p:cNvPr>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r>
              <a:rPr lang="en-US" altLang="en-US" sz="2400" b="1">
                <a:solidFill>
                  <a:srgbClr val="FFFFFF"/>
                </a:solidFill>
                <a:latin typeface="Arial" panose="020B0604020202020204" pitchFamily="34" charset="0"/>
                <a:cs typeface="Arial" panose="020B0604020202020204" pitchFamily="34" charset="0"/>
              </a:rPr>
              <a:t>599</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a:extLst>
              <a:ext uri="{FF2B5EF4-FFF2-40B4-BE49-F238E27FC236}">
                <a16:creationId xmlns:a16="http://schemas.microsoft.com/office/drawing/2014/main" id="{B539032A-F31A-4FB4-BA2D-2F8C5700BDC6}"/>
              </a:ext>
            </a:extLst>
          </p:cNvPr>
          <p:cNvSpPr txBox="1">
            <a:spLocks noGrp="1"/>
          </p:cNvSpPr>
          <p:nvPr>
            <p:ph type="ctrTitle"/>
          </p:nvPr>
        </p:nvSpPr>
        <p:spPr>
          <a:xfrm>
            <a:off x="228600" y="1219200"/>
            <a:ext cx="8229600" cy="2895600"/>
          </a:xfrm>
          <a:effectLst>
            <a:outerShdw dist="35924" dir="2700000" algn="tl" rotWithShape="0">
              <a:srgbClr val="808080">
                <a:alpha val="75000"/>
              </a:srgbClr>
            </a:outerShdw>
          </a:effectLst>
        </p:spPr>
        <p:txBody>
          <a:bodyPr/>
          <a:lstStyle/>
          <a:p>
            <a:pPr marL="1116013" indent="-1116013" eaLnBrk="1">
              <a:spcBef>
                <a:spcPts val="1300"/>
              </a:spcBef>
              <a:buFontTx/>
              <a:buAutoNum type="romanUcPeriod" startAt="2"/>
            </a:pPr>
            <a:r>
              <a:rPr lang="zh-CN" altLang="en-US" sz="5400" b="1">
                <a:solidFill>
                  <a:srgbClr val="FFFFFF"/>
                </a:solidFill>
                <a:latin typeface="Arial" panose="020B0604020202020204" pitchFamily="34" charset="0"/>
                <a:ea typeface="SimSun" panose="02010600030101010101" pitchFamily="2" charset="-122"/>
              </a:rPr>
              <a:t>我们应该</a:t>
            </a:r>
            <a:r>
              <a:rPr lang="zh-CN" altLang="en-US" sz="5400" b="1">
                <a:solidFill>
                  <a:srgbClr val="FFFF00"/>
                </a:solidFill>
                <a:latin typeface="Arial" panose="020B0604020202020204" pitchFamily="34" charset="0"/>
                <a:ea typeface="SimSun" panose="02010600030101010101" pitchFamily="2" charset="-122"/>
              </a:rPr>
              <a:t>感谢</a:t>
            </a:r>
            <a:r>
              <a:rPr lang="zh-CN" altLang="en-US" sz="5400" b="1">
                <a:solidFill>
                  <a:srgbClr val="FFFFFF"/>
                </a:solidFill>
                <a:latin typeface="Arial" panose="020B0604020202020204" pitchFamily="34" charset="0"/>
                <a:ea typeface="SimSun" panose="02010600030101010101" pitchFamily="2" charset="-122"/>
              </a:rPr>
              <a:t>上帝，</a:t>
            </a:r>
            <a:br>
              <a:rPr altLang="ja-JP" sz="5400" b="1">
                <a:solidFill>
                  <a:srgbClr val="FFFFFF"/>
                </a:solidFill>
                <a:latin typeface="Arial" panose="020B0604020202020204" pitchFamily="34" charset="0"/>
                <a:ea typeface="SimSun" panose="02010600030101010101" pitchFamily="2" charset="-122"/>
              </a:rPr>
            </a:br>
            <a:r>
              <a:rPr lang="zh-CN" altLang="en-US" sz="5400" b="1">
                <a:solidFill>
                  <a:srgbClr val="FFFFFF"/>
                </a:solidFill>
                <a:latin typeface="Arial" panose="020B0604020202020204" pitchFamily="34" charset="0"/>
                <a:ea typeface="SimSun" panose="02010600030101010101" pitchFamily="2" charset="-122"/>
              </a:rPr>
              <a:t>尽管我们</a:t>
            </a:r>
            <a:r>
              <a:rPr lang="zh-CN" altLang="en-US" sz="5400" b="1">
                <a:solidFill>
                  <a:srgbClr val="FFFF00"/>
                </a:solidFill>
                <a:latin typeface="Arial" panose="020B0604020202020204" pitchFamily="34" charset="0"/>
                <a:ea typeface="SimSun" panose="02010600030101010101" pitchFamily="2" charset="-122"/>
              </a:rPr>
              <a:t>不顺服</a:t>
            </a:r>
            <a:br>
              <a:rPr altLang="ja-JP" sz="5400" b="1">
                <a:solidFill>
                  <a:srgbClr val="FFFF00"/>
                </a:solidFill>
                <a:latin typeface="Arial" panose="020B0604020202020204" pitchFamily="34" charset="0"/>
                <a:ea typeface="SimSun" panose="02010600030101010101" pitchFamily="2" charset="-122"/>
              </a:rPr>
            </a:br>
            <a:r>
              <a:rPr lang="zh-CN" altLang="en-US" sz="5400" b="1">
                <a:solidFill>
                  <a:srgbClr val="FFFFFF"/>
                </a:solidFill>
                <a:latin typeface="Arial" panose="020B0604020202020204" pitchFamily="34" charset="0"/>
                <a:ea typeface="SimSun" panose="02010600030101010101" pitchFamily="2" charset="-122"/>
              </a:rPr>
              <a:t>上帝也饶恕我们</a:t>
            </a:r>
            <a:endParaRPr altLang="en-US">
              <a:solidFill>
                <a:srgbClr val="FFFFFF"/>
              </a:solidFill>
              <a:latin typeface="Arial" panose="020B0604020202020204" pitchFamily="34" charset="0"/>
              <a:ea typeface="ＭＳ Ｐゴシック" panose="020B0600070205080204" pitchFamily="34" charset="-128"/>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5490" name="Rectangle 2">
            <a:extLst>
              <a:ext uri="{FF2B5EF4-FFF2-40B4-BE49-F238E27FC236}">
                <a16:creationId xmlns:a16="http://schemas.microsoft.com/office/drawing/2014/main" id="{5ACEA896-028E-4600-B9E1-BCE7262EFC21}"/>
              </a:ext>
            </a:extLst>
          </p:cNvPr>
          <p:cNvSpPr>
            <a:spLocks noGrp="1" noChangeArrowheads="1"/>
          </p:cNvSpPr>
          <p:nvPr>
            <p:ph type="title"/>
          </p:nvPr>
        </p:nvSpPr>
        <p:spPr>
          <a:xfrm>
            <a:off x="539750" y="1076325"/>
            <a:ext cx="7543800" cy="1143000"/>
          </a:xfrm>
        </p:spPr>
        <p:txBody>
          <a:bodyPr/>
          <a:lstStyle/>
          <a:p>
            <a:pPr eaLnBrk="1" hangingPunct="1"/>
            <a:r>
              <a:rPr lang="zh-CN" altLang="en-US" b="1">
                <a:solidFill>
                  <a:srgbClr val="800000"/>
                </a:solidFill>
                <a:latin typeface="Arial" panose="020B0604020202020204" pitchFamily="34" charset="0"/>
                <a:ea typeface="ＭＳ Ｐゴシック" panose="020B0600070205080204" pitchFamily="34" charset="-128"/>
                <a:cs typeface="Arial" panose="020B0604020202020204" pitchFamily="34" charset="0"/>
              </a:rPr>
              <a:t>哪是更好的激励   </a:t>
            </a:r>
            <a:r>
              <a:rPr lang="en-US" altLang="zh-CN" b="1">
                <a:solidFill>
                  <a:srgbClr val="800000"/>
                </a:solidFill>
                <a:latin typeface="Arial" panose="020B0604020202020204" pitchFamily="34" charset="0"/>
                <a:ea typeface="ＭＳ Ｐゴシック" panose="020B0600070205080204" pitchFamily="34" charset="-128"/>
                <a:cs typeface="Arial" panose="020B0604020202020204" pitchFamily="34" charset="0"/>
              </a:rPr>
              <a:t>?</a:t>
            </a:r>
            <a:endParaRPr lang="en-US" altLang="en-US" b="1">
              <a:solidFill>
                <a:srgbClr val="8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5491" name="Rectangle 4">
            <a:extLst>
              <a:ext uri="{FF2B5EF4-FFF2-40B4-BE49-F238E27FC236}">
                <a16:creationId xmlns:a16="http://schemas.microsoft.com/office/drawing/2014/main" id="{096C4295-4D64-462C-B59F-CA5DE291201E}"/>
              </a:ext>
            </a:extLst>
          </p:cNvPr>
          <p:cNvSpPr>
            <a:spLocks noGrp="1" noChangeArrowheads="1"/>
          </p:cNvSpPr>
          <p:nvPr>
            <p:ph type="body" sz="half" idx="1"/>
          </p:nvPr>
        </p:nvSpPr>
        <p:spPr>
          <a:xfrm>
            <a:off x="1676400" y="2524125"/>
            <a:ext cx="3352800" cy="1143000"/>
          </a:xfrm>
        </p:spPr>
        <p:txBody>
          <a:bodyPr/>
          <a:lstStyle/>
          <a:p>
            <a:pPr eaLnBrk="1" hangingPunct="1"/>
            <a:r>
              <a:rPr lang="zh-CN" altLang="en-US" sz="4400" b="1">
                <a:latin typeface="Arial" panose="020B0604020202020204" pitchFamily="34" charset="0"/>
                <a:ea typeface="ＭＳ Ｐゴシック" panose="020B0600070205080204" pitchFamily="34" charset="-128"/>
                <a:cs typeface="Arial" panose="020B0604020202020204" pitchFamily="34" charset="0"/>
              </a:rPr>
              <a:t>恩典</a:t>
            </a:r>
            <a:r>
              <a:rPr lang="en-US" altLang="zh-CN" sz="4400" b="1">
                <a:latin typeface="Arial" panose="020B0604020202020204" pitchFamily="34" charset="0"/>
                <a:ea typeface="ＭＳ Ｐゴシック" panose="020B0600070205080204" pitchFamily="34" charset="-128"/>
                <a:cs typeface="Arial" panose="020B0604020202020204" pitchFamily="34" charset="0"/>
              </a:rPr>
              <a:t>?   </a:t>
            </a:r>
            <a:r>
              <a:rPr lang="zh-CN" altLang="en-US" sz="4400" b="1">
                <a:latin typeface="Arial" panose="020B0604020202020204" pitchFamily="34" charset="0"/>
                <a:ea typeface="ＭＳ Ｐゴシック" panose="020B0600070205080204" pitchFamily="34" charset="-128"/>
                <a:cs typeface="Arial" panose="020B0604020202020204" pitchFamily="34" charset="0"/>
              </a:rPr>
              <a:t>或</a:t>
            </a:r>
          </a:p>
        </p:txBody>
      </p:sp>
      <p:sp>
        <p:nvSpPr>
          <p:cNvPr id="575492" name="Rectangle 5">
            <a:extLst>
              <a:ext uri="{FF2B5EF4-FFF2-40B4-BE49-F238E27FC236}">
                <a16:creationId xmlns:a16="http://schemas.microsoft.com/office/drawing/2014/main" id="{7EBD17F6-0BA6-4437-919E-4AF7DA82F216}"/>
              </a:ext>
            </a:extLst>
          </p:cNvPr>
          <p:cNvSpPr>
            <a:spLocks noGrp="1" noChangeArrowheads="1"/>
          </p:cNvSpPr>
          <p:nvPr>
            <p:ph type="body" sz="half" idx="2"/>
          </p:nvPr>
        </p:nvSpPr>
        <p:spPr>
          <a:xfrm>
            <a:off x="5105400" y="2524125"/>
            <a:ext cx="2590800" cy="1143000"/>
          </a:xfrm>
        </p:spPr>
        <p:txBody>
          <a:bodyPr/>
          <a:lstStyle/>
          <a:p>
            <a:pPr eaLnBrk="1" hangingPunct="1"/>
            <a:r>
              <a:rPr lang="zh-CN" altLang="en-US" sz="4400" b="1">
                <a:latin typeface="Arial" panose="020B0604020202020204" pitchFamily="34" charset="0"/>
                <a:ea typeface="ＭＳ Ｐゴシック" panose="020B0600070205080204" pitchFamily="34" charset="-128"/>
                <a:cs typeface="Arial" panose="020B0604020202020204" pitchFamily="34" charset="0"/>
              </a:rPr>
              <a:t>律法</a:t>
            </a:r>
            <a:r>
              <a:rPr lang="en-US" altLang="zh-CN" sz="4400" b="1">
                <a:latin typeface="Arial" panose="020B0604020202020204" pitchFamily="34" charset="0"/>
                <a:ea typeface="ＭＳ Ｐゴシック" panose="020B0600070205080204" pitchFamily="34" charset="-128"/>
                <a:cs typeface="Arial" panose="020B0604020202020204" pitchFamily="34" charset="0"/>
              </a:rPr>
              <a:t>?</a:t>
            </a:r>
          </a:p>
        </p:txBody>
      </p:sp>
      <p:sp>
        <p:nvSpPr>
          <p:cNvPr id="575493" name="Text Box 6">
            <a:extLst>
              <a:ext uri="{FF2B5EF4-FFF2-40B4-BE49-F238E27FC236}">
                <a16:creationId xmlns:a16="http://schemas.microsoft.com/office/drawing/2014/main" id="{EE8B9826-3B54-4F7E-B73D-61DC756BE330}"/>
              </a:ext>
            </a:extLst>
          </p:cNvPr>
          <p:cNvSpPr txBox="1">
            <a:spLocks noChangeArrowheads="1"/>
          </p:cNvSpPr>
          <p:nvPr/>
        </p:nvSpPr>
        <p:spPr bwMode="auto">
          <a:xfrm>
            <a:off x="2963863" y="3895725"/>
            <a:ext cx="269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95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zh-CN" altLang="en-US" b="1" i="1">
                <a:solidFill>
                  <a:srgbClr val="000000"/>
                </a:solidFill>
                <a:latin typeface="Arial" panose="020B0604020202020204" pitchFamily="34" charset="0"/>
              </a:rPr>
              <a:t>支持你的答案</a:t>
            </a:r>
            <a:r>
              <a:rPr lang="en-US" altLang="zh-CN" b="1" i="1">
                <a:solidFill>
                  <a:srgbClr val="000000"/>
                </a:solidFill>
                <a:latin typeface="Arial" panose="020B0604020202020204" pitchFamily="34" charset="0"/>
              </a:rPr>
              <a:t>!</a:t>
            </a:r>
          </a:p>
        </p:txBody>
      </p:sp>
      <p:pic>
        <p:nvPicPr>
          <p:cNvPr id="575494" name="Picture 8" descr="j0336379">
            <a:extLst>
              <a:ext uri="{FF2B5EF4-FFF2-40B4-BE49-F238E27FC236}">
                <a16:creationId xmlns:a16="http://schemas.microsoft.com/office/drawing/2014/main" id="{4CFA01DC-A287-442F-8921-76D3AD74A95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3362325"/>
            <a:ext cx="2874963"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5" name="Picture 9" descr="j0283182">
            <a:extLst>
              <a:ext uri="{FF2B5EF4-FFF2-40B4-BE49-F238E27FC236}">
                <a16:creationId xmlns:a16="http://schemas.microsoft.com/office/drawing/2014/main" id="{36E33E01-B728-417D-B609-CEC969973DF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1513" y="3382963"/>
            <a:ext cx="23272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6" name="Rectangle 8">
            <a:extLst>
              <a:ext uri="{FF2B5EF4-FFF2-40B4-BE49-F238E27FC236}">
                <a16:creationId xmlns:a16="http://schemas.microsoft.com/office/drawing/2014/main" id="{8B94648D-0845-42C9-A29B-02CBE9EEC7FD}"/>
              </a:ext>
            </a:extLst>
          </p:cNvPr>
          <p:cNvSpPr>
            <a:spLocks noChangeArrowheads="1"/>
          </p:cNvSpPr>
          <p:nvPr/>
        </p:nvSpPr>
        <p:spPr bwMode="auto">
          <a:xfrm>
            <a:off x="2541588" y="76200"/>
            <a:ext cx="35385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95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en-US" altLang="en-US" sz="4400">
                <a:solidFill>
                  <a:srgbClr val="000000"/>
                </a:solidFill>
                <a:latin typeface="Arial" panose="020B0604020202020204" pitchFamily="34" charset="0"/>
              </a:rPr>
              <a:t>Quiz Time. . . </a:t>
            </a:r>
            <a:endParaRPr lang="en-US" altLang="en-US" sz="2400">
              <a:solidFill>
                <a:srgbClr val="000000"/>
              </a:solidFill>
              <a:latin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6">
            <a:extLst>
              <a:ext uri="{FF2B5EF4-FFF2-40B4-BE49-F238E27FC236}">
                <a16:creationId xmlns:a16="http://schemas.microsoft.com/office/drawing/2014/main" id="{09008C0E-B4D7-4DCD-8041-98F966FE0FB0}"/>
              </a:ext>
            </a:extLst>
          </p:cNvPr>
          <p:cNvSpPr>
            <a:spLocks noChangeArrowheads="1"/>
          </p:cNvSpPr>
          <p:nvPr/>
        </p:nvSpPr>
        <p:spPr bwMode="auto">
          <a:xfrm>
            <a:off x="0" y="0"/>
            <a:ext cx="94488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pic>
        <p:nvPicPr>
          <p:cNvPr id="576515" name="Picture 2" descr="FSLO-997122906-618457">
            <a:hlinkClick r:id="rId3"/>
            <a:extLst>
              <a:ext uri="{FF2B5EF4-FFF2-40B4-BE49-F238E27FC236}">
                <a16:creationId xmlns:a16="http://schemas.microsoft.com/office/drawing/2014/main" id="{F0A6850E-DE18-47FB-A11D-E83B7427CE18}"/>
              </a:ext>
            </a:extLst>
          </p:cNvPr>
          <p:cNvPicPr>
            <a:picLocks noChangeAspect="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917575" y="1143000"/>
            <a:ext cx="6778625"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2579" name="Rectangle 3">
            <a:extLst>
              <a:ext uri="{FF2B5EF4-FFF2-40B4-BE49-F238E27FC236}">
                <a16:creationId xmlns:a16="http://schemas.microsoft.com/office/drawing/2014/main" id="{C610C4C3-A75D-47CC-9598-E227A22C909B}"/>
              </a:ext>
            </a:extLst>
          </p:cNvPr>
          <p:cNvSpPr txBox="1">
            <a:spLocks noGrp="1"/>
          </p:cNvSpPr>
          <p:nvPr>
            <p:ph type="title"/>
          </p:nvPr>
        </p:nvSpPr>
        <p:spPr>
          <a:xfrm>
            <a:off x="381000" y="76200"/>
            <a:ext cx="8458200" cy="1139825"/>
          </a:xfrm>
          <a:effectLst>
            <a:outerShdw dist="25398" dir="5100209" algn="tl" rotWithShape="0">
              <a:srgbClr val="030201">
                <a:alpha val="75000"/>
              </a:srgbClr>
            </a:outerShdw>
          </a:effectLst>
        </p:spPr>
        <p:txBody>
          <a:bodyPr/>
          <a:lstStyle/>
          <a:p>
            <a:pPr eaLnBrk="1" hangingPunct="1">
              <a:defRPr/>
            </a:pPr>
            <a:r>
              <a:rPr lang="zh-CN" altLang="en-US" sz="4000" b="1" dirty="0">
                <a:solidFill>
                  <a:srgbClr val="FFFFFF"/>
                </a:solidFill>
                <a:effectLst>
                  <a:glow rad="127000">
                    <a:schemeClr val="tx1"/>
                  </a:glow>
                </a:effectLst>
                <a:latin typeface="Trebuchet MS" charset="0"/>
                <a:ea typeface="Osaka" charset="0"/>
              </a:rPr>
              <a:t>区别以下主要重点</a:t>
            </a:r>
            <a:r>
              <a:rPr altLang="ja-JP" sz="4000" b="1" dirty="0">
                <a:solidFill>
                  <a:srgbClr val="FFFFFF"/>
                </a:solidFill>
                <a:effectLst>
                  <a:glow rad="127000">
                    <a:schemeClr val="tx1"/>
                  </a:glow>
                </a:effectLst>
                <a:latin typeface="Trebuchet MS" charset="0"/>
                <a:ea typeface="Osaka" charset="0"/>
              </a:rPr>
              <a:t>…</a:t>
            </a:r>
            <a:endParaRPr sz="4000" b="1" dirty="0">
              <a:solidFill>
                <a:srgbClr val="FFFFFF"/>
              </a:solidFill>
              <a:effectLst>
                <a:glow rad="127000">
                  <a:schemeClr val="tx1"/>
                </a:glow>
              </a:effectLst>
              <a:latin typeface="Trebuchet MS" charset="0"/>
              <a:ea typeface="Osaka" charset="0"/>
            </a:endParaRPr>
          </a:p>
        </p:txBody>
      </p:sp>
      <p:sp>
        <p:nvSpPr>
          <p:cNvPr id="5" name="Rectangle 4">
            <a:extLst>
              <a:ext uri="{FF2B5EF4-FFF2-40B4-BE49-F238E27FC236}">
                <a16:creationId xmlns:a16="http://schemas.microsoft.com/office/drawing/2014/main" id="{CAF2AD29-0D38-498B-92A7-D7E92A201582}"/>
              </a:ext>
            </a:extLst>
          </p:cNvPr>
          <p:cNvSpPr txBox="1">
            <a:spLocks noGrp="1"/>
          </p:cNvSpPr>
          <p:nvPr>
            <p:ph idx="1"/>
          </p:nvPr>
        </p:nvSpPr>
        <p:spPr>
          <a:xfrm>
            <a:off x="914400" y="1371600"/>
            <a:ext cx="7543800" cy="5105400"/>
          </a:xfrm>
          <a:effectLst>
            <a:outerShdw dist="12703" dir="5100315" algn="tl" rotWithShape="0">
              <a:srgbClr val="030201">
                <a:alpha val="75000"/>
              </a:srgbClr>
            </a:outerShdw>
          </a:effectLst>
        </p:spPr>
        <p:txBody>
          <a:bodyPr/>
          <a:lstStyle>
            <a:lvl1pPr marL="800100">
              <a:defRPr sz="3200">
                <a:solidFill>
                  <a:srgbClr val="000000"/>
                </a:solidFill>
                <a:latin typeface="Trebuchet MS" charset="0"/>
                <a:ea typeface="Osaka" charset="0"/>
                <a:cs typeface="Osaka" charset="0"/>
              </a:defRPr>
            </a:lvl1pPr>
            <a:lvl2pPr>
              <a:defRPr sz="2800">
                <a:solidFill>
                  <a:srgbClr val="000000"/>
                </a:solidFill>
                <a:latin typeface="Trebuchet MS" charset="0"/>
                <a:ea typeface="Osaka" charset="0"/>
                <a:cs typeface="Osaka" charset="0"/>
              </a:defRPr>
            </a:lvl2pPr>
            <a:lvl3pPr>
              <a:defRPr sz="2400">
                <a:solidFill>
                  <a:srgbClr val="000000"/>
                </a:solidFill>
                <a:latin typeface="Trebuchet MS" charset="0"/>
                <a:ea typeface="Osaka" charset="0"/>
                <a:cs typeface="Osaka" charset="0"/>
              </a:defRPr>
            </a:lvl3pPr>
            <a:lvl4pPr>
              <a:defRPr sz="2000">
                <a:solidFill>
                  <a:srgbClr val="000000"/>
                </a:solidFill>
                <a:latin typeface="Trebuchet MS" charset="0"/>
                <a:ea typeface="Osaka" charset="0"/>
                <a:cs typeface="Osaka" charset="0"/>
              </a:defRPr>
            </a:lvl4pPr>
            <a:lvl5pPr>
              <a:defRPr sz="2000">
                <a:solidFill>
                  <a:srgbClr val="000000"/>
                </a:solidFill>
                <a:latin typeface="Trebuchet MS" charset="0"/>
                <a:ea typeface="Osaka" charset="0"/>
                <a:cs typeface="Osaka" charset="0"/>
              </a:defRPr>
            </a:lvl5pPr>
            <a:lvl6pPr>
              <a:defRPr sz="2000">
                <a:solidFill>
                  <a:srgbClr val="000000"/>
                </a:solidFill>
                <a:latin typeface="Trebuchet MS" charset="0"/>
                <a:ea typeface="Osaka" charset="0"/>
                <a:cs typeface="Osaka" charset="0"/>
              </a:defRPr>
            </a:lvl6pPr>
            <a:lvl7pPr>
              <a:defRPr sz="2000">
                <a:solidFill>
                  <a:srgbClr val="000000"/>
                </a:solidFill>
                <a:latin typeface="Trebuchet MS" charset="0"/>
                <a:ea typeface="Osaka" charset="0"/>
                <a:cs typeface="Osaka" charset="0"/>
              </a:defRPr>
            </a:lvl7pPr>
            <a:lvl8pPr>
              <a:defRPr sz="2000">
                <a:solidFill>
                  <a:srgbClr val="000000"/>
                </a:solidFill>
                <a:latin typeface="Trebuchet MS" charset="0"/>
                <a:ea typeface="Osaka" charset="0"/>
                <a:cs typeface="Osaka" charset="0"/>
              </a:defRPr>
            </a:lvl8pPr>
            <a:lvl9pPr>
              <a:defRPr sz="2000">
                <a:solidFill>
                  <a:srgbClr val="000000"/>
                </a:solidFill>
                <a:latin typeface="Trebuchet MS" charset="0"/>
                <a:ea typeface="Osaka" charset="0"/>
                <a:cs typeface="Osaka" charset="0"/>
              </a:defRPr>
            </a:lvl9pPr>
          </a:lstStyle>
          <a:p>
            <a:pPr eaLnBrk="1" hangingPunct="1">
              <a:spcBef>
                <a:spcPts val="1000"/>
              </a:spcBef>
              <a:buFont typeface="Times" charset="0"/>
              <a:buNone/>
              <a:defRPr/>
            </a:pPr>
            <a:r>
              <a:rPr lang="zh-CN" altLang="en-US" sz="4000" b="1" dirty="0">
                <a:solidFill>
                  <a:srgbClr val="FFFF00"/>
                </a:solidFill>
                <a:effectLst>
                  <a:glow rad="127000">
                    <a:srgbClr val="000000"/>
                  </a:glow>
                </a:effectLst>
                <a:latin typeface="Trebuchet MS"/>
                <a:ea typeface="Osaka"/>
                <a:cs typeface="Osaka"/>
              </a:rPr>
              <a:t>恩典</a:t>
            </a:r>
            <a:r>
              <a:rPr altLang="ja-JP" sz="4000" b="1" dirty="0">
                <a:solidFill>
                  <a:srgbClr val="FFFF00"/>
                </a:solidFill>
                <a:effectLst>
                  <a:glow rad="127000">
                    <a:srgbClr val="000000"/>
                  </a:glow>
                </a:effectLst>
                <a:latin typeface="Trebuchet MS"/>
                <a:ea typeface="Osaka"/>
                <a:cs typeface="Osaka"/>
              </a:rPr>
              <a:t>:</a:t>
            </a:r>
            <a:r>
              <a:rPr lang="zh-CN" altLang="en-US" sz="4000" b="1" dirty="0">
                <a:solidFill>
                  <a:srgbClr val="FFFFFF"/>
                </a:solidFill>
                <a:effectLst>
                  <a:glow rad="127000">
                    <a:srgbClr val="000000"/>
                  </a:glow>
                </a:effectLst>
                <a:latin typeface="Trebuchet MS"/>
                <a:ea typeface="Osaka"/>
                <a:cs typeface="Osaka"/>
              </a:rPr>
              <a:t>上帝赐给我们所不应受的</a:t>
            </a:r>
            <a:endParaRPr altLang="ja-JP" sz="4000" b="1" dirty="0">
              <a:solidFill>
                <a:srgbClr val="FFFFFF"/>
              </a:solidFill>
              <a:effectLst>
                <a:glow rad="127000">
                  <a:srgbClr val="000000"/>
                </a:glow>
              </a:effectLst>
              <a:latin typeface="Trebuchet MS"/>
              <a:ea typeface="Osaka"/>
              <a:cs typeface="Osaka"/>
            </a:endParaRPr>
          </a:p>
          <a:p>
            <a:pPr eaLnBrk="1" hangingPunct="1">
              <a:spcBef>
                <a:spcPts val="1000"/>
              </a:spcBef>
              <a:buFont typeface="Times" charset="0"/>
              <a:buNone/>
              <a:defRPr/>
            </a:pPr>
            <a:endParaRPr sz="4000" b="1" dirty="0">
              <a:solidFill>
                <a:srgbClr val="FFFFFF"/>
              </a:solidFill>
            </a:endParaRPr>
          </a:p>
          <a:p>
            <a:pPr eaLnBrk="1" hangingPunct="1">
              <a:spcBef>
                <a:spcPts val="1000"/>
              </a:spcBef>
              <a:buFont typeface="Times" charset="0"/>
              <a:buNone/>
              <a:defRPr/>
            </a:pPr>
            <a:r>
              <a:rPr lang="zh-CN" altLang="en-US" sz="4000" b="1" dirty="0">
                <a:solidFill>
                  <a:srgbClr val="FFFF00"/>
                </a:solidFill>
                <a:effectLst>
                  <a:glow rad="127000">
                    <a:srgbClr val="000000"/>
                  </a:glow>
                </a:effectLst>
                <a:latin typeface="Trebuchet MS"/>
                <a:ea typeface="Osaka"/>
                <a:cs typeface="Osaka"/>
              </a:rPr>
              <a:t>怜悯</a:t>
            </a:r>
            <a:r>
              <a:rPr altLang="ja-JP" sz="4000" b="1" dirty="0">
                <a:solidFill>
                  <a:srgbClr val="FFFF00"/>
                </a:solidFill>
                <a:effectLst>
                  <a:glow rad="127000">
                    <a:srgbClr val="000000"/>
                  </a:glow>
                </a:effectLst>
                <a:latin typeface="Trebuchet MS"/>
                <a:ea typeface="Osaka"/>
                <a:cs typeface="Osaka"/>
              </a:rPr>
              <a:t>:</a:t>
            </a:r>
            <a:r>
              <a:rPr altLang="ja-JP" sz="4000" b="1" dirty="0">
                <a:solidFill>
                  <a:srgbClr val="FFFFFF"/>
                </a:solidFill>
              </a:rPr>
              <a:t> </a:t>
            </a:r>
            <a:r>
              <a:rPr lang="zh-CN" altLang="en-US" sz="4000" b="1" dirty="0">
                <a:solidFill>
                  <a:srgbClr val="FFFFFF"/>
                </a:solidFill>
                <a:effectLst>
                  <a:glow rad="127000">
                    <a:srgbClr val="000000"/>
                  </a:glow>
                </a:effectLst>
                <a:latin typeface="Trebuchet MS"/>
                <a:ea typeface="Osaka"/>
                <a:cs typeface="Osaka"/>
              </a:rPr>
              <a:t>上帝不赐给我们所应受的</a:t>
            </a:r>
            <a:endParaRPr altLang="ja-JP" sz="4000" b="1" dirty="0">
              <a:solidFill>
                <a:srgbClr val="FFFFFF"/>
              </a:solidFill>
              <a:effectLst>
                <a:glow rad="127000">
                  <a:srgbClr val="000000"/>
                </a:glow>
              </a:effectLst>
              <a:latin typeface="Trebuchet MS"/>
              <a:ea typeface="Osaka"/>
              <a:cs typeface="Osaka"/>
            </a:endParaRPr>
          </a:p>
          <a:p>
            <a:pPr eaLnBrk="1" hangingPunct="1">
              <a:spcBef>
                <a:spcPts val="1000"/>
              </a:spcBef>
              <a:buFont typeface="Times" charset="0"/>
              <a:buNone/>
              <a:defRPr/>
            </a:pPr>
            <a:endParaRPr sz="4000" b="1" dirty="0">
              <a:solidFill>
                <a:srgbClr val="FFFFFF"/>
              </a:solidFill>
            </a:endParaRPr>
          </a:p>
          <a:p>
            <a:pPr eaLnBrk="1" hangingPunct="1">
              <a:spcBef>
                <a:spcPts val="1000"/>
              </a:spcBef>
              <a:buFont typeface="Times" charset="0"/>
              <a:buNone/>
              <a:defRPr/>
            </a:pPr>
            <a:r>
              <a:rPr lang="zh-CN" altLang="en-US" sz="4000" b="1" dirty="0">
                <a:solidFill>
                  <a:srgbClr val="FFFF00"/>
                </a:solidFill>
                <a:effectLst>
                  <a:glow rad="127000">
                    <a:srgbClr val="000000"/>
                  </a:glow>
                </a:effectLst>
                <a:latin typeface="Trebuchet MS"/>
                <a:ea typeface="Osaka"/>
                <a:cs typeface="Osaka"/>
              </a:rPr>
              <a:t>公正</a:t>
            </a:r>
            <a:r>
              <a:rPr altLang="ja-JP" sz="4000" b="1" dirty="0">
                <a:solidFill>
                  <a:srgbClr val="FFFF00"/>
                </a:solidFill>
                <a:effectLst>
                  <a:glow rad="127000">
                    <a:srgbClr val="000000"/>
                  </a:glow>
                </a:effectLst>
                <a:latin typeface="Trebuchet MS"/>
                <a:ea typeface="Osaka"/>
                <a:cs typeface="Osaka"/>
              </a:rPr>
              <a:t>: </a:t>
            </a:r>
            <a:r>
              <a:rPr lang="zh-CN" altLang="en-US" sz="4000" b="1" dirty="0">
                <a:solidFill>
                  <a:srgbClr val="FFFFFF"/>
                </a:solidFill>
                <a:effectLst>
                  <a:glow rad="127000">
                    <a:srgbClr val="000000"/>
                  </a:glow>
                </a:effectLst>
                <a:latin typeface="Trebuchet MS"/>
                <a:ea typeface="Osaka"/>
                <a:cs typeface="Osaka"/>
              </a:rPr>
              <a:t>上帝赐给我们所应受的</a:t>
            </a:r>
            <a:endParaRPr sz="4000" b="1" dirty="0">
              <a:solidFill>
                <a:srgbClr val="FFFFFF"/>
              </a:solidFill>
              <a:effectLst>
                <a:glow rad="127000">
                  <a:srgbClr val="000000"/>
                </a:glow>
              </a:effectLst>
              <a:latin typeface="Trebuchet MS"/>
              <a:ea typeface="Osaka"/>
              <a:cs typeface="Osak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5">
                                            <p:txEl>
                                              <p:pRg st="0" end="0"/>
                                            </p:txEl>
                                          </p:spTgt>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5">
                                            <p:txEl>
                                              <p:pRg st="0" end="0"/>
                                            </p:txEl>
                                          </p:spTgt>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5">
                                            <p:txEl>
                                              <p:pRg st="0" end="0"/>
                                            </p:txEl>
                                          </p:spTgt>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5">
                                            <p:txEl>
                                              <p:pRg st="0" end="0"/>
                                            </p:txEl>
                                          </p:spTgt>
                                        </p:tgtEl>
                                        <p:attrNameLst>
                                          <p:attrName>ppt_y</p:attrName>
                                        </p:attrNameLst>
                                      </p:cBhvr>
                                      <p:tavLst>
                                        <p:tav tm="0" fmla="#ppt_y-sin(pi*$)/81">
                                          <p:val>
                                            <p:strVal val="0"/>
                                          </p:val>
                                        </p:tav>
                                        <p:tav tm="100000">
                                          <p:val>
                                            <p:strVal val="1"/>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80">
                                          <p:stCondLst>
                                            <p:cond delay="0"/>
                                          </p:stCondLst>
                                        </p:cTn>
                                        <p:tgtEl>
                                          <p:spTgt spid="5">
                                            <p:txEl>
                                              <p:pRg st="2" end="2"/>
                                            </p:txEl>
                                          </p:spTgt>
                                        </p:tgtEl>
                                      </p:cBhvr>
                                    </p:animEffect>
                                    <p:anim calcmode="lin" valueType="num">
                                      <p:cBhvr>
                                        <p:cTn id="18" dur="1822">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19" dur="664">
                                          <p:stCondLst>
                                            <p:cond delay="0"/>
                                          </p:stCondLst>
                                        </p:cTn>
                                        <p:tgtEl>
                                          <p:spTgt spid="5">
                                            <p:txEl>
                                              <p:pRg st="2" end="2"/>
                                            </p:txEl>
                                          </p:spTgt>
                                        </p:tgtEl>
                                        <p:attrNameLst>
                                          <p:attrName>ppt_y</p:attrName>
                                        </p:attrNameLst>
                                      </p:cBhvr>
                                      <p:tavLst>
                                        <p:tav tm="0" fmla="#ppt_y-sin(pi*$)/3">
                                          <p:val>
                                            <p:strVal val="0.5"/>
                                          </p:val>
                                        </p:tav>
                                        <p:tav tm="100000">
                                          <p:val>
                                            <p:strVal val="1"/>
                                          </p:val>
                                        </p:tav>
                                      </p:tavLst>
                                    </p:anim>
                                    <p:anim calcmode="lin" valueType="num">
                                      <p:cBhvr>
                                        <p:cTn id="20" dur="664">
                                          <p:stCondLst>
                                            <p:cond delay="664"/>
                                          </p:stCondLst>
                                        </p:cTn>
                                        <p:tgtEl>
                                          <p:spTgt spid="5">
                                            <p:txEl>
                                              <p:pRg st="2" end="2"/>
                                            </p:txEl>
                                          </p:spTgt>
                                        </p:tgtEl>
                                        <p:attrNameLst>
                                          <p:attrName>ppt_y</p:attrName>
                                        </p:attrNameLst>
                                      </p:cBhvr>
                                      <p:tavLst>
                                        <p:tav tm="0" fmla="#ppt_y-sin(pi*$)/9">
                                          <p:val>
                                            <p:strVal val="0"/>
                                          </p:val>
                                        </p:tav>
                                        <p:tav tm="100000">
                                          <p:val>
                                            <p:strVal val="1"/>
                                          </p:val>
                                        </p:tav>
                                      </p:tavLst>
                                    </p:anim>
                                    <p:anim calcmode="lin" valueType="num">
                                      <p:cBhvr>
                                        <p:cTn id="21" dur="332">
                                          <p:stCondLst>
                                            <p:cond delay="1324"/>
                                          </p:stCondLst>
                                        </p:cTn>
                                        <p:tgtEl>
                                          <p:spTgt spid="5">
                                            <p:txEl>
                                              <p:pRg st="2" end="2"/>
                                            </p:txEl>
                                          </p:spTgt>
                                        </p:tgtEl>
                                        <p:attrNameLst>
                                          <p:attrName>ppt_y</p:attrName>
                                        </p:attrNameLst>
                                      </p:cBhvr>
                                      <p:tavLst>
                                        <p:tav tm="0" fmla="#ppt_y-sin(pi*$)/27">
                                          <p:val>
                                            <p:strVal val="0"/>
                                          </p:val>
                                        </p:tav>
                                        <p:tav tm="100000">
                                          <p:val>
                                            <p:strVal val="1"/>
                                          </p:val>
                                        </p:tav>
                                      </p:tavLst>
                                    </p:anim>
                                    <p:anim calcmode="lin" valueType="num">
                                      <p:cBhvr>
                                        <p:cTn id="22" dur="164">
                                          <p:stCondLst>
                                            <p:cond delay="1656"/>
                                          </p:stCondLst>
                                        </p:cTn>
                                        <p:tgtEl>
                                          <p:spTgt spid="5">
                                            <p:txEl>
                                              <p:pRg st="2" end="2"/>
                                            </p:txEl>
                                          </p:spTgt>
                                        </p:tgtEl>
                                        <p:attrNameLst>
                                          <p:attrName>ppt_y</p:attrName>
                                        </p:attrNameLst>
                                      </p:cBhvr>
                                      <p:tavLst>
                                        <p:tav tm="0" fmla="#ppt_y-sin(pi*$)/81">
                                          <p:val>
                                            <p:strVal val="0"/>
                                          </p:val>
                                        </p:tav>
                                        <p:tav tm="100000">
                                          <p:val>
                                            <p:str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80">
                                          <p:stCondLst>
                                            <p:cond delay="0"/>
                                          </p:stCondLst>
                                        </p:cTn>
                                        <p:tgtEl>
                                          <p:spTgt spid="5">
                                            <p:txEl>
                                              <p:pRg st="4" end="4"/>
                                            </p:txEl>
                                          </p:spTgt>
                                        </p:tgtEl>
                                      </p:cBhvr>
                                    </p:animEffect>
                                    <p:anim calcmode="lin" valueType="num">
                                      <p:cBhvr>
                                        <p:cTn id="28" dur="1822">
                                          <p:stCondLst>
                                            <p:cond delay="0"/>
                                          </p:stCondLst>
                                        </p:cTn>
                                        <p:tgtEl>
                                          <p:spTgt spid="5">
                                            <p:txEl>
                                              <p:pRg st="4" end="4"/>
                                            </p:txEl>
                                          </p:spTgt>
                                        </p:tgtEl>
                                        <p:attrNameLst>
                                          <p:attrName>ppt_x</p:attrName>
                                        </p:attrNameLst>
                                      </p:cBhvr>
                                      <p:tavLst>
                                        <p:tav tm="0">
                                          <p:val>
                                            <p:strVal val="#ppt_x-0.25"/>
                                          </p:val>
                                        </p:tav>
                                        <p:tav tm="100000">
                                          <p:val>
                                            <p:strVal val="#ppt_x"/>
                                          </p:val>
                                        </p:tav>
                                      </p:tavLst>
                                    </p:anim>
                                    <p:anim calcmode="lin" valueType="num">
                                      <p:cBhvr>
                                        <p:cTn id="29" dur="664">
                                          <p:stCondLst>
                                            <p:cond delay="0"/>
                                          </p:stCondLst>
                                        </p:cTn>
                                        <p:tgtEl>
                                          <p:spTgt spid="5">
                                            <p:txEl>
                                              <p:pRg st="4" end="4"/>
                                            </p:txEl>
                                          </p:spTgt>
                                        </p:tgtEl>
                                        <p:attrNameLst>
                                          <p:attrName>ppt_y</p:attrName>
                                        </p:attrNameLst>
                                      </p:cBhvr>
                                      <p:tavLst>
                                        <p:tav tm="0" fmla="#ppt_y-sin(pi*$)/3">
                                          <p:val>
                                            <p:strVal val="0.5"/>
                                          </p:val>
                                        </p:tav>
                                        <p:tav tm="100000">
                                          <p:val>
                                            <p:strVal val="1"/>
                                          </p:val>
                                        </p:tav>
                                      </p:tavLst>
                                    </p:anim>
                                    <p:anim calcmode="lin" valueType="num">
                                      <p:cBhvr>
                                        <p:cTn id="30" dur="664">
                                          <p:stCondLst>
                                            <p:cond delay="664"/>
                                          </p:stCondLst>
                                        </p:cTn>
                                        <p:tgtEl>
                                          <p:spTgt spid="5">
                                            <p:txEl>
                                              <p:pRg st="4" end="4"/>
                                            </p:txEl>
                                          </p:spTgt>
                                        </p:tgtEl>
                                        <p:attrNameLst>
                                          <p:attrName>ppt_y</p:attrName>
                                        </p:attrNameLst>
                                      </p:cBhvr>
                                      <p:tavLst>
                                        <p:tav tm="0" fmla="#ppt_y-sin(pi*$)/9">
                                          <p:val>
                                            <p:strVal val="0"/>
                                          </p:val>
                                        </p:tav>
                                        <p:tav tm="100000">
                                          <p:val>
                                            <p:strVal val="1"/>
                                          </p:val>
                                        </p:tav>
                                      </p:tavLst>
                                    </p:anim>
                                    <p:anim calcmode="lin" valueType="num">
                                      <p:cBhvr>
                                        <p:cTn id="31" dur="332">
                                          <p:stCondLst>
                                            <p:cond delay="1324"/>
                                          </p:stCondLst>
                                        </p:cTn>
                                        <p:tgtEl>
                                          <p:spTgt spid="5">
                                            <p:txEl>
                                              <p:pRg st="4" end="4"/>
                                            </p:txEl>
                                          </p:spTgt>
                                        </p:tgtEl>
                                        <p:attrNameLst>
                                          <p:attrName>ppt_y</p:attrName>
                                        </p:attrNameLst>
                                      </p:cBhvr>
                                      <p:tavLst>
                                        <p:tav tm="0" fmla="#ppt_y-sin(pi*$)/27">
                                          <p:val>
                                            <p:strVal val="0"/>
                                          </p:val>
                                        </p:tav>
                                        <p:tav tm="100000">
                                          <p:val>
                                            <p:strVal val="1"/>
                                          </p:val>
                                        </p:tav>
                                      </p:tavLst>
                                    </p:anim>
                                    <p:anim calcmode="lin" valueType="num">
                                      <p:cBhvr>
                                        <p:cTn id="32" dur="164">
                                          <p:stCondLst>
                                            <p:cond delay="1656"/>
                                          </p:stCondLst>
                                        </p:cTn>
                                        <p:tgtEl>
                                          <p:spTgt spid="5">
                                            <p:txEl>
                                              <p:pRg st="4" end="4"/>
                                            </p:txEl>
                                          </p:spTgt>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67E0E4-0088-4D67-B923-034AD4D392B7}"/>
              </a:ext>
            </a:extLst>
          </p:cNvPr>
          <p:cNvSpPr>
            <a:spLocks noGrp="1"/>
          </p:cNvSpPr>
          <p:nvPr>
            <p:ph type="title" idx="4294967295"/>
          </p:nvPr>
        </p:nvSpPr>
        <p:spPr>
          <a:xfrm>
            <a:off x="0" y="0"/>
            <a:ext cx="2057400" cy="1143000"/>
          </a:xfrm>
        </p:spPr>
        <p:txBody>
          <a:bodyPr/>
          <a:lstStyle/>
          <a:p>
            <a:pPr>
              <a:defRPr/>
            </a:pPr>
            <a:r>
              <a:rPr lang="en-US" dirty="0"/>
              <a:t>Black</a:t>
            </a:r>
          </a:p>
        </p:txBody>
      </p:sp>
      <p:sp>
        <p:nvSpPr>
          <p:cNvPr id="577539" name="Rectangle 2">
            <a:extLst>
              <a:ext uri="{FF2B5EF4-FFF2-40B4-BE49-F238E27FC236}">
                <a16:creationId xmlns:a16="http://schemas.microsoft.com/office/drawing/2014/main" id="{961CCF05-92AF-4480-B47A-DEEDCF9B1C33}"/>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descr="Medium wood">
            <a:extLst>
              <a:ext uri="{FF2B5EF4-FFF2-40B4-BE49-F238E27FC236}">
                <a16:creationId xmlns:a16="http://schemas.microsoft.com/office/drawing/2014/main" id="{411DE0C5-3E03-417F-927D-71C5C12A82D4}"/>
              </a:ext>
            </a:extLst>
          </p:cNvPr>
          <p:cNvSpPr>
            <a:spLocks noChangeArrowheads="1"/>
          </p:cNvSpPr>
          <p:nvPr/>
        </p:nvSpPr>
        <p:spPr bwMode="auto">
          <a:xfrm>
            <a:off x="304800" y="228600"/>
            <a:ext cx="8534400" cy="6324600"/>
          </a:xfrm>
          <a:prstGeom prst="rect">
            <a:avLst/>
          </a:prstGeom>
          <a:blipFill dpi="0" rotWithShape="1">
            <a:blip r:embed="rId3" r:link="rId4"/>
            <a:srcRect/>
            <a:tile tx="0" ty="0" sx="100000" sy="100000" flip="none" algn="tl"/>
          </a:blipFill>
          <a:ln w="76196">
            <a:solidFill>
              <a:srgbClr val="000000"/>
            </a:solidFill>
            <a:miter lim="800000"/>
            <a:headEnd/>
            <a:tailEnd/>
          </a:ln>
        </p:spPr>
        <p:txBody>
          <a:bodyPr wrap="none" anchor="ctr" anchorCtr="1"/>
          <a:lstStyle>
            <a:lvl1pPr>
              <a:spcBef>
                <a:spcPts val="800"/>
              </a:spcBef>
              <a:buClr>
                <a:srgbClr val="FFFFCC"/>
              </a:buClr>
              <a:buSzPct val="75000"/>
              <a:buFont typeface="Wingdings" panose="05000000000000000000" pitchFamily="2" charset="2"/>
              <a:buChar char="l"/>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FFFF"/>
              </a:buClr>
              <a:buSzPct val="75000"/>
              <a:buFont typeface="Wingdings" panose="05000000000000000000" pitchFamily="2" charset="2"/>
              <a:buChar char="l"/>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666699"/>
              </a:buClr>
              <a:buSzPct val="75000"/>
              <a:buFont typeface="Wingdings" panose="05000000000000000000" pitchFamily="2" charset="2"/>
              <a:buChar char="l"/>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66"/>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3" name="Rectangle 3">
            <a:extLst>
              <a:ext uri="{FF2B5EF4-FFF2-40B4-BE49-F238E27FC236}">
                <a16:creationId xmlns:a16="http://schemas.microsoft.com/office/drawing/2014/main" id="{B9A8A5A7-2AE7-4B96-A00D-10D7180CA2DD}"/>
              </a:ext>
            </a:extLst>
          </p:cNvPr>
          <p:cNvSpPr txBox="1">
            <a:spLocks noGrp="1"/>
          </p:cNvSpPr>
          <p:nvPr>
            <p:ph type="ctrTitle"/>
          </p:nvPr>
        </p:nvSpPr>
        <p:spPr>
          <a:xfrm>
            <a:off x="685800" y="1873250"/>
            <a:ext cx="7772400" cy="1555750"/>
          </a:xfrm>
        </p:spPr>
        <p:txBody>
          <a:bodyPr numCol="1">
            <a:prstTxWarp prst="textNoShape">
              <a:avLst/>
            </a:prstTxWarp>
          </a:bodyPr>
          <a:lstStyle/>
          <a:p>
            <a:pPr eaLnBrk="1" hangingPunct="1">
              <a:defRPr/>
            </a:pPr>
            <a:r>
              <a:rPr lang="zh-CN" altLang="en-US" sz="8800">
                <a:solidFill>
                  <a:schemeClr val="bg1"/>
                </a:solidFill>
                <a:effectLst>
                  <a:outerShdw blurRad="38100" dist="38100" dir="2700000" algn="tl">
                    <a:srgbClr val="EEECE1"/>
                  </a:outerShdw>
                </a:effectLst>
                <a:latin typeface="Calibri" pitchFamily="34" charset="0"/>
                <a:ea typeface="SimSun" pitchFamily="2" charset="-122"/>
              </a:rPr>
              <a:t>这是我的人生</a:t>
            </a:r>
            <a:endParaRPr altLang="en-US" sz="8800">
              <a:solidFill>
                <a:schemeClr val="bg1"/>
              </a:solidFill>
              <a:effectLst>
                <a:outerShdw blurRad="38100" dist="38100" dir="2700000" algn="tl">
                  <a:srgbClr val="EEECE1"/>
                </a:outerShdw>
              </a:effectLst>
              <a:latin typeface="Calibri" pitchFamily="34" charset="0"/>
              <a:ea typeface="ＭＳ Ｐゴシック" pitchFamily="34" charset="-128"/>
            </a:endParaRPr>
          </a:p>
        </p:txBody>
      </p:sp>
      <p:sp>
        <p:nvSpPr>
          <p:cNvPr id="4" name="Rectangle 4">
            <a:extLst>
              <a:ext uri="{FF2B5EF4-FFF2-40B4-BE49-F238E27FC236}">
                <a16:creationId xmlns:a16="http://schemas.microsoft.com/office/drawing/2014/main" id="{A0F64607-A9EA-4A0B-B3FC-3B4D560E0BB4}"/>
              </a:ext>
            </a:extLst>
          </p:cNvPr>
          <p:cNvSpPr txBox="1">
            <a:spLocks noGrp="1"/>
          </p:cNvSpPr>
          <p:nvPr>
            <p:ph type="subTitle" idx="1"/>
          </p:nvPr>
        </p:nvSpPr>
        <p:spPr>
          <a:xfrm>
            <a:off x="1371600" y="3581400"/>
            <a:ext cx="6400800" cy="1752600"/>
          </a:xfrm>
        </p:spPr>
        <p:txBody>
          <a:bodyPr/>
          <a:lstStyle/>
          <a:p>
            <a:pPr eaLnBrk="1" hangingPunct="1">
              <a:spcBef>
                <a:spcPts val="1400"/>
              </a:spcBef>
              <a:defRPr/>
            </a:pPr>
            <a:r>
              <a:rPr lang="zh-CN" altLang="en-US" sz="6000" kern="1200" dirty="0">
                <a:effectLst>
                  <a:outerShdw blurRad="38100" dist="38100" dir="2700000" algn="tl">
                    <a:srgbClr val="000000"/>
                  </a:outerShdw>
                </a:effectLst>
                <a:latin typeface="Monotype Corsiva" charset="0"/>
              </a:rPr>
              <a:t>家庭相册</a:t>
            </a:r>
            <a:endParaRPr altLang="en-US" sz="6000" kern="1200" dirty="0">
              <a:effectLst>
                <a:outerShdw blurRad="38100" dist="38100" dir="2700000" algn="tl">
                  <a:srgbClr val="000000"/>
                </a:outerShdw>
              </a:effectLst>
              <a:latin typeface="Monotype Corsiva" charset="0"/>
            </a:endParaRPr>
          </a:p>
        </p:txBody>
      </p:sp>
    </p:spTree>
  </p:cSld>
  <p:clrMapOvr>
    <a:masterClrMapping/>
  </p:clrMapOvr>
  <p:transition advTm="10000">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4DB0CD8-83E5-4822-905C-13E9E712361D}"/>
              </a:ext>
            </a:extLst>
          </p:cNvPr>
          <p:cNvSpPr txBox="1">
            <a:spLocks noGrp="1"/>
          </p:cNvSpPr>
          <p:nvPr>
            <p:ph idx="1"/>
          </p:nvPr>
        </p:nvSpPr>
        <p:spPr>
          <a:xfrm>
            <a:off x="609600" y="5257800"/>
            <a:ext cx="2971800" cy="1600200"/>
          </a:xfrm>
        </p:spPr>
        <p:txBody>
          <a:bodyPr anchorCtr="1"/>
          <a:lstStyle/>
          <a:p>
            <a:pPr marL="0" indent="0" algn="ctr" hangingPunct="1">
              <a:buFont typeface="Wingdings" panose="05000000000000000000" pitchFamily="2" charset="2"/>
              <a:buNone/>
              <a:defRPr/>
            </a:pPr>
            <a:r>
              <a:rPr lang="zh-CN" altLang="en-US">
                <a:ea typeface="SimSun" pitchFamily="2" charset="-122"/>
              </a:rPr>
              <a:t>海军中尉</a:t>
            </a:r>
            <a:r>
              <a:rPr lang="en-US" altLang="ja-JP">
                <a:ea typeface="ＭＳ Ｐゴシック" pitchFamily="34" charset="-128"/>
              </a:rPr>
              <a:t>  </a:t>
            </a:r>
          </a:p>
          <a:p>
            <a:pPr marL="0" indent="0" algn="ctr" hangingPunct="1">
              <a:buFont typeface="Wingdings" panose="05000000000000000000" pitchFamily="2" charset="2"/>
              <a:buNone/>
              <a:defRPr/>
            </a:pPr>
            <a:r>
              <a:rPr lang="en-US" altLang="en-US">
                <a:ea typeface="ＭＳ Ｐゴシック" pitchFamily="34" charset="-128"/>
              </a:rPr>
              <a:t>Harold F. Griffith (</a:t>
            </a:r>
            <a:r>
              <a:rPr lang="zh-CN" altLang="en-US">
                <a:ea typeface="SimSun" pitchFamily="2" charset="-122"/>
              </a:rPr>
              <a:t>另称父亲</a:t>
            </a:r>
            <a:r>
              <a:rPr lang="en-US" altLang="ja-JP">
                <a:ea typeface="ＭＳ Ｐゴシック" pitchFamily="34" charset="-128"/>
              </a:rPr>
              <a:t>)</a:t>
            </a:r>
            <a:endParaRPr lang="en-US" altLang="en-US">
              <a:ea typeface="ＭＳ Ｐゴシック" pitchFamily="34" charset="-128"/>
            </a:endParaRPr>
          </a:p>
        </p:txBody>
      </p:sp>
      <p:pic>
        <p:nvPicPr>
          <p:cNvPr id="579587" name="Picture 3" descr="Dad 1969">
            <a:extLst>
              <a:ext uri="{FF2B5EF4-FFF2-40B4-BE49-F238E27FC236}">
                <a16:creationId xmlns:a16="http://schemas.microsoft.com/office/drawing/2014/main" id="{42E5E81D-13CE-4A62-8685-63E48E00B9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588" name="Picture 4" descr="Mom">
            <a:extLst>
              <a:ext uri="{FF2B5EF4-FFF2-40B4-BE49-F238E27FC236}">
                <a16:creationId xmlns:a16="http://schemas.microsoft.com/office/drawing/2014/main" id="{1353D39C-933D-4499-98FD-EA3E1535B7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DBF92082-890A-4233-87A1-B66AFBD28AFF}"/>
              </a:ext>
            </a:extLst>
          </p:cNvPr>
          <p:cNvSpPr/>
          <p:nvPr/>
        </p:nvSpPr>
        <p:spPr>
          <a:xfrm>
            <a:off x="5943600" y="5257800"/>
            <a:ext cx="2971800" cy="1600200"/>
          </a:xfrm>
          <a:prstGeom prst="rect">
            <a:avLst/>
          </a:prstGeom>
          <a:noFill/>
          <a:ln>
            <a:noFill/>
            <a:prstDash val="solid"/>
          </a:ln>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700"/>
              </a:spcBef>
              <a:defRPr/>
            </a:pPr>
            <a:r>
              <a:rPr lang="zh-CN" altLang="en-US" sz="2800">
                <a:solidFill>
                  <a:srgbClr val="FFFFFF"/>
                </a:solidFill>
                <a:effectLst>
                  <a:outerShdw blurRad="38100" dist="38100" dir="2700000" algn="tl">
                    <a:srgbClr val="000000"/>
                  </a:outerShdw>
                </a:effectLst>
              </a:rPr>
              <a:t>海军少尉</a:t>
            </a:r>
          </a:p>
          <a:p>
            <a:pPr algn="ctr" eaLnBrk="1" hangingPunct="1">
              <a:spcBef>
                <a:spcPts val="700"/>
              </a:spcBef>
              <a:defRPr/>
            </a:pPr>
            <a:r>
              <a:rPr lang="en-US" altLang="en-US" sz="2800">
                <a:solidFill>
                  <a:srgbClr val="FFFFFF"/>
                </a:solidFill>
                <a:effectLst>
                  <a:outerShdw blurRad="38100" dist="38100" dir="2700000" algn="tl">
                    <a:srgbClr val="000000"/>
                  </a:outerShdw>
                </a:effectLst>
              </a:rPr>
              <a:t>Joyce I. Griffith </a:t>
            </a:r>
            <a:r>
              <a:rPr lang="zh-CN" altLang="en-US" sz="2800">
                <a:solidFill>
                  <a:srgbClr val="FFFFFF"/>
                </a:solidFill>
                <a:effectLst>
                  <a:outerShdw blurRad="38100" dist="38100" dir="2700000" algn="tl">
                    <a:srgbClr val="000000"/>
                  </a:outerShdw>
                </a:effectLst>
              </a:rPr>
              <a:t>（另称母亲</a:t>
            </a:r>
            <a:r>
              <a:rPr lang="en-US" altLang="ja-JP" sz="2800">
                <a:solidFill>
                  <a:srgbClr val="FFFFFF"/>
                </a:solidFill>
                <a:effectLst>
                  <a:outerShdw blurRad="38100" dist="38100" dir="2700000" algn="tl">
                    <a:srgbClr val="000000"/>
                  </a:outerShdw>
                </a:effectLst>
              </a:rPr>
              <a:t>)</a:t>
            </a:r>
            <a:endParaRPr lang="en-US" altLang="en-US" sz="2800">
              <a:solidFill>
                <a:srgbClr val="FFFFFF"/>
              </a:solidFill>
              <a:effectLst>
                <a:outerShdw blurRad="38100" dist="38100" dir="2700000" algn="tl">
                  <a:srgbClr val="000000"/>
                </a:outerShdw>
              </a:effectLst>
            </a:endParaRPr>
          </a:p>
        </p:txBody>
      </p:sp>
      <p:sp>
        <p:nvSpPr>
          <p:cNvPr id="6" name="AutoShape 6">
            <a:extLst>
              <a:ext uri="{FF2B5EF4-FFF2-40B4-BE49-F238E27FC236}">
                <a16:creationId xmlns:a16="http://schemas.microsoft.com/office/drawing/2014/main" id="{427B1F12-DF29-45E4-B519-A30E655164ED}"/>
              </a:ext>
            </a:extLst>
          </p:cNvPr>
          <p:cNvSpPr/>
          <p:nvPr/>
        </p:nvSpPr>
        <p:spPr>
          <a:xfrm>
            <a:off x="2438403" y="457200"/>
            <a:ext cx="4495803" cy="3505196"/>
          </a:xfrm>
          <a:custGeom>
            <a:avLst/>
            <a:gdLst>
              <a:gd name="f0" fmla="val 10800000"/>
              <a:gd name="f1" fmla="val 5400000"/>
              <a:gd name="f2" fmla="val 180"/>
              <a:gd name="f3" fmla="val w"/>
              <a:gd name="f4" fmla="val h"/>
              <a:gd name="f5" fmla="val 0"/>
              <a:gd name="f6" fmla="val 21600"/>
              <a:gd name="f7" fmla="val 10860"/>
              <a:gd name="f8" fmla="val 2187"/>
              <a:gd name="f9" fmla="val 10451"/>
              <a:gd name="f10" fmla="val 1746"/>
              <a:gd name="f11" fmla="val 9529"/>
              <a:gd name="f12" fmla="val 1018"/>
              <a:gd name="f13" fmla="val 9015"/>
              <a:gd name="f14" fmla="val 730"/>
              <a:gd name="f15" fmla="val 7865"/>
              <a:gd name="f16" fmla="val 152"/>
              <a:gd name="f17" fmla="val 6685"/>
              <a:gd name="f18" fmla="val 5415"/>
              <a:gd name="f19" fmla="val 4175"/>
              <a:gd name="f20" fmla="val 2995"/>
              <a:gd name="f21" fmla="val 575"/>
              <a:gd name="f22" fmla="val 1967"/>
              <a:gd name="f23" fmla="val 1305"/>
              <a:gd name="f24" fmla="val 1150"/>
              <a:gd name="f25" fmla="val 3222"/>
              <a:gd name="f26" fmla="val 242"/>
              <a:gd name="f27" fmla="val 4220"/>
              <a:gd name="f28" fmla="val 5410"/>
              <a:gd name="f29" fmla="val 6560"/>
              <a:gd name="f30" fmla="val 7597"/>
              <a:gd name="f31" fmla="val 20995"/>
              <a:gd name="f32" fmla="val 21480"/>
              <a:gd name="f33" fmla="val 21115"/>
              <a:gd name="f34" fmla="val 20420"/>
              <a:gd name="f35" fmla="val 19632"/>
              <a:gd name="f36" fmla="val 18575"/>
              <a:gd name="f37" fmla="val 17425"/>
              <a:gd name="f38" fmla="val 16275"/>
              <a:gd name="f39" fmla="val 15005"/>
              <a:gd name="f40" fmla="val 13735"/>
              <a:gd name="f41" fmla="val 12705"/>
              <a:gd name="f42" fmla="val 12176"/>
              <a:gd name="f43" fmla="val 11254"/>
              <a:gd name="f44" fmla="+- 0 0 -360"/>
              <a:gd name="f45" fmla="+- 0 0 -270"/>
              <a:gd name="f46" fmla="+- 0 0 -180"/>
              <a:gd name="f47" fmla="+- 0 0 -90"/>
              <a:gd name="f48" fmla="*/ f3 1 21600"/>
              <a:gd name="f49" fmla="*/ f4 1 21600"/>
              <a:gd name="f50" fmla="+- f6 0 f5"/>
              <a:gd name="f51" fmla="*/ f44 f0 1"/>
              <a:gd name="f52" fmla="*/ f45 f0 1"/>
              <a:gd name="f53" fmla="*/ f46 f0 1"/>
              <a:gd name="f54" fmla="*/ f47 f0 1"/>
              <a:gd name="f55" fmla="*/ f50 1 21600"/>
              <a:gd name="f56" fmla="*/ 10860 f50 1"/>
              <a:gd name="f57" fmla="*/ 2187 f50 1"/>
              <a:gd name="f58" fmla="*/ 2928 f50 1"/>
              <a:gd name="f59" fmla="*/ 10800 f50 1"/>
              <a:gd name="f60" fmla="*/ 21600 f50 1"/>
              <a:gd name="f61" fmla="*/ 18672 f50 1"/>
              <a:gd name="f62" fmla="*/ 5037 f50 1"/>
              <a:gd name="f63" fmla="*/ 2277 f50 1"/>
              <a:gd name="f64" fmla="*/ 16557 f50 1"/>
              <a:gd name="f65" fmla="*/ 13677 f50 1"/>
              <a:gd name="f66" fmla="*/ f51 1 f2"/>
              <a:gd name="f67" fmla="*/ f52 1 f2"/>
              <a:gd name="f68" fmla="*/ f53 1 f2"/>
              <a:gd name="f69" fmla="*/ f54 1 f2"/>
              <a:gd name="f70" fmla="*/ f56 1 21600"/>
              <a:gd name="f71" fmla="*/ f57 1 21600"/>
              <a:gd name="f72" fmla="*/ f58 1 21600"/>
              <a:gd name="f73" fmla="*/ f59 1 21600"/>
              <a:gd name="f74" fmla="*/ f60 1 21600"/>
              <a:gd name="f75" fmla="*/ f61 1 21600"/>
              <a:gd name="f76" fmla="*/ f62 1 21600"/>
              <a:gd name="f77" fmla="*/ f63 1 21600"/>
              <a:gd name="f78" fmla="*/ f64 1 21600"/>
              <a:gd name="f79" fmla="*/ f65 1 21600"/>
              <a:gd name="f80" fmla="+- f66 0 f1"/>
              <a:gd name="f81" fmla="+- f67 0 f1"/>
              <a:gd name="f82" fmla="+- f68 0 f1"/>
              <a:gd name="f83" fmla="+- f69 0 f1"/>
              <a:gd name="f84" fmla="*/ f70 1 f55"/>
              <a:gd name="f85" fmla="*/ f71 1 f55"/>
              <a:gd name="f86" fmla="*/ f72 1 f55"/>
              <a:gd name="f87" fmla="*/ f73 1 f55"/>
              <a:gd name="f88" fmla="*/ f74 1 f55"/>
              <a:gd name="f89" fmla="*/ f75 1 f55"/>
              <a:gd name="f90" fmla="*/ f76 1 f55"/>
              <a:gd name="f91" fmla="*/ f78 1 f55"/>
              <a:gd name="f92" fmla="*/ f77 1 f55"/>
              <a:gd name="f93" fmla="*/ f79 1 f55"/>
              <a:gd name="f94" fmla="*/ f90 f48 1"/>
              <a:gd name="f95" fmla="*/ f91 f48 1"/>
              <a:gd name="f96" fmla="*/ f93 f49 1"/>
              <a:gd name="f97" fmla="*/ f92 f49 1"/>
              <a:gd name="f98" fmla="*/ f84 f48 1"/>
              <a:gd name="f99" fmla="*/ f85 f49 1"/>
              <a:gd name="f100" fmla="*/ f86 f48 1"/>
              <a:gd name="f101" fmla="*/ f87 f49 1"/>
              <a:gd name="f102" fmla="*/ f88 f49 1"/>
              <a:gd name="f103" fmla="*/ f89 f48 1"/>
            </a:gdLst>
            <a:ahLst/>
            <a:cxnLst>
              <a:cxn ang="3cd4">
                <a:pos x="hc" y="t"/>
              </a:cxn>
              <a:cxn ang="0">
                <a:pos x="r" y="vc"/>
              </a:cxn>
              <a:cxn ang="cd4">
                <a:pos x="hc" y="b"/>
              </a:cxn>
              <a:cxn ang="cd2">
                <a:pos x="l" y="vc"/>
              </a:cxn>
              <a:cxn ang="f80">
                <a:pos x="f98" y="f99"/>
              </a:cxn>
              <a:cxn ang="f81">
                <a:pos x="f100" y="f101"/>
              </a:cxn>
              <a:cxn ang="f82">
                <a:pos x="f98" y="f102"/>
              </a:cxn>
              <a:cxn ang="f83">
                <a:pos x="f103" y="f101"/>
              </a:cxn>
            </a:cxnLst>
            <a:rect l="f94" t="f97" r="f95" b="f96"/>
            <a:pathLst>
              <a:path w="21600" h="21600">
                <a:moveTo>
                  <a:pt x="f7" y="f8"/>
                </a:moveTo>
                <a:cubicBezTo>
                  <a:pt x="f9" y="f10"/>
                  <a:pt x="f11" y="f12"/>
                  <a:pt x="f13" y="f14"/>
                </a:cubicBezTo>
                <a:cubicBezTo>
                  <a:pt x="f15" y="f16"/>
                  <a:pt x="f17" y="f5"/>
                  <a:pt x="f18" y="f5"/>
                </a:cubicBezTo>
                <a:cubicBezTo>
                  <a:pt x="f19" y="f16"/>
                  <a:pt x="f20" y="f21"/>
                  <a:pt x="f22" y="f23"/>
                </a:cubicBezTo>
                <a:cubicBezTo>
                  <a:pt x="f24" y="f8"/>
                  <a:pt x="f21" y="f25"/>
                  <a:pt x="f26" y="f27"/>
                </a:cubicBezTo>
                <a:cubicBezTo>
                  <a:pt x="f5" y="f28"/>
                  <a:pt x="f26" y="f29"/>
                  <a:pt x="f21" y="f30"/>
                </a:cubicBezTo>
                <a:lnTo>
                  <a:pt x="f7" y="f6"/>
                </a:lnTo>
                <a:lnTo>
                  <a:pt x="f31" y="f30"/>
                </a:lnTo>
                <a:cubicBezTo>
                  <a:pt x="f32" y="f29"/>
                  <a:pt x="f6" y="f28"/>
                  <a:pt x="f32" y="f27"/>
                </a:cubicBezTo>
                <a:cubicBezTo>
                  <a:pt x="f33" y="f25"/>
                  <a:pt x="f34" y="f8"/>
                  <a:pt x="f35" y="f23"/>
                </a:cubicBezTo>
                <a:cubicBezTo>
                  <a:pt x="f36" y="f21"/>
                  <a:pt x="f37" y="f16"/>
                  <a:pt x="f38" y="f5"/>
                </a:cubicBezTo>
                <a:cubicBezTo>
                  <a:pt x="f39" y="f5"/>
                  <a:pt x="f40" y="f16"/>
                  <a:pt x="f41" y="f14"/>
                </a:cubicBezTo>
                <a:cubicBezTo>
                  <a:pt x="f42" y="f12"/>
                  <a:pt x="f43" y="f10"/>
                  <a:pt x="f7" y="f8"/>
                </a:cubicBezTo>
                <a:close/>
              </a:path>
            </a:pathLst>
          </a:custGeom>
          <a:gradFill>
            <a:gsLst>
              <a:gs pos="0">
                <a:srgbClr val="FF99CC"/>
              </a:gs>
              <a:gs pos="100000">
                <a:srgbClr val="E086B3">
                  <a:alpha val="71001"/>
                </a:srgbClr>
              </a:gs>
            </a:gsLst>
            <a:path path="circle">
              <a:fillToRect l="50000" t="50000" r="50000" b="50000"/>
            </a:path>
          </a:gradFill>
          <a:ln w="9528">
            <a:solidFill>
              <a:srgbClr val="FFFFFF"/>
            </a:solidFill>
            <a:prstDash val="solid"/>
            <a:miter/>
          </a:ln>
        </p:spPr>
        <p:txBody>
          <a:bodyPr wrap="none" anchor="ct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a:defRPr/>
            </a:pPr>
            <a:endParaRPr lang="en-US" sz="2400">
              <a:solidFill>
                <a:srgbClr val="FFFFFF"/>
              </a:solidFill>
              <a:latin typeface="Times New Roman" charset="0"/>
            </a:endParaRPr>
          </a:p>
        </p:txBody>
      </p:sp>
      <p:sp>
        <p:nvSpPr>
          <p:cNvPr id="7" name="Rectangle 7">
            <a:extLst>
              <a:ext uri="{FF2B5EF4-FFF2-40B4-BE49-F238E27FC236}">
                <a16:creationId xmlns:a16="http://schemas.microsoft.com/office/drawing/2014/main" id="{2A0E74E2-19FC-4DC4-938D-3C635CF64E55}"/>
              </a:ext>
            </a:extLst>
          </p:cNvPr>
          <p:cNvSpPr txBox="1">
            <a:spLocks noGrp="1"/>
          </p:cNvSpPr>
          <p:nvPr>
            <p:ph type="title"/>
          </p:nvPr>
        </p:nvSpPr>
        <p:spPr>
          <a:xfrm>
            <a:off x="2266950" y="1074738"/>
            <a:ext cx="4754563" cy="949325"/>
          </a:xfrm>
        </p:spPr>
        <p:txBody>
          <a:bodyPr/>
          <a:lstStyle/>
          <a:p>
            <a:pPr hangingPunct="1">
              <a:defRPr/>
            </a:pPr>
            <a:r>
              <a:rPr lang="zh-CN" altLang="en-US" sz="6000" b="1">
                <a:latin typeface="Monotype Corsiva" pitchFamily="66" charset="0"/>
                <a:ea typeface="SimSun" pitchFamily="2" charset="-122"/>
              </a:rPr>
              <a:t>婚姻</a:t>
            </a:r>
          </a:p>
        </p:txBody>
      </p:sp>
    </p:spTree>
  </p:cSld>
  <p:clrMapOvr>
    <a:masterClrMapping/>
  </p:clrMapOvr>
  <p:transition advTm="11000">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0" name="Picture 2" descr="Baby">
            <a:extLst>
              <a:ext uri="{FF2B5EF4-FFF2-40B4-BE49-F238E27FC236}">
                <a16:creationId xmlns:a16="http://schemas.microsoft.com/office/drawing/2014/main" id="{ABCB1FA6-2037-4F67-A752-B374FA41765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4800600" cy="4800600"/>
          </a:xfrm>
        </p:spPr>
      </p:pic>
      <p:pic>
        <p:nvPicPr>
          <p:cNvPr id="580611" name="Picture 3" descr="Baby">
            <a:extLst>
              <a:ext uri="{FF2B5EF4-FFF2-40B4-BE49-F238E27FC236}">
                <a16:creationId xmlns:a16="http://schemas.microsoft.com/office/drawing/2014/main" id="{890FDE23-A49E-42DA-9BB3-B8D359D3836F}"/>
              </a:ext>
            </a:extLst>
          </p:cNvPr>
          <p:cNvPicPr>
            <a:picLocks noGrp="1" noChangeAspect="1"/>
          </p:cNvPicPr>
          <p:nvPr>
            <p:ph idx="2"/>
          </p:nvPr>
        </p:nvPicPr>
        <p:blipFill>
          <a:blip r:embed="rId4">
            <a:extLst>
              <a:ext uri="{28A0092B-C50C-407E-A947-70E740481C1C}">
                <a14:useLocalDpi xmlns:a14="http://schemas.microsoft.com/office/drawing/2010/main" val="0"/>
              </a:ext>
            </a:extLst>
          </a:blip>
          <a:srcRect/>
          <a:stretch>
            <a:fillRect/>
          </a:stretch>
        </p:blipFill>
        <p:spPr bwMode="auto">
          <a:xfrm>
            <a:off x="3962400" y="228600"/>
            <a:ext cx="5181600" cy="4995863"/>
          </a:xfrm>
        </p:spPr>
      </p:pic>
      <p:sp>
        <p:nvSpPr>
          <p:cNvPr id="4" name="Rectangle 4">
            <a:extLst>
              <a:ext uri="{FF2B5EF4-FFF2-40B4-BE49-F238E27FC236}">
                <a16:creationId xmlns:a16="http://schemas.microsoft.com/office/drawing/2014/main" id="{A622D62A-BB50-4223-AD28-195BD68DB648}"/>
              </a:ext>
            </a:extLst>
          </p:cNvPr>
          <p:cNvSpPr txBox="1">
            <a:spLocks noGrp="1"/>
          </p:cNvSpPr>
          <p:nvPr>
            <p:ph type="title"/>
          </p:nvPr>
        </p:nvSpPr>
        <p:spPr>
          <a:xfrm>
            <a:off x="304800" y="125413"/>
            <a:ext cx="4876800" cy="2617787"/>
          </a:xfrm>
        </p:spPr>
        <p:txBody>
          <a:bodyPr numCol="1">
            <a:prstTxWarp prst="textNoShape">
              <a:avLst/>
            </a:prstTxWarp>
          </a:bodyPr>
          <a:lstStyle/>
          <a:p>
            <a:pPr eaLnBrk="1" hangingPunct="1">
              <a:defRPr/>
            </a:pPr>
            <a:r>
              <a:rPr lang="zh-CN" altLang="en-US" sz="9600">
                <a:effectLst>
                  <a:outerShdw blurRad="38100" dist="38100" dir="2700000" algn="tl">
                    <a:srgbClr val="EEECE1"/>
                  </a:outerShdw>
                </a:effectLst>
                <a:latin typeface="Arial" charset="0"/>
                <a:ea typeface="SimSun" charset="0"/>
                <a:cs typeface="SimSun" charset="0"/>
              </a:rPr>
              <a:t>婴儿</a:t>
            </a:r>
            <a:r>
              <a:rPr altLang="ja-JP" sz="9600">
                <a:effectLst>
                  <a:outerShdw blurRad="38100" dist="38100" dir="2700000" algn="tl">
                    <a:srgbClr val="EEECE1"/>
                  </a:outerShdw>
                </a:effectLst>
                <a:latin typeface="Arial" charset="0"/>
                <a:ea typeface="SimSun" charset="0"/>
                <a:cs typeface="SimSun" charset="0"/>
              </a:rPr>
              <a:t> </a:t>
            </a:r>
            <a:br>
              <a:rPr altLang="ja-JP" sz="9600">
                <a:effectLst>
                  <a:outerShdw blurRad="38100" dist="38100" dir="2700000" algn="tl">
                    <a:srgbClr val="EEECE1"/>
                  </a:outerShdw>
                </a:effectLst>
                <a:latin typeface="Arial" charset="0"/>
                <a:ea typeface="SimSun" charset="0"/>
                <a:cs typeface="SimSun" charset="0"/>
              </a:rPr>
            </a:br>
            <a:r>
              <a:rPr lang="zh-CN" altLang="en-US" sz="9600">
                <a:effectLst>
                  <a:outerShdw blurRad="38100" dist="38100" dir="2700000" algn="tl">
                    <a:srgbClr val="EEECE1"/>
                  </a:outerShdw>
                </a:effectLst>
                <a:latin typeface="Arial" charset="0"/>
                <a:ea typeface="SimSun" charset="0"/>
                <a:cs typeface="SimSun" charset="0"/>
              </a:rPr>
              <a:t>里克</a:t>
            </a:r>
            <a:endParaRPr sz="9600">
              <a:effectLst>
                <a:outerShdw blurRad="38100" dist="38100" dir="2700000" algn="tl">
                  <a:srgbClr val="EEECE1"/>
                </a:outerShdw>
              </a:effectLst>
              <a:latin typeface="Arial" charset="0"/>
            </a:endParaRPr>
          </a:p>
        </p:txBody>
      </p:sp>
      <p:sp>
        <p:nvSpPr>
          <p:cNvPr id="5" name="Rectangle 5">
            <a:extLst>
              <a:ext uri="{FF2B5EF4-FFF2-40B4-BE49-F238E27FC236}">
                <a16:creationId xmlns:a16="http://schemas.microsoft.com/office/drawing/2014/main" id="{74A870A3-873B-4B47-B428-9FA8135615F8}"/>
              </a:ext>
            </a:extLst>
          </p:cNvPr>
          <p:cNvSpPr/>
          <p:nvPr/>
        </p:nvSpPr>
        <p:spPr>
          <a:xfrm>
            <a:off x="5105400" y="5105400"/>
            <a:ext cx="4038600" cy="1752600"/>
          </a:xfrm>
          <a:prstGeom prst="rect">
            <a:avLst/>
          </a:prstGeom>
          <a:noFill/>
          <a:ln>
            <a:noFill/>
            <a:prstDash val="solid"/>
          </a:ln>
        </p:spPr>
        <p:txBody>
          <a:bodyPr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r>
              <a:rPr lang="zh-CN" altLang="en-US" sz="4400" i="1">
                <a:solidFill>
                  <a:srgbClr val="FFFFFF"/>
                </a:solidFill>
                <a:effectLst>
                  <a:outerShdw blurRad="38100" dist="38100" dir="2700000" algn="tl">
                    <a:srgbClr val="EEECE1"/>
                  </a:outerShdw>
                </a:effectLst>
                <a:ea typeface="SimSun" pitchFamily="2" charset="-122"/>
              </a:rPr>
              <a:t>东京</a:t>
            </a:r>
            <a:r>
              <a:rPr lang="en-US" altLang="ja-JP" sz="4400" i="1">
                <a:solidFill>
                  <a:srgbClr val="FFFFFF"/>
                </a:solidFill>
                <a:effectLst>
                  <a:outerShdw blurRad="38100" dist="38100" dir="2700000" algn="tl">
                    <a:srgbClr val="EEECE1"/>
                  </a:outerShdw>
                </a:effectLst>
                <a:ea typeface="SimSun" pitchFamily="2" charset="-122"/>
              </a:rPr>
              <a:t>, 1958</a:t>
            </a:r>
            <a:endParaRPr lang="en-US" altLang="en-US" sz="4400" i="1">
              <a:solidFill>
                <a:srgbClr val="FFFFFF"/>
              </a:solidFill>
              <a:effectLst>
                <a:outerShdw blurRad="38100" dist="38100" dir="2700000" algn="tl">
                  <a:srgbClr val="EEECE1"/>
                </a:outerShdw>
              </a:effectLst>
              <a:ea typeface="SimSun" pitchFamily="2" charset="-122"/>
            </a:endParaRPr>
          </a:p>
        </p:txBody>
      </p:sp>
      <p:sp>
        <p:nvSpPr>
          <p:cNvPr id="6" name="Rectangle 6">
            <a:extLst>
              <a:ext uri="{FF2B5EF4-FFF2-40B4-BE49-F238E27FC236}">
                <a16:creationId xmlns:a16="http://schemas.microsoft.com/office/drawing/2014/main" id="{31D918DC-0541-4405-99E9-830CDB8465CD}"/>
              </a:ext>
            </a:extLst>
          </p:cNvPr>
          <p:cNvSpPr>
            <a:spLocks noChangeArrowheads="1"/>
          </p:cNvSpPr>
          <p:nvPr/>
        </p:nvSpPr>
        <p:spPr bwMode="auto">
          <a:xfrm>
            <a:off x="0" y="4114800"/>
            <a:ext cx="5029200" cy="2286000"/>
          </a:xfrm>
          <a:prstGeom prst="rect">
            <a:avLst/>
          </a:prstGeom>
          <a:noFill/>
          <a:ln>
            <a:noFill/>
          </a:ln>
          <a:effectLst>
            <a:outerShdw dist="45794" dir="8778596" algn="tl" rotWithShape="0">
              <a:srgbClr val="FF33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eaLnBrk="1" hangingPunct="1">
              <a:defRPr/>
            </a:pPr>
            <a:r>
              <a:rPr lang="ja-JP" altLang="en-US" sz="480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zh-CN" altLang="en-US" sz="4400" b="1">
                <a:solidFill>
                  <a:srgbClr val="3333CC"/>
                </a:solidFill>
                <a:effectLst>
                  <a:outerShdw blurRad="38100" dist="38100" dir="2700000" algn="tl">
                    <a:srgbClr val="FFFFFF"/>
                  </a:outerShdw>
                </a:effectLst>
                <a:latin typeface="Arial" charset="0"/>
                <a:ea typeface="SimSun" charset="0"/>
                <a:cs typeface="SimSun" charset="0"/>
              </a:rPr>
              <a:t>因为有一婴孩为我们而生。。有一子赐给我们</a:t>
            </a:r>
            <a:r>
              <a:rPr lang="en-US" altLang="ja-JP" sz="4400">
                <a:solidFill>
                  <a:srgbClr val="FFFFFF"/>
                </a:solidFill>
                <a:effectLst>
                  <a:outerShdw blurRad="38100" dist="38100" dir="2700000" algn="tl">
                    <a:srgbClr val="EEECE1"/>
                  </a:outerShdw>
                </a:effectLst>
                <a:latin typeface="Arial" charset="0"/>
                <a:ea typeface="SimSun" charset="0"/>
                <a:cs typeface="SimSun" charset="0"/>
              </a:rPr>
              <a:t> </a:t>
            </a:r>
            <a:r>
              <a:rPr lang="en-US" sz="4400">
                <a:solidFill>
                  <a:srgbClr val="FFFFFF"/>
                </a:solidFill>
                <a:effectLst>
                  <a:outerShdw blurRad="38100" dist="38100" dir="2700000" algn="tl">
                    <a:srgbClr val="EEECE1"/>
                  </a:outerShdw>
                </a:effectLst>
                <a:latin typeface="Arial" charset="0"/>
                <a:ea typeface="SimSun" charset="0"/>
                <a:cs typeface="SimSun" charset="0"/>
              </a:rPr>
              <a:t>。。</a:t>
            </a:r>
            <a:r>
              <a:rPr lang="en-US" altLang="ja-JP" sz="4800">
                <a:solidFill>
                  <a:srgbClr val="000000"/>
                </a:solidFill>
                <a:effectLst>
                  <a:outerShdw blurRad="38100" dist="38100" dir="2700000" algn="tl">
                    <a:srgbClr val="FFFFFF"/>
                  </a:outerShdw>
                </a:effectLst>
                <a:latin typeface="Arial" charset="0"/>
                <a:ea typeface="SimSun" charset="0"/>
                <a:cs typeface="SimSun" charset="0"/>
              </a:rPr>
              <a:t>”</a:t>
            </a:r>
            <a:endParaRPr lang="en-US" sz="4800">
              <a:solidFill>
                <a:srgbClr val="000000"/>
              </a:solidFill>
              <a:effectLst>
                <a:outerShdw blurRad="38100" dist="38100" dir="2700000" algn="tl">
                  <a:srgbClr val="FFFFFF"/>
                </a:outerShdw>
              </a:effectLst>
              <a:latin typeface="Arial" charset="0"/>
              <a:ea typeface="SimSun" charset="0"/>
              <a:cs typeface="SimSun" charset="0"/>
            </a:endParaRPr>
          </a:p>
        </p:txBody>
      </p:sp>
    </p:spTree>
  </p:cSld>
  <p:clrMapOvr>
    <a:masterClrMapping/>
  </p:clrMapOvr>
  <p:transition advTm="9000">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18A116D-E73B-44E6-BA7D-D7E831846CF1}"/>
              </a:ext>
            </a:extLst>
          </p:cNvPr>
          <p:cNvSpPr txBox="1">
            <a:spLocks noGrp="1"/>
          </p:cNvSpPr>
          <p:nvPr>
            <p:ph type="title"/>
          </p:nvPr>
        </p:nvSpPr>
        <p:spPr>
          <a:xfrm>
            <a:off x="457200" y="277813"/>
            <a:ext cx="8229600" cy="865187"/>
          </a:xfrm>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charset="0"/>
                <a:ea typeface="SimSun" charset="0"/>
                <a:cs typeface="SimSun" charset="0"/>
              </a:rPr>
              <a:t>家庭的增加与移动居留</a:t>
            </a:r>
            <a:r>
              <a:rPr altLang="ja-JP">
                <a:effectLst>
                  <a:outerShdw blurRad="38100" dist="38100" dir="2700000" algn="tl">
                    <a:srgbClr val="EEECE1"/>
                  </a:outerShdw>
                </a:effectLst>
                <a:latin typeface="Arial" charset="0"/>
              </a:rPr>
              <a:t>…</a:t>
            </a:r>
            <a:endParaRPr>
              <a:effectLst>
                <a:outerShdw blurRad="38100" dist="38100" dir="2700000" algn="tl">
                  <a:srgbClr val="EEECE1"/>
                </a:outerShdw>
              </a:effectLst>
              <a:latin typeface="Arial" charset="0"/>
            </a:endParaRPr>
          </a:p>
        </p:txBody>
      </p:sp>
      <p:pic>
        <p:nvPicPr>
          <p:cNvPr id="581635" name="Picture 3" descr="Bill &amp; Me &amp; Kath">
            <a:extLst>
              <a:ext uri="{FF2B5EF4-FFF2-40B4-BE49-F238E27FC236}">
                <a16:creationId xmlns:a16="http://schemas.microsoft.com/office/drawing/2014/main" id="{5400073C-4659-4AE5-AE15-672DEAF30B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ill &amp; Me &amp; Kath">
            <a:extLst>
              <a:ext uri="{FF2B5EF4-FFF2-40B4-BE49-F238E27FC236}">
                <a16:creationId xmlns:a16="http://schemas.microsoft.com/office/drawing/2014/main" id="{26E6BDEA-AD82-4478-937F-022ACDF26B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219200"/>
            <a:ext cx="43434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37" name="Picture 5" descr="japan-map">
            <a:extLst>
              <a:ext uri="{FF2B5EF4-FFF2-40B4-BE49-F238E27FC236}">
                <a16:creationId xmlns:a16="http://schemas.microsoft.com/office/drawing/2014/main" id="{DFB2D960-3FBA-4D0E-9835-EE9AEC42F4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0"/>
            <a:ext cx="29940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alifornia">
            <a:hlinkClick r:id="rId6"/>
            <a:extLst>
              <a:ext uri="{FF2B5EF4-FFF2-40B4-BE49-F238E27FC236}">
                <a16:creationId xmlns:a16="http://schemas.microsoft.com/office/drawing/2014/main" id="{2295055A-8E32-4386-88A8-C387D641525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29338" y="3810000"/>
            <a:ext cx="30146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7">
            <a:extLst>
              <a:ext uri="{FF2B5EF4-FFF2-40B4-BE49-F238E27FC236}">
                <a16:creationId xmlns:a16="http://schemas.microsoft.com/office/drawing/2014/main" id="{F497430F-8EBA-46CA-BB04-0EE6D0D1F6B8}"/>
              </a:ext>
            </a:extLst>
          </p:cNvPr>
          <p:cNvSpPr/>
          <p:nvPr/>
        </p:nvSpPr>
        <p:spPr>
          <a:xfrm>
            <a:off x="2362200" y="3962400"/>
            <a:ext cx="5562600" cy="1219200"/>
          </a:xfrm>
          <a:custGeom>
            <a:avLst/>
            <a:gdLst>
              <a:gd name="f0" fmla="val 10800000"/>
              <a:gd name="f1" fmla="val 5400000"/>
              <a:gd name="f2" fmla="val 16200000"/>
              <a:gd name="f3" fmla="val 180"/>
              <a:gd name="f4" fmla="val w"/>
              <a:gd name="f5" fmla="val h"/>
              <a:gd name="f6" fmla="val ss"/>
              <a:gd name="f7" fmla="val 0"/>
              <a:gd name="f8" fmla="*/ 5419351 1 1725033"/>
              <a:gd name="f9" fmla="val 91250"/>
              <a:gd name="f10" fmla="val 182500"/>
              <a:gd name="f11" fmla="val 33333"/>
              <a:gd name="f12" fmla="+- 0 0 -360"/>
              <a:gd name="f13" fmla="+- 0 0 -180"/>
              <a:gd name="f14" fmla="+- 0 0 -90"/>
              <a:gd name="f15" fmla="abs f4"/>
              <a:gd name="f16" fmla="abs f5"/>
              <a:gd name="f17" fmla="abs f6"/>
              <a:gd name="f18" fmla="*/ f12 f0 1"/>
              <a:gd name="f19" fmla="*/ f13 f0 1"/>
              <a:gd name="f20" fmla="*/ f14 f0 1"/>
              <a:gd name="f21" fmla="?: f15 f4 1"/>
              <a:gd name="f22" fmla="?: f16 f5 1"/>
              <a:gd name="f23" fmla="?: f17 f6 1"/>
              <a:gd name="f24" fmla="*/ f18 1 f3"/>
              <a:gd name="f25" fmla="*/ f19 1 f3"/>
              <a:gd name="f26" fmla="*/ f20 1 f3"/>
              <a:gd name="f27" fmla="*/ f21 1 21600"/>
              <a:gd name="f28" fmla="*/ f22 1 21600"/>
              <a:gd name="f29" fmla="*/ 21600 f21 1"/>
              <a:gd name="f30" fmla="*/ 21600 f22 1"/>
              <a:gd name="f31" fmla="+- f24 0 f1"/>
              <a:gd name="f32" fmla="+- f25 0 f1"/>
              <a:gd name="f33" fmla="+- f26 0 f1"/>
              <a:gd name="f34" fmla="min f28 f27"/>
              <a:gd name="f35" fmla="*/ f29 1 f23"/>
              <a:gd name="f36" fmla="*/ f30 1 f23"/>
              <a:gd name="f37" fmla="val f35"/>
              <a:gd name="f38" fmla="val f36"/>
              <a:gd name="f39" fmla="*/ f7 f34 1"/>
              <a:gd name="f40" fmla="+- f38 0 f7"/>
              <a:gd name="f41" fmla="+- f37 0 f7"/>
              <a:gd name="f42" fmla="*/ f37 f34 1"/>
              <a:gd name="f43" fmla="*/ f38 f34 1"/>
              <a:gd name="f44" fmla="*/ f41 1 2"/>
              <a:gd name="f45" fmla="min f41 f40"/>
              <a:gd name="f46" fmla="*/ f40 f40 1"/>
              <a:gd name="f47" fmla="*/ f40 f34 1"/>
              <a:gd name="f48" fmla="*/ f45 f9 1"/>
              <a:gd name="f49" fmla="*/ f45 f10 1"/>
              <a:gd name="f50" fmla="*/ f45 f11 1"/>
              <a:gd name="f51" fmla="*/ f48 1 100000"/>
              <a:gd name="f52" fmla="*/ f49 1 100000"/>
              <a:gd name="f53" fmla="*/ f50 1 100000"/>
              <a:gd name="f54" fmla="+- f51 f52 0"/>
              <a:gd name="f55" fmla="*/ f51 f51 1"/>
              <a:gd name="f56" fmla="*/ f53 f53 1"/>
              <a:gd name="f57" fmla="+- f52 0 f51"/>
              <a:gd name="f58" fmla="*/ f52 1 2"/>
              <a:gd name="f59" fmla="+- f38 0 f53"/>
              <a:gd name="f60" fmla="+- 0 0 f53"/>
              <a:gd name="f61" fmla="*/ f51 1 2"/>
              <a:gd name="f62" fmla="*/ f54 1 4"/>
              <a:gd name="f63" fmla="+- f46 0 f56"/>
              <a:gd name="f64" fmla="*/ f57 1 2"/>
              <a:gd name="f65" fmla="+- f37 0 f58"/>
              <a:gd name="f66" fmla="+- 0 0 f61"/>
              <a:gd name="f67" fmla="+- 0 0 f60"/>
              <a:gd name="f68" fmla="*/ f59 f34 1"/>
              <a:gd name="f69" fmla="*/ f61 f34 1"/>
              <a:gd name="f70" fmla="+- f44 0 f62"/>
              <a:gd name="f71" fmla="sqrt f63"/>
              <a:gd name="f72" fmla="+- 0 0 f66"/>
              <a:gd name="f73" fmla="*/ f65 f34 1"/>
              <a:gd name="f74" fmla="*/ f70 2 1"/>
              <a:gd name="f75" fmla="+- f70 f51 0"/>
              <a:gd name="f76" fmla="*/ f71 f70 1"/>
              <a:gd name="f77" fmla="*/ f70 f34 1"/>
              <a:gd name="f78" fmla="*/ f74 f74 1"/>
              <a:gd name="f79" fmla="*/ f76 1 f40"/>
              <a:gd name="f80" fmla="+- f70 f75 0"/>
              <a:gd name="f81" fmla="*/ f75 f34 1"/>
              <a:gd name="f82" fmla="+- f78 0 f55"/>
              <a:gd name="f83" fmla="+- f70 f79 0"/>
              <a:gd name="f84" fmla="+- f75 f79 0"/>
              <a:gd name="f85" fmla="+- 0 0 f79"/>
              <a:gd name="f86" fmla="*/ f80 1 2"/>
              <a:gd name="f87" fmla="sqrt f82"/>
              <a:gd name="f88" fmla="+- f83 0 f64"/>
              <a:gd name="f89" fmla="+- f84 f64 0"/>
              <a:gd name="f90" fmla="+- 0 0 f85"/>
              <a:gd name="f91" fmla="*/ f83 f34 1"/>
              <a:gd name="f92" fmla="*/ f86 f34 1"/>
              <a:gd name="f93" fmla="*/ f87 f40 1"/>
              <a:gd name="f94" fmla="at2 f67 f90"/>
              <a:gd name="f95" fmla="*/ f88 f34 1"/>
              <a:gd name="f96" fmla="*/ f89 f34 1"/>
              <a:gd name="f97" fmla="+- f94 f1 0"/>
              <a:gd name="f98" fmla="*/ f93 1 f74"/>
              <a:gd name="f99" fmla="*/ f97 f8 1"/>
              <a:gd name="f100" fmla="+- f38 0 f98"/>
              <a:gd name="f101" fmla="+- 0 0 f98"/>
              <a:gd name="f102" fmla="*/ f99 1 f0"/>
              <a:gd name="f103" fmla="+- 0 0 f101"/>
              <a:gd name="f104" fmla="*/ f100 f34 1"/>
              <a:gd name="f105" fmla="+- 0 0 f102"/>
              <a:gd name="f106" fmla="at2 f103 f72"/>
              <a:gd name="f107" fmla="val f105"/>
              <a:gd name="f108" fmla="+- f106 f1 0"/>
              <a:gd name="f109" fmla="+- 0 0 f107"/>
              <a:gd name="f110" fmla="*/ f108 f8 1"/>
              <a:gd name="f111" fmla="*/ f109 f0 1"/>
              <a:gd name="f112" fmla="*/ f110 1 f0"/>
              <a:gd name="f113" fmla="*/ f111 1 f8"/>
              <a:gd name="f114" fmla="+- 0 0 f112"/>
              <a:gd name="f115" fmla="+- f113 0 f1"/>
              <a:gd name="f116" fmla="val f114"/>
              <a:gd name="f117" fmla="+- 0 0 f116"/>
              <a:gd name="f118" fmla="+- 0 0 f115"/>
              <a:gd name="f119" fmla="+- f2 f115 0"/>
              <a:gd name="f120" fmla="*/ f117 f0 1"/>
              <a:gd name="f121" fmla="*/ f120 1 f8"/>
              <a:gd name="f122" fmla="+- f121 0 f1"/>
              <a:gd name="f123" fmla="+- f2 0 f122"/>
              <a:gd name="f124" fmla="+- f122 0 f1"/>
              <a:gd name="f125" fmla="+- f1 f122 0"/>
            </a:gdLst>
            <a:ahLst/>
            <a:cxnLst>
              <a:cxn ang="3cd4">
                <a:pos x="hc" y="t"/>
              </a:cxn>
              <a:cxn ang="0">
                <a:pos x="r" y="vc"/>
              </a:cxn>
              <a:cxn ang="cd4">
                <a:pos x="hc" y="b"/>
              </a:cxn>
              <a:cxn ang="cd2">
                <a:pos x="l" y="vc"/>
              </a:cxn>
              <a:cxn ang="f31">
                <a:pos x="f92" y="f39"/>
              </a:cxn>
              <a:cxn ang="f32">
                <a:pos x="f69" y="f43"/>
              </a:cxn>
              <a:cxn ang="f32">
                <a:pos x="f95" y="f68"/>
              </a:cxn>
              <a:cxn ang="f32">
                <a:pos x="f73" y="f43"/>
              </a:cxn>
              <a:cxn ang="f33">
                <a:pos x="f96" y="f68"/>
              </a:cxn>
            </a:cxnLst>
            <a:rect l="f39" t="f39" r="f42" b="f43"/>
            <a:pathLst>
              <a:path stroke="0">
                <a:moveTo>
                  <a:pt x="f73" y="f43"/>
                </a:moveTo>
                <a:lnTo>
                  <a:pt x="f95" y="f68"/>
                </a:lnTo>
                <a:lnTo>
                  <a:pt x="f91" y="f68"/>
                </a:lnTo>
                <a:arcTo wR="f77" hR="f47" stAng="f119" swAng="f118"/>
                <a:lnTo>
                  <a:pt x="f81" y="f39"/>
                </a:lnTo>
                <a:arcTo wR="f77" hR="f47" stAng="f2" swAng="f115"/>
                <a:lnTo>
                  <a:pt x="f96" y="f68"/>
                </a:lnTo>
                <a:close/>
              </a:path>
              <a:path stroke="0">
                <a:moveTo>
                  <a:pt x="f92" y="f104"/>
                </a:moveTo>
                <a:arcTo wR="f77" hR="f47" stAng="f123" swAng="f124"/>
                <a:lnTo>
                  <a:pt x="f39" y="f43"/>
                </a:lnTo>
                <a:arcTo wR="f77" hR="f47" stAng="f0" swAng="f125"/>
                <a:close/>
              </a:path>
              <a:path fill="none">
                <a:moveTo>
                  <a:pt x="f92" y="f104"/>
                </a:moveTo>
                <a:arcTo wR="f77" hR="f47" stAng="f123" swAng="f124"/>
                <a:lnTo>
                  <a:pt x="f39" y="f43"/>
                </a:lnTo>
                <a:arcTo wR="f77" hR="f47" stAng="f0" swAng="f1"/>
                <a:lnTo>
                  <a:pt x="f81" y="f39"/>
                </a:lnTo>
                <a:arcTo wR="f77" hR="f47" stAng="f2" swAng="f115"/>
                <a:lnTo>
                  <a:pt x="f96" y="f68"/>
                </a:lnTo>
                <a:lnTo>
                  <a:pt x="f73" y="f43"/>
                </a:lnTo>
                <a:lnTo>
                  <a:pt x="f95" y="f68"/>
                </a:lnTo>
                <a:lnTo>
                  <a:pt x="f91" y="f68"/>
                </a:lnTo>
                <a:arcTo wR="f77" hR="f47" stAng="f119" swAng="f118"/>
              </a:path>
            </a:pathLst>
          </a:custGeom>
          <a:solidFill>
            <a:srgbClr val="3333CC"/>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Tree>
  </p:cSld>
  <p:clrMapOvr>
    <a:masterClrMapping/>
  </p:clrMapOvr>
  <p:transition advTm="7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2" descr="bay-area-map-old">
            <a:extLst>
              <a:ext uri="{FF2B5EF4-FFF2-40B4-BE49-F238E27FC236}">
                <a16:creationId xmlns:a16="http://schemas.microsoft.com/office/drawing/2014/main" id="{9B7F8913-46E7-45D4-B11A-88FE474DA9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35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3E4A34A4-3CF2-4CD4-92DF-BE27C3B93A02}"/>
              </a:ext>
            </a:extLst>
          </p:cNvPr>
          <p:cNvSpPr txBox="1">
            <a:spLocks noGrp="1"/>
          </p:cNvSpPr>
          <p:nvPr>
            <p:ph type="title"/>
          </p:nvPr>
        </p:nvSpPr>
        <p:spPr>
          <a:xfrm>
            <a:off x="3962400" y="228600"/>
            <a:ext cx="4876800" cy="1524000"/>
          </a:xfrm>
          <a:gradFill>
            <a:gsLst>
              <a:gs pos="0">
                <a:srgbClr val="18185E"/>
              </a:gs>
              <a:gs pos="50000">
                <a:srgbClr val="3333CC"/>
              </a:gs>
              <a:gs pos="100000">
                <a:srgbClr val="18185E"/>
              </a:gs>
            </a:gsLst>
            <a:lin ang="5400000"/>
          </a:gradFill>
        </p:spPr>
        <p:txBody>
          <a:bodyPr numCol="1">
            <a:prstTxWarp prst="textNoShape">
              <a:avLst/>
            </a:prstTxWarp>
          </a:bodyPr>
          <a:lstStyle/>
          <a:p>
            <a:pPr eaLnBrk="1" hangingPunct="1">
              <a:defRPr/>
            </a:pPr>
            <a:r>
              <a:rPr lang="zh-CN" altLang="en-US" sz="4800" b="1">
                <a:effectLst>
                  <a:outerShdw blurRad="38100" dist="38100" dir="2700000" algn="tl">
                    <a:srgbClr val="000000"/>
                  </a:outerShdw>
                </a:effectLst>
                <a:latin typeface="Arial" pitchFamily="34" charset="0"/>
                <a:ea typeface="SimSun" pitchFamily="2" charset="-122"/>
              </a:rPr>
              <a:t>旧金山湾区</a:t>
            </a:r>
            <a:endParaRPr altLang="en-US" sz="4800" b="1">
              <a:effectLst>
                <a:outerShdw blurRad="38100" dist="38100" dir="2700000" algn="tl">
                  <a:srgbClr val="000000"/>
                </a:outerShdw>
              </a:effectLst>
              <a:latin typeface="Arial" pitchFamily="34" charset="0"/>
              <a:ea typeface="ＭＳ Ｐゴシック" pitchFamily="34" charset="-128"/>
            </a:endParaRPr>
          </a:p>
        </p:txBody>
      </p:sp>
      <p:sp>
        <p:nvSpPr>
          <p:cNvPr id="4" name="Rectangle 4">
            <a:extLst>
              <a:ext uri="{FF2B5EF4-FFF2-40B4-BE49-F238E27FC236}">
                <a16:creationId xmlns:a16="http://schemas.microsoft.com/office/drawing/2014/main" id="{0DD0E443-F927-4E71-A6F7-21421AFA9424}"/>
              </a:ext>
            </a:extLst>
          </p:cNvPr>
          <p:cNvSpPr txBox="1">
            <a:spLocks noGrp="1"/>
          </p:cNvSpPr>
          <p:nvPr>
            <p:ph idx="1"/>
          </p:nvPr>
        </p:nvSpPr>
        <p:spPr>
          <a:xfrm>
            <a:off x="304800" y="2819400"/>
            <a:ext cx="1219200" cy="533400"/>
          </a:xfrm>
          <a:solidFill>
            <a:srgbClr val="000000"/>
          </a:solidFill>
        </p:spPr>
        <p:txBody>
          <a:bodyPr/>
          <a:lstStyle/>
          <a:p>
            <a:pPr eaLnBrk="1" hangingPunct="1">
              <a:lnSpc>
                <a:spcPct val="80000"/>
              </a:lnSpc>
              <a:spcBef>
                <a:spcPts val="600"/>
              </a:spcBef>
              <a:buFont typeface="Wingdings" panose="05000000000000000000" pitchFamily="2" charset="2"/>
              <a:buNone/>
              <a:defRPr/>
            </a:pPr>
            <a:r>
              <a:rPr lang="zh-CN" altLang="en-US" sz="2400" b="1">
                <a:effectLst>
                  <a:outerShdw blurRad="38100" dist="38100" dir="2700000" algn="tl">
                    <a:srgbClr val="EEECE1"/>
                  </a:outerShdw>
                </a:effectLst>
                <a:latin typeface="Arial" pitchFamily="34" charset="0"/>
                <a:ea typeface="SimSun" pitchFamily="2" charset="-122"/>
              </a:rPr>
              <a:t>旧金山</a:t>
            </a:r>
            <a:endParaRPr altLang="en-US" sz="2400" b="1">
              <a:effectLst>
                <a:outerShdw blurRad="38100" dist="38100" dir="2700000" algn="tl">
                  <a:srgbClr val="EEECE1"/>
                </a:outerShdw>
              </a:effectLst>
              <a:latin typeface="Arial" pitchFamily="34" charset="0"/>
              <a:ea typeface="ＭＳ Ｐゴシック" pitchFamily="34" charset="-128"/>
            </a:endParaRPr>
          </a:p>
        </p:txBody>
      </p:sp>
      <p:sp>
        <p:nvSpPr>
          <p:cNvPr id="5" name="Rectangle 5">
            <a:extLst>
              <a:ext uri="{FF2B5EF4-FFF2-40B4-BE49-F238E27FC236}">
                <a16:creationId xmlns:a16="http://schemas.microsoft.com/office/drawing/2014/main" id="{F23F7E35-CE14-4CF5-9E98-DE0CF27C2432}"/>
              </a:ext>
            </a:extLst>
          </p:cNvPr>
          <p:cNvSpPr/>
          <p:nvPr/>
        </p:nvSpPr>
        <p:spPr>
          <a:xfrm>
            <a:off x="2268538" y="2819400"/>
            <a:ext cx="3751262" cy="762000"/>
          </a:xfrm>
          <a:prstGeom prst="rect">
            <a:avLst/>
          </a:prstGeom>
          <a:solidFill>
            <a:srgbClr val="000000"/>
          </a:solidFill>
          <a:ln>
            <a:noFill/>
            <a:prstDash val="solid"/>
          </a:ln>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100"/>
              </a:spcBef>
              <a:defRPr/>
            </a:pPr>
            <a:r>
              <a:rPr lang="zh-CN" altLang="en-US" sz="4400" b="1">
                <a:solidFill>
                  <a:srgbClr val="FFFFFF"/>
                </a:solidFill>
                <a:effectLst>
                  <a:outerShdw blurRad="38100" dist="38100" dir="2700000" algn="tl">
                    <a:srgbClr val="EEECE1"/>
                  </a:outerShdw>
                </a:effectLst>
                <a:ea typeface="SimSun" pitchFamily="2" charset="-122"/>
              </a:rPr>
              <a:t>卡斯特罗谷</a:t>
            </a:r>
            <a:endParaRPr lang="en-US" altLang="en-US" sz="4400" b="1">
              <a:solidFill>
                <a:srgbClr val="FFFFFF"/>
              </a:solidFill>
              <a:effectLst>
                <a:outerShdw blurRad="38100" dist="38100" dir="2700000" algn="tl">
                  <a:srgbClr val="EEECE1"/>
                </a:outerShdw>
              </a:effectLst>
            </a:endParaRPr>
          </a:p>
        </p:txBody>
      </p:sp>
      <p:sp>
        <p:nvSpPr>
          <p:cNvPr id="6" name="Rectangle 6">
            <a:extLst>
              <a:ext uri="{FF2B5EF4-FFF2-40B4-BE49-F238E27FC236}">
                <a16:creationId xmlns:a16="http://schemas.microsoft.com/office/drawing/2014/main" id="{A4C334AA-5AA1-479D-904A-7F0291A00E52}"/>
              </a:ext>
            </a:extLst>
          </p:cNvPr>
          <p:cNvSpPr/>
          <p:nvPr/>
        </p:nvSpPr>
        <p:spPr>
          <a:xfrm>
            <a:off x="2743200" y="3657600"/>
            <a:ext cx="2514600" cy="762000"/>
          </a:xfrm>
          <a:prstGeom prst="rect">
            <a:avLst/>
          </a:prstGeom>
          <a:solidFill>
            <a:srgbClr val="000000"/>
          </a:solidFill>
          <a:ln>
            <a:noFill/>
            <a:prstDash val="solid"/>
          </a:ln>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100"/>
              </a:spcBef>
              <a:defRPr/>
            </a:pPr>
            <a:r>
              <a:rPr lang="zh-CN" altLang="en-US" sz="4400" b="1">
                <a:solidFill>
                  <a:srgbClr val="FFFFFF"/>
                </a:solidFill>
                <a:effectLst>
                  <a:outerShdw blurRad="38100" dist="38100" dir="2700000" algn="tl">
                    <a:srgbClr val="EEECE1"/>
                  </a:outerShdw>
                </a:effectLst>
                <a:ea typeface="SimSun" pitchFamily="2" charset="-122"/>
              </a:rPr>
              <a:t>海沃德</a:t>
            </a:r>
            <a:endParaRPr lang="en-US" altLang="en-US" sz="4400" b="1">
              <a:solidFill>
                <a:srgbClr val="FFFFFF"/>
              </a:solidFill>
              <a:effectLst>
                <a:outerShdw blurRad="38100" dist="38100" dir="2700000" algn="tl">
                  <a:srgbClr val="EEECE1"/>
                </a:outerShdw>
              </a:effectLst>
            </a:endParaRPr>
          </a:p>
        </p:txBody>
      </p:sp>
      <p:sp>
        <p:nvSpPr>
          <p:cNvPr id="7" name="Rectangle 7">
            <a:extLst>
              <a:ext uri="{FF2B5EF4-FFF2-40B4-BE49-F238E27FC236}">
                <a16:creationId xmlns:a16="http://schemas.microsoft.com/office/drawing/2014/main" id="{760CF15B-FB5B-4982-BA45-232CC2F8ABB6}"/>
              </a:ext>
            </a:extLst>
          </p:cNvPr>
          <p:cNvSpPr/>
          <p:nvPr/>
        </p:nvSpPr>
        <p:spPr>
          <a:xfrm>
            <a:off x="1828800" y="1981200"/>
            <a:ext cx="2514600" cy="762000"/>
          </a:xfrm>
          <a:prstGeom prst="rect">
            <a:avLst/>
          </a:prstGeom>
          <a:solidFill>
            <a:srgbClr val="000000"/>
          </a:solidFill>
          <a:ln>
            <a:noFill/>
            <a:prstDash val="solid"/>
          </a:ln>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100"/>
              </a:spcBef>
              <a:defRPr/>
            </a:pPr>
            <a:r>
              <a:rPr lang="zh-CN" altLang="en-US" sz="4400" b="1">
                <a:solidFill>
                  <a:srgbClr val="FFFFFF"/>
                </a:solidFill>
                <a:effectLst>
                  <a:outerShdw blurRad="38100" dist="38100" dir="2700000" algn="tl">
                    <a:srgbClr val="EEECE1"/>
                  </a:outerShdw>
                </a:effectLst>
                <a:ea typeface="SimSun" pitchFamily="2" charset="-122"/>
              </a:rPr>
              <a:t>阿拉米达</a:t>
            </a:r>
            <a:endParaRPr lang="en-US" altLang="en-US" sz="4400" b="1">
              <a:solidFill>
                <a:srgbClr val="FFFFFF"/>
              </a:solidFill>
              <a:effectLst>
                <a:outerShdw blurRad="38100" dist="38100" dir="2700000" algn="tl">
                  <a:srgbClr val="EEECE1"/>
                </a:outerShdw>
              </a:effectLst>
            </a:endParaRPr>
          </a:p>
        </p:txBody>
      </p:sp>
    </p:spTree>
  </p:cSld>
  <p:clrMapOvr>
    <a:masterClrMapping/>
  </p:clrMapOvr>
  <p:transition advTm="7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B6966F-3828-4C0C-8756-D6D3457473DF}"/>
              </a:ext>
            </a:extLst>
          </p:cNvPr>
          <p:cNvSpPr txBox="1">
            <a:spLocks noGrp="1"/>
          </p:cNvSpPr>
          <p:nvPr>
            <p:ph idx="1"/>
          </p:nvPr>
        </p:nvSpPr>
        <p:spPr>
          <a:xfrm>
            <a:off x="457200" y="5257800"/>
            <a:ext cx="3276600" cy="1600200"/>
          </a:xfrm>
        </p:spPr>
        <p:txBody>
          <a:bodyPr anchorCtr="1"/>
          <a:lstStyle/>
          <a:p>
            <a:pPr marL="0" indent="0" algn="ctr" eaLnBrk="1" hangingPunct="1">
              <a:buFont typeface="Wingdings" panose="05000000000000000000" pitchFamily="2" charset="2"/>
              <a:buNone/>
              <a:defRPr/>
            </a:pPr>
            <a:r>
              <a:rPr lang="zh-CN" altLang="en-US">
                <a:effectLst>
                  <a:outerShdw blurRad="38100" dist="38100" dir="2700000" algn="tl">
                    <a:srgbClr val="EEECE1"/>
                  </a:outerShdw>
                </a:effectLst>
                <a:latin typeface="Arial" pitchFamily="34" charset="0"/>
                <a:ea typeface="SimSun" pitchFamily="2" charset="-122"/>
              </a:rPr>
              <a:t>海军司令</a:t>
            </a:r>
          </a:p>
          <a:p>
            <a:pPr marL="0" indent="0" algn="ctr" eaLnBrk="1" hangingPunct="1">
              <a:buFont typeface="Wingdings" panose="05000000000000000000" pitchFamily="2" charset="2"/>
              <a:buNone/>
              <a:defRPr/>
            </a:pPr>
            <a:r>
              <a:rPr altLang="en-US">
                <a:effectLst>
                  <a:outerShdw blurRad="38100" dist="38100" dir="2700000" algn="tl">
                    <a:srgbClr val="EEECE1"/>
                  </a:outerShdw>
                </a:effectLst>
                <a:latin typeface="Arial" pitchFamily="34" charset="0"/>
                <a:ea typeface="ＭＳ Ｐゴシック" pitchFamily="34" charset="-128"/>
              </a:rPr>
              <a:t>Harold F. Griffith </a:t>
            </a:r>
            <a:endParaRPr altLang="en-US">
              <a:effectLst>
                <a:outerShdw blurRad="38100" dist="38100" dir="2700000" algn="tl">
                  <a:srgbClr val="EEECE1"/>
                </a:outerShdw>
              </a:effectLst>
              <a:latin typeface="Arial" pitchFamily="34" charset="0"/>
              <a:ea typeface="SimSun" pitchFamily="2" charset="-122"/>
            </a:endParaRPr>
          </a:p>
          <a:p>
            <a:pPr marL="0" indent="0" algn="ctr" eaLnBrk="1" hangingPunct="1">
              <a:buFont typeface="Wingdings" panose="05000000000000000000" pitchFamily="2" charset="2"/>
              <a:buNone/>
              <a:defRPr/>
            </a:pPr>
            <a:r>
              <a:rPr lang="zh-CN" altLang="en-US">
                <a:effectLst>
                  <a:outerShdw blurRad="38100" dist="38100" dir="2700000" algn="tl">
                    <a:srgbClr val="EEECE1"/>
                  </a:outerShdw>
                </a:effectLst>
                <a:latin typeface="Arial" pitchFamily="34" charset="0"/>
                <a:ea typeface="SimSun" pitchFamily="2" charset="-122"/>
              </a:rPr>
              <a:t>（另称父亲</a:t>
            </a:r>
            <a:r>
              <a:rPr altLang="ja-JP">
                <a:effectLst>
                  <a:outerShdw blurRad="38100" dist="38100" dir="2700000" algn="tl">
                    <a:srgbClr val="EEECE1"/>
                  </a:outerShdw>
                </a:effectLst>
                <a:latin typeface="Arial" pitchFamily="34" charset="0"/>
                <a:ea typeface="ＭＳ Ｐゴシック" pitchFamily="34" charset="-128"/>
              </a:rPr>
              <a:t>)</a:t>
            </a:r>
            <a:endParaRPr altLang="en-US">
              <a:effectLst>
                <a:outerShdw blurRad="38100" dist="38100" dir="2700000" algn="tl">
                  <a:srgbClr val="EEECE1"/>
                </a:outerShdw>
              </a:effectLst>
              <a:latin typeface="Arial" pitchFamily="34" charset="0"/>
              <a:ea typeface="ＭＳ Ｐゴシック" pitchFamily="34" charset="-128"/>
            </a:endParaRPr>
          </a:p>
        </p:txBody>
      </p:sp>
      <p:pic>
        <p:nvPicPr>
          <p:cNvPr id="583683" name="Picture 3" descr="Dad 1969">
            <a:extLst>
              <a:ext uri="{FF2B5EF4-FFF2-40B4-BE49-F238E27FC236}">
                <a16:creationId xmlns:a16="http://schemas.microsoft.com/office/drawing/2014/main" id="{26FD90B1-300C-4ADD-AA7B-10AA420929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684" name="Picture 4" descr="Mom">
            <a:extLst>
              <a:ext uri="{FF2B5EF4-FFF2-40B4-BE49-F238E27FC236}">
                <a16:creationId xmlns:a16="http://schemas.microsoft.com/office/drawing/2014/main" id="{C9EE03C0-3AD3-4C4C-9EAE-6864516E33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a:extLst>
              <a:ext uri="{FF2B5EF4-FFF2-40B4-BE49-F238E27FC236}">
                <a16:creationId xmlns:a16="http://schemas.microsoft.com/office/drawing/2014/main" id="{E95094CF-DE55-4BF9-A4C0-C2469365AEA1}"/>
              </a:ext>
            </a:extLst>
          </p:cNvPr>
          <p:cNvSpPr/>
          <p:nvPr/>
        </p:nvSpPr>
        <p:spPr>
          <a:xfrm>
            <a:off x="2209800" y="0"/>
            <a:ext cx="5638800" cy="3048000"/>
          </a:xfrm>
          <a:custGeom>
            <a:avLst/>
            <a:gdLst>
              <a:gd name="f0" fmla="val 10800000"/>
              <a:gd name="f1" fmla="val 5400000"/>
              <a:gd name="f2" fmla="val 180"/>
              <a:gd name="f3" fmla="val w"/>
              <a:gd name="f4" fmla="val h"/>
              <a:gd name="f5" fmla="val 0"/>
              <a:gd name="f6" fmla="val 21600"/>
              <a:gd name="f7" fmla="val 10800000"/>
              <a:gd name="f8" fmla="val 5800"/>
              <a:gd name="f9" fmla="val 14522"/>
              <a:gd name="f10" fmla="val 14155"/>
              <a:gd name="f11" fmla="val 5325"/>
              <a:gd name="f12" fmla="val 18380"/>
              <a:gd name="f13" fmla="val 4457"/>
              <a:gd name="f14" fmla="val 16702"/>
              <a:gd name="f15" fmla="val 7315"/>
              <a:gd name="f16" fmla="val 21097"/>
              <a:gd name="f17" fmla="val 8137"/>
              <a:gd name="f18" fmla="val 17607"/>
              <a:gd name="f19" fmla="val 10475"/>
              <a:gd name="f20" fmla="val 13290"/>
              <a:gd name="f21" fmla="val 16837"/>
              <a:gd name="f22" fmla="val 12942"/>
              <a:gd name="f23" fmla="val 18145"/>
              <a:gd name="f24" fmla="val 18095"/>
              <a:gd name="f25" fmla="val 14020"/>
              <a:gd name="f26" fmla="val 14457"/>
              <a:gd name="f27" fmla="val 13247"/>
              <a:gd name="f28" fmla="val 19737"/>
              <a:gd name="f29" fmla="val 10532"/>
              <a:gd name="f30" fmla="val 14935"/>
              <a:gd name="f31" fmla="val 8485"/>
              <a:gd name="f32" fmla="val 7715"/>
              <a:gd name="f33" fmla="val 15627"/>
              <a:gd name="f34" fmla="val 4762"/>
              <a:gd name="f35" fmla="val 17617"/>
              <a:gd name="f36" fmla="val 5667"/>
              <a:gd name="f37" fmla="val 13937"/>
              <a:gd name="f38" fmla="val 135"/>
              <a:gd name="f39" fmla="val 14587"/>
              <a:gd name="f40" fmla="val 3722"/>
              <a:gd name="f41" fmla="val 11775"/>
              <a:gd name="f42" fmla="val 8615"/>
              <a:gd name="f43" fmla="val 4627"/>
              <a:gd name="f44" fmla="val 7617"/>
              <a:gd name="f45" fmla="val 370"/>
              <a:gd name="f46" fmla="val 2295"/>
              <a:gd name="f47" fmla="val 7312"/>
              <a:gd name="f48" fmla="val 6320"/>
              <a:gd name="f49" fmla="val 8352"/>
              <a:gd name="f50" fmla="+- 0 0 -360"/>
              <a:gd name="f51" fmla="+- 0 0 -270"/>
              <a:gd name="f52" fmla="+- 0 0 -180"/>
              <a:gd name="f53" fmla="+- 0 0 -90"/>
              <a:gd name="f54" fmla="*/ f3 1 21600"/>
              <a:gd name="f55" fmla="*/ f4 1 21600"/>
              <a:gd name="f56" fmla="+- f6 0 f5"/>
              <a:gd name="f57" fmla="*/ f50 f0 1"/>
              <a:gd name="f58" fmla="*/ f51 f0 1"/>
              <a:gd name="f59" fmla="*/ f52 f0 1"/>
              <a:gd name="f60" fmla="*/ f53 f0 1"/>
              <a:gd name="f61" fmla="*/ f56 1 21600"/>
              <a:gd name="f62" fmla="*/ f56 4627 1"/>
              <a:gd name="f63" fmla="*/ f56 8485 1"/>
              <a:gd name="f64" fmla="*/ f56 16702 1"/>
              <a:gd name="f65" fmla="*/ f56 14522 1"/>
              <a:gd name="f66" fmla="*/ f56 6320 1"/>
              <a:gd name="f67" fmla="*/ f56 8615 1"/>
              <a:gd name="f68" fmla="*/ f56 13937 1"/>
              <a:gd name="f69" fmla="*/ f56 13290 1"/>
              <a:gd name="f70" fmla="*/ f57 1 f2"/>
              <a:gd name="f71" fmla="*/ f58 1 f2"/>
              <a:gd name="f72" fmla="*/ f59 1 f2"/>
              <a:gd name="f73" fmla="*/ f60 1 f2"/>
              <a:gd name="f74" fmla="*/ f62 1 21600"/>
              <a:gd name="f75" fmla="*/ f63 1 21600"/>
              <a:gd name="f76" fmla="*/ f64 1 21600"/>
              <a:gd name="f77" fmla="*/ f65 1 21600"/>
              <a:gd name="f78" fmla="*/ f66 1 21600"/>
              <a:gd name="f79" fmla="*/ f67 1 21600"/>
              <a:gd name="f80" fmla="*/ f68 1 21600"/>
              <a:gd name="f81" fmla="*/ f69 1 21600"/>
              <a:gd name="f82" fmla="*/ f5 1 f61"/>
              <a:gd name="f83" fmla="*/ f6 1 f61"/>
              <a:gd name="f84" fmla="+- f70 0 f1"/>
              <a:gd name="f85" fmla="+- f71 0 f1"/>
              <a:gd name="f86" fmla="+- f72 0 f1"/>
              <a:gd name="f87" fmla="+- f73 0 f1"/>
              <a:gd name="f88" fmla="*/ f77 1 f61"/>
              <a:gd name="f89" fmla="*/ f79 1 f61"/>
              <a:gd name="f90" fmla="*/ f75 1 f61"/>
              <a:gd name="f91" fmla="*/ f81 1 f61"/>
              <a:gd name="f92" fmla="*/ f74 1 f61"/>
              <a:gd name="f93" fmla="*/ f76 1 f61"/>
              <a:gd name="f94" fmla="*/ f78 1 f61"/>
              <a:gd name="f95" fmla="*/ f80 1 f61"/>
              <a:gd name="f96" fmla="*/ f82 f55 1"/>
              <a:gd name="f97" fmla="*/ f82 f54 1"/>
              <a:gd name="f98" fmla="*/ f83 f55 1"/>
              <a:gd name="f99" fmla="*/ f83 f54 1"/>
              <a:gd name="f100" fmla="*/ f92 f54 1"/>
              <a:gd name="f101" fmla="*/ f93 f54 1"/>
              <a:gd name="f102" fmla="*/ f95 f55 1"/>
              <a:gd name="f103" fmla="*/ f94 f55 1"/>
              <a:gd name="f104" fmla="*/ f88 f54 1"/>
              <a:gd name="f105" fmla="*/ f89 f55 1"/>
              <a:gd name="f106" fmla="*/ f90 f54 1"/>
              <a:gd name="f107" fmla="*/ f91 f55 1"/>
            </a:gdLst>
            <a:ahLst/>
            <a:cxnLst>
              <a:cxn ang="3cd4">
                <a:pos x="hc" y="t"/>
              </a:cxn>
              <a:cxn ang="0">
                <a:pos x="r" y="vc"/>
              </a:cxn>
              <a:cxn ang="cd4">
                <a:pos x="hc" y="b"/>
              </a:cxn>
              <a:cxn ang="cd2">
                <a:pos x="l" y="vc"/>
              </a:cxn>
              <a:cxn ang="f84">
                <a:pos x="f104" y="f96"/>
              </a:cxn>
              <a:cxn ang="f85">
                <a:pos x="f97" y="f105"/>
              </a:cxn>
              <a:cxn ang="f86">
                <a:pos x="f106" y="f98"/>
              </a:cxn>
              <a:cxn ang="f87">
                <a:pos x="f99" y="f107"/>
              </a:cxn>
            </a:cxnLst>
            <a:rect l="f100" t="f103" r="f101" b="f102"/>
            <a:pathLst>
              <a:path w="21600" h="21600">
                <a:moveTo>
                  <a:pt x="f7" y="f8"/>
                </a:moveTo>
                <a:lnTo>
                  <a:pt x="f9" y="f5"/>
                </a:lnTo>
                <a:lnTo>
                  <a:pt x="f10" y="f11"/>
                </a:lnTo>
                <a:lnTo>
                  <a:pt x="f12" y="f13"/>
                </a:lnTo>
                <a:lnTo>
                  <a:pt x="f14" y="f15"/>
                </a:lnTo>
                <a:lnTo>
                  <a:pt x="f16" y="f17"/>
                </a:lnTo>
                <a:lnTo>
                  <a:pt x="f18" y="f19"/>
                </a:lnTo>
                <a:lnTo>
                  <a:pt x="f6" y="f20"/>
                </a:lnTo>
                <a:lnTo>
                  <a:pt x="f21" y="f22"/>
                </a:lnTo>
                <a:lnTo>
                  <a:pt x="f23" y="f24"/>
                </a:lnTo>
                <a:lnTo>
                  <a:pt x="f25" y="f26"/>
                </a:lnTo>
                <a:lnTo>
                  <a:pt x="f27" y="f28"/>
                </a:lnTo>
                <a:lnTo>
                  <a:pt x="f29" y="f30"/>
                </a:lnTo>
                <a:lnTo>
                  <a:pt x="f31" y="f6"/>
                </a:lnTo>
                <a:lnTo>
                  <a:pt x="f32" y="f33"/>
                </a:lnTo>
                <a:lnTo>
                  <a:pt x="f34" y="f35"/>
                </a:lnTo>
                <a:lnTo>
                  <a:pt x="f36" y="f37"/>
                </a:lnTo>
                <a:lnTo>
                  <a:pt x="f38" y="f39"/>
                </a:lnTo>
                <a:lnTo>
                  <a:pt x="f40" y="f41"/>
                </a:lnTo>
                <a:lnTo>
                  <a:pt x="f5" y="f42"/>
                </a:lnTo>
                <a:lnTo>
                  <a:pt x="f43" y="f44"/>
                </a:lnTo>
                <a:lnTo>
                  <a:pt x="f45" y="f46"/>
                </a:lnTo>
                <a:lnTo>
                  <a:pt x="f47" y="f48"/>
                </a:lnTo>
                <a:lnTo>
                  <a:pt x="f49" y="f46"/>
                </a:lnTo>
                <a:close/>
              </a:path>
            </a:pathLst>
          </a:custGeom>
          <a:solidFill>
            <a:srgbClr val="FF330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6" name="Rectangle 6">
            <a:extLst>
              <a:ext uri="{FF2B5EF4-FFF2-40B4-BE49-F238E27FC236}">
                <a16:creationId xmlns:a16="http://schemas.microsoft.com/office/drawing/2014/main" id="{3788BFA2-3E05-49C1-BA9C-649925E7E2C3}"/>
              </a:ext>
            </a:extLst>
          </p:cNvPr>
          <p:cNvSpPr txBox="1">
            <a:spLocks noGrp="1"/>
          </p:cNvSpPr>
          <p:nvPr>
            <p:ph type="title"/>
          </p:nvPr>
        </p:nvSpPr>
        <p:spPr>
          <a:xfrm>
            <a:off x="2895600" y="1143000"/>
            <a:ext cx="4125913" cy="881063"/>
          </a:xfrm>
        </p:spPr>
        <p:txBody>
          <a:bodyPr numCol="1">
            <a:prstTxWarp prst="textNoShape">
              <a:avLst/>
            </a:prstTxWarp>
          </a:bodyPr>
          <a:lstStyle/>
          <a:p>
            <a:pPr eaLnBrk="1" hangingPunct="1">
              <a:defRPr/>
            </a:pPr>
            <a:r>
              <a:rPr lang="zh-CN" altLang="en-US" sz="6000">
                <a:effectLst>
                  <a:outerShdw blurRad="38100" dist="38100" dir="2700000" algn="tl">
                    <a:srgbClr val="EEECE1"/>
                  </a:outerShdw>
                </a:effectLst>
                <a:latin typeface="Times New Roman" pitchFamily="18" charset="0"/>
                <a:ea typeface="SimSun" pitchFamily="2" charset="-122"/>
              </a:rPr>
              <a:t>离婚</a:t>
            </a:r>
          </a:p>
        </p:txBody>
      </p:sp>
      <p:sp>
        <p:nvSpPr>
          <p:cNvPr id="7" name="Rectangle 7">
            <a:extLst>
              <a:ext uri="{FF2B5EF4-FFF2-40B4-BE49-F238E27FC236}">
                <a16:creationId xmlns:a16="http://schemas.microsoft.com/office/drawing/2014/main" id="{D3E3DA0D-66A2-422D-A9DA-ABFB324D6D63}"/>
              </a:ext>
            </a:extLst>
          </p:cNvPr>
          <p:cNvSpPr/>
          <p:nvPr/>
        </p:nvSpPr>
        <p:spPr>
          <a:xfrm>
            <a:off x="5943600" y="5257800"/>
            <a:ext cx="2971800" cy="1600200"/>
          </a:xfrm>
          <a:prstGeom prst="rect">
            <a:avLst/>
          </a:prstGeom>
          <a:noFill/>
          <a:ln>
            <a:noFill/>
            <a:prstDash val="solid"/>
          </a:ln>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700"/>
              </a:spcBef>
              <a:defRPr/>
            </a:pPr>
            <a:r>
              <a:rPr lang="zh-CN" altLang="en-US" sz="2800">
                <a:solidFill>
                  <a:srgbClr val="FFFFFF"/>
                </a:solidFill>
                <a:effectLst>
                  <a:outerShdw blurRad="38100" dist="38100" dir="2700000" algn="tl">
                    <a:srgbClr val="EEECE1"/>
                  </a:outerShdw>
                </a:effectLst>
                <a:ea typeface="SimSun" pitchFamily="2" charset="-122"/>
              </a:rPr>
              <a:t>社会工作者</a:t>
            </a:r>
          </a:p>
          <a:p>
            <a:pPr algn="ctr" eaLnBrk="1" hangingPunct="1">
              <a:spcBef>
                <a:spcPts val="700"/>
              </a:spcBef>
              <a:defRPr/>
            </a:pPr>
            <a:r>
              <a:rPr lang="en-US" altLang="en-US" sz="2800">
                <a:solidFill>
                  <a:srgbClr val="FFFFFF"/>
                </a:solidFill>
                <a:effectLst>
                  <a:outerShdw blurRad="38100" dist="38100" dir="2700000" algn="tl">
                    <a:srgbClr val="EEECE1"/>
                  </a:outerShdw>
                </a:effectLst>
                <a:ea typeface="SimSun" pitchFamily="2" charset="-122"/>
              </a:rPr>
              <a:t>Joyce I. Griffith </a:t>
            </a:r>
          </a:p>
          <a:p>
            <a:pPr algn="ctr" eaLnBrk="1" hangingPunct="1">
              <a:spcBef>
                <a:spcPts val="700"/>
              </a:spcBef>
              <a:defRPr/>
            </a:pPr>
            <a:r>
              <a:rPr lang="en-US" altLang="en-US" sz="2800">
                <a:solidFill>
                  <a:srgbClr val="FFFFFF"/>
                </a:solidFill>
                <a:effectLst>
                  <a:outerShdw blurRad="38100" dist="38100" dir="2700000" algn="tl">
                    <a:srgbClr val="EEECE1"/>
                  </a:outerShdw>
                </a:effectLst>
                <a:ea typeface="SimSun" pitchFamily="2" charset="-122"/>
              </a:rPr>
              <a:t>(</a:t>
            </a:r>
            <a:r>
              <a:rPr lang="zh-CN" altLang="en-US" sz="2800">
                <a:solidFill>
                  <a:srgbClr val="FFFFFF"/>
                </a:solidFill>
                <a:effectLst>
                  <a:outerShdw blurRad="38100" dist="38100" dir="2700000" algn="tl">
                    <a:srgbClr val="EEECE1"/>
                  </a:outerShdw>
                </a:effectLst>
                <a:ea typeface="SimSun" pitchFamily="2" charset="-122"/>
              </a:rPr>
              <a:t>另称母亲</a:t>
            </a:r>
            <a:r>
              <a:rPr lang="en-US" altLang="ja-JP" sz="2800">
                <a:solidFill>
                  <a:srgbClr val="FFFFFF"/>
                </a:solidFill>
                <a:effectLst>
                  <a:outerShdw blurRad="38100" dist="38100" dir="2700000" algn="tl">
                    <a:srgbClr val="EEECE1"/>
                  </a:outerShdw>
                </a:effectLst>
                <a:ea typeface="SimSun" pitchFamily="2" charset="-122"/>
              </a:rPr>
              <a:t>)</a:t>
            </a:r>
            <a:endParaRPr lang="en-US" altLang="en-US" sz="2800">
              <a:solidFill>
                <a:srgbClr val="FFFFFF"/>
              </a:solidFill>
              <a:effectLst>
                <a:outerShdw blurRad="38100" dist="38100" dir="2700000" algn="tl">
                  <a:srgbClr val="EEECE1"/>
                </a:outerShdw>
              </a:effectLst>
              <a:ea typeface="SimSun" pitchFamily="2" charset="-122"/>
            </a:endParaRPr>
          </a:p>
        </p:txBody>
      </p:sp>
      <p:sp>
        <p:nvSpPr>
          <p:cNvPr id="8" name="Rectangle 8">
            <a:extLst>
              <a:ext uri="{FF2B5EF4-FFF2-40B4-BE49-F238E27FC236}">
                <a16:creationId xmlns:a16="http://schemas.microsoft.com/office/drawing/2014/main" id="{406AF9A0-AAC6-4949-94DE-68F817F2E5B7}"/>
              </a:ext>
            </a:extLst>
          </p:cNvPr>
          <p:cNvSpPr/>
          <p:nvPr/>
        </p:nvSpPr>
        <p:spPr>
          <a:xfrm>
            <a:off x="3886200" y="3048000"/>
            <a:ext cx="1981200" cy="1017588"/>
          </a:xfrm>
          <a:prstGeom prst="rect">
            <a:avLst/>
          </a:prstGeom>
          <a:noFill/>
          <a:ln>
            <a:noFill/>
            <a:prstDash val="solid"/>
          </a:ln>
        </p:spPr>
        <p:txBody>
          <a:bodyPr anchor="ctr" anchorCtr="1"/>
          <a:lstStyle/>
          <a:p>
            <a:pPr algn="ctr" eaLnBrk="1" hangingPunct="1">
              <a:defRPr/>
            </a:pPr>
            <a:r>
              <a:rPr lang="en-US" sz="4400" b="1">
                <a:solidFill>
                  <a:srgbClr val="FFFFFF"/>
                </a:solidFill>
                <a:effectLst>
                  <a:outerShdw blurRad="38100" dist="38100" dir="2700000" algn="tl">
                    <a:srgbClr val="EEECE1"/>
                  </a:outerShdw>
                </a:effectLst>
                <a:latin typeface="Arial" charset="0"/>
                <a:ea typeface="ＭＳ Ｐゴシック" charset="0"/>
                <a:cs typeface="ＭＳ Ｐゴシック" charset="0"/>
              </a:rPr>
              <a:t>1962</a:t>
            </a:r>
          </a:p>
        </p:txBody>
      </p:sp>
    </p:spTree>
  </p:cSld>
  <p:clrMapOvr>
    <a:masterClrMapping/>
  </p:clrMapOvr>
  <p:transition advTm="12000">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itle 1">
            <a:extLst>
              <a:ext uri="{FF2B5EF4-FFF2-40B4-BE49-F238E27FC236}">
                <a16:creationId xmlns:a16="http://schemas.microsoft.com/office/drawing/2014/main" id="{73DE9A60-DED5-40D0-ADB8-86B2669E21DC}"/>
              </a:ext>
            </a:extLst>
          </p:cNvPr>
          <p:cNvSpPr>
            <a:spLocks noGrp="1"/>
          </p:cNvSpPr>
          <p:nvPr>
            <p:ph type="title" idx="4294967295"/>
          </p:nvPr>
        </p:nvSpPr>
        <p:spPr>
          <a:xfrm>
            <a:off x="0" y="6381750"/>
            <a:ext cx="9144000" cy="476250"/>
          </a:xfrm>
          <a:solidFill>
            <a:schemeClr val="tx1"/>
          </a:solidFill>
        </p:spPr>
        <p:txBody>
          <a:bodyPr/>
          <a:lstStyle/>
          <a:p>
            <a:pPr algn="ctr" eaLnBrk="1" hangingPunct="1"/>
            <a:r>
              <a:rPr lang="en-US" altLang="en-US" sz="1800" b="1">
                <a:solidFill>
                  <a:schemeClr val="bg1"/>
                </a:solidFill>
                <a:latin typeface="Arial" panose="020B0604020202020204" pitchFamily="34" charset="0"/>
                <a:ea typeface="ＭＳ Ｐゴシック" panose="020B0600070205080204" pitchFamily="34" charset="-128"/>
                <a:cs typeface="Arial" panose="020B0604020202020204" pitchFamily="34" charset="0"/>
              </a:rPr>
              <a:t>Barry Huddleston, </a:t>
            </a:r>
            <a:r>
              <a:rPr lang="en-US" altLang="en-US" sz="1800" b="1" i="1">
                <a:solidFill>
                  <a:schemeClr val="bg1"/>
                </a:solidFill>
                <a:latin typeface="Arial" panose="020B0604020202020204" pitchFamily="34" charset="0"/>
                <a:ea typeface="ＭＳ Ｐゴシック" panose="020B0600070205080204" pitchFamily="34" charset="-128"/>
                <a:cs typeface="Arial" panose="020B0604020202020204" pitchFamily="34" charset="0"/>
              </a:rPr>
              <a:t>The Acrostic Summarized Bible</a:t>
            </a:r>
            <a:r>
              <a:rPr lang="en-US" altLang="en-US" sz="1800" b="1">
                <a:solidFill>
                  <a:schemeClr val="bg1"/>
                </a:solidFill>
                <a:latin typeface="Arial" panose="020B0604020202020204" pitchFamily="34" charset="0"/>
                <a:ea typeface="ＭＳ Ｐゴシック" panose="020B0600070205080204" pitchFamily="34" charset="-128"/>
                <a:cs typeface="Arial" panose="020B0604020202020204" pitchFamily="34" charset="0"/>
              </a:rPr>
              <a:t> (Grand Rapids: Baker, 1992)</a:t>
            </a:r>
          </a:p>
        </p:txBody>
      </p:sp>
      <p:sp>
        <p:nvSpPr>
          <p:cNvPr id="484355" name="TextBox 3">
            <a:extLst>
              <a:ext uri="{FF2B5EF4-FFF2-40B4-BE49-F238E27FC236}">
                <a16:creationId xmlns:a16="http://schemas.microsoft.com/office/drawing/2014/main" id="{58BD8CC8-D70B-4D51-ABEE-F97192D8DE98}"/>
              </a:ext>
            </a:extLst>
          </p:cNvPr>
          <p:cNvSpPr txBox="1">
            <a:spLocks noChangeArrowheads="1"/>
          </p:cNvSpPr>
          <p:nvPr/>
        </p:nvSpPr>
        <p:spPr bwMode="auto">
          <a:xfrm>
            <a:off x="-3233738" y="0"/>
            <a:ext cx="3025775"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hangingPunct="1">
              <a:spcBef>
                <a:spcPct val="0"/>
              </a:spcBef>
              <a:buClrTx/>
              <a:buSzTx/>
              <a:buFontTx/>
              <a:buNone/>
            </a:pPr>
            <a:r>
              <a:rPr lang="en-US" altLang="en-US" sz="1200">
                <a:solidFill>
                  <a:srgbClr val="000000"/>
                </a:solidFill>
                <a:latin typeface="Arial" panose="020B0604020202020204" pitchFamily="34" charset="0"/>
              </a:rPr>
              <a:t>1 Inception of the world</a:t>
            </a:r>
          </a:p>
          <a:p>
            <a:pPr eaLnBrk="1" hangingPunct="1">
              <a:spcBef>
                <a:spcPct val="0"/>
              </a:spcBef>
              <a:buClrTx/>
              <a:buSzTx/>
              <a:buFontTx/>
              <a:buNone/>
            </a:pPr>
            <a:r>
              <a:rPr lang="en-US" altLang="en-US" sz="1200">
                <a:solidFill>
                  <a:srgbClr val="000000"/>
                </a:solidFill>
                <a:latin typeface="Arial" panose="020B0604020202020204" pitchFamily="34" charset="0"/>
              </a:rPr>
              <a:t>2 </a:t>
            </a:r>
            <a:r>
              <a:rPr lang="en-US" altLang="en-US" sz="1200" b="1">
                <a:solidFill>
                  <a:srgbClr val="000000"/>
                </a:solidFill>
                <a:latin typeface="Arial" panose="020B0604020202020204" pitchFamily="34" charset="0"/>
              </a:rPr>
              <a:t>N</a:t>
            </a:r>
            <a:r>
              <a:rPr lang="en-US" altLang="en-US" sz="1200">
                <a:solidFill>
                  <a:srgbClr val="000000"/>
                </a:solidFill>
                <a:latin typeface="Arial" panose="020B0604020202020204" pitchFamily="34" charset="0"/>
              </a:rPr>
              <a:t>ewlyweds placed in Eden</a:t>
            </a:r>
          </a:p>
          <a:p>
            <a:pPr eaLnBrk="1" hangingPunct="1">
              <a:spcBef>
                <a:spcPct val="0"/>
              </a:spcBef>
              <a:buClrTx/>
              <a:buSzTx/>
              <a:buFontTx/>
              <a:buNone/>
            </a:pPr>
            <a:endParaRPr lang="en-US" altLang="en-US" sz="1200">
              <a:solidFill>
                <a:srgbClr val="000000"/>
              </a:solidFill>
              <a:latin typeface="Arial" panose="020B0604020202020204" pitchFamily="34" charset="0"/>
            </a:endParaRPr>
          </a:p>
          <a:p>
            <a:pPr eaLnBrk="1" hangingPunct="1">
              <a:spcBef>
                <a:spcPct val="0"/>
              </a:spcBef>
              <a:buClrTx/>
              <a:buSzTx/>
              <a:buFontTx/>
              <a:buNone/>
            </a:pPr>
            <a:r>
              <a:rPr lang="en-US" altLang="en-US" sz="1200">
                <a:solidFill>
                  <a:srgbClr val="000000"/>
                </a:solidFill>
                <a:latin typeface="Arial" panose="020B0604020202020204" pitchFamily="34" charset="0"/>
              </a:rPr>
              <a:t>3 </a:t>
            </a:r>
            <a:r>
              <a:rPr lang="en-US" altLang="en-US" sz="1200" b="1">
                <a:solidFill>
                  <a:srgbClr val="000000"/>
                </a:solidFill>
                <a:latin typeface="Arial" panose="020B0604020202020204" pitchFamily="34" charset="0"/>
              </a:rPr>
              <a:t>T</a:t>
            </a:r>
            <a:r>
              <a:rPr lang="en-US" altLang="en-US" sz="1200">
                <a:solidFill>
                  <a:srgbClr val="000000"/>
                </a:solidFill>
                <a:latin typeface="Arial" panose="020B0604020202020204" pitchFamily="34" charset="0"/>
              </a:rPr>
              <a:t>emptation and man</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s fall</a:t>
            </a:r>
          </a:p>
          <a:p>
            <a:pPr eaLnBrk="1" hangingPunct="1">
              <a:spcBef>
                <a:spcPct val="0"/>
              </a:spcBef>
              <a:buClrTx/>
              <a:buSzTx/>
              <a:buFontTx/>
              <a:buNone/>
            </a:pPr>
            <a:r>
              <a:rPr lang="en-US" altLang="en-US" sz="1200">
                <a:solidFill>
                  <a:srgbClr val="000000"/>
                </a:solidFill>
                <a:latin typeface="Arial" panose="020B0604020202020204" pitchFamily="34" charset="0"/>
              </a:rPr>
              <a:t>4 </a:t>
            </a:r>
            <a:r>
              <a:rPr lang="en-US" altLang="en-US" sz="1200" b="1">
                <a:solidFill>
                  <a:srgbClr val="000000"/>
                </a:solidFill>
                <a:latin typeface="Arial" panose="020B0604020202020204" pitchFamily="34" charset="0"/>
              </a:rPr>
              <a:t>H</a:t>
            </a:r>
            <a:r>
              <a:rPr lang="en-US" altLang="en-US" sz="1200">
                <a:solidFill>
                  <a:srgbClr val="000000"/>
                </a:solidFill>
                <a:latin typeface="Arial" panose="020B0604020202020204" pitchFamily="34" charset="0"/>
              </a:rPr>
              <a:t>atred and first murder</a:t>
            </a:r>
          </a:p>
          <a:p>
            <a:pPr eaLnBrk="1" hangingPunct="1">
              <a:spcBef>
                <a:spcPct val="0"/>
              </a:spcBef>
              <a:buClrTx/>
              <a:buSzTx/>
              <a:buFontTx/>
              <a:buNone/>
            </a:pPr>
            <a:r>
              <a:rPr lang="en-US" altLang="en-US" sz="1200">
                <a:solidFill>
                  <a:srgbClr val="000000"/>
                </a:solidFill>
                <a:latin typeface="Arial" panose="020B0604020202020204" pitchFamily="34" charset="0"/>
              </a:rPr>
              <a:t>5 </a:t>
            </a:r>
            <a:r>
              <a:rPr lang="en-US" altLang="en-US" sz="1200" b="1">
                <a:solidFill>
                  <a:srgbClr val="000000"/>
                </a:solidFill>
                <a:latin typeface="Arial" panose="020B0604020202020204" pitchFamily="34" charset="0"/>
              </a:rPr>
              <a:t>E</a:t>
            </a:r>
            <a:r>
              <a:rPr lang="en-US" altLang="en-US" sz="1200">
                <a:solidFill>
                  <a:srgbClr val="000000"/>
                </a:solidFill>
                <a:latin typeface="Arial" panose="020B0604020202020204" pitchFamily="34" charset="0"/>
              </a:rPr>
              <a:t>ntire genealogy of Adam</a:t>
            </a:r>
          </a:p>
          <a:p>
            <a:pPr eaLnBrk="1" hangingPunct="1">
              <a:spcBef>
                <a:spcPct val="0"/>
              </a:spcBef>
              <a:buClrTx/>
              <a:buSzTx/>
              <a:buFontTx/>
              <a:buNone/>
            </a:pPr>
            <a:endParaRPr lang="en-US" altLang="en-US" sz="1200">
              <a:solidFill>
                <a:srgbClr val="000000"/>
              </a:solidFill>
              <a:latin typeface="Arial" panose="020B0604020202020204" pitchFamily="34" charset="0"/>
            </a:endParaRPr>
          </a:p>
          <a:p>
            <a:pPr eaLnBrk="1" hangingPunct="1">
              <a:spcBef>
                <a:spcPct val="0"/>
              </a:spcBef>
              <a:buClrTx/>
              <a:buSzTx/>
              <a:buFontTx/>
              <a:buNone/>
            </a:pPr>
            <a:r>
              <a:rPr lang="en-US" altLang="en-US" sz="1200">
                <a:solidFill>
                  <a:srgbClr val="000000"/>
                </a:solidFill>
                <a:latin typeface="Arial" panose="020B0604020202020204" pitchFamily="34" charset="0"/>
              </a:rPr>
              <a:t>6 </a:t>
            </a:r>
            <a:r>
              <a:rPr lang="en-US" altLang="en-US" sz="1200" b="1">
                <a:solidFill>
                  <a:srgbClr val="000000"/>
                </a:solidFill>
                <a:latin typeface="Arial" panose="020B0604020202020204" pitchFamily="34" charset="0"/>
              </a:rPr>
              <a:t>L</a:t>
            </a:r>
            <a:r>
              <a:rPr lang="en-US" altLang="en-US" sz="1200">
                <a:solidFill>
                  <a:srgbClr val="000000"/>
                </a:solidFill>
                <a:latin typeface="Arial" panose="020B0604020202020204" pitchFamily="34" charset="0"/>
              </a:rPr>
              <a:t>essons on proper priorities</a:t>
            </a:r>
          </a:p>
          <a:p>
            <a:pPr eaLnBrk="1" hangingPunct="1">
              <a:spcBef>
                <a:spcPct val="0"/>
              </a:spcBef>
              <a:buClrTx/>
              <a:buSzTx/>
              <a:buFontTx/>
              <a:buNone/>
            </a:pPr>
            <a:r>
              <a:rPr lang="en-US" altLang="en-US" sz="1200">
                <a:solidFill>
                  <a:srgbClr val="000000"/>
                </a:solidFill>
                <a:latin typeface="Arial" panose="020B0604020202020204" pitchFamily="34" charset="0"/>
              </a:rPr>
              <a:t>7 </a:t>
            </a:r>
            <a:r>
              <a:rPr lang="en-US" altLang="en-US" sz="1200" b="1">
                <a:solidFill>
                  <a:srgbClr val="000000"/>
                </a:solidFill>
                <a:latin typeface="Arial" panose="020B0604020202020204" pitchFamily="34" charset="0"/>
              </a:rPr>
              <a:t>O</a:t>
            </a:r>
            <a:r>
              <a:rPr lang="en-US" altLang="en-US" sz="1200">
                <a:solidFill>
                  <a:srgbClr val="000000"/>
                </a:solidFill>
                <a:latin typeface="Arial" panose="020B0604020202020204" pitchFamily="34" charset="0"/>
              </a:rPr>
              <a:t>utline for personal relationships</a:t>
            </a:r>
          </a:p>
          <a:p>
            <a:pPr eaLnBrk="1" hangingPunct="1">
              <a:spcBef>
                <a:spcPct val="0"/>
              </a:spcBef>
              <a:buClrTx/>
              <a:buSzTx/>
              <a:buFontTx/>
              <a:buNone/>
            </a:pPr>
            <a:r>
              <a:rPr lang="en-US" altLang="en-US" sz="1200">
                <a:solidFill>
                  <a:srgbClr val="000000"/>
                </a:solidFill>
                <a:latin typeface="Arial" panose="020B0604020202020204" pitchFamily="34" charset="0"/>
              </a:rPr>
              <a:t>8 </a:t>
            </a:r>
            <a:r>
              <a:rPr lang="en-US" altLang="en-US" sz="1200" b="1">
                <a:solidFill>
                  <a:srgbClr val="000000"/>
                </a:solidFill>
                <a:latin typeface="Arial" panose="020B0604020202020204" pitchFamily="34" charset="0"/>
              </a:rPr>
              <a:t>F</a:t>
            </a:r>
            <a:r>
              <a:rPr lang="en-US" altLang="en-US" sz="1200">
                <a:solidFill>
                  <a:srgbClr val="000000"/>
                </a:solidFill>
                <a:latin typeface="Arial" panose="020B0604020202020204" pitchFamily="34" charset="0"/>
              </a:rPr>
              <a:t>aith of the centurion</a:t>
            </a:r>
          </a:p>
        </p:txBody>
      </p:sp>
      <p:sp>
        <p:nvSpPr>
          <p:cNvPr id="484356" name="TextBox 4">
            <a:extLst>
              <a:ext uri="{FF2B5EF4-FFF2-40B4-BE49-F238E27FC236}">
                <a16:creationId xmlns:a16="http://schemas.microsoft.com/office/drawing/2014/main" id="{8EE8B754-815A-44FD-A26E-E5774DDA1453}"/>
              </a:ext>
            </a:extLst>
          </p:cNvPr>
          <p:cNvSpPr txBox="1">
            <a:spLocks noChangeArrowheads="1"/>
          </p:cNvSpPr>
          <p:nvPr/>
        </p:nvSpPr>
        <p:spPr bwMode="auto">
          <a:xfrm>
            <a:off x="-3071813" y="2076450"/>
            <a:ext cx="2700338" cy="1385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hangingPunct="1">
              <a:spcBef>
                <a:spcPct val="0"/>
              </a:spcBef>
              <a:buClrTx/>
              <a:buSzTx/>
              <a:buFontTx/>
              <a:buNone/>
            </a:pPr>
            <a:r>
              <a:rPr lang="en-US" altLang="en-US" sz="1200">
                <a:solidFill>
                  <a:srgbClr val="000000"/>
                </a:solidFill>
                <a:latin typeface="Arial" panose="020B0604020202020204" pitchFamily="34" charset="0"/>
              </a:rPr>
              <a:t>  9 </a:t>
            </a:r>
            <a:r>
              <a:rPr lang="en-US" altLang="en-US" sz="1200" b="1">
                <a:solidFill>
                  <a:srgbClr val="000000"/>
                </a:solidFill>
                <a:latin typeface="Arial" panose="020B0604020202020204" pitchFamily="34" charset="0"/>
              </a:rPr>
              <a:t>M</a:t>
            </a:r>
            <a:r>
              <a:rPr lang="en-US" altLang="en-US" sz="1200">
                <a:solidFill>
                  <a:srgbClr val="000000"/>
                </a:solidFill>
                <a:latin typeface="Arial" panose="020B0604020202020204" pitchFamily="34" charset="0"/>
              </a:rPr>
              <a:t>atthew</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s call from Jesus</a:t>
            </a:r>
          </a:p>
          <a:p>
            <a:pPr eaLnBrk="1" hangingPunct="1">
              <a:spcBef>
                <a:spcPct val="0"/>
              </a:spcBef>
              <a:buClrTx/>
              <a:buSzTx/>
              <a:buFontTx/>
              <a:buNone/>
            </a:pPr>
            <a:r>
              <a:rPr lang="en-US" altLang="en-US" sz="1200">
                <a:solidFill>
                  <a:srgbClr val="000000"/>
                </a:solidFill>
                <a:latin typeface="Arial" panose="020B0604020202020204" pitchFamily="34" charset="0"/>
              </a:rPr>
              <a:t>10 </a:t>
            </a:r>
            <a:r>
              <a:rPr lang="en-US" altLang="en-US" sz="1200" b="1">
                <a:solidFill>
                  <a:srgbClr val="000000"/>
                </a:solidFill>
                <a:latin typeface="Arial" panose="020B0604020202020204" pitchFamily="34" charset="0"/>
              </a:rPr>
              <a:t>A</a:t>
            </a:r>
            <a:r>
              <a:rPr lang="en-US" altLang="en-US" sz="1200">
                <a:solidFill>
                  <a:srgbClr val="000000"/>
                </a:solidFill>
                <a:latin typeface="Arial" panose="020B0604020202020204" pitchFamily="34" charset="0"/>
              </a:rPr>
              <a:t>postles sent to preach</a:t>
            </a:r>
          </a:p>
          <a:p>
            <a:pPr eaLnBrk="1" hangingPunct="1">
              <a:spcBef>
                <a:spcPct val="0"/>
              </a:spcBef>
              <a:buClrTx/>
              <a:buSzTx/>
              <a:buFontTx/>
              <a:buNone/>
            </a:pPr>
            <a:r>
              <a:rPr lang="en-US" altLang="en-US" sz="1200">
                <a:solidFill>
                  <a:srgbClr val="000000"/>
                </a:solidFill>
                <a:latin typeface="Arial" panose="020B0604020202020204" pitchFamily="34" charset="0"/>
              </a:rPr>
              <a:t>11 </a:t>
            </a:r>
            <a:r>
              <a:rPr lang="en-US" altLang="en-US" sz="1200" b="1">
                <a:solidFill>
                  <a:srgbClr val="000000"/>
                </a:solidFill>
                <a:latin typeface="Arial" panose="020B0604020202020204" pitchFamily="34" charset="0"/>
              </a:rPr>
              <a:t>T</a:t>
            </a:r>
            <a:r>
              <a:rPr lang="en-US" altLang="en-US" sz="1200">
                <a:solidFill>
                  <a:srgbClr val="000000"/>
                </a:solidFill>
                <a:latin typeface="Arial" panose="020B0604020202020204" pitchFamily="34" charset="0"/>
              </a:rPr>
              <a:t>estimony about John</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s message</a:t>
            </a:r>
          </a:p>
          <a:p>
            <a:pPr eaLnBrk="1" hangingPunct="1">
              <a:spcBef>
                <a:spcPct val="0"/>
              </a:spcBef>
              <a:buClrTx/>
              <a:buSzTx/>
              <a:buFontTx/>
              <a:buNone/>
            </a:pPr>
            <a:r>
              <a:rPr lang="en-US" altLang="en-US" sz="1200">
                <a:solidFill>
                  <a:srgbClr val="000000"/>
                </a:solidFill>
                <a:latin typeface="Arial" panose="020B0604020202020204" pitchFamily="34" charset="0"/>
              </a:rPr>
              <a:t>12 </a:t>
            </a:r>
            <a:r>
              <a:rPr lang="en-US" altLang="en-US" sz="1200" b="1">
                <a:solidFill>
                  <a:srgbClr val="000000"/>
                </a:solidFill>
                <a:latin typeface="Arial" panose="020B0604020202020204" pitchFamily="34" charset="0"/>
              </a:rPr>
              <a:t>T</a:t>
            </a:r>
            <a:r>
              <a:rPr lang="en-US" altLang="en-US" sz="1200">
                <a:solidFill>
                  <a:srgbClr val="000000"/>
                </a:solidFill>
                <a:latin typeface="Arial" panose="020B0604020202020204" pitchFamily="34" charset="0"/>
              </a:rPr>
              <a:t>rue Messiah called demonic</a:t>
            </a:r>
          </a:p>
          <a:p>
            <a:pPr eaLnBrk="1" hangingPunct="1">
              <a:spcBef>
                <a:spcPct val="0"/>
              </a:spcBef>
              <a:buClrTx/>
              <a:buSzTx/>
              <a:buFontTx/>
              <a:buNone/>
            </a:pPr>
            <a:r>
              <a:rPr lang="en-US" altLang="en-US" sz="1200">
                <a:solidFill>
                  <a:srgbClr val="000000"/>
                </a:solidFill>
                <a:latin typeface="Arial" panose="020B0604020202020204" pitchFamily="34" charset="0"/>
              </a:rPr>
              <a:t>13 </a:t>
            </a:r>
            <a:r>
              <a:rPr lang="en-US" altLang="en-US" sz="1200" b="1">
                <a:solidFill>
                  <a:srgbClr val="000000"/>
                </a:solidFill>
                <a:latin typeface="Arial" panose="020B0604020202020204" pitchFamily="34" charset="0"/>
              </a:rPr>
              <a:t>H</a:t>
            </a:r>
            <a:r>
              <a:rPr lang="en-US" altLang="en-US" sz="1200">
                <a:solidFill>
                  <a:srgbClr val="000000"/>
                </a:solidFill>
                <a:latin typeface="Arial" panose="020B0604020202020204" pitchFamily="34" charset="0"/>
              </a:rPr>
              <a:t>idden message of parables</a:t>
            </a:r>
          </a:p>
          <a:p>
            <a:pPr eaLnBrk="1" hangingPunct="1">
              <a:spcBef>
                <a:spcPct val="0"/>
              </a:spcBef>
              <a:buClrTx/>
              <a:buSzTx/>
              <a:buFontTx/>
              <a:buNone/>
            </a:pPr>
            <a:r>
              <a:rPr lang="en-US" altLang="en-US" sz="1200">
                <a:solidFill>
                  <a:srgbClr val="000000"/>
                </a:solidFill>
                <a:latin typeface="Arial" panose="020B0604020202020204" pitchFamily="34" charset="0"/>
              </a:rPr>
              <a:t>14 </a:t>
            </a:r>
            <a:r>
              <a:rPr lang="en-US" altLang="en-US" sz="1200" b="1">
                <a:solidFill>
                  <a:srgbClr val="000000"/>
                </a:solidFill>
                <a:latin typeface="Arial" panose="020B0604020202020204" pitchFamily="34" charset="0"/>
              </a:rPr>
              <a:t>E</a:t>
            </a:r>
            <a:r>
              <a:rPr lang="en-US" altLang="en-US" sz="1200">
                <a:solidFill>
                  <a:srgbClr val="000000"/>
                </a:solidFill>
                <a:latin typeface="Arial" panose="020B0604020202020204" pitchFamily="34" charset="0"/>
              </a:rPr>
              <a:t>xecution of the Baptist</a:t>
            </a:r>
          </a:p>
          <a:p>
            <a:pPr eaLnBrk="1" hangingPunct="1">
              <a:spcBef>
                <a:spcPct val="0"/>
              </a:spcBef>
              <a:buClrTx/>
              <a:buSzTx/>
              <a:buFontTx/>
              <a:buNone/>
            </a:pPr>
            <a:r>
              <a:rPr lang="en-US" altLang="en-US" sz="1200">
                <a:solidFill>
                  <a:srgbClr val="000000"/>
                </a:solidFill>
                <a:latin typeface="Arial" panose="020B0604020202020204" pitchFamily="34" charset="0"/>
              </a:rPr>
              <a:t>15 </a:t>
            </a:r>
            <a:r>
              <a:rPr lang="en-US" altLang="en-US" sz="1200" b="1">
                <a:solidFill>
                  <a:srgbClr val="000000"/>
                </a:solidFill>
                <a:latin typeface="Arial" panose="020B0604020202020204" pitchFamily="34" charset="0"/>
              </a:rPr>
              <a:t>W</a:t>
            </a:r>
            <a:r>
              <a:rPr lang="en-US" altLang="en-US" sz="1200">
                <a:solidFill>
                  <a:srgbClr val="000000"/>
                </a:solidFill>
                <a:latin typeface="Arial" panose="020B0604020202020204" pitchFamily="34" charset="0"/>
              </a:rPr>
              <a:t>isdom is answering Pharisees</a:t>
            </a:r>
          </a:p>
        </p:txBody>
      </p:sp>
      <p:sp>
        <p:nvSpPr>
          <p:cNvPr id="484357" name="TextBox 5">
            <a:extLst>
              <a:ext uri="{FF2B5EF4-FFF2-40B4-BE49-F238E27FC236}">
                <a16:creationId xmlns:a16="http://schemas.microsoft.com/office/drawing/2014/main" id="{09D53828-1BAE-49D2-93A6-4DDF074CF18B}"/>
              </a:ext>
            </a:extLst>
          </p:cNvPr>
          <p:cNvSpPr txBox="1">
            <a:spLocks noChangeArrowheads="1"/>
          </p:cNvSpPr>
          <p:nvPr/>
        </p:nvSpPr>
        <p:spPr bwMode="auto">
          <a:xfrm>
            <a:off x="-3071813" y="3706813"/>
            <a:ext cx="2663825" cy="1385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hangingPunct="1">
              <a:spcBef>
                <a:spcPct val="0"/>
              </a:spcBef>
              <a:buClrTx/>
              <a:buSzTx/>
              <a:buFontTx/>
              <a:buNone/>
            </a:pPr>
            <a:r>
              <a:rPr lang="en-US" altLang="en-US" sz="1200">
                <a:solidFill>
                  <a:srgbClr val="000000"/>
                </a:solidFill>
                <a:latin typeface="Arial" panose="020B0604020202020204" pitchFamily="34" charset="0"/>
              </a:rPr>
              <a:t>16 </a:t>
            </a:r>
            <a:r>
              <a:rPr lang="en-US" altLang="en-US" sz="1200" b="1">
                <a:solidFill>
                  <a:srgbClr val="000000"/>
                </a:solidFill>
                <a:latin typeface="Arial" panose="020B0604020202020204" pitchFamily="34" charset="0"/>
              </a:rPr>
              <a:t>K</a:t>
            </a:r>
            <a:r>
              <a:rPr lang="en-US" altLang="en-US" sz="1200">
                <a:solidFill>
                  <a:srgbClr val="000000"/>
                </a:solidFill>
                <a:latin typeface="Arial" panose="020B0604020202020204" pitchFamily="34" charset="0"/>
              </a:rPr>
              <a:t>eys of the kingdom</a:t>
            </a:r>
          </a:p>
          <a:p>
            <a:pPr eaLnBrk="1" hangingPunct="1">
              <a:spcBef>
                <a:spcPct val="0"/>
              </a:spcBef>
              <a:buClrTx/>
              <a:buSzTx/>
              <a:buFontTx/>
              <a:buNone/>
            </a:pPr>
            <a:r>
              <a:rPr lang="en-US" altLang="en-US" sz="1200">
                <a:solidFill>
                  <a:srgbClr val="000000"/>
                </a:solidFill>
                <a:latin typeface="Arial" panose="020B0604020202020204" pitchFamily="34" charset="0"/>
              </a:rPr>
              <a:t>17 </a:t>
            </a:r>
            <a:r>
              <a:rPr lang="en-US" altLang="en-US" sz="1200" b="1">
                <a:solidFill>
                  <a:srgbClr val="000000"/>
                </a:solidFill>
                <a:latin typeface="Arial" panose="020B0604020202020204" pitchFamily="34" charset="0"/>
              </a:rPr>
              <a:t>I</a:t>
            </a:r>
            <a:r>
              <a:rPr lang="en-US" altLang="en-US" sz="1200">
                <a:solidFill>
                  <a:srgbClr val="000000"/>
                </a:solidFill>
                <a:latin typeface="Arial" panose="020B0604020202020204" pitchFamily="34" charset="0"/>
              </a:rPr>
              <a:t>mpact of Jesus</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 transfiguration</a:t>
            </a:r>
          </a:p>
          <a:p>
            <a:pPr eaLnBrk="1" hangingPunct="1">
              <a:spcBef>
                <a:spcPct val="0"/>
              </a:spcBef>
              <a:buClrTx/>
              <a:buSzTx/>
              <a:buFontTx/>
              <a:buNone/>
            </a:pPr>
            <a:r>
              <a:rPr lang="en-US" altLang="en-US" sz="1200">
                <a:solidFill>
                  <a:srgbClr val="000000"/>
                </a:solidFill>
                <a:latin typeface="Arial" panose="020B0604020202020204" pitchFamily="34" charset="0"/>
              </a:rPr>
              <a:t>18 </a:t>
            </a:r>
            <a:r>
              <a:rPr lang="en-US" altLang="en-US" sz="1200" b="1">
                <a:solidFill>
                  <a:srgbClr val="000000"/>
                </a:solidFill>
                <a:latin typeface="Arial" panose="020B0604020202020204" pitchFamily="34" charset="0"/>
              </a:rPr>
              <a:t>N</a:t>
            </a:r>
            <a:r>
              <a:rPr lang="en-US" altLang="en-US" sz="1200">
                <a:solidFill>
                  <a:srgbClr val="000000"/>
                </a:solidFill>
                <a:latin typeface="Arial" panose="020B0604020202020204" pitchFamily="34" charset="0"/>
              </a:rPr>
              <a:t>eed for true forgiveness</a:t>
            </a:r>
          </a:p>
          <a:p>
            <a:pPr eaLnBrk="1" hangingPunct="1">
              <a:spcBef>
                <a:spcPct val="0"/>
              </a:spcBef>
              <a:buClrTx/>
              <a:buSzTx/>
              <a:buFontTx/>
              <a:buNone/>
            </a:pPr>
            <a:r>
              <a:rPr lang="en-US" altLang="en-US" sz="1200">
                <a:solidFill>
                  <a:srgbClr val="000000"/>
                </a:solidFill>
                <a:latin typeface="Arial" panose="020B0604020202020204" pitchFamily="34" charset="0"/>
              </a:rPr>
              <a:t>19 </a:t>
            </a:r>
            <a:r>
              <a:rPr lang="en-US" altLang="en-US" sz="1200" b="1">
                <a:solidFill>
                  <a:srgbClr val="000000"/>
                </a:solidFill>
                <a:latin typeface="Arial" panose="020B0604020202020204" pitchFamily="34" charset="0"/>
              </a:rPr>
              <a:t>G</a:t>
            </a:r>
            <a:r>
              <a:rPr lang="en-US" altLang="en-US" sz="1200">
                <a:solidFill>
                  <a:srgbClr val="000000"/>
                </a:solidFill>
                <a:latin typeface="Arial" panose="020B0604020202020204" pitchFamily="34" charset="0"/>
              </a:rPr>
              <a:t>rounds for divorce clarified</a:t>
            </a:r>
          </a:p>
          <a:p>
            <a:pPr eaLnBrk="1" hangingPunct="1">
              <a:spcBef>
                <a:spcPct val="0"/>
              </a:spcBef>
              <a:buClrTx/>
              <a:buSzTx/>
              <a:buFontTx/>
              <a:buNone/>
            </a:pPr>
            <a:endParaRPr lang="en-US" altLang="en-US" sz="1200">
              <a:solidFill>
                <a:srgbClr val="000000"/>
              </a:solidFill>
              <a:latin typeface="Arial" panose="020B0604020202020204" pitchFamily="34" charset="0"/>
            </a:endParaRPr>
          </a:p>
          <a:p>
            <a:pPr eaLnBrk="1" hangingPunct="1">
              <a:spcBef>
                <a:spcPct val="0"/>
              </a:spcBef>
              <a:buClrTx/>
              <a:buSzTx/>
              <a:buFontTx/>
              <a:buNone/>
            </a:pPr>
            <a:r>
              <a:rPr lang="en-US" altLang="en-US" sz="1200">
                <a:solidFill>
                  <a:srgbClr val="000000"/>
                </a:solidFill>
                <a:latin typeface="Arial" panose="020B0604020202020204" pitchFamily="34" charset="0"/>
              </a:rPr>
              <a:t>20 </a:t>
            </a:r>
            <a:r>
              <a:rPr lang="en-US" altLang="en-US" sz="1200" b="1">
                <a:solidFill>
                  <a:srgbClr val="000000"/>
                </a:solidFill>
                <a:latin typeface="Arial" panose="020B0604020202020204" pitchFamily="34" charset="0"/>
              </a:rPr>
              <a:t>O</a:t>
            </a:r>
            <a:r>
              <a:rPr lang="en-US" altLang="en-US" sz="1200">
                <a:solidFill>
                  <a:srgbClr val="000000"/>
                </a:solidFill>
                <a:latin typeface="Arial" panose="020B0604020202020204" pitchFamily="34" charset="0"/>
              </a:rPr>
              <a:t>pportunities in the vineyard</a:t>
            </a:r>
          </a:p>
          <a:p>
            <a:pPr eaLnBrk="1" hangingPunct="1">
              <a:spcBef>
                <a:spcPct val="0"/>
              </a:spcBef>
              <a:buClrTx/>
              <a:buSzTx/>
              <a:buFontTx/>
              <a:buNone/>
            </a:pPr>
            <a:r>
              <a:rPr lang="en-US" altLang="en-US" sz="1200">
                <a:solidFill>
                  <a:srgbClr val="000000"/>
                </a:solidFill>
                <a:latin typeface="Arial" panose="020B0604020202020204" pitchFamily="34" charset="0"/>
              </a:rPr>
              <a:t>21 </a:t>
            </a:r>
            <a:r>
              <a:rPr lang="en-US" altLang="en-US" sz="1200" b="1">
                <a:solidFill>
                  <a:srgbClr val="000000"/>
                </a:solidFill>
                <a:latin typeface="Arial" panose="020B0604020202020204" pitchFamily="34" charset="0"/>
              </a:rPr>
              <a:t>F</a:t>
            </a:r>
            <a:r>
              <a:rPr lang="en-US" altLang="en-US" sz="1200">
                <a:solidFill>
                  <a:srgbClr val="000000"/>
                </a:solidFill>
                <a:latin typeface="Arial" panose="020B0604020202020204" pitchFamily="34" charset="0"/>
              </a:rPr>
              <a:t>ig tree is cursed</a:t>
            </a:r>
          </a:p>
        </p:txBody>
      </p:sp>
      <p:sp>
        <p:nvSpPr>
          <p:cNvPr id="484358" name="TextBox 6">
            <a:extLst>
              <a:ext uri="{FF2B5EF4-FFF2-40B4-BE49-F238E27FC236}">
                <a16:creationId xmlns:a16="http://schemas.microsoft.com/office/drawing/2014/main" id="{8132793F-45B7-43E1-B78E-3A0BB95B0CD2}"/>
              </a:ext>
            </a:extLst>
          </p:cNvPr>
          <p:cNvSpPr txBox="1">
            <a:spLocks noChangeArrowheads="1"/>
          </p:cNvSpPr>
          <p:nvPr/>
        </p:nvSpPr>
        <p:spPr bwMode="auto">
          <a:xfrm>
            <a:off x="-3071813" y="5337175"/>
            <a:ext cx="295275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hangingPunct="1">
              <a:spcBef>
                <a:spcPct val="0"/>
              </a:spcBef>
              <a:buClrTx/>
              <a:buSzTx/>
              <a:buFontTx/>
              <a:buNone/>
            </a:pPr>
            <a:r>
              <a:rPr lang="en-US" altLang="en-US" sz="1200">
                <a:solidFill>
                  <a:srgbClr val="000000"/>
                </a:solidFill>
                <a:latin typeface="Arial" panose="020B0604020202020204" pitchFamily="34" charset="0"/>
              </a:rPr>
              <a:t>22 </a:t>
            </a:r>
            <a:r>
              <a:rPr lang="en-US" altLang="en-US" sz="1200" b="1">
                <a:solidFill>
                  <a:srgbClr val="000000"/>
                </a:solidFill>
                <a:latin typeface="Arial" panose="020B0604020202020204" pitchFamily="34" charset="0"/>
              </a:rPr>
              <a:t>T</a:t>
            </a:r>
            <a:r>
              <a:rPr lang="en-US" altLang="en-US" sz="1200">
                <a:solidFill>
                  <a:srgbClr val="000000"/>
                </a:solidFill>
                <a:latin typeface="Arial" panose="020B0604020202020204" pitchFamily="34" charset="0"/>
              </a:rPr>
              <a:t>axes paid to Caesar</a:t>
            </a:r>
          </a:p>
          <a:p>
            <a:pPr eaLnBrk="1" hangingPunct="1">
              <a:spcBef>
                <a:spcPct val="0"/>
              </a:spcBef>
              <a:buClrTx/>
              <a:buSzTx/>
              <a:buFontTx/>
              <a:buNone/>
            </a:pPr>
            <a:r>
              <a:rPr lang="en-US" altLang="en-US" sz="1200">
                <a:solidFill>
                  <a:srgbClr val="000000"/>
                </a:solidFill>
                <a:latin typeface="Arial" panose="020B0604020202020204" pitchFamily="34" charset="0"/>
              </a:rPr>
              <a:t>23 </a:t>
            </a:r>
            <a:r>
              <a:rPr lang="en-US" altLang="en-US" sz="1200" b="1">
                <a:solidFill>
                  <a:srgbClr val="000000"/>
                </a:solidFill>
                <a:latin typeface="Arial" panose="020B0604020202020204" pitchFamily="34" charset="0"/>
              </a:rPr>
              <a:t>H</a:t>
            </a:r>
            <a:r>
              <a:rPr lang="en-US" altLang="en-US" sz="1200">
                <a:solidFill>
                  <a:srgbClr val="000000"/>
                </a:solidFill>
                <a:latin typeface="Arial" panose="020B0604020202020204" pitchFamily="34" charset="0"/>
              </a:rPr>
              <a:t>ypocrisy denounced by </a:t>
            </a:r>
            <a:r>
              <a:rPr lang="ru-RU"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woes</a:t>
            </a:r>
            <a:r>
              <a:rPr lang="ru-RU" altLang="en-US" sz="1200">
                <a:solidFill>
                  <a:srgbClr val="000000"/>
                </a:solidFill>
                <a:latin typeface="Arial" panose="020B0604020202020204" pitchFamily="34" charset="0"/>
              </a:rPr>
              <a:t>"</a:t>
            </a:r>
            <a:endParaRPr lang="en-US" altLang="en-US" sz="1200">
              <a:solidFill>
                <a:srgbClr val="000000"/>
              </a:solidFill>
              <a:latin typeface="Arial" panose="020B0604020202020204" pitchFamily="34" charset="0"/>
            </a:endParaRPr>
          </a:p>
          <a:p>
            <a:pPr eaLnBrk="1" hangingPunct="1">
              <a:spcBef>
                <a:spcPct val="0"/>
              </a:spcBef>
              <a:buClrTx/>
              <a:buSzTx/>
              <a:buFontTx/>
              <a:buNone/>
            </a:pPr>
            <a:r>
              <a:rPr lang="en-US" altLang="en-US" sz="1200">
                <a:solidFill>
                  <a:srgbClr val="000000"/>
                </a:solidFill>
                <a:latin typeface="Arial" panose="020B0604020202020204" pitchFamily="34" charset="0"/>
              </a:rPr>
              <a:t>24 </a:t>
            </a:r>
            <a:r>
              <a:rPr lang="en-US" altLang="en-US" sz="1200" b="1">
                <a:solidFill>
                  <a:srgbClr val="000000"/>
                </a:solidFill>
                <a:latin typeface="Arial" panose="020B0604020202020204" pitchFamily="34" charset="0"/>
              </a:rPr>
              <a:t>E</a:t>
            </a:r>
            <a:r>
              <a:rPr lang="en-US" altLang="en-US" sz="1200">
                <a:solidFill>
                  <a:srgbClr val="000000"/>
                </a:solidFill>
                <a:latin typeface="Arial" panose="020B0604020202020204" pitchFamily="34" charset="0"/>
              </a:rPr>
              <a:t>vents of second coming</a:t>
            </a:r>
          </a:p>
          <a:p>
            <a:pPr eaLnBrk="1" hangingPunct="1">
              <a:spcBef>
                <a:spcPct val="0"/>
              </a:spcBef>
              <a:buClrTx/>
              <a:buSzTx/>
              <a:buFontTx/>
              <a:buNone/>
            </a:pPr>
            <a:endParaRPr lang="en-US" altLang="en-US" sz="1200">
              <a:solidFill>
                <a:srgbClr val="000000"/>
              </a:solidFill>
              <a:latin typeface="Arial" panose="020B0604020202020204" pitchFamily="34" charset="0"/>
            </a:endParaRPr>
          </a:p>
          <a:p>
            <a:pPr eaLnBrk="1" hangingPunct="1">
              <a:spcBef>
                <a:spcPct val="0"/>
              </a:spcBef>
              <a:buClrTx/>
              <a:buSzTx/>
              <a:buFontTx/>
              <a:buNone/>
            </a:pPr>
            <a:r>
              <a:rPr lang="en-US" altLang="en-US" sz="1200">
                <a:solidFill>
                  <a:srgbClr val="000000"/>
                </a:solidFill>
                <a:latin typeface="Arial" panose="020B0604020202020204" pitchFamily="34" charset="0"/>
              </a:rPr>
              <a:t>25 </a:t>
            </a:r>
            <a:r>
              <a:rPr lang="en-US" altLang="en-US" sz="1200" b="1">
                <a:solidFill>
                  <a:srgbClr val="000000"/>
                </a:solidFill>
                <a:latin typeface="Arial" panose="020B0604020202020204" pitchFamily="34" charset="0"/>
              </a:rPr>
              <a:t>J</a:t>
            </a:r>
            <a:r>
              <a:rPr lang="en-US" altLang="en-US" sz="1200">
                <a:solidFill>
                  <a:srgbClr val="000000"/>
                </a:solidFill>
                <a:latin typeface="Arial" panose="020B0604020202020204" pitchFamily="34" charset="0"/>
              </a:rPr>
              <a:t>udgment of the nations</a:t>
            </a:r>
          </a:p>
          <a:p>
            <a:pPr eaLnBrk="1" hangingPunct="1">
              <a:spcBef>
                <a:spcPct val="0"/>
              </a:spcBef>
              <a:buClrTx/>
              <a:buSzTx/>
              <a:buFontTx/>
              <a:buNone/>
            </a:pPr>
            <a:r>
              <a:rPr lang="en-US" altLang="en-US" sz="1200">
                <a:solidFill>
                  <a:srgbClr val="000000"/>
                </a:solidFill>
                <a:latin typeface="Arial" panose="020B0604020202020204" pitchFamily="34" charset="0"/>
              </a:rPr>
              <a:t>26 </a:t>
            </a:r>
            <a:r>
              <a:rPr lang="en-US" altLang="en-US" sz="1200" b="1">
                <a:solidFill>
                  <a:srgbClr val="000000"/>
                </a:solidFill>
                <a:latin typeface="Arial" panose="020B0604020202020204" pitchFamily="34" charset="0"/>
              </a:rPr>
              <a:t>E</a:t>
            </a:r>
            <a:r>
              <a:rPr lang="en-US" altLang="en-US" sz="1200">
                <a:solidFill>
                  <a:srgbClr val="000000"/>
                </a:solidFill>
                <a:latin typeface="Arial" panose="020B0604020202020204" pitchFamily="34" charset="0"/>
              </a:rPr>
              <a:t>vents on Calvary</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s eve</a:t>
            </a:r>
          </a:p>
          <a:p>
            <a:pPr eaLnBrk="1" hangingPunct="1">
              <a:spcBef>
                <a:spcPct val="0"/>
              </a:spcBef>
              <a:buClrTx/>
              <a:buSzTx/>
              <a:buFontTx/>
              <a:buNone/>
            </a:pPr>
            <a:r>
              <a:rPr lang="en-US" altLang="en-US" sz="1200">
                <a:solidFill>
                  <a:srgbClr val="000000"/>
                </a:solidFill>
                <a:latin typeface="Arial" panose="020B0604020202020204" pitchFamily="34" charset="0"/>
              </a:rPr>
              <a:t>27 </a:t>
            </a:r>
            <a:r>
              <a:rPr lang="en-US" altLang="en-US" sz="1200" b="1">
                <a:solidFill>
                  <a:srgbClr val="000000"/>
                </a:solidFill>
                <a:latin typeface="Arial" panose="020B0604020202020204" pitchFamily="34" charset="0"/>
              </a:rPr>
              <a:t>W</a:t>
            </a:r>
            <a:r>
              <a:rPr lang="en-US" altLang="en-US" sz="1200">
                <a:solidFill>
                  <a:srgbClr val="000000"/>
                </a:solidFill>
                <a:latin typeface="Arial" panose="020B0604020202020204" pitchFamily="34" charset="0"/>
              </a:rPr>
              <a:t>ay of the cross</a:t>
            </a:r>
          </a:p>
          <a:p>
            <a:pPr eaLnBrk="1" hangingPunct="1">
              <a:spcBef>
                <a:spcPct val="0"/>
              </a:spcBef>
              <a:buClrTx/>
              <a:buSzTx/>
              <a:buFontTx/>
              <a:buNone/>
            </a:pPr>
            <a:r>
              <a:rPr lang="en-US" altLang="en-US" sz="1200">
                <a:solidFill>
                  <a:srgbClr val="000000"/>
                </a:solidFill>
                <a:latin typeface="Arial" panose="020B0604020202020204" pitchFamily="34" charset="0"/>
              </a:rPr>
              <a:t>28 </a:t>
            </a:r>
            <a:r>
              <a:rPr lang="en-US" altLang="en-US" sz="1200" b="1">
                <a:solidFill>
                  <a:srgbClr val="000000"/>
                </a:solidFill>
                <a:latin typeface="Arial" panose="020B0604020202020204" pitchFamily="34" charset="0"/>
              </a:rPr>
              <a:t>S</a:t>
            </a:r>
            <a:r>
              <a:rPr lang="en-US" altLang="en-US" sz="1200">
                <a:solidFill>
                  <a:srgbClr val="000000"/>
                </a:solidFill>
                <a:latin typeface="Arial" panose="020B0604020202020204" pitchFamily="34" charset="0"/>
              </a:rPr>
              <a:t>avior</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s resurrection and commission</a:t>
            </a:r>
          </a:p>
        </p:txBody>
      </p:sp>
      <p:sp>
        <p:nvSpPr>
          <p:cNvPr id="11" name="Rectangle 10">
            <a:extLst>
              <a:ext uri="{FF2B5EF4-FFF2-40B4-BE49-F238E27FC236}">
                <a16:creationId xmlns:a16="http://schemas.microsoft.com/office/drawing/2014/main" id="{CB32AE34-85FD-4D17-81B2-C8919D09B554}"/>
              </a:ext>
            </a:extLst>
          </p:cNvPr>
          <p:cNvSpPr/>
          <p:nvPr/>
        </p:nvSpPr>
        <p:spPr>
          <a:xfrm>
            <a:off x="1314450" y="2263775"/>
            <a:ext cx="184150" cy="276225"/>
          </a:xfrm>
          <a:prstGeom prst="rect">
            <a:avLst/>
          </a:prstGeom>
        </p:spPr>
        <p:txBody>
          <a:bodyPr wrap="none">
            <a:spAutoFit/>
          </a:bodyPr>
          <a:lstStyle/>
          <a:p>
            <a:pPr defTabSz="457200" eaLnBrk="1" fontAlgn="auto" hangingPunct="1">
              <a:spcBef>
                <a:spcPts val="0"/>
              </a:spcBef>
              <a:spcAft>
                <a:spcPts val="0"/>
              </a:spcAft>
              <a:defRPr/>
            </a:pPr>
            <a:r>
              <a:rPr lang="en-US" sz="1200">
                <a:solidFill>
                  <a:prstClr val="black"/>
                </a:solidFill>
                <a:latin typeface="Helvetica"/>
                <a:ea typeface="+mn-ea"/>
              </a:rPr>
              <a:t> </a:t>
            </a:r>
            <a:endParaRPr lang="en-US">
              <a:solidFill>
                <a:prstClr val="black"/>
              </a:solidFill>
              <a:latin typeface="Tw Cen MT"/>
              <a:ea typeface="+mn-ea"/>
            </a:endParaRPr>
          </a:p>
        </p:txBody>
      </p:sp>
      <p:sp>
        <p:nvSpPr>
          <p:cNvPr id="13" name="Rectangle 12">
            <a:extLst>
              <a:ext uri="{FF2B5EF4-FFF2-40B4-BE49-F238E27FC236}">
                <a16:creationId xmlns:a16="http://schemas.microsoft.com/office/drawing/2014/main" id="{AC5234ED-29C9-4C50-BDBF-7A2D9A1AF674}"/>
              </a:ext>
            </a:extLst>
          </p:cNvPr>
          <p:cNvSpPr/>
          <p:nvPr/>
        </p:nvSpPr>
        <p:spPr>
          <a:xfrm>
            <a:off x="0" y="-482600"/>
            <a:ext cx="3254375" cy="350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484361" name="Picture 13" descr="00-Acrostic Bible Scanned (dragged).pdf">
            <a:extLst>
              <a:ext uri="{FF2B5EF4-FFF2-40B4-BE49-F238E27FC236}">
                <a16:creationId xmlns:a16="http://schemas.microsoft.com/office/drawing/2014/main" id="{A4FBF383-65A7-4351-8EAF-8CE49CBEC0A6}"/>
              </a:ext>
            </a:extLst>
          </p:cNvPr>
          <p:cNvPicPr>
            <a:picLocks noChangeAspect="1"/>
          </p:cNvPicPr>
          <p:nvPr/>
        </p:nvPicPr>
        <p:blipFill>
          <a:blip r:embed="rId2">
            <a:extLst>
              <a:ext uri="{28A0092B-C50C-407E-A947-70E740481C1C}">
                <a14:useLocalDpi xmlns:a14="http://schemas.microsoft.com/office/drawing/2010/main" val="0"/>
              </a:ext>
            </a:extLst>
          </a:blip>
          <a:srcRect l="17294" t="19318" b="3607"/>
          <a:stretch>
            <a:fillRect/>
          </a:stretch>
        </p:blipFill>
        <p:spPr bwMode="auto">
          <a:xfrm>
            <a:off x="4343400" y="0"/>
            <a:ext cx="48387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4362" name="Picture 14" descr="00-Acrostic Bible Scanned (dragged).pdf">
            <a:extLst>
              <a:ext uri="{FF2B5EF4-FFF2-40B4-BE49-F238E27FC236}">
                <a16:creationId xmlns:a16="http://schemas.microsoft.com/office/drawing/2014/main" id="{03D18A93-964D-4697-8583-09C4D0EF0B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960438"/>
            <a:ext cx="4424363"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63" name="Title 1">
            <a:extLst>
              <a:ext uri="{FF2B5EF4-FFF2-40B4-BE49-F238E27FC236}">
                <a16:creationId xmlns:a16="http://schemas.microsoft.com/office/drawing/2014/main" id="{BF3F08D4-324F-4884-99AE-6B153A079438}"/>
              </a:ext>
            </a:extLst>
          </p:cNvPr>
          <p:cNvSpPr txBox="1">
            <a:spLocks/>
          </p:cNvSpPr>
          <p:nvPr/>
        </p:nvSpPr>
        <p:spPr bwMode="auto">
          <a:xfrm>
            <a:off x="-25400" y="0"/>
            <a:ext cx="6184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639763" indent="-2730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algn="ctr" eaLnBrk="1" hangingPunct="1">
              <a:spcBef>
                <a:spcPct val="0"/>
              </a:spcBef>
              <a:buClrTx/>
              <a:buSzTx/>
              <a:buFontTx/>
              <a:buNone/>
            </a:pPr>
            <a:r>
              <a:rPr lang="ko-KR" altLang="en-US" sz="4800" b="1">
                <a:solidFill>
                  <a:srgbClr val="FFFFFF"/>
                </a:solidFill>
                <a:latin typeface="Arial" panose="020B0604020202020204" pitchFamily="34" charset="0"/>
                <a:cs typeface="Arial" panose="020B0604020202020204" pitchFamily="34" charset="0"/>
              </a:rPr>
              <a:t>约拿书</a:t>
            </a:r>
            <a:endParaRPr lang="en-US" altLang="en-US" sz="4800" b="1">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23E715E-D9B7-44DA-8418-A84B88512CFC}"/>
              </a:ext>
            </a:extLst>
          </p:cNvPr>
          <p:cNvSpPr txBox="1">
            <a:spLocks noGrp="1"/>
          </p:cNvSpPr>
          <p:nvPr>
            <p:ph type="title"/>
          </p:nvPr>
        </p:nvSpPr>
        <p:spPr>
          <a:xfrm>
            <a:off x="6172200" y="228600"/>
            <a:ext cx="2971800" cy="3303588"/>
          </a:xfrm>
        </p:spPr>
        <p:txBody>
          <a:bodyPr/>
          <a:lstStyle/>
          <a:p>
            <a:pPr hangingPunct="1">
              <a:defRPr/>
            </a:pPr>
            <a:r>
              <a:rPr lang="zh-CN" altLang="en-US" b="1">
                <a:ea typeface="SimSun" charset="0"/>
                <a:cs typeface="SimSun" charset="0"/>
              </a:rPr>
              <a:t>离婚对</a:t>
            </a:r>
            <a:br>
              <a:rPr lang="en-US" altLang="ja-JP" b="1">
                <a:ea typeface="SimSun" charset="0"/>
                <a:cs typeface="SimSun" charset="0"/>
              </a:rPr>
            </a:br>
            <a:r>
              <a:rPr lang="zh-CN" altLang="en-US" b="1">
                <a:ea typeface="SimSun" charset="0"/>
                <a:cs typeface="SimSun" charset="0"/>
              </a:rPr>
              <a:t>母亲是</a:t>
            </a:r>
            <a:r>
              <a:rPr lang="en-US" altLang="ja-JP" b="1">
                <a:ea typeface="SimSun" charset="0"/>
                <a:cs typeface="SimSun" charset="0"/>
              </a:rPr>
              <a:t> </a:t>
            </a:r>
            <a:br>
              <a:rPr lang="en-US" altLang="ja-JP" b="1">
                <a:ea typeface="SimSun" charset="0"/>
                <a:cs typeface="SimSun" charset="0"/>
              </a:rPr>
            </a:br>
            <a:r>
              <a:rPr lang="zh-CN" altLang="en-US" b="1">
                <a:ea typeface="SimSun" charset="0"/>
                <a:cs typeface="SimSun" charset="0"/>
              </a:rPr>
              <a:t>很</a:t>
            </a:r>
            <a:br>
              <a:rPr lang="en-US" altLang="ja-JP" b="1">
                <a:ea typeface="SimSun" charset="0"/>
                <a:cs typeface="SimSun" charset="0"/>
              </a:rPr>
            </a:br>
            <a:r>
              <a:rPr lang="zh-CN" altLang="en-US" b="1">
                <a:ea typeface="SimSun" charset="0"/>
                <a:cs typeface="SimSun" charset="0"/>
              </a:rPr>
              <a:t>艰难</a:t>
            </a:r>
            <a:r>
              <a:rPr lang="en-US" altLang="ja-JP" b="1">
                <a:ea typeface="ＭＳ Ｐゴシック" charset="0"/>
                <a:cs typeface="ＭＳ Ｐゴシック" charset="0"/>
              </a:rPr>
              <a:t>…</a:t>
            </a:r>
            <a:endParaRPr lang="en-US" b="1">
              <a:ea typeface="ＭＳ Ｐゴシック" charset="0"/>
              <a:cs typeface="ＭＳ Ｐゴシック" charset="0"/>
            </a:endParaRPr>
          </a:p>
        </p:txBody>
      </p:sp>
      <p:sp>
        <p:nvSpPr>
          <p:cNvPr id="3" name="Rectangle 3">
            <a:extLst>
              <a:ext uri="{FF2B5EF4-FFF2-40B4-BE49-F238E27FC236}">
                <a16:creationId xmlns:a16="http://schemas.microsoft.com/office/drawing/2014/main" id="{1747E04B-66ED-4199-B19C-86A3AFCE3A21}"/>
              </a:ext>
            </a:extLst>
          </p:cNvPr>
          <p:cNvSpPr txBox="1">
            <a:spLocks noGrp="1"/>
          </p:cNvSpPr>
          <p:nvPr>
            <p:ph idx="1"/>
          </p:nvPr>
        </p:nvSpPr>
        <p:spPr>
          <a:xfrm>
            <a:off x="6172200" y="3657600"/>
            <a:ext cx="3200400" cy="3200400"/>
          </a:xfrm>
        </p:spPr>
        <p:txBody>
          <a:bodyPr/>
          <a:lstStyle/>
          <a:p>
            <a:pPr hangingPunct="1">
              <a:spcBef>
                <a:spcPts val="1000"/>
              </a:spcBef>
              <a:defRPr/>
            </a:pPr>
            <a:r>
              <a:rPr lang="zh-CN" altLang="en-US" sz="4000" b="1">
                <a:ea typeface="SimSun" pitchFamily="2" charset="-122"/>
              </a:rPr>
              <a:t>鲍比</a:t>
            </a:r>
            <a:r>
              <a:rPr lang="en-US" altLang="ja-JP" sz="4000" b="1">
                <a:ea typeface="ＭＳ Ｐゴシック" pitchFamily="34" charset="-128"/>
              </a:rPr>
              <a:t>, 6</a:t>
            </a:r>
          </a:p>
          <a:p>
            <a:pPr hangingPunct="1">
              <a:spcBef>
                <a:spcPts val="1000"/>
              </a:spcBef>
              <a:defRPr/>
            </a:pPr>
            <a:r>
              <a:rPr lang="zh-CN" altLang="en-US" sz="4000" b="1">
                <a:ea typeface="SimSun" pitchFamily="2" charset="-122"/>
              </a:rPr>
              <a:t>里克</a:t>
            </a:r>
            <a:r>
              <a:rPr lang="en-US" altLang="ja-JP" sz="4000" b="1">
                <a:ea typeface="ＭＳ Ｐゴシック" pitchFamily="34" charset="-128"/>
              </a:rPr>
              <a:t>, 4</a:t>
            </a:r>
          </a:p>
          <a:p>
            <a:pPr hangingPunct="1">
              <a:spcBef>
                <a:spcPts val="1000"/>
              </a:spcBef>
              <a:defRPr/>
            </a:pPr>
            <a:r>
              <a:rPr lang="zh-CN" altLang="en-US" sz="4000" b="1">
                <a:ea typeface="SimSun" pitchFamily="2" charset="-122"/>
              </a:rPr>
              <a:t>克茜</a:t>
            </a:r>
            <a:r>
              <a:rPr lang="en-US" altLang="ja-JP" sz="4000" b="1">
                <a:ea typeface="ＭＳ Ｐゴシック" pitchFamily="34" charset="-128"/>
              </a:rPr>
              <a:t>, 3</a:t>
            </a:r>
          </a:p>
          <a:p>
            <a:pPr hangingPunct="1">
              <a:spcBef>
                <a:spcPts val="1000"/>
              </a:spcBef>
              <a:defRPr/>
            </a:pPr>
            <a:r>
              <a:rPr lang="zh-CN" altLang="en-US" sz="4000" b="1">
                <a:ea typeface="SimSun" pitchFamily="2" charset="-122"/>
              </a:rPr>
              <a:t>谈米</a:t>
            </a:r>
            <a:r>
              <a:rPr lang="en-US" altLang="ja-JP" sz="4000" b="1">
                <a:ea typeface="SimSun" pitchFamily="2" charset="-122"/>
              </a:rPr>
              <a:t>,</a:t>
            </a:r>
            <a:r>
              <a:rPr lang="en-US" altLang="ja-JP" sz="4000" b="1">
                <a:ea typeface="ＭＳ Ｐゴシック" pitchFamily="34" charset="-128"/>
              </a:rPr>
              <a:t> 1</a:t>
            </a:r>
            <a:endParaRPr lang="en-US" altLang="en-US" sz="4000" b="1">
              <a:ea typeface="ＭＳ Ｐゴシック" pitchFamily="34" charset="-128"/>
            </a:endParaRPr>
          </a:p>
        </p:txBody>
      </p:sp>
      <p:pic>
        <p:nvPicPr>
          <p:cNvPr id="584708" name="Picture 4" descr="Family of 5 &amp; Sucker">
            <a:extLst>
              <a:ext uri="{FF2B5EF4-FFF2-40B4-BE49-F238E27FC236}">
                <a16:creationId xmlns:a16="http://schemas.microsoft.com/office/drawing/2014/main" id="{B450A166-68AE-4203-8B8F-13365B21C6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0"/>
            <a:ext cx="613727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000">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2031530-1507-4E5B-81B5-4900E1C2F771}"/>
              </a:ext>
            </a:extLst>
          </p:cNvPr>
          <p:cNvSpPr txBox="1">
            <a:spLocks noGrp="1"/>
          </p:cNvSpPr>
          <p:nvPr>
            <p:ph type="title"/>
          </p:nvPr>
        </p:nvSpPr>
        <p:spPr>
          <a:xfrm>
            <a:off x="3886200" y="152400"/>
            <a:ext cx="5486400" cy="762000"/>
          </a:xfrm>
        </p:spPr>
        <p:txBody>
          <a:bodyPr numCol="1">
            <a:prstTxWarp prst="textNoShape">
              <a:avLst/>
            </a:prstTxWarp>
          </a:bodyPr>
          <a:lstStyle/>
          <a:p>
            <a:pPr algn="r" eaLnBrk="1" hangingPunct="1">
              <a:defRPr/>
            </a:pPr>
            <a:r>
              <a:rPr lang="zh-CN" altLang="en-US">
                <a:effectLst>
                  <a:outerShdw blurRad="38100" dist="38100" dir="2700000" algn="tl">
                    <a:srgbClr val="EEECE1"/>
                  </a:outerShdw>
                </a:effectLst>
                <a:latin typeface="Arial" pitchFamily="34" charset="0"/>
                <a:ea typeface="SimSun" pitchFamily="2" charset="-122"/>
              </a:rPr>
              <a:t>在贝利下更新</a:t>
            </a:r>
            <a:endParaRPr altLang="en-US">
              <a:effectLst>
                <a:outerShdw blurRad="38100" dist="38100" dir="2700000" algn="tl">
                  <a:srgbClr val="EEECE1"/>
                </a:outerShdw>
              </a:effectLst>
              <a:latin typeface="Arial" pitchFamily="34" charset="0"/>
              <a:ea typeface="ＭＳ Ｐゴシック" pitchFamily="34" charset="-128"/>
            </a:endParaRPr>
          </a:p>
        </p:txBody>
      </p:sp>
      <p:pic>
        <p:nvPicPr>
          <p:cNvPr id="3" name="Picture 3" descr="Bill &amp; Me &amp; Kath">
            <a:extLst>
              <a:ext uri="{FF2B5EF4-FFF2-40B4-BE49-F238E27FC236}">
                <a16:creationId xmlns:a16="http://schemas.microsoft.com/office/drawing/2014/main" id="{59EF2A3E-D8C5-4994-8E89-A78EBD508A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544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ill's Wedding">
            <a:extLst>
              <a:ext uri="{FF2B5EF4-FFF2-40B4-BE49-F238E27FC236}">
                <a16:creationId xmlns:a16="http://schemas.microsoft.com/office/drawing/2014/main" id="{2E6D1BCB-CD6A-4F63-AB75-37C154D1FE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343400"/>
            <a:ext cx="2667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ill's Wedding">
            <a:extLst>
              <a:ext uri="{FF2B5EF4-FFF2-40B4-BE49-F238E27FC236}">
                <a16:creationId xmlns:a16="http://schemas.microsoft.com/office/drawing/2014/main" id="{7EF94C7B-729C-47B7-A215-7BAB1856B9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267200"/>
            <a:ext cx="24542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ill's Wedding">
            <a:extLst>
              <a:ext uri="{FF2B5EF4-FFF2-40B4-BE49-F238E27FC236}">
                <a16:creationId xmlns:a16="http://schemas.microsoft.com/office/drawing/2014/main" id="{D70295B6-1E48-418E-A096-38021C9CE8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914400"/>
            <a:ext cx="54102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0" presetClass="entr" presetSubtype="1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1500"/>
                            </p:stCondLst>
                            <p:childTnLst>
                              <p:par>
                                <p:cTn id="9" presetID="10" presetClass="entr" presetSubtype="1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3000"/>
                            </p:stCondLst>
                            <p:childTnLst>
                              <p:par>
                                <p:cTn id="13" presetID="10" presetClass="entr" presetSubtype="1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4500"/>
                            </p:stCondLst>
                            <p:childTnLst>
                              <p:par>
                                <p:cTn id="17" presetID="10" presetClass="entr" presetSubtype="1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ater Skiing 1966">
            <a:extLst>
              <a:ext uri="{FF2B5EF4-FFF2-40B4-BE49-F238E27FC236}">
                <a16:creationId xmlns:a16="http://schemas.microsoft.com/office/drawing/2014/main" id="{B148F550-6739-4A22-9BCA-2CE17782E4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386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Griffith 4 (1960s)">
            <a:extLst>
              <a:ext uri="{FF2B5EF4-FFF2-40B4-BE49-F238E27FC236}">
                <a16:creationId xmlns:a16="http://schemas.microsoft.com/office/drawing/2014/main" id="{949A8077-C658-4009-8683-1D6945FC50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600200"/>
            <a:ext cx="4343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Water Skiing 1966">
            <a:extLst>
              <a:ext uri="{FF2B5EF4-FFF2-40B4-BE49-F238E27FC236}">
                <a16:creationId xmlns:a16="http://schemas.microsoft.com/office/drawing/2014/main" id="{62A3BFB8-632F-4345-A005-DC24A3ECAC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Griffith 4 (1960s)">
            <a:extLst>
              <a:ext uri="{FF2B5EF4-FFF2-40B4-BE49-F238E27FC236}">
                <a16:creationId xmlns:a16="http://schemas.microsoft.com/office/drawing/2014/main" id="{A89875C7-31A5-46ED-9B11-3F4C13F9001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114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Griffith 4 (1960s)">
            <a:extLst>
              <a:ext uri="{FF2B5EF4-FFF2-40B4-BE49-F238E27FC236}">
                <a16:creationId xmlns:a16="http://schemas.microsoft.com/office/drawing/2014/main" id="{CAC92490-20BB-4B9B-8742-3D62AC6C40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066800"/>
            <a:ext cx="24542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EEA41AFC-2BF9-4018-A5B7-A0C3AEE961B5}"/>
              </a:ext>
            </a:extLst>
          </p:cNvPr>
          <p:cNvSpPr/>
          <p:nvPr/>
        </p:nvSpPr>
        <p:spPr>
          <a:xfrm>
            <a:off x="304800" y="5840413"/>
            <a:ext cx="3581400" cy="1017587"/>
          </a:xfrm>
          <a:prstGeom prst="rect">
            <a:avLst/>
          </a:prstGeom>
          <a:noFill/>
          <a:ln>
            <a:noFill/>
            <a:prstDash val="solid"/>
          </a:ln>
        </p:spPr>
        <p:txBody>
          <a:bodyPr anchor="ctr" anchorCtr="1"/>
          <a:lstStyle/>
          <a:p>
            <a:pPr algn="ctr" eaLnBrk="1" hangingPunct="1">
              <a:defRPr/>
            </a:pPr>
            <a:r>
              <a:rPr lang="en-US" sz="4400" b="1">
                <a:solidFill>
                  <a:srgbClr val="FFFFFF"/>
                </a:solidFill>
                <a:effectLst>
                  <a:outerShdw blurRad="38100" dist="38100" dir="2700000" algn="tl">
                    <a:srgbClr val="EEECE1"/>
                  </a:outerShdw>
                </a:effectLst>
                <a:latin typeface="Arial" charset="0"/>
                <a:ea typeface="ＭＳ Ｐゴシック" charset="0"/>
                <a:cs typeface="ＭＳ Ｐゴシック" charset="0"/>
              </a:rPr>
              <a:t>1966-1968</a:t>
            </a:r>
          </a:p>
        </p:txBody>
      </p:sp>
      <p:sp>
        <p:nvSpPr>
          <p:cNvPr id="8" name="Rectangle 8">
            <a:extLst>
              <a:ext uri="{FF2B5EF4-FFF2-40B4-BE49-F238E27FC236}">
                <a16:creationId xmlns:a16="http://schemas.microsoft.com/office/drawing/2014/main" id="{93CFB63D-F67E-4920-9A3F-E023508AD6D7}"/>
              </a:ext>
            </a:extLst>
          </p:cNvPr>
          <p:cNvSpPr/>
          <p:nvPr/>
        </p:nvSpPr>
        <p:spPr>
          <a:xfrm>
            <a:off x="5867400" y="304800"/>
            <a:ext cx="3505200" cy="1447800"/>
          </a:xfrm>
          <a:prstGeom prst="rect">
            <a:avLst/>
          </a:prstGeom>
          <a:noFill/>
          <a:ln>
            <a:noFill/>
            <a:prstDash val="solid"/>
          </a:ln>
        </p:spPr>
        <p:txBody>
          <a:bodyPr anchor="ctr" anchorCtr="1"/>
          <a:lstStyle/>
          <a:p>
            <a:pPr eaLnBrk="1" hangingPunct="1">
              <a:defRPr/>
            </a:pPr>
            <a:r>
              <a:rPr lang="zh-CN" altLang="en-US" sz="4400" b="1">
                <a:solidFill>
                  <a:srgbClr val="FFFFFF"/>
                </a:solidFill>
                <a:effectLst>
                  <a:outerShdw blurRad="38100" dist="38100" dir="2700000" algn="tl">
                    <a:srgbClr val="EEECE1"/>
                  </a:outerShdw>
                </a:effectLst>
                <a:latin typeface="Arial" charset="0"/>
                <a:ea typeface="SimSun" charset="0"/>
                <a:cs typeface="SimSun" charset="0"/>
              </a:rPr>
              <a:t>及另一年的</a:t>
            </a:r>
            <a:br>
              <a:rPr lang="en-US" altLang="ja-JP" sz="4400" b="1">
                <a:solidFill>
                  <a:srgbClr val="FFFFFF"/>
                </a:solidFill>
                <a:effectLst>
                  <a:outerShdw blurRad="38100" dist="38100" dir="2700000" algn="tl">
                    <a:srgbClr val="EEECE1"/>
                  </a:outerShdw>
                </a:effectLst>
                <a:latin typeface="Arial" charset="0"/>
                <a:ea typeface="SimSun" charset="0"/>
                <a:cs typeface="SimSun" charset="0"/>
              </a:rPr>
            </a:br>
            <a:r>
              <a:rPr lang="zh-CN" altLang="en-US" sz="4400" b="1">
                <a:solidFill>
                  <a:srgbClr val="FFFFFF"/>
                </a:solidFill>
                <a:effectLst>
                  <a:outerShdw blurRad="38100" dist="38100" dir="2700000" algn="tl">
                    <a:srgbClr val="EEECE1"/>
                  </a:outerShdw>
                </a:effectLst>
                <a:latin typeface="Arial" charset="0"/>
                <a:ea typeface="SimSun" charset="0"/>
                <a:cs typeface="SimSun" charset="0"/>
              </a:rPr>
              <a:t>教会</a:t>
            </a:r>
            <a:r>
              <a:rPr lang="en-US" altLang="ja-JP" sz="4400" b="1">
                <a:solidFill>
                  <a:srgbClr val="FFFFFF"/>
                </a:solidFill>
                <a:effectLst>
                  <a:outerShdw blurRad="38100" dist="38100" dir="2700000" algn="tl">
                    <a:srgbClr val="EEECE1"/>
                  </a:outerShdw>
                </a:effectLst>
                <a:latin typeface="Arial" charset="0"/>
                <a:ea typeface="SimSun" charset="0"/>
                <a:cs typeface="SimSun" charset="0"/>
              </a:rPr>
              <a:t>…</a:t>
            </a:r>
            <a:endParaRPr lang="en-US" sz="4400" b="1">
              <a:solidFill>
                <a:srgbClr val="FFFFFF"/>
              </a:solidFill>
              <a:effectLst>
                <a:outerShdw blurRad="38100" dist="38100" dir="2700000" algn="tl">
                  <a:srgbClr val="EEECE1"/>
                </a:outerShdw>
              </a:effectLst>
              <a:latin typeface="Arial" charset="0"/>
              <a:ea typeface="SimSun" charset="0"/>
              <a:cs typeface="SimSun" charset="0"/>
            </a:endParaRPr>
          </a:p>
        </p:txBody>
      </p:sp>
      <p:sp>
        <p:nvSpPr>
          <p:cNvPr id="9" name="Rectangle 9">
            <a:extLst>
              <a:ext uri="{FF2B5EF4-FFF2-40B4-BE49-F238E27FC236}">
                <a16:creationId xmlns:a16="http://schemas.microsoft.com/office/drawing/2014/main" id="{1A1FEFAD-21D8-40E4-8AEB-0C76CC013D87}"/>
              </a:ext>
            </a:extLst>
          </p:cNvPr>
          <p:cNvSpPr txBox="1">
            <a:spLocks noGrp="1"/>
          </p:cNvSpPr>
          <p:nvPr>
            <p:ph type="title"/>
          </p:nvPr>
        </p:nvSpPr>
        <p:spPr>
          <a:xfrm>
            <a:off x="-304800" y="685800"/>
            <a:ext cx="3962400" cy="1143000"/>
          </a:xfrm>
        </p:spPr>
        <p:txBody>
          <a:bodyPr numCol="1">
            <a:prstTxWarp prst="textNoShape">
              <a:avLst/>
            </a:prstTxWarp>
          </a:bodyPr>
          <a:lstStyle/>
          <a:p>
            <a:pPr algn="l" eaLnBrk="1" hangingPunct="1">
              <a:defRPr/>
            </a:pPr>
            <a:r>
              <a:rPr lang="zh-CN" altLang="en-US" b="1">
                <a:effectLst>
                  <a:outerShdw blurRad="38100" dist="38100" dir="2700000" algn="tl">
                    <a:srgbClr val="EEECE1"/>
                  </a:outerShdw>
                </a:effectLst>
                <a:latin typeface="Arial" charset="0"/>
                <a:ea typeface="SimSun" charset="0"/>
                <a:cs typeface="SimSun" charset="0"/>
              </a:rPr>
              <a:t>一年的</a:t>
            </a:r>
            <a:br>
              <a:rPr altLang="ja-JP" b="1">
                <a:effectLst>
                  <a:outerShdw blurRad="38100" dist="38100" dir="2700000" algn="tl">
                    <a:srgbClr val="EEECE1"/>
                  </a:outerShdw>
                </a:effectLst>
                <a:latin typeface="Arial" charset="0"/>
                <a:ea typeface="SimSun" charset="0"/>
                <a:cs typeface="SimSun" charset="0"/>
              </a:rPr>
            </a:br>
            <a:r>
              <a:rPr lang="zh-CN" altLang="en-US" b="1">
                <a:effectLst>
                  <a:outerShdw blurRad="38100" dist="38100" dir="2700000" algn="tl">
                    <a:srgbClr val="EEECE1"/>
                  </a:outerShdw>
                </a:effectLst>
                <a:latin typeface="Arial" charset="0"/>
                <a:ea typeface="SimSun" charset="0"/>
                <a:cs typeface="SimSun" charset="0"/>
              </a:rPr>
              <a:t>滑水</a:t>
            </a:r>
            <a:r>
              <a:rPr altLang="ja-JP" b="1">
                <a:effectLst>
                  <a:outerShdw blurRad="38100" dist="38100" dir="2700000" algn="tl">
                    <a:srgbClr val="EEECE1"/>
                  </a:outerShdw>
                </a:effectLst>
                <a:latin typeface="Arial" charset="0"/>
              </a:rPr>
              <a:t> …</a:t>
            </a:r>
            <a:endParaRPr b="1">
              <a:effectLst>
                <a:outerShdw blurRad="38100" dist="38100" dir="2700000" algn="tl">
                  <a:srgbClr val="EEECE1"/>
                </a:outerShdw>
              </a:effectLst>
              <a:latin typeface="Arial" charset="0"/>
            </a:endParaRPr>
          </a:p>
        </p:txBody>
      </p:sp>
    </p:spTree>
  </p:cSld>
  <p:clrMapOvr>
    <a:masterClrMapping/>
  </p:clrMapOvr>
  <p:transition advTm="7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500"/>
                                        <p:tgtEl>
                                          <p:spTgt spid="6"/>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i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D7E8870-2302-4C9B-B8C0-B24F0344C815}"/>
              </a:ext>
            </a:extLst>
          </p:cNvPr>
          <p:cNvSpPr txBox="1">
            <a:spLocks noGrp="1"/>
          </p:cNvSpPr>
          <p:nvPr>
            <p:ph type="title"/>
          </p:nvPr>
        </p:nvSpPr>
        <p:spPr/>
        <p:txBody>
          <a:bodyPr numCol="1">
            <a:prstTxWarp prst="textNoShape">
              <a:avLst/>
            </a:prstTxWarp>
          </a:bodyPr>
          <a:lstStyle/>
          <a:p>
            <a:pPr eaLnBrk="1" hangingPunct="1">
              <a:defRPr/>
            </a:pPr>
            <a:r>
              <a:rPr lang="zh-CN" altLang="en-US" b="1">
                <a:effectLst>
                  <a:outerShdw blurRad="38100" dist="38100" dir="2700000" algn="tl">
                    <a:srgbClr val="EEECE1"/>
                  </a:outerShdw>
                </a:effectLst>
                <a:latin typeface="Arial" charset="0"/>
                <a:ea typeface="SimSun" charset="0"/>
                <a:cs typeface="SimSun" charset="0"/>
              </a:rPr>
              <a:t>再次</a:t>
            </a:r>
            <a:r>
              <a:rPr altLang="ja-JP" b="1">
                <a:effectLst>
                  <a:outerShdw blurRad="38100" dist="38100" dir="2700000" algn="tl">
                    <a:srgbClr val="EEECE1"/>
                  </a:outerShdw>
                </a:effectLst>
                <a:latin typeface="Arial" charset="0"/>
              </a:rPr>
              <a:t> </a:t>
            </a:r>
            <a:r>
              <a:rPr lang="zh-CN" altLang="en-US" b="1">
                <a:effectLst>
                  <a:outerShdw blurRad="38100" dist="38100" dir="2700000" algn="tl">
                    <a:srgbClr val="EEECE1"/>
                  </a:outerShdw>
                </a:effectLst>
                <a:latin typeface="Arial" charset="0"/>
                <a:ea typeface="SimSun" charset="0"/>
                <a:cs typeface="SimSun" charset="0"/>
              </a:rPr>
              <a:t>离婚</a:t>
            </a:r>
            <a:r>
              <a:rPr altLang="ja-JP" b="1">
                <a:effectLst>
                  <a:outerShdw blurRad="38100" dist="38100" dir="2700000" algn="tl">
                    <a:srgbClr val="EEECE1"/>
                  </a:outerShdw>
                </a:effectLst>
                <a:latin typeface="Arial" charset="0"/>
              </a:rPr>
              <a:t>…</a:t>
            </a:r>
            <a:endParaRPr b="1">
              <a:effectLst>
                <a:outerShdw blurRad="38100" dist="38100" dir="2700000" algn="tl">
                  <a:srgbClr val="EEECE1"/>
                </a:outerShdw>
              </a:effectLst>
              <a:latin typeface="Arial" charset="0"/>
            </a:endParaRPr>
          </a:p>
        </p:txBody>
      </p:sp>
      <p:pic>
        <p:nvPicPr>
          <p:cNvPr id="587779" name="Picture 3" descr="Bill's Wedding">
            <a:extLst>
              <a:ext uri="{FF2B5EF4-FFF2-40B4-BE49-F238E27FC236}">
                <a16:creationId xmlns:a16="http://schemas.microsoft.com/office/drawing/2014/main" id="{DE8E16CC-43A6-4869-9C13-99FAFC7B85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371600"/>
            <a:ext cx="48498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4">
            <a:extLst>
              <a:ext uri="{FF2B5EF4-FFF2-40B4-BE49-F238E27FC236}">
                <a16:creationId xmlns:a16="http://schemas.microsoft.com/office/drawing/2014/main" id="{202FA5D3-2EB6-42F1-ADCF-24A9784BD459}"/>
              </a:ext>
            </a:extLst>
          </p:cNvPr>
          <p:cNvSpPr/>
          <p:nvPr/>
        </p:nvSpPr>
        <p:spPr>
          <a:xfrm>
            <a:off x="4119563" y="-271463"/>
            <a:ext cx="752475" cy="7575551"/>
          </a:xfrm>
          <a:custGeom>
            <a:avLst/>
            <a:gdLst>
              <a:gd name="f0" fmla="val 10800000"/>
              <a:gd name="f1" fmla="val 5400000"/>
              <a:gd name="f2" fmla="val 360"/>
              <a:gd name="f3" fmla="val 180"/>
              <a:gd name="f4" fmla="val w"/>
              <a:gd name="f5" fmla="val h"/>
              <a:gd name="f6" fmla="val 0"/>
              <a:gd name="f7" fmla="val 474"/>
              <a:gd name="f8" fmla="val 4772"/>
              <a:gd name="f9" fmla="val 131"/>
              <a:gd name="f10" fmla="val 46"/>
              <a:gd name="f11" fmla="val 119"/>
              <a:gd name="f12" fmla="val 47"/>
              <a:gd name="f13" fmla="val 160"/>
              <a:gd name="f14" fmla="val 94"/>
              <a:gd name="f15" fmla="val 173"/>
              <a:gd name="f16" fmla="val 109"/>
              <a:gd name="f17" fmla="val 199"/>
              <a:gd name="f18" fmla="val 101"/>
              <a:gd name="f19" fmla="val 218"/>
              <a:gd name="f20" fmla="val 104"/>
              <a:gd name="f21" fmla="val 188"/>
              <a:gd name="f22" fmla="val 15000"/>
              <a:gd name="f23" fmla="val 142"/>
              <a:gd name="f24" fmla="val 112"/>
              <a:gd name="f25" fmla="val 219"/>
              <a:gd name="f26" fmla="val 124"/>
              <a:gd name="f27" fmla="val 255"/>
              <a:gd name="f28" fmla="val 149"/>
              <a:gd name="f29" fmla="val 274"/>
              <a:gd name="f30" fmla="val 170"/>
              <a:gd name="f31" fmla="val 305"/>
              <a:gd name="f32" fmla="val 315"/>
              <a:gd name="f33" fmla="val 174"/>
              <a:gd name="f34" fmla="val 325"/>
              <a:gd name="f35" fmla="val 179"/>
              <a:gd name="f36" fmla="val 334"/>
              <a:gd name="f37" fmla="val 184"/>
              <a:gd name="f38" fmla="val 342"/>
              <a:gd name="f39" fmla="val 202"/>
              <a:gd name="f40" fmla="val 344"/>
              <a:gd name="f41" fmla="val 353"/>
              <a:gd name="f42" fmla="val 196"/>
              <a:gd name="f43" fmla="val 363"/>
              <a:gd name="f44" fmla="val 358"/>
              <a:gd name="f45" fmla="val 368"/>
              <a:gd name="f46" fmla="val 152"/>
              <a:gd name="f47" fmla="val 377"/>
              <a:gd name="f48" fmla="val 141"/>
              <a:gd name="f49" fmla="val 382"/>
              <a:gd name="f50" fmla="val 122"/>
              <a:gd name="f51" fmla="val 390"/>
              <a:gd name="f52" fmla="val 83"/>
              <a:gd name="f53" fmla="val 401"/>
              <a:gd name="f54" fmla="val 520"/>
              <a:gd name="f55" fmla="val 37"/>
              <a:gd name="f56" fmla="val 601"/>
              <a:gd name="f57" fmla="val 151"/>
              <a:gd name="f58" fmla="val 622"/>
              <a:gd name="f59" fmla="val 139"/>
              <a:gd name="f60" fmla="val 655"/>
              <a:gd name="f61" fmla="val 137"/>
              <a:gd name="f62" fmla="val 683"/>
              <a:gd name="f63" fmla="val 709"/>
              <a:gd name="f64" fmla="val 99"/>
              <a:gd name="f65" fmla="val 766"/>
              <a:gd name="f66" fmla="val 61"/>
              <a:gd name="f67" fmla="val 840"/>
              <a:gd name="f68" fmla="val 862"/>
              <a:gd name="f69" fmla="val 72"/>
              <a:gd name="f70" fmla="val 902"/>
              <a:gd name="f71" fmla="val 43"/>
              <a:gd name="f72" fmla="val 926"/>
              <a:gd name="f73" fmla="val 93"/>
              <a:gd name="f74" fmla="val 1025"/>
              <a:gd name="f75" fmla="val 102"/>
              <a:gd name="f76" fmla="val 1042"/>
              <a:gd name="f77" fmla="val 132"/>
              <a:gd name="f78" fmla="val 1032"/>
              <a:gd name="f79" fmla="val 1035"/>
              <a:gd name="f80" fmla="val 146"/>
              <a:gd name="f81" fmla="val 1067"/>
              <a:gd name="f82" fmla="val 1105"/>
              <a:gd name="f83" fmla="val 1131"/>
              <a:gd name="f84" fmla="val 120"/>
              <a:gd name="f85" fmla="val 1145"/>
              <a:gd name="f86" fmla="val 52"/>
              <a:gd name="f87" fmla="val 1197"/>
              <a:gd name="f88" fmla="val 35"/>
              <a:gd name="f89" fmla="val 1208"/>
              <a:gd name="f90" fmla="val 30"/>
              <a:gd name="f91" fmla="val 1225"/>
              <a:gd name="f92" fmla="val 1279"/>
              <a:gd name="f93" fmla="val 26"/>
              <a:gd name="f94" fmla="val 1294"/>
              <a:gd name="f95" fmla="val 51"/>
              <a:gd name="f96" fmla="val 1309"/>
              <a:gd name="f97" fmla="val 84"/>
              <a:gd name="f98" fmla="val 1304"/>
              <a:gd name="f99" fmla="val 1313"/>
              <a:gd name="f100" fmla="val 159"/>
              <a:gd name="f101" fmla="val 1360"/>
              <a:gd name="f102" fmla="val 1337"/>
              <a:gd name="f103" fmla="val 1381"/>
              <a:gd name="f104" fmla="val 164"/>
              <a:gd name="f105" fmla="val 1390"/>
              <a:gd name="f106" fmla="val 156"/>
              <a:gd name="f107" fmla="val 1399"/>
              <a:gd name="f108" fmla="val 1409"/>
              <a:gd name="f109" fmla="val 143"/>
              <a:gd name="f110" fmla="val 1428"/>
              <a:gd name="f111" fmla="val 1467"/>
              <a:gd name="f112" fmla="val 158"/>
              <a:gd name="f113" fmla="val 1546"/>
              <a:gd name="f114" fmla="val 1432"/>
              <a:gd name="f115" fmla="val 208"/>
              <a:gd name="f116" fmla="val 1505"/>
              <a:gd name="f117" fmla="val 221"/>
              <a:gd name="f118" fmla="val 1515"/>
              <a:gd name="f119" fmla="val 212"/>
              <a:gd name="f120" fmla="val 1538"/>
              <a:gd name="f121" fmla="val 1553"/>
              <a:gd name="f122" fmla="val 222"/>
              <a:gd name="f123" fmla="val 1561"/>
              <a:gd name="f124" fmla="val 231"/>
              <a:gd name="f125" fmla="val 1566"/>
              <a:gd name="f126" fmla="val 237"/>
              <a:gd name="f127" fmla="val 1573"/>
              <a:gd name="f128" fmla="val 238"/>
              <a:gd name="f129" fmla="val 1578"/>
              <a:gd name="f130" fmla="val 252"/>
              <a:gd name="f131" fmla="val 1665"/>
              <a:gd name="f132" fmla="val 256"/>
              <a:gd name="f133" fmla="val 1669"/>
              <a:gd name="f134" fmla="val 272"/>
              <a:gd name="f135" fmla="val 1685"/>
              <a:gd name="f136" fmla="val 301"/>
              <a:gd name="f137" fmla="val 1680"/>
              <a:gd name="f138" fmla="val 323"/>
              <a:gd name="f139" fmla="val 1688"/>
              <a:gd name="f140" fmla="val 393"/>
              <a:gd name="f141" fmla="val 1754"/>
              <a:gd name="f142" fmla="val 1630"/>
              <a:gd name="f143" fmla="val 352"/>
              <a:gd name="f144" fmla="val 1861"/>
              <a:gd name="f145" fmla="val 1883"/>
              <a:gd name="f146" fmla="val 391"/>
              <a:gd name="f147" fmla="val 1886"/>
              <a:gd name="f148" fmla="val 410"/>
              <a:gd name="f149" fmla="val 1899"/>
              <a:gd name="f150" fmla="val 420"/>
              <a:gd name="f151" fmla="val 1905"/>
              <a:gd name="f152" fmla="val 439"/>
              <a:gd name="f153" fmla="val 1918"/>
              <a:gd name="f154" fmla="val 1971"/>
              <a:gd name="f155" fmla="val 468"/>
              <a:gd name="f156" fmla="val 1976"/>
              <a:gd name="f157" fmla="val 448"/>
              <a:gd name="f158" fmla="val 2033"/>
              <a:gd name="f159" fmla="val 445"/>
              <a:gd name="f160" fmla="val 2056"/>
              <a:gd name="f161" fmla="val 449"/>
              <a:gd name="f162" fmla="val 2080"/>
              <a:gd name="f163" fmla="val 2101"/>
              <a:gd name="f164" fmla="val 435"/>
              <a:gd name="f165" fmla="val 2110"/>
              <a:gd name="f166" fmla="val 419"/>
              <a:gd name="f167" fmla="val 2106"/>
              <a:gd name="f168" fmla="val 2126"/>
              <a:gd name="f169" fmla="val 2147"/>
              <a:gd name="f170" fmla="val 333"/>
              <a:gd name="f171" fmla="val 2158"/>
              <a:gd name="f172" fmla="val 330"/>
              <a:gd name="f173" fmla="val 2190"/>
              <a:gd name="f174" fmla="val 2224"/>
              <a:gd name="f175" fmla="val 2254"/>
              <a:gd name="f176" fmla="val 320"/>
              <a:gd name="f177" fmla="val 2263"/>
              <a:gd name="f178" fmla="val 302"/>
              <a:gd name="f179" fmla="val 2257"/>
              <a:gd name="f180" fmla="val 295"/>
              <a:gd name="f181" fmla="val 2264"/>
              <a:gd name="f182" fmla="val 288"/>
              <a:gd name="f183" fmla="val 2271"/>
              <a:gd name="f184" fmla="val 2283"/>
              <a:gd name="f185" fmla="val 285"/>
              <a:gd name="f186" fmla="val 2293"/>
              <a:gd name="f187" fmla="val 2299"/>
              <a:gd name="f188" fmla="val 304"/>
              <a:gd name="f189" fmla="val 2307"/>
              <a:gd name="f190" fmla="val 314"/>
              <a:gd name="f191" fmla="val 2312"/>
              <a:gd name="f192" fmla="val 2316"/>
              <a:gd name="f193" fmla="val 2311"/>
              <a:gd name="f194" fmla="val 343"/>
              <a:gd name="f195" fmla="val 2321"/>
              <a:gd name="f196" fmla="val 347"/>
              <a:gd name="f197" fmla="val 2351"/>
              <a:gd name="f198" fmla="val 2379"/>
              <a:gd name="f199" fmla="val 2408"/>
              <a:gd name="f200" fmla="val 322"/>
              <a:gd name="f201" fmla="val 2479"/>
              <a:gd name="f202" fmla="val 310"/>
              <a:gd name="f203" fmla="val 2494"/>
              <a:gd name="f204" fmla="val 371"/>
              <a:gd name="f205" fmla="val 2513"/>
              <a:gd name="f206" fmla="val 385"/>
              <a:gd name="f207" fmla="val 2607"/>
              <a:gd name="f208" fmla="val 378"/>
              <a:gd name="f209" fmla="val 2590"/>
              <a:gd name="f210" fmla="val 2648"/>
              <a:gd name="f211" fmla="val 451"/>
              <a:gd name="f212" fmla="val 2686"/>
              <a:gd name="f213" fmla="val 447"/>
              <a:gd name="f214" fmla="val 2697"/>
              <a:gd name="f215" fmla="val 2725"/>
              <a:gd name="f216" fmla="val 428"/>
              <a:gd name="f217" fmla="val 2758"/>
              <a:gd name="f218" fmla="val 438"/>
              <a:gd name="f219" fmla="val 2789"/>
              <a:gd name="f220" fmla="val 2821"/>
              <a:gd name="f221" fmla="val 2843"/>
              <a:gd name="f222" fmla="val 2868"/>
              <a:gd name="f223" fmla="val 2888"/>
              <a:gd name="f224" fmla="val 434"/>
              <a:gd name="f225" fmla="val 2897"/>
              <a:gd name="f226" fmla="val 416"/>
              <a:gd name="f227" fmla="val 2889"/>
              <a:gd name="f228" fmla="val 402"/>
              <a:gd name="f229" fmla="val 2907"/>
              <a:gd name="f230" fmla="val 404"/>
              <a:gd name="f231" fmla="val 2923"/>
              <a:gd name="f232" fmla="val 400"/>
              <a:gd name="f233" fmla="val 2936"/>
              <a:gd name="f234" fmla="val 392"/>
              <a:gd name="f235" fmla="val 2965"/>
              <a:gd name="f236" fmla="val 3022"/>
              <a:gd name="f237" fmla="val 3069"/>
              <a:gd name="f238" fmla="val 386"/>
              <a:gd name="f239" fmla="val 3103"/>
              <a:gd name="f240" fmla="val 3147"/>
              <a:gd name="f241" fmla="val 3234"/>
              <a:gd name="f242" fmla="val 381"/>
              <a:gd name="f243" fmla="val 3321"/>
              <a:gd name="f244" fmla="val 3406"/>
              <a:gd name="f245" fmla="val 328"/>
              <a:gd name="f246" fmla="val 3460"/>
              <a:gd name="f247" fmla="val 455"/>
              <a:gd name="f248" fmla="val 3371"/>
              <a:gd name="f249" fmla="val 3483"/>
              <a:gd name="f250" fmla="val 327"/>
              <a:gd name="f251" fmla="val 3499"/>
              <a:gd name="f252" fmla="val 3531"/>
              <a:gd name="f253" fmla="val 317"/>
              <a:gd name="f254" fmla="val 3602"/>
              <a:gd name="f255" fmla="val 3520"/>
              <a:gd name="f256" fmla="val 3579"/>
              <a:gd name="f257" fmla="val 351"/>
              <a:gd name="f258" fmla="val 3601"/>
              <a:gd name="f259" fmla="val 3641"/>
              <a:gd name="f260" fmla="val 362"/>
              <a:gd name="f261" fmla="val 3665"/>
              <a:gd name="f262" fmla="val 373"/>
              <a:gd name="f263" fmla="val 3683"/>
              <a:gd name="f264" fmla="val 394"/>
              <a:gd name="f265" fmla="val 3693"/>
              <a:gd name="f266" fmla="val 3704"/>
              <a:gd name="f267" fmla="val 407"/>
              <a:gd name="f268" fmla="val 3726"/>
              <a:gd name="f269" fmla="val 412"/>
              <a:gd name="f270" fmla="val 3752"/>
              <a:gd name="f271" fmla="val 3771"/>
              <a:gd name="f272" fmla="val 388"/>
              <a:gd name="f273" fmla="val 3790"/>
              <a:gd name="f274" fmla="val 3796"/>
              <a:gd name="f275" fmla="val 3809"/>
              <a:gd name="f276" fmla="val 3820"/>
              <a:gd name="f277" fmla="val 3842"/>
              <a:gd name="f278" fmla="val 3857"/>
              <a:gd name="f279" fmla="val 277"/>
              <a:gd name="f280" fmla="val 3944"/>
              <a:gd name="f281" fmla="val 336"/>
              <a:gd name="f282" fmla="val 4043"/>
              <a:gd name="f283" fmla="val 266"/>
              <a:gd name="f284" fmla="val 4117"/>
              <a:gd name="f285" fmla="val 251"/>
              <a:gd name="f286" fmla="val 4158"/>
              <a:gd name="f287" fmla="val 4151"/>
              <a:gd name="f288" fmla="val 4193"/>
              <a:gd name="f289" fmla="val 230"/>
              <a:gd name="f290" fmla="val 4233"/>
              <a:gd name="f291" fmla="val 271"/>
              <a:gd name="f292" fmla="val 4272"/>
              <a:gd name="f293" fmla="val 4309"/>
              <a:gd name="f294" fmla="val 307"/>
              <a:gd name="f295" fmla="val 4328"/>
              <a:gd name="f296" fmla="val 4366"/>
              <a:gd name="f297" fmla="val 4404"/>
              <a:gd name="f298" fmla="val 316"/>
              <a:gd name="f299" fmla="val 4456"/>
              <a:gd name="f300" fmla="val 4491"/>
              <a:gd name="f301" fmla="val 290"/>
              <a:gd name="f302" fmla="val 4499"/>
              <a:gd name="f303" fmla="val 281"/>
              <a:gd name="f304" fmla="val 4503"/>
              <a:gd name="f305" fmla="val 275"/>
              <a:gd name="f306" fmla="val 4510"/>
              <a:gd name="f307" fmla="val 4570"/>
              <a:gd name="f308" fmla="val 4641"/>
              <a:gd name="f309" fmla="val 4712"/>
              <a:gd name="f310" fmla="val 171"/>
              <a:gd name="f311" fmla="val 4769"/>
              <a:gd name="f312" fmla="+- 0 0 -90"/>
              <a:gd name="f313" fmla="*/ f4 1 474"/>
              <a:gd name="f314" fmla="*/ f5 1 4772"/>
              <a:gd name="f315" fmla="+- f8 0 f6"/>
              <a:gd name="f316" fmla="+- f7 0 f6"/>
              <a:gd name="f317" fmla="*/ f312 f0 1"/>
              <a:gd name="f318" fmla="*/ f316 1 474"/>
              <a:gd name="f319" fmla="*/ f315 1 4772"/>
              <a:gd name="f320" fmla="*/ 160 f316 1"/>
              <a:gd name="f321" fmla="*/ 94 f315 1"/>
              <a:gd name="f322" fmla="*/ 112 f316 1"/>
              <a:gd name="f323" fmla="*/ 219 f315 1"/>
              <a:gd name="f324" fmla="*/ 179 f316 1"/>
              <a:gd name="f325" fmla="*/ 334 f315 1"/>
              <a:gd name="f326" fmla="*/ 170 f316 1"/>
              <a:gd name="f327" fmla="*/ 363 f315 1"/>
              <a:gd name="f328" fmla="*/ 83 f316 1"/>
              <a:gd name="f329" fmla="*/ 401 f315 1"/>
              <a:gd name="f330" fmla="*/ 709 f315 1"/>
              <a:gd name="f331" fmla="*/ 93 f316 1"/>
              <a:gd name="f332" fmla="*/ 1025 f315 1"/>
              <a:gd name="f333" fmla="*/ 131 f316 1"/>
              <a:gd name="f334" fmla="*/ 1131 f315 1"/>
              <a:gd name="f335" fmla="*/ 26 f316 1"/>
              <a:gd name="f336" fmla="*/ 1294 f315 1"/>
              <a:gd name="f337" fmla="*/ 1381 f315 1"/>
              <a:gd name="f338" fmla="*/ 1467 f315 1"/>
              <a:gd name="f339" fmla="*/ 218 f316 1"/>
              <a:gd name="f340" fmla="*/ 1553 f315 1"/>
              <a:gd name="f341" fmla="*/ 256 f316 1"/>
              <a:gd name="f342" fmla="*/ 1669 f315 1"/>
              <a:gd name="f343" fmla="*/ 352 f316 1"/>
              <a:gd name="f344" fmla="*/ 1861 f315 1"/>
              <a:gd name="f345" fmla="*/ 439 f316 1"/>
              <a:gd name="f346" fmla="*/ 1918 f315 1"/>
              <a:gd name="f347" fmla="*/ 2101 f315 1"/>
              <a:gd name="f348" fmla="*/ 333 f316 1"/>
              <a:gd name="f349" fmla="*/ 2158 f315 1"/>
              <a:gd name="f350" fmla="*/ 295 f316 1"/>
              <a:gd name="f351" fmla="*/ 2264 f315 1"/>
              <a:gd name="f352" fmla="*/ 314 f316 1"/>
              <a:gd name="f353" fmla="*/ 2312 f315 1"/>
              <a:gd name="f354" fmla="*/ 2408 f315 1"/>
              <a:gd name="f355" fmla="*/ 2648 f315 1"/>
              <a:gd name="f356" fmla="*/ 448 f316 1"/>
              <a:gd name="f357" fmla="*/ 2821 f315 1"/>
              <a:gd name="f358" fmla="*/ 410 f316 1"/>
              <a:gd name="f359" fmla="*/ 2897 f315 1"/>
              <a:gd name="f360" fmla="*/ 371 f316 1"/>
              <a:gd name="f361" fmla="*/ 3022 f315 1"/>
              <a:gd name="f362" fmla="*/ 3406 f315 1"/>
              <a:gd name="f363" fmla="*/ 3531 f315 1"/>
              <a:gd name="f364" fmla="*/ 362 f316 1"/>
              <a:gd name="f365" fmla="*/ 3665 f315 1"/>
              <a:gd name="f366" fmla="*/ 400 f316 1"/>
              <a:gd name="f367" fmla="*/ 3771 f315 1"/>
              <a:gd name="f368" fmla="*/ 304 f316 1"/>
              <a:gd name="f369" fmla="*/ 3857 f315 1"/>
              <a:gd name="f370" fmla="*/ 4193 f315 1"/>
              <a:gd name="f371" fmla="*/ 4366 f315 1"/>
              <a:gd name="f372" fmla="*/ 275 f316 1"/>
              <a:gd name="f373" fmla="*/ 4510 f315 1"/>
              <a:gd name="f374" fmla="*/ 4769 f315 1"/>
              <a:gd name="f375" fmla="*/ 0 f316 1"/>
              <a:gd name="f376" fmla="*/ 0 f315 1"/>
              <a:gd name="f377" fmla="*/ 474 f316 1"/>
              <a:gd name="f378" fmla="*/ 4772 f315 1"/>
              <a:gd name="f379" fmla="*/ f317 1 f3"/>
              <a:gd name="f380" fmla="*/ f320 1 474"/>
              <a:gd name="f381" fmla="*/ f321 1 4772"/>
              <a:gd name="f382" fmla="*/ f322 1 474"/>
              <a:gd name="f383" fmla="*/ f323 1 4772"/>
              <a:gd name="f384" fmla="*/ f324 1 474"/>
              <a:gd name="f385" fmla="*/ f325 1 4772"/>
              <a:gd name="f386" fmla="*/ f326 1 474"/>
              <a:gd name="f387" fmla="*/ f327 1 4772"/>
              <a:gd name="f388" fmla="*/ f328 1 474"/>
              <a:gd name="f389" fmla="*/ f329 1 4772"/>
              <a:gd name="f390" fmla="*/ f330 1 4772"/>
              <a:gd name="f391" fmla="*/ f331 1 474"/>
              <a:gd name="f392" fmla="*/ f332 1 4772"/>
              <a:gd name="f393" fmla="*/ f333 1 474"/>
              <a:gd name="f394" fmla="*/ f334 1 4772"/>
              <a:gd name="f395" fmla="*/ f335 1 474"/>
              <a:gd name="f396" fmla="*/ f336 1 4772"/>
              <a:gd name="f397" fmla="*/ f337 1 4772"/>
              <a:gd name="f398" fmla="*/ f338 1 4772"/>
              <a:gd name="f399" fmla="*/ f339 1 474"/>
              <a:gd name="f400" fmla="*/ f340 1 4772"/>
              <a:gd name="f401" fmla="*/ f341 1 474"/>
              <a:gd name="f402" fmla="*/ f342 1 4772"/>
              <a:gd name="f403" fmla="*/ f343 1 474"/>
              <a:gd name="f404" fmla="*/ f344 1 4772"/>
              <a:gd name="f405" fmla="*/ f345 1 474"/>
              <a:gd name="f406" fmla="*/ f346 1 4772"/>
              <a:gd name="f407" fmla="*/ f347 1 4772"/>
              <a:gd name="f408" fmla="*/ f348 1 474"/>
              <a:gd name="f409" fmla="*/ f349 1 4772"/>
              <a:gd name="f410" fmla="*/ f350 1 474"/>
              <a:gd name="f411" fmla="*/ f351 1 4772"/>
              <a:gd name="f412" fmla="*/ f352 1 474"/>
              <a:gd name="f413" fmla="*/ f353 1 4772"/>
              <a:gd name="f414" fmla="*/ f354 1 4772"/>
              <a:gd name="f415" fmla="*/ f355 1 4772"/>
              <a:gd name="f416" fmla="*/ f356 1 474"/>
              <a:gd name="f417" fmla="*/ f357 1 4772"/>
              <a:gd name="f418" fmla="*/ f358 1 474"/>
              <a:gd name="f419" fmla="*/ f359 1 4772"/>
              <a:gd name="f420" fmla="*/ f360 1 474"/>
              <a:gd name="f421" fmla="*/ f361 1 4772"/>
              <a:gd name="f422" fmla="*/ f362 1 4772"/>
              <a:gd name="f423" fmla="*/ f363 1 4772"/>
              <a:gd name="f424" fmla="*/ f364 1 474"/>
              <a:gd name="f425" fmla="*/ f365 1 4772"/>
              <a:gd name="f426" fmla="*/ f366 1 474"/>
              <a:gd name="f427" fmla="*/ f367 1 4772"/>
              <a:gd name="f428" fmla="*/ f368 1 474"/>
              <a:gd name="f429" fmla="*/ f369 1 4772"/>
              <a:gd name="f430" fmla="*/ f370 1 4772"/>
              <a:gd name="f431" fmla="*/ f371 1 4772"/>
              <a:gd name="f432" fmla="*/ f372 1 474"/>
              <a:gd name="f433" fmla="*/ f373 1 4772"/>
              <a:gd name="f434" fmla="*/ f374 1 4772"/>
              <a:gd name="f435" fmla="*/ f375 1 474"/>
              <a:gd name="f436" fmla="*/ f376 1 4772"/>
              <a:gd name="f437" fmla="*/ f377 1 474"/>
              <a:gd name="f438" fmla="*/ f378 1 4772"/>
              <a:gd name="f439" fmla="+- f379 0 f1"/>
              <a:gd name="f440" fmla="*/ f380 1 f318"/>
              <a:gd name="f441" fmla="*/ f381 1 f319"/>
              <a:gd name="f442" fmla="*/ f382 1 f318"/>
              <a:gd name="f443" fmla="*/ f383 1 f319"/>
              <a:gd name="f444" fmla="*/ f384 1 f318"/>
              <a:gd name="f445" fmla="*/ f385 1 f319"/>
              <a:gd name="f446" fmla="*/ f386 1 f318"/>
              <a:gd name="f447" fmla="*/ f387 1 f319"/>
              <a:gd name="f448" fmla="*/ f388 1 f318"/>
              <a:gd name="f449" fmla="*/ f389 1 f319"/>
              <a:gd name="f450" fmla="*/ f390 1 f319"/>
              <a:gd name="f451" fmla="*/ f391 1 f318"/>
              <a:gd name="f452" fmla="*/ f392 1 f319"/>
              <a:gd name="f453" fmla="*/ f393 1 f318"/>
              <a:gd name="f454" fmla="*/ f394 1 f319"/>
              <a:gd name="f455" fmla="*/ f395 1 f318"/>
              <a:gd name="f456" fmla="*/ f396 1 f319"/>
              <a:gd name="f457" fmla="*/ f397 1 f319"/>
              <a:gd name="f458" fmla="*/ f398 1 f319"/>
              <a:gd name="f459" fmla="*/ f399 1 f318"/>
              <a:gd name="f460" fmla="*/ f400 1 f319"/>
              <a:gd name="f461" fmla="*/ f401 1 f318"/>
              <a:gd name="f462" fmla="*/ f402 1 f319"/>
              <a:gd name="f463" fmla="*/ f403 1 f318"/>
              <a:gd name="f464" fmla="*/ f404 1 f319"/>
              <a:gd name="f465" fmla="*/ f405 1 f318"/>
              <a:gd name="f466" fmla="*/ f406 1 f319"/>
              <a:gd name="f467" fmla="*/ f407 1 f319"/>
              <a:gd name="f468" fmla="*/ f408 1 f318"/>
              <a:gd name="f469" fmla="*/ f409 1 f319"/>
              <a:gd name="f470" fmla="*/ f410 1 f318"/>
              <a:gd name="f471" fmla="*/ f411 1 f319"/>
              <a:gd name="f472" fmla="*/ f412 1 f318"/>
              <a:gd name="f473" fmla="*/ f413 1 f319"/>
              <a:gd name="f474" fmla="*/ f414 1 f319"/>
              <a:gd name="f475" fmla="*/ f415 1 f319"/>
              <a:gd name="f476" fmla="*/ f416 1 f318"/>
              <a:gd name="f477" fmla="*/ f417 1 f319"/>
              <a:gd name="f478" fmla="*/ f418 1 f318"/>
              <a:gd name="f479" fmla="*/ f419 1 f319"/>
              <a:gd name="f480" fmla="*/ f420 1 f318"/>
              <a:gd name="f481" fmla="*/ f421 1 f319"/>
              <a:gd name="f482" fmla="*/ f422 1 f319"/>
              <a:gd name="f483" fmla="*/ f423 1 f319"/>
              <a:gd name="f484" fmla="*/ f424 1 f318"/>
              <a:gd name="f485" fmla="*/ f425 1 f319"/>
              <a:gd name="f486" fmla="*/ f426 1 f318"/>
              <a:gd name="f487" fmla="*/ f427 1 f319"/>
              <a:gd name="f488" fmla="*/ f428 1 f318"/>
              <a:gd name="f489" fmla="*/ f429 1 f319"/>
              <a:gd name="f490" fmla="*/ f430 1 f319"/>
              <a:gd name="f491" fmla="*/ f431 1 f319"/>
              <a:gd name="f492" fmla="*/ f432 1 f318"/>
              <a:gd name="f493" fmla="*/ f433 1 f319"/>
              <a:gd name="f494" fmla="*/ f434 1 f319"/>
              <a:gd name="f495" fmla="*/ f435 1 f318"/>
              <a:gd name="f496" fmla="*/ f437 1 f318"/>
              <a:gd name="f497" fmla="*/ f436 1 f319"/>
              <a:gd name="f498" fmla="*/ f438 1 f319"/>
              <a:gd name="f499" fmla="*/ f495 f313 1"/>
              <a:gd name="f500" fmla="*/ f496 f313 1"/>
              <a:gd name="f501" fmla="*/ f498 f314 1"/>
              <a:gd name="f502" fmla="*/ f497 f314 1"/>
              <a:gd name="f503" fmla="*/ f440 f313 1"/>
              <a:gd name="f504" fmla="*/ f441 f314 1"/>
              <a:gd name="f505" fmla="*/ f442 f313 1"/>
              <a:gd name="f506" fmla="*/ f443 f314 1"/>
              <a:gd name="f507" fmla="*/ f444 f313 1"/>
              <a:gd name="f508" fmla="*/ f445 f314 1"/>
              <a:gd name="f509" fmla="*/ f446 f313 1"/>
              <a:gd name="f510" fmla="*/ f447 f314 1"/>
              <a:gd name="f511" fmla="*/ f448 f313 1"/>
              <a:gd name="f512" fmla="*/ f449 f314 1"/>
              <a:gd name="f513" fmla="*/ f450 f314 1"/>
              <a:gd name="f514" fmla="*/ f451 f313 1"/>
              <a:gd name="f515" fmla="*/ f452 f314 1"/>
              <a:gd name="f516" fmla="*/ f453 f313 1"/>
              <a:gd name="f517" fmla="*/ f454 f314 1"/>
              <a:gd name="f518" fmla="*/ f455 f313 1"/>
              <a:gd name="f519" fmla="*/ f456 f314 1"/>
              <a:gd name="f520" fmla="*/ f457 f314 1"/>
              <a:gd name="f521" fmla="*/ f458 f314 1"/>
              <a:gd name="f522" fmla="*/ f459 f313 1"/>
              <a:gd name="f523" fmla="*/ f460 f314 1"/>
              <a:gd name="f524" fmla="*/ f461 f313 1"/>
              <a:gd name="f525" fmla="*/ f462 f314 1"/>
              <a:gd name="f526" fmla="*/ f463 f313 1"/>
              <a:gd name="f527" fmla="*/ f464 f314 1"/>
              <a:gd name="f528" fmla="*/ f465 f313 1"/>
              <a:gd name="f529" fmla="*/ f466 f314 1"/>
              <a:gd name="f530" fmla="*/ f467 f314 1"/>
              <a:gd name="f531" fmla="*/ f468 f313 1"/>
              <a:gd name="f532" fmla="*/ f469 f314 1"/>
              <a:gd name="f533" fmla="*/ f470 f313 1"/>
              <a:gd name="f534" fmla="*/ f471 f314 1"/>
              <a:gd name="f535" fmla="*/ f472 f313 1"/>
              <a:gd name="f536" fmla="*/ f473 f314 1"/>
              <a:gd name="f537" fmla="*/ f474 f314 1"/>
              <a:gd name="f538" fmla="*/ f475 f314 1"/>
              <a:gd name="f539" fmla="*/ f476 f313 1"/>
              <a:gd name="f540" fmla="*/ f477 f314 1"/>
              <a:gd name="f541" fmla="*/ f478 f313 1"/>
              <a:gd name="f542" fmla="*/ f479 f314 1"/>
              <a:gd name="f543" fmla="*/ f480 f313 1"/>
              <a:gd name="f544" fmla="*/ f481 f314 1"/>
              <a:gd name="f545" fmla="*/ f482 f314 1"/>
              <a:gd name="f546" fmla="*/ f483 f314 1"/>
              <a:gd name="f547" fmla="*/ f484 f313 1"/>
              <a:gd name="f548" fmla="*/ f485 f314 1"/>
              <a:gd name="f549" fmla="*/ f486 f313 1"/>
              <a:gd name="f550" fmla="*/ f487 f314 1"/>
              <a:gd name="f551" fmla="*/ f488 f313 1"/>
              <a:gd name="f552" fmla="*/ f489 f314 1"/>
              <a:gd name="f553" fmla="*/ f490 f314 1"/>
              <a:gd name="f554" fmla="*/ f491 f314 1"/>
              <a:gd name="f555" fmla="*/ f492 f313 1"/>
              <a:gd name="f556" fmla="*/ f493 f314 1"/>
              <a:gd name="f557" fmla="*/ f494 f314 1"/>
            </a:gdLst>
            <a:ahLst/>
            <a:cxnLst>
              <a:cxn ang="3cd4">
                <a:pos x="hc" y="t"/>
              </a:cxn>
              <a:cxn ang="0">
                <a:pos x="r" y="vc"/>
              </a:cxn>
              <a:cxn ang="cd4">
                <a:pos x="hc" y="b"/>
              </a:cxn>
              <a:cxn ang="cd2">
                <a:pos x="l" y="vc"/>
              </a:cxn>
              <a:cxn ang="f439">
                <a:pos x="f503" y="f504"/>
              </a:cxn>
              <a:cxn ang="f439">
                <a:pos x="f505" y="f506"/>
              </a:cxn>
              <a:cxn ang="f439">
                <a:pos x="f507" y="f508"/>
              </a:cxn>
              <a:cxn ang="f439">
                <a:pos x="f509" y="f510"/>
              </a:cxn>
              <a:cxn ang="f439">
                <a:pos x="f511" y="f512"/>
              </a:cxn>
              <a:cxn ang="f439">
                <a:pos x="f505" y="f513"/>
              </a:cxn>
              <a:cxn ang="f439">
                <a:pos x="f514" y="f515"/>
              </a:cxn>
              <a:cxn ang="f439">
                <a:pos x="f516" y="f517"/>
              </a:cxn>
              <a:cxn ang="f439">
                <a:pos x="f518" y="f519"/>
              </a:cxn>
              <a:cxn ang="f439">
                <a:pos x="f509" y="f520"/>
              </a:cxn>
              <a:cxn ang="f439">
                <a:pos x="f516" y="f521"/>
              </a:cxn>
              <a:cxn ang="f439">
                <a:pos x="f522" y="f523"/>
              </a:cxn>
              <a:cxn ang="f439">
                <a:pos x="f524" y="f525"/>
              </a:cxn>
              <a:cxn ang="f439">
                <a:pos x="f526" y="f527"/>
              </a:cxn>
              <a:cxn ang="f439">
                <a:pos x="f528" y="f529"/>
              </a:cxn>
              <a:cxn ang="f439">
                <a:pos x="f528" y="f530"/>
              </a:cxn>
              <a:cxn ang="f439">
                <a:pos x="f531" y="f532"/>
              </a:cxn>
              <a:cxn ang="f439">
                <a:pos x="f533" y="f534"/>
              </a:cxn>
              <a:cxn ang="f439">
                <a:pos x="f535" y="f536"/>
              </a:cxn>
              <a:cxn ang="f439">
                <a:pos x="f535" y="f537"/>
              </a:cxn>
              <a:cxn ang="f439">
                <a:pos x="f528" y="f538"/>
              </a:cxn>
              <a:cxn ang="f439">
                <a:pos x="f539" y="f540"/>
              </a:cxn>
              <a:cxn ang="f439">
                <a:pos x="f541" y="f542"/>
              </a:cxn>
              <a:cxn ang="f439">
                <a:pos x="f543" y="f544"/>
              </a:cxn>
              <a:cxn ang="f439">
                <a:pos x="f541" y="f545"/>
              </a:cxn>
              <a:cxn ang="f439">
                <a:pos x="f533" y="f546"/>
              </a:cxn>
              <a:cxn ang="f439">
                <a:pos x="f547" y="f548"/>
              </a:cxn>
              <a:cxn ang="f439">
                <a:pos x="f549" y="f550"/>
              </a:cxn>
              <a:cxn ang="f439">
                <a:pos x="f551" y="f552"/>
              </a:cxn>
              <a:cxn ang="f439">
                <a:pos x="f522" y="f553"/>
              </a:cxn>
              <a:cxn ang="f439">
                <a:pos x="f531" y="f554"/>
              </a:cxn>
              <a:cxn ang="f439">
                <a:pos x="f555" y="f556"/>
              </a:cxn>
              <a:cxn ang="f439">
                <a:pos x="f507" y="f557"/>
              </a:cxn>
            </a:cxnLst>
            <a:rect l="f499" t="f502" r="f500" b="f501"/>
            <a:pathLst>
              <a:path w="474" h="4772">
                <a:moveTo>
                  <a:pt x="f9" y="f10"/>
                </a:moveTo>
                <a:cubicBezTo>
                  <a:pt x="f3" y="f6"/>
                  <a:pt x="f11" y="f12"/>
                  <a:pt x="f13" y="f14"/>
                </a:cubicBezTo>
                <a:cubicBezTo>
                  <a:pt x="f15" y="f16"/>
                  <a:pt x="f17" y="f18"/>
                  <a:pt x="f19" y="f20"/>
                </a:cubicBezTo>
                <a:cubicBezTo>
                  <a:pt x="f21" y="f22"/>
                  <a:pt x="f23" y="f15"/>
                  <a:pt x="f24" y="f25"/>
                </a:cubicBezTo>
                <a:cubicBezTo>
                  <a:pt x="f26" y="f27"/>
                  <a:pt x="f28" y="f29"/>
                  <a:pt x="f30" y="f31"/>
                </a:cubicBezTo>
                <a:cubicBezTo>
                  <a:pt x="f15" y="f32"/>
                  <a:pt x="f33" y="f34"/>
                  <a:pt x="f35" y="f36"/>
                </a:cubicBezTo>
                <a:cubicBezTo>
                  <a:pt x="f37" y="f38"/>
                  <a:pt x="f39" y="f40"/>
                  <a:pt x="f17" y="f41"/>
                </a:cubicBezTo>
                <a:cubicBezTo>
                  <a:pt x="f42" y="f43"/>
                  <a:pt x="f35" y="f44"/>
                  <a:pt x="f30" y="f43"/>
                </a:cubicBezTo>
                <a:cubicBezTo>
                  <a:pt x="f13" y="f45"/>
                  <a:pt x="f46" y="f47"/>
                  <a:pt x="f48" y="f49"/>
                </a:cubicBezTo>
                <a:cubicBezTo>
                  <a:pt x="f50" y="f51"/>
                  <a:pt x="f52" y="f53"/>
                  <a:pt x="f52" y="f53"/>
                </a:cubicBezTo>
                <a:cubicBezTo>
                  <a:pt x="f10" y="f54"/>
                  <a:pt x="f55" y="f56"/>
                  <a:pt x="f57" y="f58"/>
                </a:cubicBezTo>
                <a:cubicBezTo>
                  <a:pt x="f59" y="f60"/>
                  <a:pt x="f61" y="f62"/>
                  <a:pt x="f24" y="f63"/>
                </a:cubicBezTo>
                <a:cubicBezTo>
                  <a:pt x="f64" y="f65"/>
                  <a:pt x="f66" y="f67"/>
                  <a:pt x="f9" y="f68"/>
                </a:cubicBezTo>
                <a:cubicBezTo>
                  <a:pt x="f69" y="f70"/>
                  <a:pt x="f71" y="f72"/>
                  <a:pt x="f73" y="f74"/>
                </a:cubicBezTo>
                <a:cubicBezTo>
                  <a:pt x="f75" y="f76"/>
                  <a:pt x="f77" y="f78"/>
                  <a:pt x="f57" y="f79"/>
                </a:cubicBezTo>
                <a:cubicBezTo>
                  <a:pt x="f80" y="f81"/>
                  <a:pt x="f57" y="f82"/>
                  <a:pt x="f9" y="f83"/>
                </a:cubicBezTo>
                <a:cubicBezTo>
                  <a:pt x="f84" y="f85"/>
                  <a:pt x="f86" y="f87"/>
                  <a:pt x="f88" y="f89"/>
                </a:cubicBezTo>
                <a:cubicBezTo>
                  <a:pt x="f90" y="f91"/>
                  <a:pt x="f6" y="f92"/>
                  <a:pt x="f93" y="f94"/>
                </a:cubicBezTo>
                <a:cubicBezTo>
                  <a:pt x="f95" y="f96"/>
                  <a:pt x="f97" y="f98"/>
                  <a:pt x="f24" y="f99"/>
                </a:cubicBezTo>
                <a:cubicBezTo>
                  <a:pt x="f100" y="f101"/>
                  <a:pt x="f48" y="f102"/>
                  <a:pt x="f30" y="f103"/>
                </a:cubicBezTo>
                <a:cubicBezTo>
                  <a:pt x="f104" y="f105"/>
                  <a:pt x="f106" y="f107"/>
                  <a:pt x="f57" y="f108"/>
                </a:cubicBezTo>
                <a:cubicBezTo>
                  <a:pt x="f109" y="f110"/>
                  <a:pt x="f9" y="f111"/>
                  <a:pt x="f9" y="f111"/>
                </a:cubicBezTo>
                <a:cubicBezTo>
                  <a:pt x="f112" y="f113"/>
                  <a:pt x="f16" y="f114"/>
                  <a:pt x="f115" y="f116"/>
                </a:cubicBezTo>
                <a:cubicBezTo>
                  <a:pt x="f117" y="f118"/>
                  <a:pt x="f119" y="f120"/>
                  <a:pt x="f19" y="f121"/>
                </a:cubicBezTo>
                <a:cubicBezTo>
                  <a:pt x="f122" y="f123"/>
                  <a:pt x="f124" y="f125"/>
                  <a:pt x="f126" y="f127"/>
                </a:cubicBezTo>
                <a:cubicBezTo>
                  <a:pt x="f128" y="f129"/>
                  <a:pt x="f130" y="f131"/>
                  <a:pt x="f132" y="f133"/>
                </a:cubicBezTo>
                <a:cubicBezTo>
                  <a:pt x="f134" y="f135"/>
                  <a:pt x="f136" y="f137"/>
                  <a:pt x="f138" y="f139"/>
                </a:cubicBezTo>
                <a:cubicBezTo>
                  <a:pt x="f140" y="f141"/>
                  <a:pt x="f134" y="f142"/>
                  <a:pt x="f143" y="f144"/>
                </a:cubicBezTo>
                <a:cubicBezTo>
                  <a:pt x="f2" y="f145"/>
                  <a:pt x="f146" y="f147"/>
                  <a:pt x="f148" y="f149"/>
                </a:cubicBezTo>
                <a:cubicBezTo>
                  <a:pt x="f150" y="f151"/>
                  <a:pt x="f152" y="f153"/>
                  <a:pt x="f152" y="f153"/>
                </a:cubicBezTo>
                <a:cubicBezTo>
                  <a:pt x="f7" y="f154"/>
                  <a:pt x="f155" y="f156"/>
                  <a:pt x="f157" y="f158"/>
                </a:cubicBezTo>
                <a:cubicBezTo>
                  <a:pt x="f159" y="f160"/>
                  <a:pt x="f161" y="f162"/>
                  <a:pt x="f152" y="f163"/>
                </a:cubicBezTo>
                <a:cubicBezTo>
                  <a:pt x="f164" y="f165"/>
                  <a:pt x="f166" y="f167"/>
                  <a:pt x="f148" y="f165"/>
                </a:cubicBezTo>
                <a:cubicBezTo>
                  <a:pt x="f47" y="f168"/>
                  <a:pt x="f45" y="f169"/>
                  <a:pt x="f170" y="f171"/>
                </a:cubicBezTo>
                <a:cubicBezTo>
                  <a:pt x="f172" y="f173"/>
                  <a:pt x="f36" y="f174"/>
                  <a:pt x="f138" y="f175"/>
                </a:cubicBezTo>
                <a:cubicBezTo>
                  <a:pt x="f176" y="f177"/>
                  <a:pt x="f178" y="f179"/>
                  <a:pt x="f180" y="f181"/>
                </a:cubicBezTo>
                <a:cubicBezTo>
                  <a:pt x="f182" y="f183"/>
                  <a:pt x="f182" y="f184"/>
                  <a:pt x="f185" y="f186"/>
                </a:cubicBezTo>
                <a:cubicBezTo>
                  <a:pt x="f180" y="f187"/>
                  <a:pt x="f188" y="f189"/>
                  <a:pt x="f190" y="f191"/>
                </a:cubicBezTo>
                <a:cubicBezTo>
                  <a:pt x="f138" y="f192"/>
                  <a:pt x="f38" y="f193"/>
                  <a:pt x="f194" y="f195"/>
                </a:cubicBezTo>
                <a:cubicBezTo>
                  <a:pt x="f196" y="f197"/>
                  <a:pt x="f138" y="f198"/>
                  <a:pt x="f190" y="f199"/>
                </a:cubicBezTo>
                <a:cubicBezTo>
                  <a:pt x="f200" y="f201"/>
                  <a:pt x="f202" y="f203"/>
                  <a:pt x="f204" y="f205"/>
                </a:cubicBezTo>
                <a:cubicBezTo>
                  <a:pt x="f206" y="f207"/>
                  <a:pt x="f208" y="f209"/>
                  <a:pt x="f152" y="f210"/>
                </a:cubicBezTo>
                <a:cubicBezTo>
                  <a:pt x="f211" y="f212"/>
                  <a:pt x="f213" y="f214"/>
                  <a:pt x="f166" y="f215"/>
                </a:cubicBezTo>
                <a:cubicBezTo>
                  <a:pt x="f216" y="f217"/>
                  <a:pt x="f218" y="f219"/>
                  <a:pt x="f157" y="f220"/>
                </a:cubicBezTo>
                <a:cubicBezTo>
                  <a:pt x="f159" y="f221"/>
                  <a:pt x="f161" y="f222"/>
                  <a:pt x="f152" y="f223"/>
                </a:cubicBezTo>
                <a:cubicBezTo>
                  <a:pt x="f224" y="f225"/>
                  <a:pt x="f226" y="f227"/>
                  <a:pt x="f148" y="f225"/>
                </a:cubicBezTo>
                <a:cubicBezTo>
                  <a:pt x="f228" y="f229"/>
                  <a:pt x="f230" y="f231"/>
                  <a:pt x="f232" y="f233"/>
                </a:cubicBezTo>
                <a:cubicBezTo>
                  <a:pt x="f234" y="f235"/>
                  <a:pt x="f204" y="f236"/>
                  <a:pt x="f204" y="f236"/>
                </a:cubicBezTo>
                <a:cubicBezTo>
                  <a:pt x="f208" y="f237"/>
                  <a:pt x="f238" y="f239"/>
                  <a:pt x="f232" y="f240"/>
                </a:cubicBezTo>
                <a:cubicBezTo>
                  <a:pt x="f234" y="f241"/>
                  <a:pt x="f242" y="f243"/>
                  <a:pt x="f148" y="f244"/>
                </a:cubicBezTo>
                <a:cubicBezTo>
                  <a:pt x="f245" y="f246"/>
                  <a:pt x="f247" y="f248"/>
                  <a:pt x="f194" y="f249"/>
                </a:cubicBezTo>
                <a:cubicBezTo>
                  <a:pt x="f250" y="f251"/>
                  <a:pt x="f180" y="f252"/>
                  <a:pt x="f180" y="f252"/>
                </a:cubicBezTo>
                <a:cubicBezTo>
                  <a:pt x="f253" y="f254"/>
                  <a:pt x="f185" y="f255"/>
                  <a:pt x="f170" y="f256"/>
                </a:cubicBezTo>
                <a:cubicBezTo>
                  <a:pt x="f257" y="f258"/>
                  <a:pt x="f196" y="f259"/>
                  <a:pt x="f260" y="f261"/>
                </a:cubicBezTo>
                <a:cubicBezTo>
                  <a:pt x="f262" y="f263"/>
                  <a:pt x="f264" y="f265"/>
                  <a:pt x="f148" y="f266"/>
                </a:cubicBezTo>
                <a:cubicBezTo>
                  <a:pt x="f267" y="f268"/>
                  <a:pt x="f269" y="f270"/>
                  <a:pt x="f232" y="f271"/>
                </a:cubicBezTo>
                <a:cubicBezTo>
                  <a:pt x="f272" y="f273"/>
                  <a:pt x="f260" y="f274"/>
                  <a:pt x="f194" y="f275"/>
                </a:cubicBezTo>
                <a:cubicBezTo>
                  <a:pt x="f250" y="f276"/>
                  <a:pt x="f190" y="f277"/>
                  <a:pt x="f188" y="f278"/>
                </a:cubicBezTo>
                <a:cubicBezTo>
                  <a:pt x="f279" y="f280"/>
                  <a:pt x="f281" y="f282"/>
                  <a:pt x="f283" y="f284"/>
                </a:cubicBezTo>
                <a:cubicBezTo>
                  <a:pt x="f285" y="f286"/>
                  <a:pt x="f124" y="f287"/>
                  <a:pt x="f19" y="f288"/>
                </a:cubicBezTo>
                <a:cubicBezTo>
                  <a:pt x="f289" y="f290"/>
                  <a:pt x="f291" y="f292"/>
                  <a:pt x="f180" y="f293"/>
                </a:cubicBezTo>
                <a:cubicBezTo>
                  <a:pt x="f294" y="f295"/>
                  <a:pt x="f170" y="f296"/>
                  <a:pt x="f170" y="f296"/>
                </a:cubicBezTo>
                <a:cubicBezTo>
                  <a:pt x="f138" y="f297"/>
                  <a:pt x="f298" y="f299"/>
                  <a:pt x="f180" y="f300"/>
                </a:cubicBezTo>
                <a:cubicBezTo>
                  <a:pt x="f301" y="f302"/>
                  <a:pt x="f303" y="f304"/>
                  <a:pt x="f305" y="f306"/>
                </a:cubicBezTo>
                <a:cubicBezTo>
                  <a:pt x="f289" y="f307"/>
                  <a:pt x="f37" y="f308"/>
                  <a:pt x="f13" y="f309"/>
                </a:cubicBezTo>
                <a:cubicBezTo>
                  <a:pt x="f310" y="f8"/>
                  <a:pt x="f57" y="f311"/>
                  <a:pt x="f35" y="f311"/>
                </a:cubicBezTo>
              </a:path>
            </a:pathLst>
          </a:custGeom>
          <a:noFill/>
          <a:ln w="76196">
            <a:solidFill>
              <a:srgbClr val="FFFFFF"/>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Tree>
  </p:cSld>
  <p:clrMapOvr>
    <a:masterClrMapping/>
  </p:clrMapOvr>
  <p:transition advTm="5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DBBEB5-A8E8-4F90-BF7C-85A9EFCA38AD}"/>
              </a:ext>
            </a:extLst>
          </p:cNvPr>
          <p:cNvSpPr txBox="1">
            <a:spLocks noGrp="1"/>
          </p:cNvSpPr>
          <p:nvPr>
            <p:ph type="title" idx="4294967295"/>
          </p:nvPr>
        </p:nvSpPr>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charset="0"/>
                <a:ea typeface="SimSun" charset="0"/>
                <a:cs typeface="SimSun" charset="0"/>
              </a:rPr>
              <a:t>但是我们拥有对方</a:t>
            </a:r>
            <a:r>
              <a:rPr altLang="ja-JP">
                <a:effectLst>
                  <a:outerShdw blurRad="38100" dist="38100" dir="2700000" algn="tl">
                    <a:srgbClr val="EEECE1"/>
                  </a:outerShdw>
                </a:effectLst>
                <a:latin typeface="Arial" charset="0"/>
                <a:ea typeface="SimSun" charset="0"/>
                <a:cs typeface="SimSun" charset="0"/>
              </a:rPr>
              <a:t>…</a:t>
            </a:r>
            <a:endParaRPr>
              <a:effectLst>
                <a:outerShdw blurRad="38100" dist="38100" dir="2700000" algn="tl">
                  <a:srgbClr val="EEECE1"/>
                </a:outerShdw>
              </a:effectLst>
              <a:latin typeface="Arial" charset="0"/>
              <a:ea typeface="SimSun" charset="0"/>
              <a:cs typeface="SimSun" charset="0"/>
            </a:endParaRPr>
          </a:p>
        </p:txBody>
      </p:sp>
      <p:pic>
        <p:nvPicPr>
          <p:cNvPr id="3" name="Picture 3" descr="Griffith 4 (1960s)">
            <a:extLst>
              <a:ext uri="{FF2B5EF4-FFF2-40B4-BE49-F238E27FC236}">
                <a16:creationId xmlns:a16="http://schemas.microsoft.com/office/drawing/2014/main" id="{518022D0-C55B-44C9-8BBC-05FD5E8C5F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3248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Griffith 4 (1960s)">
            <a:extLst>
              <a:ext uri="{FF2B5EF4-FFF2-40B4-BE49-F238E27FC236}">
                <a16:creationId xmlns:a16="http://schemas.microsoft.com/office/drawing/2014/main" id="{E2422A2E-821C-4A8C-B5B6-35D3983C89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447800"/>
            <a:ext cx="21336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Griffith 4 (1960s)">
            <a:extLst>
              <a:ext uri="{FF2B5EF4-FFF2-40B4-BE49-F238E27FC236}">
                <a16:creationId xmlns:a16="http://schemas.microsoft.com/office/drawing/2014/main" id="{F974521D-B8BE-4077-8913-B42C506346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133600"/>
            <a:ext cx="3340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ill &amp; Me &amp; Kath">
            <a:extLst>
              <a:ext uri="{FF2B5EF4-FFF2-40B4-BE49-F238E27FC236}">
                <a16:creationId xmlns:a16="http://schemas.microsoft.com/office/drawing/2014/main" id="{F9AEFB29-EC1C-4426-AAFC-41FDA42CB3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886200"/>
            <a:ext cx="2895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 presetClass="entr" presetSubtype="4"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1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1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15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826" name="Picture 2" descr="Kids &amp; Mom 19720001">
            <a:extLst>
              <a:ext uri="{FF2B5EF4-FFF2-40B4-BE49-F238E27FC236}">
                <a16:creationId xmlns:a16="http://schemas.microsoft.com/office/drawing/2014/main" id="{E74D3B16-B204-4A42-A0DF-09F253080D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163"/>
            <a:ext cx="9220200" cy="842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4B390EAD-756F-43DF-AB10-A14D62E6ED52}"/>
              </a:ext>
            </a:extLst>
          </p:cNvPr>
          <p:cNvSpPr txBox="1">
            <a:spLocks noGrp="1"/>
          </p:cNvSpPr>
          <p:nvPr>
            <p:ph type="title" idx="4294967295"/>
          </p:nvPr>
        </p:nvSpPr>
        <p:spPr>
          <a:xfrm>
            <a:off x="457200" y="3175"/>
            <a:ext cx="8229600" cy="1139825"/>
          </a:xfrm>
        </p:spPr>
        <p:txBody>
          <a:bodyPr/>
          <a:lstStyle/>
          <a:p>
            <a:pPr hangingPunct="1">
              <a:defRPr/>
            </a:pPr>
            <a:r>
              <a:rPr lang="zh-CN" altLang="en-US">
                <a:ea typeface="SimSun" charset="0"/>
                <a:cs typeface="SimSun" charset="0"/>
              </a:rPr>
              <a:t>一家五口</a:t>
            </a:r>
            <a:r>
              <a:rPr lang="en-US" altLang="ja-JP">
                <a:ea typeface="ＭＳ Ｐゴシック" charset="0"/>
                <a:cs typeface="ＭＳ Ｐゴシック" charset="0"/>
              </a:rPr>
              <a:t>(1972)</a:t>
            </a:r>
            <a:endParaRPr lang="en-US">
              <a:ea typeface="ＭＳ Ｐゴシック" charset="0"/>
              <a:cs typeface="ＭＳ Ｐゴシック" charset="0"/>
            </a:endParaRPr>
          </a:p>
        </p:txBody>
      </p:sp>
      <p:pic>
        <p:nvPicPr>
          <p:cNvPr id="4" name="Picture 4" descr="Dad &amp; Jeanne">
            <a:extLst>
              <a:ext uri="{FF2B5EF4-FFF2-40B4-BE49-F238E27FC236}">
                <a16:creationId xmlns:a16="http://schemas.microsoft.com/office/drawing/2014/main" id="{DB7650AE-F8A3-4181-89D4-E07F36F996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886200"/>
            <a:ext cx="3124200" cy="2971800"/>
          </a:xfrm>
          <a:prstGeom prst="rect">
            <a:avLst/>
          </a:prstGeom>
          <a:noFill/>
          <a:ln w="76196">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8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4" presetClass="entr" presetSubtype="16"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519CFAB-0793-404F-B0B6-18CC87377845}"/>
              </a:ext>
            </a:extLst>
          </p:cNvPr>
          <p:cNvSpPr txBox="1">
            <a:spLocks noGrp="1"/>
          </p:cNvSpPr>
          <p:nvPr>
            <p:ph type="title" idx="4294967295"/>
          </p:nvPr>
        </p:nvSpPr>
        <p:spPr/>
        <p:txBody>
          <a:bodyPr numCol="1">
            <a:prstTxWarp prst="textNoShape">
              <a:avLst/>
            </a:prstTxWarp>
          </a:bodyPr>
          <a:lstStyle/>
          <a:p>
            <a:pPr eaLnBrk="1" hangingPunct="1">
              <a:defRPr/>
            </a:pPr>
            <a:r>
              <a:rPr>
                <a:effectLst>
                  <a:outerShdw blurRad="38100" dist="38100" dir="2700000" algn="tl">
                    <a:srgbClr val="EEECE1"/>
                  </a:outerShdw>
                </a:effectLst>
                <a:latin typeface="Arial" charset="0"/>
              </a:rPr>
              <a:t>School Pictures</a:t>
            </a:r>
          </a:p>
        </p:txBody>
      </p:sp>
      <p:pic>
        <p:nvPicPr>
          <p:cNvPr id="3" name="Picture 3" descr="School Pics 62-76">
            <a:extLst>
              <a:ext uri="{FF2B5EF4-FFF2-40B4-BE49-F238E27FC236}">
                <a16:creationId xmlns:a16="http://schemas.microsoft.com/office/drawing/2014/main" id="{9A09AE36-D225-4FBA-8820-3B19153A74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11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School Pics 62-760001">
            <a:extLst>
              <a:ext uri="{FF2B5EF4-FFF2-40B4-BE49-F238E27FC236}">
                <a16:creationId xmlns:a16="http://schemas.microsoft.com/office/drawing/2014/main" id="{93FE5764-B00F-4A74-92FC-DAAC604F82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0"/>
            <a:ext cx="2530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F5BE3F2-7AE9-47B6-A4CB-6C9945977A07}"/>
              </a:ext>
            </a:extLst>
          </p:cNvPr>
          <p:cNvSpPr txBox="1">
            <a:spLocks noGrp="1"/>
          </p:cNvSpPr>
          <p:nvPr>
            <p:ph type="body" idx="4294967295"/>
          </p:nvPr>
        </p:nvSpPr>
        <p:spPr>
          <a:xfrm>
            <a:off x="-76200" y="2819400"/>
            <a:ext cx="2590800" cy="533400"/>
          </a:xfrm>
        </p:spPr>
        <p:txBody>
          <a:bodyPr anchorCtr="1"/>
          <a:lstStyle/>
          <a:p>
            <a:pPr algn="ctr" eaLnBrk="1" hangingPunct="1">
              <a:lnSpc>
                <a:spcPct val="90000"/>
              </a:lnSpc>
              <a:spcBef>
                <a:spcPts val="700"/>
              </a:spcBef>
              <a:buFont typeface="Wingdings" panose="05000000000000000000" pitchFamily="2" charset="2"/>
              <a:buNone/>
              <a:defRPr/>
            </a:pPr>
            <a:r>
              <a:rPr lang="zh-CN" altLang="en-US" sz="2800" b="1">
                <a:effectLst>
                  <a:outerShdw blurRad="38100" dist="38100" dir="2700000" algn="tl">
                    <a:srgbClr val="EEECE1"/>
                  </a:outerShdw>
                </a:effectLst>
                <a:latin typeface="Arial" pitchFamily="34" charset="0"/>
                <a:ea typeface="SimSun" pitchFamily="2" charset="-122"/>
              </a:rPr>
              <a:t>幼稚园</a:t>
            </a:r>
          </a:p>
        </p:txBody>
      </p:sp>
      <p:pic>
        <p:nvPicPr>
          <p:cNvPr id="6" name="Picture 6" descr="School Pics 62-76">
            <a:extLst>
              <a:ext uri="{FF2B5EF4-FFF2-40B4-BE49-F238E27FC236}">
                <a16:creationId xmlns:a16="http://schemas.microsoft.com/office/drawing/2014/main" id="{AD1471FB-3297-4A08-9E44-1AEF57A597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0"/>
            <a:ext cx="254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F2DA80F1-050B-4208-A208-A5C5E03F9753}"/>
              </a:ext>
            </a:extLst>
          </p:cNvPr>
          <p:cNvSpPr/>
          <p:nvPr/>
        </p:nvSpPr>
        <p:spPr>
          <a:xfrm>
            <a:off x="2362200" y="2819400"/>
            <a:ext cx="2133600" cy="4572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ts val="700"/>
              </a:spcBef>
              <a:defRPr/>
            </a:pPr>
            <a:r>
              <a:rPr lang="zh-CN" altLang="en-US" sz="2800" b="1">
                <a:solidFill>
                  <a:srgbClr val="FFFFFF"/>
                </a:solidFill>
                <a:effectLst>
                  <a:outerShdw blurRad="38100" dist="38100" dir="2700000" algn="tl">
                    <a:srgbClr val="EEECE1"/>
                  </a:outerShdw>
                </a:effectLst>
                <a:ea typeface="SimSun" pitchFamily="2" charset="-122"/>
              </a:rPr>
              <a:t>一年级</a:t>
            </a:r>
          </a:p>
        </p:txBody>
      </p:sp>
      <p:sp>
        <p:nvSpPr>
          <p:cNvPr id="8" name="Rectangle 8">
            <a:extLst>
              <a:ext uri="{FF2B5EF4-FFF2-40B4-BE49-F238E27FC236}">
                <a16:creationId xmlns:a16="http://schemas.microsoft.com/office/drawing/2014/main" id="{11A4A0BB-4039-4833-92E7-2BF11E089F82}"/>
              </a:ext>
            </a:extLst>
          </p:cNvPr>
          <p:cNvSpPr/>
          <p:nvPr/>
        </p:nvSpPr>
        <p:spPr>
          <a:xfrm>
            <a:off x="4953000" y="2819400"/>
            <a:ext cx="2133600" cy="4572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ts val="700"/>
              </a:spcBef>
              <a:defRPr/>
            </a:pPr>
            <a:r>
              <a:rPr lang="zh-CN" altLang="en-US" sz="2800" b="1">
                <a:solidFill>
                  <a:srgbClr val="FFFFFF"/>
                </a:solidFill>
                <a:effectLst>
                  <a:outerShdw blurRad="38100" dist="38100" dir="2700000" algn="tl">
                    <a:srgbClr val="EEECE1"/>
                  </a:outerShdw>
                </a:effectLst>
                <a:ea typeface="SimSun" pitchFamily="2" charset="-122"/>
              </a:rPr>
              <a:t>二年级</a:t>
            </a:r>
          </a:p>
        </p:txBody>
      </p:sp>
      <p:pic>
        <p:nvPicPr>
          <p:cNvPr id="9" name="Picture 9" descr="School Pics 62-760002">
            <a:extLst>
              <a:ext uri="{FF2B5EF4-FFF2-40B4-BE49-F238E27FC236}">
                <a16:creationId xmlns:a16="http://schemas.microsoft.com/office/drawing/2014/main" id="{EC55A1BC-B3C0-47C4-9808-F69B81AC3F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2232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School Pics 62-760002">
            <a:extLst>
              <a:ext uri="{FF2B5EF4-FFF2-40B4-BE49-F238E27FC236}">
                <a16:creationId xmlns:a16="http://schemas.microsoft.com/office/drawing/2014/main" id="{F894C8FF-C4BF-4A0D-8B05-8DE37442EF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3429000"/>
            <a:ext cx="2486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School Pics 62-760002">
            <a:extLst>
              <a:ext uri="{FF2B5EF4-FFF2-40B4-BE49-F238E27FC236}">
                <a16:creationId xmlns:a16="http://schemas.microsoft.com/office/drawing/2014/main" id="{11A9E3FF-6BD4-41B3-BB0D-6879E9866DB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429000"/>
            <a:ext cx="2689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
            <a:extLst>
              <a:ext uri="{FF2B5EF4-FFF2-40B4-BE49-F238E27FC236}">
                <a16:creationId xmlns:a16="http://schemas.microsoft.com/office/drawing/2014/main" id="{D559BF15-CF7C-4FA4-929F-967F177561B7}"/>
              </a:ext>
            </a:extLst>
          </p:cNvPr>
          <p:cNvSpPr/>
          <p:nvPr/>
        </p:nvSpPr>
        <p:spPr>
          <a:xfrm>
            <a:off x="76200" y="6400800"/>
            <a:ext cx="2133600" cy="4572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ts val="700"/>
              </a:spcBef>
              <a:defRPr/>
            </a:pPr>
            <a:r>
              <a:rPr lang="zh-CN" altLang="en-US" sz="2800" b="1">
                <a:solidFill>
                  <a:srgbClr val="FFFFFF"/>
                </a:solidFill>
                <a:effectLst>
                  <a:outerShdw blurRad="38100" dist="38100" dir="2700000" algn="tl">
                    <a:srgbClr val="EEECE1"/>
                  </a:outerShdw>
                </a:effectLst>
                <a:ea typeface="SimSun" pitchFamily="2" charset="-122"/>
              </a:rPr>
              <a:t>三年级</a:t>
            </a:r>
          </a:p>
        </p:txBody>
      </p:sp>
      <p:sp>
        <p:nvSpPr>
          <p:cNvPr id="13" name="Rectangle 13">
            <a:extLst>
              <a:ext uri="{FF2B5EF4-FFF2-40B4-BE49-F238E27FC236}">
                <a16:creationId xmlns:a16="http://schemas.microsoft.com/office/drawing/2014/main" id="{765C96D5-3479-4993-8457-1E452C230592}"/>
              </a:ext>
            </a:extLst>
          </p:cNvPr>
          <p:cNvSpPr/>
          <p:nvPr/>
        </p:nvSpPr>
        <p:spPr>
          <a:xfrm>
            <a:off x="2438400" y="6400800"/>
            <a:ext cx="2133600" cy="4572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ts val="700"/>
              </a:spcBef>
              <a:defRPr/>
            </a:pPr>
            <a:r>
              <a:rPr lang="zh-CN" altLang="en-US" sz="2800" b="1">
                <a:solidFill>
                  <a:srgbClr val="FFFFFF"/>
                </a:solidFill>
                <a:effectLst>
                  <a:outerShdw blurRad="38100" dist="38100" dir="2700000" algn="tl">
                    <a:srgbClr val="EEECE1"/>
                  </a:outerShdw>
                </a:effectLst>
                <a:ea typeface="SimSun" pitchFamily="2" charset="-122"/>
              </a:rPr>
              <a:t>四年级</a:t>
            </a:r>
          </a:p>
        </p:txBody>
      </p:sp>
      <p:sp>
        <p:nvSpPr>
          <p:cNvPr id="14" name="Rectangle 14">
            <a:extLst>
              <a:ext uri="{FF2B5EF4-FFF2-40B4-BE49-F238E27FC236}">
                <a16:creationId xmlns:a16="http://schemas.microsoft.com/office/drawing/2014/main" id="{82022304-03BA-4AF9-B974-AD4C2DDBFC30}"/>
              </a:ext>
            </a:extLst>
          </p:cNvPr>
          <p:cNvSpPr/>
          <p:nvPr/>
        </p:nvSpPr>
        <p:spPr>
          <a:xfrm>
            <a:off x="5029200" y="6400800"/>
            <a:ext cx="2133600" cy="4572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ts val="700"/>
              </a:spcBef>
              <a:defRPr/>
            </a:pPr>
            <a:r>
              <a:rPr lang="zh-CN" altLang="en-US" sz="2800" b="1">
                <a:solidFill>
                  <a:srgbClr val="FFFFFF"/>
                </a:solidFill>
                <a:effectLst>
                  <a:outerShdw blurRad="38100" dist="38100" dir="2700000" algn="tl">
                    <a:srgbClr val="EEECE1"/>
                  </a:outerShdw>
                </a:effectLst>
                <a:ea typeface="SimSun" pitchFamily="2" charset="-122"/>
              </a:rPr>
              <a:t>五年级</a:t>
            </a:r>
          </a:p>
        </p:txBody>
      </p:sp>
    </p:spTree>
  </p:cSld>
  <p:clrMapOvr>
    <a:masterClrMapping/>
  </p:clrMapOvr>
  <p:transition advTm="12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0"/>
                                          </p:val>
                                        </p:tav>
                                        <p:tav tm="100000">
                                          <p:val>
                                            <p:strVal val="#ppt_h"/>
                                          </p:val>
                                        </p:tav>
                                      </p:tavLst>
                                    </p:anim>
                                    <p:anim calcmode="lin" valueType="num">
                                      <p:cBhvr>
                                        <p:cTn id="9" dur="1000" fill="hold"/>
                                        <p:tgtEl>
                                          <p:spTgt spid="5">
                                            <p:txEl>
                                              <p:pRg st="0" end="0"/>
                                            </p:txEl>
                                          </p:spTgt>
                                        </p:tgtEl>
                                        <p:attrNameLst>
                                          <p:attrName>ppt_x</p:attrName>
                                        </p:attrNameLst>
                                      </p:cBhvr>
                                      <p:tavLst>
                                        <p:tav tm="0" fmla="#ppt_x+(cos(-2*pi*(1-$))*-#ppt_x-sin(-2*pi*(1-$))*(1-#ppt_y))*(1-$)">
                                          <p:val>
                                            <p:strVal val="0"/>
                                          </p:val>
                                        </p:tav>
                                        <p:tav tm="100000">
                                          <p:val>
                                            <p:strVal val="1"/>
                                          </p:val>
                                        </p:tav>
                                      </p:tavLst>
                                    </p:anim>
                                    <p:anim calcmode="lin" valueType="num">
                                      <p:cBhvr>
                                        <p:cTn id="10" dur="1000" fill="hold"/>
                                        <p:tgtEl>
                                          <p:spTgt spid="5">
                                            <p:txEl>
                                              <p:pRg st="0" end="0"/>
                                            </p:txEl>
                                          </p:spTgt>
                                        </p:tgtEl>
                                        <p:attrNameLst>
                                          <p:attrName>ppt_y</p:attrName>
                                        </p:attrNameLst>
                                      </p:cBhvr>
                                      <p:tavLst>
                                        <p:tav tm="0" fmla="#ppt_y+(sin(-2*pi*(1-$))*-#ppt_x+cos(-2*pi*(1-$))*(1-#ppt_y))*(1-$)">
                                          <p:val>
                                            <p:strVal val="0"/>
                                          </p:val>
                                        </p:tav>
                                        <p:tav tm="100000">
                                          <p:val>
                                            <p:str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0"/>
                                          </p:val>
                                        </p:tav>
                                        <p:tav tm="100000">
                                          <p:val>
                                            <p:strVal val="#ppt_w"/>
                                          </p:val>
                                        </p:tav>
                                      </p:tavLst>
                                    </p:anim>
                                    <p:anim calcmode="lin" valueType="num">
                                      <p:cBhvr>
                                        <p:cTn id="14" dur="1000" fill="hold"/>
                                        <p:tgtEl>
                                          <p:spTgt spid="3"/>
                                        </p:tgtEl>
                                        <p:attrNameLst>
                                          <p:attrName>ppt_h</p:attrName>
                                        </p:attrNameLst>
                                      </p:cBhvr>
                                      <p:tavLst>
                                        <p:tav tm="0">
                                          <p:val>
                                            <p:str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strVal val="0"/>
                                          </p:val>
                                        </p:tav>
                                        <p:tav tm="100000">
                                          <p:val>
                                            <p:strVal val="1"/>
                                          </p:val>
                                        </p:tav>
                                      </p:tavLst>
                                    </p:anim>
                                    <p:anim calcmode="lin" valueType="num">
                                      <p:cBhvr>
                                        <p:cTn id="16" dur="1000" fill="hold"/>
                                        <p:tgtEl>
                                          <p:spTgt spid="3"/>
                                        </p:tgtEl>
                                        <p:attrNameLst>
                                          <p:attrName>ppt_y</p:attrName>
                                        </p:attrNameLst>
                                      </p:cBhvr>
                                      <p:tavLst>
                                        <p:tav tm="0" fmla="#ppt_y+(sin(-2*pi*(1-$))*-#ppt_x+cos(-2*pi*(1-$))*(1-#ppt_y))*(1-$)">
                                          <p:val>
                                            <p:strVal val="0"/>
                                          </p:val>
                                        </p:tav>
                                        <p:tav tm="100000">
                                          <p:val>
                                            <p:str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0"/>
                                          </p:val>
                                        </p:tav>
                                        <p:tav tm="100000">
                                          <p:val>
                                            <p:strVal val="#ppt_w"/>
                                          </p:val>
                                        </p:tav>
                                      </p:tavLst>
                                    </p:anim>
                                    <p:anim calcmode="lin" valueType="num">
                                      <p:cBhvr>
                                        <p:cTn id="21" dur="1000" fill="hold"/>
                                        <p:tgtEl>
                                          <p:spTgt spid="7"/>
                                        </p:tgtEl>
                                        <p:attrNameLst>
                                          <p:attrName>ppt_h</p:attrName>
                                        </p:attrNameLst>
                                      </p:cBhvr>
                                      <p:tavLst>
                                        <p:tav tm="0">
                                          <p:val>
                                            <p:strVal val="0"/>
                                          </p:val>
                                        </p:tav>
                                        <p:tav tm="100000">
                                          <p:val>
                                            <p:strVal val="#ppt_h"/>
                                          </p:val>
                                        </p:tav>
                                      </p:tavLst>
                                    </p:anim>
                                    <p:anim calcmode="lin" valueType="num">
                                      <p:cBhvr>
                                        <p:cTn id="22" dur="1000" fill="hold"/>
                                        <p:tgtEl>
                                          <p:spTgt spid="7"/>
                                        </p:tgtEl>
                                        <p:attrNameLst>
                                          <p:attrName>ppt_x</p:attrName>
                                        </p:attrNameLst>
                                      </p:cBhvr>
                                      <p:tavLst>
                                        <p:tav tm="0" fmla="#ppt_x+(cos(-2*pi*(1-$))*-#ppt_x-sin(-2*pi*(1-$))*(1-#ppt_y))*(1-$)">
                                          <p:val>
                                            <p:strVal val="0"/>
                                          </p:val>
                                        </p:tav>
                                        <p:tav tm="100000">
                                          <p:val>
                                            <p:strVal val="1"/>
                                          </p:val>
                                        </p:tav>
                                      </p:tavLst>
                                    </p:anim>
                                    <p:anim calcmode="lin" valueType="num">
                                      <p:cBhvr>
                                        <p:cTn id="23" dur="1000" fill="hold"/>
                                        <p:tgtEl>
                                          <p:spTgt spid="7"/>
                                        </p:tgtEl>
                                        <p:attrNameLst>
                                          <p:attrName>ppt_y</p:attrName>
                                        </p:attrNameLst>
                                      </p:cBhvr>
                                      <p:tavLst>
                                        <p:tav tm="0" fmla="#ppt_y+(sin(-2*pi*(1-$))*-#ppt_x+cos(-2*pi*(1-$))*(1-#ppt_y))*(1-$)">
                                          <p:val>
                                            <p:strVal val="0"/>
                                          </p:val>
                                        </p:tav>
                                        <p:tav tm="100000">
                                          <p:val>
                                            <p:str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0"/>
                                          </p:val>
                                        </p:tav>
                                        <p:tav tm="100000">
                                          <p:val>
                                            <p:strVal val="#ppt_w"/>
                                          </p:val>
                                        </p:tav>
                                      </p:tavLst>
                                    </p:anim>
                                    <p:anim calcmode="lin" valueType="num">
                                      <p:cBhvr>
                                        <p:cTn id="27" dur="1000" fill="hold"/>
                                        <p:tgtEl>
                                          <p:spTgt spid="4"/>
                                        </p:tgtEl>
                                        <p:attrNameLst>
                                          <p:attrName>ppt_h</p:attrName>
                                        </p:attrNameLst>
                                      </p:cBhvr>
                                      <p:tavLst>
                                        <p:tav tm="0">
                                          <p:val>
                                            <p:strVal val="0"/>
                                          </p:val>
                                        </p:tav>
                                        <p:tav tm="100000">
                                          <p:val>
                                            <p:strVal val="#ppt_h"/>
                                          </p:val>
                                        </p:tav>
                                      </p:tavLst>
                                    </p:anim>
                                    <p:anim calcmode="lin" valueType="num">
                                      <p:cBhvr>
                                        <p:cTn id="28" dur="1000" fill="hold"/>
                                        <p:tgtEl>
                                          <p:spTgt spid="4"/>
                                        </p:tgtEl>
                                        <p:attrNameLst>
                                          <p:attrName>ppt_x</p:attrName>
                                        </p:attrNameLst>
                                      </p:cBhvr>
                                      <p:tavLst>
                                        <p:tav tm="0" fmla="#ppt_x+(cos(-2*pi*(1-$))*-#ppt_x-sin(-2*pi*(1-$))*(1-#ppt_y))*(1-$)">
                                          <p:val>
                                            <p:strVal val="0"/>
                                          </p:val>
                                        </p:tav>
                                        <p:tav tm="100000">
                                          <p:val>
                                            <p:strVal val="1"/>
                                          </p:val>
                                        </p:tav>
                                      </p:tavLst>
                                    </p:anim>
                                    <p:anim calcmode="lin" valueType="num">
                                      <p:cBhvr>
                                        <p:cTn id="29" dur="1000" fill="hold"/>
                                        <p:tgtEl>
                                          <p:spTgt spid="4"/>
                                        </p:tgtEl>
                                        <p:attrNameLst>
                                          <p:attrName>ppt_y</p:attrName>
                                        </p:attrNameLst>
                                      </p:cBhvr>
                                      <p:tavLst>
                                        <p:tav tm="0" fmla="#ppt_y+(sin(-2*pi*(1-$))*-#ppt_x+cos(-2*pi*(1-$))*(1-#ppt_y))*(1-$)">
                                          <p:val>
                                            <p:strVal val="0"/>
                                          </p:val>
                                        </p:tav>
                                        <p:tav tm="100000">
                                          <p:val>
                                            <p:strVal val="1"/>
                                          </p:val>
                                        </p:tav>
                                      </p:tavLst>
                                    </p:anim>
                                  </p:childTnLst>
                                </p:cTn>
                              </p:par>
                            </p:childTnLst>
                          </p:cTn>
                        </p:par>
                        <p:par>
                          <p:cTn id="30" fill="hold" nodeType="afterGroup">
                            <p:stCondLst>
                              <p:cond delay="2000"/>
                            </p:stCondLst>
                            <p:childTnLst>
                              <p:par>
                                <p:cTn id="31" presetID="15"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0"/>
                                          </p:val>
                                        </p:tav>
                                        <p:tav tm="100000">
                                          <p:val>
                                            <p:strVal val="#ppt_w"/>
                                          </p:val>
                                        </p:tav>
                                      </p:tavLst>
                                    </p:anim>
                                    <p:anim calcmode="lin" valueType="num">
                                      <p:cBhvr>
                                        <p:cTn id="34" dur="1000" fill="hold"/>
                                        <p:tgtEl>
                                          <p:spTgt spid="8"/>
                                        </p:tgtEl>
                                        <p:attrNameLst>
                                          <p:attrName>ppt_h</p:attrName>
                                        </p:attrNameLst>
                                      </p:cBhvr>
                                      <p:tavLst>
                                        <p:tav tm="0">
                                          <p:val>
                                            <p:strVal val="0"/>
                                          </p:val>
                                        </p:tav>
                                        <p:tav tm="100000">
                                          <p:val>
                                            <p:strVal val="#ppt_h"/>
                                          </p:val>
                                        </p:tav>
                                      </p:tavLst>
                                    </p:anim>
                                    <p:anim calcmode="lin" valueType="num">
                                      <p:cBhvr>
                                        <p:cTn id="35" dur="1000" fill="hold"/>
                                        <p:tgtEl>
                                          <p:spTgt spid="8"/>
                                        </p:tgtEl>
                                        <p:attrNameLst>
                                          <p:attrName>ppt_x</p:attrName>
                                        </p:attrNameLst>
                                      </p:cBhvr>
                                      <p:tavLst>
                                        <p:tav tm="0" fmla="#ppt_x+(cos(-2*pi*(1-$))*-#ppt_x-sin(-2*pi*(1-$))*(1-#ppt_y))*(1-$)">
                                          <p:val>
                                            <p:strVal val="0"/>
                                          </p:val>
                                        </p:tav>
                                        <p:tav tm="100000">
                                          <p:val>
                                            <p:strVal val="1"/>
                                          </p:val>
                                        </p:tav>
                                      </p:tavLst>
                                    </p:anim>
                                    <p:anim calcmode="lin" valueType="num">
                                      <p:cBhvr>
                                        <p:cTn id="36" dur="1000" fill="hold"/>
                                        <p:tgtEl>
                                          <p:spTgt spid="8"/>
                                        </p:tgtEl>
                                        <p:attrNameLst>
                                          <p:attrName>ppt_y</p:attrName>
                                        </p:attrNameLst>
                                      </p:cBhvr>
                                      <p:tavLst>
                                        <p:tav tm="0" fmla="#ppt_y+(sin(-2*pi*(1-$))*-#ppt_x+cos(-2*pi*(1-$))*(1-#ppt_y))*(1-$)">
                                          <p:val>
                                            <p:strVal val="0"/>
                                          </p:val>
                                        </p:tav>
                                        <p:tav tm="100000">
                                          <p:val>
                                            <p:str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strVal val="0"/>
                                          </p:val>
                                        </p:tav>
                                        <p:tav tm="100000">
                                          <p:val>
                                            <p:strVal val="#ppt_w"/>
                                          </p:val>
                                        </p:tav>
                                      </p:tavLst>
                                    </p:anim>
                                    <p:anim calcmode="lin" valueType="num">
                                      <p:cBhvr>
                                        <p:cTn id="40" dur="1000" fill="hold"/>
                                        <p:tgtEl>
                                          <p:spTgt spid="6"/>
                                        </p:tgtEl>
                                        <p:attrNameLst>
                                          <p:attrName>ppt_h</p:attrName>
                                        </p:attrNameLst>
                                      </p:cBhvr>
                                      <p:tavLst>
                                        <p:tav tm="0">
                                          <p:val>
                                            <p:str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strVal val="0"/>
                                          </p:val>
                                        </p:tav>
                                        <p:tav tm="100000">
                                          <p:val>
                                            <p:strVal val="1"/>
                                          </p:val>
                                        </p:tav>
                                      </p:tavLst>
                                    </p:anim>
                                    <p:anim calcmode="lin" valueType="num">
                                      <p:cBhvr>
                                        <p:cTn id="42" dur="1000" fill="hold"/>
                                        <p:tgtEl>
                                          <p:spTgt spid="6"/>
                                        </p:tgtEl>
                                        <p:attrNameLst>
                                          <p:attrName>ppt_y</p:attrName>
                                        </p:attrNameLst>
                                      </p:cBhvr>
                                      <p:tavLst>
                                        <p:tav tm="0" fmla="#ppt_y+(sin(-2*pi*(1-$))*-#ppt_x+cos(-2*pi*(1-$))*(1-#ppt_y))*(1-$)">
                                          <p:val>
                                            <p:strVal val="0"/>
                                          </p:val>
                                        </p:tav>
                                        <p:tav tm="100000">
                                          <p:val>
                                            <p:strVal val="1"/>
                                          </p:val>
                                        </p:tav>
                                      </p:tavLst>
                                    </p:anim>
                                  </p:childTnLst>
                                </p:cTn>
                              </p:par>
                            </p:childTnLst>
                          </p:cTn>
                        </p:par>
                        <p:par>
                          <p:cTn id="43" fill="hold" nodeType="afterGroup">
                            <p:stCondLst>
                              <p:cond delay="3000"/>
                            </p:stCondLst>
                            <p:childTnLst>
                              <p:par>
                                <p:cTn id="44" presetID="15"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0"/>
                                          </p:val>
                                        </p:tav>
                                        <p:tav tm="100000">
                                          <p:val>
                                            <p:strVal val="#ppt_w"/>
                                          </p:val>
                                        </p:tav>
                                      </p:tavLst>
                                    </p:anim>
                                    <p:anim calcmode="lin" valueType="num">
                                      <p:cBhvr>
                                        <p:cTn id="47" dur="1000" fill="hold"/>
                                        <p:tgtEl>
                                          <p:spTgt spid="12"/>
                                        </p:tgtEl>
                                        <p:attrNameLst>
                                          <p:attrName>ppt_h</p:attrName>
                                        </p:attrNameLst>
                                      </p:cBhvr>
                                      <p:tavLst>
                                        <p:tav tm="0">
                                          <p:val>
                                            <p:strVal val="0"/>
                                          </p:val>
                                        </p:tav>
                                        <p:tav tm="100000">
                                          <p:val>
                                            <p:strVal val="#ppt_h"/>
                                          </p:val>
                                        </p:tav>
                                      </p:tavLst>
                                    </p:anim>
                                    <p:anim calcmode="lin" valueType="num">
                                      <p:cBhvr>
                                        <p:cTn id="48" dur="1000" fill="hold"/>
                                        <p:tgtEl>
                                          <p:spTgt spid="12"/>
                                        </p:tgtEl>
                                        <p:attrNameLst>
                                          <p:attrName>ppt_x</p:attrName>
                                        </p:attrNameLst>
                                      </p:cBhvr>
                                      <p:tavLst>
                                        <p:tav tm="0" fmla="#ppt_x+(cos(-2*pi*(1-$))*-#ppt_x-sin(-2*pi*(1-$))*(1-#ppt_y))*(1-$)">
                                          <p:val>
                                            <p:strVal val="0"/>
                                          </p:val>
                                        </p:tav>
                                        <p:tav tm="100000">
                                          <p:val>
                                            <p:strVal val="1"/>
                                          </p:val>
                                        </p:tav>
                                      </p:tavLst>
                                    </p:anim>
                                    <p:anim calcmode="lin" valueType="num">
                                      <p:cBhvr>
                                        <p:cTn id="49" dur="1000" fill="hold"/>
                                        <p:tgtEl>
                                          <p:spTgt spid="12"/>
                                        </p:tgtEl>
                                        <p:attrNameLst>
                                          <p:attrName>ppt_y</p:attrName>
                                        </p:attrNameLst>
                                      </p:cBhvr>
                                      <p:tavLst>
                                        <p:tav tm="0" fmla="#ppt_y+(sin(-2*pi*(1-$))*-#ppt_x+cos(-2*pi*(1-$))*(1-#ppt_y))*(1-$)">
                                          <p:val>
                                            <p:strVal val="0"/>
                                          </p:val>
                                        </p:tav>
                                        <p:tav tm="100000">
                                          <p:val>
                                            <p:str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strVal val="0"/>
                                          </p:val>
                                        </p:tav>
                                        <p:tav tm="100000">
                                          <p:val>
                                            <p:strVal val="#ppt_w"/>
                                          </p:val>
                                        </p:tav>
                                      </p:tavLst>
                                    </p:anim>
                                    <p:anim calcmode="lin" valueType="num">
                                      <p:cBhvr>
                                        <p:cTn id="53" dur="1000" fill="hold"/>
                                        <p:tgtEl>
                                          <p:spTgt spid="9"/>
                                        </p:tgtEl>
                                        <p:attrNameLst>
                                          <p:attrName>ppt_h</p:attrName>
                                        </p:attrNameLst>
                                      </p:cBhvr>
                                      <p:tavLst>
                                        <p:tav tm="0">
                                          <p:val>
                                            <p:strVal val="0"/>
                                          </p:val>
                                        </p:tav>
                                        <p:tav tm="100000">
                                          <p:val>
                                            <p:strVal val="#ppt_h"/>
                                          </p:val>
                                        </p:tav>
                                      </p:tavLst>
                                    </p:anim>
                                    <p:anim calcmode="lin" valueType="num">
                                      <p:cBhvr>
                                        <p:cTn id="54" dur="1000" fill="hold"/>
                                        <p:tgtEl>
                                          <p:spTgt spid="9"/>
                                        </p:tgtEl>
                                        <p:attrNameLst>
                                          <p:attrName>ppt_x</p:attrName>
                                        </p:attrNameLst>
                                      </p:cBhvr>
                                      <p:tavLst>
                                        <p:tav tm="0" fmla="#ppt_x+(cos(-2*pi*(1-$))*-#ppt_x-sin(-2*pi*(1-$))*(1-#ppt_y))*(1-$)">
                                          <p:val>
                                            <p:strVal val="0"/>
                                          </p:val>
                                        </p:tav>
                                        <p:tav tm="100000">
                                          <p:val>
                                            <p:strVal val="1"/>
                                          </p:val>
                                        </p:tav>
                                      </p:tavLst>
                                    </p:anim>
                                    <p:anim calcmode="lin" valueType="num">
                                      <p:cBhvr>
                                        <p:cTn id="55" dur="1000" fill="hold"/>
                                        <p:tgtEl>
                                          <p:spTgt spid="9"/>
                                        </p:tgtEl>
                                        <p:attrNameLst>
                                          <p:attrName>ppt_y</p:attrName>
                                        </p:attrNameLst>
                                      </p:cBhvr>
                                      <p:tavLst>
                                        <p:tav tm="0" fmla="#ppt_y+(sin(-2*pi*(1-$))*-#ppt_x+cos(-2*pi*(1-$))*(1-#ppt_y))*(1-$)">
                                          <p:val>
                                            <p:strVal val="0"/>
                                          </p:val>
                                        </p:tav>
                                        <p:tav tm="100000">
                                          <p:val>
                                            <p:strVal val="1"/>
                                          </p:val>
                                        </p:tav>
                                      </p:tavLst>
                                    </p:anim>
                                  </p:childTnLst>
                                </p:cTn>
                              </p:par>
                            </p:childTnLst>
                          </p:cTn>
                        </p:par>
                        <p:par>
                          <p:cTn id="56" fill="hold" nodeType="afterGroup">
                            <p:stCondLst>
                              <p:cond delay="4000"/>
                            </p:stCondLst>
                            <p:childTnLst>
                              <p:par>
                                <p:cTn id="57" presetID="15"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strVal val="0"/>
                                          </p:val>
                                        </p:tav>
                                        <p:tav tm="100000">
                                          <p:val>
                                            <p:strVal val="#ppt_w"/>
                                          </p:val>
                                        </p:tav>
                                      </p:tavLst>
                                    </p:anim>
                                    <p:anim calcmode="lin" valueType="num">
                                      <p:cBhvr>
                                        <p:cTn id="60" dur="1000" fill="hold"/>
                                        <p:tgtEl>
                                          <p:spTgt spid="13"/>
                                        </p:tgtEl>
                                        <p:attrNameLst>
                                          <p:attrName>ppt_h</p:attrName>
                                        </p:attrNameLst>
                                      </p:cBhvr>
                                      <p:tavLst>
                                        <p:tav tm="0">
                                          <p:val>
                                            <p:strVal val="0"/>
                                          </p:val>
                                        </p:tav>
                                        <p:tav tm="100000">
                                          <p:val>
                                            <p:strVal val="#ppt_h"/>
                                          </p:val>
                                        </p:tav>
                                      </p:tavLst>
                                    </p:anim>
                                    <p:anim calcmode="lin" valueType="num">
                                      <p:cBhvr>
                                        <p:cTn id="61" dur="1000" fill="hold"/>
                                        <p:tgtEl>
                                          <p:spTgt spid="13"/>
                                        </p:tgtEl>
                                        <p:attrNameLst>
                                          <p:attrName>ppt_x</p:attrName>
                                        </p:attrNameLst>
                                      </p:cBhvr>
                                      <p:tavLst>
                                        <p:tav tm="0" fmla="#ppt_x+(cos(-2*pi*(1-$))*-#ppt_x-sin(-2*pi*(1-$))*(1-#ppt_y))*(1-$)">
                                          <p:val>
                                            <p:strVal val="0"/>
                                          </p:val>
                                        </p:tav>
                                        <p:tav tm="100000">
                                          <p:val>
                                            <p:strVal val="1"/>
                                          </p:val>
                                        </p:tav>
                                      </p:tavLst>
                                    </p:anim>
                                    <p:anim calcmode="lin" valueType="num">
                                      <p:cBhvr>
                                        <p:cTn id="62" dur="1000" fill="hold"/>
                                        <p:tgtEl>
                                          <p:spTgt spid="13"/>
                                        </p:tgtEl>
                                        <p:attrNameLst>
                                          <p:attrName>ppt_y</p:attrName>
                                        </p:attrNameLst>
                                      </p:cBhvr>
                                      <p:tavLst>
                                        <p:tav tm="0" fmla="#ppt_y+(sin(-2*pi*(1-$))*-#ppt_x+cos(-2*pi*(1-$))*(1-#ppt_y))*(1-$)">
                                          <p:val>
                                            <p:strVal val="0"/>
                                          </p:val>
                                        </p:tav>
                                        <p:tav tm="100000">
                                          <p:val>
                                            <p:strVal val="1"/>
                                          </p:val>
                                        </p:tav>
                                      </p:tavLst>
                                    </p:anim>
                                  </p:childTnLst>
                                </p:cTn>
                              </p:par>
                              <p:par>
                                <p:cTn id="63" presetID="15"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0"/>
                                          </p:val>
                                        </p:tav>
                                        <p:tav tm="100000">
                                          <p:val>
                                            <p:strVal val="#ppt_w"/>
                                          </p:val>
                                        </p:tav>
                                      </p:tavLst>
                                    </p:anim>
                                    <p:anim calcmode="lin" valueType="num">
                                      <p:cBhvr>
                                        <p:cTn id="66" dur="1000" fill="hold"/>
                                        <p:tgtEl>
                                          <p:spTgt spid="10"/>
                                        </p:tgtEl>
                                        <p:attrNameLst>
                                          <p:attrName>ppt_h</p:attrName>
                                        </p:attrNameLst>
                                      </p:cBhvr>
                                      <p:tavLst>
                                        <p:tav tm="0">
                                          <p:val>
                                            <p:strVal val="0"/>
                                          </p:val>
                                        </p:tav>
                                        <p:tav tm="100000">
                                          <p:val>
                                            <p:strVal val="#ppt_h"/>
                                          </p:val>
                                        </p:tav>
                                      </p:tavLst>
                                    </p:anim>
                                    <p:anim calcmode="lin" valueType="num">
                                      <p:cBhvr>
                                        <p:cTn id="67" dur="1000" fill="hold"/>
                                        <p:tgtEl>
                                          <p:spTgt spid="10"/>
                                        </p:tgtEl>
                                        <p:attrNameLst>
                                          <p:attrName>ppt_x</p:attrName>
                                        </p:attrNameLst>
                                      </p:cBhvr>
                                      <p:tavLst>
                                        <p:tav tm="0" fmla="#ppt_x+(cos(-2*pi*(1-$))*-#ppt_x-sin(-2*pi*(1-$))*(1-#ppt_y))*(1-$)">
                                          <p:val>
                                            <p:strVal val="0"/>
                                          </p:val>
                                        </p:tav>
                                        <p:tav tm="100000">
                                          <p:val>
                                            <p:strVal val="1"/>
                                          </p:val>
                                        </p:tav>
                                      </p:tavLst>
                                    </p:anim>
                                    <p:anim calcmode="lin" valueType="num">
                                      <p:cBhvr>
                                        <p:cTn id="68" dur="1000" fill="hold"/>
                                        <p:tgtEl>
                                          <p:spTgt spid="10"/>
                                        </p:tgtEl>
                                        <p:attrNameLst>
                                          <p:attrName>ppt_y</p:attrName>
                                        </p:attrNameLst>
                                      </p:cBhvr>
                                      <p:tavLst>
                                        <p:tav tm="0" fmla="#ppt_y+(sin(-2*pi*(1-$))*-#ppt_x+cos(-2*pi*(1-$))*(1-#ppt_y))*(1-$)">
                                          <p:val>
                                            <p:strVal val="0"/>
                                          </p:val>
                                        </p:tav>
                                        <p:tav tm="100000">
                                          <p:val>
                                            <p:strVal val="1"/>
                                          </p:val>
                                        </p:tav>
                                      </p:tavLst>
                                    </p:anim>
                                  </p:childTnLst>
                                </p:cTn>
                              </p:par>
                            </p:childTnLst>
                          </p:cTn>
                        </p:par>
                        <p:par>
                          <p:cTn id="69" fill="hold" nodeType="afterGroup">
                            <p:stCondLst>
                              <p:cond delay="5000"/>
                            </p:stCondLst>
                            <p:childTnLst>
                              <p:par>
                                <p:cTn id="70" presetID="15" presetClass="entr" presetSubtype="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1000" fill="hold"/>
                                        <p:tgtEl>
                                          <p:spTgt spid="14"/>
                                        </p:tgtEl>
                                        <p:attrNameLst>
                                          <p:attrName>ppt_w</p:attrName>
                                        </p:attrNameLst>
                                      </p:cBhvr>
                                      <p:tavLst>
                                        <p:tav tm="0">
                                          <p:val>
                                            <p:strVal val="0"/>
                                          </p:val>
                                        </p:tav>
                                        <p:tav tm="100000">
                                          <p:val>
                                            <p:strVal val="#ppt_w"/>
                                          </p:val>
                                        </p:tav>
                                      </p:tavLst>
                                    </p:anim>
                                    <p:anim calcmode="lin" valueType="num">
                                      <p:cBhvr>
                                        <p:cTn id="73" dur="1000" fill="hold"/>
                                        <p:tgtEl>
                                          <p:spTgt spid="14"/>
                                        </p:tgtEl>
                                        <p:attrNameLst>
                                          <p:attrName>ppt_h</p:attrName>
                                        </p:attrNameLst>
                                      </p:cBhvr>
                                      <p:tavLst>
                                        <p:tav tm="0">
                                          <p:val>
                                            <p:strVal val="0"/>
                                          </p:val>
                                        </p:tav>
                                        <p:tav tm="100000">
                                          <p:val>
                                            <p:strVal val="#ppt_h"/>
                                          </p:val>
                                        </p:tav>
                                      </p:tavLst>
                                    </p:anim>
                                    <p:anim calcmode="lin" valueType="num">
                                      <p:cBhvr>
                                        <p:cTn id="74" dur="1000" fill="hold"/>
                                        <p:tgtEl>
                                          <p:spTgt spid="14"/>
                                        </p:tgtEl>
                                        <p:attrNameLst>
                                          <p:attrName>ppt_x</p:attrName>
                                        </p:attrNameLst>
                                      </p:cBhvr>
                                      <p:tavLst>
                                        <p:tav tm="0" fmla="#ppt_x+(cos(-2*pi*(1-$))*-#ppt_x-sin(-2*pi*(1-$))*(1-#ppt_y))*(1-$)">
                                          <p:val>
                                            <p:strVal val="0"/>
                                          </p:val>
                                        </p:tav>
                                        <p:tav tm="100000">
                                          <p:val>
                                            <p:strVal val="1"/>
                                          </p:val>
                                        </p:tav>
                                      </p:tavLst>
                                    </p:anim>
                                    <p:anim calcmode="lin" valueType="num">
                                      <p:cBhvr>
                                        <p:cTn id="75" dur="1000" fill="hold"/>
                                        <p:tgtEl>
                                          <p:spTgt spid="14"/>
                                        </p:tgtEl>
                                        <p:attrNameLst>
                                          <p:attrName>ppt_y</p:attrName>
                                        </p:attrNameLst>
                                      </p:cBhvr>
                                      <p:tavLst>
                                        <p:tav tm="0" fmla="#ppt_y+(sin(-2*pi*(1-$))*-#ppt_x+cos(-2*pi*(1-$))*(1-#ppt_y))*(1-$)">
                                          <p:val>
                                            <p:strVal val="0"/>
                                          </p:val>
                                        </p:tav>
                                        <p:tav tm="100000">
                                          <p:val>
                                            <p:str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1000" fill="hold"/>
                                        <p:tgtEl>
                                          <p:spTgt spid="11"/>
                                        </p:tgtEl>
                                        <p:attrNameLst>
                                          <p:attrName>ppt_w</p:attrName>
                                        </p:attrNameLst>
                                      </p:cBhvr>
                                      <p:tavLst>
                                        <p:tav tm="0">
                                          <p:val>
                                            <p:strVal val="0"/>
                                          </p:val>
                                        </p:tav>
                                        <p:tav tm="100000">
                                          <p:val>
                                            <p:strVal val="#ppt_w"/>
                                          </p:val>
                                        </p:tav>
                                      </p:tavLst>
                                    </p:anim>
                                    <p:anim calcmode="lin" valueType="num">
                                      <p:cBhvr>
                                        <p:cTn id="79" dur="1000" fill="hold"/>
                                        <p:tgtEl>
                                          <p:spTgt spid="11"/>
                                        </p:tgtEl>
                                        <p:attrNameLst>
                                          <p:attrName>ppt_h</p:attrName>
                                        </p:attrNameLst>
                                      </p:cBhvr>
                                      <p:tavLst>
                                        <p:tav tm="0">
                                          <p:val>
                                            <p:strVal val="0"/>
                                          </p:val>
                                        </p:tav>
                                        <p:tav tm="100000">
                                          <p:val>
                                            <p:strVal val="#ppt_h"/>
                                          </p:val>
                                        </p:tav>
                                      </p:tavLst>
                                    </p:anim>
                                    <p:anim calcmode="lin" valueType="num">
                                      <p:cBhvr>
                                        <p:cTn id="80" dur="1000" fill="hold"/>
                                        <p:tgtEl>
                                          <p:spTgt spid="11"/>
                                        </p:tgtEl>
                                        <p:attrNameLst>
                                          <p:attrName>ppt_x</p:attrName>
                                        </p:attrNameLst>
                                      </p:cBhvr>
                                      <p:tavLst>
                                        <p:tav tm="0" fmla="#ppt_x+(cos(-2*pi*(1-$))*-#ppt_x-sin(-2*pi*(1-$))*(1-#ppt_y))*(1-$)">
                                          <p:val>
                                            <p:strVal val="0"/>
                                          </p:val>
                                        </p:tav>
                                        <p:tav tm="100000">
                                          <p:val>
                                            <p:strVal val="1"/>
                                          </p:val>
                                        </p:tav>
                                      </p:tavLst>
                                    </p:anim>
                                    <p:anim calcmode="lin" valueType="num">
                                      <p:cBhvr>
                                        <p:cTn id="81" dur="1000" fill="hold"/>
                                        <p:tgtEl>
                                          <p:spTgt spid="11"/>
                                        </p:tgtEl>
                                        <p:attrNameLst>
                                          <p:attrName>ppt_y</p:attrName>
                                        </p:attrNameLst>
                                      </p:cBhvr>
                                      <p:tavLst>
                                        <p:tav tm="0" fmla="#ppt_y+(sin(-2*pi*(1-$))*-#ppt_x+cos(-2*pi*(1-$))*(1-#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8" grpId="0"/>
      <p:bldP spid="12" grpId="0"/>
      <p:bldP spid="13" grpId="0"/>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2" descr="Baseball Rick">
            <a:extLst>
              <a:ext uri="{FF2B5EF4-FFF2-40B4-BE49-F238E27FC236}">
                <a16:creationId xmlns:a16="http://schemas.microsoft.com/office/drawing/2014/main" id="{328C0220-3C2F-4CB7-997C-F7F7583492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8298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11ED4010-B553-4EFF-A252-BD4D560824DE}"/>
              </a:ext>
            </a:extLst>
          </p:cNvPr>
          <p:cNvSpPr txBox="1">
            <a:spLocks noGrp="1"/>
          </p:cNvSpPr>
          <p:nvPr>
            <p:ph type="title" idx="4294967295"/>
          </p:nvPr>
        </p:nvSpPr>
        <p:spPr>
          <a:xfrm>
            <a:off x="3276600" y="5791200"/>
            <a:ext cx="3200400" cy="1017588"/>
          </a:xfrm>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pitchFamily="34" charset="0"/>
                <a:ea typeface="SimSun" pitchFamily="2" charset="-122"/>
              </a:rPr>
              <a:t>棒球</a:t>
            </a:r>
          </a:p>
        </p:txBody>
      </p:sp>
      <p:pic>
        <p:nvPicPr>
          <p:cNvPr id="591876" name="Picture 4" descr="Capt Grif">
            <a:extLst>
              <a:ext uri="{FF2B5EF4-FFF2-40B4-BE49-F238E27FC236}">
                <a16:creationId xmlns:a16="http://schemas.microsoft.com/office/drawing/2014/main" id="{71EC409C-D523-4DF9-8E8F-C5E64D46C755}"/>
              </a:ext>
            </a:extLst>
          </p:cNvPr>
          <p:cNvPicPr>
            <a:picLocks noChangeAspect="1"/>
          </p:cNvPicPr>
          <p:nvPr/>
        </p:nvPicPr>
        <p:blipFill>
          <a:blip r:embed="rId4">
            <a:extLst>
              <a:ext uri="{28A0092B-C50C-407E-A947-70E740481C1C}">
                <a14:useLocalDpi xmlns:a14="http://schemas.microsoft.com/office/drawing/2010/main" val="0"/>
              </a:ext>
            </a:extLst>
          </a:blip>
          <a:srcRect r="-2383"/>
          <a:stretch>
            <a:fillRect/>
          </a:stretch>
        </p:blipFill>
        <p:spPr bwMode="auto">
          <a:xfrm>
            <a:off x="6661150" y="3810000"/>
            <a:ext cx="29400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epe">
            <a:extLst>
              <a:ext uri="{FF2B5EF4-FFF2-40B4-BE49-F238E27FC236}">
                <a16:creationId xmlns:a16="http://schemas.microsoft.com/office/drawing/2014/main" id="{B2499D37-DD82-477C-9C3E-4DE452F264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Pepe">
            <a:extLst>
              <a:ext uri="{FF2B5EF4-FFF2-40B4-BE49-F238E27FC236}">
                <a16:creationId xmlns:a16="http://schemas.microsoft.com/office/drawing/2014/main" id="{559E154C-BBC9-4740-AFE6-823D9FE81F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124200"/>
            <a:ext cx="33512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epe">
            <a:extLst>
              <a:ext uri="{FF2B5EF4-FFF2-40B4-BE49-F238E27FC236}">
                <a16:creationId xmlns:a16="http://schemas.microsoft.com/office/drawing/2014/main" id="{B35EFF42-C828-4E42-9080-E058F07292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525" y="2743200"/>
            <a:ext cx="40036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epe">
            <a:extLst>
              <a:ext uri="{FF2B5EF4-FFF2-40B4-BE49-F238E27FC236}">
                <a16:creationId xmlns:a16="http://schemas.microsoft.com/office/drawing/2014/main" id="{F8BEF4A3-64CE-4CA0-AC69-0F6B8FD3F3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76200"/>
            <a:ext cx="3543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a:extLst>
              <a:ext uri="{FF2B5EF4-FFF2-40B4-BE49-F238E27FC236}">
                <a16:creationId xmlns:a16="http://schemas.microsoft.com/office/drawing/2014/main" id="{DAF10E76-3FE6-4859-A17C-10268CCDA6BC}"/>
              </a:ext>
            </a:extLst>
          </p:cNvPr>
          <p:cNvSpPr txBox="1">
            <a:spLocks noGrp="1"/>
          </p:cNvSpPr>
          <p:nvPr>
            <p:ph type="title" idx="4294967295"/>
          </p:nvPr>
        </p:nvSpPr>
        <p:spPr>
          <a:xfrm>
            <a:off x="2895600" y="2895600"/>
            <a:ext cx="3810000" cy="1246188"/>
          </a:xfrm>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pitchFamily="34" charset="0"/>
                <a:ea typeface="SimSun" pitchFamily="2" charset="-122"/>
              </a:rPr>
              <a:t>贝比的运动</a:t>
            </a:r>
          </a:p>
        </p:txBody>
      </p:sp>
    </p:spTree>
  </p:cSld>
  <p:clrMapOvr>
    <a:masterClrMapping/>
  </p:clrMapOvr>
  <p:transition advTm="13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0" presetClass="entr" presetSubtype="10" fill="hold"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2000"/>
                            </p:stCondLst>
                            <p:childTnLst>
                              <p:par>
                                <p:cTn id="9" presetID="10" presetClass="entr" presetSubtype="10" fill="hold" nodeType="afterEffect">
                                  <p:stCondLst>
                                    <p:cond delay="1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4000"/>
                            </p:stCondLst>
                            <p:childTnLst>
                              <p:par>
                                <p:cTn id="13" presetID="10" presetClass="entr" presetSubtype="10" fill="hold" nodeType="afterEffect">
                                  <p:stCondLst>
                                    <p:cond delay="1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6000"/>
                            </p:stCondLst>
                            <p:childTnLst>
                              <p:par>
                                <p:cTn id="17" presetID="10" presetClass="entr" presetSubtype="10" fill="hold" nodeType="after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78C13D7-2697-4A11-AF85-A8222AE495A5}"/>
              </a:ext>
            </a:extLst>
          </p:cNvPr>
          <p:cNvSpPr txBox="1">
            <a:spLocks noGrp="1"/>
          </p:cNvSpPr>
          <p:nvPr>
            <p:ph type="title" idx="4294967295"/>
          </p:nvPr>
        </p:nvSpPr>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pitchFamily="34" charset="0"/>
                <a:ea typeface="SimSun" pitchFamily="2" charset="-122"/>
              </a:rPr>
              <a:t>我的属灵旅程</a:t>
            </a:r>
          </a:p>
        </p:txBody>
      </p:sp>
      <p:sp>
        <p:nvSpPr>
          <p:cNvPr id="3" name="Rectangle 3">
            <a:extLst>
              <a:ext uri="{FF2B5EF4-FFF2-40B4-BE49-F238E27FC236}">
                <a16:creationId xmlns:a16="http://schemas.microsoft.com/office/drawing/2014/main" id="{DBD4D2BF-890C-44BE-971B-42EE142B3111}"/>
              </a:ext>
            </a:extLst>
          </p:cNvPr>
          <p:cNvSpPr txBox="1">
            <a:spLocks noGrp="1"/>
          </p:cNvSpPr>
          <p:nvPr>
            <p:ph type="body" idx="4294967295"/>
          </p:nvPr>
        </p:nvSpPr>
        <p:spPr>
          <a:xfrm>
            <a:off x="457200" y="1600200"/>
            <a:ext cx="8229600" cy="990600"/>
          </a:xfrm>
        </p:spPr>
        <p:txBody>
          <a:bodyPr/>
          <a:lstStyle/>
          <a:p>
            <a:pPr eaLnBrk="1">
              <a:buFont typeface="Wingdings" charset="0"/>
              <a:buChar char="l"/>
              <a:defRPr/>
            </a:pPr>
            <a:endParaRPr>
              <a:effectLst>
                <a:outerShdw blurRad="38100" dist="38100" dir="2700000" algn="tl">
                  <a:srgbClr val="EEECE1"/>
                </a:outerShdw>
              </a:effectLst>
              <a:latin typeface="Arial" charset="0"/>
            </a:endParaRPr>
          </a:p>
        </p:txBody>
      </p:sp>
      <p:pic>
        <p:nvPicPr>
          <p:cNvPr id="4" name="Picture 4" descr="Capt Grif">
            <a:extLst>
              <a:ext uri="{FF2B5EF4-FFF2-40B4-BE49-F238E27FC236}">
                <a16:creationId xmlns:a16="http://schemas.microsoft.com/office/drawing/2014/main" id="{F7BD17A3-629D-4E95-9CDC-F9278369E6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43200"/>
            <a:ext cx="6096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25" name="Picture 5" descr="Capt Grif">
            <a:extLst>
              <a:ext uri="{FF2B5EF4-FFF2-40B4-BE49-F238E27FC236}">
                <a16:creationId xmlns:a16="http://schemas.microsoft.com/office/drawing/2014/main" id="{1960FFA9-484D-4935-AD00-3D7FB5CA41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43200"/>
            <a:ext cx="3289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9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5378" name="Picture 1">
            <a:extLst>
              <a:ext uri="{FF2B5EF4-FFF2-40B4-BE49-F238E27FC236}">
                <a16:creationId xmlns:a16="http://schemas.microsoft.com/office/drawing/2014/main" id="{32143A0C-207C-4393-9D80-C4448AB703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EF405ABE-6FC4-4CCB-A2FF-CA2DD22CE142}"/>
              </a:ext>
            </a:extLst>
          </p:cNvPr>
          <p:cNvSpPr txBox="1">
            <a:spLocks noChangeArrowheads="1"/>
          </p:cNvSpPr>
          <p:nvPr/>
        </p:nvSpPr>
        <p:spPr bwMode="auto">
          <a:xfrm>
            <a:off x="0" y="429309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3EB0BEEA-230D-49CB-A4A3-4B19202EC6E9}"/>
              </a:ext>
            </a:extLst>
          </p:cNvPr>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作个关怀他人的人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a:extLst>
              <a:ext uri="{FF2B5EF4-FFF2-40B4-BE49-F238E27FC236}">
                <a16:creationId xmlns:a16="http://schemas.microsoft.com/office/drawing/2014/main" id="{0E1DA34B-7A06-424C-99BE-FFEFD51F3481}"/>
              </a:ext>
            </a:extLst>
          </p:cNvPr>
          <p:cNvSpPr txBox="1">
            <a:spLocks noChangeArrowheads="1"/>
          </p:cNvSpPr>
          <p:nvPr/>
        </p:nvSpPr>
        <p:spPr bwMode="auto">
          <a:xfrm>
            <a:off x="-23813" y="6092825"/>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ve">
            <a:hlinkClick r:id="rId3"/>
            <a:extLst>
              <a:ext uri="{FF2B5EF4-FFF2-40B4-BE49-F238E27FC236}">
                <a16:creationId xmlns:a16="http://schemas.microsoft.com/office/drawing/2014/main" id="{F44BA605-E0A8-4CC2-B1DB-93D93621F2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0"/>
            <a:ext cx="3962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5AFD9396-297A-4296-8C89-A826EF5F91CB}"/>
              </a:ext>
            </a:extLst>
          </p:cNvPr>
          <p:cNvSpPr>
            <a:spLocks noGrp="1"/>
          </p:cNvSpPr>
          <p:nvPr>
            <p:ph type="title" idx="4294967295"/>
          </p:nvPr>
        </p:nvSpPr>
        <p:spPr>
          <a:effectLst>
            <a:outerShdw dist="107757" dir="8100000" algn="tl" rotWithShape="0">
              <a:srgbClr val="FF99CC">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1">
              <a:defRPr/>
            </a:pPr>
            <a:r>
              <a:rPr lang="zh-CN" altLang="en-US" sz="6000">
                <a:ea typeface="SimSun" charset="0"/>
                <a:cs typeface="SimSun" charset="0"/>
              </a:rPr>
              <a:t>在</a:t>
            </a:r>
            <a:r>
              <a:rPr lang="en-US" altLang="ja-JP" sz="6000">
                <a:ea typeface="SimSun" charset="0"/>
                <a:cs typeface="SimSun" charset="0"/>
              </a:rPr>
              <a:t>70</a:t>
            </a:r>
            <a:r>
              <a:rPr lang="zh-CN" altLang="en-US" sz="6000">
                <a:ea typeface="SimSun" charset="0"/>
                <a:cs typeface="SimSun" charset="0"/>
              </a:rPr>
              <a:t>年代中寻找</a:t>
            </a:r>
            <a:r>
              <a:rPr lang="en-US" altLang="ja-JP" sz="6000">
                <a:ea typeface="SimSun" charset="0"/>
                <a:cs typeface="SimSun" charset="0"/>
              </a:rPr>
              <a:t>…</a:t>
            </a:r>
            <a:endParaRPr lang="en-US" sz="6000">
              <a:ea typeface="SimSun" charset="0"/>
              <a:cs typeface="SimSun" charset="0"/>
            </a:endParaRPr>
          </a:p>
        </p:txBody>
      </p:sp>
      <p:sp>
        <p:nvSpPr>
          <p:cNvPr id="594948" name="WordArt 4">
            <a:extLst>
              <a:ext uri="{FF2B5EF4-FFF2-40B4-BE49-F238E27FC236}">
                <a16:creationId xmlns:a16="http://schemas.microsoft.com/office/drawing/2014/main" id="{1DD5600F-F620-44FB-AD44-F0E0738C9857}"/>
              </a:ext>
            </a:extLst>
          </p:cNvPr>
          <p:cNvSpPr>
            <a:spLocks noChangeArrowheads="1" noChangeShapeType="1" noTextEdit="1"/>
          </p:cNvSpPr>
          <p:nvPr/>
        </p:nvSpPr>
        <p:spPr bwMode="auto">
          <a:xfrm>
            <a:off x="838200" y="2590800"/>
            <a:ext cx="3109913" cy="2141538"/>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Plain">
              <a:avLst>
                <a:gd name="adj" fmla="val 50000"/>
              </a:avLst>
            </a:prstTxWarp>
          </a:bodyPr>
          <a:lstStyle/>
          <a:p>
            <a:pPr algn="ctr"/>
            <a:r>
              <a:rPr lang="en-SG" sz="3600" kern="10">
                <a:ln w="12701">
                  <a:solidFill>
                    <a:srgbClr val="000000"/>
                  </a:solidFill>
                  <a:round/>
                  <a:headEnd/>
                  <a:tailEnd/>
                </a:ln>
                <a:noFill/>
                <a:effectLst>
                  <a:outerShdw dist="45794" dir="2021404" algn="tl" rotWithShape="0">
                    <a:srgbClr val="808080">
                      <a:alpha val="79999"/>
                    </a:srgbClr>
                  </a:outerShdw>
                </a:effectLst>
                <a:latin typeface="Arial Black" panose="020B0A04020102020204" pitchFamily="34" charset="0"/>
              </a:rPr>
              <a:t>Love</a:t>
            </a:r>
          </a:p>
        </p:txBody>
      </p:sp>
      <p:pic>
        <p:nvPicPr>
          <p:cNvPr id="5" name="Picture 5" descr="peacesign640">
            <a:hlinkClick r:id="rId5"/>
            <a:extLst>
              <a:ext uri="{FF2B5EF4-FFF2-40B4-BE49-F238E27FC236}">
                <a16:creationId xmlns:a16="http://schemas.microsoft.com/office/drawing/2014/main" id="{14CD98D1-FF17-4056-A8C9-24620F1F0A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286000"/>
            <a:ext cx="432435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9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35" presetClass="entr" presetSubtype="0"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r</p:attrName>
                                        </p:attrNameLst>
                                      </p:cBhvr>
                                      <p:tavLst>
                                        <p:tav tm="0">
                                          <p:val>
                                            <p:strVal val="720"/>
                                          </p:val>
                                        </p:tav>
                                        <p:tav tm="100000">
                                          <p:val>
                                            <p:strVal val="0"/>
                                          </p:val>
                                        </p:tav>
                                      </p:tavLst>
                                    </p:anim>
                                    <p:anim calcmode="lin" valueType="num">
                                      <p:cBhvr>
                                        <p:cTn id="9" dur="2000" fill="hold"/>
                                        <p:tgtEl>
                                          <p:spTgt spid="2"/>
                                        </p:tgtEl>
                                        <p:attrNameLst>
                                          <p:attrName>ppt_h</p:attrName>
                                        </p:attrNameLst>
                                      </p:cBhvr>
                                      <p:tavLst>
                                        <p:tav tm="0">
                                          <p:val>
                                            <p:strVal val="0"/>
                                          </p:val>
                                        </p:tav>
                                        <p:tav tm="100000">
                                          <p:val>
                                            <p:strVal val="#ppt_h"/>
                                          </p:val>
                                        </p:tav>
                                      </p:tavLst>
                                    </p:anim>
                                    <p:anim calcmode="lin" valueType="num">
                                      <p:cBhvr>
                                        <p:cTn id="10" dur="2000" fill="hold"/>
                                        <p:tgtEl>
                                          <p:spTgt spid="2"/>
                                        </p:tgtEl>
                                        <p:attrNameLst>
                                          <p:attrName>ppt_w</p:attrName>
                                        </p:attrNameLst>
                                      </p:cBhvr>
                                      <p:tavLst>
                                        <p:tav tm="0">
                                          <p:val>
                                            <p:strVal val="0"/>
                                          </p:val>
                                        </p:tav>
                                        <p:tav tm="100000">
                                          <p:val>
                                            <p:strVal val="#ppt_w"/>
                                          </p:val>
                                        </p:tav>
                                      </p:tavLst>
                                    </p:anim>
                                  </p:childTnLst>
                                </p:cTn>
                              </p:par>
                            </p:childTnLst>
                          </p:cTn>
                        </p:par>
                        <p:par>
                          <p:cTn id="11" fill="hold" nodeType="afterGroup">
                            <p:stCondLst>
                              <p:cond delay="6000"/>
                            </p:stCondLst>
                            <p:childTnLst>
                              <p:par>
                                <p:cTn id="12" presetID="35" presetClass="entr" presetSubtype="0" fill="hold" nodeType="afterEffect">
                                  <p:stCondLst>
                                    <p:cond delay="4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r</p:attrName>
                                        </p:attrNameLst>
                                      </p:cBhvr>
                                      <p:tavLst>
                                        <p:tav tm="0">
                                          <p:val>
                                            <p:strVal val="720"/>
                                          </p:val>
                                        </p:tav>
                                        <p:tav tm="100000">
                                          <p:val>
                                            <p:strVal val="0"/>
                                          </p:val>
                                        </p:tav>
                                      </p:tavLst>
                                    </p:anim>
                                    <p:anim calcmode="lin" valueType="num">
                                      <p:cBhvr>
                                        <p:cTn id="16" dur="2000" fill="hold"/>
                                        <p:tgtEl>
                                          <p:spTgt spid="5"/>
                                        </p:tgtEl>
                                        <p:attrNameLst>
                                          <p:attrName>ppt_h</p:attrName>
                                        </p:attrNameLst>
                                      </p:cBhvr>
                                      <p:tavLst>
                                        <p:tav tm="0">
                                          <p:val>
                                            <p:strVal val="0"/>
                                          </p:val>
                                        </p:tav>
                                        <p:tav tm="100000">
                                          <p:val>
                                            <p:strVal val="#ppt_h"/>
                                          </p:val>
                                        </p:tav>
                                      </p:tavLst>
                                    </p:anim>
                                    <p:anim calcmode="lin" valueType="num">
                                      <p:cBhvr>
                                        <p:cTn id="17" dur="2000" fill="hold"/>
                                        <p:tgtEl>
                                          <p:spTgt spid="5"/>
                                        </p:tgtEl>
                                        <p:attrNameLst>
                                          <p:attrName>ppt_w</p:attrName>
                                        </p:attrNameLst>
                                      </p:cBhvr>
                                      <p:tavLst>
                                        <p:tav tm="0">
                                          <p:val>
                                            <p:str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250953D-3290-4269-A237-BC2DE29D7560}"/>
              </a:ext>
            </a:extLst>
          </p:cNvPr>
          <p:cNvSpPr txBox="1">
            <a:spLocks noGrp="1"/>
          </p:cNvSpPr>
          <p:nvPr>
            <p:ph type="title" idx="4294967295"/>
          </p:nvPr>
        </p:nvSpPr>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pitchFamily="34" charset="0"/>
                <a:ea typeface="SimSun" pitchFamily="2" charset="-122"/>
              </a:rPr>
              <a:t>朋友的影响</a:t>
            </a:r>
          </a:p>
        </p:txBody>
      </p:sp>
      <p:pic>
        <p:nvPicPr>
          <p:cNvPr id="595971" name="Picture 3" descr="Terry &amp; John">
            <a:extLst>
              <a:ext uri="{FF2B5EF4-FFF2-40B4-BE49-F238E27FC236}">
                <a16:creationId xmlns:a16="http://schemas.microsoft.com/office/drawing/2014/main" id="{4CAB90BB-D6E3-4116-AB20-EE0BDBC4A9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76400"/>
            <a:ext cx="3238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5972" name="Picture 4" descr="Terry &amp; John">
            <a:extLst>
              <a:ext uri="{FF2B5EF4-FFF2-40B4-BE49-F238E27FC236}">
                <a16:creationId xmlns:a16="http://schemas.microsoft.com/office/drawing/2014/main" id="{717CE34B-A3CE-463B-B807-B12920AF85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00200"/>
            <a:ext cx="335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C498CA6-CCF7-41AB-A6EA-6AA15625C3EB}"/>
              </a:ext>
            </a:extLst>
          </p:cNvPr>
          <p:cNvSpPr txBox="1">
            <a:spLocks noGrp="1"/>
          </p:cNvSpPr>
          <p:nvPr>
            <p:ph type="body" idx="4294967295"/>
          </p:nvPr>
        </p:nvSpPr>
        <p:spPr>
          <a:xfrm>
            <a:off x="1828800" y="6019800"/>
            <a:ext cx="1524000" cy="762000"/>
          </a:xfrm>
        </p:spPr>
        <p:txBody>
          <a:bodyPr anchorCtr="1"/>
          <a:lstStyle/>
          <a:p>
            <a:pPr algn="ctr" eaLnBrk="1" hangingPunct="1">
              <a:buFont typeface="Wingdings" panose="05000000000000000000" pitchFamily="2" charset="2"/>
              <a:buNone/>
              <a:defRPr/>
            </a:pPr>
            <a:r>
              <a:rPr lang="zh-CN" altLang="en-US" b="1">
                <a:effectLst>
                  <a:outerShdw blurRad="38100" dist="38100" dir="2700000" algn="tl">
                    <a:srgbClr val="EEECE1"/>
                  </a:outerShdw>
                </a:effectLst>
                <a:latin typeface="Arial" pitchFamily="34" charset="0"/>
                <a:ea typeface="SimSun" pitchFamily="2" charset="-122"/>
              </a:rPr>
              <a:t>约翰</a:t>
            </a:r>
          </a:p>
        </p:txBody>
      </p:sp>
      <p:sp>
        <p:nvSpPr>
          <p:cNvPr id="6" name="Rectangle 6">
            <a:extLst>
              <a:ext uri="{FF2B5EF4-FFF2-40B4-BE49-F238E27FC236}">
                <a16:creationId xmlns:a16="http://schemas.microsoft.com/office/drawing/2014/main" id="{7AD41C37-0824-4916-BD56-CE7749FBD9F4}"/>
              </a:ext>
            </a:extLst>
          </p:cNvPr>
          <p:cNvSpPr/>
          <p:nvPr/>
        </p:nvSpPr>
        <p:spPr>
          <a:xfrm>
            <a:off x="5715000" y="6019800"/>
            <a:ext cx="1524000" cy="7620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900"/>
              </a:spcBef>
              <a:defRPr/>
            </a:pPr>
            <a:r>
              <a:rPr lang="zh-CN" altLang="en-US" sz="3600" b="1">
                <a:solidFill>
                  <a:srgbClr val="FFFFFF"/>
                </a:solidFill>
                <a:effectLst>
                  <a:outerShdw blurRad="38100" dist="38100" dir="2700000" algn="tl">
                    <a:srgbClr val="EEECE1"/>
                  </a:outerShdw>
                </a:effectLst>
                <a:ea typeface="SimSun" pitchFamily="2" charset="-122"/>
              </a:rPr>
              <a:t>得利</a:t>
            </a:r>
          </a:p>
        </p:txBody>
      </p:sp>
    </p:spTree>
  </p:cSld>
  <p:clrMapOvr>
    <a:masterClrMapping/>
  </p:clrMapOvr>
  <p:transition advTm="20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a:extLst>
              <a:ext uri="{FF2B5EF4-FFF2-40B4-BE49-F238E27FC236}">
                <a16:creationId xmlns:a16="http://schemas.microsoft.com/office/drawing/2014/main" id="{F50C7DD9-E90E-4BF5-BDE3-B880677D6CE8}"/>
              </a:ext>
            </a:extLst>
          </p:cNvPr>
          <p:cNvSpPr txBox="1">
            <a:spLocks noGrp="1"/>
          </p:cNvSpPr>
          <p:nvPr>
            <p:ph type="title" idx="4294967295"/>
          </p:nvPr>
        </p:nvSpPr>
        <p:spPr/>
        <p:txBody>
          <a:bodyPr/>
          <a:lstStyle/>
          <a:p>
            <a:pPr eaLnBrk="1" hangingPunct="1"/>
            <a:r>
              <a:rPr lang="zh-CN" altLang="en-US">
                <a:latin typeface="Times New Roman" panose="02020603050405020304" pitchFamily="18" charset="0"/>
                <a:ea typeface="SimSun" panose="02010600030101010101" pitchFamily="2" charset="-122"/>
              </a:rPr>
              <a:t>我终于明白</a:t>
            </a:r>
          </a:p>
        </p:txBody>
      </p:sp>
      <p:sp>
        <p:nvSpPr>
          <p:cNvPr id="596995" name="Rectangle 3">
            <a:extLst>
              <a:ext uri="{FF2B5EF4-FFF2-40B4-BE49-F238E27FC236}">
                <a16:creationId xmlns:a16="http://schemas.microsoft.com/office/drawing/2014/main" id="{E8515BE0-65EF-4837-850B-C939CE363B3F}"/>
              </a:ext>
            </a:extLst>
          </p:cNvPr>
          <p:cNvSpPr txBox="1">
            <a:spLocks noGrp="1"/>
          </p:cNvSpPr>
          <p:nvPr>
            <p:ph type="body" idx="4294967295"/>
          </p:nvPr>
        </p:nvSpPr>
        <p:spPr>
          <a:xfrm>
            <a:off x="500063" y="5181600"/>
            <a:ext cx="8215312" cy="1219200"/>
          </a:xfrm>
        </p:spPr>
        <p:txBody>
          <a:bodyPr/>
          <a:lstStyle/>
          <a:p>
            <a:pPr eaLnBrk="1" hangingPunct="1"/>
            <a:r>
              <a:rPr lang="zh-CN" altLang="en-US" b="1">
                <a:latin typeface="Arial" panose="020B0604020202020204" pitchFamily="34" charset="0"/>
                <a:ea typeface="SimSun" panose="02010600030101010101" pitchFamily="2" charset="-122"/>
              </a:rPr>
              <a:t>上帝的恩典把我从“自我为义”中释放出来</a:t>
            </a:r>
          </a:p>
        </p:txBody>
      </p:sp>
      <p:sp>
        <p:nvSpPr>
          <p:cNvPr id="4" name="WordArt 4">
            <a:extLst>
              <a:ext uri="{FF2B5EF4-FFF2-40B4-BE49-F238E27FC236}">
                <a16:creationId xmlns:a16="http://schemas.microsoft.com/office/drawing/2014/main" id="{8E3D6B0C-7C08-4179-9A02-B6FDD1A200A3}"/>
              </a:ext>
            </a:extLst>
          </p:cNvPr>
          <p:cNvSpPr>
            <a:spLocks noChangeArrowheads="1" noChangeShapeType="1" noTextEdit="1"/>
          </p:cNvSpPr>
          <p:nvPr/>
        </p:nvSpPr>
        <p:spPr bwMode="auto">
          <a:xfrm>
            <a:off x="381000" y="838200"/>
            <a:ext cx="8153400" cy="4191000"/>
          </a:xfrm>
          <a:prstGeom prst="rect">
            <a:avLst/>
          </a:prstGeom>
        </p:spPr>
        <p:txBody>
          <a:bodyPr wrap="none" fromWordArt="1">
            <a:prstTxWarp prst="textPlain">
              <a:avLst>
                <a:gd name="adj" fmla="val 50000"/>
              </a:avLst>
            </a:prstTxWarp>
            <a:scene3d>
              <a:camera prst="legacyPerspectiveFront">
                <a:rot lat="20519976"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恩典</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
        <p:nvSpPr>
          <p:cNvPr id="5" name="WordArt 5">
            <a:extLst>
              <a:ext uri="{FF2B5EF4-FFF2-40B4-BE49-F238E27FC236}">
                <a16:creationId xmlns:a16="http://schemas.microsoft.com/office/drawing/2014/main" id="{E3142656-41A4-45F9-8B5A-69E7F36C0A6F}"/>
              </a:ext>
            </a:extLst>
          </p:cNvPr>
          <p:cNvSpPr>
            <a:spLocks noChangeArrowheads="1" noChangeShapeType="1" noTextEdit="1"/>
          </p:cNvSpPr>
          <p:nvPr/>
        </p:nvSpPr>
        <p:spPr bwMode="auto">
          <a:xfrm>
            <a:off x="5943600" y="3200400"/>
            <a:ext cx="2667000" cy="1295400"/>
          </a:xfrm>
          <a:prstGeom prst="rect">
            <a:avLst/>
          </a:prstGeom>
        </p:spPr>
        <p:txBody>
          <a:bodyPr wrap="none" fromWordArt="1">
            <a:prstTxWarp prst="textPlain">
              <a:avLst>
                <a:gd name="adj" fmla="val 50000"/>
              </a:avLst>
            </a:prstTxWarp>
            <a:scene3d>
              <a:camera prst="legacyPerspectiveFront">
                <a:rot lat="20519976"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与我</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Tree>
  </p:cSld>
  <p:clrMapOvr>
    <a:masterClrMapping/>
  </p:clrMapOvr>
  <p:transition advTm="9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4"/>
                                        </p:tgtEl>
                                        <p:attrNameLst>
                                          <p:attrName>r</p:attrName>
                                        </p:attrNameLst>
                                      </p:cBhvr>
                                    </p:animRot>
                                  </p:childTnLst>
                                </p:cTn>
                              </p:par>
                            </p:childTnLst>
                          </p:cTn>
                        </p:par>
                        <p:par>
                          <p:cTn id="7" fill="hold" nodeType="afterGroup">
                            <p:stCondLst>
                              <p:cond delay="2000"/>
                            </p:stCondLst>
                            <p:childTnLst>
                              <p:par>
                                <p:cTn id="8" presetID="15"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0"/>
                                          </p:val>
                                        </p:tav>
                                        <p:tav tm="100000">
                                          <p:val>
                                            <p:strVal val="#ppt_w"/>
                                          </p:val>
                                        </p:tav>
                                      </p:tavLst>
                                    </p:anim>
                                    <p:anim calcmode="lin" valueType="num">
                                      <p:cBhvr>
                                        <p:cTn id="11" dur="1000" fill="hold"/>
                                        <p:tgtEl>
                                          <p:spTgt spid="5"/>
                                        </p:tgtEl>
                                        <p:attrNameLst>
                                          <p:attrName>ppt_h</p:attrName>
                                        </p:attrNameLst>
                                      </p:cBhvr>
                                      <p:tavLst>
                                        <p:tav tm="0">
                                          <p:val>
                                            <p:strVal val="0"/>
                                          </p:val>
                                        </p:tav>
                                        <p:tav tm="100000">
                                          <p:val>
                                            <p:strVal val="#ppt_h"/>
                                          </p:val>
                                        </p:tav>
                                      </p:tavLst>
                                    </p:anim>
                                    <p:anim calcmode="lin" valueType="num">
                                      <p:cBhvr>
                                        <p:cTn id="12" dur="1000" fill="hold"/>
                                        <p:tgtEl>
                                          <p:spTgt spid="5"/>
                                        </p:tgtEl>
                                        <p:attrNameLst>
                                          <p:attrName>ppt_x</p:attrName>
                                        </p:attrNameLst>
                                      </p:cBhvr>
                                      <p:tavLst>
                                        <p:tav tm="0" fmla="#ppt_x+(cos(-2*pi*(1-$))*-#ppt_x-sin(-2*pi*(1-$))*(1-#ppt_y))*(1-$)">
                                          <p:val>
                                            <p:strVal val="0"/>
                                          </p:val>
                                        </p:tav>
                                        <p:tav tm="100000">
                                          <p:val>
                                            <p:strVal val="1"/>
                                          </p:val>
                                        </p:tav>
                                      </p:tavLst>
                                    </p:anim>
                                    <p:anim calcmode="lin" valueType="num">
                                      <p:cBhvr>
                                        <p:cTn id="13" dur="1000" fill="hold"/>
                                        <p:tgtEl>
                                          <p:spTgt spid="5"/>
                                        </p:tgtEl>
                                        <p:attrNameLst>
                                          <p:attrName>ppt_y</p:attrName>
                                        </p:attrNameLst>
                                      </p:cBhvr>
                                      <p:tavLst>
                                        <p:tav tm="0" fmla="#ppt_y+(sin(-2*pi*(1-$))*-#ppt_x+cos(-2*pi*(1-$))*(1-#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2" descr="FSLO-997122906-618457">
            <a:hlinkClick r:id="rId3"/>
            <a:extLst>
              <a:ext uri="{FF2B5EF4-FFF2-40B4-BE49-F238E27FC236}">
                <a16:creationId xmlns:a16="http://schemas.microsoft.com/office/drawing/2014/main" id="{9758DE9A-C6D6-4B83-8933-8384DDD554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43000"/>
            <a:ext cx="6778625"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19" name="Rectangle 3">
            <a:extLst>
              <a:ext uri="{FF2B5EF4-FFF2-40B4-BE49-F238E27FC236}">
                <a16:creationId xmlns:a16="http://schemas.microsoft.com/office/drawing/2014/main" id="{778A4F7D-C33C-4BA5-8371-4E6D0E635826}"/>
              </a:ext>
            </a:extLst>
          </p:cNvPr>
          <p:cNvSpPr txBox="1">
            <a:spLocks noGrp="1"/>
          </p:cNvSpPr>
          <p:nvPr>
            <p:ph type="title" idx="4294967295"/>
          </p:nvPr>
        </p:nvSpPr>
        <p:spPr>
          <a:xfrm>
            <a:off x="381000" y="76200"/>
            <a:ext cx="8458200" cy="1139825"/>
          </a:xfrm>
        </p:spPr>
        <p:txBody>
          <a:bodyPr/>
          <a:lstStyle/>
          <a:p>
            <a:pPr eaLnBrk="1" hangingPunct="1"/>
            <a:r>
              <a:rPr lang="zh-CN" altLang="en-US" b="1">
                <a:latin typeface="Times New Roman" panose="02020603050405020304" pitchFamily="18" charset="0"/>
                <a:ea typeface="SimSun" panose="02010600030101010101" pitchFamily="2" charset="-122"/>
              </a:rPr>
              <a:t>在过去我学习到的</a:t>
            </a:r>
            <a:r>
              <a:rPr altLang="ja-JP" b="1">
                <a:latin typeface="Times New Roman" panose="02020603050405020304" pitchFamily="18" charset="0"/>
                <a:ea typeface="SimSun" panose="02010600030101010101" pitchFamily="2" charset="-122"/>
              </a:rPr>
              <a:t>…</a:t>
            </a:r>
            <a:endParaRPr altLang="en-US" b="1">
              <a:latin typeface="Times New Roman" panose="02020603050405020304" pitchFamily="18" charset="0"/>
              <a:ea typeface="SimSun" panose="02010600030101010101" pitchFamily="2" charset="-122"/>
            </a:endParaRPr>
          </a:p>
        </p:txBody>
      </p:sp>
      <p:sp>
        <p:nvSpPr>
          <p:cNvPr id="598020" name="Rectangle 4">
            <a:extLst>
              <a:ext uri="{FF2B5EF4-FFF2-40B4-BE49-F238E27FC236}">
                <a16:creationId xmlns:a16="http://schemas.microsoft.com/office/drawing/2014/main" id="{4B1A5CCB-4BCC-4C7E-9DF9-DD9077E87750}"/>
              </a:ext>
            </a:extLst>
          </p:cNvPr>
          <p:cNvSpPr txBox="1">
            <a:spLocks noGrp="1"/>
          </p:cNvSpPr>
          <p:nvPr>
            <p:ph type="body" idx="4294967295"/>
          </p:nvPr>
        </p:nvSpPr>
        <p:spPr/>
        <p:txBody>
          <a:bodyPr/>
          <a:lstStyle/>
          <a:p>
            <a:pPr marL="800100" eaLnBrk="1" hangingPunct="1">
              <a:spcBef>
                <a:spcPts val="1100"/>
              </a:spcBef>
              <a:buFont typeface="Wingdings" panose="05000000000000000000" pitchFamily="2" charset="2"/>
              <a:buNone/>
            </a:pPr>
            <a:r>
              <a:rPr lang="zh-CN" altLang="en-US" sz="4400" b="1">
                <a:latin typeface="Arial" panose="020B0604020202020204" pitchFamily="34" charset="0"/>
                <a:ea typeface="SimSun" panose="02010600030101010101" pitchFamily="2" charset="-122"/>
              </a:rPr>
              <a:t>完全</a:t>
            </a:r>
          </a:p>
          <a:p>
            <a:pPr marL="800100" eaLnBrk="1" hangingPunct="1">
              <a:spcBef>
                <a:spcPts val="800"/>
              </a:spcBef>
            </a:pPr>
            <a:r>
              <a:rPr lang="zh-CN" altLang="en-US" sz="3500">
                <a:latin typeface="Arial" panose="020B0604020202020204" pitchFamily="34" charset="0"/>
                <a:ea typeface="SimSun" panose="02010600030101010101" pitchFamily="2" charset="-122"/>
              </a:rPr>
              <a:t>我自己</a:t>
            </a:r>
          </a:p>
          <a:p>
            <a:pPr marL="800100" eaLnBrk="1" hangingPunct="1">
              <a:spcBef>
                <a:spcPts val="800"/>
              </a:spcBef>
            </a:pPr>
            <a:r>
              <a:rPr lang="zh-CN" altLang="en-US" sz="3500">
                <a:latin typeface="Arial" panose="020B0604020202020204" pitchFamily="34" charset="0"/>
                <a:ea typeface="SimSun" panose="02010600030101010101" pitchFamily="2" charset="-122"/>
              </a:rPr>
              <a:t>我所拥有的</a:t>
            </a:r>
          </a:p>
          <a:p>
            <a:pPr marL="800100" eaLnBrk="1" hangingPunct="1">
              <a:spcBef>
                <a:spcPts val="800"/>
              </a:spcBef>
            </a:pPr>
            <a:r>
              <a:rPr lang="zh-CN" altLang="en-US" sz="3500">
                <a:latin typeface="Arial" panose="020B0604020202020204" pitchFamily="34" charset="0"/>
                <a:ea typeface="SimSun" panose="02010600030101010101" pitchFamily="2" charset="-122"/>
              </a:rPr>
              <a:t>我所能做到的</a:t>
            </a:r>
          </a:p>
          <a:p>
            <a:pPr marL="800100" eaLnBrk="1" hangingPunct="1">
              <a:spcBef>
                <a:spcPts val="1100"/>
              </a:spcBef>
              <a:buFont typeface="Wingdings" panose="05000000000000000000" pitchFamily="2" charset="2"/>
              <a:buNone/>
            </a:pPr>
            <a:r>
              <a:rPr lang="zh-CN" altLang="en-US" sz="4400" b="1">
                <a:latin typeface="Arial" panose="020B0604020202020204" pitchFamily="34" charset="0"/>
                <a:ea typeface="SimSun" panose="02010600030101010101" pitchFamily="2" charset="-122"/>
              </a:rPr>
              <a:t>完全是靠主的恩典</a:t>
            </a:r>
            <a:r>
              <a:rPr altLang="ja-JP" sz="4400" b="1">
                <a:latin typeface="Arial" panose="020B0604020202020204" pitchFamily="34" charset="0"/>
                <a:ea typeface="ＭＳ Ｐゴシック" panose="020B0600070205080204" pitchFamily="34" charset="-128"/>
              </a:rPr>
              <a:t>!</a:t>
            </a:r>
            <a:endParaRPr altLang="en-US" sz="4400" b="1">
              <a:latin typeface="Arial" panose="020B0604020202020204" pitchFamily="34" charset="0"/>
              <a:ea typeface="ＭＳ Ｐゴシック" panose="020B0600070205080204" pitchFamily="34" charset="-128"/>
            </a:endParaRPr>
          </a:p>
        </p:txBody>
      </p:sp>
    </p:spTree>
  </p:cSld>
  <p:clrMapOvr>
    <a:masterClrMapping/>
  </p:clrMapOvr>
  <p:transition advTm="16000">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Title 2">
            <a:extLst>
              <a:ext uri="{FF2B5EF4-FFF2-40B4-BE49-F238E27FC236}">
                <a16:creationId xmlns:a16="http://schemas.microsoft.com/office/drawing/2014/main" id="{C83FF94E-2481-40C0-A0E4-C873E2BA6974}"/>
              </a:ext>
            </a:extLst>
          </p:cNvPr>
          <p:cNvSpPr>
            <a:spLocks noGrp="1"/>
          </p:cNvSpPr>
          <p:nvPr>
            <p:ph type="title" idx="4294967295"/>
          </p:nvPr>
        </p:nvSpPr>
        <p:spPr>
          <a:xfrm>
            <a:off x="0" y="0"/>
            <a:ext cx="2057400" cy="1143000"/>
          </a:xfrm>
        </p:spPr>
        <p:txBody>
          <a:bodyPr/>
          <a:lstStyle/>
          <a:p>
            <a:r>
              <a:rPr lang="en-US" altLang="en-US">
                <a:ea typeface="ＭＳ Ｐゴシック" panose="020B0600070205080204" pitchFamily="34" charset="-128"/>
              </a:rPr>
              <a:t>Black</a:t>
            </a:r>
          </a:p>
        </p:txBody>
      </p:sp>
      <p:sp>
        <p:nvSpPr>
          <p:cNvPr id="599043" name="Rectangle 2">
            <a:extLst>
              <a:ext uri="{FF2B5EF4-FFF2-40B4-BE49-F238E27FC236}">
                <a16:creationId xmlns:a16="http://schemas.microsoft.com/office/drawing/2014/main" id="{D15E9457-0C5B-4798-8158-73B30B4A57FB}"/>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Tree>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97A76076-6D15-4E51-BF87-CE4F77E5AF57}"/>
              </a:ext>
            </a:extLst>
          </p:cNvPr>
          <p:cNvSpPr txBox="1">
            <a:spLocks noChangeArrowheads="1"/>
          </p:cNvSpPr>
          <p:nvPr/>
        </p:nvSpPr>
        <p:spPr bwMode="auto">
          <a:xfrm>
            <a:off x="1371600" y="2590800"/>
            <a:ext cx="6400800" cy="1920875"/>
          </a:xfrm>
          <a:prstGeom prst="rect">
            <a:avLst/>
          </a:prstGeom>
          <a:noFill/>
          <a:ln>
            <a:noFill/>
          </a:ln>
          <a:effectLst>
            <a:outerShdw blurRad="63500" dist="35924" dir="2700000"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8F4EC"/>
                </a:solidFill>
                <a:latin typeface="Verdana" charset="0"/>
                <a:ea typeface="ＭＳ Ｐゴシック" charset="0"/>
                <a:cs typeface="ＭＳ Ｐゴシック" charset="0"/>
              </a:defRPr>
            </a:lvl1pPr>
            <a:lvl2pPr>
              <a:defRPr sz="2800">
                <a:solidFill>
                  <a:srgbClr val="F8F4EC"/>
                </a:solidFill>
                <a:latin typeface="Verdana" charset="0"/>
                <a:ea typeface="ＭＳ Ｐゴシック" charset="0"/>
              </a:defRPr>
            </a:lvl2pPr>
            <a:lvl3pPr>
              <a:defRPr sz="2400">
                <a:solidFill>
                  <a:srgbClr val="F8F4EC"/>
                </a:solidFill>
                <a:latin typeface="Verdana" charset="0"/>
                <a:ea typeface="ＭＳ Ｐゴシック" charset="0"/>
              </a:defRPr>
            </a:lvl3pPr>
            <a:lvl4pPr>
              <a:defRPr sz="2000">
                <a:solidFill>
                  <a:srgbClr val="F8F4EC"/>
                </a:solidFill>
                <a:latin typeface="Verdana" charset="0"/>
                <a:ea typeface="ＭＳ Ｐゴシック" charset="0"/>
              </a:defRPr>
            </a:lvl4pPr>
            <a:lvl5pPr>
              <a:defRPr sz="2000">
                <a:solidFill>
                  <a:srgbClr val="F8F4EC"/>
                </a:solidFill>
                <a:latin typeface="Verdana" charset="0"/>
                <a:ea typeface="ＭＳ Ｐゴシック" charset="0"/>
              </a:defRPr>
            </a:lvl5pPr>
            <a:lvl6pPr>
              <a:defRPr sz="2000">
                <a:solidFill>
                  <a:srgbClr val="F8F4EC"/>
                </a:solidFill>
                <a:latin typeface="Verdana" charset="0"/>
                <a:ea typeface="ＭＳ Ｐゴシック" charset="0"/>
              </a:defRPr>
            </a:lvl6pPr>
            <a:lvl7pPr>
              <a:defRPr sz="2000">
                <a:solidFill>
                  <a:srgbClr val="F8F4EC"/>
                </a:solidFill>
                <a:latin typeface="Verdana" charset="0"/>
                <a:ea typeface="ＭＳ Ｐゴシック" charset="0"/>
              </a:defRPr>
            </a:lvl7pPr>
            <a:lvl8pPr>
              <a:defRPr sz="2000">
                <a:solidFill>
                  <a:srgbClr val="F8F4EC"/>
                </a:solidFill>
                <a:latin typeface="Verdana" charset="0"/>
                <a:ea typeface="ＭＳ Ｐゴシック" charset="0"/>
              </a:defRPr>
            </a:lvl8pPr>
            <a:lvl9pPr>
              <a:defRPr sz="2000">
                <a:solidFill>
                  <a:srgbClr val="F8F4EC"/>
                </a:solidFill>
                <a:latin typeface="Verdana" charset="0"/>
                <a:ea typeface="ＭＳ Ｐゴシック" charset="0"/>
              </a:defRPr>
            </a:lvl9pPr>
          </a:lstStyle>
          <a:p>
            <a:pPr eaLnBrk="1" hangingPunct="1">
              <a:defRPr/>
            </a:pPr>
            <a:r>
              <a:rPr lang="zh-CN" altLang="en-US" sz="6000" b="1">
                <a:solidFill>
                  <a:srgbClr val="FFFFFF"/>
                </a:solidFill>
                <a:latin typeface="Arial" charset="0"/>
                <a:ea typeface="SimSun" charset="0"/>
                <a:cs typeface="SimSun" charset="0"/>
              </a:rPr>
              <a:t>上帝的慈爱</a:t>
            </a:r>
          </a:p>
          <a:p>
            <a:pPr eaLnBrk="1" hangingPunct="1">
              <a:defRPr/>
            </a:pPr>
            <a:r>
              <a:rPr lang="zh-CN" altLang="en-US" sz="6000" b="1">
                <a:solidFill>
                  <a:srgbClr val="FFFFFF"/>
                </a:solidFill>
                <a:latin typeface="Arial" charset="0"/>
                <a:ea typeface="SimSun" charset="0"/>
                <a:cs typeface="SimSun" charset="0"/>
              </a:rPr>
              <a:t>遮掩他的公义</a:t>
            </a:r>
          </a:p>
        </p:txBody>
      </p:sp>
      <p:pic>
        <p:nvPicPr>
          <p:cNvPr id="3" name="Picture 5" descr="j0282740">
            <a:extLst>
              <a:ext uri="{FF2B5EF4-FFF2-40B4-BE49-F238E27FC236}">
                <a16:creationId xmlns:a16="http://schemas.microsoft.com/office/drawing/2014/main" id="{064EF036-5C00-4085-87D8-BCEC949437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800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j0237266">
            <a:extLst>
              <a:ext uri="{FF2B5EF4-FFF2-40B4-BE49-F238E27FC236}">
                <a16:creationId xmlns:a16="http://schemas.microsoft.com/office/drawing/2014/main" id="{8A494092-5B48-43EA-BA84-21B9E073B3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133600"/>
            <a:ext cx="228917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9" name="WordArt 7">
            <a:extLst>
              <a:ext uri="{FF2B5EF4-FFF2-40B4-BE49-F238E27FC236}">
                <a16:creationId xmlns:a16="http://schemas.microsoft.com/office/drawing/2014/main" id="{364B3045-F514-4239-BEC8-C9680A98C6BD}"/>
              </a:ext>
            </a:extLst>
          </p:cNvPr>
          <p:cNvSpPr>
            <a:spLocks noChangeArrowheads="1" noChangeShapeType="1" noTextEdit="1"/>
          </p:cNvSpPr>
          <p:nvPr/>
        </p:nvSpPr>
        <p:spPr bwMode="auto">
          <a:xfrm>
            <a:off x="468313" y="404813"/>
            <a:ext cx="3167062" cy="1800225"/>
          </a:xfrm>
          <a:prstGeom prst="rect">
            <a:avLst/>
          </a:prstGeom>
        </p:spPr>
        <p:txBody>
          <a:bodyPr wrap="none" fromWordArt="1">
            <a:prstTxWarp prst="textPlain">
              <a:avLst>
                <a:gd name="adj" fmla="val 50000"/>
              </a:avLst>
            </a:prstTxWarp>
          </a:bodyPr>
          <a:lstStyle/>
          <a:p>
            <a:pPr algn="ctr"/>
            <a:r>
              <a:rPr lang="zh-CN" altLang="en-US" sz="3600" kern="10">
                <a:ln w="9528">
                  <a:solidFill>
                    <a:srgbClr val="CC99FF"/>
                  </a:solidFill>
                  <a:round/>
                  <a:headEnd/>
                  <a:tailEnd/>
                </a:ln>
                <a:gradFill rotWithShape="1">
                  <a:gsLst>
                    <a:gs pos="0">
                      <a:srgbClr val="6600CC"/>
                    </a:gs>
                    <a:gs pos="100000">
                      <a:srgbClr val="CC00CC"/>
                    </a:gs>
                  </a:gsLst>
                  <a:lin ang="5400000"/>
                </a:gradFill>
                <a:effectLst>
                  <a:outerShdw dist="53886" dir="2700000" algn="tl" rotWithShape="0">
                    <a:srgbClr val="9999FF">
                      <a:alpha val="79999"/>
                    </a:srgbClr>
                  </a:outerShdw>
                </a:effectLst>
                <a:latin typeface="ＭＳ Ｐゴシック" panose="020B0600070205080204" pitchFamily="34" charset="-128"/>
              </a:rPr>
              <a:t>大概念</a:t>
            </a:r>
            <a:endParaRPr lang="en-SG" sz="3600" kern="10">
              <a:ln w="9528">
                <a:solidFill>
                  <a:srgbClr val="CC99FF"/>
                </a:solidFill>
                <a:round/>
                <a:headEnd/>
                <a:tailEnd/>
              </a:ln>
              <a:gradFill rotWithShape="1">
                <a:gsLst>
                  <a:gs pos="0">
                    <a:srgbClr val="6600CC"/>
                  </a:gs>
                  <a:gs pos="100000">
                    <a:srgbClr val="CC00CC"/>
                  </a:gs>
                </a:gsLst>
                <a:lin ang="5400000"/>
              </a:gradFill>
              <a:effectLst>
                <a:outerShdw dist="53886" dir="2700000" algn="tl" rotWithShape="0">
                  <a:srgbClr val="9999FF">
                    <a:alpha val="79999"/>
                  </a:srgbClr>
                </a:outerShdw>
              </a:effectLst>
              <a:latin typeface="ＭＳ Ｐゴシック"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0-#ppt_h/2"/>
                                          </p:val>
                                        </p:tav>
                                        <p:tav tm="100000">
                                          <p:val>
                                            <p:strVal val="#ppt_y"/>
                                          </p:val>
                                        </p:tav>
                                      </p:tavLst>
                                    </p:anim>
                                  </p:childTnLst>
                                </p:cTn>
                              </p:par>
                              <p:par>
                                <p:cTn id="15" presetID="3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r</p:attrName>
                                        </p:attrNameLst>
                                      </p:cBhvr>
                                      <p:tavLst>
                                        <p:tav tm="0">
                                          <p:val>
                                            <p:strVal val="720"/>
                                          </p:val>
                                        </p:tav>
                                        <p:tav tm="100000">
                                          <p:val>
                                            <p:strVal val="0"/>
                                          </p:val>
                                        </p:tav>
                                      </p:tavLst>
                                    </p:anim>
                                    <p:anim calcmode="lin" valueType="num">
                                      <p:cBhvr>
                                        <p:cTn id="19" dur="2000" fill="hold"/>
                                        <p:tgtEl>
                                          <p:spTgt spid="3"/>
                                        </p:tgtEl>
                                        <p:attrNameLst>
                                          <p:attrName>ppt_h</p:attrName>
                                        </p:attrNameLst>
                                      </p:cBhvr>
                                      <p:tavLst>
                                        <p:tav tm="0">
                                          <p:val>
                                            <p:strVal val="0"/>
                                          </p:val>
                                        </p:tav>
                                        <p:tav tm="100000">
                                          <p:val>
                                            <p:strVal val="#ppt_h"/>
                                          </p:val>
                                        </p:tav>
                                      </p:tavLst>
                                    </p:anim>
                                    <p:anim calcmode="lin" valueType="num">
                                      <p:cBhvr>
                                        <p:cTn id="20" dur="2000" fill="hold"/>
                                        <p:tgtEl>
                                          <p:spTgt spid="3"/>
                                        </p:tgtEl>
                                        <p:attrNameLst>
                                          <p:attrName>ppt_w</p:attrName>
                                        </p:attrNameLst>
                                      </p:cBhvr>
                                      <p:tavLst>
                                        <p:tav tm="0">
                                          <p:val>
                                            <p:strVal val="0"/>
                                          </p:val>
                                        </p:tav>
                                        <p:tav tm="100000">
                                          <p:val>
                                            <p:strVal val="#ppt_w"/>
                                          </p:val>
                                        </p:tav>
                                      </p:tavLst>
                                    </p:anim>
                                  </p:childTnLst>
                                </p:cTn>
                              </p:par>
                              <p:par>
                                <p:cTn id="21" presetID="35"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r</p:attrName>
                                        </p:attrNameLst>
                                      </p:cBhvr>
                                      <p:tavLst>
                                        <p:tav tm="0">
                                          <p:val>
                                            <p:strVal val="720"/>
                                          </p:val>
                                        </p:tav>
                                        <p:tav tm="100000">
                                          <p:val>
                                            <p:strVal val="0"/>
                                          </p:val>
                                        </p:tav>
                                      </p:tavLst>
                                    </p:anim>
                                    <p:anim calcmode="lin" valueType="num">
                                      <p:cBhvr>
                                        <p:cTn id="25" dur="2000" fill="hold"/>
                                        <p:tgtEl>
                                          <p:spTgt spid="4"/>
                                        </p:tgtEl>
                                        <p:attrNameLst>
                                          <p:attrName>ppt_h</p:attrName>
                                        </p:attrNameLst>
                                      </p:cBhvr>
                                      <p:tavLst>
                                        <p:tav tm="0">
                                          <p:val>
                                            <p:strVal val="0"/>
                                          </p:val>
                                        </p:tav>
                                        <p:tav tm="100000">
                                          <p:val>
                                            <p:strVal val="#ppt_h"/>
                                          </p:val>
                                        </p:tav>
                                      </p:tavLst>
                                    </p:anim>
                                    <p:anim calcmode="lin" valueType="num">
                                      <p:cBhvr>
                                        <p:cTn id="26" dur="2000" fill="hold"/>
                                        <p:tgtEl>
                                          <p:spTgt spid="4"/>
                                        </p:tgtEl>
                                        <p:attrNameLst>
                                          <p:attrName>ppt_w</p:attrName>
                                        </p:attrNameLst>
                                      </p:cBhvr>
                                      <p:tavLst>
                                        <p:tav tm="0">
                                          <p:val>
                                            <p:str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F4E57-37C4-4F5C-98D8-D039230992E8}"/>
              </a:ext>
            </a:extLst>
          </p:cNvPr>
          <p:cNvSpPr>
            <a:spLocks noGrp="1"/>
          </p:cNvSpPr>
          <p:nvPr>
            <p:ph type="title" idx="4294967295"/>
          </p:nvPr>
        </p:nvSpPr>
        <p:spPr>
          <a:xfrm>
            <a:off x="0" y="0"/>
            <a:ext cx="2057400" cy="1143000"/>
          </a:xfrm>
        </p:spPr>
        <p:txBody>
          <a:bodyPr/>
          <a:lstStyle/>
          <a:p>
            <a:pPr>
              <a:defRPr/>
            </a:pPr>
            <a:r>
              <a:rPr lang="en-US"/>
              <a:t>Black</a:t>
            </a:r>
          </a:p>
        </p:txBody>
      </p:sp>
      <p:sp>
        <p:nvSpPr>
          <p:cNvPr id="601091" name="Rectangle 2">
            <a:extLst>
              <a:ext uri="{FF2B5EF4-FFF2-40B4-BE49-F238E27FC236}">
                <a16:creationId xmlns:a16="http://schemas.microsoft.com/office/drawing/2014/main" id="{5F5602F4-F8B5-4F44-BC1B-D51C466D854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Wingdings" panose="05000000000000000000" pitchFamily="2" charset="2"/>
              <a:buChar char=""/>
              <a:defRPr sz="32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Wingdings" panose="05000000000000000000" pitchFamily="2" charset="2"/>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Verdana" panose="020B0604030504040204" pitchFamily="34" charset="0"/>
                <a:ea typeface="ＭＳ Ｐゴシック" panose="020B0600070205080204" pitchFamily="34" charset="-128"/>
                <a:cs typeface="Geneva"/>
              </a:defRPr>
            </a:lvl3pPr>
            <a:lvl4pPr marL="1600200" indent="-228600">
              <a:spcBef>
                <a:spcPct val="20000"/>
              </a:spcBef>
              <a:buFont typeface="Wingdings" panose="05000000000000000000" pitchFamily="2" charset="2"/>
              <a:buChar char=""/>
              <a:defRPr sz="2000">
                <a:solidFill>
                  <a:schemeClr val="tx1"/>
                </a:solidFill>
                <a:latin typeface="Verdana" panose="020B0604030504040204" pitchFamily="34" charset="0"/>
                <a:ea typeface="Geneva"/>
                <a:cs typeface="Geneva"/>
              </a:defRPr>
            </a:lvl4pPr>
            <a:lvl5pPr marL="2057400" indent="-228600">
              <a:spcBef>
                <a:spcPct val="20000"/>
              </a:spcBef>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9pPr>
          </a:lstStyle>
          <a:p>
            <a:pPr algn="ctr">
              <a:spcBef>
                <a:spcPct val="0"/>
              </a:spcBef>
              <a:buFontTx/>
              <a:buNone/>
            </a:pPr>
            <a:endParaRPr lang="en-US" altLang="en-US" sz="2400">
              <a:solidFill>
                <a:srgbClr val="F8F4EC"/>
              </a:solidFill>
              <a:latin typeface="Times New Roman" panose="02020603050405020304" pitchFamily="18" charset="0"/>
            </a:endParaRP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4" name="Title 1">
            <a:extLst>
              <a:ext uri="{FF2B5EF4-FFF2-40B4-BE49-F238E27FC236}">
                <a16:creationId xmlns:a16="http://schemas.microsoft.com/office/drawing/2014/main" id="{2177AA88-782B-49EE-AC1F-289C3F02557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8" name="Rectangle 1030">
            <a:extLst>
              <a:ext uri="{FF2B5EF4-FFF2-40B4-BE49-F238E27FC236}">
                <a16:creationId xmlns:a16="http://schemas.microsoft.com/office/drawing/2014/main" id="{657C6D59-C346-44EF-95A5-0175052D3D66}"/>
              </a:ext>
            </a:extLst>
          </p:cNvPr>
          <p:cNvSpPr>
            <a:spLocks noGrp="1" noChangeArrowheads="1"/>
          </p:cNvSpPr>
          <p:nvPr>
            <p:ph type="title" idx="4294967295"/>
          </p:nvPr>
        </p:nvSpPr>
        <p:spPr>
          <a:xfrm>
            <a:off x="457200" y="228600"/>
            <a:ext cx="8229600" cy="609600"/>
          </a:xfrm>
        </p:spPr>
        <p:txBody>
          <a:bodyPr/>
          <a:lstStyle/>
          <a:p>
            <a:pPr>
              <a:defRPr/>
            </a:pPr>
            <a:r>
              <a:rPr lang="zh-CN" altLang="en-US" b="1">
                <a:solidFill>
                  <a:srgbClr val="B8FFFF"/>
                </a:solidFill>
                <a:latin typeface="KaiTi" charset="0"/>
                <a:ea typeface="KaiTi" charset="0"/>
                <a:cs typeface="KaiTi" charset="0"/>
              </a:rPr>
              <a:t>约拿书第</a:t>
            </a:r>
            <a:r>
              <a:rPr lang="en-US" altLang="zh-CN" b="1">
                <a:latin typeface="KaiTi" charset="0"/>
                <a:ea typeface="KaiTi" charset="0"/>
                <a:cs typeface="KaiTi" charset="0"/>
              </a:rPr>
              <a:t>2</a:t>
            </a:r>
            <a:r>
              <a:rPr lang="zh-CN" altLang="en-US" b="1">
                <a:latin typeface="KaiTi" charset="0"/>
                <a:ea typeface="KaiTi" charset="0"/>
                <a:cs typeface="KaiTi" charset="0"/>
              </a:rPr>
              <a:t>章小组问题</a:t>
            </a:r>
            <a:endParaRPr lang="en-US">
              <a:ea typeface="ＭＳ Ｐゴシック" charset="0"/>
              <a:cs typeface="ＭＳ Ｐゴシック" charset="0"/>
            </a:endParaRPr>
          </a:p>
        </p:txBody>
      </p:sp>
      <p:sp>
        <p:nvSpPr>
          <p:cNvPr id="602116" name="Rectangle 4">
            <a:extLst>
              <a:ext uri="{FF2B5EF4-FFF2-40B4-BE49-F238E27FC236}">
                <a16:creationId xmlns:a16="http://schemas.microsoft.com/office/drawing/2014/main" id="{5F37901F-3BEF-4B31-B2FB-6AD76A278170}"/>
              </a:ext>
            </a:extLst>
          </p:cNvPr>
          <p:cNvSpPr>
            <a:spLocks noChangeArrowheads="1"/>
          </p:cNvSpPr>
          <p:nvPr/>
        </p:nvSpPr>
        <p:spPr bwMode="auto">
          <a:xfrm>
            <a:off x="685800" y="1752600"/>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eaLnBrk="1">
              <a:spcBef>
                <a:spcPts val="400"/>
              </a:spcBef>
              <a:buClrTx/>
              <a:buSzTx/>
              <a:buFontTx/>
              <a:buNone/>
            </a:pPr>
            <a:r>
              <a:rPr lang="zh-CN" altLang="en-US" sz="3600">
                <a:latin typeface="Times New Roman" panose="02020603050405020304" pitchFamily="18" charset="0"/>
              </a:rPr>
              <a:t>“</a:t>
            </a:r>
            <a:r>
              <a:rPr lang="zh-CN" altLang="en-US" sz="4000">
                <a:latin typeface="KaiTi" panose="02010609060101010101" pitchFamily="49" charset="-122"/>
                <a:ea typeface="KaiTi" panose="02010609060101010101" pitchFamily="49" charset="-122"/>
              </a:rPr>
              <a:t>感谢上帝，他的慈悲笼罩他的正义” 对你个人的看法是什么？</a:t>
            </a:r>
            <a:endParaRPr lang="en-US" altLang="en-US" sz="4000">
              <a:latin typeface="KaiTi" panose="02010609060101010101" pitchFamily="49" charset="-122"/>
              <a:ea typeface="KaiTi" panose="02010609060101010101" pitchFamily="49" charset="-122"/>
            </a:endParaRPr>
          </a:p>
        </p:txBody>
      </p: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Title 1">
            <a:extLst>
              <a:ext uri="{FF2B5EF4-FFF2-40B4-BE49-F238E27FC236}">
                <a16:creationId xmlns:a16="http://schemas.microsoft.com/office/drawing/2014/main" id="{61F79F20-E6AD-4C53-8F38-1A64254AC7F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1A0923F-7A8E-4482-9F89-D8124225D481}"/>
              </a:ext>
            </a:extLst>
          </p:cNvPr>
          <p:cNvSpPr txBox="1"/>
          <p:nvPr/>
        </p:nvSpPr>
        <p:spPr>
          <a:xfrm>
            <a:off x="304800" y="1295400"/>
            <a:ext cx="8839200" cy="5386388"/>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sz="3200" b="1">
                <a:solidFill>
                  <a:srgbClr val="FFFFFF"/>
                </a:solidFill>
                <a:effectLst>
                  <a:outerShdw blurRad="38100" dist="38100" dir="2700000" algn="tl">
                    <a:srgbClr val="000000"/>
                  </a:outerShdw>
                </a:effectLst>
                <a:cs typeface="Arial" charset="0"/>
              </a:rPr>
              <a:t>1</a:t>
            </a:r>
            <a:r>
              <a:rPr lang="en-US" sz="2800" b="1">
                <a:solidFill>
                  <a:srgbClr val="FFFFFF"/>
                </a:solidFill>
                <a:effectLst>
                  <a:outerShdw blurRad="38100" dist="38100" dir="2700000" algn="tl">
                    <a:srgbClr val="000000"/>
                  </a:outerShdw>
                </a:effectLst>
                <a:cs typeface="Arial" charset="0"/>
              </a:rPr>
              <a:t> </a:t>
            </a:r>
            <a:r>
              <a:rPr lang="zh-CN" altLang="en-US" sz="3600">
                <a:latin typeface="KaiTi" charset="0"/>
                <a:ea typeface="KaiTi" charset="0"/>
                <a:cs typeface="KaiTi" charset="0"/>
              </a:rPr>
              <a:t>你用哪些不同的方式来回应你生活中上</a:t>
            </a:r>
            <a:endParaRPr lang="en-US" altLang="zh-CN" sz="3600">
              <a:latin typeface="KaiTi" charset="0"/>
              <a:ea typeface="KaiTi" charset="0"/>
              <a:cs typeface="KaiTi" charset="0"/>
            </a:endParaRPr>
          </a:p>
          <a:p>
            <a:pPr eaLnBrk="1" hangingPunct="1">
              <a:defRPr/>
            </a:pPr>
            <a:r>
              <a:rPr lang="zh-CN" altLang="en-US" sz="3600">
                <a:latin typeface="KaiTi" charset="0"/>
                <a:ea typeface="KaiTi" charset="0"/>
                <a:cs typeface="KaiTi" charset="0"/>
              </a:rPr>
              <a:t>帝允许的困难？</a:t>
            </a:r>
            <a:endParaRPr lang="en-US" altLang="ja-JP" sz="3600">
              <a:latin typeface="KaiTi" charset="0"/>
              <a:ea typeface="KaiTi" charset="0"/>
              <a:cs typeface="KaiTi" charset="0"/>
            </a:endParaRPr>
          </a:p>
          <a:p>
            <a:pPr>
              <a:defRPr/>
            </a:pPr>
            <a:r>
              <a:rPr lang="en-US" sz="3600" b="1">
                <a:effectLst>
                  <a:outerShdw blurRad="38100" dist="38100" dir="2700000" algn="tl">
                    <a:srgbClr val="000000"/>
                  </a:outerShdw>
                </a:effectLst>
                <a:latin typeface="KaiTi" charset="0"/>
                <a:cs typeface="Arial" charset="0"/>
              </a:rPr>
              <a:t>2.</a:t>
            </a:r>
            <a:r>
              <a:rPr lang="zh-SG" sz="3600">
                <a:latin typeface="KaiTi" charset="0"/>
                <a:ea typeface="KaiTi" charset="0"/>
                <a:cs typeface="KaiTi" charset="0"/>
              </a:rPr>
              <a:t>解释</a:t>
            </a:r>
            <a:r>
              <a:rPr lang="zh-CN" altLang="en-US" sz="3600">
                <a:latin typeface="KaiTi" charset="0"/>
                <a:ea typeface="KaiTi" charset="0"/>
                <a:cs typeface="KaiTi" charset="0"/>
              </a:rPr>
              <a:t>“感谢上帝，他的慈悲笼罩他的正义”对你本人有什么看法？</a:t>
            </a:r>
            <a:endParaRPr lang="en-US" altLang="ja-JP" sz="2800" b="1">
              <a:solidFill>
                <a:srgbClr val="FFFFFF"/>
              </a:solidFill>
              <a:effectLst>
                <a:outerShdw blurRad="38100" dist="38100" dir="2700000" algn="tl">
                  <a:srgbClr val="000000"/>
                </a:outerShdw>
              </a:effectLst>
              <a:cs typeface="Arial" charset="0"/>
            </a:endParaRPr>
          </a:p>
          <a:p>
            <a:pPr>
              <a:defRPr/>
            </a:pPr>
            <a:r>
              <a:rPr lang="en-US" sz="2800" b="1">
                <a:solidFill>
                  <a:srgbClr val="FFFFFF"/>
                </a:solidFill>
                <a:effectLst>
                  <a:outerShdw blurRad="38100" dist="38100" dir="2700000" algn="tl">
                    <a:srgbClr val="000000"/>
                  </a:outerShdw>
                </a:effectLst>
                <a:cs typeface="Arial" charset="0"/>
              </a:rPr>
              <a:t> </a:t>
            </a:r>
          </a:p>
          <a:p>
            <a:pPr>
              <a:defRPr/>
            </a:pPr>
            <a:r>
              <a:rPr lang="en-US" sz="2800" b="1">
                <a:solidFill>
                  <a:srgbClr val="FFFFFF"/>
                </a:solidFill>
                <a:effectLst>
                  <a:outerShdw blurRad="38100" dist="38100" dir="2700000" algn="tl">
                    <a:srgbClr val="000000"/>
                  </a:outerShdw>
                </a:effectLst>
                <a:cs typeface="Arial" charset="0"/>
              </a:rPr>
              <a:t>3.	</a:t>
            </a:r>
            <a:r>
              <a:rPr lang="zh-CN" altLang="en-US" sz="3600">
                <a:latin typeface="KaiTi" charset="0"/>
                <a:ea typeface="KaiTi" charset="0"/>
                <a:cs typeface="KaiTi" charset="0"/>
              </a:rPr>
              <a:t>描述你认为还没成为一个基督徒时的生活将会是怎么样的呢？</a:t>
            </a:r>
            <a:endParaRPr lang="en-US" altLang="ja-JP" sz="2800" b="1">
              <a:solidFill>
                <a:srgbClr val="FFFFFF"/>
              </a:solidFill>
              <a:effectLst>
                <a:outerShdw blurRad="38100" dist="38100" dir="2700000" algn="tl">
                  <a:srgbClr val="000000"/>
                </a:outerShdw>
              </a:effectLst>
              <a:cs typeface="Arial" charset="0"/>
            </a:endParaRPr>
          </a:p>
          <a:p>
            <a:pPr>
              <a:defRPr/>
            </a:pPr>
            <a:r>
              <a:rPr lang="en-US" sz="2800" b="1">
                <a:solidFill>
                  <a:srgbClr val="FFFFFF"/>
                </a:solidFill>
                <a:effectLst>
                  <a:outerShdw blurRad="38100" dist="38100" dir="2700000" algn="tl">
                    <a:srgbClr val="000000"/>
                  </a:outerShdw>
                </a:effectLst>
                <a:cs typeface="Arial" charset="0"/>
              </a:rPr>
              <a:t> </a:t>
            </a:r>
          </a:p>
          <a:p>
            <a:pPr>
              <a:buFontTx/>
              <a:buAutoNum type="arabicPeriod" startAt="4"/>
              <a:defRPr/>
            </a:pPr>
            <a:r>
              <a:rPr lang="zh-CN" altLang="en-US" sz="3600">
                <a:latin typeface="KaiTi" charset="0"/>
                <a:ea typeface="KaiTi" charset="0"/>
                <a:cs typeface="KaiTi" charset="0"/>
              </a:rPr>
              <a:t>你能用什么具体的方式来回应上帝对你的要求“与他人分享他”吗？</a:t>
            </a:r>
            <a:endParaRPr lang="en-US" sz="3600" b="1">
              <a:effectLst>
                <a:outerShdw blurRad="38100" dist="38100" dir="2700000" algn="tl">
                  <a:srgbClr val="000000"/>
                </a:outerShdw>
              </a:effectLst>
              <a:latin typeface="KaiTi" charset="0"/>
              <a:cs typeface="Arial" charset="0"/>
            </a:endParaRPr>
          </a:p>
        </p:txBody>
      </p:sp>
      <p:sp>
        <p:nvSpPr>
          <p:cNvPr id="505862" name="Rectangle 1030">
            <a:extLst>
              <a:ext uri="{FF2B5EF4-FFF2-40B4-BE49-F238E27FC236}">
                <a16:creationId xmlns:a16="http://schemas.microsoft.com/office/drawing/2014/main" id="{C3359DC4-9917-4D42-9BA2-624615F9A0C2}"/>
              </a:ext>
            </a:extLst>
          </p:cNvPr>
          <p:cNvSpPr>
            <a:spLocks noGrp="1" noChangeArrowheads="1"/>
          </p:cNvSpPr>
          <p:nvPr>
            <p:ph type="title" idx="4294967295"/>
          </p:nvPr>
        </p:nvSpPr>
        <p:spPr>
          <a:xfrm>
            <a:off x="457200" y="0"/>
            <a:ext cx="8229600" cy="990600"/>
          </a:xfrm>
        </p:spPr>
        <p:txBody>
          <a:bodyPr/>
          <a:lstStyle/>
          <a:p>
            <a:pPr>
              <a:defRPr/>
            </a:pPr>
            <a:r>
              <a:rPr lang="zh-CN" altLang="en-US" b="1">
                <a:solidFill>
                  <a:srgbClr val="B8FFFF"/>
                </a:solidFill>
                <a:latin typeface="KaiTi" charset="0"/>
                <a:ea typeface="KaiTi" charset="0"/>
                <a:cs typeface="KaiTi" charset="0"/>
              </a:rPr>
              <a:t>约拿书第</a:t>
            </a:r>
            <a:r>
              <a:rPr lang="en-US" altLang="zh-CN" b="1">
                <a:latin typeface="KaiTi" charset="0"/>
                <a:ea typeface="KaiTi" charset="0"/>
                <a:cs typeface="KaiTi" charset="0"/>
              </a:rPr>
              <a:t>2</a:t>
            </a:r>
            <a:r>
              <a:rPr lang="zh-CN" altLang="en-US" b="1">
                <a:latin typeface="KaiTi" charset="0"/>
                <a:ea typeface="KaiTi" charset="0"/>
                <a:cs typeface="KaiTi" charset="0"/>
              </a:rPr>
              <a:t>章小组问题</a:t>
            </a:r>
            <a:endParaRPr lang="en-US">
              <a:ea typeface="ＭＳ Ｐゴシック" charset="0"/>
              <a:cs typeface="ＭＳ Ｐゴシック" charset="0"/>
            </a:endParaRP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04162" name="Picture 2" descr="bx0gxi90">
            <a:extLst>
              <a:ext uri="{FF2B5EF4-FFF2-40B4-BE49-F238E27FC236}">
                <a16:creationId xmlns:a16="http://schemas.microsoft.com/office/drawing/2014/main" id="{42F8AD3C-8F76-48C6-A085-F1973D82335A}"/>
              </a:ext>
            </a:extLst>
          </p:cNvPr>
          <p:cNvPicPr>
            <a:picLocks noChangeAspect="1"/>
          </p:cNvPicPr>
          <p:nvPr/>
        </p:nvPicPr>
        <p:blipFill>
          <a:blip r:embed="rId3">
            <a:extLst>
              <a:ext uri="{28A0092B-C50C-407E-A947-70E740481C1C}">
                <a14:useLocalDpi xmlns:a14="http://schemas.microsoft.com/office/drawing/2010/main" val="0"/>
              </a:ext>
            </a:extLst>
          </a:blip>
          <a:srcRect l="1575"/>
          <a:stretch>
            <a:fillRect/>
          </a:stretch>
        </p:blipFill>
        <p:spPr bwMode="auto">
          <a:xfrm>
            <a:off x="2057400" y="-53340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3" name="Rectangle 3">
            <a:extLst>
              <a:ext uri="{FF2B5EF4-FFF2-40B4-BE49-F238E27FC236}">
                <a16:creationId xmlns:a16="http://schemas.microsoft.com/office/drawing/2014/main" id="{0E2BC19E-53A3-409C-9A79-2B6344407442}"/>
              </a:ext>
            </a:extLst>
          </p:cNvPr>
          <p:cNvSpPr>
            <a:spLocks noChangeArrowheads="1"/>
          </p:cNvSpPr>
          <p:nvPr/>
        </p:nvSpPr>
        <p:spPr bwMode="auto">
          <a:xfrm>
            <a:off x="2020888" y="6338888"/>
            <a:ext cx="4313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a:spcBef>
                <a:spcPct val="0"/>
              </a:spcBef>
              <a:buSzTx/>
              <a:buFontTx/>
              <a:buNone/>
            </a:pPr>
            <a:r>
              <a:rPr lang="zh-CN" altLang="en-US" sz="2800">
                <a:solidFill>
                  <a:srgbClr val="CDCBBF"/>
                </a:solidFill>
                <a:latin typeface="Arial" panose="020B0604020202020204" pitchFamily="34" charset="0"/>
                <a:ea typeface="SimSun" panose="02010600030101010101" pitchFamily="2" charset="-122"/>
              </a:rPr>
              <a:t>字和词由</a:t>
            </a:r>
            <a:r>
              <a:rPr lang="en-US" altLang="ja-JP" sz="2800">
                <a:solidFill>
                  <a:srgbClr val="CDCBBF"/>
                </a:solidFill>
                <a:latin typeface="Arial" panose="020B0604020202020204" pitchFamily="34" charset="0"/>
                <a:ea typeface="SimSun" panose="02010600030101010101" pitchFamily="2" charset="-122"/>
              </a:rPr>
              <a:t> Gerrit Gustafson</a:t>
            </a:r>
            <a:endParaRPr lang="en-US" altLang="en-US" sz="2800">
              <a:solidFill>
                <a:srgbClr val="CDCBBF"/>
              </a:solidFill>
              <a:latin typeface="Arial" panose="020B0604020202020204" pitchFamily="34" charset="0"/>
              <a:ea typeface="SimSun" panose="02010600030101010101" pitchFamily="2" charset="-122"/>
            </a:endParaRPr>
          </a:p>
        </p:txBody>
      </p:sp>
      <p:sp>
        <p:nvSpPr>
          <p:cNvPr id="604164" name="Rectangle 3">
            <a:extLst>
              <a:ext uri="{FF2B5EF4-FFF2-40B4-BE49-F238E27FC236}">
                <a16:creationId xmlns:a16="http://schemas.microsoft.com/office/drawing/2014/main" id="{9781C46D-1FE1-47FD-B56D-F2C52E2052BA}"/>
              </a:ext>
            </a:extLst>
          </p:cNvPr>
          <p:cNvSpPr>
            <a:spLocks noChangeArrowheads="1"/>
          </p:cNvSpPr>
          <p:nvPr/>
        </p:nvSpPr>
        <p:spPr bwMode="auto">
          <a:xfrm>
            <a:off x="3571875" y="5214938"/>
            <a:ext cx="3000375" cy="946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2800">
                <a:solidFill>
                  <a:srgbClr val="CDCBBF"/>
                </a:solidFill>
                <a:latin typeface="Arial" panose="020B0604020202020204" pitchFamily="34" charset="0"/>
                <a:ea typeface="SimSun" panose="02010600030101010101" pitchFamily="2" charset="-122"/>
              </a:rPr>
              <a:t>唯有依靠神恩典</a:t>
            </a:r>
            <a:r>
              <a:rPr lang="en-US" altLang="ja-JP" sz="2800">
                <a:solidFill>
                  <a:srgbClr val="CDCBBF"/>
                </a:solidFill>
                <a:latin typeface="Arial" panose="020B0604020202020204" pitchFamily="34" charset="0"/>
                <a:ea typeface="SimSun" panose="02010600030101010101" pitchFamily="2" charset="-122"/>
              </a:rPr>
              <a:t>, </a:t>
            </a:r>
            <a:r>
              <a:rPr lang="zh-CN" altLang="en-US" sz="2800">
                <a:solidFill>
                  <a:srgbClr val="CDCBBF"/>
                </a:solidFill>
                <a:latin typeface="Arial" panose="020B0604020202020204" pitchFamily="34" charset="0"/>
                <a:ea typeface="SimSun" panose="02010600030101010101" pitchFamily="2" charset="-122"/>
              </a:rPr>
              <a:t>我们才能进入</a:t>
            </a:r>
            <a:endParaRPr lang="en-US" altLang="en-US" sz="2800">
              <a:solidFill>
                <a:srgbClr val="CDCBBF"/>
              </a:solidFill>
              <a:latin typeface="Arial" panose="020B0604020202020204" pitchFamily="34" charset="0"/>
              <a:ea typeface="SimSun" panose="02010600030101010101" pitchFamily="2"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1">
            <a:extLst>
              <a:ext uri="{FF2B5EF4-FFF2-40B4-BE49-F238E27FC236}">
                <a16:creationId xmlns:a16="http://schemas.microsoft.com/office/drawing/2014/main" id="{EFBE8373-44F8-4CC3-B0F4-DFF8CDE379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66675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3032E21-3DE7-4FF4-BBBD-BC358A85C8BD}"/>
              </a:ext>
            </a:extLst>
          </p:cNvPr>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上帝如何让我们回应</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不悔改</a:t>
            </a:r>
            <a:r>
              <a:rPr lang="zh-CN" altLang="en-US" sz="5400" b="1" dirty="0">
                <a:effectLst>
                  <a:glow rad="127000">
                    <a:schemeClr val="tx1"/>
                  </a:glow>
                </a:effectLst>
                <a:latin typeface="Arial" charset="0"/>
                <a:ea typeface="ＭＳ Ｐゴシック" charset="0"/>
                <a:cs typeface="ＭＳ Ｐゴシック" charset="0"/>
              </a:rPr>
              <a:t>的人呢？</a:t>
            </a:r>
            <a:br>
              <a:rPr lang="zh-CN" altLang="en-US" sz="5400" dirty="0">
                <a:latin typeface="Times New Roman" pitchFamily="18" charset="0"/>
                <a:ea typeface="ＭＳ Ｐゴシック" pitchFamily="34" charset="-128"/>
              </a:rPr>
            </a:br>
            <a:endParaRPr lang="en-US" sz="54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6" name="Picture 2">
            <a:extLst>
              <a:ext uri="{FF2B5EF4-FFF2-40B4-BE49-F238E27FC236}">
                <a16:creationId xmlns:a16="http://schemas.microsoft.com/office/drawing/2014/main" id="{63A3BFF9-A35F-4DEA-9608-FD3200029165}"/>
              </a:ext>
            </a:extLst>
          </p:cNvPr>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Rectangle 3">
            <a:extLst>
              <a:ext uri="{FF2B5EF4-FFF2-40B4-BE49-F238E27FC236}">
                <a16:creationId xmlns:a16="http://schemas.microsoft.com/office/drawing/2014/main" id="{C84ABD96-F947-422D-BB7E-573B1EB636C8}"/>
              </a:ext>
            </a:extLst>
          </p:cNvPr>
          <p:cNvSpPr>
            <a:spLocks noChangeArrowheads="1"/>
          </p:cNvSpPr>
          <p:nvPr/>
        </p:nvSpPr>
        <p:spPr bwMode="auto">
          <a:xfrm>
            <a:off x="1908175" y="3381375"/>
            <a:ext cx="5543550" cy="3751263"/>
          </a:xfrm>
          <a:prstGeom prst="rect">
            <a:avLst/>
          </a:prstGeom>
          <a:noFill/>
          <a:ln>
            <a:noFill/>
          </a:ln>
          <a:effectLst>
            <a:outerShdw blurRad="63500" dist="53886"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p>
            <a:pPr algn="ctr" eaLnBrk="1">
              <a:defRPr/>
            </a:pPr>
            <a:r>
              <a:rPr lang="zh-CN" altLang="en-US" sz="4800" b="1" dirty="0">
                <a:solidFill>
                  <a:schemeClr val="bg1"/>
                </a:solidFill>
                <a:latin typeface="Times New Roman" charset="0"/>
                <a:ea typeface="SimSun" charset="0"/>
                <a:cs typeface="SimSun" charset="0"/>
              </a:rPr>
              <a:t>惟有依靠耶稣恩典</a:t>
            </a:r>
          </a:p>
          <a:p>
            <a:pPr algn="ctr" eaLnBrk="1">
              <a:defRPr/>
            </a:pPr>
            <a:r>
              <a:rPr lang="zh-CN" altLang="en-US" sz="4800" b="1" dirty="0">
                <a:solidFill>
                  <a:schemeClr val="bg1"/>
                </a:solidFill>
                <a:latin typeface="Times New Roman" charset="0"/>
                <a:ea typeface="SimSun" charset="0"/>
                <a:cs typeface="SimSun" charset="0"/>
              </a:rPr>
              <a:t>我们来到宝座前</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不是依靠人的成全</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乃是羔羊的宝血</a:t>
            </a:r>
            <a:endParaRPr lang="en-US" altLang="ja-JP" sz="4800" b="1" dirty="0">
              <a:solidFill>
                <a:schemeClr val="bg1"/>
              </a:solidFill>
              <a:latin typeface="Times New Roman" charset="0"/>
              <a:ea typeface="SimSun" charset="0"/>
              <a:cs typeface="SimSun" charset="0"/>
            </a:endParaRPr>
          </a:p>
          <a:p>
            <a:pPr algn="ctr" eaLnBrk="1">
              <a:defRPr/>
            </a:pPr>
            <a:endParaRPr lang="en-US" sz="4800" dirty="0">
              <a:solidFill>
                <a:schemeClr val="bg1"/>
              </a:solidFill>
              <a:latin typeface="Times New Roman" charset="0"/>
              <a:ea typeface="SimSun" charset="0"/>
              <a:cs typeface="SimSun"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10" name="Picture 2">
            <a:extLst>
              <a:ext uri="{FF2B5EF4-FFF2-40B4-BE49-F238E27FC236}">
                <a16:creationId xmlns:a16="http://schemas.microsoft.com/office/drawing/2014/main" id="{D2DB9D96-879F-45A8-9979-85809C49B423}"/>
              </a:ext>
            </a:extLst>
          </p:cNvPr>
          <p:cNvPicPr>
            <a:picLocks noChangeAspect="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9" name="Rectangle 3">
            <a:extLst>
              <a:ext uri="{FF2B5EF4-FFF2-40B4-BE49-F238E27FC236}">
                <a16:creationId xmlns:a16="http://schemas.microsoft.com/office/drawing/2014/main" id="{0887340D-8A1F-4D4B-AA6D-70460C7652D2}"/>
              </a:ext>
            </a:extLst>
          </p:cNvPr>
          <p:cNvSpPr>
            <a:spLocks noChangeArrowheads="1"/>
          </p:cNvSpPr>
          <p:nvPr/>
        </p:nvSpPr>
        <p:spPr bwMode="auto">
          <a:xfrm>
            <a:off x="1619250" y="1773238"/>
            <a:ext cx="6624638" cy="3751262"/>
          </a:xfrm>
          <a:prstGeom prst="rect">
            <a:avLst/>
          </a:prstGeom>
          <a:noFill/>
          <a:ln>
            <a:noFill/>
          </a:ln>
          <a:effectLst>
            <a:outerShdw blurRad="63500" dist="53886"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p>
            <a:pPr algn="ctr" eaLnBrk="1">
              <a:defRPr/>
            </a:pPr>
            <a:r>
              <a:rPr lang="zh-CN" altLang="en-US" sz="4800" b="1" dirty="0">
                <a:solidFill>
                  <a:schemeClr val="bg1"/>
                </a:solidFill>
                <a:latin typeface="Times New Roman" charset="0"/>
                <a:ea typeface="SimSun" charset="0"/>
                <a:cs typeface="SimSun" charset="0"/>
              </a:rPr>
              <a:t>祢呼召我 </a:t>
            </a:r>
            <a:r>
              <a:rPr lang="en-US" sz="4800" b="1" dirty="0">
                <a:solidFill>
                  <a:schemeClr val="bg1"/>
                </a:solidFill>
                <a:latin typeface="Times New Roman" charset="0"/>
                <a:ea typeface="SimSun" charset="0"/>
                <a:cs typeface="SimSun" charset="0"/>
              </a:rPr>
              <a:t>   </a:t>
            </a:r>
            <a:r>
              <a:rPr lang="zh-CN" altLang="en-US" sz="4800" b="1" dirty="0">
                <a:solidFill>
                  <a:schemeClr val="bg1"/>
                </a:solidFill>
                <a:latin typeface="Times New Roman" charset="0"/>
                <a:ea typeface="SimSun" charset="0"/>
                <a:cs typeface="SimSun" charset="0"/>
              </a:rPr>
              <a:t>与我同在</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祢呼召我来</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领我前来 </a:t>
            </a:r>
            <a:r>
              <a:rPr lang="en-US" sz="4800" b="1" dirty="0">
                <a:solidFill>
                  <a:schemeClr val="bg1"/>
                </a:solidFill>
                <a:latin typeface="Times New Roman" charset="0"/>
                <a:ea typeface="SimSun" charset="0"/>
                <a:cs typeface="SimSun" charset="0"/>
              </a:rPr>
              <a:t>  </a:t>
            </a:r>
            <a:r>
              <a:rPr lang="zh-CN" altLang="en-US" sz="4800" b="1" dirty="0">
                <a:solidFill>
                  <a:schemeClr val="bg1"/>
                </a:solidFill>
                <a:latin typeface="Times New Roman" charset="0"/>
                <a:ea typeface="SimSun" charset="0"/>
                <a:cs typeface="SimSun" charset="0"/>
              </a:rPr>
              <a:t>与我同在</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是靠主恩典我来</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靠主恩典我来</a:t>
            </a:r>
            <a:endParaRPr lang="en-US" sz="4800" b="1" dirty="0">
              <a:solidFill>
                <a:schemeClr val="bg1"/>
              </a:solidFill>
              <a:latin typeface="Times New Roman" charset="0"/>
              <a:ea typeface="SimSun" charset="0"/>
              <a:cs typeface="SimSun"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4" name="Picture 2">
            <a:extLst>
              <a:ext uri="{FF2B5EF4-FFF2-40B4-BE49-F238E27FC236}">
                <a16:creationId xmlns:a16="http://schemas.microsoft.com/office/drawing/2014/main" id="{8DBF3432-23FB-4D1E-9155-CA78FA68382D}"/>
              </a:ext>
            </a:extLst>
          </p:cNvPr>
          <p:cNvPicPr>
            <a:picLocks noChangeAspect="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Rectangle 3">
            <a:extLst>
              <a:ext uri="{FF2B5EF4-FFF2-40B4-BE49-F238E27FC236}">
                <a16:creationId xmlns:a16="http://schemas.microsoft.com/office/drawing/2014/main" id="{A6BF7247-BFEF-47F6-8BBC-EC7B903D0E3F}"/>
              </a:ext>
            </a:extLst>
          </p:cNvPr>
          <p:cNvSpPr>
            <a:spLocks noChangeArrowheads="1"/>
          </p:cNvSpPr>
          <p:nvPr/>
        </p:nvSpPr>
        <p:spPr bwMode="auto">
          <a:xfrm>
            <a:off x="533400" y="2070100"/>
            <a:ext cx="8420100" cy="3019425"/>
          </a:xfrm>
          <a:prstGeom prst="rect">
            <a:avLst/>
          </a:prstGeom>
          <a:noFill/>
          <a:ln>
            <a:noFill/>
          </a:ln>
          <a:effectLst>
            <a:outerShdw blurRad="63500" dist="53886"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p>
            <a:pPr algn="ctr" eaLnBrk="1">
              <a:defRPr/>
            </a:pPr>
            <a:r>
              <a:rPr lang="zh-CN" altLang="en-US" sz="4800" b="1" dirty="0">
                <a:solidFill>
                  <a:schemeClr val="bg1"/>
                </a:solidFill>
                <a:latin typeface="Times New Roman" charset="0"/>
                <a:ea typeface="SimSun" charset="0"/>
                <a:cs typeface="SimSun" charset="0"/>
              </a:rPr>
              <a:t>主若数算罪恶</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无人能得救</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感谢主恩</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得洁净完全靠祢宝血</a:t>
            </a:r>
            <a:endParaRPr lang="en-US" sz="4800" b="1" dirty="0">
              <a:solidFill>
                <a:schemeClr val="bg1"/>
              </a:solidFill>
              <a:latin typeface="Times New Roman" charset="0"/>
              <a:ea typeface="SimSun" charset="0"/>
              <a:cs typeface="SimSun" charset="0"/>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8" name="Picture 2">
            <a:extLst>
              <a:ext uri="{FF2B5EF4-FFF2-40B4-BE49-F238E27FC236}">
                <a16:creationId xmlns:a16="http://schemas.microsoft.com/office/drawing/2014/main" id="{C8FD16F4-B6B0-41EE-85E7-293E035A8A2D}"/>
              </a:ext>
            </a:extLst>
          </p:cNvPr>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7" name="Rectangle 3">
            <a:extLst>
              <a:ext uri="{FF2B5EF4-FFF2-40B4-BE49-F238E27FC236}">
                <a16:creationId xmlns:a16="http://schemas.microsoft.com/office/drawing/2014/main" id="{20654C84-645C-4BF1-936A-CBE27EE0D3B6}"/>
              </a:ext>
            </a:extLst>
          </p:cNvPr>
          <p:cNvSpPr>
            <a:spLocks noChangeArrowheads="1"/>
          </p:cNvSpPr>
          <p:nvPr/>
        </p:nvSpPr>
        <p:spPr bwMode="auto">
          <a:xfrm>
            <a:off x="4513263" y="3733800"/>
            <a:ext cx="184150" cy="823913"/>
          </a:xfrm>
          <a:prstGeom prst="rect">
            <a:avLst/>
          </a:prstGeom>
          <a:noFill/>
          <a:ln>
            <a:noFill/>
          </a:ln>
          <a:effectLst>
            <a:outerShdw blurRad="63500" dist="53886"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spAutoFit/>
          </a:bodyPr>
          <a:lstStyle/>
          <a:p>
            <a:pPr algn="ctr" eaLnBrk="1">
              <a:defRPr/>
            </a:pPr>
            <a:endParaRPr lang="en-US" sz="4800">
              <a:solidFill>
                <a:srgbClr val="CDCBBF"/>
              </a:solidFill>
              <a:latin typeface="Times New Roman" charset="0"/>
              <a:ea typeface="Osaka" charset="0"/>
              <a:cs typeface="Osaka" charset="0"/>
            </a:endParaRPr>
          </a:p>
        </p:txBody>
      </p:sp>
      <p:sp>
        <p:nvSpPr>
          <p:cNvPr id="608260" name="Rectangle 4">
            <a:extLst>
              <a:ext uri="{FF2B5EF4-FFF2-40B4-BE49-F238E27FC236}">
                <a16:creationId xmlns:a16="http://schemas.microsoft.com/office/drawing/2014/main" id="{0DC9AF43-58D4-4247-B30D-453934A49715}"/>
              </a:ext>
            </a:extLst>
          </p:cNvPr>
          <p:cNvSpPr>
            <a:spLocks noChangeArrowheads="1"/>
          </p:cNvSpPr>
          <p:nvPr/>
        </p:nvSpPr>
        <p:spPr bwMode="auto">
          <a:xfrm>
            <a:off x="2124075" y="2565400"/>
            <a:ext cx="532765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4800" b="1">
                <a:solidFill>
                  <a:schemeClr val="bg1"/>
                </a:solidFill>
                <a:latin typeface="Times New Roman" panose="02020603050405020304" pitchFamily="18" charset="0"/>
                <a:ea typeface="SimSun" panose="02010600030101010101" pitchFamily="2" charset="-122"/>
              </a:rPr>
              <a:t>惟有依靠耶稣恩典</a:t>
            </a:r>
          </a:p>
          <a:p>
            <a:pPr algn="ctr" eaLnBrk="1">
              <a:spcBef>
                <a:spcPct val="0"/>
              </a:spcBef>
              <a:buSzTx/>
              <a:buFontTx/>
              <a:buNone/>
            </a:pPr>
            <a:r>
              <a:rPr lang="zh-CN" altLang="en-US" sz="4800" b="1">
                <a:solidFill>
                  <a:schemeClr val="bg1"/>
                </a:solidFill>
                <a:latin typeface="Times New Roman" panose="02020603050405020304" pitchFamily="18" charset="0"/>
                <a:ea typeface="SimSun" panose="02010600030101010101" pitchFamily="2" charset="-122"/>
              </a:rPr>
              <a:t>是靠主恩典我来</a:t>
            </a:r>
            <a:endParaRPr lang="en-GB" altLang="ja-JP" sz="48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r>
              <a:rPr lang="zh-CN" altLang="en-US" sz="4800" b="1">
                <a:solidFill>
                  <a:schemeClr val="bg1"/>
                </a:solidFill>
                <a:latin typeface="Times New Roman" panose="02020603050405020304" pitchFamily="18" charset="0"/>
                <a:ea typeface="SimSun" panose="02010600030101010101" pitchFamily="2" charset="-122"/>
              </a:rPr>
              <a:t>靠主恩典我来</a:t>
            </a:r>
            <a:endParaRPr lang="en-US" altLang="ja-JP" sz="48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r>
              <a:rPr lang="zh-CN" altLang="en-US" sz="4800" b="1">
                <a:solidFill>
                  <a:schemeClr val="bg1"/>
                </a:solidFill>
                <a:latin typeface="Times New Roman" panose="02020603050405020304" pitchFamily="18" charset="0"/>
                <a:ea typeface="SimSun" panose="02010600030101010101" pitchFamily="2" charset="-122"/>
              </a:rPr>
              <a:t>靠主恩典我来</a:t>
            </a:r>
            <a:endParaRPr lang="en-US" altLang="ja-JP" sz="48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endParaRPr lang="en-GB" altLang="en-US" sz="48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endParaRPr lang="en-GB" altLang="en-US" sz="48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endParaRPr lang="en-GB" altLang="en-US" sz="24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endParaRPr lang="en-US" altLang="en-US" sz="2400" b="1">
              <a:solidFill>
                <a:schemeClr val="bg1"/>
              </a:solidFill>
              <a:latin typeface="Times New Roman" panose="02020603050405020304" pitchFamily="18" charset="0"/>
              <a:ea typeface="SimSun" panose="02010600030101010101" pitchFamily="2" charset="-122"/>
            </a:endParaRP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2EA0D7-9731-4F25-9960-498C425B8954}"/>
              </a:ext>
            </a:extLst>
          </p:cNvPr>
          <p:cNvSpPr>
            <a:spLocks noGrp="1"/>
          </p:cNvSpPr>
          <p:nvPr>
            <p:ph type="title" idx="4294967295"/>
          </p:nvPr>
        </p:nvSpPr>
        <p:spPr>
          <a:xfrm>
            <a:off x="0" y="0"/>
            <a:ext cx="2057400" cy="1143000"/>
          </a:xfrm>
        </p:spPr>
        <p:txBody>
          <a:bodyPr/>
          <a:lstStyle/>
          <a:p>
            <a:pPr>
              <a:defRPr/>
            </a:pPr>
            <a:r>
              <a:rPr lang="en-US"/>
              <a:t>Black</a:t>
            </a:r>
          </a:p>
        </p:txBody>
      </p:sp>
      <p:sp>
        <p:nvSpPr>
          <p:cNvPr id="609283" name="Rectangle 2">
            <a:extLst>
              <a:ext uri="{FF2B5EF4-FFF2-40B4-BE49-F238E27FC236}">
                <a16:creationId xmlns:a16="http://schemas.microsoft.com/office/drawing/2014/main" id="{A6163A92-484B-4015-9816-A3F9FF896DF8}"/>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a:extLst>
              <a:ext uri="{FF2B5EF4-FFF2-40B4-BE49-F238E27FC236}">
                <a16:creationId xmlns:a16="http://schemas.microsoft.com/office/drawing/2014/main" id="{7D530EA7-EEEE-4236-BE3F-1DDBDA76E485}"/>
              </a:ext>
            </a:extLst>
          </p:cNvPr>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20000"/>
              </a:spcBef>
              <a:buSzPct val="80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23907" name="Rectangle 3">
            <a:extLst>
              <a:ext uri="{FF2B5EF4-FFF2-40B4-BE49-F238E27FC236}">
                <a16:creationId xmlns:a16="http://schemas.microsoft.com/office/drawing/2014/main" id="{83ADD881-5ABC-46DA-B1AA-F28B48BDB364}"/>
              </a:ext>
            </a:extLst>
          </p:cNvPr>
          <p:cNvSpPr>
            <a:spLocks noGrp="1" noChangeArrowheads="1"/>
          </p:cNvSpPr>
          <p:nvPr>
            <p:ph type="title" idx="4294967295"/>
          </p:nvPr>
        </p:nvSpPr>
        <p:spPr>
          <a:xfrm>
            <a:off x="179388" y="2971800"/>
            <a:ext cx="8763000" cy="3886200"/>
          </a:xfrm>
        </p:spPr>
        <p:txBody>
          <a:bodyPr/>
          <a:lstStyle/>
          <a:p>
            <a:pPr algn="ctr" eaLnBrk="1" hangingPunct="1">
              <a:defRPr/>
            </a:pPr>
            <a:r>
              <a:rPr lang="mr-IN" altLang="ja-JP" sz="8000" dirty="0">
                <a:solidFill>
                  <a:srgbClr val="FFFFFF"/>
                </a:solidFill>
                <a:latin typeface="Arial" pitchFamily="34" charset="0"/>
                <a:ea typeface="ＭＳ Ｐゴシック" pitchFamily="34" charset="-128"/>
                <a:cs typeface="Arial" pitchFamily="34" charset="0"/>
              </a:rPr>
              <a:t>“</a:t>
            </a:r>
            <a:r>
              <a:rPr lang="zh-CN" altLang="en-US" sz="8000" dirty="0">
                <a:solidFill>
                  <a:srgbClr val="FFFFFF"/>
                </a:solidFill>
                <a:latin typeface="Arial" pitchFamily="34" charset="0"/>
                <a:ea typeface="ＭＳ Ｐゴシック" pitchFamily="34" charset="-128"/>
                <a:cs typeface="Arial" pitchFamily="34" charset="0"/>
              </a:rPr>
              <a:t>去！哟！哇！”</a:t>
            </a:r>
            <a:br>
              <a:rPr lang="zh-CN" altLang="en-US" sz="8000" dirty="0">
                <a:latin typeface="Calibri" pitchFamily="34" charset="0"/>
                <a:ea typeface="ＭＳ Ｐゴシック" pitchFamily="34" charset="-128"/>
              </a:rPr>
            </a:br>
            <a:br>
              <a:rPr lang="en-US" altLang="en-US" sz="8000" dirty="0">
                <a:solidFill>
                  <a:srgbClr val="FFFFFF"/>
                </a:solidFill>
                <a:latin typeface="Arial" pitchFamily="34" charset="0"/>
                <a:ea typeface="ＭＳ Ｐゴシック" pitchFamily="34" charset="-128"/>
                <a:cs typeface="Arial" pitchFamily="34" charset="0"/>
              </a:rPr>
            </a:br>
            <a:r>
              <a:rPr lang="ko-KR" altLang="en-US" sz="8000" dirty="0">
                <a:solidFill>
                  <a:srgbClr val="FFFFFF"/>
                </a:solidFill>
                <a:latin typeface="Arial" pitchFamily="34" charset="0"/>
                <a:ea typeface="ＭＳ Ｐゴシック" pitchFamily="34" charset="-128"/>
                <a:cs typeface="Arial" pitchFamily="34" charset="0"/>
              </a:rPr>
              <a:t>约拿书</a:t>
            </a:r>
            <a:r>
              <a:rPr lang="en-US" altLang="en-US" sz="8000" dirty="0">
                <a:solidFill>
                  <a:srgbClr val="FFFFFF"/>
                </a:solidFill>
                <a:latin typeface="Arial" pitchFamily="34" charset="0"/>
                <a:ea typeface="ＭＳ Ｐゴシック" pitchFamily="34" charset="-128"/>
                <a:cs typeface="Arial" pitchFamily="34" charset="0"/>
              </a:rPr>
              <a:t> 3</a:t>
            </a:r>
            <a:endParaRPr lang="en-US" altLang="en-US" sz="8000" dirty="0">
              <a:latin typeface="Arial" pitchFamily="34" charset="0"/>
              <a:ea typeface="ＭＳ Ｐゴシック" pitchFamily="34" charset="-128"/>
              <a:cs typeface="Arial" pitchFamily="34" charset="0"/>
            </a:endParaRPr>
          </a:p>
        </p:txBody>
      </p:sp>
      <p:sp>
        <p:nvSpPr>
          <p:cNvPr id="5" name="Rectangle 3">
            <a:extLst>
              <a:ext uri="{FF2B5EF4-FFF2-40B4-BE49-F238E27FC236}">
                <a16:creationId xmlns:a16="http://schemas.microsoft.com/office/drawing/2014/main" id="{CCAC5261-7FEC-435A-9E5A-85B68FA1FCBD}"/>
              </a:ext>
            </a:extLst>
          </p:cNvPr>
          <p:cNvSpPr txBox="1">
            <a:spLocks noChangeArrowheads="1"/>
          </p:cNvSpPr>
          <p:nvPr/>
        </p:nvSpPr>
        <p:spPr bwMode="auto">
          <a:xfrm>
            <a:off x="0" y="0"/>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分享上帝的信息，因为人们都有</a:t>
            </a:r>
            <a:r>
              <a:rPr kumimoji="0" lang="zh-CN" altLang="en-US"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回应</a:t>
            </a:r>
            <a:r>
              <a:rPr kumimoji="0" lang="zh-CN" altLang="en-US"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a:t>
            </a:r>
          </a:p>
        </p:txBody>
      </p:sp>
    </p:spTree>
    <p:extLst>
      <p:ext uri="{BB962C8B-B14F-4D97-AF65-F5344CB8AC3E}">
        <p14:creationId xmlns:p14="http://schemas.microsoft.com/office/powerpoint/2010/main" val="376957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Title 2">
            <a:extLst>
              <a:ext uri="{FF2B5EF4-FFF2-40B4-BE49-F238E27FC236}">
                <a16:creationId xmlns:a16="http://schemas.microsoft.com/office/drawing/2014/main" id="{32A0EC21-1980-4074-A94B-5681E695D51E}"/>
              </a:ext>
            </a:extLst>
          </p:cNvPr>
          <p:cNvSpPr txBox="1">
            <a:spLocks noGrp="1"/>
          </p:cNvSpPr>
          <p:nvPr>
            <p:ph type="title" idx="4294967295"/>
          </p:nvPr>
        </p:nvSpPr>
        <p:spPr>
          <a:xfrm>
            <a:off x="762000" y="1371600"/>
            <a:ext cx="2057400" cy="1143000"/>
          </a:xfrm>
        </p:spPr>
        <p:txBody>
          <a:bodyPr/>
          <a:lstStyle/>
          <a:p>
            <a:pPr eaLnBrk="1">
              <a:defRPr/>
            </a:pPr>
            <a:r>
              <a:rPr>
                <a:latin typeface="Trebuchet MS" charset="0"/>
                <a:ea typeface="Osaka" charset="0"/>
              </a:rPr>
              <a:t>Success - Failure</a:t>
            </a:r>
          </a:p>
        </p:txBody>
      </p:sp>
      <p:sp>
        <p:nvSpPr>
          <p:cNvPr id="611331" name="Rectangle 2">
            <a:extLst>
              <a:ext uri="{FF2B5EF4-FFF2-40B4-BE49-F238E27FC236}">
                <a16:creationId xmlns:a16="http://schemas.microsoft.com/office/drawing/2014/main" id="{24196D4A-FD34-4FF2-9536-B795CD1C003D}"/>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a:spcBef>
                <a:spcPct val="0"/>
              </a:spcBef>
              <a:buSzTx/>
              <a:buFontTx/>
              <a:buNone/>
            </a:pPr>
            <a:endParaRPr lang="en-US" altLang="en-US" sz="2400">
              <a:latin typeface="Times New Roman" panose="02020603050405020304" pitchFamily="18" charset="0"/>
              <a:ea typeface="ＭＳ Ｐゴシック" panose="020B0600070205080204" pitchFamily="34" charset="-128"/>
            </a:endParaRPr>
          </a:p>
        </p:txBody>
      </p:sp>
      <p:pic>
        <p:nvPicPr>
          <p:cNvPr id="611332" name="Picture 3" descr="failure-success.jpg">
            <a:extLst>
              <a:ext uri="{FF2B5EF4-FFF2-40B4-BE49-F238E27FC236}">
                <a16:creationId xmlns:a16="http://schemas.microsoft.com/office/drawing/2014/main" id="{166BB4B2-F97C-4D9C-8C8D-852CA85BC0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005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3" name="TextBox 5">
            <a:extLst>
              <a:ext uri="{FF2B5EF4-FFF2-40B4-BE49-F238E27FC236}">
                <a16:creationId xmlns:a16="http://schemas.microsoft.com/office/drawing/2014/main" id="{C22B3235-69A4-42C4-90EB-A039F7A99813}"/>
              </a:ext>
            </a:extLst>
          </p:cNvPr>
          <p:cNvSpPr txBox="1">
            <a:spLocks noChangeArrowheads="1"/>
          </p:cNvSpPr>
          <p:nvPr/>
        </p:nvSpPr>
        <p:spPr bwMode="auto">
          <a:xfrm rot="-648330">
            <a:off x="2403475" y="1598613"/>
            <a:ext cx="4113213" cy="76993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hangingPunct="1">
              <a:spcBef>
                <a:spcPct val="0"/>
              </a:spcBef>
              <a:buSzTx/>
              <a:buFontTx/>
              <a:buNone/>
            </a:pPr>
            <a:r>
              <a:rPr lang="zh-CN" altLang="en-US" sz="4400" b="1">
                <a:solidFill>
                  <a:srgbClr val="FFFFFF"/>
                </a:solidFill>
                <a:latin typeface="Calibri" panose="020F0502020204030204" pitchFamily="34" charset="0"/>
                <a:ea typeface="SimSun" panose="02010600030101010101" pitchFamily="2" charset="-122"/>
              </a:rPr>
              <a:t>成功</a:t>
            </a:r>
            <a:endParaRPr lang="en-US" altLang="en-US" sz="1800" b="1">
              <a:solidFill>
                <a:schemeClr val="tx1"/>
              </a:solidFill>
              <a:latin typeface="Calibri" panose="020F0502020204030204" pitchFamily="34" charset="0"/>
              <a:ea typeface="ＭＳ Ｐゴシック" panose="020B0600070205080204" pitchFamily="34" charset="-128"/>
            </a:endParaRPr>
          </a:p>
        </p:txBody>
      </p:sp>
      <p:sp>
        <p:nvSpPr>
          <p:cNvPr id="611334" name="TextBox 6">
            <a:extLst>
              <a:ext uri="{FF2B5EF4-FFF2-40B4-BE49-F238E27FC236}">
                <a16:creationId xmlns:a16="http://schemas.microsoft.com/office/drawing/2014/main" id="{4E8B6F1B-C55C-4537-9848-79C1E9B661DB}"/>
              </a:ext>
            </a:extLst>
          </p:cNvPr>
          <p:cNvSpPr txBox="1">
            <a:spLocks noChangeArrowheads="1"/>
          </p:cNvSpPr>
          <p:nvPr/>
        </p:nvSpPr>
        <p:spPr bwMode="auto">
          <a:xfrm rot="-420274">
            <a:off x="2168525" y="3676650"/>
            <a:ext cx="41148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hangingPunct="1">
              <a:spcBef>
                <a:spcPct val="0"/>
              </a:spcBef>
              <a:buSzTx/>
              <a:buFontTx/>
              <a:buNone/>
            </a:pPr>
            <a:r>
              <a:rPr lang="zh-CN" altLang="en-US" sz="4400" b="1">
                <a:solidFill>
                  <a:srgbClr val="FFFFFF"/>
                </a:solidFill>
                <a:latin typeface="Calibri" panose="020F0502020204030204" pitchFamily="34" charset="0"/>
                <a:ea typeface="SimSun" panose="02010600030101010101" pitchFamily="2" charset="-122"/>
              </a:rPr>
              <a:t>失败</a:t>
            </a:r>
            <a:endParaRPr lang="en-US" altLang="en-US" sz="1800" b="1">
              <a:solidFill>
                <a:schemeClr val="tx1"/>
              </a:solidFill>
              <a:latin typeface="Calibri" panose="020F0502020204030204" pitchFamily="34" charset="0"/>
              <a:ea typeface="ＭＳ Ｐゴシック" panose="020B0600070205080204" pitchFamily="34" charset="-128"/>
            </a:endParaRPr>
          </a:p>
        </p:txBody>
      </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FD9A4-00ED-492E-90F8-A72A6872B103}"/>
              </a:ext>
            </a:extLst>
          </p:cNvPr>
          <p:cNvSpPr>
            <a:spLocks noGrp="1"/>
          </p:cNvSpPr>
          <p:nvPr>
            <p:ph type="title" idx="4294967295"/>
          </p:nvPr>
        </p:nvSpPr>
        <p:spPr>
          <a:xfrm>
            <a:off x="6172200" y="838200"/>
            <a:ext cx="2057400" cy="1143000"/>
          </a:xfrm>
        </p:spPr>
        <p:txBody>
          <a:bodyPr/>
          <a:lstStyle/>
          <a:p>
            <a:pPr>
              <a:defRPr/>
            </a:pPr>
            <a:r>
              <a:rPr lang="en-US"/>
              <a:t>Failure of Logic</a:t>
            </a:r>
          </a:p>
        </p:txBody>
      </p:sp>
      <p:sp>
        <p:nvSpPr>
          <p:cNvPr id="612355" name="Rectangle 2">
            <a:extLst>
              <a:ext uri="{FF2B5EF4-FFF2-40B4-BE49-F238E27FC236}">
                <a16:creationId xmlns:a16="http://schemas.microsoft.com/office/drawing/2014/main" id="{5681F447-04BF-4A2D-9A11-88BA443D1CED}"/>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612356" name="Picture 3" descr="failure-of-logic-fail-demotivational-poster-1209989155.jpg">
            <a:extLst>
              <a:ext uri="{FF2B5EF4-FFF2-40B4-BE49-F238E27FC236}">
                <a16:creationId xmlns:a16="http://schemas.microsoft.com/office/drawing/2014/main" id="{5566EA7E-6DE9-464C-A3AC-EA873AAC29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0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a:extLst>
              <a:ext uri="{FF2B5EF4-FFF2-40B4-BE49-F238E27FC236}">
                <a16:creationId xmlns:a16="http://schemas.microsoft.com/office/drawing/2014/main" id="{1BC904DC-A7BC-4610-9358-8C917514AF94}"/>
              </a:ext>
            </a:extLst>
          </p:cNvPr>
          <p:cNvSpPr txBox="1">
            <a:spLocks/>
          </p:cNvSpPr>
          <p:nvPr/>
        </p:nvSpPr>
        <p:spPr bwMode="auto">
          <a:xfrm>
            <a:off x="0" y="6284913"/>
            <a:ext cx="5580063" cy="457200"/>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lgn="ctr">
              <a:defRPr/>
            </a:pPr>
            <a:r>
              <a:rPr lang="zh-CN" altLang="en-US" sz="2000" b="1" dirty="0">
                <a:solidFill>
                  <a:srgbClr val="FFFFFF"/>
                </a:solidFill>
                <a:latin typeface="Arial" pitchFamily="34" charset="0"/>
                <a:cs typeface="Arial" pitchFamily="34" charset="0"/>
              </a:rPr>
              <a:t>这就是为什么我们不能拥有好看的东西的理由</a:t>
            </a:r>
            <a:endParaRPr lang="en-US" altLang="en-US" sz="4400" b="1" dirty="0">
              <a:solidFill>
                <a:srgbClr val="FFFFFF"/>
              </a:solidFill>
              <a:latin typeface="Arial" pitchFamily="34" charset="0"/>
              <a:cs typeface="Arial" pitchFamily="34" charset="0"/>
            </a:endParaRPr>
          </a:p>
        </p:txBody>
      </p:sp>
      <p:sp>
        <p:nvSpPr>
          <p:cNvPr id="6" name="Title 2">
            <a:extLst>
              <a:ext uri="{FF2B5EF4-FFF2-40B4-BE49-F238E27FC236}">
                <a16:creationId xmlns:a16="http://schemas.microsoft.com/office/drawing/2014/main" id="{EED2F075-64CE-481A-B37A-1CF7CCE4FF3D}"/>
              </a:ext>
            </a:extLst>
          </p:cNvPr>
          <p:cNvSpPr txBox="1">
            <a:spLocks/>
          </p:cNvSpPr>
          <p:nvPr/>
        </p:nvSpPr>
        <p:spPr bwMode="auto">
          <a:xfrm>
            <a:off x="0" y="5732463"/>
            <a:ext cx="5580063" cy="649287"/>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lgn="ctr">
              <a:defRPr/>
            </a:pPr>
            <a:r>
              <a:rPr lang="zh-CN" altLang="en-US" sz="4000" b="1" dirty="0">
                <a:solidFill>
                  <a:srgbClr val="FFFFFF"/>
                </a:solidFill>
                <a:cs typeface="Times New Roman" pitchFamily="18" charset="0"/>
              </a:rPr>
              <a:t>逻辑的失败</a:t>
            </a:r>
            <a:endParaRPr lang="en-US" altLang="en-US" sz="7200" b="1" dirty="0">
              <a:solidFill>
                <a:srgbClr val="FFFFFF"/>
              </a:solidFill>
              <a:cs typeface="Times New Roman" pitchFamily="18" charset="0"/>
            </a:endParaRP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a:extLst>
              <a:ext uri="{FF2B5EF4-FFF2-40B4-BE49-F238E27FC236}">
                <a16:creationId xmlns:a16="http://schemas.microsoft.com/office/drawing/2014/main" id="{E2F38B68-F5CC-4AD9-AD6C-8E7DE524BB74}"/>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a:spcBef>
                <a:spcPct val="0"/>
              </a:spcBef>
              <a:buSzTx/>
              <a:buFontTx/>
              <a:buNone/>
            </a:pPr>
            <a:endParaRPr lang="en-US" altLang="en-US" sz="2400">
              <a:latin typeface="Times New Roman" panose="02020603050405020304" pitchFamily="18" charset="0"/>
              <a:ea typeface="ＭＳ Ｐゴシック" panose="020B0600070205080204" pitchFamily="34" charset="-128"/>
            </a:endParaRPr>
          </a:p>
        </p:txBody>
      </p:sp>
      <p:pic>
        <p:nvPicPr>
          <p:cNvPr id="613379" name="Picture 3" descr="failure-bestnot goodenough.gif">
            <a:extLst>
              <a:ext uri="{FF2B5EF4-FFF2-40B4-BE49-F238E27FC236}">
                <a16:creationId xmlns:a16="http://schemas.microsoft.com/office/drawing/2014/main" id="{23C89434-2A13-4F14-B6D8-163E3B120D44}"/>
              </a:ext>
            </a:extLst>
          </p:cNvPr>
          <p:cNvPicPr>
            <a:picLocks noChangeAspect="1"/>
          </p:cNvPicPr>
          <p:nvPr/>
        </p:nvPicPr>
        <p:blipFill>
          <a:blip r:embed="rId3">
            <a:extLst>
              <a:ext uri="{28A0092B-C50C-407E-A947-70E740481C1C}">
                <a14:useLocalDpi xmlns:a14="http://schemas.microsoft.com/office/drawing/2010/main" val="0"/>
              </a:ext>
            </a:extLst>
          </a:blip>
          <a:srcRect t="3108" b="3642"/>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2" name="Title 2">
            <a:extLst>
              <a:ext uri="{FF2B5EF4-FFF2-40B4-BE49-F238E27FC236}">
                <a16:creationId xmlns:a16="http://schemas.microsoft.com/office/drawing/2014/main" id="{530B49CB-885D-49F5-9C49-E00D4456CDAB}"/>
              </a:ext>
            </a:extLst>
          </p:cNvPr>
          <p:cNvSpPr txBox="1">
            <a:spLocks noGrp="1"/>
          </p:cNvSpPr>
          <p:nvPr>
            <p:ph type="title" idx="4294967295"/>
          </p:nvPr>
        </p:nvSpPr>
        <p:spPr>
          <a:xfrm>
            <a:off x="228600" y="6400800"/>
            <a:ext cx="5334000" cy="457200"/>
          </a:xfrm>
          <a:solidFill>
            <a:schemeClr val="tx1"/>
          </a:solidFill>
        </p:spPr>
        <p:txBody>
          <a:bodyPr/>
          <a:lstStyle/>
          <a:p>
            <a:pPr eaLnBrk="1">
              <a:defRPr/>
            </a:pPr>
            <a:r>
              <a:rPr sz="2000">
                <a:solidFill>
                  <a:srgbClr val="FFFFFF"/>
                </a:solidFill>
                <a:latin typeface="Copperplate" charset="0"/>
                <a:ea typeface="Osaka" charset="0"/>
              </a:rPr>
              <a:t>When your best isn</a:t>
            </a:r>
            <a:r>
              <a:rPr lang="ja-JP" altLang="en-US" sz="2000">
                <a:solidFill>
                  <a:srgbClr val="FFFFFF"/>
                </a:solidFill>
                <a:latin typeface="Copperplate" charset="0"/>
                <a:ea typeface="Osaka" charset="0"/>
              </a:rPr>
              <a:t>’</a:t>
            </a:r>
            <a:r>
              <a:rPr altLang="ja-JP" sz="2000">
                <a:solidFill>
                  <a:srgbClr val="FFFFFF"/>
                </a:solidFill>
                <a:latin typeface="Copperplate" charset="0"/>
                <a:ea typeface="Osaka" charset="0"/>
              </a:rPr>
              <a:t>t good enough</a:t>
            </a:r>
            <a:endParaRPr>
              <a:solidFill>
                <a:srgbClr val="FFFFFF"/>
              </a:solidFill>
              <a:latin typeface="Trebuchet MS" charset="0"/>
              <a:ea typeface="Osaka" charset="0"/>
            </a:endParaRPr>
          </a:p>
        </p:txBody>
      </p:sp>
      <p:sp>
        <p:nvSpPr>
          <p:cNvPr id="613381" name="TextBox 4">
            <a:extLst>
              <a:ext uri="{FF2B5EF4-FFF2-40B4-BE49-F238E27FC236}">
                <a16:creationId xmlns:a16="http://schemas.microsoft.com/office/drawing/2014/main" id="{5E759141-77FC-4F41-9465-5679FB45BF00}"/>
              </a:ext>
            </a:extLst>
          </p:cNvPr>
          <p:cNvSpPr txBox="1">
            <a:spLocks noChangeArrowheads="1"/>
          </p:cNvSpPr>
          <p:nvPr/>
        </p:nvSpPr>
        <p:spPr bwMode="auto">
          <a:xfrm>
            <a:off x="457200" y="5534025"/>
            <a:ext cx="7620000" cy="1323975"/>
          </a:xfrm>
          <a:prstGeom prst="rect">
            <a:avLst/>
          </a:prstGeom>
          <a:solidFill>
            <a:srgbClr val="00060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hangingPunct="1">
              <a:spcBef>
                <a:spcPct val="0"/>
              </a:spcBef>
              <a:buSzTx/>
              <a:buFontTx/>
              <a:buNone/>
            </a:pPr>
            <a:r>
              <a:rPr lang="zh-CN" altLang="en-US" sz="4400">
                <a:solidFill>
                  <a:srgbClr val="FFFFFF"/>
                </a:solidFill>
                <a:latin typeface="Calibri" panose="020F0502020204030204" pitchFamily="34" charset="0"/>
                <a:ea typeface="SimSun" panose="02010600030101010101" pitchFamily="2" charset="-122"/>
              </a:rPr>
              <a:t>失败</a:t>
            </a:r>
            <a:r>
              <a:rPr lang="en-US" altLang="zh-CN" sz="4400">
                <a:solidFill>
                  <a:srgbClr val="FFFFFF"/>
                </a:solidFill>
                <a:latin typeface="Calibri" panose="020F0502020204030204" pitchFamily="34" charset="0"/>
                <a:ea typeface="SimSun" panose="02010600030101010101" pitchFamily="2" charset="-122"/>
              </a:rPr>
              <a:t>-</a:t>
            </a:r>
            <a:r>
              <a:rPr lang="zh-CN" altLang="en-US" sz="4400">
                <a:solidFill>
                  <a:srgbClr val="FFFFFF"/>
                </a:solidFill>
                <a:latin typeface="Calibri" panose="020F0502020204030204" pitchFamily="34" charset="0"/>
                <a:ea typeface="SimSun" panose="02010600030101010101" pitchFamily="2" charset="-122"/>
              </a:rPr>
              <a:t> 有时是尽了力还的不够</a:t>
            </a:r>
            <a:endParaRPr lang="en-US" altLang="ja-JP" sz="4400">
              <a:solidFill>
                <a:srgbClr val="FFFFFF"/>
              </a:solidFill>
              <a:latin typeface="Calibri" panose="020F0502020204030204" pitchFamily="34" charset="0"/>
              <a:ea typeface="ＭＳ Ｐゴシック" panose="020B0600070205080204" pitchFamily="34" charset="-128"/>
            </a:endParaRPr>
          </a:p>
          <a:p>
            <a:pPr eaLnBrk="1" hangingPunct="1">
              <a:spcBef>
                <a:spcPct val="0"/>
              </a:spcBef>
              <a:buSzTx/>
              <a:buFontTx/>
              <a:buNone/>
            </a:pPr>
            <a:endParaRPr lang="en-US" altLang="en-US" sz="1800">
              <a:solidFill>
                <a:srgbClr val="FFFFFF"/>
              </a:solidFill>
              <a:latin typeface="Calibri" panose="020F0502020204030204" pitchFamily="34" charset="0"/>
              <a:ea typeface="ＭＳ Ｐゴシック" panose="020B0600070205080204" pitchFamily="34" charset="-128"/>
            </a:endParaRPr>
          </a:p>
          <a:p>
            <a:pPr eaLnBrk="1" hangingPunct="1">
              <a:spcBef>
                <a:spcPct val="0"/>
              </a:spcBef>
              <a:buSzTx/>
              <a:buFontTx/>
              <a:buNone/>
            </a:pPr>
            <a:endParaRPr lang="en-US" altLang="en-US" sz="1800">
              <a:solidFill>
                <a:schemeClr val="tx1"/>
              </a:solidFill>
              <a:latin typeface="Calibri" panose="020F0502020204030204" pitchFamily="34" charset="0"/>
              <a:ea typeface="ＭＳ Ｐゴシック" panose="020B0600070205080204" pitchFamily="34" charset="-128"/>
            </a:endParaRPr>
          </a:p>
        </p:txBody>
      </p:sp>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0AE90-38BD-496B-B0C8-62DE87DB2ED4}"/>
              </a:ext>
            </a:extLst>
          </p:cNvPr>
          <p:cNvSpPr>
            <a:spLocks noGrp="1"/>
          </p:cNvSpPr>
          <p:nvPr>
            <p:ph type="title" idx="4294967295"/>
          </p:nvPr>
        </p:nvSpPr>
        <p:spPr>
          <a:xfrm>
            <a:off x="0" y="0"/>
            <a:ext cx="2057400" cy="1143000"/>
          </a:xfrm>
        </p:spPr>
        <p:txBody>
          <a:bodyPr/>
          <a:lstStyle/>
          <a:p>
            <a:pPr>
              <a:defRPr/>
            </a:pPr>
            <a:r>
              <a:rPr lang="en-US" sz="2000">
                <a:solidFill>
                  <a:srgbClr val="FFFFFF"/>
                </a:solidFill>
                <a:latin typeface="Copperplate" charset="0"/>
              </a:rPr>
              <a:t>If at first you don</a:t>
            </a:r>
            <a:r>
              <a:rPr lang="fr-FR" altLang="ja-JP" sz="2000">
                <a:solidFill>
                  <a:srgbClr val="FFFFFF"/>
                </a:solidFill>
                <a:latin typeface="Copperplate" charset="0"/>
              </a:rPr>
              <a:t>'</a:t>
            </a:r>
            <a:r>
              <a:rPr lang="en-US" sz="2000">
                <a:solidFill>
                  <a:srgbClr val="FFFFFF"/>
                </a:solidFill>
                <a:latin typeface="Copperplate" charset="0"/>
              </a:rPr>
              <a:t>t succeed, </a:t>
            </a:r>
            <a:br>
              <a:rPr lang="en-US" sz="2000">
                <a:solidFill>
                  <a:srgbClr val="FFFFFF"/>
                </a:solidFill>
                <a:latin typeface="Copperplate" charset="0"/>
              </a:rPr>
            </a:br>
            <a:r>
              <a:rPr lang="en-US" sz="2000">
                <a:solidFill>
                  <a:srgbClr val="FFFFFF"/>
                </a:solidFill>
                <a:latin typeface="Copperplate" charset="0"/>
              </a:rPr>
              <a:t>failure may be your style </a:t>
            </a:r>
            <a:endParaRPr lang="en-US"/>
          </a:p>
        </p:txBody>
      </p:sp>
      <p:sp>
        <p:nvSpPr>
          <p:cNvPr id="614403" name="Rectangle 2">
            <a:extLst>
              <a:ext uri="{FF2B5EF4-FFF2-40B4-BE49-F238E27FC236}">
                <a16:creationId xmlns:a16="http://schemas.microsoft.com/office/drawing/2014/main" id="{8AA4E299-5DE0-4545-A2A3-A804B796B657}"/>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614404" name="Picture 3" descr="failure.jpg">
            <a:extLst>
              <a:ext uri="{FF2B5EF4-FFF2-40B4-BE49-F238E27FC236}">
                <a16:creationId xmlns:a16="http://schemas.microsoft.com/office/drawing/2014/main" id="{EE3A4877-C3BE-4F0F-BE66-94453E2A8C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988"/>
            <a:ext cx="89916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5" name="TextBox 4">
            <a:extLst>
              <a:ext uri="{FF2B5EF4-FFF2-40B4-BE49-F238E27FC236}">
                <a16:creationId xmlns:a16="http://schemas.microsoft.com/office/drawing/2014/main" id="{ACBD7AF0-A9E1-48D5-878E-7C0203BA561E}"/>
              </a:ext>
            </a:extLst>
          </p:cNvPr>
          <p:cNvSpPr txBox="1">
            <a:spLocks noChangeArrowheads="1"/>
          </p:cNvSpPr>
          <p:nvPr/>
        </p:nvSpPr>
        <p:spPr bwMode="auto">
          <a:xfrm>
            <a:off x="1981200" y="6172200"/>
            <a:ext cx="571500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en-US" altLang="en-US" sz="2000">
                <a:solidFill>
                  <a:srgbClr val="FFFFFF"/>
                </a:solidFill>
                <a:latin typeface="Copperplate"/>
                <a:ea typeface="ＭＳ Ｐゴシック" panose="020B0600070205080204" pitchFamily="34" charset="-128"/>
              </a:rPr>
              <a:t>If at first you don</a:t>
            </a:r>
            <a:r>
              <a:rPr lang="fr-FR" altLang="ja-JP" sz="2000">
                <a:solidFill>
                  <a:srgbClr val="FFFFFF"/>
                </a:solidFill>
                <a:latin typeface="Copperplate"/>
              </a:rPr>
              <a:t>'</a:t>
            </a:r>
            <a:r>
              <a:rPr lang="en-US" altLang="en-US" sz="2000">
                <a:solidFill>
                  <a:srgbClr val="FFFFFF"/>
                </a:solidFill>
                <a:latin typeface="Copperplate"/>
              </a:rPr>
              <a:t>t succeed, </a:t>
            </a:r>
            <a:br>
              <a:rPr lang="en-US" altLang="en-US" sz="2000">
                <a:solidFill>
                  <a:srgbClr val="FFFFFF"/>
                </a:solidFill>
                <a:latin typeface="Copperplate"/>
              </a:rPr>
            </a:br>
            <a:r>
              <a:rPr lang="en-US" altLang="en-US" sz="2000">
                <a:solidFill>
                  <a:srgbClr val="FFFFFF"/>
                </a:solidFill>
                <a:latin typeface="Copperplate"/>
              </a:rPr>
              <a:t>failure may be your style </a:t>
            </a:r>
          </a:p>
        </p:txBody>
      </p:sp>
      <p:sp>
        <p:nvSpPr>
          <p:cNvPr id="6" name="Title 2">
            <a:extLst>
              <a:ext uri="{FF2B5EF4-FFF2-40B4-BE49-F238E27FC236}">
                <a16:creationId xmlns:a16="http://schemas.microsoft.com/office/drawing/2014/main" id="{809E6B20-8802-458E-A9AC-4561855902ED}"/>
              </a:ext>
            </a:extLst>
          </p:cNvPr>
          <p:cNvSpPr txBox="1">
            <a:spLocks/>
          </p:cNvSpPr>
          <p:nvPr/>
        </p:nvSpPr>
        <p:spPr bwMode="auto">
          <a:xfrm>
            <a:off x="290513" y="6092825"/>
            <a:ext cx="8740775" cy="701675"/>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lgn="ctr">
              <a:defRPr/>
            </a:pPr>
            <a:r>
              <a:rPr lang="zh-CN" altLang="en-US" dirty="0">
                <a:solidFill>
                  <a:srgbClr val="FFFFFF"/>
                </a:solidFill>
                <a:latin typeface="Copperplate" charset="0"/>
              </a:rPr>
              <a:t>若一开始你就不成功，</a:t>
            </a:r>
            <a:br>
              <a:rPr lang="en-US" altLang="en-US" dirty="0">
                <a:solidFill>
                  <a:srgbClr val="FFFFFF"/>
                </a:solidFill>
                <a:latin typeface="Copperplate" charset="0"/>
              </a:rPr>
            </a:br>
            <a:r>
              <a:rPr lang="zh-CN" altLang="en-US" dirty="0">
                <a:solidFill>
                  <a:srgbClr val="FFFFFF"/>
                </a:solidFill>
                <a:latin typeface="Copperplate" charset="0"/>
              </a:rPr>
              <a:t>那么失败或许是你的风格</a:t>
            </a:r>
            <a:endParaRPr lang="en-US" altLang="en-US" sz="4800" dirty="0">
              <a:solidFill>
                <a:srgbClr val="FFFFFF"/>
              </a:solidFill>
              <a:latin typeface="Trebuchet MS" pitchFamily="34" charset="0"/>
            </a:endParaRPr>
          </a:p>
        </p:txBody>
      </p:sp>
      <p:sp>
        <p:nvSpPr>
          <p:cNvPr id="7" name="Title 2">
            <a:extLst>
              <a:ext uri="{FF2B5EF4-FFF2-40B4-BE49-F238E27FC236}">
                <a16:creationId xmlns:a16="http://schemas.microsoft.com/office/drawing/2014/main" id="{B83B4832-8239-4E92-A810-9E9EC2D2FE67}"/>
              </a:ext>
            </a:extLst>
          </p:cNvPr>
          <p:cNvSpPr txBox="1">
            <a:spLocks/>
          </p:cNvSpPr>
          <p:nvPr/>
        </p:nvSpPr>
        <p:spPr bwMode="auto">
          <a:xfrm>
            <a:off x="0" y="5229225"/>
            <a:ext cx="9144000" cy="936625"/>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lgn="ctr">
              <a:defRPr/>
            </a:pPr>
            <a:r>
              <a:rPr lang="zh-CN" altLang="en-US" sz="6600" b="1" dirty="0">
                <a:solidFill>
                  <a:srgbClr val="FFFFFF"/>
                </a:solidFill>
                <a:cs typeface="Times New Roman" pitchFamily="18" charset="0"/>
              </a:rPr>
              <a:t>输</a:t>
            </a:r>
            <a:endParaRPr lang="en-US" altLang="en-US" sz="13800" b="1" dirty="0">
              <a:solidFill>
                <a:srgbClr val="FFFFFF"/>
              </a:solidFill>
              <a:cs typeface="Times New Roman" pitchFamily="18"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D3E47F33-149F-49FB-A7D1-4DE43035CB87}"/>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sp>
        <p:nvSpPr>
          <p:cNvPr id="123907" name="Rectangle 3">
            <a:extLst>
              <a:ext uri="{FF2B5EF4-FFF2-40B4-BE49-F238E27FC236}">
                <a16:creationId xmlns:a16="http://schemas.microsoft.com/office/drawing/2014/main" id="{E6ACE372-CDBF-47C7-ACBD-AEE5A156E983}"/>
              </a:ext>
            </a:extLst>
          </p:cNvPr>
          <p:cNvSpPr>
            <a:spLocks noGrp="1" noChangeArrowheads="1"/>
          </p:cNvSpPr>
          <p:nvPr>
            <p:ph type="title" idx="4294967295"/>
          </p:nvPr>
        </p:nvSpPr>
        <p:spPr>
          <a:xfrm>
            <a:off x="0" y="2490788"/>
            <a:ext cx="9144000" cy="3962400"/>
          </a:xfrm>
          <a:noFill/>
          <a:effectLst>
            <a:outerShdw dist="25400" dir="5100233"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mr-IN" altLang="ja-JP" sz="6600" b="1">
                <a:solidFill>
                  <a:srgbClr val="FFFFFF"/>
                </a:solidFill>
              </a:rPr>
              <a:t>“</a:t>
            </a:r>
            <a:r>
              <a:rPr lang="zh-CN" altLang="en-US" sz="6600" b="1">
                <a:solidFill>
                  <a:srgbClr val="FFFFFF"/>
                </a:solidFill>
              </a:rPr>
              <a:t>去！不！竭力划船！”</a:t>
            </a:r>
            <a:r>
              <a:rPr lang="en-US" altLang="en-US" sz="6600" b="1">
                <a:solidFill>
                  <a:srgbClr val="FFFFFF"/>
                </a:solidFill>
              </a:rPr>
              <a:t>  </a:t>
            </a:r>
            <a:br>
              <a:rPr lang="en-US" altLang="en-US" sz="6600" b="1">
                <a:solidFill>
                  <a:srgbClr val="FFFFFF"/>
                </a:solidFill>
              </a:rPr>
            </a:br>
            <a:br>
              <a:rPr lang="en-US" altLang="en-US" sz="6600" b="1">
                <a:solidFill>
                  <a:srgbClr val="FFFFFF"/>
                </a:solidFill>
              </a:rPr>
            </a:br>
            <a:r>
              <a:rPr lang="ko-KR" altLang="en-US" sz="6600" b="1">
                <a:solidFill>
                  <a:srgbClr val="FFFFFF"/>
                </a:solidFill>
              </a:rPr>
              <a:t>约拿书</a:t>
            </a:r>
            <a:r>
              <a:rPr lang="en-US" altLang="en-US" sz="6600" b="1">
                <a:solidFill>
                  <a:srgbClr val="FFFFFF"/>
                </a:solidFill>
              </a:rPr>
              <a:t> 1</a:t>
            </a:r>
            <a:endParaRPr lang="en-US" altLang="en-US" sz="6600" b="1"/>
          </a:p>
        </p:txBody>
      </p:sp>
      <p:sp>
        <p:nvSpPr>
          <p:cNvPr id="487428" name="Rectangle 3">
            <a:extLst>
              <a:ext uri="{FF2B5EF4-FFF2-40B4-BE49-F238E27FC236}">
                <a16:creationId xmlns:a16="http://schemas.microsoft.com/office/drawing/2014/main" id="{38778DE2-9CF9-4DCD-BED6-B5F1F57C2B50}"/>
              </a:ext>
            </a:extLst>
          </p:cNvPr>
          <p:cNvSpPr txBox="1">
            <a:spLocks noChangeArrowheads="1"/>
          </p:cNvSpPr>
          <p:nvPr/>
        </p:nvSpPr>
        <p:spPr bwMode="auto">
          <a:xfrm>
            <a:off x="0" y="-52388"/>
            <a:ext cx="91440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eaLnBrk="1" hangingPunct="1">
              <a:spcBef>
                <a:spcPct val="0"/>
              </a:spcBef>
              <a:buFont typeface="Times" panose="02020603050405020304" pitchFamily="18" charset="0"/>
              <a:buNone/>
            </a:pPr>
            <a:r>
              <a:rPr lang="zh-CN" altLang="en-US" sz="4800" b="1" i="1">
                <a:solidFill>
                  <a:srgbClr val="FFFFFF"/>
                </a:solidFill>
                <a:latin typeface="Arial" panose="020B0604020202020204" pitchFamily="34" charset="0"/>
                <a:cs typeface="Arial" panose="020B0604020202020204" pitchFamily="34" charset="0"/>
              </a:rPr>
              <a:t>上帝转变事件来向我们彰显祂对人的</a:t>
            </a:r>
            <a:r>
              <a:rPr lang="zh-CN" altLang="en-US" sz="4800" b="1" i="1">
                <a:solidFill>
                  <a:srgbClr val="FFFF00"/>
                </a:solidFill>
                <a:latin typeface="Arial" panose="020B0604020202020204" pitchFamily="34" charset="0"/>
                <a:cs typeface="Arial" panose="020B0604020202020204" pitchFamily="34" charset="0"/>
              </a:rPr>
              <a:t>怜悯</a:t>
            </a:r>
            <a:r>
              <a:rPr lang="zh-CN" altLang="en-US" sz="4800" b="1" i="1">
                <a:solidFill>
                  <a:srgbClr val="FFFFFF"/>
                </a:solidFill>
                <a:latin typeface="Arial" panose="020B0604020202020204" pitchFamily="34" charset="0"/>
                <a:cs typeface="Arial" panose="020B0604020202020204" pitchFamily="34" charset="0"/>
              </a:rPr>
              <a:t>。</a:t>
            </a:r>
            <a:r>
              <a:rPr lang="en-US" altLang="ja-JP" sz="4800" b="1" i="1">
                <a:solidFill>
                  <a:srgbClr val="FFFFFF"/>
                </a:solidFill>
                <a:latin typeface="Arial" panose="020B0604020202020204" pitchFamily="34" charset="0"/>
                <a:cs typeface="Arial" panose="020B0604020202020204" pitchFamily="34" charset="0"/>
              </a:rPr>
              <a:t> </a:t>
            </a:r>
            <a:endParaRPr lang="en-US" altLang="en-US" sz="4800" b="1" i="1">
              <a:solidFill>
                <a:srgbClr val="FFFFFF"/>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a:extLst>
              <a:ext uri="{FF2B5EF4-FFF2-40B4-BE49-F238E27FC236}">
                <a16:creationId xmlns:a16="http://schemas.microsoft.com/office/drawing/2014/main" id="{B92DECA8-DDC9-4D43-99A1-F13266EC935D}"/>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615427" name="Picture 3" descr="failure0400.jpg">
            <a:extLst>
              <a:ext uri="{FF2B5EF4-FFF2-40B4-BE49-F238E27FC236}">
                <a16:creationId xmlns:a16="http://schemas.microsoft.com/office/drawing/2014/main" id="{BE335E15-F3FA-4F93-B28C-B977AB16EF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C0EFBC9-3BD8-444B-B059-486DA72A62EA}"/>
              </a:ext>
            </a:extLst>
          </p:cNvPr>
          <p:cNvSpPr>
            <a:spLocks noGrp="1"/>
          </p:cNvSpPr>
          <p:nvPr>
            <p:ph type="title" idx="4294967295"/>
          </p:nvPr>
        </p:nvSpPr>
        <p:spPr>
          <a:xfrm>
            <a:off x="762000" y="5943600"/>
            <a:ext cx="7696200" cy="914400"/>
          </a:xfrm>
          <a:solidFill>
            <a:schemeClr val="tx1"/>
          </a:solidFill>
          <a:effectLst/>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r>
              <a:rPr lang="zh-CN" altLang="en-US" sz="2800">
                <a:solidFill>
                  <a:srgbClr val="FFFFFF"/>
                </a:solidFill>
                <a:latin typeface="Copperplate"/>
                <a:ea typeface="Copperplate"/>
                <a:cs typeface="Copperplate"/>
              </a:rPr>
              <a:t>我们无法少一个“</a:t>
            </a:r>
            <a:r>
              <a:rPr lang="en-US" altLang="zh-CN" sz="2800">
                <a:solidFill>
                  <a:srgbClr val="FFFFFF"/>
                </a:solidFill>
                <a:latin typeface="Copperplate"/>
                <a:ea typeface="Copperplate"/>
                <a:cs typeface="Copperplate"/>
              </a:rPr>
              <a:t>U</a:t>
            </a:r>
            <a:r>
              <a:rPr lang="zh-CN" altLang="en-US" sz="2800">
                <a:solidFill>
                  <a:srgbClr val="FFFFFF"/>
                </a:solidFill>
                <a:latin typeface="Copperplate"/>
                <a:ea typeface="Copperplate"/>
                <a:cs typeface="Copperplate"/>
              </a:rPr>
              <a:t>”字母拼“</a:t>
            </a:r>
            <a:r>
              <a:rPr lang="en-US" altLang="zh-CN" sz="2800">
                <a:solidFill>
                  <a:srgbClr val="FFFFFF"/>
                </a:solidFill>
                <a:latin typeface="Copperplate"/>
                <a:ea typeface="Copperplate"/>
                <a:cs typeface="Copperplate"/>
              </a:rPr>
              <a:t>failure”(</a:t>
            </a:r>
            <a:r>
              <a:rPr lang="zh-CN" altLang="en-US" sz="2800">
                <a:solidFill>
                  <a:srgbClr val="FFFFFF"/>
                </a:solidFill>
                <a:latin typeface="Copperplate"/>
                <a:ea typeface="Copperplate"/>
                <a:cs typeface="Copperplate"/>
              </a:rPr>
              <a:t>失败）这个字</a:t>
            </a:r>
            <a:endParaRPr lang="en-US" altLang="en-US" sz="2800">
              <a:solidFill>
                <a:srgbClr val="FFFFFF"/>
              </a:solidFill>
              <a:latin typeface="Copperplate"/>
              <a:ea typeface="Copperplate"/>
              <a:cs typeface="Copperplate"/>
            </a:endParaRPr>
          </a:p>
        </p:txBody>
      </p:sp>
      <p:sp>
        <p:nvSpPr>
          <p:cNvPr id="5" name="Title 2">
            <a:extLst>
              <a:ext uri="{FF2B5EF4-FFF2-40B4-BE49-F238E27FC236}">
                <a16:creationId xmlns:a16="http://schemas.microsoft.com/office/drawing/2014/main" id="{468DA78F-7A7B-4D8A-ADC4-5D79A8321340}"/>
              </a:ext>
            </a:extLst>
          </p:cNvPr>
          <p:cNvSpPr txBox="1">
            <a:spLocks/>
          </p:cNvSpPr>
          <p:nvPr/>
        </p:nvSpPr>
        <p:spPr bwMode="auto">
          <a:xfrm>
            <a:off x="1728788" y="5157788"/>
            <a:ext cx="5580062" cy="647700"/>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lgn="ctr">
              <a:defRPr/>
            </a:pPr>
            <a:r>
              <a:rPr lang="zh-CN" altLang="en-US" sz="6000" b="1" dirty="0">
                <a:solidFill>
                  <a:srgbClr val="FFFFFF"/>
                </a:solidFill>
                <a:cs typeface="Times New Roman" pitchFamily="18" charset="0"/>
              </a:rPr>
              <a:t>失败</a:t>
            </a:r>
            <a:endParaRPr lang="en-US" altLang="en-US" sz="11500" b="1" dirty="0">
              <a:solidFill>
                <a:srgbClr val="FFFFFF"/>
              </a:solidFill>
              <a:cs typeface="Times New Roman" pitchFamily="18" charset="0"/>
            </a:endParaRPr>
          </a:p>
        </p:txBody>
      </p:sp>
    </p:spTree>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a:extLst>
              <a:ext uri="{FF2B5EF4-FFF2-40B4-BE49-F238E27FC236}">
                <a16:creationId xmlns:a16="http://schemas.microsoft.com/office/drawing/2014/main" id="{DF55950B-3496-4F3E-821E-2A154230BA68}"/>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a:spcBef>
                <a:spcPct val="0"/>
              </a:spcBef>
              <a:buSzTx/>
              <a:buFontTx/>
              <a:buNone/>
            </a:pPr>
            <a:endParaRPr lang="en-US" altLang="en-US" sz="2400">
              <a:latin typeface="Times New Roman" panose="02020603050405020304" pitchFamily="18" charset="0"/>
              <a:ea typeface="ＭＳ Ｐゴシック" panose="020B0600070205080204" pitchFamily="34" charset="-128"/>
            </a:endParaRPr>
          </a:p>
        </p:txBody>
      </p:sp>
      <p:pic>
        <p:nvPicPr>
          <p:cNvPr id="616451" name="Picture 3" descr="failureshumlu.jpg">
            <a:extLst>
              <a:ext uri="{FF2B5EF4-FFF2-40B4-BE49-F238E27FC236}">
                <a16:creationId xmlns:a16="http://schemas.microsoft.com/office/drawing/2014/main" id="{C9679507-4593-4648-9AA6-619238F4C9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38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4" name="Title 2">
            <a:extLst>
              <a:ext uri="{FF2B5EF4-FFF2-40B4-BE49-F238E27FC236}">
                <a16:creationId xmlns:a16="http://schemas.microsoft.com/office/drawing/2014/main" id="{2755DF38-E3DF-4438-8542-9F88FEA52659}"/>
              </a:ext>
            </a:extLst>
          </p:cNvPr>
          <p:cNvSpPr txBox="1">
            <a:spLocks noGrp="1"/>
          </p:cNvSpPr>
          <p:nvPr>
            <p:ph type="title" idx="4294967295"/>
          </p:nvPr>
        </p:nvSpPr>
        <p:spPr>
          <a:xfrm>
            <a:off x="0" y="6415088"/>
            <a:ext cx="9144000" cy="519112"/>
          </a:xfrm>
          <a:solidFill>
            <a:schemeClr val="tx1"/>
          </a:solidFill>
        </p:spPr>
        <p:txBody>
          <a:bodyPr anchor="t">
            <a:spAutoFit/>
          </a:bodyPr>
          <a:lstStyle/>
          <a:p>
            <a:pPr eaLnBrk="1">
              <a:defRPr/>
            </a:pPr>
            <a:r>
              <a:rPr sz="2800">
                <a:solidFill>
                  <a:srgbClr val="FFFFFF"/>
                </a:solidFill>
                <a:latin typeface="Copperplate" charset="0"/>
                <a:ea typeface="Osaka" charset="0"/>
              </a:rPr>
              <a:t>Sometimes you just don’t have an excuse</a:t>
            </a:r>
          </a:p>
        </p:txBody>
      </p:sp>
      <p:sp>
        <p:nvSpPr>
          <p:cNvPr id="616453" name="TextBox 4">
            <a:extLst>
              <a:ext uri="{FF2B5EF4-FFF2-40B4-BE49-F238E27FC236}">
                <a16:creationId xmlns:a16="http://schemas.microsoft.com/office/drawing/2014/main" id="{31214370-34FE-4CA6-A5E3-B77143968B31}"/>
              </a:ext>
            </a:extLst>
          </p:cNvPr>
          <p:cNvSpPr txBox="1">
            <a:spLocks noChangeArrowheads="1"/>
          </p:cNvSpPr>
          <p:nvPr/>
        </p:nvSpPr>
        <p:spPr bwMode="auto">
          <a:xfrm>
            <a:off x="1295400" y="5534025"/>
            <a:ext cx="7010400" cy="1323975"/>
          </a:xfrm>
          <a:prstGeom prst="rect">
            <a:avLst/>
          </a:prstGeom>
          <a:solidFill>
            <a:srgbClr val="00060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hangingPunct="1">
              <a:spcBef>
                <a:spcPct val="0"/>
              </a:spcBef>
              <a:buSzTx/>
              <a:buFontTx/>
              <a:buNone/>
            </a:pPr>
            <a:r>
              <a:rPr lang="zh-CN" altLang="en-US" sz="4400">
                <a:solidFill>
                  <a:srgbClr val="FFFFFF"/>
                </a:solidFill>
                <a:latin typeface="Calibri" panose="020F0502020204030204" pitchFamily="34" charset="0"/>
                <a:ea typeface="SimSun" panose="02010600030101010101" pitchFamily="2" charset="-122"/>
              </a:rPr>
              <a:t>失败</a:t>
            </a:r>
            <a:r>
              <a:rPr lang="en-US" altLang="zh-CN" sz="4400">
                <a:solidFill>
                  <a:srgbClr val="FFFFFF"/>
                </a:solidFill>
                <a:latin typeface="Calibri" panose="020F0502020204030204" pitchFamily="34" charset="0"/>
                <a:ea typeface="SimSun" panose="02010600030101010101" pitchFamily="2" charset="-122"/>
              </a:rPr>
              <a:t>-</a:t>
            </a:r>
            <a:r>
              <a:rPr lang="zh-CN" altLang="en-US" sz="4400">
                <a:solidFill>
                  <a:srgbClr val="FFFFFF"/>
                </a:solidFill>
                <a:latin typeface="Calibri" panose="020F0502020204030204" pitchFamily="34" charset="0"/>
                <a:ea typeface="SimSun" panose="02010600030101010101" pitchFamily="2" charset="-122"/>
              </a:rPr>
              <a:t> 有时是的没有借口</a:t>
            </a:r>
            <a:endParaRPr lang="en-US" altLang="ja-JP" sz="4400">
              <a:solidFill>
                <a:srgbClr val="FFFFFF"/>
              </a:solidFill>
              <a:latin typeface="Calibri" panose="020F0502020204030204" pitchFamily="34" charset="0"/>
              <a:ea typeface="ＭＳ Ｐゴシック" panose="020B0600070205080204" pitchFamily="34" charset="-128"/>
            </a:endParaRPr>
          </a:p>
          <a:p>
            <a:pPr eaLnBrk="1" hangingPunct="1">
              <a:spcBef>
                <a:spcPct val="0"/>
              </a:spcBef>
              <a:buSzTx/>
              <a:buFontTx/>
              <a:buNone/>
            </a:pPr>
            <a:endParaRPr lang="en-US" altLang="en-US" sz="1800">
              <a:solidFill>
                <a:srgbClr val="FFFFFF"/>
              </a:solidFill>
              <a:latin typeface="Calibri" panose="020F0502020204030204" pitchFamily="34" charset="0"/>
              <a:ea typeface="ＭＳ Ｐゴシック" panose="020B0600070205080204" pitchFamily="34" charset="-128"/>
            </a:endParaRPr>
          </a:p>
          <a:p>
            <a:pPr eaLnBrk="1" hangingPunct="1">
              <a:spcBef>
                <a:spcPct val="0"/>
              </a:spcBef>
              <a:buSzTx/>
              <a:buFontTx/>
              <a:buNone/>
            </a:pPr>
            <a:endParaRPr lang="en-US" altLang="en-US" sz="1800">
              <a:solidFill>
                <a:schemeClr val="tx1"/>
              </a:solidFill>
              <a:latin typeface="Calibri" panose="020F0502020204030204" pitchFamily="34" charset="0"/>
              <a:ea typeface="ＭＳ Ｐゴシック" panose="020B0600070205080204" pitchFamily="34" charset="-128"/>
            </a:endParaRPr>
          </a:p>
        </p:txBody>
      </p:sp>
    </p:spTree>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a:extLst>
              <a:ext uri="{FF2B5EF4-FFF2-40B4-BE49-F238E27FC236}">
                <a16:creationId xmlns:a16="http://schemas.microsoft.com/office/drawing/2014/main" id="{29DDED86-A448-44F2-9052-5EDAE0BE54E3}"/>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2400"/>
              <a:t>你害怕失败吗？</a:t>
            </a:r>
            <a:endParaRPr lang="en-US" altLang="en-US" sz="2400">
              <a:solidFill>
                <a:srgbClr val="000000"/>
              </a:solidFill>
              <a:latin typeface="Times New Roman" panose="02020603050405020304" pitchFamily="18" charset="0"/>
            </a:endParaRPr>
          </a:p>
        </p:txBody>
      </p:sp>
      <p:sp>
        <p:nvSpPr>
          <p:cNvPr id="3" name="Title 2">
            <a:extLst>
              <a:ext uri="{FF2B5EF4-FFF2-40B4-BE49-F238E27FC236}">
                <a16:creationId xmlns:a16="http://schemas.microsoft.com/office/drawing/2014/main" id="{1C937C21-17C6-4B1F-9C95-4C53E88AF51B}"/>
              </a:ext>
            </a:extLst>
          </p:cNvPr>
          <p:cNvSpPr>
            <a:spLocks noGrp="1"/>
          </p:cNvSpPr>
          <p:nvPr>
            <p:ph type="title" idx="4294967295"/>
          </p:nvPr>
        </p:nvSpPr>
        <p:spPr>
          <a:xfrm>
            <a:off x="1447800" y="685800"/>
            <a:ext cx="2743200" cy="1219200"/>
          </a:xfrm>
        </p:spPr>
        <p:txBody>
          <a:bodyPr/>
          <a:lstStyle/>
          <a:p>
            <a:pPr algn="l">
              <a:defRPr/>
            </a:pPr>
            <a:r>
              <a:rPr lang="zh-CN" altLang="en-US">
                <a:solidFill>
                  <a:srgbClr val="FFFFFF"/>
                </a:solidFill>
              </a:rPr>
              <a:t>你害</a:t>
            </a:r>
            <a:endParaRPr lang="en-US">
              <a:solidFill>
                <a:srgbClr val="FFFFFF"/>
              </a:solidFill>
            </a:endParaRPr>
          </a:p>
        </p:txBody>
      </p:sp>
      <p:sp>
        <p:nvSpPr>
          <p:cNvPr id="4" name="Title 2">
            <a:extLst>
              <a:ext uri="{FF2B5EF4-FFF2-40B4-BE49-F238E27FC236}">
                <a16:creationId xmlns:a16="http://schemas.microsoft.com/office/drawing/2014/main" id="{EC8F650B-7C35-4055-846E-3D228BA5727C}"/>
              </a:ext>
            </a:extLst>
          </p:cNvPr>
          <p:cNvSpPr txBox="1">
            <a:spLocks/>
          </p:cNvSpPr>
          <p:nvPr/>
        </p:nvSpPr>
        <p:spPr bwMode="auto">
          <a:xfrm>
            <a:off x="3124200" y="762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怕</a:t>
            </a:r>
            <a:endParaRPr lang="en-US" sz="4400">
              <a:solidFill>
                <a:srgbClr val="FFFFFF"/>
              </a:solidFill>
              <a:latin typeface="Trebuchet MS" charset="0"/>
              <a:ea typeface="Osaka" charset="0"/>
              <a:cs typeface="Osaka" charset="0"/>
            </a:endParaRPr>
          </a:p>
        </p:txBody>
      </p:sp>
      <p:sp>
        <p:nvSpPr>
          <p:cNvPr id="8" name="Title 2">
            <a:extLst>
              <a:ext uri="{FF2B5EF4-FFF2-40B4-BE49-F238E27FC236}">
                <a16:creationId xmlns:a16="http://schemas.microsoft.com/office/drawing/2014/main" id="{1E00E6F4-EA4D-4952-9426-1A4F2A8528D3}"/>
              </a:ext>
            </a:extLst>
          </p:cNvPr>
          <p:cNvSpPr txBox="1">
            <a:spLocks/>
          </p:cNvSpPr>
          <p:nvPr/>
        </p:nvSpPr>
        <p:spPr bwMode="auto">
          <a:xfrm>
            <a:off x="4267200" y="2286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失</a:t>
            </a:r>
            <a:endParaRPr lang="en-US" sz="4400">
              <a:solidFill>
                <a:srgbClr val="FFFFFF"/>
              </a:solidFill>
              <a:latin typeface="Trebuchet MS" charset="0"/>
              <a:ea typeface="Osaka" charset="0"/>
              <a:cs typeface="Osaka" charset="0"/>
            </a:endParaRPr>
          </a:p>
        </p:txBody>
      </p:sp>
      <p:sp>
        <p:nvSpPr>
          <p:cNvPr id="12" name="Title 2">
            <a:extLst>
              <a:ext uri="{FF2B5EF4-FFF2-40B4-BE49-F238E27FC236}">
                <a16:creationId xmlns:a16="http://schemas.microsoft.com/office/drawing/2014/main" id="{FEB67A7D-F49A-4E13-AF4D-E61FD1A97E44}"/>
              </a:ext>
            </a:extLst>
          </p:cNvPr>
          <p:cNvSpPr txBox="1">
            <a:spLocks/>
          </p:cNvSpPr>
          <p:nvPr/>
        </p:nvSpPr>
        <p:spPr bwMode="auto">
          <a:xfrm>
            <a:off x="5181600" y="40386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败</a:t>
            </a:r>
            <a:endParaRPr lang="en-US" sz="4400">
              <a:solidFill>
                <a:srgbClr val="FFFFFF"/>
              </a:solidFill>
              <a:latin typeface="Trebuchet MS" charset="0"/>
              <a:ea typeface="Osaka" charset="0"/>
              <a:cs typeface="Osaka" charset="0"/>
            </a:endParaRPr>
          </a:p>
        </p:txBody>
      </p:sp>
      <p:sp>
        <p:nvSpPr>
          <p:cNvPr id="13" name="Title 2">
            <a:extLst>
              <a:ext uri="{FF2B5EF4-FFF2-40B4-BE49-F238E27FC236}">
                <a16:creationId xmlns:a16="http://schemas.microsoft.com/office/drawing/2014/main" id="{8A1A0B64-070F-44DD-9C48-4356D2CA8D95}"/>
              </a:ext>
            </a:extLst>
          </p:cNvPr>
          <p:cNvSpPr txBox="1">
            <a:spLocks/>
          </p:cNvSpPr>
          <p:nvPr/>
        </p:nvSpPr>
        <p:spPr bwMode="auto">
          <a:xfrm>
            <a:off x="6324600" y="4953000"/>
            <a:ext cx="13716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吗</a:t>
            </a:r>
            <a:endParaRPr lang="en-US" sz="4400">
              <a:solidFill>
                <a:srgbClr val="FFFFFF"/>
              </a:solidFill>
              <a:latin typeface="Trebuchet MS" charset="0"/>
              <a:ea typeface="Osaka" charset="0"/>
              <a:cs typeface="Osaka" charset="0"/>
            </a:endParaRPr>
          </a:p>
        </p:txBody>
      </p:sp>
      <p:sp>
        <p:nvSpPr>
          <p:cNvPr id="14" name="Title 2">
            <a:extLst>
              <a:ext uri="{FF2B5EF4-FFF2-40B4-BE49-F238E27FC236}">
                <a16:creationId xmlns:a16="http://schemas.microsoft.com/office/drawing/2014/main" id="{12263DEE-AD3C-4D16-A426-F0B39D26F4FF}"/>
              </a:ext>
            </a:extLst>
          </p:cNvPr>
          <p:cNvSpPr txBox="1">
            <a:spLocks/>
          </p:cNvSpPr>
          <p:nvPr/>
        </p:nvSpPr>
        <p:spPr bwMode="auto">
          <a:xfrm>
            <a:off x="7620000" y="5638800"/>
            <a:ext cx="1295400" cy="9906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lgn="ctr">
              <a:defRPr/>
            </a:pPr>
            <a:r>
              <a:rPr lang="en-US" sz="4400">
                <a:solidFill>
                  <a:srgbClr val="FFFFFF"/>
                </a:solidFill>
                <a:latin typeface="+mn-lt"/>
                <a:ea typeface="+mn-ea"/>
              </a:rPr>
              <a:t>?</a:t>
            </a:r>
          </a:p>
        </p:txBody>
      </p:sp>
      <p:pic>
        <p:nvPicPr>
          <p:cNvPr id="617481" name="Picture 14" descr="failureshirt.jpg">
            <a:extLst>
              <a:ext uri="{FF2B5EF4-FFF2-40B4-BE49-F238E27FC236}">
                <a16:creationId xmlns:a16="http://schemas.microsoft.com/office/drawing/2014/main" id="{393D6C50-CB54-4A4A-A4E6-44B46B40FB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27300"/>
            <a:ext cx="2509838"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82" name="Rectangle 14">
            <a:extLst>
              <a:ext uri="{FF2B5EF4-FFF2-40B4-BE49-F238E27FC236}">
                <a16:creationId xmlns:a16="http://schemas.microsoft.com/office/drawing/2014/main" id="{AE799C26-1D7B-4121-A8B5-D55AFA2DBE36}"/>
              </a:ext>
            </a:extLst>
          </p:cNvPr>
          <p:cNvSpPr>
            <a:spLocks noChangeArrowheads="1"/>
          </p:cNvSpPr>
          <p:nvPr/>
        </p:nvSpPr>
        <p:spPr bwMode="auto">
          <a:xfrm>
            <a:off x="10210800" y="3048000"/>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hangingPunct="1">
              <a:spcBef>
                <a:spcPct val="0"/>
              </a:spcBef>
              <a:buFontTx/>
              <a:buNone/>
            </a:pPr>
            <a:r>
              <a:rPr lang="zh-CN" altLang="en-US">
                <a:solidFill>
                  <a:srgbClr val="FFFFFF"/>
                </a:solidFill>
              </a:rPr>
              <a:t>你害？</a:t>
            </a:r>
            <a:endParaRPr lang="en-US" altLang="en-US">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3" grpId="0"/>
      <p:bldP spid="1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descr="EvangelismTraining">
            <a:extLst>
              <a:ext uri="{FF2B5EF4-FFF2-40B4-BE49-F238E27FC236}">
                <a16:creationId xmlns:a16="http://schemas.microsoft.com/office/drawing/2014/main" id="{364A2D2F-0200-41A9-9C05-0979D481F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7924">
            <a:off x="-420688" y="-149225"/>
            <a:ext cx="913923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499" name="Rectangle 3">
            <a:extLst>
              <a:ext uri="{FF2B5EF4-FFF2-40B4-BE49-F238E27FC236}">
                <a16:creationId xmlns:a16="http://schemas.microsoft.com/office/drawing/2014/main" id="{729A7B37-2AD6-4E53-A6D8-14D0B263E272}"/>
              </a:ext>
            </a:extLst>
          </p:cNvPr>
          <p:cNvSpPr>
            <a:spLocks noGrp="1" noChangeArrowheads="1"/>
          </p:cNvSpPr>
          <p:nvPr>
            <p:ph type="title" idx="4294967295"/>
          </p:nvPr>
        </p:nvSpPr>
        <p:spPr>
          <a:xfrm>
            <a:off x="304800" y="457200"/>
            <a:ext cx="7772400" cy="762000"/>
          </a:xfrm>
          <a:solidFill>
            <a:srgbClr val="000000"/>
          </a:solidFill>
        </p:spPr>
        <p:txBody>
          <a:bodyPr/>
          <a:lstStyle/>
          <a:p>
            <a:pPr eaLnBrk="1" hangingPunct="1"/>
            <a:r>
              <a:rPr lang="zh-CN" altLang="en-US">
                <a:latin typeface="KaiTi" panose="02010609060101010101" pitchFamily="49" charset="-122"/>
                <a:ea typeface="KaiTi" panose="02010609060101010101" pitchFamily="49" charset="-122"/>
              </a:rPr>
              <a:t>许多人害怕传福音 </a:t>
            </a:r>
            <a:endParaRPr lang="en-US" altLang="en-US">
              <a:ea typeface="ＭＳ Ｐゴシック" panose="020B0600070205080204" pitchFamily="34" charset="-128"/>
            </a:endParaRPr>
          </a:p>
        </p:txBody>
      </p:sp>
      <p:pic>
        <p:nvPicPr>
          <p:cNvPr id="618500" name="Picture 2" descr="EvangelismTraining">
            <a:extLst>
              <a:ext uri="{FF2B5EF4-FFF2-40B4-BE49-F238E27FC236}">
                <a16:creationId xmlns:a16="http://schemas.microsoft.com/office/drawing/2014/main" id="{20DD563C-E3A7-4E2D-A39C-923A21B98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457200"/>
            <a:ext cx="457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501" name="TextBox 1">
            <a:extLst>
              <a:ext uri="{FF2B5EF4-FFF2-40B4-BE49-F238E27FC236}">
                <a16:creationId xmlns:a16="http://schemas.microsoft.com/office/drawing/2014/main" id="{70E786D4-C42D-4B5C-9687-B8CBE0D4E6B5}"/>
              </a:ext>
            </a:extLst>
          </p:cNvPr>
          <p:cNvSpPr txBox="1">
            <a:spLocks noChangeArrowheads="1"/>
          </p:cNvSpPr>
          <p:nvPr/>
        </p:nvSpPr>
        <p:spPr bwMode="auto">
          <a:xfrm rot="-482567">
            <a:off x="823913" y="5160963"/>
            <a:ext cx="7988300" cy="1460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zh-CN" altLang="en-US" sz="2800"/>
              <a:t>小时候，我会跑到他人家的门前，按下门铃，然后快跑。如今，我仍是这样做，但我们的教会称这为“拓展训练”。</a:t>
            </a:r>
            <a:endParaRPr lang="en-US" altLang="en-US" sz="2800"/>
          </a:p>
        </p:txBody>
      </p:sp>
    </p:spTree>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4">
            <a:extLst>
              <a:ext uri="{FF2B5EF4-FFF2-40B4-BE49-F238E27FC236}">
                <a16:creationId xmlns:a16="http://schemas.microsoft.com/office/drawing/2014/main" id="{5F0368D3-A809-43D1-A4C6-FA51EF56ED0A}"/>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66"/>
                </a:solidFill>
                <a:latin typeface="Tahoma" charset="0"/>
                <a:ea typeface="ＭＳ Ｐゴシック" charset="0"/>
                <a:cs typeface="ＭＳ Ｐゴシック" charset="0"/>
              </a:defRPr>
            </a:lvl1pPr>
            <a:lvl2pPr>
              <a:defRPr sz="2800">
                <a:solidFill>
                  <a:srgbClr val="FFFF66"/>
                </a:solidFill>
                <a:latin typeface="Tahoma" charset="0"/>
                <a:ea typeface="ＭＳ Ｐゴシック" charset="0"/>
              </a:defRPr>
            </a:lvl2pPr>
            <a:lvl3pPr>
              <a:defRPr sz="2400">
                <a:solidFill>
                  <a:srgbClr val="FFFF66"/>
                </a:solidFill>
                <a:latin typeface="Tahoma" charset="0"/>
                <a:ea typeface="ＭＳ Ｐゴシック" charset="0"/>
              </a:defRPr>
            </a:lvl3pPr>
            <a:lvl4pPr>
              <a:defRPr sz="2000">
                <a:solidFill>
                  <a:srgbClr val="FFFF66"/>
                </a:solidFill>
                <a:latin typeface="Tahoma" charset="0"/>
                <a:ea typeface="ＭＳ Ｐゴシック" charset="0"/>
              </a:defRPr>
            </a:lvl4pPr>
            <a:lvl5pPr>
              <a:defRPr sz="2000">
                <a:solidFill>
                  <a:srgbClr val="FFFF66"/>
                </a:solidFill>
                <a:latin typeface="Tahoma" charset="0"/>
                <a:ea typeface="ＭＳ Ｐゴシック" charset="0"/>
              </a:defRPr>
            </a:lvl5pPr>
            <a:lvl6pPr>
              <a:defRPr sz="2000">
                <a:solidFill>
                  <a:srgbClr val="FFFF66"/>
                </a:solidFill>
                <a:latin typeface="Tahoma" charset="0"/>
                <a:ea typeface="ＭＳ Ｐゴシック" charset="0"/>
              </a:defRPr>
            </a:lvl6pPr>
            <a:lvl7pPr>
              <a:defRPr sz="2000">
                <a:solidFill>
                  <a:srgbClr val="FFFF66"/>
                </a:solidFill>
                <a:latin typeface="Tahoma" charset="0"/>
                <a:ea typeface="ＭＳ Ｐゴシック" charset="0"/>
              </a:defRPr>
            </a:lvl7pPr>
            <a:lvl8pPr>
              <a:defRPr sz="2000">
                <a:solidFill>
                  <a:srgbClr val="FFFF66"/>
                </a:solidFill>
                <a:latin typeface="Tahoma" charset="0"/>
                <a:ea typeface="ＭＳ Ｐゴシック" charset="0"/>
              </a:defRPr>
            </a:lvl8pPr>
            <a:lvl9pPr>
              <a:defRPr sz="2000">
                <a:solidFill>
                  <a:srgbClr val="FFFF66"/>
                </a:solidFill>
                <a:latin typeface="Tahoma" charset="0"/>
                <a:ea typeface="ＭＳ Ｐゴシック" charset="0"/>
              </a:defRPr>
            </a:lvl9pPr>
          </a:lstStyle>
          <a:p>
            <a:pPr eaLnBrk="1">
              <a:defRPr/>
            </a:pPr>
            <a:r>
              <a:rPr lang="zh-CN" altLang="en-US" sz="1400"/>
              <a:t>日起：</a:t>
            </a:r>
            <a:endParaRPr lang="en-US" sz="1400"/>
          </a:p>
        </p:txBody>
      </p:sp>
      <p:sp>
        <p:nvSpPr>
          <p:cNvPr id="407555" name="Rectangle 5">
            <a:extLst>
              <a:ext uri="{FF2B5EF4-FFF2-40B4-BE49-F238E27FC236}">
                <a16:creationId xmlns:a16="http://schemas.microsoft.com/office/drawing/2014/main" id="{6522A289-B368-4ED4-9D42-FA260D5629F3}"/>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sz="3200">
                <a:solidFill>
                  <a:srgbClr val="FFFF66"/>
                </a:solidFill>
                <a:latin typeface="Tahoma" charset="0"/>
                <a:ea typeface="ＭＳ Ｐゴシック" charset="0"/>
                <a:cs typeface="ＭＳ Ｐゴシック" charset="0"/>
              </a:defRPr>
            </a:lvl1pPr>
            <a:lvl2pPr>
              <a:defRPr sz="2800">
                <a:solidFill>
                  <a:srgbClr val="FFFF66"/>
                </a:solidFill>
                <a:latin typeface="Tahoma" charset="0"/>
                <a:ea typeface="ＭＳ Ｐゴシック" charset="0"/>
              </a:defRPr>
            </a:lvl2pPr>
            <a:lvl3pPr>
              <a:defRPr sz="2400">
                <a:solidFill>
                  <a:srgbClr val="FFFF66"/>
                </a:solidFill>
                <a:latin typeface="Tahoma" charset="0"/>
                <a:ea typeface="ＭＳ Ｐゴシック" charset="0"/>
              </a:defRPr>
            </a:lvl3pPr>
            <a:lvl4pPr>
              <a:defRPr sz="2000">
                <a:solidFill>
                  <a:srgbClr val="FFFF66"/>
                </a:solidFill>
                <a:latin typeface="Tahoma" charset="0"/>
                <a:ea typeface="ＭＳ Ｐゴシック" charset="0"/>
              </a:defRPr>
            </a:lvl4pPr>
            <a:lvl5pPr>
              <a:defRPr sz="2000">
                <a:solidFill>
                  <a:srgbClr val="FFFF66"/>
                </a:solidFill>
                <a:latin typeface="Tahoma" charset="0"/>
                <a:ea typeface="ＭＳ Ｐゴシック" charset="0"/>
              </a:defRPr>
            </a:lvl5pPr>
            <a:lvl6pPr>
              <a:defRPr sz="2000">
                <a:solidFill>
                  <a:srgbClr val="FFFF66"/>
                </a:solidFill>
                <a:latin typeface="Tahoma" charset="0"/>
                <a:ea typeface="ＭＳ Ｐゴシック" charset="0"/>
              </a:defRPr>
            </a:lvl6pPr>
            <a:lvl7pPr>
              <a:defRPr sz="2000">
                <a:solidFill>
                  <a:srgbClr val="FFFF66"/>
                </a:solidFill>
                <a:latin typeface="Tahoma" charset="0"/>
                <a:ea typeface="ＭＳ Ｐゴシック" charset="0"/>
              </a:defRPr>
            </a:lvl7pPr>
            <a:lvl8pPr>
              <a:defRPr sz="2000">
                <a:solidFill>
                  <a:srgbClr val="FFFF66"/>
                </a:solidFill>
                <a:latin typeface="Tahoma" charset="0"/>
                <a:ea typeface="ＭＳ Ｐゴシック" charset="0"/>
              </a:defRPr>
            </a:lvl8pPr>
            <a:lvl9pPr>
              <a:defRPr sz="2000">
                <a:solidFill>
                  <a:srgbClr val="FFFF66"/>
                </a:solidFill>
                <a:latin typeface="Tahoma" charset="0"/>
                <a:ea typeface="ＭＳ Ｐゴシック" charset="0"/>
              </a:defRPr>
            </a:lvl9pPr>
          </a:lstStyle>
          <a:p>
            <a:pPr algn="ctr" eaLnBrk="1">
              <a:defRPr/>
            </a:pPr>
            <a:endParaRPr lang="en-US" sz="1400"/>
          </a:p>
        </p:txBody>
      </p:sp>
      <p:sp>
        <p:nvSpPr>
          <p:cNvPr id="407556" name="Rectangle 2">
            <a:extLst>
              <a:ext uri="{FF2B5EF4-FFF2-40B4-BE49-F238E27FC236}">
                <a16:creationId xmlns:a16="http://schemas.microsoft.com/office/drawing/2014/main" id="{FA32CFE6-F7AF-41F1-AF09-6091E573AD23}"/>
              </a:ext>
            </a:extLst>
          </p:cNvPr>
          <p:cNvSpPr txBox="1">
            <a:spLocks noGrp="1"/>
          </p:cNvSpPr>
          <p:nvPr>
            <p:ph type="title" idx="4294967295"/>
          </p:nvPr>
        </p:nvSpPr>
        <p:spPr>
          <a:xfrm>
            <a:off x="142875" y="1676400"/>
            <a:ext cx="8858250" cy="3352800"/>
          </a:xfrm>
        </p:spPr>
        <p:txBody>
          <a:bodyPr/>
          <a:lstStyle/>
          <a:p>
            <a:pPr eaLnBrk="1" hangingPunct="1">
              <a:defRPr/>
            </a:pPr>
            <a:r>
              <a:rPr lang="zh-CN" altLang="en-US" sz="5400" b="1">
                <a:latin typeface="Tahoma" pitchFamily="34" charset="0"/>
                <a:ea typeface="SimSun" pitchFamily="2" charset="-122"/>
              </a:rPr>
              <a:t>神如何看待失败</a:t>
            </a:r>
            <a:r>
              <a:rPr altLang="ja-JP" sz="5400" b="1">
                <a:latin typeface="Tahoma" pitchFamily="34" charset="0"/>
                <a:ea typeface="SimSun" pitchFamily="2" charset="-122"/>
              </a:rPr>
              <a:t>—</a:t>
            </a:r>
            <a:r>
              <a:rPr lang="zh-CN" altLang="en-US" sz="5400" b="1">
                <a:latin typeface="Tahoma" pitchFamily="34" charset="0"/>
                <a:ea typeface="SimSun" pitchFamily="2" charset="-122"/>
              </a:rPr>
              <a:t>由其是传福音</a:t>
            </a:r>
            <a:r>
              <a:rPr altLang="ja-JP" sz="5400" b="1">
                <a:latin typeface="Tahoma" pitchFamily="34" charset="0"/>
                <a:ea typeface="ＭＳ Ｐゴシック" pitchFamily="34" charset="-128"/>
              </a:rPr>
              <a:t>?</a:t>
            </a:r>
            <a:endParaRPr altLang="en-US" b="1">
              <a:latin typeface="Tahoma" pitchFamily="34" charset="0"/>
              <a:ea typeface="ＭＳ Ｐゴシック" pitchFamily="34" charset="-128"/>
            </a:endParaRPr>
          </a:p>
        </p:txBody>
      </p:sp>
    </p:spTree>
  </p:cSld>
  <p:clrMapOvr>
    <a:masterClrMapping/>
  </p:clrMapOvr>
  <p:transition advTm="500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a:extLst>
              <a:ext uri="{FF2B5EF4-FFF2-40B4-BE49-F238E27FC236}">
                <a16:creationId xmlns:a16="http://schemas.microsoft.com/office/drawing/2014/main" id="{1FD39517-ABBC-43EC-9846-94D5BE89FF5C}"/>
              </a:ext>
            </a:extLst>
          </p:cNvPr>
          <p:cNvSpPr>
            <a:spLocks noChangeArrowheads="1"/>
          </p:cNvSpPr>
          <p:nvPr/>
        </p:nvSpPr>
        <p:spPr bwMode="auto">
          <a:xfrm>
            <a:off x="0" y="0"/>
            <a:ext cx="23622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620547" name="Rectangle 3">
            <a:extLst>
              <a:ext uri="{FF2B5EF4-FFF2-40B4-BE49-F238E27FC236}">
                <a16:creationId xmlns:a16="http://schemas.microsoft.com/office/drawing/2014/main" id="{BF101FDF-1DBF-4ABF-815E-25CB25CB7937}"/>
              </a:ext>
            </a:extLst>
          </p:cNvPr>
          <p:cNvSpPr txBox="1">
            <a:spLocks noGrp="1"/>
          </p:cNvSpPr>
          <p:nvPr>
            <p:ph type="title" idx="4294967295"/>
          </p:nvPr>
        </p:nvSpPr>
        <p:spPr>
          <a:xfrm>
            <a:off x="228600" y="381000"/>
            <a:ext cx="2133600" cy="5257800"/>
          </a:xfrm>
        </p:spPr>
        <p:txBody>
          <a:bodyPr anchorCtr="1"/>
          <a:lstStyle/>
          <a:p>
            <a:pPr algn="ctr" eaLnBrk="1" hangingPunct="1"/>
            <a:r>
              <a:rPr lang="zh-CN" altLang="en-US" sz="5400">
                <a:latin typeface="Times New Roman" panose="02020603050405020304" pitchFamily="18" charset="0"/>
                <a:ea typeface="SimSun" panose="02010600030101010101" pitchFamily="2" charset="-122"/>
              </a:rPr>
              <a:t>约拿没服从命令</a:t>
            </a:r>
            <a:endParaRPr altLang="en-US" sz="5400">
              <a:latin typeface="Times New Roman" panose="02020603050405020304" pitchFamily="18" charset="0"/>
              <a:ea typeface="SimSun" panose="02010600030101010101" pitchFamily="2" charset="-122"/>
            </a:endParaRPr>
          </a:p>
        </p:txBody>
      </p:sp>
      <p:pic>
        <p:nvPicPr>
          <p:cNvPr id="620548" name="Picture 4">
            <a:extLst>
              <a:ext uri="{FF2B5EF4-FFF2-40B4-BE49-F238E27FC236}">
                <a16:creationId xmlns:a16="http://schemas.microsoft.com/office/drawing/2014/main" id="{8DF8B67B-190F-4840-AB1F-9B801121A7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0"/>
            <a:ext cx="6792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5">
            <a:extLst>
              <a:ext uri="{FF2B5EF4-FFF2-40B4-BE49-F238E27FC236}">
                <a16:creationId xmlns:a16="http://schemas.microsoft.com/office/drawing/2014/main" id="{0B1E56FA-DFB8-4D36-9FCD-32D93B79EF30}"/>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lgn="ctr">
              <a:spcBef>
                <a:spcPct val="0"/>
              </a:spcBef>
              <a:buClrTx/>
              <a:buFontTx/>
              <a:buNone/>
            </a:pPr>
            <a:endParaRPr lang="en-US" altLang="en-US" sz="2400">
              <a:solidFill>
                <a:srgbClr val="000000"/>
              </a:solidFill>
              <a:latin typeface="Times New Roman" panose="02020603050405020304" pitchFamily="18" charset="0"/>
            </a:endParaRPr>
          </a:p>
        </p:txBody>
      </p:sp>
      <p:sp>
        <p:nvSpPr>
          <p:cNvPr id="621571" name="Rectangle 2">
            <a:extLst>
              <a:ext uri="{FF2B5EF4-FFF2-40B4-BE49-F238E27FC236}">
                <a16:creationId xmlns:a16="http://schemas.microsoft.com/office/drawing/2014/main" id="{405DF657-4A1E-4BFA-B573-D2283933D5AB}"/>
              </a:ext>
            </a:extLst>
          </p:cNvPr>
          <p:cNvSpPr>
            <a:spLocks noGrp="1" noChangeArrowheads="1"/>
          </p:cNvSpPr>
          <p:nvPr>
            <p:ph type="title"/>
          </p:nvPr>
        </p:nvSpPr>
        <p:spPr>
          <a:xfrm>
            <a:off x="381000" y="152400"/>
            <a:ext cx="1255713" cy="347663"/>
          </a:xfrm>
        </p:spPr>
        <p:txBody>
          <a:bodyPr/>
          <a:lstStyle/>
          <a:p>
            <a:pPr eaLnBrk="1" hangingPunct="1"/>
            <a:r>
              <a:rPr lang="en-US" altLang="en-US" sz="1600"/>
              <a:t>Book Chart</a:t>
            </a:r>
          </a:p>
        </p:txBody>
      </p:sp>
      <p:sp>
        <p:nvSpPr>
          <p:cNvPr id="621572" name="Rectangle 60">
            <a:extLst>
              <a:ext uri="{FF2B5EF4-FFF2-40B4-BE49-F238E27FC236}">
                <a16:creationId xmlns:a16="http://schemas.microsoft.com/office/drawing/2014/main" id="{9B2C4211-255C-466B-BAA9-CE37ABCEF737}"/>
              </a:ext>
            </a:extLst>
          </p:cNvPr>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endParaRPr lang="en-US" altLang="en-US" sz="2400">
              <a:solidFill>
                <a:srgbClr val="000000"/>
              </a:solidFill>
              <a:latin typeface="Times New Roman" panose="02020603050405020304" pitchFamily="18" charset="0"/>
            </a:endParaRPr>
          </a:p>
        </p:txBody>
      </p:sp>
      <p:graphicFrame>
        <p:nvGraphicFramePr>
          <p:cNvPr id="488451" name="Group 3">
            <a:extLst>
              <a:ext uri="{FF2B5EF4-FFF2-40B4-BE49-F238E27FC236}">
                <a16:creationId xmlns:a16="http://schemas.microsoft.com/office/drawing/2014/main" id="{74C4C626-BD9B-49A2-BCA5-93B5D558E965}"/>
              </a:ext>
            </a:extLst>
          </p:cNvPr>
          <p:cNvGraphicFramePr>
            <a:graphicFrameLocks noGrp="1"/>
          </p:cNvGraphicFramePr>
          <p:nvPr/>
        </p:nvGraphicFramePr>
        <p:xfrm>
          <a:off x="0" y="0"/>
          <a:ext cx="9144000" cy="6978650"/>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latin typeface="Arial" pitchFamily="34" charset="0"/>
                          <a:ea typeface="Osaka"/>
                          <a:cs typeface="Arial" pitchFamily="34" charset="0"/>
                        </a:rPr>
                        <a:t>上帝对外邦人的怜悯</a:t>
                      </a:r>
                      <a:endParaRPr kumimoji="0" lang="en-US" altLang="zh-CN" sz="2800" b="1" i="0" u="none" strike="noStrike" cap="none" normalizeH="0" baseline="0">
                        <a:ln>
                          <a:noFill/>
                        </a:ln>
                        <a:solidFill>
                          <a:srgbClr val="FFFFFF"/>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不遵守宣教士的责任</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遵守宣教士的责任</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上帝对约拿的怜悯</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上帝对尼尼微人的怜悯</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大海</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大城</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1189038">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委任</a:t>
                      </a:r>
                      <a:endParaRPr kumimoji="0" lang="en-GB"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1:1-2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1:3</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1:4–2:10</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重新委任</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3:1-2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3:3-4</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3:5–4:10</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“去，划</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看</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唷</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“咳</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哦，不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163">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约拿的邪恶</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约拿想去死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约拿的祷告</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约拿的讲道</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约拿赌气</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7"/>
                  </a:ext>
                </a:extLst>
              </a:tr>
              <a:tr h="631825">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约主前</a:t>
                      </a:r>
                      <a:r>
                        <a:rPr kumimoji="0" lang="en-US" altLang="zh-CN" sz="2000" b="1" i="0" u="none" strike="noStrike" cap="none" normalizeH="0" baseline="0">
                          <a:ln>
                            <a:noFill/>
                          </a:ln>
                          <a:solidFill>
                            <a:schemeClr val="tx1"/>
                          </a:solidFill>
                          <a:effectLst/>
                          <a:latin typeface="Arial" pitchFamily="34" charset="0"/>
                          <a:ea typeface="Osaka"/>
                          <a:cs typeface="Arial" pitchFamily="34" charset="0"/>
                        </a:rPr>
                        <a:t> 760 </a:t>
                      </a: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年</a:t>
                      </a:r>
                      <a:endParaRPr kumimoji="0" lang="en-US" altLang="zh-CN" sz="20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8"/>
                  </a:ext>
                </a:extLst>
              </a:tr>
            </a:tbl>
          </a:graphicData>
        </a:graphic>
      </p:graphicFrame>
      <p:sp>
        <p:nvSpPr>
          <p:cNvPr id="621619" name="Text Box 61">
            <a:extLst>
              <a:ext uri="{FF2B5EF4-FFF2-40B4-BE49-F238E27FC236}">
                <a16:creationId xmlns:a16="http://schemas.microsoft.com/office/drawing/2014/main" id="{72905707-4BB5-4E9A-904B-F7A180534706}"/>
              </a:ext>
            </a:extLst>
          </p:cNvPr>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r>
              <a:rPr lang="en-US" altLang="en-US" sz="2400" b="1">
                <a:solidFill>
                  <a:srgbClr val="FFFFFF"/>
                </a:solidFill>
                <a:latin typeface="Arial" panose="020B0604020202020204" pitchFamily="34" charset="0"/>
                <a:cs typeface="Arial" panose="020B0604020202020204" pitchFamily="34" charset="0"/>
              </a:rPr>
              <a:t>599</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B37498B8-DAD7-4B8C-A6A1-00203D2DFD80}"/>
              </a:ext>
            </a:extLst>
          </p:cNvPr>
          <p:cNvSpPr txBox="1">
            <a:spLocks noGrp="1"/>
          </p:cNvSpPr>
          <p:nvPr>
            <p:ph type="title" idx="4294967295"/>
          </p:nvPr>
        </p:nvSpPr>
        <p:spPr>
          <a:xfrm>
            <a:off x="5257800" y="533400"/>
            <a:ext cx="3657600" cy="990600"/>
          </a:xfrm>
        </p:spPr>
        <p:txBody>
          <a:bodyPr anchorCtr="0"/>
          <a:lstStyle/>
          <a:p>
            <a:pPr algn="l" eaLnBrk="1" hangingPunct="1">
              <a:defRPr/>
            </a:pPr>
            <a:r>
              <a:rPr lang="zh-CN" altLang="en-US">
                <a:latin typeface="Arial" pitchFamily="34" charset="0"/>
                <a:ea typeface="SimSun" pitchFamily="2" charset="-122"/>
              </a:rPr>
              <a:t>约拿书第</a:t>
            </a:r>
            <a:r>
              <a:rPr altLang="ja-JP">
                <a:latin typeface="Arial" pitchFamily="34" charset="0"/>
                <a:ea typeface="ＭＳ Ｐゴシック" pitchFamily="34" charset="-128"/>
              </a:rPr>
              <a:t>3</a:t>
            </a:r>
            <a:r>
              <a:rPr lang="zh-CN" altLang="en-US">
                <a:latin typeface="Arial" pitchFamily="34" charset="0"/>
                <a:ea typeface="ＭＳ Ｐゴシック" pitchFamily="34" charset="-128"/>
              </a:rPr>
              <a:t>章</a:t>
            </a:r>
            <a:r>
              <a:rPr altLang="ja-JP">
                <a:latin typeface="Arial" pitchFamily="34" charset="0"/>
                <a:ea typeface="ＭＳ Ｐゴシック" pitchFamily="34" charset="-128"/>
              </a:rPr>
              <a:t>: </a:t>
            </a:r>
            <a:r>
              <a:rPr lang="zh-CN" altLang="en-US">
                <a:latin typeface="Arial" pitchFamily="34" charset="0"/>
                <a:ea typeface="SimSun" pitchFamily="2" charset="-122"/>
              </a:rPr>
              <a:t>去</a:t>
            </a:r>
            <a:r>
              <a:rPr altLang="ja-JP">
                <a:latin typeface="Arial" pitchFamily="34" charset="0"/>
                <a:ea typeface="ＭＳ Ｐゴシック" pitchFamily="34" charset="-128"/>
              </a:rPr>
              <a:t>!</a:t>
            </a:r>
            <a:endParaRPr altLang="en-US">
              <a:latin typeface="Arial" pitchFamily="34" charset="0"/>
              <a:ea typeface="ＭＳ Ｐゴシック" pitchFamily="34" charset="-128"/>
            </a:endParaRPr>
          </a:p>
        </p:txBody>
      </p:sp>
      <p:sp>
        <p:nvSpPr>
          <p:cNvPr id="410627" name="Rectangle 3">
            <a:extLst>
              <a:ext uri="{FF2B5EF4-FFF2-40B4-BE49-F238E27FC236}">
                <a16:creationId xmlns:a16="http://schemas.microsoft.com/office/drawing/2014/main" id="{6C969667-03D9-4315-BF44-169409ED7803}"/>
              </a:ext>
            </a:extLst>
          </p:cNvPr>
          <p:cNvSpPr txBox="1">
            <a:spLocks noGrp="1"/>
          </p:cNvSpPr>
          <p:nvPr>
            <p:ph type="body" idx="4294967295"/>
          </p:nvPr>
        </p:nvSpPr>
        <p:spPr>
          <a:xfrm>
            <a:off x="5410200" y="1828800"/>
            <a:ext cx="3276600" cy="4343400"/>
          </a:xfrm>
        </p:spPr>
        <p:txBody>
          <a:bodyPr/>
          <a:lstStyle/>
          <a:p>
            <a:pPr marL="625475" indent="-625475" eaLnBrk="1" hangingPunct="1">
              <a:spcBef>
                <a:spcPts val="900"/>
              </a:spcBef>
              <a:buFont typeface="Arial" pitchFamily="34" charset="0"/>
              <a:buAutoNum type="romanUcPeriod"/>
              <a:defRPr/>
            </a:pPr>
            <a:r>
              <a:rPr lang="zh-CN" altLang="en-US" sz="3600" u="sng">
                <a:latin typeface="Arial" pitchFamily="34" charset="0"/>
                <a:ea typeface="SimSun" pitchFamily="2" charset="-122"/>
              </a:rPr>
              <a:t>去</a:t>
            </a:r>
            <a:r>
              <a:rPr altLang="ja-JP" sz="3600" u="sng">
                <a:latin typeface="Arial" pitchFamily="34" charset="0"/>
                <a:ea typeface="ＭＳ Ｐゴシック" pitchFamily="34" charset="-128"/>
              </a:rPr>
              <a:t>!</a:t>
            </a:r>
            <a:r>
              <a:rPr altLang="ja-JP" sz="3600">
                <a:latin typeface="Arial" pitchFamily="34" charset="0"/>
                <a:ea typeface="ＭＳ Ｐゴシック" pitchFamily="34" charset="-128"/>
              </a:rPr>
              <a:t>  </a:t>
            </a:r>
            <a:r>
              <a:rPr lang="zh-CN" altLang="en-US" sz="3600">
                <a:latin typeface="Arial" pitchFamily="34" charset="0"/>
                <a:ea typeface="SimSun" pitchFamily="2" charset="-122"/>
              </a:rPr>
              <a:t>神是怜悯的神。他给不忠心的先知第二次机会。</a:t>
            </a:r>
            <a:endParaRPr altLang="en-US" sz="3600">
              <a:latin typeface="Arial" pitchFamily="34" charset="0"/>
              <a:ea typeface="ＭＳ Ｐゴシック" pitchFamily="34" charset="-128"/>
            </a:endParaRPr>
          </a:p>
        </p:txBody>
      </p:sp>
      <p:pic>
        <p:nvPicPr>
          <p:cNvPr id="622596" name="Picture 1029">
            <a:extLst>
              <a:ext uri="{FF2B5EF4-FFF2-40B4-BE49-F238E27FC236}">
                <a16:creationId xmlns:a16="http://schemas.microsoft.com/office/drawing/2014/main" id="{5D1F37B4-928C-4258-BADC-50DC7A4E7B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175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9ADBEE77-143B-461B-B006-11C0F56CCB8D}"/>
              </a:ext>
            </a:extLst>
          </p:cNvPr>
          <p:cNvSpPr txBox="1">
            <a:spLocks noGrp="1"/>
          </p:cNvSpPr>
          <p:nvPr>
            <p:ph type="title" idx="4294967295"/>
          </p:nvPr>
        </p:nvSpPr>
        <p:spPr>
          <a:xfrm>
            <a:off x="1752600" y="1828800"/>
            <a:ext cx="7010400" cy="2362200"/>
          </a:xfrm>
        </p:spPr>
        <p:txBody>
          <a:bodyPr/>
          <a:lstStyle/>
          <a:p>
            <a:pPr eaLnBrk="1" hangingPunct="1">
              <a:defRPr/>
            </a:pPr>
            <a:r>
              <a:rPr lang="ja-JP" altLang="en-US">
                <a:latin typeface="Trebuchet MS" charset="0"/>
                <a:ea typeface="Osaka" charset="0"/>
              </a:rPr>
              <a:t>“</a:t>
            </a:r>
            <a:r>
              <a:rPr lang="zh-CN" altLang="en-US">
                <a:latin typeface="Trebuchet MS" charset="0"/>
                <a:ea typeface="SimSun" charset="0"/>
                <a:cs typeface="SimSun" charset="0"/>
              </a:rPr>
              <a:t>你无法在经文中找到被差遣的人会遭遇到失败</a:t>
            </a:r>
            <a:r>
              <a:rPr altLang="ja-JP">
                <a:latin typeface="Trebuchet MS" charset="0"/>
                <a:ea typeface="Osaka" charset="0"/>
              </a:rPr>
              <a:t>”</a:t>
            </a:r>
            <a:endParaRPr>
              <a:latin typeface="Trebuchet MS" charset="0"/>
              <a:ea typeface="Osaka" charset="0"/>
            </a:endParaRPr>
          </a:p>
        </p:txBody>
      </p:sp>
      <p:sp>
        <p:nvSpPr>
          <p:cNvPr id="411651" name="Rectangle 3">
            <a:extLst>
              <a:ext uri="{FF2B5EF4-FFF2-40B4-BE49-F238E27FC236}">
                <a16:creationId xmlns:a16="http://schemas.microsoft.com/office/drawing/2014/main" id="{60D48D65-B5DE-445A-8E66-11E7425B965A}"/>
              </a:ext>
            </a:extLst>
          </p:cNvPr>
          <p:cNvSpPr txBox="1">
            <a:spLocks noGrp="1"/>
          </p:cNvSpPr>
          <p:nvPr>
            <p:ph type="subTitle" idx="4294967295"/>
          </p:nvPr>
        </p:nvSpPr>
        <p:spPr>
          <a:xfrm>
            <a:off x="6019800" y="5181600"/>
            <a:ext cx="2743200" cy="533400"/>
          </a:xfrm>
        </p:spPr>
        <p:txBody>
          <a:bodyPr anchorCtr="1"/>
          <a:lstStyle>
            <a:lvl1pPr algn="ctr">
              <a:defRPr sz="3200">
                <a:solidFill>
                  <a:srgbClr val="000000"/>
                </a:solidFill>
                <a:latin typeface="Trebuchet MS" charset="0"/>
                <a:ea typeface="Osaka" charset="0"/>
                <a:cs typeface="Osaka" charset="0"/>
              </a:defRPr>
            </a:lvl1pPr>
            <a:lvl2pPr algn="ctr">
              <a:defRPr sz="2800">
                <a:solidFill>
                  <a:srgbClr val="000000"/>
                </a:solidFill>
                <a:latin typeface="Trebuchet MS" charset="0"/>
                <a:ea typeface="Osaka" charset="0"/>
                <a:cs typeface="Osaka" charset="0"/>
              </a:defRPr>
            </a:lvl2pPr>
            <a:lvl3pPr algn="ctr">
              <a:defRPr sz="2400">
                <a:solidFill>
                  <a:srgbClr val="000000"/>
                </a:solidFill>
                <a:latin typeface="Trebuchet MS" charset="0"/>
                <a:ea typeface="Osaka" charset="0"/>
                <a:cs typeface="Osaka" charset="0"/>
              </a:defRPr>
            </a:lvl3pPr>
            <a:lvl4pPr algn="ctr">
              <a:defRPr sz="2000">
                <a:solidFill>
                  <a:srgbClr val="000000"/>
                </a:solidFill>
                <a:latin typeface="Trebuchet MS" charset="0"/>
                <a:ea typeface="Osaka" charset="0"/>
                <a:cs typeface="Osaka" charset="0"/>
              </a:defRPr>
            </a:lvl4pPr>
            <a:lvl5pPr algn="ctr">
              <a:defRPr sz="2000">
                <a:solidFill>
                  <a:srgbClr val="000000"/>
                </a:solidFill>
                <a:latin typeface="Trebuchet MS" charset="0"/>
                <a:ea typeface="Osaka" charset="0"/>
                <a:cs typeface="Osaka" charset="0"/>
              </a:defRPr>
            </a:lvl5pPr>
            <a:lvl6pPr algn="ctr">
              <a:defRPr sz="2000">
                <a:solidFill>
                  <a:srgbClr val="000000"/>
                </a:solidFill>
                <a:latin typeface="Trebuchet MS" charset="0"/>
                <a:ea typeface="Osaka" charset="0"/>
                <a:cs typeface="Osaka" charset="0"/>
              </a:defRPr>
            </a:lvl6pPr>
            <a:lvl7pPr algn="ctr">
              <a:defRPr sz="2000">
                <a:solidFill>
                  <a:srgbClr val="000000"/>
                </a:solidFill>
                <a:latin typeface="Trebuchet MS" charset="0"/>
                <a:ea typeface="Osaka" charset="0"/>
                <a:cs typeface="Osaka" charset="0"/>
              </a:defRPr>
            </a:lvl7pPr>
            <a:lvl8pPr algn="ctr">
              <a:defRPr sz="2000">
                <a:solidFill>
                  <a:srgbClr val="000000"/>
                </a:solidFill>
                <a:latin typeface="Trebuchet MS" charset="0"/>
                <a:ea typeface="Osaka" charset="0"/>
                <a:cs typeface="Osaka" charset="0"/>
              </a:defRPr>
            </a:lvl8pPr>
            <a:lvl9pPr algn="ctr">
              <a:defRPr sz="2000">
                <a:solidFill>
                  <a:srgbClr val="000000"/>
                </a:solidFill>
                <a:latin typeface="Trebuchet MS" charset="0"/>
                <a:ea typeface="Osaka" charset="0"/>
                <a:cs typeface="Osaka" charset="0"/>
              </a:defRPr>
            </a:lvl9pPr>
          </a:lstStyle>
          <a:p>
            <a:pPr marL="0" indent="0" eaLnBrk="1" hangingPunct="1">
              <a:buFont typeface="Times" charset="0"/>
              <a:buNone/>
              <a:defRPr/>
            </a:pPr>
            <a:r>
              <a:rPr i="1"/>
              <a:t>--</a:t>
            </a:r>
            <a:r>
              <a:rPr lang="zh-CN" altLang="en-US" i="1"/>
              <a:t>穆迪</a:t>
            </a:r>
            <a:endParaRPr i="1"/>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5" descr="Acclaim_Images_comp_0355-0609-2315-4838.jpg">
            <a:extLst>
              <a:ext uri="{FF2B5EF4-FFF2-40B4-BE49-F238E27FC236}">
                <a16:creationId xmlns:a16="http://schemas.microsoft.com/office/drawing/2014/main" id="{0C62529D-8FCA-4EA5-A499-2A8999AE09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7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AE49942-CEFA-4565-9DD8-8A26CD30DA59}"/>
              </a:ext>
            </a:extLst>
          </p:cNvPr>
          <p:cNvSpPr>
            <a:spLocks noGrp="1"/>
          </p:cNvSpPr>
          <p:nvPr>
            <p:ph type="title" idx="4294967295"/>
          </p:nvPr>
        </p:nvSpPr>
        <p:spPr>
          <a:xfrm>
            <a:off x="0" y="4572000"/>
            <a:ext cx="9144000" cy="2286000"/>
          </a:xfrm>
          <a:solidFill>
            <a:schemeClr val="tx1"/>
          </a:solidFill>
        </p:spPr>
        <p:txBody>
          <a:bodyPr/>
          <a:lstStyle/>
          <a:p>
            <a:pPr>
              <a:defRPr/>
            </a:pPr>
            <a:r>
              <a:rPr lang="zh-CN" altLang="en-US" sz="3600" b="1">
                <a:solidFill>
                  <a:srgbClr val="FFFFFF"/>
                </a:solidFill>
              </a:rPr>
              <a:t>“经验是个美好的东西。当你重犯一个错误的时候，它帮助你认出来。”</a:t>
            </a:r>
            <a:endParaRPr lang="en-US" sz="3600">
              <a:solidFill>
                <a:srgbClr val="FFFFFF"/>
              </a:solidFill>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a:extLst>
              <a:ext uri="{FF2B5EF4-FFF2-40B4-BE49-F238E27FC236}">
                <a16:creationId xmlns:a16="http://schemas.microsoft.com/office/drawing/2014/main" id="{66E4E76A-746B-432E-9A15-92FDA5FD556E}"/>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lgn="ctr">
              <a:spcBef>
                <a:spcPct val="0"/>
              </a:spcBef>
              <a:buClrTx/>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pic>
        <p:nvPicPr>
          <p:cNvPr id="488451" name="Picture 1" descr="jonah getting swallowed.tiff">
            <a:extLst>
              <a:ext uri="{FF2B5EF4-FFF2-40B4-BE49-F238E27FC236}">
                <a16:creationId xmlns:a16="http://schemas.microsoft.com/office/drawing/2014/main" id="{219C2D37-1A8A-4EF5-BD6D-57B4DBF0B3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3362"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a:extLst>
              <a:ext uri="{FF2B5EF4-FFF2-40B4-BE49-F238E27FC236}">
                <a16:creationId xmlns:a16="http://schemas.microsoft.com/office/drawing/2014/main" id="{8C987C76-79FF-402E-B574-9A864BB190C9}"/>
              </a:ext>
            </a:extLst>
          </p:cNvPr>
          <p:cNvSpPr>
            <a:spLocks noGrp="1" noChangeArrowheads="1"/>
          </p:cNvSpPr>
          <p:nvPr>
            <p:ph type="title" idx="4294967295"/>
          </p:nvPr>
        </p:nvSpPr>
        <p:spPr>
          <a:xfrm>
            <a:off x="0" y="3744913"/>
            <a:ext cx="9144000" cy="3068637"/>
          </a:xfrm>
        </p:spPr>
        <p:txBody>
          <a:bodyPr/>
          <a:lstStyle/>
          <a:p>
            <a:pPr algn="ctr" eaLnBrk="1" hangingPunct="1">
              <a:defRPr/>
            </a:pPr>
            <a:r>
              <a:rPr lang="mr-IN" altLang="ja-JP" sz="8000" b="1"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8000" b="1" dirty="0">
                <a:solidFill>
                  <a:srgbClr val="FFFFFF"/>
                </a:solidFill>
                <a:effectLst>
                  <a:outerShdw blurRad="38100" dist="38100" dir="2700000" algn="tl">
                    <a:srgbClr val="000000"/>
                  </a:outerShdw>
                </a:effectLst>
                <a:latin typeface="Arial" pitchFamily="34" charset="0"/>
                <a:cs typeface="Arial" pitchFamily="34" charset="0"/>
              </a:rPr>
              <a:t>囖</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8000" b="1" dirty="0">
                <a:solidFill>
                  <a:srgbClr val="FFFFFF"/>
                </a:solidFill>
                <a:effectLst>
                  <a:outerShdw blurRad="38100" dist="38100" dir="2700000" algn="tl">
                    <a:srgbClr val="000000"/>
                  </a:outerShdw>
                </a:effectLst>
                <a:latin typeface="Arial" pitchFamily="34" charset="0"/>
                <a:cs typeface="Arial" pitchFamily="34" charset="0"/>
              </a:rPr>
              <a:t>”</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 </a:t>
            </a:r>
            <a:r>
              <a:rPr lang="ko-KR" altLang="en-US" sz="8000" b="1" dirty="0">
                <a:solidFill>
                  <a:srgbClr val="FFFFFF"/>
                </a:solidFill>
                <a:effectLst>
                  <a:outerShdw blurRad="38100" dist="38100" dir="2700000" algn="tl">
                    <a:srgbClr val="000000"/>
                  </a:outerShdw>
                </a:effectLst>
                <a:latin typeface="Arial" pitchFamily="34" charset="0"/>
                <a:cs typeface="Arial" pitchFamily="34" charset="0"/>
              </a:rPr>
              <a:t>约拿书</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 2</a:t>
            </a:r>
            <a:endParaRPr lang="en-US" altLang="en-US" sz="8000" b="1" dirty="0">
              <a:effectLst>
                <a:outerShdw blurRad="38100" dist="38100" dir="2700000" algn="tl">
                  <a:srgbClr val="FFFFFF"/>
                </a:outerShdw>
              </a:effectLst>
              <a:latin typeface="Arial" pitchFamily="34" charset="0"/>
              <a:cs typeface="Arial" pitchFamily="34" charset="0"/>
            </a:endParaRPr>
          </a:p>
        </p:txBody>
      </p:sp>
      <p:sp>
        <p:nvSpPr>
          <p:cNvPr id="7" name="Rectangle 3">
            <a:extLst>
              <a:ext uri="{FF2B5EF4-FFF2-40B4-BE49-F238E27FC236}">
                <a16:creationId xmlns:a16="http://schemas.microsoft.com/office/drawing/2014/main" id="{DEE0ACB4-75CE-4A20-AD3C-F249DEA26A61}"/>
              </a:ext>
            </a:extLst>
          </p:cNvPr>
          <p:cNvSpPr txBox="1">
            <a:spLocks noChangeArrowheads="1"/>
          </p:cNvSpPr>
          <p:nvPr/>
        </p:nvSpPr>
        <p:spPr bwMode="auto">
          <a:xfrm>
            <a:off x="0" y="-51792"/>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zh-CN" altLang="en-US" sz="4800" b="1" i="1" dirty="0">
                <a:solidFill>
                  <a:srgbClr val="FFFF00"/>
                </a:solidFill>
                <a:effectLst>
                  <a:glow rad="355600">
                    <a:srgbClr val="000000"/>
                  </a:glow>
                </a:effectLst>
                <a:latin typeface="Arial"/>
                <a:cs typeface="Arial"/>
              </a:rPr>
              <a:t>感谢</a:t>
            </a:r>
            <a:r>
              <a:rPr lang="zh-CN" altLang="en-US" sz="4800" b="1" i="1" dirty="0">
                <a:solidFill>
                  <a:srgbClr val="FFFFFF"/>
                </a:solidFill>
                <a:effectLst>
                  <a:glow rad="355600">
                    <a:srgbClr val="000000"/>
                  </a:glow>
                </a:effectLst>
                <a:latin typeface="Arial"/>
                <a:cs typeface="Arial"/>
              </a:rPr>
              <a:t>上帝对你的怜悯 </a:t>
            </a:r>
            <a:r>
              <a:rPr lang="en-US" altLang="zh-CN" sz="4800" b="1" i="1" dirty="0">
                <a:solidFill>
                  <a:srgbClr val="FFFFFF"/>
                </a:solidFill>
                <a:effectLst>
                  <a:glow rad="355600">
                    <a:srgbClr val="000000"/>
                  </a:glow>
                </a:effectLst>
                <a:latin typeface="Arial"/>
                <a:cs typeface="Arial"/>
              </a:rPr>
              <a:t>- </a:t>
            </a:r>
            <a:r>
              <a:rPr lang="zh-CN" altLang="en-US" sz="4800" b="1" i="1" dirty="0">
                <a:solidFill>
                  <a:srgbClr val="FFFFFF"/>
                </a:solidFill>
                <a:effectLst>
                  <a:glow rad="355600">
                    <a:srgbClr val="000000"/>
                  </a:glow>
                </a:effectLst>
                <a:latin typeface="Arial"/>
                <a:cs typeface="Arial"/>
              </a:rPr>
              <a:t>尽管你犯了罪。</a:t>
            </a:r>
          </a:p>
        </p:txBody>
      </p:sp>
    </p:spTree>
  </p:cSld>
  <p:clrMapOvr>
    <a:masterClrMapping/>
  </p:clrMapOvr>
  <p:transition spd="slow"/>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6" name="Picture 3" descr="sunshore04O.JPG">
            <a:extLst>
              <a:ext uri="{FF2B5EF4-FFF2-40B4-BE49-F238E27FC236}">
                <a16:creationId xmlns:a16="http://schemas.microsoft.com/office/drawing/2014/main" id="{09132FF5-7C00-49BA-94CB-FE80F1110E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76200"/>
            <a:ext cx="9648825"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699" name="Title 1">
            <a:extLst>
              <a:ext uri="{FF2B5EF4-FFF2-40B4-BE49-F238E27FC236}">
                <a16:creationId xmlns:a16="http://schemas.microsoft.com/office/drawing/2014/main" id="{6CBAA758-095F-4699-A0B1-78323FC8A7DC}"/>
              </a:ext>
            </a:extLst>
          </p:cNvPr>
          <p:cNvSpPr txBox="1">
            <a:spLocks noGrp="1"/>
          </p:cNvSpPr>
          <p:nvPr>
            <p:ph type="title"/>
          </p:nvPr>
        </p:nvSpPr>
        <p:spPr>
          <a:xfrm>
            <a:off x="-304800" y="-76200"/>
            <a:ext cx="9601200" cy="1143000"/>
          </a:xfrm>
        </p:spPr>
        <p:txBody>
          <a:bodyPr/>
          <a:lstStyle/>
          <a:p>
            <a:pPr eaLnBrk="1">
              <a:defRPr/>
            </a:pPr>
            <a:r>
              <a:rPr lang="zh-CN" altLang="en-US" sz="4800" dirty="0">
                <a:solidFill>
                  <a:schemeClr val="bg1">
                    <a:lumMod val="20000"/>
                    <a:lumOff val="80000"/>
                  </a:schemeClr>
                </a:solidFill>
                <a:effectLst>
                  <a:glow rad="152400">
                    <a:schemeClr val="tx1"/>
                  </a:glow>
                </a:effectLst>
                <a:latin typeface="+mj-lt"/>
                <a:ea typeface="+mj-ea"/>
                <a:cs typeface="+mj-cs"/>
              </a:rPr>
              <a:t>给第二个机会的神</a:t>
            </a:r>
            <a:endParaRPr sz="4800" dirty="0">
              <a:solidFill>
                <a:schemeClr val="bg1">
                  <a:lumMod val="20000"/>
                  <a:lumOff val="80000"/>
                </a:schemeClr>
              </a:solidFill>
              <a:effectLst>
                <a:glow rad="152400">
                  <a:schemeClr val="tx1"/>
                </a:glow>
              </a:effectLst>
              <a:latin typeface="+mj-lt"/>
              <a:ea typeface="+mj-ea"/>
              <a:cs typeface="+mj-cs"/>
            </a:endParaRPr>
          </a:p>
        </p:txBody>
      </p:sp>
      <p:sp>
        <p:nvSpPr>
          <p:cNvPr id="413700" name="Content Placeholder 2">
            <a:extLst>
              <a:ext uri="{FF2B5EF4-FFF2-40B4-BE49-F238E27FC236}">
                <a16:creationId xmlns:a16="http://schemas.microsoft.com/office/drawing/2014/main" id="{0F406BB6-C1B7-4FFD-821A-2F7BB52597C7}"/>
              </a:ext>
            </a:extLst>
          </p:cNvPr>
          <p:cNvSpPr txBox="1">
            <a:spLocks noChangeArrowheads="1"/>
          </p:cNvSpPr>
          <p:nvPr/>
        </p:nvSpPr>
        <p:spPr bwMode="auto">
          <a:xfrm>
            <a:off x="1295400" y="1828800"/>
            <a:ext cx="8305800" cy="43434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亚伯拉罕</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摩西</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大卫</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保罗</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约翰马可</a:t>
            </a:r>
            <a:endParaRPr lang="en-US" sz="4800" kern="0" dirty="0">
              <a:solidFill>
                <a:srgbClr val="FFFFFF"/>
              </a:solidFill>
              <a:latin typeface="Trebuchet MS"/>
              <a:ea typeface="Osaka"/>
              <a:cs typeface="Osaka"/>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a:extLst>
              <a:ext uri="{FF2B5EF4-FFF2-40B4-BE49-F238E27FC236}">
                <a16:creationId xmlns:a16="http://schemas.microsoft.com/office/drawing/2014/main" id="{F10F8289-7152-4CC0-9D05-5AE60281E900}"/>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414723" name="Title 2">
            <a:extLst>
              <a:ext uri="{FF2B5EF4-FFF2-40B4-BE49-F238E27FC236}">
                <a16:creationId xmlns:a16="http://schemas.microsoft.com/office/drawing/2014/main" id="{1B1508F3-B58C-4B7F-AE3F-8C17DB87275B}"/>
              </a:ext>
            </a:extLst>
          </p:cNvPr>
          <p:cNvSpPr txBox="1">
            <a:spLocks noGrp="1"/>
          </p:cNvSpPr>
          <p:nvPr>
            <p:ph type="title" idx="4294967295"/>
          </p:nvPr>
        </p:nvSpPr>
        <p:spPr>
          <a:xfrm>
            <a:off x="0" y="457200"/>
            <a:ext cx="9144000" cy="3733800"/>
          </a:xfrm>
        </p:spPr>
        <p:txBody>
          <a:bodyPr/>
          <a:lstStyle/>
          <a:p>
            <a:pPr eaLnBrk="1">
              <a:defRPr/>
            </a:pPr>
            <a:r>
              <a:rPr lang="zh-CN" altLang="en-US">
                <a:solidFill>
                  <a:srgbClr val="FFFFFF"/>
                </a:solidFill>
                <a:latin typeface="Trebuchet MS" charset="0"/>
                <a:ea typeface="Osaka" charset="0"/>
                <a:cs typeface="Osaka" charset="0"/>
              </a:rPr>
              <a:t>失败是一件事</a:t>
            </a:r>
            <a:r>
              <a:rPr altLang="ja-JP">
                <a:solidFill>
                  <a:srgbClr val="FFFFFF"/>
                </a:solidFill>
                <a:latin typeface="Trebuchet MS" charset="0"/>
                <a:ea typeface="Osaka" charset="0"/>
                <a:cs typeface="Osaka" charset="0"/>
              </a:rPr>
              <a:t> </a:t>
            </a:r>
            <a:r>
              <a:rPr lang="zh-CN" altLang="en-US">
                <a:solidFill>
                  <a:srgbClr val="FFFFFF"/>
                </a:solidFill>
                <a:latin typeface="Trebuchet MS" charset="0"/>
                <a:ea typeface="Osaka" charset="0"/>
                <a:cs typeface="Osaka" charset="0"/>
              </a:rPr>
              <a:t>而</a:t>
            </a:r>
            <a:r>
              <a:rPr altLang="ja-JP">
                <a:solidFill>
                  <a:srgbClr val="FFFFFF"/>
                </a:solidFill>
                <a:latin typeface="Trebuchet MS" charset="0"/>
                <a:ea typeface="Osaka" charset="0"/>
                <a:cs typeface="Osaka" charset="0"/>
              </a:rPr>
              <a:t> </a:t>
            </a:r>
            <a:r>
              <a:rPr lang="zh-CN" altLang="en-US">
                <a:solidFill>
                  <a:srgbClr val="FFFFFF"/>
                </a:solidFill>
                <a:latin typeface="Trebuchet MS" charset="0"/>
                <a:ea typeface="Osaka" charset="0"/>
                <a:cs typeface="Osaka" charset="0"/>
              </a:rPr>
              <a:t>不是一个人</a:t>
            </a:r>
            <a:endParaRPr>
              <a:solidFill>
                <a:srgbClr val="FFFFFF"/>
              </a:solidFill>
              <a:latin typeface="Trebuchet MS" charset="0"/>
              <a:ea typeface="Osaka" charset="0"/>
              <a:cs typeface="Osaka" charset="0"/>
            </a:endParaRPr>
          </a:p>
        </p:txBody>
      </p:sp>
      <p:pic>
        <p:nvPicPr>
          <p:cNvPr id="626692" name="Picture 3" descr="system-failure.jpg">
            <a:extLst>
              <a:ext uri="{FF2B5EF4-FFF2-40B4-BE49-F238E27FC236}">
                <a16:creationId xmlns:a16="http://schemas.microsoft.com/office/drawing/2014/main" id="{6718A75D-7605-4CB0-A75A-07D4E52EE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4098925"/>
            <a:ext cx="36798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a:extLst>
              <a:ext uri="{FF2B5EF4-FFF2-40B4-BE49-F238E27FC236}">
                <a16:creationId xmlns:a16="http://schemas.microsoft.com/office/drawing/2014/main" id="{7CCC440B-FC8D-42D8-A750-725062802D7E}"/>
              </a:ext>
            </a:extLst>
          </p:cNvPr>
          <p:cNvSpPr txBox="1">
            <a:spLocks noGrp="1"/>
          </p:cNvSpPr>
          <p:nvPr>
            <p:ph type="title"/>
          </p:nvPr>
        </p:nvSpPr>
        <p:spPr>
          <a:xfrm>
            <a:off x="609600" y="533400"/>
            <a:ext cx="7772400" cy="990600"/>
          </a:xfrm>
          <a:solidFill>
            <a:srgbClr val="000000"/>
          </a:solidFill>
        </p:spPr>
        <p:txBody>
          <a:bodyPr/>
          <a:lstStyle/>
          <a:p>
            <a:pPr eaLnBrk="1" hangingPunct="1">
              <a:defRPr/>
            </a:pPr>
            <a:r>
              <a:rPr lang="zh-CN" altLang="en-US">
                <a:latin typeface="KaiTi" pitchFamily="49" charset="-122"/>
                <a:ea typeface="KaiTi" pitchFamily="49" charset="-122"/>
              </a:rPr>
              <a:t>约拿书第三章</a:t>
            </a:r>
            <a:r>
              <a:rPr altLang="ja-JP">
                <a:latin typeface="KaiTi" pitchFamily="49" charset="-122"/>
                <a:ea typeface="KaiTi" pitchFamily="49" charset="-122"/>
              </a:rPr>
              <a:t>: </a:t>
            </a:r>
            <a:r>
              <a:rPr lang="zh-CN" altLang="en-US">
                <a:latin typeface="KaiTi" pitchFamily="49" charset="-122"/>
                <a:ea typeface="KaiTi" pitchFamily="49" charset="-122"/>
              </a:rPr>
              <a:t>去</a:t>
            </a:r>
            <a:r>
              <a:rPr altLang="ja-JP">
                <a:latin typeface="KaiTi" pitchFamily="49" charset="-122"/>
                <a:ea typeface="KaiTi" pitchFamily="49" charset="-122"/>
              </a:rPr>
              <a:t>!</a:t>
            </a:r>
            <a:r>
              <a:rPr lang="zh-CN" altLang="en-US">
                <a:solidFill>
                  <a:schemeClr val="bg1"/>
                </a:solidFill>
                <a:latin typeface="KaiTi" pitchFamily="49" charset="-122"/>
                <a:ea typeface="KaiTi" pitchFamily="49" charset="-122"/>
              </a:rPr>
              <a:t>哟</a:t>
            </a:r>
            <a:r>
              <a:rPr altLang="ja-JP">
                <a:latin typeface="KaiTi" pitchFamily="49" charset="-122"/>
                <a:ea typeface="KaiTi" pitchFamily="49" charset="-122"/>
              </a:rPr>
              <a:t>!</a:t>
            </a:r>
            <a:endParaRPr altLang="en-US">
              <a:latin typeface="KaiTi" pitchFamily="49" charset="-122"/>
              <a:ea typeface="KaiTi" pitchFamily="49" charset="-122"/>
            </a:endParaRPr>
          </a:p>
        </p:txBody>
      </p:sp>
      <p:sp>
        <p:nvSpPr>
          <p:cNvPr id="415747" name="Rectangle 3">
            <a:extLst>
              <a:ext uri="{FF2B5EF4-FFF2-40B4-BE49-F238E27FC236}">
                <a16:creationId xmlns:a16="http://schemas.microsoft.com/office/drawing/2014/main" id="{55C12647-47DB-4794-B85C-DC39A2B47CED}"/>
              </a:ext>
            </a:extLst>
          </p:cNvPr>
          <p:cNvSpPr txBox="1">
            <a:spLocks noChangeArrowheads="1"/>
          </p:cNvSpPr>
          <p:nvPr/>
        </p:nvSpPr>
        <p:spPr bwMode="auto">
          <a:xfrm>
            <a:off x="228600" y="1981200"/>
            <a:ext cx="8534400" cy="43434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5475" indent="-625475">
              <a:spcBef>
                <a:spcPts val="800"/>
              </a:spcBef>
              <a:buClr>
                <a:srgbClr val="00CCFF"/>
              </a:buClr>
              <a:buSzPct val="65000"/>
              <a:buFont typeface="Wingdings" pitchFamily="2" charset="2"/>
              <a:buChar char="n"/>
              <a:defRPr sz="32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buChar char="n"/>
              <a:defRPr sz="28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buChar char="n"/>
              <a:defRPr sz="24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buChar char="n"/>
              <a:defRPr sz="2000">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9pPr>
          </a:lstStyle>
          <a:p>
            <a:pPr eaLnBrk="1" hangingPunct="1">
              <a:buFont typeface="Arial" pitchFamily="34" charset="0"/>
              <a:buChar char="•"/>
              <a:defRPr/>
            </a:pPr>
            <a:r>
              <a:rPr lang="zh-CN" altLang="en-US">
                <a:latin typeface="SimSun" pitchFamily="2" charset="-122"/>
                <a:ea typeface="SimSun" pitchFamily="2" charset="-122"/>
              </a:rPr>
              <a:t>去</a:t>
            </a:r>
            <a:r>
              <a:rPr lang="en-US" altLang="ja-JP">
                <a:latin typeface="Calibri" pitchFamily="34" charset="0"/>
                <a:ea typeface="SimSun" pitchFamily="2" charset="-122"/>
              </a:rPr>
              <a:t>!  </a:t>
            </a:r>
            <a:r>
              <a:rPr lang="zh-CN" altLang="en-US">
                <a:latin typeface="SimSun" pitchFamily="2" charset="-122"/>
                <a:ea typeface="SimSun" pitchFamily="2" charset="-122"/>
              </a:rPr>
              <a:t>神给第二个机会给不信的使者</a:t>
            </a:r>
            <a:r>
              <a:rPr lang="en-US" altLang="ja-JP">
                <a:latin typeface="Calibri" pitchFamily="34" charset="0"/>
                <a:ea typeface="SimSun" pitchFamily="2" charset="-122"/>
              </a:rPr>
              <a:t> (1-2).</a:t>
            </a:r>
          </a:p>
          <a:p>
            <a:pPr eaLnBrk="1" hangingPunct="1">
              <a:buFont typeface="Arial" pitchFamily="34" charset="0"/>
              <a:buChar char="•"/>
              <a:defRPr/>
            </a:pPr>
            <a:endParaRPr lang="en-US" altLang="en-US">
              <a:latin typeface="Calibri" pitchFamily="34" charset="0"/>
              <a:ea typeface="SimSun" pitchFamily="2" charset="-122"/>
            </a:endParaRPr>
          </a:p>
          <a:p>
            <a:pPr eaLnBrk="1" hangingPunct="1">
              <a:buFont typeface="Arial" pitchFamily="34" charset="0"/>
              <a:buChar char="•"/>
              <a:defRPr/>
            </a:pPr>
            <a:r>
              <a:rPr lang="zh-SG" altLang="en-US">
                <a:latin typeface="SimSun" pitchFamily="2" charset="-122"/>
                <a:ea typeface="SimSun" pitchFamily="2" charset="-122"/>
              </a:rPr>
              <a:t>你</a:t>
            </a:r>
            <a:r>
              <a:rPr lang="en-US" altLang="ja-JP">
                <a:latin typeface="Calibri" pitchFamily="34" charset="0"/>
                <a:ea typeface="SimSun" pitchFamily="2" charset="-122"/>
              </a:rPr>
              <a:t>!</a:t>
            </a:r>
            <a:r>
              <a:rPr lang="zh-SG" altLang="ja-JP">
                <a:latin typeface="SimSun" pitchFamily="2" charset="-122"/>
                <a:ea typeface="SimSun" pitchFamily="2" charset="-122"/>
              </a:rPr>
              <a:t> </a:t>
            </a:r>
            <a:r>
              <a:rPr lang="zh-CN" altLang="en-US">
                <a:latin typeface="SimSun" pitchFamily="2" charset="-122"/>
                <a:ea typeface="SimSun" pitchFamily="2" charset="-122"/>
              </a:rPr>
              <a:t>神的子民更应该宣传神的信息给那些从没听过的人</a:t>
            </a:r>
            <a:r>
              <a:rPr lang="en-US" altLang="ja-JP">
                <a:latin typeface="Calibri" pitchFamily="34" charset="0"/>
                <a:ea typeface="SimSun" pitchFamily="2" charset="-122"/>
              </a:rPr>
              <a:t> (3-4).</a:t>
            </a:r>
            <a:endParaRPr lang="en-US" altLang="en-US">
              <a:latin typeface="Calibri" pitchFamily="34" charset="0"/>
              <a:ea typeface="SimSun" pitchFamily="2" charset="-122"/>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itle 2">
            <a:extLst>
              <a:ext uri="{FF2B5EF4-FFF2-40B4-BE49-F238E27FC236}">
                <a16:creationId xmlns:a16="http://schemas.microsoft.com/office/drawing/2014/main" id="{2F9D5A58-3AB7-49FD-84ED-115494E4179B}"/>
              </a:ext>
            </a:extLst>
          </p:cNvPr>
          <p:cNvSpPr txBox="1">
            <a:spLocks noGrp="1"/>
          </p:cNvSpPr>
          <p:nvPr>
            <p:ph type="title" idx="4294967295"/>
          </p:nvPr>
        </p:nvSpPr>
        <p:spPr>
          <a:xfrm>
            <a:off x="0" y="0"/>
            <a:ext cx="2057400" cy="1143000"/>
          </a:xfrm>
        </p:spPr>
        <p:txBody>
          <a:bodyPr/>
          <a:lstStyle/>
          <a:p>
            <a:pPr eaLnBrk="1">
              <a:defRPr/>
            </a:pPr>
            <a:r>
              <a:rPr>
                <a:latin typeface="Trebuchet MS" charset="0"/>
                <a:ea typeface="Osaka" charset="0"/>
                <a:cs typeface="Osaka" charset="0"/>
              </a:rPr>
              <a:t>Black</a:t>
            </a:r>
          </a:p>
        </p:txBody>
      </p:sp>
      <p:sp>
        <p:nvSpPr>
          <p:cNvPr id="628739" name="Rectangle 2">
            <a:extLst>
              <a:ext uri="{FF2B5EF4-FFF2-40B4-BE49-F238E27FC236}">
                <a16:creationId xmlns:a16="http://schemas.microsoft.com/office/drawing/2014/main" id="{C95DE5A3-5C42-4A5A-9FF2-945151B567E3}"/>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629762" name="Group 22">
            <a:extLst>
              <a:ext uri="{FF2B5EF4-FFF2-40B4-BE49-F238E27FC236}">
                <a16:creationId xmlns:a16="http://schemas.microsoft.com/office/drawing/2014/main" id="{B6B16F68-5B9E-43A3-BA00-1C1015EB7E05}"/>
              </a:ext>
            </a:extLst>
          </p:cNvPr>
          <p:cNvGrpSpPr>
            <a:grpSpLocks/>
          </p:cNvGrpSpPr>
          <p:nvPr/>
        </p:nvGrpSpPr>
        <p:grpSpPr bwMode="auto">
          <a:xfrm>
            <a:off x="-34925" y="152400"/>
            <a:ext cx="10093325" cy="6772275"/>
            <a:chOff x="-76" y="286"/>
            <a:chExt cx="6358" cy="4266"/>
          </a:xfrm>
        </p:grpSpPr>
        <p:sp>
          <p:nvSpPr>
            <p:cNvPr id="629789" name="Freeform 19">
              <a:extLst>
                <a:ext uri="{FF2B5EF4-FFF2-40B4-BE49-F238E27FC236}">
                  <a16:creationId xmlns:a16="http://schemas.microsoft.com/office/drawing/2014/main" id="{E559D68B-6714-4806-B887-EFC4B94FC78A}"/>
                </a:ext>
              </a:extLst>
            </p:cNvPr>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90" name="Freeform 20">
              <a:extLst>
                <a:ext uri="{FF2B5EF4-FFF2-40B4-BE49-F238E27FC236}">
                  <a16:creationId xmlns:a16="http://schemas.microsoft.com/office/drawing/2014/main" id="{313BC5B6-B600-4DF1-902E-8266BF26A39D}"/>
                </a:ext>
              </a:extLst>
            </p:cNvPr>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91" name="Freeform 21">
              <a:extLst>
                <a:ext uri="{FF2B5EF4-FFF2-40B4-BE49-F238E27FC236}">
                  <a16:creationId xmlns:a16="http://schemas.microsoft.com/office/drawing/2014/main" id="{7CAB6002-E317-4764-A490-F8FFA2A521B1}"/>
                </a:ext>
              </a:extLst>
            </p:cNvPr>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grpSp>
      <p:sp>
        <p:nvSpPr>
          <p:cNvPr id="2" name="Rectangle 5">
            <a:extLst>
              <a:ext uri="{FF2B5EF4-FFF2-40B4-BE49-F238E27FC236}">
                <a16:creationId xmlns:a16="http://schemas.microsoft.com/office/drawing/2014/main" id="{EFB6259F-6D14-4201-8DF9-EB9745ED21C2}"/>
              </a:ext>
            </a:extLst>
          </p:cNvPr>
          <p:cNvSpPr>
            <a:spLocks noChangeArrowheads="1"/>
          </p:cNvSpPr>
          <p:nvPr/>
        </p:nvSpPr>
        <p:spPr bwMode="auto">
          <a:xfrm>
            <a:off x="4886325" y="2517775"/>
            <a:ext cx="1524000" cy="6096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endParaRPr lang="en-US" sz="2400" b="1">
              <a:solidFill>
                <a:srgbClr val="000000"/>
              </a:solidFill>
              <a:latin typeface="Times New Roman" charset="0"/>
              <a:ea typeface="Osaka" charset="0"/>
              <a:cs typeface="Osaka" charset="0"/>
            </a:endParaRPr>
          </a:p>
        </p:txBody>
      </p:sp>
      <p:sp>
        <p:nvSpPr>
          <p:cNvPr id="3" name="Rectangle 6">
            <a:extLst>
              <a:ext uri="{FF2B5EF4-FFF2-40B4-BE49-F238E27FC236}">
                <a16:creationId xmlns:a16="http://schemas.microsoft.com/office/drawing/2014/main" id="{14473205-4904-43A4-879F-F2CA6246C48A}"/>
              </a:ext>
            </a:extLst>
          </p:cNvPr>
          <p:cNvSpPr>
            <a:spLocks noChangeArrowheads="1"/>
          </p:cNvSpPr>
          <p:nvPr/>
        </p:nvSpPr>
        <p:spPr bwMode="auto">
          <a:xfrm>
            <a:off x="2371725" y="231775"/>
            <a:ext cx="2895600" cy="838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endParaRPr lang="en-US" sz="2400" b="1">
              <a:solidFill>
                <a:srgbClr val="000000"/>
              </a:solidFill>
              <a:latin typeface="Times New Roman" charset="0"/>
              <a:ea typeface="Osaka" charset="0"/>
              <a:cs typeface="Osaka" charset="0"/>
            </a:endParaRPr>
          </a:p>
        </p:txBody>
      </p:sp>
      <p:grpSp>
        <p:nvGrpSpPr>
          <p:cNvPr id="4" name="Group 12">
            <a:extLst>
              <a:ext uri="{FF2B5EF4-FFF2-40B4-BE49-F238E27FC236}">
                <a16:creationId xmlns:a16="http://schemas.microsoft.com/office/drawing/2014/main" id="{3A8B8E6D-389B-4D13-9622-4822ECB146FD}"/>
              </a:ext>
            </a:extLst>
          </p:cNvPr>
          <p:cNvGrpSpPr>
            <a:grpSpLocks/>
          </p:cNvGrpSpPr>
          <p:nvPr/>
        </p:nvGrpSpPr>
        <p:grpSpPr bwMode="auto">
          <a:xfrm>
            <a:off x="1990725" y="536575"/>
            <a:ext cx="3048000" cy="5429250"/>
            <a:chOff x="1904997" y="838203"/>
            <a:chExt cx="3047996" cy="5429229"/>
          </a:xfrm>
        </p:grpSpPr>
        <p:sp>
          <p:nvSpPr>
            <p:cNvPr id="629786" name="AutoShape 8" descr="Green marble">
              <a:extLst>
                <a:ext uri="{FF2B5EF4-FFF2-40B4-BE49-F238E27FC236}">
                  <a16:creationId xmlns:a16="http://schemas.microsoft.com/office/drawing/2014/main" id="{346E4575-D6F0-4AC6-A7C4-9D8DA5A7F50F}"/>
                </a:ext>
              </a:extLst>
            </p:cNvPr>
            <p:cNvSpPr>
              <a:spLocks/>
            </p:cNvSpPr>
            <p:nvPr/>
          </p:nvSpPr>
          <p:spPr bwMode="auto">
            <a:xfrm rot="532266">
              <a:off x="1904997" y="838203"/>
              <a:ext cx="3047996" cy="2057392"/>
            </a:xfrm>
            <a:custGeom>
              <a:avLst/>
              <a:gdLst>
                <a:gd name="T0" fmla="*/ 1523998 w 3047996"/>
                <a:gd name="T1" fmla="*/ 0 h 2057392"/>
                <a:gd name="T2" fmla="*/ 3047996 w 3047996"/>
                <a:gd name="T3" fmla="*/ 1028696 h 2057392"/>
                <a:gd name="T4" fmla="*/ 1523998 w 3047996"/>
                <a:gd name="T5" fmla="*/ 2057392 h 2057392"/>
                <a:gd name="T6" fmla="*/ 0 w 3047996"/>
                <a:gd name="T7" fmla="*/ 1028696 h 2057392"/>
                <a:gd name="T8" fmla="*/ 1523998 w 3047996"/>
                <a:gd name="T9" fmla="*/ 0 h 2057392"/>
                <a:gd name="T10" fmla="*/ 761999 w 3047996"/>
                <a:gd name="T11" fmla="*/ 1028696 h 2057392"/>
                <a:gd name="T12" fmla="*/ 0 w 3047996"/>
                <a:gd name="T13" fmla="*/ 2057392 h 2057392"/>
                <a:gd name="T14" fmla="*/ 1523998 w 3047996"/>
                <a:gd name="T15" fmla="*/ 2057392 h 2057392"/>
                <a:gd name="T16" fmla="*/ 3047996 w 3047996"/>
                <a:gd name="T17" fmla="*/ 2057392 h 2057392"/>
                <a:gd name="T18" fmla="*/ 2285997 w 3047996"/>
                <a:gd name="T19" fmla="*/ 1028696 h 2057392"/>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761999 w 3047996"/>
                <a:gd name="T31" fmla="*/ 1028696 h 2057392"/>
                <a:gd name="T32" fmla="*/ 2285997 w 3047996"/>
                <a:gd name="T33" fmla="*/ 2057392 h 20573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7996" h="2057392">
                  <a:moveTo>
                    <a:pt x="0" y="2057392"/>
                  </a:moveTo>
                  <a:lnTo>
                    <a:pt x="1523998" y="0"/>
                  </a:lnTo>
                  <a:lnTo>
                    <a:pt x="3047996" y="2057392"/>
                  </a:lnTo>
                  <a:lnTo>
                    <a:pt x="0" y="2057392"/>
                  </a:lnTo>
                  <a:close/>
                </a:path>
              </a:pathLst>
            </a:custGeom>
            <a:blipFill dpi="0" rotWithShape="1">
              <a:blip r:embed="rId4" r:link="rId5"/>
              <a:srcRect/>
              <a:tile tx="0" ty="0" sx="100000" sy="100000" flip="none" algn="tl"/>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29787" name="AutoShape 10" descr="Green marble">
              <a:extLst>
                <a:ext uri="{FF2B5EF4-FFF2-40B4-BE49-F238E27FC236}">
                  <a16:creationId xmlns:a16="http://schemas.microsoft.com/office/drawing/2014/main" id="{3123AE74-CE21-4B4B-A9C7-E8FD7B24DF81}"/>
                </a:ext>
              </a:extLst>
            </p:cNvPr>
            <p:cNvSpPr>
              <a:spLocks/>
            </p:cNvSpPr>
            <p:nvPr/>
          </p:nvSpPr>
          <p:spPr bwMode="auto">
            <a:xfrm rot="-10459775">
              <a:off x="2593971" y="2971795"/>
              <a:ext cx="2054222" cy="3295637"/>
            </a:xfrm>
            <a:custGeom>
              <a:avLst/>
              <a:gdLst>
                <a:gd name="T0" fmla="*/ 1027111 w 2054222"/>
                <a:gd name="T1" fmla="*/ 0 h 3295637"/>
                <a:gd name="T2" fmla="*/ 2054222 w 2054222"/>
                <a:gd name="T3" fmla="*/ 1647819 h 3295637"/>
                <a:gd name="T4" fmla="*/ 1027111 w 2054222"/>
                <a:gd name="T5" fmla="*/ 3295637 h 3295637"/>
                <a:gd name="T6" fmla="*/ 0 w 2054222"/>
                <a:gd name="T7" fmla="*/ 1647819 h 3295637"/>
                <a:gd name="T8" fmla="*/ 1027111 w 2054222"/>
                <a:gd name="T9" fmla="*/ 0 h 3295637"/>
                <a:gd name="T10" fmla="*/ 513556 w 2054222"/>
                <a:gd name="T11" fmla="*/ 1647819 h 3295637"/>
                <a:gd name="T12" fmla="*/ 0 w 2054222"/>
                <a:gd name="T13" fmla="*/ 3295637 h 3295637"/>
                <a:gd name="T14" fmla="*/ 1027111 w 2054222"/>
                <a:gd name="T15" fmla="*/ 3295637 h 3295637"/>
                <a:gd name="T16" fmla="*/ 2054222 w 2054222"/>
                <a:gd name="T17" fmla="*/ 3295637 h 3295637"/>
                <a:gd name="T18" fmla="*/ 1540667 w 2054222"/>
                <a:gd name="T19" fmla="*/ 1647819 h 3295637"/>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513556 w 2054222"/>
                <a:gd name="T31" fmla="*/ 1647819 h 3295637"/>
                <a:gd name="T32" fmla="*/ 1540667 w 2054222"/>
                <a:gd name="T33" fmla="*/ 3295637 h 32956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4222" h="3295637">
                  <a:moveTo>
                    <a:pt x="0" y="3295637"/>
                  </a:moveTo>
                  <a:lnTo>
                    <a:pt x="1027111" y="0"/>
                  </a:lnTo>
                  <a:lnTo>
                    <a:pt x="2054222" y="3295637"/>
                  </a:lnTo>
                  <a:lnTo>
                    <a:pt x="0" y="3295637"/>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29788" name="AutoShape 11" descr="Green marble">
              <a:extLst>
                <a:ext uri="{FF2B5EF4-FFF2-40B4-BE49-F238E27FC236}">
                  <a16:creationId xmlns:a16="http://schemas.microsoft.com/office/drawing/2014/main" id="{4BE5B0E2-4802-415D-9750-958787A1B915}"/>
                </a:ext>
              </a:extLst>
            </p:cNvPr>
            <p:cNvSpPr>
              <a:spLocks/>
            </p:cNvSpPr>
            <p:nvPr/>
          </p:nvSpPr>
          <p:spPr bwMode="auto">
            <a:xfrm rot="10354975">
              <a:off x="1981197" y="2516185"/>
              <a:ext cx="2514597" cy="3732198"/>
            </a:xfrm>
            <a:custGeom>
              <a:avLst/>
              <a:gdLst>
                <a:gd name="T0" fmla="*/ 1257299 w 2514597"/>
                <a:gd name="T1" fmla="*/ 0 h 3732198"/>
                <a:gd name="T2" fmla="*/ 2514597 w 2514597"/>
                <a:gd name="T3" fmla="*/ 1866099 h 3732198"/>
                <a:gd name="T4" fmla="*/ 1257299 w 2514597"/>
                <a:gd name="T5" fmla="*/ 3732198 h 3732198"/>
                <a:gd name="T6" fmla="*/ 0 w 2514597"/>
                <a:gd name="T7" fmla="*/ 1866099 h 3732198"/>
                <a:gd name="T8" fmla="*/ 1257299 w 2514597"/>
                <a:gd name="T9" fmla="*/ 0 h 3732198"/>
                <a:gd name="T10" fmla="*/ 628649 w 2514597"/>
                <a:gd name="T11" fmla="*/ 1866099 h 3732198"/>
                <a:gd name="T12" fmla="*/ 0 w 2514597"/>
                <a:gd name="T13" fmla="*/ 3732198 h 3732198"/>
                <a:gd name="T14" fmla="*/ 1257299 w 2514597"/>
                <a:gd name="T15" fmla="*/ 3732198 h 3732198"/>
                <a:gd name="T16" fmla="*/ 2514597 w 2514597"/>
                <a:gd name="T17" fmla="*/ 3732198 h 3732198"/>
                <a:gd name="T18" fmla="*/ 1885948 w 2514597"/>
                <a:gd name="T19" fmla="*/ 1866099 h 3732198"/>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628649 w 2514597"/>
                <a:gd name="T31" fmla="*/ 1866099 h 3732198"/>
                <a:gd name="T32" fmla="*/ 1885948 w 2514597"/>
                <a:gd name="T33" fmla="*/ 3732198 h 3732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4597" h="3732198">
                  <a:moveTo>
                    <a:pt x="0" y="3732198"/>
                  </a:moveTo>
                  <a:lnTo>
                    <a:pt x="1257299" y="0"/>
                  </a:lnTo>
                  <a:lnTo>
                    <a:pt x="2514597" y="3732198"/>
                  </a:lnTo>
                  <a:lnTo>
                    <a:pt x="0" y="3732198"/>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grpSp>
      <p:sp>
        <p:nvSpPr>
          <p:cNvPr id="629766" name="Rectangle 13">
            <a:extLst>
              <a:ext uri="{FF2B5EF4-FFF2-40B4-BE49-F238E27FC236}">
                <a16:creationId xmlns:a16="http://schemas.microsoft.com/office/drawing/2014/main" id="{C0D23ABA-DC29-4604-8EBE-E6670519B266}"/>
              </a:ext>
            </a:extLst>
          </p:cNvPr>
          <p:cNvSpPr>
            <a:spLocks noChangeArrowheads="1"/>
          </p:cNvSpPr>
          <p:nvPr/>
        </p:nvSpPr>
        <p:spPr bwMode="auto">
          <a:xfrm rot="3574535">
            <a:off x="1685925" y="2365375"/>
            <a:ext cx="609600" cy="304800"/>
          </a:xfrm>
          <a:prstGeom prst="rect">
            <a:avLst/>
          </a:prstGeom>
          <a:solidFill>
            <a:srgbClr val="FFFF00"/>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9" name="AutoShape 15">
            <a:extLst>
              <a:ext uri="{FF2B5EF4-FFF2-40B4-BE49-F238E27FC236}">
                <a16:creationId xmlns:a16="http://schemas.microsoft.com/office/drawing/2014/main" id="{F8B516CD-6CCC-4A01-A33F-2E16D607AF8B}"/>
              </a:ext>
            </a:extLst>
          </p:cNvPr>
          <p:cNvSpPr/>
          <p:nvPr/>
        </p:nvSpPr>
        <p:spPr>
          <a:xfrm rot="7872818">
            <a:off x="3335338" y="639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10" name="AutoShape 16">
            <a:extLst>
              <a:ext uri="{FF2B5EF4-FFF2-40B4-BE49-F238E27FC236}">
                <a16:creationId xmlns:a16="http://schemas.microsoft.com/office/drawing/2014/main" id="{79C05514-BB31-4BDD-807B-F6C8CF3716E0}"/>
              </a:ext>
            </a:extLst>
          </p:cNvPr>
          <p:cNvSpPr/>
          <p:nvPr/>
        </p:nvSpPr>
        <p:spPr>
          <a:xfrm rot="7872818">
            <a:off x="3335338" y="5592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11" name="AutoShape 17">
            <a:extLst>
              <a:ext uri="{FF2B5EF4-FFF2-40B4-BE49-F238E27FC236}">
                <a16:creationId xmlns:a16="http://schemas.microsoft.com/office/drawing/2014/main" id="{B8380119-7550-4E6B-AC6D-6CC65A486367}"/>
              </a:ext>
            </a:extLst>
          </p:cNvPr>
          <p:cNvSpPr/>
          <p:nvPr/>
        </p:nvSpPr>
        <p:spPr>
          <a:xfrm rot="7872818">
            <a:off x="4510088" y="2646363"/>
            <a:ext cx="381000" cy="304800"/>
          </a:xfrm>
          <a:custGeom>
            <a:avLst/>
            <a:gdLst>
              <a:gd name="f0" fmla="val 10800000"/>
              <a:gd name="f1" fmla="val 5400000"/>
              <a:gd name="f2" fmla="val 180"/>
              <a:gd name="f3" fmla="val w"/>
              <a:gd name="f4" fmla="val h"/>
              <a:gd name="f5" fmla="val ss"/>
              <a:gd name="f6" fmla="val 0"/>
              <a:gd name="f7" fmla="val 31250"/>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629770" name="Rectangle 2" descr="Purple mesh">
            <a:extLst>
              <a:ext uri="{FF2B5EF4-FFF2-40B4-BE49-F238E27FC236}">
                <a16:creationId xmlns:a16="http://schemas.microsoft.com/office/drawing/2014/main" id="{33F4DC7F-9F10-422D-9E08-3EF6CE7F0C28}"/>
              </a:ext>
            </a:extLst>
          </p:cNvPr>
          <p:cNvSpPr txBox="1">
            <a:spLocks noGrp="1"/>
          </p:cNvSpPr>
          <p:nvPr>
            <p:ph type="title"/>
          </p:nvPr>
        </p:nvSpPr>
        <p:spPr>
          <a:xfrm>
            <a:off x="5410200" y="5181600"/>
            <a:ext cx="3733800" cy="838200"/>
          </a:xfrm>
          <a:blipFill dpi="0" rotWithShape="1">
            <a:blip r:embed="rId6" r:link="rId7"/>
            <a:srcRect/>
            <a:stretch>
              <a:fillRect/>
            </a:stretch>
          </a:blipFill>
          <a:ln w="9528">
            <a:solidFill>
              <a:srgbClr val="0000FF"/>
            </a:solidFill>
            <a:miter lim="800000"/>
            <a:headEnd/>
            <a:tailEnd/>
          </a:ln>
          <a:effectLst>
            <a:outerShdw dist="28400" dir="12393903" algn="tl" rotWithShape="0">
              <a:srgbClr val="030201">
                <a:alpha val="75000"/>
              </a:srgbClr>
            </a:outerShdw>
          </a:effectLst>
        </p:spPr>
        <p:txBody>
          <a:bodyPr/>
          <a:lstStyle/>
          <a:p>
            <a:pPr eaLnBrk="1" hangingPunct="1"/>
            <a:r>
              <a:rPr lang="zh-CN" altLang="en-US" b="1">
                <a:solidFill>
                  <a:srgbClr val="FFFF00"/>
                </a:solidFill>
                <a:latin typeface="Trebuchet MS" panose="020B0603020202020204" pitchFamily="34" charset="0"/>
                <a:ea typeface="SimSun" panose="02010600030101010101" pitchFamily="2" charset="-122"/>
              </a:rPr>
              <a:t>尼尼微城</a:t>
            </a:r>
            <a:endParaRPr altLang="en-US" b="1">
              <a:solidFill>
                <a:srgbClr val="FFFF00"/>
              </a:solidFill>
              <a:latin typeface="Trebuchet MS" panose="020B0603020202020204" pitchFamily="34" charset="0"/>
            </a:endParaRPr>
          </a:p>
        </p:txBody>
      </p:sp>
      <p:sp>
        <p:nvSpPr>
          <p:cNvPr id="629771" name="Text Box 24">
            <a:extLst>
              <a:ext uri="{FF2B5EF4-FFF2-40B4-BE49-F238E27FC236}">
                <a16:creationId xmlns:a16="http://schemas.microsoft.com/office/drawing/2014/main" id="{0DA06DF8-F79C-4325-9568-FF860F39AD46}"/>
              </a:ext>
            </a:extLst>
          </p:cNvPr>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2400" b="1">
                <a:latin typeface="Times New Roman" panose="02020603050405020304" pitchFamily="18" charset="0"/>
              </a:rPr>
              <a:t>602</a:t>
            </a:r>
            <a:endParaRPr lang="en-US" altLang="en-US" sz="2400">
              <a:latin typeface="Times New Roman" panose="02020603050405020304" pitchFamily="18" charset="0"/>
            </a:endParaRPr>
          </a:p>
        </p:txBody>
      </p:sp>
      <p:sp>
        <p:nvSpPr>
          <p:cNvPr id="25" name="Text Box 29">
            <a:extLst>
              <a:ext uri="{FF2B5EF4-FFF2-40B4-BE49-F238E27FC236}">
                <a16:creationId xmlns:a16="http://schemas.microsoft.com/office/drawing/2014/main" id="{316ADBF9-534B-414A-A122-5AA43C48DE92}"/>
              </a:ext>
            </a:extLst>
          </p:cNvPr>
          <p:cNvSpPr txBox="1">
            <a:spLocks noChangeArrowheads="1"/>
          </p:cNvSpPr>
          <p:nvPr/>
        </p:nvSpPr>
        <p:spPr bwMode="auto">
          <a:xfrm>
            <a:off x="5343525" y="688975"/>
            <a:ext cx="2041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2000" b="1">
                <a:solidFill>
                  <a:srgbClr val="FF0000"/>
                </a:solidFill>
                <a:latin typeface="Times New Roman" panose="02020603050405020304" pitchFamily="18" charset="0"/>
                <a:ea typeface="SimSun" panose="02010600030101010101" pitchFamily="2" charset="-122"/>
              </a:rPr>
              <a:t>新加坡的面积</a:t>
            </a:r>
          </a:p>
          <a:p>
            <a:pPr algn="ctr" eaLnBrk="1">
              <a:spcBef>
                <a:spcPct val="0"/>
              </a:spcBef>
              <a:buSzTx/>
              <a:buFontTx/>
              <a:buNone/>
            </a:pPr>
            <a:endParaRPr lang="en-US" altLang="en-US" sz="2400" b="1">
              <a:solidFill>
                <a:srgbClr val="FF0000"/>
              </a:solidFill>
              <a:latin typeface="Times New Roman" panose="02020603050405020304" pitchFamily="18" charset="0"/>
              <a:ea typeface="SimSun" panose="02010600030101010101" pitchFamily="2" charset="-122"/>
            </a:endParaRPr>
          </a:p>
        </p:txBody>
      </p:sp>
      <p:cxnSp>
        <p:nvCxnSpPr>
          <p:cNvPr id="629773" name="Straight Connector 26">
            <a:extLst>
              <a:ext uri="{FF2B5EF4-FFF2-40B4-BE49-F238E27FC236}">
                <a16:creationId xmlns:a16="http://schemas.microsoft.com/office/drawing/2014/main" id="{0AFA9A03-0C25-4CEE-97DB-A34DC72C534F}"/>
              </a:ext>
            </a:extLst>
          </p:cNvPr>
          <p:cNvCxnSpPr>
            <a:cxnSpLocks noChangeShapeType="1"/>
          </p:cNvCxnSpPr>
          <p:nvPr/>
        </p:nvCxnSpPr>
        <p:spPr bwMode="auto">
          <a:xfrm>
            <a:off x="5638800" y="6400800"/>
            <a:ext cx="2667000" cy="1588"/>
          </a:xfrm>
          <a:prstGeom prst="straightConnector1">
            <a:avLst/>
          </a:prstGeom>
          <a:noFill/>
          <a:ln w="57150">
            <a:solidFill>
              <a:srgbClr val="000000"/>
            </a:solidFill>
            <a:round/>
            <a:headEnd/>
            <a:tailEnd/>
          </a:ln>
          <a:extLst>
            <a:ext uri="{909E8E84-426E-40DD-AFC4-6F175D3DCCD1}">
              <a14:hiddenFill xmlns:a14="http://schemas.microsoft.com/office/drawing/2010/main">
                <a:noFill/>
              </a14:hiddenFill>
            </a:ext>
          </a:extLst>
        </p:spPr>
      </p:cxnSp>
      <p:sp>
        <p:nvSpPr>
          <p:cNvPr id="27" name="Text Box 23">
            <a:extLst>
              <a:ext uri="{FF2B5EF4-FFF2-40B4-BE49-F238E27FC236}">
                <a16:creationId xmlns:a16="http://schemas.microsoft.com/office/drawing/2014/main" id="{F5F29CD5-2DF2-4F45-B2FE-B3F2C59B36FC}"/>
              </a:ext>
            </a:extLst>
          </p:cNvPr>
          <p:cNvSpPr txBox="1"/>
          <p:nvPr/>
        </p:nvSpPr>
        <p:spPr>
          <a:xfrm>
            <a:off x="5410200" y="6326188"/>
            <a:ext cx="609600" cy="457200"/>
          </a:xfrm>
          <a:prstGeom prst="rect">
            <a:avLst/>
          </a:prstGeom>
          <a:noFill/>
          <a:ln>
            <a:noFill/>
          </a:ln>
        </p:spPr>
        <p:txBody>
          <a:bodyPr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000000"/>
                </a:solidFill>
                <a:latin typeface="Times New Roman"/>
                <a:ea typeface="Osaka"/>
                <a:cs typeface="Osaka"/>
              </a:rPr>
              <a:t>0</a:t>
            </a:r>
          </a:p>
        </p:txBody>
      </p:sp>
      <p:sp>
        <p:nvSpPr>
          <p:cNvPr id="28" name="Text Box 23">
            <a:extLst>
              <a:ext uri="{FF2B5EF4-FFF2-40B4-BE49-F238E27FC236}">
                <a16:creationId xmlns:a16="http://schemas.microsoft.com/office/drawing/2014/main" id="{D05AA959-39B6-4F04-80E8-04325DBC0BF1}"/>
              </a:ext>
            </a:extLst>
          </p:cNvPr>
          <p:cNvSpPr txBox="1"/>
          <p:nvPr/>
        </p:nvSpPr>
        <p:spPr>
          <a:xfrm>
            <a:off x="7924800" y="6326188"/>
            <a:ext cx="609600" cy="457200"/>
          </a:xfrm>
          <a:prstGeom prst="rect">
            <a:avLst/>
          </a:prstGeom>
          <a:noFill/>
          <a:ln>
            <a:noFill/>
          </a:ln>
        </p:spPr>
        <p:txBody>
          <a:bodyPr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000000"/>
                </a:solidFill>
                <a:latin typeface="Times New Roman"/>
                <a:ea typeface="Osaka"/>
                <a:cs typeface="Osaka"/>
              </a:rPr>
              <a:t>20</a:t>
            </a:r>
          </a:p>
        </p:txBody>
      </p:sp>
      <p:sp>
        <p:nvSpPr>
          <p:cNvPr id="629776" name="Text Box 23">
            <a:extLst>
              <a:ext uri="{FF2B5EF4-FFF2-40B4-BE49-F238E27FC236}">
                <a16:creationId xmlns:a16="http://schemas.microsoft.com/office/drawing/2014/main" id="{DCC1C357-1E9C-4A14-BD95-F1B651618988}"/>
              </a:ext>
            </a:extLst>
          </p:cNvPr>
          <p:cNvSpPr txBox="1">
            <a:spLocks noChangeArrowheads="1"/>
          </p:cNvSpPr>
          <p:nvPr/>
        </p:nvSpPr>
        <p:spPr bwMode="auto">
          <a:xfrm>
            <a:off x="7620000" y="6367463"/>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1600" b="1">
                <a:latin typeface="Times New Roman" panose="02020603050405020304" pitchFamily="18" charset="0"/>
              </a:rPr>
              <a:t>公里</a:t>
            </a:r>
            <a:endParaRPr lang="en-US" altLang="en-US" sz="1600" b="1">
              <a:latin typeface="Times New Roman" panose="02020603050405020304" pitchFamily="18" charset="0"/>
            </a:endParaRPr>
          </a:p>
        </p:txBody>
      </p:sp>
      <p:sp>
        <p:nvSpPr>
          <p:cNvPr id="30" name="Rectangle 3">
            <a:extLst>
              <a:ext uri="{FF2B5EF4-FFF2-40B4-BE49-F238E27FC236}">
                <a16:creationId xmlns:a16="http://schemas.microsoft.com/office/drawing/2014/main" id="{3A05C68C-E8F9-4FEA-BB47-936619F34003}"/>
              </a:ext>
            </a:extLst>
          </p:cNvPr>
          <p:cNvSpPr txBox="1">
            <a:spLocks noChangeArrowheads="1"/>
          </p:cNvSpPr>
          <p:nvPr/>
        </p:nvSpPr>
        <p:spPr bwMode="auto">
          <a:xfrm>
            <a:off x="2362200" y="2212975"/>
            <a:ext cx="2124075" cy="1825625"/>
          </a:xfrm>
          <a:prstGeom prst="rect">
            <a:avLst/>
          </a:prstGeom>
          <a:noFill/>
          <a:ln>
            <a:noFill/>
          </a:ln>
          <a:effectLst>
            <a:outerShdw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ts val="800"/>
              </a:spcBef>
              <a:defRPr/>
            </a:pPr>
            <a:r>
              <a:rPr lang="zh-CN" altLang="en-US" sz="4400" b="1">
                <a:solidFill>
                  <a:schemeClr val="bg1"/>
                </a:solidFill>
                <a:latin typeface="SimSun" charset="0"/>
                <a:ea typeface="SimSun" charset="0"/>
                <a:cs typeface="SimSun" charset="0"/>
              </a:rPr>
              <a:t>尼尼微</a:t>
            </a:r>
            <a:r>
              <a:rPr lang="zh-SG" sz="4400">
                <a:solidFill>
                  <a:schemeClr val="bg1"/>
                </a:solidFill>
                <a:latin typeface="SimSun" charset="0"/>
                <a:ea typeface="SimSun" charset="0"/>
                <a:cs typeface="SimSun" charset="0"/>
              </a:rPr>
              <a:t>大</a:t>
            </a:r>
            <a:r>
              <a:rPr lang="zh-CN" altLang="en-US" sz="4400" b="1">
                <a:solidFill>
                  <a:schemeClr val="bg1"/>
                </a:solidFill>
                <a:latin typeface="SimSun" charset="0"/>
                <a:ea typeface="SimSun" charset="0"/>
                <a:cs typeface="SimSun" charset="0"/>
              </a:rPr>
              <a:t>城市</a:t>
            </a:r>
            <a:endParaRPr lang="en-US" sz="4400" b="1">
              <a:solidFill>
                <a:schemeClr val="bg1"/>
              </a:solidFill>
              <a:effectLst>
                <a:outerShdw blurRad="38100" dist="38100" dir="2700000" algn="tl">
                  <a:srgbClr val="DDDDDD"/>
                </a:outerShdw>
              </a:effectLst>
              <a:latin typeface="Calibri" charset="0"/>
              <a:ea typeface="Osaka" charset="0"/>
              <a:cs typeface="Osaka" charset="0"/>
            </a:endParaRPr>
          </a:p>
        </p:txBody>
      </p:sp>
      <p:sp>
        <p:nvSpPr>
          <p:cNvPr id="33" name="Rectangle 4">
            <a:extLst>
              <a:ext uri="{FF2B5EF4-FFF2-40B4-BE49-F238E27FC236}">
                <a16:creationId xmlns:a16="http://schemas.microsoft.com/office/drawing/2014/main" id="{DB5254D1-DB5A-446C-8BE7-D201C457232E}"/>
              </a:ext>
            </a:extLst>
          </p:cNvPr>
          <p:cNvSpPr>
            <a:spLocks noChangeArrowheads="1"/>
          </p:cNvSpPr>
          <p:nvPr/>
        </p:nvSpPr>
        <p:spPr bwMode="auto">
          <a:xfrm>
            <a:off x="2219325" y="460375"/>
            <a:ext cx="1295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利河伯</a:t>
            </a:r>
            <a:endParaRPr lang="en-US" altLang="ja-JP" sz="2400" b="1">
              <a:solidFill>
                <a:srgbClr val="000000"/>
              </a:solidFill>
              <a:latin typeface="Times New Roman" charset="0"/>
              <a:ea typeface="SimSun" charset="0"/>
              <a:cs typeface="SimSun" charset="0"/>
            </a:endParaRPr>
          </a:p>
          <a:p>
            <a:pPr eaLnBrk="1">
              <a:defRPr/>
            </a:pPr>
            <a:endParaRPr lang="en-US" sz="2400" b="1">
              <a:solidFill>
                <a:srgbClr val="002060"/>
              </a:solidFill>
              <a:latin typeface="Times New Roman" charset="0"/>
              <a:ea typeface="SimSun" charset="0"/>
              <a:cs typeface="SimSun" charset="0"/>
            </a:endParaRPr>
          </a:p>
        </p:txBody>
      </p:sp>
      <p:sp>
        <p:nvSpPr>
          <p:cNvPr id="34" name="Rectangle 4">
            <a:extLst>
              <a:ext uri="{FF2B5EF4-FFF2-40B4-BE49-F238E27FC236}">
                <a16:creationId xmlns:a16="http://schemas.microsoft.com/office/drawing/2014/main" id="{2A87FCD1-027C-432C-A52E-DB391376FF72}"/>
              </a:ext>
            </a:extLst>
          </p:cNvPr>
          <p:cNvSpPr>
            <a:spLocks noChangeArrowheads="1"/>
          </p:cNvSpPr>
          <p:nvPr/>
        </p:nvSpPr>
        <p:spPr bwMode="auto">
          <a:xfrm>
            <a:off x="85725" y="6099175"/>
            <a:ext cx="19812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000" b="1" i="1">
                <a:solidFill>
                  <a:srgbClr val="000000"/>
                </a:solidFill>
                <a:latin typeface="Times New Roman" charset="0"/>
                <a:ea typeface="SimSun" charset="0"/>
                <a:cs typeface="SimSun" charset="0"/>
              </a:rPr>
              <a:t>创世记</a:t>
            </a:r>
            <a:r>
              <a:rPr lang="en-US" altLang="ja-JP" sz="2000" b="1" i="1">
                <a:solidFill>
                  <a:srgbClr val="000000"/>
                </a:solidFill>
                <a:latin typeface="Times New Roman" charset="0"/>
                <a:ea typeface="SimSun" charset="0"/>
                <a:cs typeface="SimSun" charset="0"/>
              </a:rPr>
              <a:t> 10:11-12</a:t>
            </a:r>
          </a:p>
          <a:p>
            <a:pPr eaLnBrk="1">
              <a:defRPr/>
            </a:pPr>
            <a:endParaRPr lang="en-US" sz="2400" b="1">
              <a:solidFill>
                <a:srgbClr val="002060"/>
              </a:solidFill>
              <a:latin typeface="Times New Roman" charset="0"/>
              <a:ea typeface="SimSun" charset="0"/>
              <a:cs typeface="SimSun" charset="0"/>
            </a:endParaRPr>
          </a:p>
        </p:txBody>
      </p:sp>
      <p:sp>
        <p:nvSpPr>
          <p:cNvPr id="17" name="Rectangle 4">
            <a:extLst>
              <a:ext uri="{FF2B5EF4-FFF2-40B4-BE49-F238E27FC236}">
                <a16:creationId xmlns:a16="http://schemas.microsoft.com/office/drawing/2014/main" id="{930E82D2-7738-4496-97BD-116AA70F856C}"/>
              </a:ext>
            </a:extLst>
          </p:cNvPr>
          <p:cNvSpPr>
            <a:spLocks noChangeArrowheads="1"/>
          </p:cNvSpPr>
          <p:nvPr/>
        </p:nvSpPr>
        <p:spPr bwMode="auto">
          <a:xfrm>
            <a:off x="4886325" y="2593975"/>
            <a:ext cx="914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亚述</a:t>
            </a:r>
            <a:endParaRPr lang="en-US" altLang="ja-JP" sz="2400" b="1">
              <a:solidFill>
                <a:srgbClr val="000000"/>
              </a:solidFill>
              <a:latin typeface="Calibri" charset="0"/>
              <a:ea typeface="ＭＳ Ｐゴシック" charset="0"/>
              <a:cs typeface="ＭＳ Ｐゴシック" charset="0"/>
            </a:endParaRPr>
          </a:p>
          <a:p>
            <a:pPr eaLnBrk="1">
              <a:defRPr/>
            </a:pPr>
            <a:endParaRPr lang="en-US" sz="2400" b="1">
              <a:solidFill>
                <a:srgbClr val="002060"/>
              </a:solidFill>
              <a:latin typeface="Times New Roman" charset="0"/>
              <a:ea typeface="ＭＳ Ｐゴシック" charset="0"/>
              <a:cs typeface="ＭＳ Ｐゴシック" charset="0"/>
            </a:endParaRPr>
          </a:p>
        </p:txBody>
      </p:sp>
      <p:sp>
        <p:nvSpPr>
          <p:cNvPr id="35" name="Rectangle 4">
            <a:extLst>
              <a:ext uri="{FF2B5EF4-FFF2-40B4-BE49-F238E27FC236}">
                <a16:creationId xmlns:a16="http://schemas.microsoft.com/office/drawing/2014/main" id="{60531391-E673-4645-8A36-CA503E77F594}"/>
              </a:ext>
            </a:extLst>
          </p:cNvPr>
          <p:cNvSpPr>
            <a:spLocks noChangeArrowheads="1"/>
          </p:cNvSpPr>
          <p:nvPr/>
        </p:nvSpPr>
        <p:spPr bwMode="auto">
          <a:xfrm>
            <a:off x="2676525" y="5870575"/>
            <a:ext cx="990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2060"/>
                </a:solidFill>
                <a:latin typeface="Calibri" charset="0"/>
                <a:ea typeface="SimSun" charset="0"/>
                <a:cs typeface="SimSun" charset="0"/>
              </a:rPr>
              <a:t>迦 拉</a:t>
            </a:r>
            <a:endParaRPr lang="en-US" sz="2400" b="1">
              <a:solidFill>
                <a:srgbClr val="002060"/>
              </a:solidFill>
              <a:latin typeface="Times New Roman" charset="0"/>
              <a:ea typeface="SimSun" charset="0"/>
              <a:cs typeface="SimSun" charset="0"/>
            </a:endParaRPr>
          </a:p>
        </p:txBody>
      </p:sp>
      <p:grpSp>
        <p:nvGrpSpPr>
          <p:cNvPr id="32" name="Group 28">
            <a:extLst>
              <a:ext uri="{FF2B5EF4-FFF2-40B4-BE49-F238E27FC236}">
                <a16:creationId xmlns:a16="http://schemas.microsoft.com/office/drawing/2014/main" id="{A301A23D-DD10-48EB-B37E-D035E160A0EB}"/>
              </a:ext>
            </a:extLst>
          </p:cNvPr>
          <p:cNvGrpSpPr>
            <a:grpSpLocks/>
          </p:cNvGrpSpPr>
          <p:nvPr/>
        </p:nvGrpSpPr>
        <p:grpSpPr bwMode="auto">
          <a:xfrm>
            <a:off x="419100" y="311150"/>
            <a:ext cx="7770813" cy="5419725"/>
            <a:chOff x="210" y="386"/>
            <a:chExt cx="4895" cy="3414"/>
          </a:xfrm>
        </p:grpSpPr>
        <p:sp>
          <p:nvSpPr>
            <p:cNvPr id="629783" name="Freeform 25">
              <a:extLst>
                <a:ext uri="{FF2B5EF4-FFF2-40B4-BE49-F238E27FC236}">
                  <a16:creationId xmlns:a16="http://schemas.microsoft.com/office/drawing/2014/main" id="{B38CF602-F9B6-4194-88C1-108A7811C7CE}"/>
                </a:ext>
              </a:extLst>
            </p:cNvPr>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84" name="Freeform 26">
              <a:extLst>
                <a:ext uri="{FF2B5EF4-FFF2-40B4-BE49-F238E27FC236}">
                  <a16:creationId xmlns:a16="http://schemas.microsoft.com/office/drawing/2014/main" id="{6AF4153F-B37B-45EA-BAFC-327B97E1FEB2}"/>
                </a:ext>
              </a:extLst>
            </p:cNvPr>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85" name="Freeform 27">
              <a:extLst>
                <a:ext uri="{FF2B5EF4-FFF2-40B4-BE49-F238E27FC236}">
                  <a16:creationId xmlns:a16="http://schemas.microsoft.com/office/drawing/2014/main" id="{EA54D678-3012-4378-89E9-13DE16CEA3D7}"/>
                </a:ext>
              </a:extLst>
            </p:cNvPr>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nodePh="1">
                                  <p:stCondLst>
                                    <p:cond delay="100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0"/>
                                          </p:val>
                                        </p:tav>
                                        <p:tav tm="100000">
                                          <p:val>
                                            <p:strVal val="#ppt_w"/>
                                          </p:val>
                                        </p:tav>
                                      </p:tavLst>
                                    </p:anim>
                                    <p:anim calcmode="lin" valueType="num">
                                      <p:cBhvr>
                                        <p:cTn id="23" dur="1000" fill="hold"/>
                                        <p:tgtEl>
                                          <p:spTgt spid="4"/>
                                        </p:tgtEl>
                                        <p:attrNameLst>
                                          <p:attrName>ppt_h</p:attrName>
                                        </p:attrNameLst>
                                      </p:cBhvr>
                                      <p:tavLst>
                                        <p:tav tm="0">
                                          <p:val>
                                            <p:strVal val="0"/>
                                          </p:val>
                                        </p:tav>
                                        <p:tav tm="100000">
                                          <p:val>
                                            <p:strVal val="#ppt_h"/>
                                          </p:val>
                                        </p:tav>
                                      </p:tavLst>
                                    </p:anim>
                                    <p:anim calcmode="lin" valueType="num">
                                      <p:cBhvr>
                                        <p:cTn id="24" dur="1000" fill="hold"/>
                                        <p:tgtEl>
                                          <p:spTgt spid="4"/>
                                        </p:tgtEl>
                                        <p:attrNameLst>
                                          <p:attrName>r</p:attrName>
                                        </p:attrNameLst>
                                      </p:cBhvr>
                                      <p:tavLst>
                                        <p:tav tm="0">
                                          <p:val>
                                            <p:strVal val="90"/>
                                          </p:val>
                                        </p:tav>
                                        <p:tav tm="100000">
                                          <p:val>
                                            <p:strVal val="0"/>
                                          </p:val>
                                        </p:tav>
                                      </p:tavLst>
                                    </p:anim>
                                    <p:animEffect transition="in" filter="fade">
                                      <p:cBhvr>
                                        <p:cTn id="25" dur="1000"/>
                                        <p:tgtEl>
                                          <p:spTgt spid="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33"/>
                                        </p:tgtEl>
                                        <p:attrNameLst>
                                          <p:attrName>style.visibility</p:attrName>
                                        </p:attrNameLst>
                                      </p:cBhvr>
                                      <p:to>
                                        <p:strVal val="visible"/>
                                      </p:to>
                                    </p:set>
                                  </p:childTnLst>
                                </p:cTn>
                              </p:par>
                            </p:childTnLst>
                          </p:cTn>
                        </p:par>
                        <p:par>
                          <p:cTn id="33" fill="hold" nodeType="afterGroup">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nodeType="afterGroup">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4"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from="(-#ppt_w/2)" to="(#ppt_x)" calcmode="lin" valueType="num">
                                      <p:cBhvr>
                                        <p:cTn id="43" dur="600" fill="hold">
                                          <p:stCondLst>
                                            <p:cond delay="0"/>
                                          </p:stCondLst>
                                        </p:cTn>
                                        <p:tgtEl>
                                          <p:spTgt spid="32"/>
                                        </p:tgtEl>
                                        <p:attrNameLst>
                                          <p:attrName>ppt_x</p:attrName>
                                        </p:attrNameLst>
                                      </p:cBhvr>
                                    </p:anim>
                                    <p:anim from="0" to="-1.0" calcmode="lin" valueType="num">
                                      <p:cBhvr>
                                        <p:cTn id="44" dur="200" decel="50000" autoRev="1" fill="hold">
                                          <p:stCondLst>
                                            <p:cond delay="600"/>
                                          </p:stCondLst>
                                        </p:cTn>
                                        <p:tgtEl>
                                          <p:spTgt spid="32"/>
                                        </p:tgtEl>
                                        <p:attrNameLst>
                                          <p:attrName>xshear</p:attrName>
                                        </p:attrNameLst>
                                      </p:cBhvr>
                                    </p:anim>
                                    <p:animScale>
                                      <p:cBhvr>
                                        <p:cTn id="45" dur="200" decel="100000" autoRev="1" fill="hold">
                                          <p:stCondLst>
                                            <p:cond delay="600"/>
                                          </p:stCondLst>
                                        </p:cTn>
                                        <p:tgtEl>
                                          <p:spTgt spid="32"/>
                                        </p:tgtEl>
                                      </p:cBhvr>
                                      <p:from x="100000" y="100000"/>
                                      <p:to x="80000" y="100000"/>
                                    </p:animScale>
                                    <p:anim by="(#ppt_h/3+#ppt_w*0.1)" calcmode="lin" valueType="num">
                                      <p:cBhvr additive="sum">
                                        <p:cTn id="46" dur="200" decel="100000" autoRev="1" fill="hold">
                                          <p:stCondLst>
                                            <p:cond delay="600"/>
                                          </p:stCondLst>
                                        </p:cTn>
                                        <p:tgtEl>
                                          <p:spTgt spid="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 grpId="0"/>
      <p:bldP spid="30" grpId="0"/>
      <p:bldP spid="33" grpId="0"/>
      <p:bldP spid="34" grpId="0"/>
      <p:bldP spid="17" grpId="0"/>
      <p:bldP spid="3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6" name="Picture 5">
            <a:extLst>
              <a:ext uri="{FF2B5EF4-FFF2-40B4-BE49-F238E27FC236}">
                <a16:creationId xmlns:a16="http://schemas.microsoft.com/office/drawing/2014/main" id="{73F4E912-CB53-4B2B-A842-325EF04B9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787" name="Rectangle 2">
            <a:extLst>
              <a:ext uri="{FF2B5EF4-FFF2-40B4-BE49-F238E27FC236}">
                <a16:creationId xmlns:a16="http://schemas.microsoft.com/office/drawing/2014/main" id="{BDDE2205-756B-4115-BC99-7FA0F59BA35B}"/>
              </a:ext>
            </a:extLst>
          </p:cNvPr>
          <p:cNvSpPr txBox="1">
            <a:spLocks noGrp="1"/>
          </p:cNvSpPr>
          <p:nvPr>
            <p:ph type="title"/>
          </p:nvPr>
        </p:nvSpPr>
        <p:spPr>
          <a:xfrm>
            <a:off x="4343400" y="0"/>
            <a:ext cx="4800600" cy="5486400"/>
          </a:xfrm>
          <a:solidFill>
            <a:srgbClr val="000000"/>
          </a:solidFill>
          <a:effectLst>
            <a:outerShdw dist="71848" dir="2700000" algn="tl" rotWithShape="0">
              <a:srgbClr val="030201">
                <a:alpha val="75000"/>
              </a:srgbClr>
            </a:outerShdw>
          </a:effectLst>
        </p:spPr>
        <p:txBody>
          <a:bodyPr/>
          <a:lstStyle/>
          <a:p>
            <a:pPr eaLnBrk="1" hangingPunct="1"/>
            <a:r>
              <a:rPr lang="ja-JP" altLang="en-US" b="1">
                <a:solidFill>
                  <a:srgbClr val="FFFFFF"/>
                </a:solidFill>
                <a:latin typeface="Trebuchet MS" panose="020B0603020202020204" pitchFamily="34" charset="0"/>
              </a:rPr>
              <a:t>“</a:t>
            </a:r>
            <a:r>
              <a:rPr lang="zh-CN" altLang="en-US" sz="4000">
                <a:solidFill>
                  <a:schemeClr val="bg1"/>
                </a:solidFill>
                <a:latin typeface="SimSun" panose="02010600030101010101" pitchFamily="2" charset="-122"/>
                <a:ea typeface="SimSun" panose="02010600030101010101" pitchFamily="2" charset="-122"/>
              </a:rPr>
              <a:t>再等四十日，尼尼微必倾覆了</a:t>
            </a:r>
            <a:r>
              <a:rPr altLang="zh-CN" sz="4000">
                <a:solidFill>
                  <a:schemeClr val="bg1"/>
                </a:solidFill>
                <a:latin typeface="SimSun" panose="02010600030101010101" pitchFamily="2" charset="-122"/>
                <a:ea typeface="SimSun" panose="02010600030101010101" pitchFamily="2" charset="-122"/>
              </a:rPr>
              <a:t>”</a:t>
            </a:r>
            <a:br>
              <a:rPr altLang="zh-CN" sz="3200">
                <a:solidFill>
                  <a:schemeClr val="bg1"/>
                </a:solidFill>
                <a:latin typeface="SimSun" panose="02010600030101010101" pitchFamily="2" charset="-122"/>
                <a:ea typeface="SimSun" panose="02010600030101010101" pitchFamily="2" charset="-122"/>
              </a:rPr>
            </a:br>
            <a:br>
              <a:rPr altLang="zh-CN" sz="3200">
                <a:solidFill>
                  <a:schemeClr val="bg1"/>
                </a:solidFill>
                <a:latin typeface="SimSun" panose="02010600030101010101" pitchFamily="2" charset="-122"/>
                <a:ea typeface="SimSun" panose="02010600030101010101" pitchFamily="2" charset="-122"/>
              </a:rPr>
            </a:br>
            <a:r>
              <a:rPr altLang="zh-CN" sz="2000">
                <a:solidFill>
                  <a:schemeClr val="bg1"/>
                </a:solidFill>
                <a:latin typeface="SimSun" panose="02010600030101010101" pitchFamily="2" charset="-122"/>
                <a:ea typeface="SimSun" panose="02010600030101010101" pitchFamily="2" charset="-122"/>
              </a:rPr>
              <a:t>(</a:t>
            </a:r>
            <a:r>
              <a:rPr lang="zh-SG" altLang="en-US" sz="2000" b="1">
                <a:solidFill>
                  <a:schemeClr val="bg1"/>
                </a:solidFill>
                <a:latin typeface="SimSun" panose="02010600030101010101" pitchFamily="2" charset="-122"/>
                <a:ea typeface="SimSun" panose="02010600030101010101" pitchFamily="2" charset="-122"/>
              </a:rPr>
              <a:t>希伯來</a:t>
            </a:r>
            <a:r>
              <a:rPr lang="zh-CN" altLang="en-US" sz="2000" b="1">
                <a:solidFill>
                  <a:schemeClr val="bg1"/>
                </a:solidFill>
                <a:latin typeface="SimSun" panose="02010600030101010101" pitchFamily="2" charset="-122"/>
                <a:ea typeface="SimSun" panose="02010600030101010101" pitchFamily="2" charset="-122"/>
              </a:rPr>
              <a:t>语只用五个字</a:t>
            </a:r>
            <a:r>
              <a:rPr altLang="zh-CN" sz="2000" b="1">
                <a:solidFill>
                  <a:schemeClr val="bg1"/>
                </a:solidFill>
                <a:latin typeface="SimSun" panose="02010600030101010101" pitchFamily="2" charset="-122"/>
                <a:ea typeface="SimSun" panose="02010600030101010101" pitchFamily="2" charset="-122"/>
              </a:rPr>
              <a:t>)</a:t>
            </a:r>
            <a:br>
              <a:rPr lang="zh-SG" altLang="ja-JP" sz="2000" b="1">
                <a:solidFill>
                  <a:schemeClr val="bg1"/>
                </a:solidFill>
                <a:latin typeface="SimSun" panose="02010600030101010101" pitchFamily="2" charset="-122"/>
                <a:ea typeface="SimSun" panose="02010600030101010101" pitchFamily="2" charset="-122"/>
              </a:rPr>
            </a:br>
            <a:endParaRPr altLang="en-US" sz="2000">
              <a:solidFill>
                <a:srgbClr val="FFFFFF"/>
              </a:solidFill>
              <a:latin typeface="Trebuchet MS" panose="020B0603020202020204" pitchFamily="34" charset="0"/>
            </a:endParaRPr>
          </a:p>
        </p:txBody>
      </p:sp>
      <p:sp>
        <p:nvSpPr>
          <p:cNvPr id="630788" name="Text Box 7">
            <a:extLst>
              <a:ext uri="{FF2B5EF4-FFF2-40B4-BE49-F238E27FC236}">
                <a16:creationId xmlns:a16="http://schemas.microsoft.com/office/drawing/2014/main" id="{6863767F-19BE-47BD-A544-EBFDD4586078}"/>
              </a:ext>
            </a:extLst>
          </p:cNvPr>
          <p:cNvSpPr txBox="1">
            <a:spLocks noChangeArrowheads="1"/>
          </p:cNvSpPr>
          <p:nvPr/>
        </p:nvSpPr>
        <p:spPr bwMode="auto">
          <a:xfrm>
            <a:off x="0" y="5491163"/>
            <a:ext cx="9144000" cy="1343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6600">
                <a:solidFill>
                  <a:srgbClr val="FFFFFF"/>
                </a:solidFill>
                <a:latin typeface="Bwhebb"/>
              </a:rPr>
              <a:t>`tk,P'(h.n&lt; hwEßn&gt;ynI)w&gt; ~Ayë ~y[iäB'r&gt;a; dA[</a:t>
            </a:r>
          </a:p>
          <a:p>
            <a:pPr algn="ctr" eaLnBrk="1">
              <a:spcBef>
                <a:spcPct val="0"/>
              </a:spcBef>
              <a:buSzTx/>
              <a:buFontTx/>
              <a:buNone/>
            </a:pPr>
            <a:endParaRPr lang="en-US" altLang="en-US" sz="1600">
              <a:solidFill>
                <a:srgbClr val="FFFFFF"/>
              </a:solidFill>
              <a:latin typeface="Bwhebb"/>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4">
            <a:extLst>
              <a:ext uri="{FF2B5EF4-FFF2-40B4-BE49-F238E27FC236}">
                <a16:creationId xmlns:a16="http://schemas.microsoft.com/office/drawing/2014/main" id="{A79053FF-A4EF-4D06-8BA2-8C2333F82C18}"/>
              </a:ext>
            </a:extLst>
          </p:cNvPr>
          <p:cNvSpPr>
            <a:spLocks noChangeArrowheads="1"/>
          </p:cNvSpPr>
          <p:nvPr/>
        </p:nvSpPr>
        <p:spPr bwMode="auto">
          <a:xfrm>
            <a:off x="0" y="0"/>
            <a:ext cx="9144000" cy="6858000"/>
          </a:xfrm>
          <a:prstGeom prst="rect">
            <a:avLst/>
          </a:prstGeom>
          <a:solidFill>
            <a:srgbClr val="000000"/>
          </a:solidFill>
          <a:ln w="12701">
            <a:solidFill>
              <a:srgbClr val="000000"/>
            </a:solidFill>
            <a:round/>
            <a:headEnd/>
            <a:tailEnd/>
          </a:ln>
        </p:spPr>
        <p:txBody>
          <a:bodyPr wrap="none"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hangingPunct="1">
              <a:spcBef>
                <a:spcPct val="0"/>
              </a:spcBef>
              <a:buSzTx/>
              <a:buFontTx/>
              <a:buNone/>
            </a:pPr>
            <a:endParaRPr lang="en-US" altLang="en-US" sz="2400">
              <a:latin typeface="Times New Roman" panose="02020603050405020304" pitchFamily="18" charset="0"/>
            </a:endParaRPr>
          </a:p>
        </p:txBody>
      </p:sp>
      <p:sp>
        <p:nvSpPr>
          <p:cNvPr id="3" name="Title 1">
            <a:extLst>
              <a:ext uri="{FF2B5EF4-FFF2-40B4-BE49-F238E27FC236}">
                <a16:creationId xmlns:a16="http://schemas.microsoft.com/office/drawing/2014/main" id="{78392CCB-BDB1-4E80-B930-6AEE546761E9}"/>
              </a:ext>
            </a:extLst>
          </p:cNvPr>
          <p:cNvSpPr txBox="1">
            <a:spLocks noGrp="1"/>
          </p:cNvSpPr>
          <p:nvPr>
            <p:ph type="title"/>
          </p:nvPr>
        </p:nvSpPr>
        <p:spPr>
          <a:xfrm>
            <a:off x="685800" y="76200"/>
            <a:ext cx="7772400" cy="1143000"/>
          </a:xfrm>
          <a:gradFill>
            <a:gsLst>
              <a:gs pos="0">
                <a:srgbClr val="660066"/>
              </a:gs>
              <a:gs pos="100000">
                <a:srgbClr val="000000"/>
              </a:gs>
            </a:gsLst>
            <a:lin ang="0"/>
          </a:gradFill>
        </p:spPr>
        <p:txBody>
          <a:bodyPr/>
          <a:lstStyle/>
          <a:p>
            <a:pPr eaLnBrk="1" hangingPunct="1">
              <a:defRPr/>
            </a:pPr>
            <a:r>
              <a:rPr lang="zh-CN" altLang="en-US">
                <a:solidFill>
                  <a:schemeClr val="bg1"/>
                </a:solidFill>
                <a:latin typeface="Trebuchet MS" pitchFamily="34" charset="0"/>
              </a:rPr>
              <a:t>更大的诫命</a:t>
            </a:r>
            <a:r>
              <a:rPr altLang="zh-CN">
                <a:solidFill>
                  <a:schemeClr val="bg1"/>
                </a:solidFill>
                <a:latin typeface="Trebuchet MS" pitchFamily="34" charset="0"/>
              </a:rPr>
              <a:t>?</a:t>
            </a:r>
            <a:endParaRPr altLang="en-US">
              <a:solidFill>
                <a:srgbClr val="FFFFFF"/>
              </a:solidFill>
              <a:effectLst>
                <a:outerShdw blurRad="38100" dist="38100" dir="2700000" algn="tl">
                  <a:srgbClr val="000000"/>
                </a:outerShdw>
              </a:effectLst>
              <a:latin typeface="Arial" pitchFamily="34" charset="0"/>
              <a:ea typeface="ＭＳ Ｐゴシック" pitchFamily="34" charset="-128"/>
            </a:endParaRPr>
          </a:p>
        </p:txBody>
      </p:sp>
      <p:pic>
        <p:nvPicPr>
          <p:cNvPr id="631812" name="Picture 6" descr="190520_light_bulb_1.jpg">
            <a:extLst>
              <a:ext uri="{FF2B5EF4-FFF2-40B4-BE49-F238E27FC236}">
                <a16:creationId xmlns:a16="http://schemas.microsoft.com/office/drawing/2014/main" id="{EE34E733-2C37-43D7-AC17-61CE943547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1813" name="Content Placeholder 2">
            <a:extLst>
              <a:ext uri="{FF2B5EF4-FFF2-40B4-BE49-F238E27FC236}">
                <a16:creationId xmlns:a16="http://schemas.microsoft.com/office/drawing/2014/main" id="{1E5DBCCD-D36F-4ED2-8CD1-620D283D3915}"/>
              </a:ext>
            </a:extLst>
          </p:cNvPr>
          <p:cNvSpPr txBox="1">
            <a:spLocks noChangeArrowheads="1"/>
          </p:cNvSpPr>
          <p:nvPr/>
        </p:nvSpPr>
        <p:spPr bwMode="auto">
          <a:xfrm>
            <a:off x="381000" y="1676400"/>
            <a:ext cx="8458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hangingPunct="1">
              <a:spcBef>
                <a:spcPct val="0"/>
              </a:spcBef>
              <a:buSzTx/>
              <a:buFontTx/>
              <a:buNone/>
            </a:pPr>
            <a:r>
              <a:rPr lang="zh-TW" altLang="en-US" b="1">
                <a:solidFill>
                  <a:srgbClr val="FFFFFF"/>
                </a:solidFill>
                <a:latin typeface="Calibri" panose="020F0502020204030204" pitchFamily="34" charset="0"/>
                <a:ea typeface="PMingLiU" panose="02020500000000000000" pitchFamily="18" charset="-120"/>
              </a:rPr>
              <a:t>馬 可 福 音 </a:t>
            </a:r>
            <a:r>
              <a:rPr lang="en-US" altLang="zh-TW" sz="2800">
                <a:solidFill>
                  <a:srgbClr val="FFFFFF"/>
                </a:solidFill>
                <a:latin typeface="Calibri" panose="020F0502020204030204" pitchFamily="34" charset="0"/>
                <a:ea typeface="PMingLiU" panose="02020500000000000000" pitchFamily="18" charset="-120"/>
              </a:rPr>
              <a:t>12: 29-31</a:t>
            </a:r>
            <a:endParaRPr lang="en-US" altLang="zh-TW">
              <a:solidFill>
                <a:srgbClr val="FFFFFF"/>
              </a:solidFill>
              <a:latin typeface="Calibri" panose="020F0502020204030204" pitchFamily="34" charset="0"/>
              <a:ea typeface="PMingLiU" panose="02020500000000000000" pitchFamily="18" charset="-120"/>
            </a:endParaRPr>
          </a:p>
          <a:p>
            <a:pPr eaLnBrk="1" hangingPunct="1">
              <a:spcBef>
                <a:spcPct val="0"/>
              </a:spcBef>
              <a:buSzTx/>
              <a:buFontTx/>
              <a:buNone/>
            </a:pPr>
            <a:r>
              <a:rPr lang="en-US" altLang="zh-CN" baseline="30000">
                <a:solidFill>
                  <a:srgbClr val="FFFFFF"/>
                </a:solidFill>
                <a:latin typeface="Calibri" panose="020F0502020204030204" pitchFamily="34" charset="0"/>
                <a:ea typeface="SimSun" panose="02010600030101010101" pitchFamily="2" charset="-122"/>
              </a:rPr>
              <a:t>29</a:t>
            </a:r>
            <a:r>
              <a:rPr lang="zh-CN" altLang="en-US">
                <a:solidFill>
                  <a:srgbClr val="FFFFFF"/>
                </a:solidFill>
                <a:latin typeface="Calibri" panose="020F0502020204030204" pitchFamily="34" charset="0"/>
                <a:ea typeface="SimSun" panose="02010600030101010101" pitchFamily="2" charset="-122"/>
              </a:rPr>
              <a:t> 耶 稣 回 答 说 ：第 一 要 紧 的 就 是 说 ： 以 色 列 阿 ，你 要 听 ，主 ─ 我 们 神 是 独 一 的 主 。 </a:t>
            </a:r>
          </a:p>
          <a:p>
            <a:pPr eaLnBrk="1" hangingPunct="1">
              <a:spcBef>
                <a:spcPct val="0"/>
              </a:spcBef>
              <a:buSzTx/>
              <a:buFontTx/>
              <a:buNone/>
            </a:pPr>
            <a:r>
              <a:rPr lang="zh-CN" altLang="en-US">
                <a:solidFill>
                  <a:srgbClr val="FFFFFF"/>
                </a:solidFill>
                <a:latin typeface="Calibri" panose="020F0502020204030204" pitchFamily="34" charset="0"/>
                <a:ea typeface="SimSun" panose="02010600030101010101" pitchFamily="2" charset="-122"/>
              </a:rPr>
              <a:t> </a:t>
            </a:r>
            <a:r>
              <a:rPr lang="en-US" altLang="zh-CN" baseline="30000">
                <a:solidFill>
                  <a:srgbClr val="FFFFFF"/>
                </a:solidFill>
                <a:latin typeface="Calibri" panose="020F0502020204030204" pitchFamily="34" charset="0"/>
                <a:ea typeface="SimSun" panose="02010600030101010101" pitchFamily="2" charset="-122"/>
              </a:rPr>
              <a:t>30</a:t>
            </a:r>
            <a:r>
              <a:rPr lang="zh-CN" altLang="en-US">
                <a:solidFill>
                  <a:srgbClr val="FFFFFF"/>
                </a:solidFill>
                <a:latin typeface="Calibri" panose="020F0502020204030204" pitchFamily="34" charset="0"/>
                <a:ea typeface="SimSun" panose="02010600030101010101" pitchFamily="2" charset="-122"/>
              </a:rPr>
              <a:t> 你 要 尽 心 、尽 性 、尽 意 、尽 力 </a:t>
            </a:r>
            <a:r>
              <a:rPr lang="zh-CN" altLang="en-US">
                <a:solidFill>
                  <a:srgbClr val="FFFF00"/>
                </a:solidFill>
                <a:latin typeface="Calibri" panose="020F0502020204030204" pitchFamily="34" charset="0"/>
                <a:ea typeface="SimSun" panose="02010600030101010101" pitchFamily="2" charset="-122"/>
              </a:rPr>
              <a:t>爱 主</a:t>
            </a:r>
            <a:r>
              <a:rPr lang="zh-CN" altLang="en-US">
                <a:solidFill>
                  <a:srgbClr val="FFFFFF"/>
                </a:solidFill>
                <a:latin typeface="Calibri" panose="020F0502020204030204" pitchFamily="34" charset="0"/>
                <a:ea typeface="SimSun" panose="02010600030101010101" pitchFamily="2" charset="-122"/>
              </a:rPr>
              <a:t> ─ 你 的 神 。 </a:t>
            </a:r>
          </a:p>
          <a:p>
            <a:pPr eaLnBrk="1" hangingPunct="1">
              <a:spcBef>
                <a:spcPct val="0"/>
              </a:spcBef>
              <a:buSzTx/>
              <a:buFontTx/>
              <a:buNone/>
            </a:pPr>
            <a:r>
              <a:rPr lang="zh-CN" altLang="en-US">
                <a:solidFill>
                  <a:srgbClr val="FFFFFF"/>
                </a:solidFill>
                <a:latin typeface="Calibri" panose="020F0502020204030204" pitchFamily="34" charset="0"/>
                <a:ea typeface="SimSun" panose="02010600030101010101" pitchFamily="2" charset="-122"/>
              </a:rPr>
              <a:t> </a:t>
            </a:r>
            <a:r>
              <a:rPr lang="en-US" altLang="zh-CN" baseline="30000">
                <a:solidFill>
                  <a:srgbClr val="FFFFFF"/>
                </a:solidFill>
                <a:latin typeface="Calibri" panose="020F0502020204030204" pitchFamily="34" charset="0"/>
                <a:ea typeface="SimSun" panose="02010600030101010101" pitchFamily="2" charset="-122"/>
              </a:rPr>
              <a:t>31</a:t>
            </a:r>
            <a:r>
              <a:rPr lang="zh-CN" altLang="en-US">
                <a:solidFill>
                  <a:srgbClr val="FFFFFF"/>
                </a:solidFill>
                <a:latin typeface="Calibri" panose="020F0502020204030204" pitchFamily="34" charset="0"/>
                <a:ea typeface="SimSun" panose="02010600030101010101" pitchFamily="2" charset="-122"/>
              </a:rPr>
              <a:t> 其 次 就 是 说 ：要 </a:t>
            </a:r>
            <a:r>
              <a:rPr lang="zh-CN" altLang="en-US">
                <a:solidFill>
                  <a:srgbClr val="FFFF00"/>
                </a:solidFill>
                <a:latin typeface="Calibri" panose="020F0502020204030204" pitchFamily="34" charset="0"/>
                <a:ea typeface="SimSun" panose="02010600030101010101" pitchFamily="2" charset="-122"/>
              </a:rPr>
              <a:t>爱 人</a:t>
            </a:r>
            <a:r>
              <a:rPr lang="zh-CN" altLang="en-US">
                <a:solidFill>
                  <a:srgbClr val="FFFFFF"/>
                </a:solidFill>
                <a:latin typeface="Calibri" panose="020F0502020204030204" pitchFamily="34" charset="0"/>
                <a:ea typeface="SimSun" panose="02010600030101010101" pitchFamily="2" charset="-122"/>
              </a:rPr>
              <a:t> 如 己 。再 没 有 比 这 两 条 诫 命 更 大 的 了 。</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3">
            <a:extLst>
              <a:ext uri="{FF2B5EF4-FFF2-40B4-BE49-F238E27FC236}">
                <a16:creationId xmlns:a16="http://schemas.microsoft.com/office/drawing/2014/main" id="{033A5576-A236-4703-84F6-2CF21B364690}"/>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1"/>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SzTx/>
              <a:buFontTx/>
              <a:buNone/>
            </a:pPr>
            <a:endParaRPr lang="en-US" altLang="en-US" sz="2400">
              <a:ea typeface="Osaka"/>
              <a:cs typeface="Osaka"/>
            </a:endParaRPr>
          </a:p>
        </p:txBody>
      </p:sp>
      <p:sp>
        <p:nvSpPr>
          <p:cNvPr id="632835" name="Title 1">
            <a:extLst>
              <a:ext uri="{FF2B5EF4-FFF2-40B4-BE49-F238E27FC236}">
                <a16:creationId xmlns:a16="http://schemas.microsoft.com/office/drawing/2014/main" id="{BB282F6B-D15E-444C-9AE3-FDA087B4BE34}"/>
              </a:ext>
            </a:extLst>
          </p:cNvPr>
          <p:cNvSpPr txBox="1">
            <a:spLocks noGrp="1"/>
          </p:cNvSpPr>
          <p:nvPr>
            <p:ph type="title"/>
          </p:nvPr>
        </p:nvSpPr>
        <p:spPr>
          <a:xfrm>
            <a:off x="1600200" y="457200"/>
            <a:ext cx="5791200" cy="533400"/>
          </a:xfrm>
        </p:spPr>
        <p:txBody>
          <a:bodyPr anchorCtr="0"/>
          <a:lstStyle/>
          <a:p>
            <a:pPr algn="l" eaLnBrk="1" hangingPunct="1"/>
            <a:r>
              <a:rPr lang="zh-SG" altLang="en-US" sz="3200" b="1">
                <a:solidFill>
                  <a:srgbClr val="C00000"/>
                </a:solidFill>
                <a:latin typeface="SimSun" panose="02010600030101010101" pitchFamily="2" charset="-122"/>
                <a:ea typeface="SimSun" panose="02010600030101010101" pitchFamily="2" charset="-122"/>
              </a:rPr>
              <a:t>教会</a:t>
            </a:r>
            <a:r>
              <a:rPr lang="zh-CN" altLang="en-US" sz="3200" b="1">
                <a:solidFill>
                  <a:srgbClr val="C00000"/>
                </a:solidFill>
                <a:latin typeface="SimSun" panose="02010600030101010101" pitchFamily="2" charset="-122"/>
                <a:ea typeface="SimSun" panose="02010600030101010101" pitchFamily="2" charset="-122"/>
              </a:rPr>
              <a:t>的异像</a:t>
            </a:r>
            <a:r>
              <a:rPr lang="zh-SG" altLang="ja-JP" sz="3200" b="1">
                <a:solidFill>
                  <a:srgbClr val="C00000"/>
                </a:solidFill>
                <a:latin typeface="SimSun" panose="02010600030101010101" pitchFamily="2" charset="-122"/>
                <a:ea typeface="SimSun" panose="02010600030101010101" pitchFamily="2" charset="-122"/>
              </a:rPr>
              <a:t> </a:t>
            </a:r>
            <a:r>
              <a:rPr altLang="ja-JP" sz="3200" b="1">
                <a:solidFill>
                  <a:srgbClr val="C00000"/>
                </a:solidFill>
                <a:latin typeface="SimSun" panose="02010600030101010101" pitchFamily="2" charset="-122"/>
                <a:ea typeface="SimSun" panose="02010600030101010101" pitchFamily="2" charset="-122"/>
              </a:rPr>
              <a:t>…</a:t>
            </a:r>
            <a:endParaRPr altLang="en-US" sz="3200" b="1" i="1">
              <a:solidFill>
                <a:srgbClr val="C00000"/>
              </a:solidFill>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632836" name="Picture 4" descr="Crossroads-Logo.gif">
            <a:extLst>
              <a:ext uri="{FF2B5EF4-FFF2-40B4-BE49-F238E27FC236}">
                <a16:creationId xmlns:a16="http://schemas.microsoft.com/office/drawing/2014/main" id="{3E8EC656-ECFB-4EE6-B3FC-CCE799F98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a:extLst>
              <a:ext uri="{FF2B5EF4-FFF2-40B4-BE49-F238E27FC236}">
                <a16:creationId xmlns:a16="http://schemas.microsoft.com/office/drawing/2014/main" id="{7EBE1CF5-D160-421A-967B-26BA06393087}"/>
              </a:ext>
            </a:extLst>
          </p:cNvPr>
          <p:cNvGrpSpPr>
            <a:grpSpLocks/>
          </p:cNvGrpSpPr>
          <p:nvPr/>
        </p:nvGrpSpPr>
        <p:grpSpPr bwMode="auto">
          <a:xfrm>
            <a:off x="2971800" y="990600"/>
            <a:ext cx="3048000" cy="3048000"/>
            <a:chOff x="2971800" y="1143000"/>
            <a:chExt cx="3047996" cy="3047996"/>
          </a:xfrm>
        </p:grpSpPr>
        <p:pic>
          <p:nvPicPr>
            <p:cNvPr id="632848" name="Picture 6" descr="lovecloud.jpg">
              <a:extLst>
                <a:ext uri="{FF2B5EF4-FFF2-40B4-BE49-F238E27FC236}">
                  <a16:creationId xmlns:a16="http://schemas.microsoft.com/office/drawing/2014/main" id="{0BB45980-BAD2-4ACE-8FAB-2789D81307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04996"/>
              <a:ext cx="304799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849" name="Title 1">
              <a:extLst>
                <a:ext uri="{FF2B5EF4-FFF2-40B4-BE49-F238E27FC236}">
                  <a16:creationId xmlns:a16="http://schemas.microsoft.com/office/drawing/2014/main" id="{5C18656F-B9A3-401E-825A-0F74F66E53FD}"/>
                </a:ext>
              </a:extLst>
            </p:cNvPr>
            <p:cNvSpPr txBox="1">
              <a:spLocks noChangeArrowheads="1"/>
            </p:cNvSpPr>
            <p:nvPr/>
          </p:nvSpPr>
          <p:spPr bwMode="auto">
            <a:xfrm>
              <a:off x="2971800" y="1143000"/>
              <a:ext cx="2971796"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SzTx/>
                <a:buFontTx/>
                <a:buNone/>
              </a:pPr>
              <a:r>
                <a:rPr lang="zh-CN" altLang="en-US" sz="4400" b="1">
                  <a:solidFill>
                    <a:srgbClr val="C00000"/>
                  </a:solidFill>
                  <a:latin typeface="SimSun" panose="02010600030101010101" pitchFamily="2" charset="-122"/>
                  <a:ea typeface="SimSun" panose="02010600030101010101" pitchFamily="2" charset="-122"/>
                </a:rPr>
                <a:t>爱神</a:t>
              </a:r>
              <a:endParaRPr lang="en-US" altLang="en-US" sz="4400" b="1">
                <a:solidFill>
                  <a:srgbClr val="800000"/>
                </a:solidFill>
                <a:latin typeface="Calibri" panose="020F050202020403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D6BC623A-F7B6-40CF-B571-3F6BE7DD7133}"/>
              </a:ext>
            </a:extLst>
          </p:cNvPr>
          <p:cNvSpPr txBox="1">
            <a:spLocks noChangeArrowheads="1"/>
          </p:cNvSpPr>
          <p:nvPr/>
        </p:nvSpPr>
        <p:spPr bwMode="auto">
          <a:xfrm>
            <a:off x="6096000" y="3276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SzTx/>
              <a:buFontTx/>
              <a:buNone/>
            </a:pPr>
            <a:r>
              <a:rPr lang="zh-CN" altLang="en-US" sz="4400" b="1">
                <a:solidFill>
                  <a:srgbClr val="C00000"/>
                </a:solidFill>
                <a:latin typeface="SimSun" panose="02010600030101010101" pitchFamily="2" charset="-122"/>
                <a:ea typeface="SimSun" panose="02010600030101010101" pitchFamily="2" charset="-122"/>
              </a:rPr>
              <a:t>爱</a:t>
            </a:r>
            <a:r>
              <a:rPr lang="zh-SG" altLang="en-US" sz="4400" b="1">
                <a:solidFill>
                  <a:srgbClr val="C00000"/>
                </a:solidFill>
                <a:latin typeface="SimSun" panose="02010600030101010101" pitchFamily="2" charset="-122"/>
                <a:ea typeface="SimSun" panose="02010600030101010101" pitchFamily="2" charset="-122"/>
              </a:rPr>
              <a:t>国家</a:t>
            </a:r>
            <a:r>
              <a:rPr lang="zh-SG" altLang="ja-JP" sz="4400" b="1">
                <a:solidFill>
                  <a:srgbClr val="C00000"/>
                </a:solidFill>
                <a:latin typeface="Calibri" panose="020F0502020204030204" pitchFamily="34" charset="0"/>
                <a:ea typeface="SimSun" panose="02010600030101010101" pitchFamily="2" charset="-122"/>
              </a:rPr>
              <a:t> </a:t>
            </a:r>
            <a:endParaRPr lang="en-US" altLang="en-US" sz="4400" b="1">
              <a:solidFill>
                <a:srgbClr val="800000"/>
              </a:solidFill>
              <a:latin typeface="Arial" panose="020B0604020202020204" pitchFamily="34" charset="0"/>
              <a:ea typeface="Osaka"/>
              <a:cs typeface="Osaka"/>
            </a:endParaRPr>
          </a:p>
        </p:txBody>
      </p:sp>
      <p:grpSp>
        <p:nvGrpSpPr>
          <p:cNvPr id="9" name="Group 14">
            <a:extLst>
              <a:ext uri="{FF2B5EF4-FFF2-40B4-BE49-F238E27FC236}">
                <a16:creationId xmlns:a16="http://schemas.microsoft.com/office/drawing/2014/main" id="{349BE24D-0951-41FA-8D5C-24CB130728AF}"/>
              </a:ext>
            </a:extLst>
          </p:cNvPr>
          <p:cNvGrpSpPr>
            <a:grpSpLocks/>
          </p:cNvGrpSpPr>
          <p:nvPr/>
        </p:nvGrpSpPr>
        <p:grpSpPr bwMode="auto">
          <a:xfrm>
            <a:off x="0" y="3352800"/>
            <a:ext cx="3048000" cy="3352800"/>
            <a:chOff x="0" y="3505199"/>
            <a:chExt cx="3047996" cy="3352800"/>
          </a:xfrm>
        </p:grpSpPr>
        <p:sp>
          <p:nvSpPr>
            <p:cNvPr id="632846" name="Title 1">
              <a:extLst>
                <a:ext uri="{FF2B5EF4-FFF2-40B4-BE49-F238E27FC236}">
                  <a16:creationId xmlns:a16="http://schemas.microsoft.com/office/drawing/2014/main" id="{F8B14138-E026-4174-847E-74CE16B135D5}"/>
                </a:ext>
              </a:extLst>
            </p:cNvPr>
            <p:cNvSpPr txBox="1">
              <a:spLocks noChangeArrowheads="1"/>
            </p:cNvSpPr>
            <p:nvPr/>
          </p:nvSpPr>
          <p:spPr bwMode="auto">
            <a:xfrm>
              <a:off x="0" y="3505199"/>
              <a:ext cx="3047996"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SzTx/>
                <a:buFontTx/>
                <a:buNone/>
              </a:pPr>
              <a:r>
                <a:rPr lang="zh-CN" altLang="en-US" sz="4400" b="1">
                  <a:solidFill>
                    <a:srgbClr val="C00000"/>
                  </a:solidFill>
                  <a:latin typeface="SimSun" panose="02010600030101010101" pitchFamily="2" charset="-122"/>
                  <a:ea typeface="SimSun" panose="02010600030101010101" pitchFamily="2" charset="-122"/>
                </a:rPr>
                <a:t>爱</a:t>
              </a:r>
              <a:r>
                <a:rPr lang="zh-SG" altLang="en-US" sz="4400" b="1">
                  <a:solidFill>
                    <a:srgbClr val="C00000"/>
                  </a:solidFill>
                  <a:latin typeface="SimSun" panose="02010600030101010101" pitchFamily="2" charset="-122"/>
                  <a:ea typeface="SimSun" panose="02010600030101010101" pitchFamily="2" charset="-122"/>
                </a:rPr>
                <a:t>教会</a:t>
              </a:r>
              <a:r>
                <a:rPr lang="zh-SG" altLang="ja-JP" sz="4400" b="1">
                  <a:latin typeface="SimSun" panose="02010600030101010101" pitchFamily="2" charset="-122"/>
                  <a:ea typeface="SimSun" panose="02010600030101010101" pitchFamily="2" charset="-122"/>
                </a:rPr>
                <a:t> </a:t>
              </a:r>
              <a:endParaRPr lang="en-US" altLang="en-US" sz="4400" b="1">
                <a:solidFill>
                  <a:srgbClr val="800000"/>
                </a:solidFill>
                <a:latin typeface="Calibri" panose="020F0502020204030204" pitchFamily="34" charset="0"/>
                <a:cs typeface="Arial" panose="020B0604020202020204" pitchFamily="34" charset="0"/>
              </a:endParaRPr>
            </a:p>
          </p:txBody>
        </p:sp>
        <p:pic>
          <p:nvPicPr>
            <p:cNvPr id="632847" name="Picture 12" descr="body_of_Christ2.jpg">
              <a:extLst>
                <a:ext uri="{FF2B5EF4-FFF2-40B4-BE49-F238E27FC236}">
                  <a16:creationId xmlns:a16="http://schemas.microsoft.com/office/drawing/2014/main" id="{7653BB00-5AA6-4D58-B9A0-E06D59834B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72210"/>
              <a:ext cx="3047996" cy="228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Content Placeholder 3" descr="People on the Globe.jpg">
            <a:extLst>
              <a:ext uri="{FF2B5EF4-FFF2-40B4-BE49-F238E27FC236}">
                <a16:creationId xmlns:a16="http://schemas.microsoft.com/office/drawing/2014/main" id="{6C7B6688-3C09-4630-A2E7-30D17161FC14}"/>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632841" name="TextBox 15">
            <a:extLst>
              <a:ext uri="{FF2B5EF4-FFF2-40B4-BE49-F238E27FC236}">
                <a16:creationId xmlns:a16="http://schemas.microsoft.com/office/drawing/2014/main" id="{A4D20A6E-7A5C-4585-9068-3BBB1A7097C8}"/>
              </a:ext>
            </a:extLst>
          </p:cNvPr>
          <p:cNvSpPr txBox="1">
            <a:spLocks noChangeArrowheads="1"/>
          </p:cNvSpPr>
          <p:nvPr/>
        </p:nvSpPr>
        <p:spPr bwMode="auto">
          <a:xfrm>
            <a:off x="76200" y="5943600"/>
            <a:ext cx="1143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SzTx/>
              <a:buFontTx/>
              <a:buNone/>
            </a:pPr>
            <a:r>
              <a:rPr lang="zh-SG" altLang="en-US" sz="1600" b="1">
                <a:solidFill>
                  <a:srgbClr val="FFFFFF"/>
                </a:solidFill>
                <a:latin typeface="Calibri" panose="020F0502020204030204" pitchFamily="34" charset="0"/>
                <a:ea typeface="SimSun" panose="02010600030101010101" pitchFamily="2" charset="-122"/>
              </a:rPr>
              <a:t>多</a:t>
            </a:r>
            <a:r>
              <a:rPr lang="zh-SG" altLang="en-US" sz="1600" b="1">
                <a:solidFill>
                  <a:srgbClr val="FFFFFF"/>
                </a:solidFill>
                <a:latin typeface="SimSun" panose="02010600030101010101" pitchFamily="2" charset="-122"/>
                <a:ea typeface="SimSun" panose="02010600030101010101" pitchFamily="2" charset="-122"/>
              </a:rPr>
              <a:t>员</a:t>
            </a:r>
            <a:r>
              <a:rPr lang="zh-CN" altLang="en-US" sz="1600" b="1">
                <a:solidFill>
                  <a:srgbClr val="FFFFFF"/>
                </a:solidFill>
                <a:latin typeface="SimSun" panose="02010600030101010101" pitchFamily="2" charset="-122"/>
                <a:ea typeface="SimSun" panose="02010600030101010101" pitchFamily="2" charset="-122"/>
              </a:rPr>
              <a:t>一</a:t>
            </a:r>
            <a:r>
              <a:rPr lang="zh-SG" altLang="en-US" sz="1600" b="1">
                <a:solidFill>
                  <a:srgbClr val="FFFFFF"/>
                </a:solidFill>
                <a:latin typeface="Calibri" panose="020F0502020204030204" pitchFamily="34" charset="0"/>
                <a:ea typeface="SimSun" panose="02010600030101010101" pitchFamily="2" charset="-122"/>
              </a:rPr>
              <a:t>体</a:t>
            </a:r>
            <a:endParaRPr lang="en-US" altLang="ja-JP" sz="1600" b="1">
              <a:solidFill>
                <a:srgbClr val="FFFFFF"/>
              </a:solidFill>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600">
              <a:latin typeface="Calibri" panose="020F0502020204030204" pitchFamily="34" charset="0"/>
              <a:ea typeface="SimSun" panose="02010600030101010101" pitchFamily="2" charset="-122"/>
            </a:endParaRPr>
          </a:p>
        </p:txBody>
      </p:sp>
      <p:sp>
        <p:nvSpPr>
          <p:cNvPr id="632842" name="TextBox 16">
            <a:extLst>
              <a:ext uri="{FF2B5EF4-FFF2-40B4-BE49-F238E27FC236}">
                <a16:creationId xmlns:a16="http://schemas.microsoft.com/office/drawing/2014/main" id="{D3C1219C-92F5-480D-8A98-8902304B7C5A}"/>
              </a:ext>
            </a:extLst>
          </p:cNvPr>
          <p:cNvSpPr txBox="1">
            <a:spLocks noChangeArrowheads="1"/>
          </p:cNvSpPr>
          <p:nvPr/>
        </p:nvSpPr>
        <p:spPr bwMode="auto">
          <a:xfrm>
            <a:off x="0" y="1447800"/>
            <a:ext cx="1828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SzTx/>
              <a:buFontTx/>
              <a:buNone/>
            </a:pPr>
            <a:r>
              <a:rPr lang="zh-SG" altLang="en-US" sz="1800">
                <a:latin typeface="Calibri" panose="020F0502020204030204" pitchFamily="34" charset="0"/>
                <a:ea typeface="SimSun" panose="02010600030101010101" pitchFamily="2" charset="-122"/>
              </a:rPr>
              <a:t>交叉路国际教会</a:t>
            </a:r>
            <a:endParaRPr lang="en-US" altLang="en-US" sz="1800">
              <a:latin typeface="Calibri" panose="020F0502020204030204" pitchFamily="34" charset="0"/>
              <a:ea typeface="SimSun" panose="02010600030101010101" pitchFamily="2" charset="-122"/>
            </a:endParaRPr>
          </a:p>
        </p:txBody>
      </p:sp>
      <p:sp>
        <p:nvSpPr>
          <p:cNvPr id="18" name="Right Arrow 17">
            <a:extLst>
              <a:ext uri="{FF2B5EF4-FFF2-40B4-BE49-F238E27FC236}">
                <a16:creationId xmlns:a16="http://schemas.microsoft.com/office/drawing/2014/main" id="{0F6BAB41-A2F4-41B6-95E8-6A6EC5619F71}"/>
              </a:ext>
            </a:extLst>
          </p:cNvPr>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SzTx/>
              <a:buFontTx/>
              <a:buNone/>
            </a:pPr>
            <a:endParaRPr lang="en-US" altLang="en-US" sz="1800">
              <a:solidFill>
                <a:srgbClr val="800000"/>
              </a:solidFill>
              <a:latin typeface="Arial" panose="020B0604020202020204" pitchFamily="34" charset="0"/>
            </a:endParaRPr>
          </a:p>
        </p:txBody>
      </p:sp>
      <p:sp>
        <p:nvSpPr>
          <p:cNvPr id="19" name="Right Arrow 18">
            <a:extLst>
              <a:ext uri="{FF2B5EF4-FFF2-40B4-BE49-F238E27FC236}">
                <a16:creationId xmlns:a16="http://schemas.microsoft.com/office/drawing/2014/main" id="{4071C3F2-DF39-42BC-BF40-EF7FEE6B82A4}"/>
              </a:ext>
            </a:extLst>
          </p:cNvPr>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SzTx/>
              <a:buFontTx/>
              <a:buNone/>
            </a:pPr>
            <a:endParaRPr lang="en-US" altLang="en-US" sz="1800">
              <a:solidFill>
                <a:srgbClr val="800000"/>
              </a:solidFill>
              <a:latin typeface="Arial" panose="020B0604020202020204" pitchFamily="34" charset="0"/>
            </a:endParaRPr>
          </a:p>
        </p:txBody>
      </p:sp>
      <p:sp>
        <p:nvSpPr>
          <p:cNvPr id="20" name="Right Arrow 19">
            <a:extLst>
              <a:ext uri="{FF2B5EF4-FFF2-40B4-BE49-F238E27FC236}">
                <a16:creationId xmlns:a16="http://schemas.microsoft.com/office/drawing/2014/main" id="{C1415022-71F4-474A-B6E5-8CB12B5CEA12}"/>
              </a:ext>
            </a:extLst>
          </p:cNvPr>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SzTx/>
              <a:buFontTx/>
              <a:buNone/>
            </a:pPr>
            <a:endParaRPr lang="en-US" altLang="en-US" sz="1800">
              <a:solidFill>
                <a:srgbClr val="8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animBg="1"/>
      <p:bldP spid="2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3">
            <a:extLst>
              <a:ext uri="{FF2B5EF4-FFF2-40B4-BE49-F238E27FC236}">
                <a16:creationId xmlns:a16="http://schemas.microsoft.com/office/drawing/2014/main" id="{EF8B58D5-579B-4181-AB71-0D9522C168F9}"/>
              </a:ext>
            </a:extLst>
          </p:cNvPr>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r>
              <a:rPr lang="en-US" altLang="en-US" sz="1200">
                <a:ea typeface="Osaka"/>
                <a:cs typeface="Osaka"/>
              </a:rPr>
              <a:t>Judgment for Exploitation</a:t>
            </a:r>
            <a:r>
              <a:rPr lang="en-US" altLang="en-US" sz="1400">
                <a:ea typeface="Osaka"/>
                <a:cs typeface="Osaka"/>
              </a:rPr>
              <a:t> </a:t>
            </a:r>
            <a:endParaRPr lang="en-US" altLang="en-US" sz="2400">
              <a:ea typeface="Osaka"/>
              <a:cs typeface="Osaka"/>
            </a:endParaRPr>
          </a:p>
        </p:txBody>
      </p:sp>
      <p:sp>
        <p:nvSpPr>
          <p:cNvPr id="633859" name="Rectangle 4">
            <a:extLst>
              <a:ext uri="{FF2B5EF4-FFF2-40B4-BE49-F238E27FC236}">
                <a16:creationId xmlns:a16="http://schemas.microsoft.com/office/drawing/2014/main" id="{104D8367-D5EC-45F2-9695-A42F8A3D86C4}"/>
              </a:ext>
            </a:extLst>
          </p:cNvPr>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r>
              <a:rPr lang="en-US" altLang="en-US" sz="1200">
                <a:ea typeface="Osaka"/>
                <a:cs typeface="Osaka"/>
              </a:rPr>
              <a:t>Judgment for Exploitation</a:t>
            </a:r>
            <a:r>
              <a:rPr lang="en-US" altLang="en-US" sz="1400">
                <a:ea typeface="Osaka"/>
                <a:cs typeface="Osaka"/>
              </a:rPr>
              <a:t> </a:t>
            </a:r>
            <a:endParaRPr lang="en-US" altLang="en-US" sz="2400">
              <a:ea typeface="Osaka"/>
              <a:cs typeface="Osaka"/>
            </a:endParaRPr>
          </a:p>
        </p:txBody>
      </p:sp>
      <p:pic>
        <p:nvPicPr>
          <p:cNvPr id="633860" name="Picture 6" descr="candle">
            <a:extLst>
              <a:ext uri="{FF2B5EF4-FFF2-40B4-BE49-F238E27FC236}">
                <a16:creationId xmlns:a16="http://schemas.microsoft.com/office/drawing/2014/main" id="{A43442E8-A099-4A32-A498-5BFC079A67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4457700"/>
            <a:ext cx="51911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3861" name="Rectangle 9">
            <a:extLst>
              <a:ext uri="{FF2B5EF4-FFF2-40B4-BE49-F238E27FC236}">
                <a16:creationId xmlns:a16="http://schemas.microsoft.com/office/drawing/2014/main" id="{EA4E61B5-EB37-41A1-BA48-9B8EABCAF7E7}"/>
              </a:ext>
            </a:extLst>
          </p:cNvPr>
          <p:cNvSpPr txBox="1">
            <a:spLocks noGrp="1"/>
          </p:cNvSpPr>
          <p:nvPr>
            <p:ph type="title" idx="4294967295"/>
          </p:nvPr>
        </p:nvSpPr>
        <p:spPr>
          <a:xfrm>
            <a:off x="609600" y="5791200"/>
            <a:ext cx="8001000" cy="914400"/>
          </a:xfrm>
        </p:spPr>
        <p:txBody>
          <a:bodyPr/>
          <a:lstStyle/>
          <a:p>
            <a:pPr eaLnBrk="1" hangingPunct="1"/>
            <a:r>
              <a:rPr lang="zh-CN" altLang="en-US" sz="4800">
                <a:solidFill>
                  <a:srgbClr val="FFFFFF"/>
                </a:solidFill>
                <a:latin typeface="KaiTi" panose="02010609060101010101" pitchFamily="49" charset="-122"/>
                <a:ea typeface="KaiTi" panose="02010609060101010101" pitchFamily="49" charset="-122"/>
              </a:rPr>
              <a:t>蜡烛</a:t>
            </a:r>
            <a:endParaRPr altLang="en-US" sz="4800">
              <a:latin typeface="KaiTi" panose="02010609060101010101" pitchFamily="49" charset="-122"/>
              <a:ea typeface="KaiTi" panose="02010609060101010101" pitchFamily="49" charset="-122"/>
            </a:endParaRPr>
          </a:p>
        </p:txBody>
      </p:sp>
    </p:spTree>
  </p:cSld>
  <p:clrMapOvr>
    <a:masterClrMapping/>
  </p:clrMapOvr>
  <p:transition>
    <p:fade thruBlk="1"/>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a:extLst>
              <a:ext uri="{FF2B5EF4-FFF2-40B4-BE49-F238E27FC236}">
                <a16:creationId xmlns:a16="http://schemas.microsoft.com/office/drawing/2014/main" id="{DCA7B5E5-85A5-4F45-B723-74FC3E31A23A}"/>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422915" name="Title 2">
            <a:extLst>
              <a:ext uri="{FF2B5EF4-FFF2-40B4-BE49-F238E27FC236}">
                <a16:creationId xmlns:a16="http://schemas.microsoft.com/office/drawing/2014/main" id="{DC362435-C782-4B0A-BCA9-672DEF756FA6}"/>
              </a:ext>
            </a:extLst>
          </p:cNvPr>
          <p:cNvSpPr txBox="1">
            <a:spLocks noGrp="1"/>
          </p:cNvSpPr>
          <p:nvPr>
            <p:ph type="title" idx="4294967295"/>
          </p:nvPr>
        </p:nvSpPr>
        <p:spPr>
          <a:xfrm>
            <a:off x="0" y="0"/>
            <a:ext cx="7467600" cy="1905000"/>
          </a:xfrm>
        </p:spPr>
        <p:txBody>
          <a:bodyPr/>
          <a:lstStyle/>
          <a:p>
            <a:pPr eaLnBrk="1">
              <a:defRPr/>
            </a:pPr>
            <a:r>
              <a:rPr lang="zh-CN" altLang="en-US" sz="5400">
                <a:solidFill>
                  <a:srgbClr val="FFFFFF"/>
                </a:solidFill>
                <a:latin typeface="KaiTi" pitchFamily="49" charset="-122"/>
                <a:ea typeface="KaiTi" pitchFamily="49" charset="-122"/>
              </a:rPr>
              <a:t>最佳的福音传教士</a:t>
            </a:r>
            <a:r>
              <a:rPr altLang="zh-CN" sz="5400">
                <a:solidFill>
                  <a:srgbClr val="FFFFFF"/>
                </a:solidFill>
                <a:latin typeface="KaiTi" pitchFamily="49" charset="-122"/>
                <a:ea typeface="KaiTi" pitchFamily="49" charset="-122"/>
              </a:rPr>
              <a:t>...</a:t>
            </a:r>
            <a:endParaRPr altLang="en-US" sz="5400">
              <a:solidFill>
                <a:srgbClr val="FFFFFF"/>
              </a:solidFill>
              <a:latin typeface="KaiTi" pitchFamily="49" charset="-122"/>
              <a:ea typeface="KaiTi" pitchFamily="49"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a:extLst>
              <a:ext uri="{FF2B5EF4-FFF2-40B4-BE49-F238E27FC236}">
                <a16:creationId xmlns:a16="http://schemas.microsoft.com/office/drawing/2014/main" id="{7D530EA7-EEEE-4236-BE3F-1DDBDA76E485}"/>
              </a:ext>
            </a:extLst>
          </p:cNvPr>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20000"/>
              </a:spcBef>
              <a:buSzPct val="80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SzTx/>
              <a:buFontTx/>
              <a:buNone/>
            </a:pPr>
            <a:endParaRPr lang="en-US" altLang="en-US" sz="2400">
              <a:solidFill>
                <a:srgbClr val="FFFFFF"/>
              </a:solidFill>
              <a:latin typeface="Times New Roman" panose="02020603050405020304" pitchFamily="18" charset="0"/>
            </a:endParaRPr>
          </a:p>
        </p:txBody>
      </p:sp>
      <p:sp>
        <p:nvSpPr>
          <p:cNvPr id="123907" name="Rectangle 3">
            <a:extLst>
              <a:ext uri="{FF2B5EF4-FFF2-40B4-BE49-F238E27FC236}">
                <a16:creationId xmlns:a16="http://schemas.microsoft.com/office/drawing/2014/main" id="{83ADD881-5ABC-46DA-B1AA-F28B48BDB364}"/>
              </a:ext>
            </a:extLst>
          </p:cNvPr>
          <p:cNvSpPr>
            <a:spLocks noGrp="1" noChangeArrowheads="1"/>
          </p:cNvSpPr>
          <p:nvPr>
            <p:ph type="title" idx="4294967295"/>
          </p:nvPr>
        </p:nvSpPr>
        <p:spPr>
          <a:xfrm>
            <a:off x="179388" y="2971800"/>
            <a:ext cx="8763000" cy="3886200"/>
          </a:xfrm>
        </p:spPr>
        <p:txBody>
          <a:bodyPr/>
          <a:lstStyle/>
          <a:p>
            <a:pPr algn="ctr" eaLnBrk="1" hangingPunct="1">
              <a:defRPr/>
            </a:pPr>
            <a:r>
              <a:rPr lang="mr-IN" altLang="ja-JP" sz="8000" dirty="0">
                <a:solidFill>
                  <a:srgbClr val="FFFFFF"/>
                </a:solidFill>
                <a:latin typeface="Arial" pitchFamily="34" charset="0"/>
                <a:ea typeface="ＭＳ Ｐゴシック" pitchFamily="34" charset="-128"/>
                <a:cs typeface="Arial" pitchFamily="34" charset="0"/>
              </a:rPr>
              <a:t>“</a:t>
            </a:r>
            <a:r>
              <a:rPr lang="zh-CN" altLang="en-US" sz="8000" dirty="0">
                <a:solidFill>
                  <a:srgbClr val="FFFFFF"/>
                </a:solidFill>
                <a:latin typeface="Arial" pitchFamily="34" charset="0"/>
                <a:ea typeface="ＭＳ Ｐゴシック" pitchFamily="34" charset="-128"/>
                <a:cs typeface="Arial" pitchFamily="34" charset="0"/>
              </a:rPr>
              <a:t>去！哟！哇！”</a:t>
            </a:r>
            <a:br>
              <a:rPr lang="zh-CN" altLang="en-US" sz="8000" dirty="0">
                <a:latin typeface="Calibri" pitchFamily="34" charset="0"/>
                <a:ea typeface="ＭＳ Ｐゴシック" pitchFamily="34" charset="-128"/>
              </a:rPr>
            </a:br>
            <a:br>
              <a:rPr lang="en-US" altLang="en-US" sz="8000" dirty="0">
                <a:solidFill>
                  <a:srgbClr val="FFFFFF"/>
                </a:solidFill>
                <a:latin typeface="Arial" pitchFamily="34" charset="0"/>
                <a:ea typeface="ＭＳ Ｐゴシック" pitchFamily="34" charset="-128"/>
                <a:cs typeface="Arial" pitchFamily="34" charset="0"/>
              </a:rPr>
            </a:br>
            <a:r>
              <a:rPr lang="ko-KR" altLang="en-US" sz="8000" dirty="0">
                <a:solidFill>
                  <a:srgbClr val="FFFFFF"/>
                </a:solidFill>
                <a:latin typeface="Arial" pitchFamily="34" charset="0"/>
                <a:ea typeface="ＭＳ Ｐゴシック" pitchFamily="34" charset="-128"/>
                <a:cs typeface="Arial" pitchFamily="34" charset="0"/>
              </a:rPr>
              <a:t>约拿书</a:t>
            </a:r>
            <a:r>
              <a:rPr lang="en-US" altLang="en-US" sz="8000" dirty="0">
                <a:solidFill>
                  <a:srgbClr val="FFFFFF"/>
                </a:solidFill>
                <a:latin typeface="Arial" pitchFamily="34" charset="0"/>
                <a:ea typeface="ＭＳ Ｐゴシック" pitchFamily="34" charset="-128"/>
                <a:cs typeface="Arial" pitchFamily="34" charset="0"/>
              </a:rPr>
              <a:t> 3</a:t>
            </a:r>
            <a:endParaRPr lang="en-US" altLang="en-US" sz="8000" dirty="0">
              <a:latin typeface="Arial" pitchFamily="34" charset="0"/>
              <a:ea typeface="ＭＳ Ｐゴシック" pitchFamily="34" charset="-128"/>
              <a:cs typeface="Arial" pitchFamily="34" charset="0"/>
            </a:endParaRPr>
          </a:p>
        </p:txBody>
      </p:sp>
      <p:sp>
        <p:nvSpPr>
          <p:cNvPr id="5" name="Rectangle 3">
            <a:extLst>
              <a:ext uri="{FF2B5EF4-FFF2-40B4-BE49-F238E27FC236}">
                <a16:creationId xmlns:a16="http://schemas.microsoft.com/office/drawing/2014/main" id="{CCAC5261-7FEC-435A-9E5A-85B68FA1FCBD}"/>
              </a:ext>
            </a:extLst>
          </p:cNvPr>
          <p:cNvSpPr txBox="1">
            <a:spLocks noChangeArrowheads="1"/>
          </p:cNvSpPr>
          <p:nvPr/>
        </p:nvSpPr>
        <p:spPr bwMode="auto">
          <a:xfrm>
            <a:off x="0" y="0"/>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zh-CN" altLang="en-US" sz="4800" b="1" i="1" kern="0" dirty="0">
                <a:solidFill>
                  <a:srgbClr val="FFFFFF"/>
                </a:solidFill>
                <a:effectLst>
                  <a:glow rad="355600">
                    <a:srgbClr val="000000"/>
                  </a:glow>
                </a:effectLst>
                <a:latin typeface="Arial"/>
                <a:ea typeface="Osaka" charset="0"/>
                <a:cs typeface="Arial"/>
              </a:rPr>
              <a:t>分享上帝的信息，因为人们都有</a:t>
            </a:r>
            <a:r>
              <a:rPr lang="zh-CN" altLang="en-US" sz="4800" b="1" i="1" kern="0" dirty="0">
                <a:solidFill>
                  <a:srgbClr val="FFFF00"/>
                </a:solidFill>
                <a:effectLst>
                  <a:glow rad="355600">
                    <a:srgbClr val="000000"/>
                  </a:glow>
                </a:effectLst>
                <a:latin typeface="Arial"/>
                <a:ea typeface="Osaka" charset="0"/>
                <a:cs typeface="Arial"/>
              </a:rPr>
              <a:t>回应</a:t>
            </a:r>
            <a:r>
              <a:rPr lang="zh-CN" altLang="en-US" sz="4800" b="1" i="1" kern="0" dirty="0">
                <a:solidFill>
                  <a:srgbClr val="FFFFFF"/>
                </a:solidFill>
                <a:effectLst>
                  <a:glow rad="355600">
                    <a:srgbClr val="000000"/>
                  </a:glow>
                </a:effectLst>
                <a:latin typeface="Arial"/>
                <a:ea typeface="Osaka" charset="0"/>
                <a:cs typeface="Arial"/>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FAEB625-1C0B-411C-B81C-95195CC136F9}"/>
              </a:ext>
            </a:extLst>
          </p:cNvPr>
          <p:cNvSpPr txBox="1">
            <a:spLocks noGrp="1"/>
          </p:cNvSpPr>
          <p:nvPr>
            <p:ph type="title" idx="4294967295"/>
          </p:nvPr>
        </p:nvSpPr>
        <p:spPr>
          <a:xfrm>
            <a:off x="609600" y="533400"/>
            <a:ext cx="7772400" cy="990600"/>
          </a:xfrm>
          <a:solidFill>
            <a:schemeClr val="tx1">
              <a:lumMod val="85000"/>
              <a:lumOff val="15000"/>
            </a:schemeClr>
          </a:solidFill>
        </p:spPr>
        <p:txBody>
          <a:bodyPr/>
          <a:lstStyle/>
          <a:p>
            <a:pPr eaLnBrk="1" hangingPunct="1">
              <a:defRPr/>
            </a:pPr>
            <a:r>
              <a:rPr lang="zh-CN" altLang="en-US">
                <a:latin typeface="SimSun" pitchFamily="2" charset="-122"/>
                <a:ea typeface="SimSun" pitchFamily="2" charset="-122"/>
              </a:rPr>
              <a:t>约拿书第</a:t>
            </a:r>
            <a:r>
              <a:rPr altLang="ja-JP">
                <a:latin typeface="Arial" pitchFamily="34" charset="0"/>
                <a:ea typeface="ＭＳ Ｐゴシック" pitchFamily="34" charset="-128"/>
              </a:rPr>
              <a:t>3</a:t>
            </a:r>
            <a:r>
              <a:rPr lang="zh-CN" altLang="en-US">
                <a:latin typeface="Arial" pitchFamily="34" charset="0"/>
                <a:ea typeface="ＭＳ Ｐゴシック" pitchFamily="34" charset="-128"/>
              </a:rPr>
              <a:t>章</a:t>
            </a:r>
            <a:r>
              <a:rPr altLang="ja-JP">
                <a:latin typeface="Arial" pitchFamily="34" charset="0"/>
                <a:ea typeface="ＭＳ Ｐゴシック" pitchFamily="34" charset="-128"/>
              </a:rPr>
              <a:t>: </a:t>
            </a:r>
            <a:r>
              <a:rPr lang="zh-CN" altLang="en-US">
                <a:latin typeface="SimSun" pitchFamily="2" charset="-122"/>
                <a:ea typeface="SimSun" pitchFamily="2" charset="-122"/>
              </a:rPr>
              <a:t>去</a:t>
            </a:r>
            <a:r>
              <a:rPr altLang="ja-JP">
                <a:latin typeface="Arial" pitchFamily="34" charset="0"/>
                <a:ea typeface="ＭＳ Ｐゴシック" pitchFamily="34" charset="-128"/>
              </a:rPr>
              <a:t>! </a:t>
            </a:r>
            <a:endParaRPr altLang="en-US">
              <a:latin typeface="Arial" pitchFamily="34" charset="0"/>
              <a:ea typeface="ＭＳ Ｐゴシック" pitchFamily="34" charset="-128"/>
            </a:endParaRPr>
          </a:p>
        </p:txBody>
      </p:sp>
      <p:sp>
        <p:nvSpPr>
          <p:cNvPr id="423939" name="Rectangle 3">
            <a:extLst>
              <a:ext uri="{FF2B5EF4-FFF2-40B4-BE49-F238E27FC236}">
                <a16:creationId xmlns:a16="http://schemas.microsoft.com/office/drawing/2014/main" id="{6EE0200C-9427-4C68-BDF4-46C9934B9732}"/>
              </a:ext>
            </a:extLst>
          </p:cNvPr>
          <p:cNvSpPr txBox="1">
            <a:spLocks noGrp="1"/>
          </p:cNvSpPr>
          <p:nvPr>
            <p:ph type="body" idx="4294967295"/>
          </p:nvPr>
        </p:nvSpPr>
        <p:spPr>
          <a:xfrm>
            <a:off x="533400" y="1828800"/>
            <a:ext cx="8153400" cy="4343400"/>
          </a:xfrm>
        </p:spPr>
        <p:txBody>
          <a:bodyPr/>
          <a:lstStyle/>
          <a:p>
            <a:pPr marL="812800" indent="-812800" eaLnBrk="1" hangingPunct="1">
              <a:spcBef>
                <a:spcPts val="900"/>
              </a:spcBef>
              <a:buFont typeface="Arial" pitchFamily="34" charset="0"/>
              <a:buAutoNum type="romanUcPeriod"/>
              <a:defRPr/>
            </a:pPr>
            <a:r>
              <a:rPr lang="zh-CN" altLang="en-US" u="sng">
                <a:latin typeface="Arial" pitchFamily="34" charset="0"/>
                <a:ea typeface="SimSun" pitchFamily="2" charset="-122"/>
              </a:rPr>
              <a:t>去</a:t>
            </a:r>
            <a:r>
              <a:rPr altLang="ja-JP" u="sng">
                <a:latin typeface="Arial" pitchFamily="34" charset="0"/>
                <a:ea typeface="ＭＳ Ｐゴシック" pitchFamily="34" charset="-128"/>
              </a:rPr>
              <a:t>!</a:t>
            </a:r>
            <a:r>
              <a:rPr lang="zh-CN" altLang="en-US" sz="3600">
                <a:latin typeface="Arial" pitchFamily="34" charset="0"/>
                <a:ea typeface="SimSun" pitchFamily="2" charset="-122"/>
              </a:rPr>
              <a:t>神是怜悯的神。他给不忠心的先知第二次机会 </a:t>
            </a:r>
            <a:r>
              <a:rPr altLang="zh-CN" sz="2400">
                <a:latin typeface="Arial" pitchFamily="34" charset="0"/>
                <a:ea typeface="SimSun" pitchFamily="2" charset="-122"/>
              </a:rPr>
              <a:t>(1-2)</a:t>
            </a:r>
            <a:endParaRPr altLang="ja-JP" sz="2400">
              <a:latin typeface="Arial" pitchFamily="34" charset="0"/>
              <a:ea typeface="ＭＳ Ｐゴシック" pitchFamily="34" charset="-128"/>
            </a:endParaRPr>
          </a:p>
          <a:p>
            <a:pPr marL="812800" indent="-812800" eaLnBrk="1" hangingPunct="1">
              <a:buFont typeface="Arial" pitchFamily="34" charset="0"/>
              <a:buAutoNum type="romanUcPeriod"/>
              <a:defRPr/>
            </a:pPr>
            <a:r>
              <a:rPr lang="zh-CN" altLang="en-US">
                <a:latin typeface="Arial" pitchFamily="34" charset="0"/>
                <a:ea typeface="SimSun" pitchFamily="2" charset="-122"/>
              </a:rPr>
              <a:t>神的子民应该把上帝的信息传给还</a:t>
            </a:r>
            <a:r>
              <a:rPr lang="zh-CN" altLang="en-US">
                <a:solidFill>
                  <a:srgbClr val="FFFF00"/>
                </a:solidFill>
                <a:latin typeface="Arial" pitchFamily="34" charset="0"/>
                <a:ea typeface="SimSun" pitchFamily="2" charset="-122"/>
              </a:rPr>
              <a:t>没听见</a:t>
            </a:r>
            <a:r>
              <a:rPr lang="zh-CN" altLang="en-US">
                <a:latin typeface="Arial" pitchFamily="34" charset="0"/>
                <a:ea typeface="SimSun" pitchFamily="2" charset="-122"/>
              </a:rPr>
              <a:t>的人 </a:t>
            </a:r>
            <a:r>
              <a:rPr altLang="zh-CN" sz="2400">
                <a:latin typeface="Arial" pitchFamily="34" charset="0"/>
                <a:ea typeface="SimSun" pitchFamily="2" charset="-122"/>
              </a:rPr>
              <a:t>(3-4)</a:t>
            </a:r>
            <a:endParaRPr altLang="ja-JP">
              <a:latin typeface="Arial" pitchFamily="34" charset="0"/>
              <a:ea typeface="ＭＳ Ｐゴシック" pitchFamily="34" charset="-128"/>
            </a:endParaRPr>
          </a:p>
          <a:p>
            <a:pPr marL="812800" indent="-812800" eaLnBrk="1" hangingPunct="1">
              <a:buFont typeface="Arial" pitchFamily="34" charset="0"/>
              <a:buAutoNum type="romanUcPeriod"/>
              <a:defRPr/>
            </a:pPr>
            <a:r>
              <a:rPr lang="zh-CN" altLang="en-US">
                <a:latin typeface="Arial" pitchFamily="34" charset="0"/>
                <a:ea typeface="SimSun" pitchFamily="2" charset="-122"/>
              </a:rPr>
              <a:t>热诚分享上帝会常带来意想不到的</a:t>
            </a:r>
            <a:r>
              <a:rPr lang="zh-CN" altLang="en-US">
                <a:solidFill>
                  <a:srgbClr val="FFFF00"/>
                </a:solidFill>
                <a:latin typeface="Arial" pitchFamily="34" charset="0"/>
                <a:ea typeface="SimSun" pitchFamily="2" charset="-122"/>
              </a:rPr>
              <a:t>好的</a:t>
            </a:r>
            <a:r>
              <a:rPr lang="zh-CN" altLang="en-US">
                <a:latin typeface="Arial" pitchFamily="34" charset="0"/>
                <a:ea typeface="SimSun" pitchFamily="2" charset="-122"/>
              </a:rPr>
              <a:t>结果 </a:t>
            </a:r>
            <a:r>
              <a:rPr altLang="zh-CN" sz="2400">
                <a:latin typeface="Arial" pitchFamily="34" charset="0"/>
                <a:ea typeface="SimSun" pitchFamily="2" charset="-122"/>
              </a:rPr>
              <a:t>(5-10)</a:t>
            </a:r>
            <a:endParaRPr altLang="en-US">
              <a:solidFill>
                <a:srgbClr val="FFFF00"/>
              </a:solidFill>
              <a:latin typeface="Arial" pitchFamily="34" charset="0"/>
              <a:ea typeface="ＭＳ Ｐゴシック" pitchFamily="34" charset="-128"/>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9" descr="074JON">
            <a:extLst>
              <a:ext uri="{FF2B5EF4-FFF2-40B4-BE49-F238E27FC236}">
                <a16:creationId xmlns:a16="http://schemas.microsoft.com/office/drawing/2014/main" id="{EC9DA338-37EB-4111-A8F7-6F3EA4861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819400"/>
            <a:ext cx="325278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DCB618B1-FE5C-41D0-BAE1-A3E098E011A3}"/>
              </a:ext>
            </a:extLst>
          </p:cNvPr>
          <p:cNvSpPr>
            <a:spLocks noGrp="1"/>
          </p:cNvSpPr>
          <p:nvPr>
            <p:ph type="title" idx="4294967295"/>
          </p:nvPr>
        </p:nvSpPr>
        <p:spPr>
          <a:xfrm>
            <a:off x="5715000" y="5562600"/>
            <a:ext cx="2819400" cy="838200"/>
          </a:xfrm>
        </p:spPr>
        <p:txBody>
          <a:bodyPr/>
          <a:lstStyle/>
          <a:p>
            <a:pPr>
              <a:defRPr/>
            </a:pPr>
            <a:r>
              <a:rPr lang="zh-SG" sz="4800">
                <a:latin typeface="KaiTi" charset="0"/>
                <a:ea typeface="KaiTi" charset="0"/>
                <a:cs typeface="KaiTi" charset="0"/>
              </a:rPr>
              <a:t>历史性</a:t>
            </a:r>
            <a:endParaRPr lang="en-US" sz="4800">
              <a:latin typeface="KaiTi" charset="0"/>
              <a:ea typeface="KaiTi" charset="0"/>
              <a:cs typeface="KaiTi" charset="0"/>
            </a:endParaRPr>
          </a:p>
        </p:txBody>
      </p:sp>
    </p:spTree>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63E38086-48D8-4946-A5CD-651400800DF8}"/>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pic>
        <p:nvPicPr>
          <p:cNvPr id="3" name="Picture 3" descr="cow.jpg">
            <a:extLst>
              <a:ext uri="{FF2B5EF4-FFF2-40B4-BE49-F238E27FC236}">
                <a16:creationId xmlns:a16="http://schemas.microsoft.com/office/drawing/2014/main" id="{4C69210A-ABD9-42AC-BD3B-6910D1849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403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7956" name="Group 8">
            <a:extLst>
              <a:ext uri="{FF2B5EF4-FFF2-40B4-BE49-F238E27FC236}">
                <a16:creationId xmlns:a16="http://schemas.microsoft.com/office/drawing/2014/main" id="{49B6DB7E-9321-4F78-BC61-10DD9F169855}"/>
              </a:ext>
            </a:extLst>
          </p:cNvPr>
          <p:cNvGrpSpPr>
            <a:grpSpLocks/>
          </p:cNvGrpSpPr>
          <p:nvPr/>
        </p:nvGrpSpPr>
        <p:grpSpPr bwMode="auto">
          <a:xfrm>
            <a:off x="5181600" y="3048000"/>
            <a:ext cx="3733800" cy="3733800"/>
            <a:chOff x="5181603" y="3047996"/>
            <a:chExt cx="3733796" cy="3733796"/>
          </a:xfrm>
        </p:grpSpPr>
        <p:sp>
          <p:nvSpPr>
            <p:cNvPr id="637961" name="Picture 6" descr="sackcloth.jpg">
              <a:extLst>
                <a:ext uri="{FF2B5EF4-FFF2-40B4-BE49-F238E27FC236}">
                  <a16:creationId xmlns:a16="http://schemas.microsoft.com/office/drawing/2014/main" id="{A5E78BFE-8A8F-4094-8D3A-501E63744B2E}"/>
                </a:ext>
              </a:extLst>
            </p:cNvPr>
            <p:cNvSpPr>
              <a:spLocks noChangeAspect="1"/>
            </p:cNvSpPr>
            <p:nvPr/>
          </p:nvSpPr>
          <p:spPr bwMode="auto">
            <a:xfrm>
              <a:off x="5181603" y="3047996"/>
              <a:ext cx="3733796" cy="373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pic>
          <p:nvPicPr>
            <p:cNvPr id="637962" name="Picture 7" descr="sackclth.jpg">
              <a:extLst>
                <a:ext uri="{FF2B5EF4-FFF2-40B4-BE49-F238E27FC236}">
                  <a16:creationId xmlns:a16="http://schemas.microsoft.com/office/drawing/2014/main" id="{13B1E7C1-BB37-4931-BF06-1B2ABAEC9B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733796"/>
              <a:ext cx="2135188" cy="25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loud Callout 4">
            <a:extLst>
              <a:ext uri="{FF2B5EF4-FFF2-40B4-BE49-F238E27FC236}">
                <a16:creationId xmlns:a16="http://schemas.microsoft.com/office/drawing/2014/main" id="{E471AF23-5B7E-413E-8BCF-63BC2FF57666}"/>
              </a:ext>
            </a:extLst>
          </p:cNvPr>
          <p:cNvSpPr/>
          <p:nvPr/>
        </p:nvSpPr>
        <p:spPr>
          <a:xfrm>
            <a:off x="3429000" y="304800"/>
            <a:ext cx="5715000" cy="3048000"/>
          </a:xfrm>
          <a:custGeom>
            <a:avLst>
              <a:gd name="f0" fmla="val -2756"/>
              <a:gd name="f1" fmla="val 16045"/>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val f7"/>
              <a:gd name="f194" fmla="val f8"/>
              <a:gd name="f195" fmla="*/ 0 f9 1"/>
              <a:gd name="f196" fmla="*/ f7 f2 1"/>
              <a:gd name="f197" fmla="*/ f179 f2 1"/>
              <a:gd name="f198" fmla="pin -2147483647 f0 2147483647"/>
              <a:gd name="f199" fmla="pin -2147483647 f1 2147483647"/>
              <a:gd name="f200" fmla="*/ f186 f2 1"/>
              <a:gd name="f201" fmla="*/ f187 f2 1"/>
              <a:gd name="f202" fmla="*/ f188 f2 1"/>
              <a:gd name="f203" fmla="*/ f189 f2 1"/>
              <a:gd name="f204" fmla="*/ f190 f2 1"/>
              <a:gd name="f205" fmla="+- f194 0 f193"/>
              <a:gd name="f206" fmla="val f198"/>
              <a:gd name="f207" fmla="val f199"/>
              <a:gd name="f208" fmla="*/ f195 1 f4"/>
              <a:gd name="f209" fmla="*/ f196 1 f4"/>
              <a:gd name="f210" fmla="*/ f197 1 f4"/>
              <a:gd name="f211" fmla="*/ f198 f191 1"/>
              <a:gd name="f212" fmla="*/ f199 f192 1"/>
              <a:gd name="f213" fmla="*/ f200 1 f4"/>
              <a:gd name="f214" fmla="*/ f201 1 f4"/>
              <a:gd name="f215" fmla="*/ f202 1 f4"/>
              <a:gd name="f216" fmla="*/ f203 1 f4"/>
              <a:gd name="f217" fmla="*/ f204 1 f4"/>
              <a:gd name="f218" fmla="*/ f205 1 21600"/>
              <a:gd name="f219" fmla="+- f206 0 10800"/>
              <a:gd name="f220" fmla="+- f207 0 10800"/>
              <a:gd name="f221" fmla="+- 0 0 f208"/>
              <a:gd name="f222" fmla="+- f209 0 f3"/>
              <a:gd name="f223" fmla="+- f210 0 f3"/>
              <a:gd name="f224" fmla="+- f213 0 f3"/>
              <a:gd name="f225" fmla="+- f214 0 f3"/>
              <a:gd name="f226" fmla="+- f215 0 f3"/>
              <a:gd name="f227" fmla="+- f216 0 f3"/>
              <a:gd name="f228" fmla="*/ f206 f191 1"/>
              <a:gd name="f229" fmla="*/ f207 f192 1"/>
              <a:gd name="f230" fmla="+- f217 0 f3"/>
              <a:gd name="f231" fmla="*/ 3000 f218 1"/>
              <a:gd name="f232" fmla="*/ 17110 f218 1"/>
              <a:gd name="f233" fmla="*/ 17330 f218 1"/>
              <a:gd name="f234" fmla="*/ 3320 f218 1"/>
              <a:gd name="f235" fmla="*/ 0 f218 1"/>
              <a:gd name="f236" fmla="*/ 10800 f218 1"/>
              <a:gd name="f237" fmla="*/ 21600 f218 1"/>
              <a:gd name="f238" fmla="+- 0 0 f220"/>
              <a:gd name="f239" fmla="+- 0 0 f219"/>
              <a:gd name="f240" fmla="*/ f221 f2 1"/>
              <a:gd name="f241" fmla="+- f223 0 f222"/>
              <a:gd name="f242" fmla="+- 0 0 f238"/>
              <a:gd name="f243" fmla="+- 0 0 f239"/>
              <a:gd name="f244" fmla="*/ f240 1 f9"/>
              <a:gd name="f245" fmla="*/ f235 1 f218"/>
              <a:gd name="f246" fmla="*/ f236 1 f218"/>
              <a:gd name="f247" fmla="*/ f237 1 f218"/>
              <a:gd name="f248" fmla="*/ f231 1 f218"/>
              <a:gd name="f249" fmla="*/ f232 1 f218"/>
              <a:gd name="f250" fmla="*/ f234 1 f218"/>
              <a:gd name="f251" fmla="*/ f233 1 f218"/>
              <a:gd name="f252" fmla="+- 0 0 f242"/>
              <a:gd name="f253" fmla="+- 0 0 f243"/>
              <a:gd name="f254" fmla="+- f244 0 f3"/>
              <a:gd name="f255" fmla="*/ f248 f191 1"/>
              <a:gd name="f256" fmla="*/ f249 f191 1"/>
              <a:gd name="f257" fmla="*/ f251 f192 1"/>
              <a:gd name="f258" fmla="*/ f250 f192 1"/>
              <a:gd name="f259" fmla="*/ f245 f191 1"/>
              <a:gd name="f260" fmla="*/ f246 f192 1"/>
              <a:gd name="f261" fmla="*/ f246 f191 1"/>
              <a:gd name="f262" fmla="*/ f247 f192 1"/>
              <a:gd name="f263" fmla="*/ f247 f191 1"/>
              <a:gd name="f264" fmla="*/ f245 f192 1"/>
              <a:gd name="f265" fmla="at2 f252 f253"/>
              <a:gd name="f266" fmla="+- f254 f3 0"/>
              <a:gd name="f267" fmla="+- f265 f3 0"/>
              <a:gd name="f268" fmla="*/ f266 f9 1"/>
              <a:gd name="f269" fmla="*/ f267 f9 1"/>
              <a:gd name="f270" fmla="*/ f268 1 f2"/>
              <a:gd name="f271" fmla="*/ f269 1 f2"/>
              <a:gd name="f272" fmla="+- 0 0 f270"/>
              <a:gd name="f273" fmla="+- 0 0 f271"/>
              <a:gd name="f274" fmla="+- 0 0 f272"/>
              <a:gd name="f275" fmla="val f273"/>
              <a:gd name="f276" fmla="*/ f274 f2 1"/>
              <a:gd name="f277" fmla="+- 0 0 f275"/>
              <a:gd name="f278" fmla="*/ f276 1 f9"/>
              <a:gd name="f279" fmla="*/ f277 f2 1"/>
              <a:gd name="f280" fmla="+- f278 0 f3"/>
              <a:gd name="f281" fmla="*/ f279 1 f9"/>
              <a:gd name="f282" fmla="cos 1 f280"/>
              <a:gd name="f283" fmla="sin 1 f280"/>
              <a:gd name="f284" fmla="+- f281 0 f3"/>
              <a:gd name="f285" fmla="+- 0 0 f282"/>
              <a:gd name="f286" fmla="+- 0 0 f283"/>
              <a:gd name="f287" fmla="+- 0 0 f285"/>
              <a:gd name="f288" fmla="+- 0 0 f286"/>
              <a:gd name="f289" fmla="+- f284 f3 0"/>
              <a:gd name="f290" fmla="val f287"/>
              <a:gd name="f291" fmla="val f288"/>
              <a:gd name="f292" fmla="*/ f289 f9 1"/>
              <a:gd name="f293" fmla="+- 0 0 f290"/>
              <a:gd name="f294" fmla="+- 0 0 f291"/>
              <a:gd name="f295" fmla="*/ f292 1 f2"/>
              <a:gd name="f296" fmla="*/ 1800 f293 1"/>
              <a:gd name="f297" fmla="*/ 1800 f294 1"/>
              <a:gd name="f298" fmla="*/ 1200 f293 1"/>
              <a:gd name="f299" fmla="*/ 1200 f294 1"/>
              <a:gd name="f300" fmla="*/ 700 f293 1"/>
              <a:gd name="f301" fmla="*/ 700 f294 1"/>
              <a:gd name="f302" fmla="+- 0 0 f295"/>
              <a:gd name="f303" fmla="*/ f296 f296 1"/>
              <a:gd name="f304" fmla="*/ f297 f297 1"/>
              <a:gd name="f305" fmla="*/ f298 f298 1"/>
              <a:gd name="f306" fmla="*/ f299 f299 1"/>
              <a:gd name="f307" fmla="*/ f300 f300 1"/>
              <a:gd name="f308" fmla="*/ f301 f301 1"/>
              <a:gd name="f309" fmla="+- 0 0 f302"/>
              <a:gd name="f310" fmla="+- f303 f304 0"/>
              <a:gd name="f311" fmla="+- f305 f306 0"/>
              <a:gd name="f312" fmla="+- f307 f308 0"/>
              <a:gd name="f313" fmla="*/ f309 f2 1"/>
              <a:gd name="f314" fmla="sqrt f310"/>
              <a:gd name="f315" fmla="sqrt f311"/>
              <a:gd name="f316" fmla="sqrt f312"/>
              <a:gd name="f317" fmla="*/ f313 1 f9"/>
              <a:gd name="f318" fmla="*/ f178 1 f314"/>
              <a:gd name="f319" fmla="*/ f181 1 f315"/>
              <a:gd name="f320" fmla="*/ f183 1 f316"/>
              <a:gd name="f321" fmla="+- f317 0 f3"/>
              <a:gd name="f322" fmla="*/ f293 f318 1"/>
              <a:gd name="f323" fmla="*/ f294 f318 1"/>
              <a:gd name="f324" fmla="*/ f293 f319 1"/>
              <a:gd name="f325" fmla="*/ f294 f319 1"/>
              <a:gd name="f326" fmla="*/ f293 f320 1"/>
              <a:gd name="f327" fmla="*/ f294 f320 1"/>
              <a:gd name="f328" fmla="sin 1 f321"/>
              <a:gd name="f329" fmla="cos 1 f321"/>
              <a:gd name="f330" fmla="+- f206 0 f326"/>
              <a:gd name="f331" fmla="+- f207 0 f327"/>
              <a:gd name="f332" fmla="+- 0 0 f328"/>
              <a:gd name="f333" fmla="+- 0 0 f329"/>
              <a:gd name="f334" fmla="+- 0 0 f332"/>
              <a:gd name="f335" fmla="+- 0 0 f333"/>
              <a:gd name="f336" fmla="val f334"/>
              <a:gd name="f337" fmla="val f335"/>
              <a:gd name="f338" fmla="+- 0 0 f336"/>
              <a:gd name="f339" fmla="+- 0 0 f337"/>
              <a:gd name="f340" fmla="*/ 10800 f338 1"/>
              <a:gd name="f341" fmla="*/ 10800 f339 1"/>
              <a:gd name="f342" fmla="+- f340 10800 0"/>
              <a:gd name="f343" fmla="+- f341 10800 0"/>
              <a:gd name="f344" fmla="*/ f340 1 12"/>
              <a:gd name="f345" fmla="*/ f341 1 12"/>
              <a:gd name="f346" fmla="+- f206 0 f342"/>
              <a:gd name="f347" fmla="+- f207 0 f343"/>
              <a:gd name="f348" fmla="*/ f346 1 3"/>
              <a:gd name="f349" fmla="*/ f347 1 3"/>
              <a:gd name="f350" fmla="*/ f346 2 1"/>
              <a:gd name="f351" fmla="*/ f347 2 1"/>
              <a:gd name="f352" fmla="*/ f350 1 3"/>
              <a:gd name="f353" fmla="*/ f351 1 3"/>
              <a:gd name="f354" fmla="+- f348 f342 0"/>
              <a:gd name="f355" fmla="+- f349 f343 0"/>
              <a:gd name="f356" fmla="+- f354 0 f344"/>
              <a:gd name="f357" fmla="+- f355 0 f345"/>
              <a:gd name="f358" fmla="+- f352 f342 0"/>
              <a:gd name="f359" fmla="+- f353 f343 0"/>
              <a:gd name="f360" fmla="+- f356 0 f322"/>
              <a:gd name="f361" fmla="+- f357 0 f323"/>
              <a:gd name="f362" fmla="+- f358 0 f324"/>
              <a:gd name="f363" fmla="+- f359 0 f325"/>
            </a:gdLst>
            <a:ahLst>
              <a:ahXY gdRefX="f0" minX="f185" maxX="f10" gdRefY="f1" minY="f185" maxY="f10">
                <a:pos x="f211" y="f212"/>
              </a:ahXY>
            </a:ahLst>
            <a:cxnLst>
              <a:cxn ang="3cd4">
                <a:pos x="hc" y="t"/>
              </a:cxn>
              <a:cxn ang="0">
                <a:pos x="r" y="vc"/>
              </a:cxn>
              <a:cxn ang="cd4">
                <a:pos x="hc" y="b"/>
              </a:cxn>
              <a:cxn ang="cd2">
                <a:pos x="l" y="vc"/>
              </a:cxn>
              <a:cxn ang="f224">
                <a:pos x="f259" y="f260"/>
              </a:cxn>
              <a:cxn ang="f225">
                <a:pos x="f261" y="f262"/>
              </a:cxn>
              <a:cxn ang="f226">
                <a:pos x="f263" y="f260"/>
              </a:cxn>
              <a:cxn ang="f227">
                <a:pos x="f261" y="f264"/>
              </a:cxn>
              <a:cxn ang="f230">
                <a:pos x="f228" y="f229"/>
              </a:cxn>
            </a:cxnLst>
            <a:rect l="f255" t="f258" r="f256" b="f257"/>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60" y="f361"/>
                </a:moveTo>
                <a:arcTo wR="f180" hR="f180" stAng="f222" swAng="f241"/>
                <a:close/>
              </a:path>
              <a:path w="21600" h="21600">
                <a:moveTo>
                  <a:pt x="f362" y="f363"/>
                </a:moveTo>
                <a:arcTo wR="f182" hR="f182" stAng="f222" swAng="f241"/>
                <a:close/>
              </a:path>
              <a:path w="21600" h="21600">
                <a:moveTo>
                  <a:pt x="f330" y="f331"/>
                </a:moveTo>
                <a:arcTo wR="f184" hR="f184" stAng="f222" swAng="f241"/>
                <a:close/>
              </a:path>
            </a:pathLst>
          </a:custGeom>
          <a:solidFill>
            <a:srgbClr val="363636"/>
          </a:solidFill>
          <a:ln w="9528">
            <a:solidFill>
              <a:srgbClr val="FFFFFF"/>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8" name="Rectangle 3">
            <a:extLst>
              <a:ext uri="{FF2B5EF4-FFF2-40B4-BE49-F238E27FC236}">
                <a16:creationId xmlns:a16="http://schemas.microsoft.com/office/drawing/2014/main" id="{12459D35-15F6-4E97-9101-A952FED64A9E}"/>
              </a:ext>
            </a:extLst>
          </p:cNvPr>
          <p:cNvSpPr txBox="1">
            <a:spLocks noGrp="1"/>
          </p:cNvSpPr>
          <p:nvPr>
            <p:ph type="title" idx="4294967295"/>
          </p:nvPr>
        </p:nvSpPr>
        <p:spPr>
          <a:xfrm>
            <a:off x="3810000" y="304800"/>
            <a:ext cx="5105400" cy="2133600"/>
          </a:xfrm>
        </p:spPr>
        <p:txBody>
          <a:bodyPr/>
          <a:lstStyle/>
          <a:p>
            <a:pPr eaLnBrk="1" hangingPunct="1">
              <a:defRPr/>
            </a:pPr>
            <a:r>
              <a:rPr lang="ja-JP" altLang="en-US" sz="4800">
                <a:solidFill>
                  <a:srgbClr val="FFFFFF"/>
                </a:solidFill>
                <a:latin typeface="Arial" pitchFamily="34" charset="0"/>
                <a:ea typeface="ＭＳ Ｐゴシック" pitchFamily="34" charset="-128"/>
              </a:rPr>
              <a:t>“</a:t>
            </a:r>
            <a:r>
              <a:rPr lang="zh-CN" altLang="en-US" sz="6000">
                <a:solidFill>
                  <a:srgbClr val="FFFF00"/>
                </a:solidFill>
                <a:latin typeface="Arial" pitchFamily="34" charset="0"/>
                <a:ea typeface="ＭＳ Ｐゴシック" pitchFamily="34" charset="-128"/>
              </a:rPr>
              <a:t>我</a:t>
            </a:r>
            <a:r>
              <a:rPr lang="zh-CN" altLang="en-US" sz="4800">
                <a:solidFill>
                  <a:srgbClr val="FFFFFF"/>
                </a:solidFill>
                <a:latin typeface="Arial" pitchFamily="34" charset="0"/>
                <a:ea typeface="ＭＳ Ｐゴシック" pitchFamily="34" charset="-128"/>
              </a:rPr>
              <a:t>做了什么</a:t>
            </a:r>
            <a:r>
              <a:rPr altLang="ja-JP" sz="4800">
                <a:solidFill>
                  <a:srgbClr val="FFFFFF"/>
                </a:solidFill>
                <a:latin typeface="Arial" pitchFamily="34" charset="0"/>
                <a:ea typeface="ＭＳ Ｐゴシック" pitchFamily="34" charset="-128"/>
              </a:rPr>
              <a:t>?”</a:t>
            </a:r>
            <a:endParaRPr altLang="en-US" sz="4800">
              <a:latin typeface="Arial" pitchFamily="34" charset="0"/>
              <a:ea typeface="ＭＳ Ｐゴシック" pitchFamily="34" charset="-128"/>
            </a:endParaRPr>
          </a:p>
        </p:txBody>
      </p:sp>
      <p:pic>
        <p:nvPicPr>
          <p:cNvPr id="9" name="Picture 5" descr="sackclothPatch6-08Ck.300.jpg">
            <a:extLst>
              <a:ext uri="{FF2B5EF4-FFF2-40B4-BE49-F238E27FC236}">
                <a16:creationId xmlns:a16="http://schemas.microsoft.com/office/drawing/2014/main" id="{BCFE89DB-B243-4908-BD05-CB8AC583A1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2071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9D8EBE24-8397-4A39-827E-B142D809AAC6}"/>
              </a:ext>
            </a:extLst>
          </p:cNvPr>
          <p:cNvSpPr txBox="1">
            <a:spLocks noChangeArrowheads="1"/>
          </p:cNvSpPr>
          <p:nvPr/>
        </p:nvSpPr>
        <p:spPr bwMode="auto">
          <a:xfrm>
            <a:off x="5257800" y="6172200"/>
            <a:ext cx="3505200" cy="685800"/>
          </a:xfrm>
          <a:prstGeom prst="rect">
            <a:avLst/>
          </a:prstGeom>
          <a:noFill/>
          <a:ln>
            <a:noFill/>
          </a:ln>
          <a:effectLst>
            <a:outerShdw dist="35904" dir="16979749"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3600">
                <a:solidFill>
                  <a:srgbClr val="FFFFFF"/>
                </a:solidFill>
                <a:effectLst>
                  <a:outerShdw blurRad="38100" dist="38100" dir="2700000" algn="tl">
                    <a:srgbClr val="DDDDDD"/>
                  </a:outerShdw>
                </a:effectLst>
                <a:latin typeface="SimSun" charset="0"/>
                <a:ea typeface="SimSun" charset="0"/>
                <a:cs typeface="SimSun" charset="0"/>
              </a:rPr>
              <a:t>约拿书</a:t>
            </a:r>
            <a:r>
              <a:rPr lang="en-US" altLang="zh-CN" sz="3600">
                <a:solidFill>
                  <a:srgbClr val="FFFFFF"/>
                </a:solidFill>
                <a:effectLst>
                  <a:outerShdw blurRad="38100" dist="38100" dir="2700000" algn="tl">
                    <a:srgbClr val="DDDDDD"/>
                  </a:outerShdw>
                </a:effectLst>
                <a:latin typeface="SimSun" charset="0"/>
                <a:ea typeface="SimSun" charset="0"/>
                <a:cs typeface="SimSun" charset="0"/>
              </a:rPr>
              <a:t>3:5-10</a:t>
            </a:r>
            <a:endParaRPr lang="en-US" sz="3600" i="1">
              <a:solidFill>
                <a:srgbClr val="FFFFFF"/>
              </a:solidFill>
              <a:effectLst>
                <a:outerShdw blurRad="38100" dist="38100" dir="2700000" algn="tl">
                  <a:srgbClr val="DDDDDD"/>
                </a:outerShdw>
              </a:effectLst>
              <a:latin typeface="Calibri"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Picture 6">
            <a:extLst>
              <a:ext uri="{FF2B5EF4-FFF2-40B4-BE49-F238E27FC236}">
                <a16:creationId xmlns:a16="http://schemas.microsoft.com/office/drawing/2014/main" id="{466A58AC-A3D9-48F1-8893-A53A11AFA2D5}"/>
              </a:ext>
            </a:extLst>
          </p:cNvPr>
          <p:cNvSpPr>
            <a:spLocks noChangeAspect="1"/>
          </p:cNvSpPr>
          <p:nvPr/>
        </p:nvSpPr>
        <p:spPr bwMode="auto">
          <a:xfrm>
            <a:off x="5715000" y="0"/>
            <a:ext cx="5449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hangingPunct="1">
              <a:spcBef>
                <a:spcPct val="0"/>
              </a:spcBef>
              <a:buSzTx/>
              <a:buFontTx/>
              <a:buNone/>
            </a:pPr>
            <a:endParaRPr lang="en-US" altLang="en-US" sz="1800">
              <a:solidFill>
                <a:schemeClr val="tx1"/>
              </a:solidFill>
              <a:latin typeface="Arial" panose="020B0604020202020204" pitchFamily="34" charset="0"/>
              <a:ea typeface="ＭＳ Ｐゴシック" panose="020B0600070205080204" pitchFamily="34" charset="-128"/>
            </a:endParaRPr>
          </a:p>
        </p:txBody>
      </p:sp>
      <p:sp>
        <p:nvSpPr>
          <p:cNvPr id="638979" name="Rectangle 2">
            <a:extLst>
              <a:ext uri="{FF2B5EF4-FFF2-40B4-BE49-F238E27FC236}">
                <a16:creationId xmlns:a16="http://schemas.microsoft.com/office/drawing/2014/main" id="{51A7B1AF-A943-4E59-BED9-23A23747478F}"/>
              </a:ext>
            </a:extLst>
          </p:cNvPr>
          <p:cNvSpPr txBox="1">
            <a:spLocks noGrp="1"/>
          </p:cNvSpPr>
          <p:nvPr>
            <p:ph type="title"/>
          </p:nvPr>
        </p:nvSpPr>
        <p:spPr>
          <a:xfrm>
            <a:off x="0" y="0"/>
            <a:ext cx="5638800" cy="2057400"/>
          </a:xfrm>
          <a:solidFill>
            <a:srgbClr val="000000"/>
          </a:solidFill>
          <a:effectLst>
            <a:outerShdw dist="71848" dir="2700000" algn="tl" rotWithShape="0">
              <a:srgbClr val="030201">
                <a:alpha val="75000"/>
              </a:srgbClr>
            </a:outerShdw>
          </a:effectLst>
        </p:spPr>
        <p:txBody>
          <a:bodyPr/>
          <a:lstStyle/>
          <a:p>
            <a:pPr eaLnBrk="1" hangingPunct="1"/>
            <a:r>
              <a:rPr lang="zh-CN" altLang="en-US" sz="4800">
                <a:solidFill>
                  <a:schemeClr val="bg1"/>
                </a:solidFill>
                <a:latin typeface="KaiTi" panose="02010609060101010101" pitchFamily="49" charset="-122"/>
                <a:ea typeface="KaiTi" panose="02010609060101010101" pitchFamily="49" charset="-122"/>
              </a:rPr>
              <a:t>约拿在乐园</a:t>
            </a:r>
            <a:r>
              <a:rPr lang="zh-CN" altLang="en-US" sz="4800">
                <a:latin typeface="KaiTi" panose="02010609060101010101" pitchFamily="49" charset="-122"/>
                <a:ea typeface="KaiTi" panose="02010609060101010101" pitchFamily="49" charset="-122"/>
              </a:rPr>
              <a:t> </a:t>
            </a:r>
            <a:r>
              <a:rPr altLang="ja-JP" sz="4800" b="1">
                <a:solidFill>
                  <a:srgbClr val="FFFFFF"/>
                </a:solidFill>
                <a:latin typeface="KaiTi" panose="02010609060101010101" pitchFamily="49" charset="-122"/>
                <a:ea typeface="KaiTi" panose="02010609060101010101" pitchFamily="49" charset="-122"/>
              </a:rPr>
              <a:t>?</a:t>
            </a:r>
            <a:endParaRPr altLang="en-US" sz="4800">
              <a:solidFill>
                <a:srgbClr val="FFFFFF"/>
              </a:solidFill>
              <a:latin typeface="KaiTi" panose="02010609060101010101" pitchFamily="49" charset="-122"/>
              <a:ea typeface="KaiTi" panose="02010609060101010101" pitchFamily="49" charset="-122"/>
            </a:endParaRPr>
          </a:p>
        </p:txBody>
      </p:sp>
      <p:sp>
        <p:nvSpPr>
          <p:cNvPr id="425988" name="Rectangle 2">
            <a:extLst>
              <a:ext uri="{FF2B5EF4-FFF2-40B4-BE49-F238E27FC236}">
                <a16:creationId xmlns:a16="http://schemas.microsoft.com/office/drawing/2014/main" id="{6D6FCDAD-C952-4CA6-9526-37AEC671C9E4}"/>
              </a:ext>
            </a:extLst>
          </p:cNvPr>
          <p:cNvSpPr txBox="1">
            <a:spLocks noChangeArrowheads="1"/>
          </p:cNvSpPr>
          <p:nvPr/>
        </p:nvSpPr>
        <p:spPr bwMode="auto">
          <a:xfrm>
            <a:off x="0" y="2057400"/>
            <a:ext cx="5638800" cy="4800600"/>
          </a:xfrm>
          <a:prstGeom prst="rect">
            <a:avLst/>
          </a:prstGeom>
          <a:solidFill>
            <a:srgbClr val="000000"/>
          </a:solidFill>
          <a:ln>
            <a:noFill/>
          </a:ln>
          <a:effectLst>
            <a:outerShdw blurRad="63500" dist="71848" dir="2700000" algn="tl" rotWithShape="0">
              <a:srgbClr val="030201">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Font typeface="Times"/>
              <a:buChar char="•"/>
              <a:defRPr sz="3200">
                <a:solidFill>
                  <a:srgbClr val="000000"/>
                </a:solidFill>
                <a:latin typeface="Trebuchet MS" pitchFamily="34" charset="0"/>
                <a:ea typeface="Osaka"/>
                <a:cs typeface="Osaka"/>
              </a:defRPr>
            </a:lvl1pPr>
            <a:lvl2pPr marL="742950" indent="-285750">
              <a:spcBef>
                <a:spcPts val="700"/>
              </a:spcBef>
              <a:buSzPct val="100000"/>
              <a:buFont typeface="Times"/>
              <a:buChar char="•"/>
              <a:defRPr sz="2800">
                <a:solidFill>
                  <a:srgbClr val="000000"/>
                </a:solidFill>
                <a:latin typeface="Trebuchet MS" pitchFamily="34" charset="0"/>
                <a:ea typeface="Osaka"/>
                <a:cs typeface="Osaka"/>
              </a:defRPr>
            </a:lvl2pPr>
            <a:lvl3pPr marL="1143000" indent="-228600">
              <a:spcBef>
                <a:spcPts val="600"/>
              </a:spcBef>
              <a:buSzPct val="100000"/>
              <a:buFont typeface="Times"/>
              <a:buChar char="•"/>
              <a:defRPr sz="2400">
                <a:solidFill>
                  <a:srgbClr val="000000"/>
                </a:solidFill>
                <a:latin typeface="Trebuchet MS" pitchFamily="34" charset="0"/>
                <a:ea typeface="Osaka"/>
                <a:cs typeface="Osaka"/>
              </a:defRPr>
            </a:lvl3pPr>
            <a:lvl4pPr marL="1600200" indent="-228600">
              <a:spcBef>
                <a:spcPts val="500"/>
              </a:spcBef>
              <a:buSzPct val="100000"/>
              <a:buFont typeface="Times"/>
              <a:buChar char="•"/>
              <a:defRPr sz="2000">
                <a:solidFill>
                  <a:srgbClr val="000000"/>
                </a:solidFill>
                <a:latin typeface="Trebuchet MS" pitchFamily="34" charset="0"/>
                <a:ea typeface="Osaka"/>
                <a:cs typeface="Osaka"/>
              </a:defRPr>
            </a:lvl4pPr>
            <a:lvl5pPr marL="2057400" indent="-228600">
              <a:spcBef>
                <a:spcPts val="500"/>
              </a:spcBef>
              <a:buSzPct val="100000"/>
              <a:buFont typeface="Times"/>
              <a:buChar char="•"/>
              <a:defRPr sz="2000">
                <a:solidFill>
                  <a:srgbClr val="000000"/>
                </a:solidFill>
                <a:latin typeface="Trebuchet MS" pitchFamily="34" charset="0"/>
                <a:ea typeface="Osaka"/>
                <a:cs typeface="Osaka"/>
              </a:defRPr>
            </a:lvl5pPr>
            <a:lvl6pPr marL="25146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6pPr>
            <a:lvl7pPr marL="29718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7pPr>
            <a:lvl8pPr marL="34290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8pPr>
            <a:lvl9pPr marL="38862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9pPr>
          </a:lstStyle>
          <a:p>
            <a:pPr algn="ctr" eaLnBrk="1" hangingPunct="1">
              <a:spcBef>
                <a:spcPct val="0"/>
              </a:spcBef>
              <a:buSzTx/>
              <a:buFontTx/>
              <a:buNone/>
              <a:defRPr/>
            </a:pPr>
            <a:r>
              <a:rPr lang="ja-JP" altLang="en-US" sz="2400">
                <a:solidFill>
                  <a:srgbClr val="FFFFFF"/>
                </a:solidFill>
                <a:latin typeface="Arial" pitchFamily="34" charset="0"/>
              </a:rPr>
              <a:t>“</a:t>
            </a:r>
            <a:r>
              <a:rPr lang="zh-CN" altLang="en-US" sz="2400">
                <a:solidFill>
                  <a:srgbClr val="FFFFFF"/>
                </a:solidFill>
                <a:latin typeface="Arial" pitchFamily="34" charset="0"/>
              </a:rPr>
              <a:t>他宣告后的效果是那么的奇妙</a:t>
            </a:r>
            <a:r>
              <a:rPr lang="en-US" altLang="ja-JP" sz="2400">
                <a:solidFill>
                  <a:srgbClr val="FFFFFF"/>
                </a:solidFill>
                <a:latin typeface="Arial" pitchFamily="34" charset="0"/>
                <a:ea typeface="ＭＳ Ｐゴシック" pitchFamily="34" charset="-128"/>
                <a:cs typeface="Arial" pitchFamily="34" charset="0"/>
              </a:rPr>
              <a:t>!  </a:t>
            </a:r>
            <a:r>
              <a:rPr lang="zh-CN" altLang="en-US" sz="2400">
                <a:solidFill>
                  <a:srgbClr val="FFFFFF"/>
                </a:solidFill>
                <a:latin typeface="Arial" pitchFamily="34" charset="0"/>
                <a:ea typeface="ＭＳ Ｐゴシック" pitchFamily="34" charset="-128"/>
              </a:rPr>
              <a:t>连以色列最伟大的</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先知也还未达到像他这样的效果</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我们就</a:t>
            </a:r>
            <a:r>
              <a:rPr lang="zh-CN" altLang="en-US" sz="2400">
                <a:solidFill>
                  <a:srgbClr val="FFFFFF"/>
                </a:solidFill>
                <a:latin typeface="KaiTi" pitchFamily="49" charset="-122"/>
                <a:ea typeface="KaiTi" pitchFamily="49" charset="-122"/>
              </a:rPr>
              <a:t>在仙境！</a:t>
            </a:r>
            <a:r>
              <a:rPr lang="zh-CN" altLang="en-US" sz="2400">
                <a:solidFill>
                  <a:srgbClr val="FFFFFF"/>
                </a:solidFill>
                <a:latin typeface="Arial" pitchFamily="34" charset="0"/>
                <a:ea typeface="KaiTi" pitchFamily="49" charset="-122"/>
              </a:rPr>
              <a:t>当然这不是</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记录实际的历史</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事件也不打算这样做。我们把他的作品</a:t>
            </a:r>
            <a:r>
              <a:rPr lang="zh-CN" altLang="en-US" sz="2400">
                <a:solidFill>
                  <a:srgbClr val="FFFFFF"/>
                </a:solidFill>
                <a:latin typeface="Arial" pitchFamily="34" charset="0"/>
                <a:ea typeface="KaiTi" pitchFamily="49" charset="-122"/>
              </a:rPr>
              <a:t>当成散文而作者是要做詩，这是得罪了作者。</a:t>
            </a:r>
            <a:r>
              <a:rPr lang="en-US" altLang="ja-JP" sz="2400">
                <a:solidFill>
                  <a:srgbClr val="FFFFFF"/>
                </a:solidFill>
                <a:latin typeface="Arial" pitchFamily="34" charset="0"/>
                <a:ea typeface="ＭＳ Ｐゴシック" pitchFamily="34" charset="-128"/>
              </a:rPr>
              <a:t>”</a:t>
            </a:r>
          </a:p>
          <a:p>
            <a:pPr algn="ctr" eaLnBrk="1" hangingPunct="1">
              <a:spcBef>
                <a:spcPct val="0"/>
              </a:spcBef>
              <a:buSzTx/>
              <a:buFontTx/>
              <a:buNone/>
              <a:defRPr/>
            </a:pPr>
            <a:endParaRPr lang="en-US" altLang="en-US" sz="2000">
              <a:solidFill>
                <a:srgbClr val="FFFFFF"/>
              </a:solidFill>
              <a:latin typeface="Arial" pitchFamily="34" charset="0"/>
              <a:ea typeface="ＭＳ Ｐゴシック" pitchFamily="34" charset="-128"/>
            </a:endParaRPr>
          </a:p>
          <a:p>
            <a:pPr algn="ctr" eaLnBrk="1" hangingPunct="1">
              <a:spcBef>
                <a:spcPct val="0"/>
              </a:spcBef>
              <a:buSzTx/>
              <a:buFontTx/>
              <a:buNone/>
              <a:defRPr/>
            </a:pPr>
            <a:r>
              <a:rPr lang="en-US" altLang="en-US" sz="2000">
                <a:solidFill>
                  <a:srgbClr val="FFFFFF"/>
                </a:solidFill>
                <a:latin typeface="Arial" pitchFamily="34" charset="0"/>
                <a:ea typeface="ＭＳ Ｐゴシック" pitchFamily="34" charset="-128"/>
              </a:rPr>
              <a:t>(Julius A. Bewer, </a:t>
            </a:r>
            <a:r>
              <a:rPr lang="en-US" altLang="en-US" sz="2000" i="1">
                <a:solidFill>
                  <a:srgbClr val="FFFFFF"/>
                </a:solidFill>
                <a:latin typeface="Arial" pitchFamily="34" charset="0"/>
                <a:ea typeface="ＭＳ Ｐゴシック" pitchFamily="34" charset="-128"/>
              </a:rPr>
              <a:t>A Critical and Exegetical Commentary on </a:t>
            </a:r>
            <a:r>
              <a:rPr lang="ko-KR" altLang="en-US" sz="2000" i="1">
                <a:solidFill>
                  <a:srgbClr val="FFFFFF"/>
                </a:solidFill>
                <a:latin typeface="Arial" pitchFamily="34" charset="0"/>
                <a:ea typeface="ＭＳ Ｐゴシック" pitchFamily="34" charset="-128"/>
              </a:rPr>
              <a:t>约拿书</a:t>
            </a:r>
            <a:r>
              <a:rPr lang="en-US" altLang="en-US" sz="2000">
                <a:solidFill>
                  <a:srgbClr val="FFFFFF"/>
                </a:solidFill>
                <a:latin typeface="Arial" pitchFamily="34" charset="0"/>
                <a:ea typeface="ＭＳ Ｐゴシック" pitchFamily="34" charset="-128"/>
              </a:rPr>
              <a:t>, ICC, 3-4). </a:t>
            </a:r>
            <a:endParaRPr lang="en-US" altLang="en-US" sz="2400">
              <a:solidFill>
                <a:srgbClr val="FFFFFF"/>
              </a:solidFill>
              <a:latin typeface="Arial" pitchFamily="34" charset="0"/>
              <a:ea typeface="ＭＳ Ｐゴシック" pitchFamily="34" charset="-128"/>
            </a:endParaRPr>
          </a:p>
        </p:txBody>
      </p:sp>
      <p:cxnSp>
        <p:nvCxnSpPr>
          <p:cNvPr id="638981" name="Straight Connector 8">
            <a:extLst>
              <a:ext uri="{FF2B5EF4-FFF2-40B4-BE49-F238E27FC236}">
                <a16:creationId xmlns:a16="http://schemas.microsoft.com/office/drawing/2014/main" id="{8A160BD5-A80C-49A2-AA71-F92368561030}"/>
              </a:ext>
            </a:extLst>
          </p:cNvPr>
          <p:cNvCxnSpPr>
            <a:cxnSpLocks noChangeShapeType="1"/>
          </p:cNvCxnSpPr>
          <p:nvPr/>
        </p:nvCxnSpPr>
        <p:spPr bwMode="auto">
          <a:xfrm>
            <a:off x="914400" y="1752600"/>
            <a:ext cx="3733800" cy="1588"/>
          </a:xfrm>
          <a:prstGeom prst="straightConnector1">
            <a:avLst/>
          </a:prstGeom>
          <a:noFill/>
          <a:ln w="9528">
            <a:solidFill>
              <a:srgbClr val="FFFFFF"/>
            </a:solidFill>
            <a:round/>
            <a:headEnd/>
            <a:tailEnd/>
          </a:ln>
          <a:extLst>
            <a:ext uri="{909E8E84-426E-40DD-AFC4-6F175D3DCCD1}">
              <a14:hiddenFill xmlns:a14="http://schemas.microsoft.com/office/drawing/2010/main">
                <a:noFill/>
              </a14:hiddenFill>
            </a:ext>
          </a:extLst>
        </p:spPr>
      </p:cxn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6206354D-0EAF-4F6A-9320-D85A10B219E3}"/>
              </a:ext>
            </a:extLst>
          </p:cNvPr>
          <p:cNvSpPr txBox="1">
            <a:spLocks noGrp="1"/>
          </p:cNvSpPr>
          <p:nvPr>
            <p:ph type="title"/>
          </p:nvPr>
        </p:nvSpPr>
        <p:spPr/>
        <p:txBody>
          <a:bodyPr/>
          <a:lstStyle/>
          <a:p>
            <a:pPr eaLnBrk="1" hangingPunct="1">
              <a:defRPr/>
            </a:pPr>
            <a:r>
              <a:rPr lang="zh-CN" altLang="en-US" sz="5400" b="1">
                <a:latin typeface="SimSun" pitchFamily="2" charset="-122"/>
                <a:ea typeface="SimSun" pitchFamily="2" charset="-122"/>
              </a:rPr>
              <a:t>预备认罪</a:t>
            </a:r>
            <a:r>
              <a:rPr altLang="ja-JP" sz="5400" b="1">
                <a:latin typeface="Trebuchet MS" pitchFamily="34" charset="0"/>
              </a:rPr>
              <a:t>?</a:t>
            </a:r>
            <a:endParaRPr altLang="en-US" sz="5400">
              <a:latin typeface="Trebuchet MS" pitchFamily="34" charset="0"/>
            </a:endParaRPr>
          </a:p>
        </p:txBody>
      </p:sp>
      <p:sp>
        <p:nvSpPr>
          <p:cNvPr id="3" name="Text Box 5">
            <a:extLst>
              <a:ext uri="{FF2B5EF4-FFF2-40B4-BE49-F238E27FC236}">
                <a16:creationId xmlns:a16="http://schemas.microsoft.com/office/drawing/2014/main" id="{DE2574DC-ACFA-4A26-ACD2-4D61716A2FB2}"/>
              </a:ext>
            </a:extLst>
          </p:cNvPr>
          <p:cNvSpPr txBox="1">
            <a:spLocks noChangeArrowheads="1"/>
          </p:cNvSpPr>
          <p:nvPr/>
        </p:nvSpPr>
        <p:spPr bwMode="auto">
          <a:xfrm>
            <a:off x="1066800" y="1905000"/>
            <a:ext cx="7010400" cy="41544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Wingdings" panose="05000000000000000000" pitchFamily="2" charset="2"/>
              <a:buChar char="s"/>
              <a:defRPr sz="3200">
                <a:solidFill>
                  <a:srgbClr val="000000"/>
                </a:solidFill>
                <a:latin typeface="Trebuchet MS" panose="020B0603020202020204" pitchFamily="34" charset="0"/>
                <a:ea typeface="ヒラギノ角ゴ Pro W3"/>
                <a:cs typeface="ヒラギノ角ゴ Pro W3"/>
              </a:defRPr>
            </a:lvl1pPr>
            <a:lvl2pPr marL="742950" indent="-285750">
              <a:spcBef>
                <a:spcPts val="700"/>
              </a:spcBef>
              <a:buSzPct val="100000"/>
              <a:buFont typeface="Wingdings" panose="05000000000000000000" pitchFamily="2" charset="2"/>
              <a:buChar char="s"/>
              <a:defRPr sz="2800">
                <a:solidFill>
                  <a:srgbClr val="000000"/>
                </a:solidFill>
                <a:latin typeface="Trebuchet MS" panose="020B0603020202020204" pitchFamily="34" charset="0"/>
                <a:ea typeface="ヒラギノ角ゴ Pro W3"/>
                <a:cs typeface="ヒラギノ角ゴ Pro W3"/>
              </a:defRPr>
            </a:lvl2pPr>
            <a:lvl3pPr marL="1143000" indent="-228600">
              <a:spcBef>
                <a:spcPts val="600"/>
              </a:spcBef>
              <a:buSzPct val="100000"/>
              <a:buFont typeface="Wingdings" panose="05000000000000000000" pitchFamily="2" charset="2"/>
              <a:buChar char="s"/>
              <a:defRPr sz="2400">
                <a:solidFill>
                  <a:srgbClr val="000000"/>
                </a:solidFill>
                <a:latin typeface="Trebuchet MS" panose="020B0603020202020204" pitchFamily="34" charset="0"/>
                <a:ea typeface="ヒラギノ角ゴ Pro W3"/>
                <a:cs typeface="ヒラギノ角ゴ Pro W3"/>
              </a:defRPr>
            </a:lvl3pPr>
            <a:lvl4pPr marL="1600200" indent="-228600">
              <a:spcBef>
                <a:spcPts val="500"/>
              </a:spcBef>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4pPr>
            <a:lvl5pPr marL="2057400" indent="-228600">
              <a:spcBef>
                <a:spcPts val="500"/>
              </a:spcBef>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5pPr>
            <a:lvl6pPr marL="25146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6pPr>
            <a:lvl7pPr marL="29718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7pPr>
            <a:lvl8pPr marL="34290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8pPr>
            <a:lvl9pPr marL="38862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9pPr>
          </a:lstStyle>
          <a:p>
            <a:pPr eaLnBrk="1">
              <a:spcBef>
                <a:spcPct val="0"/>
              </a:spcBef>
              <a:buSzTx/>
              <a:buFontTx/>
              <a:buNone/>
            </a:pPr>
            <a:r>
              <a:rPr lang="zh-CN" altLang="en-US" sz="2400" b="1">
                <a:solidFill>
                  <a:srgbClr val="FFFFFF"/>
                </a:solidFill>
                <a:latin typeface="KaiTi" panose="02010609060101010101" pitchFamily="49" charset="-122"/>
                <a:ea typeface="KaiTi" panose="02010609060101010101" pitchFamily="49" charset="-122"/>
              </a:rPr>
              <a:t>导致尼尼微在公元前</a:t>
            </a:r>
            <a:r>
              <a:rPr lang="en-US" altLang="zh-CN" sz="2400" b="1">
                <a:solidFill>
                  <a:srgbClr val="FFFFFF"/>
                </a:solidFill>
                <a:latin typeface="KaiTi" panose="02010609060101010101" pitchFamily="49" charset="-122"/>
                <a:ea typeface="KaiTi" panose="02010609060101010101" pitchFamily="49" charset="-122"/>
              </a:rPr>
              <a:t>758</a:t>
            </a:r>
            <a:r>
              <a:rPr lang="zh-CN" altLang="en-US" sz="2400" b="1">
                <a:solidFill>
                  <a:srgbClr val="FFFFFF"/>
                </a:solidFill>
                <a:latin typeface="KaiTi" panose="02010609060101010101" pitchFamily="49" charset="-122"/>
                <a:ea typeface="KaiTi" panose="02010609060101010101" pitchFamily="49" charset="-122"/>
              </a:rPr>
              <a:t>认罪的事件</a:t>
            </a:r>
            <a:r>
              <a:rPr lang="en-US" altLang="ja-JP" sz="2400" b="1">
                <a:solidFill>
                  <a:srgbClr val="FFFFFF"/>
                </a:solidFill>
                <a:latin typeface="KaiTi" panose="02010609060101010101" pitchFamily="49" charset="-122"/>
                <a:ea typeface="KaiTi" panose="02010609060101010101" pitchFamily="49" charset="-122"/>
              </a:rPr>
              <a:t>:</a:t>
            </a:r>
          </a:p>
          <a:p>
            <a:pPr eaLnBrk="1">
              <a:spcBef>
                <a:spcPct val="0"/>
              </a:spcBef>
              <a:buSzTx/>
              <a:buFontTx/>
              <a:buNone/>
            </a:pPr>
            <a:endParaRPr lang="en-US" altLang="en-US"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787 </a:t>
            </a:r>
            <a:r>
              <a:rPr lang="zh-CN" altLang="en-US" sz="2400" b="1">
                <a:solidFill>
                  <a:srgbClr val="FFFFFF"/>
                </a:solidFill>
                <a:latin typeface="KaiTi" panose="02010609060101010101" pitchFamily="49" charset="-122"/>
                <a:ea typeface="KaiTi" panose="02010609060101010101" pitchFamily="49" charset="-122"/>
              </a:rPr>
              <a:t>  开始单一崇拜尼布</a:t>
            </a:r>
            <a:r>
              <a:rPr lang="en-US" altLang="ja-JP" sz="2400" b="1">
                <a:solidFill>
                  <a:srgbClr val="FFFFFF"/>
                </a:solidFill>
                <a:latin typeface="KaiTi" panose="02010609060101010101" pitchFamily="49" charset="-122"/>
                <a:ea typeface="KaiTi" panose="02010609060101010101" pitchFamily="49" charset="-122"/>
              </a:rPr>
              <a:t> </a:t>
            </a: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765</a:t>
            </a:r>
            <a:r>
              <a:rPr lang="zh-CN" altLang="en-US" sz="2400" b="1">
                <a:solidFill>
                  <a:srgbClr val="FFFFFF"/>
                </a:solidFill>
                <a:latin typeface="KaiTi" panose="02010609060101010101" pitchFamily="49" charset="-122"/>
                <a:ea typeface="KaiTi" panose="02010609060101010101" pitchFamily="49" charset="-122"/>
              </a:rPr>
              <a:t>   疫瘟在亚述散布</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763	</a:t>
            </a:r>
            <a:r>
              <a:rPr lang="zh-CN" altLang="en-US" sz="2400" b="1">
                <a:solidFill>
                  <a:srgbClr val="FFFFFF"/>
                </a:solidFill>
                <a:latin typeface="KaiTi" panose="02010609060101010101" pitchFamily="49" charset="-122"/>
                <a:ea typeface="KaiTi" panose="02010609060101010101" pitchFamily="49" charset="-122"/>
              </a:rPr>
              <a:t>亚述人在城市里造反</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763	</a:t>
            </a:r>
            <a:r>
              <a:rPr lang="zh-CN" altLang="en-US" sz="2400" b="1">
                <a:solidFill>
                  <a:srgbClr val="FFFFFF"/>
                </a:solidFill>
                <a:latin typeface="KaiTi" panose="02010609060101010101" pitchFamily="49" charset="-122"/>
                <a:ea typeface="KaiTi" panose="02010609060101010101" pitchFamily="49" charset="-122"/>
              </a:rPr>
              <a:t>日蚀</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762	</a:t>
            </a:r>
            <a:r>
              <a:rPr lang="zh-CN" altLang="en-US" sz="2400" b="1">
                <a:solidFill>
                  <a:srgbClr val="FFFFFF"/>
                </a:solidFill>
                <a:latin typeface="KaiTi" panose="02010609060101010101" pitchFamily="49" charset="-122"/>
                <a:ea typeface="KaiTi" panose="02010609060101010101" pitchFamily="49" charset="-122"/>
              </a:rPr>
              <a:t>亚述人在城市里造反</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761	</a:t>
            </a:r>
            <a:r>
              <a:rPr lang="zh-CN" altLang="en-US" sz="2400" b="1">
                <a:solidFill>
                  <a:srgbClr val="FFFFFF"/>
                </a:solidFill>
                <a:latin typeface="KaiTi" panose="02010609060101010101" pitchFamily="49" charset="-122"/>
                <a:ea typeface="KaiTi" panose="02010609060101010101" pitchFamily="49" charset="-122"/>
              </a:rPr>
              <a:t>亚拉发城市里造反</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760	</a:t>
            </a:r>
            <a:r>
              <a:rPr lang="zh-CN" altLang="en-US" sz="2400" b="1">
                <a:solidFill>
                  <a:srgbClr val="FFFFFF"/>
                </a:solidFill>
                <a:latin typeface="KaiTi" panose="02010609060101010101" pitchFamily="49" charset="-122"/>
                <a:ea typeface="KaiTi" panose="02010609060101010101" pitchFamily="49" charset="-122"/>
              </a:rPr>
              <a:t>亚拉发城市里造反</a:t>
            </a:r>
            <a:endParaRPr lang="en-US" altLang="ja-JP" sz="2400" b="1">
              <a:solidFill>
                <a:srgbClr val="FF0000"/>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759	</a:t>
            </a:r>
            <a:r>
              <a:rPr lang="zh-CN" altLang="en-US" sz="2400" b="1">
                <a:solidFill>
                  <a:srgbClr val="FFFFFF"/>
                </a:solidFill>
                <a:latin typeface="KaiTi" panose="02010609060101010101" pitchFamily="49" charset="-122"/>
                <a:ea typeface="KaiTi" panose="02010609060101010101" pitchFamily="49" charset="-122"/>
              </a:rPr>
              <a:t>另一个疫瘟</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758	</a:t>
            </a:r>
            <a:r>
              <a:rPr lang="ja-JP" altLang="en-US" sz="2400" b="1">
                <a:solidFill>
                  <a:srgbClr val="FFFFFF"/>
                </a:solidFill>
                <a:latin typeface="KaiTi" panose="02010609060101010101" pitchFamily="49" charset="-122"/>
                <a:ea typeface="KaiTi" panose="02010609060101010101" pitchFamily="49" charset="-122"/>
              </a:rPr>
              <a:t>“</a:t>
            </a:r>
            <a:r>
              <a:rPr lang="zh-CN" altLang="en-US" sz="2400" b="1">
                <a:solidFill>
                  <a:srgbClr val="FFFFFF"/>
                </a:solidFill>
                <a:latin typeface="KaiTi" panose="02010609060101010101" pitchFamily="49" charset="-122"/>
                <a:ea typeface="KaiTi" panose="02010609060101010101" pitchFamily="49" charset="-122"/>
              </a:rPr>
              <a:t>天下太平</a:t>
            </a:r>
            <a:r>
              <a:rPr lang="en-US" altLang="ja-JP" sz="2400" b="1">
                <a:solidFill>
                  <a:srgbClr val="FFFFFF"/>
                </a:solidFill>
                <a:latin typeface="KaiTi" panose="02010609060101010101" pitchFamily="49" charset="-122"/>
                <a:ea typeface="KaiTi" panose="02010609060101010101" pitchFamily="49" charset="-122"/>
              </a:rPr>
              <a:t>” (</a:t>
            </a:r>
            <a:r>
              <a:rPr lang="zh-CN" altLang="en-US" sz="2400" b="1">
                <a:solidFill>
                  <a:srgbClr val="FFFFFF"/>
                </a:solidFill>
                <a:latin typeface="KaiTi" panose="02010609060101010101" pitchFamily="49" charset="-122"/>
                <a:ea typeface="KaiTi" panose="02010609060101010101" pitchFamily="49" charset="-122"/>
              </a:rPr>
              <a:t>在</a:t>
            </a:r>
            <a:r>
              <a:rPr lang="zh-CN" altLang="en-US" sz="2400">
                <a:solidFill>
                  <a:srgbClr val="FFFFFF"/>
                </a:solidFill>
                <a:latin typeface="KaiTi" panose="02010609060101010101" pitchFamily="49" charset="-122"/>
                <a:ea typeface="KaiTi" panose="02010609060101010101" pitchFamily="49" charset="-122"/>
              </a:rPr>
              <a:t>约拿的引导下认</a:t>
            </a:r>
            <a:r>
              <a:rPr lang="zh-CN" altLang="en-US" sz="2400" b="1">
                <a:solidFill>
                  <a:srgbClr val="FFFFFF"/>
                </a:solidFill>
                <a:latin typeface="KaiTi" panose="02010609060101010101" pitchFamily="49" charset="-122"/>
                <a:ea typeface="KaiTi" panose="02010609060101010101" pitchFamily="49" charset="-122"/>
              </a:rPr>
              <a:t>罪</a:t>
            </a:r>
            <a:r>
              <a:rPr lang="en-US" altLang="ja-JP" sz="2400" b="1">
                <a:solidFill>
                  <a:srgbClr val="FFFFFF"/>
                </a:solidFill>
                <a:latin typeface="KaiTi" panose="02010609060101010101" pitchFamily="49" charset="-122"/>
                <a:ea typeface="KaiTi" panose="02010609060101010101" pitchFamily="49" charset="-122"/>
              </a:rPr>
              <a:t>?</a:t>
            </a:r>
            <a:r>
              <a:rPr lang="en-US" altLang="ja-JP" sz="2400" b="1">
                <a:solidFill>
                  <a:srgbClr val="FFFFFF"/>
                </a:solidFill>
                <a:latin typeface="Times New Roman" panose="02020603050405020304" pitchFamily="18" charset="0"/>
                <a:ea typeface="KaiTi" panose="02010609060101010101" pitchFamily="49" charset="-122"/>
              </a:rPr>
              <a:t>)</a:t>
            </a:r>
            <a:endParaRPr lang="en-US" altLang="en-US" sz="2400" b="1">
              <a:solidFill>
                <a:srgbClr val="FFFFFF"/>
              </a:solidFill>
              <a:latin typeface="Times New Roman" panose="02020603050405020304" pitchFamily="18" charset="0"/>
              <a:ea typeface="KaiTi" panose="02010609060101010101" pitchFamily="49" charset="-122"/>
            </a:endParaRPr>
          </a:p>
        </p:txBody>
      </p:sp>
      <p:sp>
        <p:nvSpPr>
          <p:cNvPr id="4" name="Text Box 6">
            <a:extLst>
              <a:ext uri="{FF2B5EF4-FFF2-40B4-BE49-F238E27FC236}">
                <a16:creationId xmlns:a16="http://schemas.microsoft.com/office/drawing/2014/main" id="{87826A96-E205-4405-A99E-1E8A9EB5D10B}"/>
              </a:ext>
            </a:extLst>
          </p:cNvPr>
          <p:cNvSpPr txBox="1"/>
          <p:nvPr/>
        </p:nvSpPr>
        <p:spPr>
          <a:xfrm>
            <a:off x="8426450" y="76200"/>
            <a:ext cx="6413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a:ea typeface="ヒラギノ角ゴ Pro W3"/>
                <a:cs typeface="ヒラギノ角ゴ Pro W3"/>
              </a:rPr>
              <a:t>605</a:t>
            </a:r>
          </a:p>
        </p:txBody>
      </p:sp>
      <p:sp>
        <p:nvSpPr>
          <p:cNvPr id="5" name="AutoShape 7">
            <a:extLst>
              <a:ext uri="{FF2B5EF4-FFF2-40B4-BE49-F238E27FC236}">
                <a16:creationId xmlns:a16="http://schemas.microsoft.com/office/drawing/2014/main" id="{83B3BA6F-419E-407D-A4B5-F22E5C134E5A}"/>
              </a:ext>
            </a:extLst>
          </p:cNvPr>
          <p:cNvSpPr/>
          <p:nvPr/>
        </p:nvSpPr>
        <p:spPr>
          <a:xfrm>
            <a:off x="533400" y="5562600"/>
            <a:ext cx="609600" cy="533400"/>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val f6"/>
              <a:gd name="f27" fmla="val f7"/>
              <a:gd name="f28" fmla="*/ 0 f8 1"/>
              <a:gd name="f29" fmla="*/ f6 f1 1"/>
              <a:gd name="f30" fmla="*/ f12 f1 1"/>
              <a:gd name="f31" fmla="pin 15510 f0 17520"/>
              <a:gd name="f32" fmla="*/ f22 f1 1"/>
              <a:gd name="f33" fmla="*/ f23 f1 1"/>
              <a:gd name="f34" fmla="+- f27 0 f26"/>
              <a:gd name="f35" fmla="val f31"/>
              <a:gd name="f36" fmla="*/ f28 1 f3"/>
              <a:gd name="f37" fmla="*/ f29 1 f3"/>
              <a:gd name="f38" fmla="*/ f30 1 f3"/>
              <a:gd name="f39" fmla="*/ f31 f25 1"/>
              <a:gd name="f40" fmla="*/ f32 1 f3"/>
              <a:gd name="f41" fmla="*/ f33 1 f3"/>
              <a:gd name="f42" fmla="*/ f34 1 21600"/>
              <a:gd name="f43" fmla="+- f35 0 15510"/>
              <a:gd name="f44" fmla="+- 0 0 f36"/>
              <a:gd name="f45" fmla="+- f37 0 f2"/>
              <a:gd name="f46" fmla="+- f38 0 f2"/>
              <a:gd name="f47" fmla="+- f40 0 f2"/>
              <a:gd name="f48" fmla="+- f41 0 f2"/>
              <a:gd name="f49" fmla="*/ 10800 f42 1"/>
              <a:gd name="f50" fmla="*/ 3200 f42 1"/>
              <a:gd name="f51" fmla="*/ 18400 f42 1"/>
              <a:gd name="f52" fmla="*/ 3160 f42 1"/>
              <a:gd name="f53" fmla="*/ 18440 f42 1"/>
              <a:gd name="f54" fmla="+- 17520 0 f43"/>
              <a:gd name="f55" fmla="+- 15510 f43 0"/>
              <a:gd name="f56" fmla="*/ f44 f1 1"/>
              <a:gd name="f57" fmla="+- f46 0 f45"/>
              <a:gd name="f58" fmla="*/ f56 1 f8"/>
              <a:gd name="f59" fmla="*/ f49 1 f42"/>
              <a:gd name="f60" fmla="*/ f52 1 f42"/>
              <a:gd name="f61" fmla="*/ f53 1 f42"/>
              <a:gd name="f62" fmla="*/ f50 1 f42"/>
              <a:gd name="f63" fmla="*/ f51 1 f42"/>
              <a:gd name="f64" fmla="+- f58 0 f2"/>
              <a:gd name="f65" fmla="*/ f59 f24 1"/>
              <a:gd name="f66" fmla="*/ f62 f24 1"/>
              <a:gd name="f67" fmla="*/ f63 f24 1"/>
              <a:gd name="f68" fmla="*/ f63 f25 1"/>
              <a:gd name="f69" fmla="*/ f62 f25 1"/>
              <a:gd name="f70" fmla="*/ f60 f24 1"/>
              <a:gd name="f71" fmla="*/ f60 f25 1"/>
              <a:gd name="f72" fmla="*/ f61 f25 1"/>
              <a:gd name="f73" fmla="*/ f61 f24 1"/>
              <a:gd name="f74" fmla="+- f64 f2 0"/>
              <a:gd name="f75" fmla="*/ f74 f8 1"/>
              <a:gd name="f76" fmla="*/ f75 1 f1"/>
              <a:gd name="f77" fmla="+- 0 0 f76"/>
              <a:gd name="f78" fmla="+- 0 0 f77"/>
              <a:gd name="f79" fmla="*/ f78 f1 1"/>
              <a:gd name="f80" fmla="*/ f79 1 f8"/>
              <a:gd name="f81" fmla="+- f80 0 f2"/>
              <a:gd name="f82" fmla="cos 1 f81"/>
              <a:gd name="f83" fmla="sin 1 f81"/>
              <a:gd name="f84" fmla="+- 0 0 f82"/>
              <a:gd name="f85" fmla="+- 0 0 f83"/>
              <a:gd name="f86" fmla="+- 0 0 f84"/>
              <a:gd name="f87" fmla="+- 0 0 f85"/>
              <a:gd name="f88" fmla="val f86"/>
              <a:gd name="f89" fmla="val f87"/>
              <a:gd name="f90" fmla="+- 0 0 f88"/>
              <a:gd name="f91" fmla="+- 0 0 f89"/>
              <a:gd name="f92" fmla="*/ 10800 f90 1"/>
              <a:gd name="f93" fmla="*/ 10800 f91 1"/>
              <a:gd name="f94" fmla="*/ 1165 f90 1"/>
              <a:gd name="f95" fmla="*/ 1165 f91 1"/>
              <a:gd name="f96" fmla="*/ f92 f92 1"/>
              <a:gd name="f97" fmla="*/ f93 f93 1"/>
              <a:gd name="f98" fmla="*/ f94 f94 1"/>
              <a:gd name="f99" fmla="*/ f95 f95 1"/>
              <a:gd name="f100" fmla="+- f96 f97 0"/>
              <a:gd name="f101" fmla="+- f98 f99 0"/>
              <a:gd name="f102" fmla="sqrt f100"/>
              <a:gd name="f103" fmla="sqrt f101"/>
              <a:gd name="f104" fmla="*/ f11 1 f102"/>
              <a:gd name="f105" fmla="*/ f14 1 f103"/>
              <a:gd name="f106" fmla="*/ f90 f104 1"/>
              <a:gd name="f107" fmla="*/ f91 f104 1"/>
              <a:gd name="f108" fmla="*/ f90 f105 1"/>
              <a:gd name="f109" fmla="*/ f91 f105 1"/>
              <a:gd name="f110" fmla="+- 10800 0 f106"/>
              <a:gd name="f111" fmla="+- 10800 0 f107"/>
              <a:gd name="f112" fmla="+- 7305 0 f108"/>
              <a:gd name="f113" fmla="+- 7515 0 f109"/>
              <a:gd name="f114" fmla="+- 14295 0 f108"/>
            </a:gdLst>
            <a:ahLst>
              <a:ahXY gdRefY="f0" minY="f9" maxY="f10">
                <a:pos x="f65" y="f39"/>
              </a:ahXY>
            </a:ahLst>
            <a:cxnLst>
              <a:cxn ang="3cd4">
                <a:pos x="hc" y="t"/>
              </a:cxn>
              <a:cxn ang="0">
                <a:pos x="r" y="vc"/>
              </a:cxn>
              <a:cxn ang="cd4">
                <a:pos x="hc" y="b"/>
              </a:cxn>
              <a:cxn ang="cd2">
                <a:pos x="l" y="vc"/>
              </a:cxn>
              <a:cxn ang="f47">
                <a:pos x="f70" y="f71"/>
              </a:cxn>
              <a:cxn ang="f48">
                <a:pos x="f70" y="f72"/>
              </a:cxn>
              <a:cxn ang="f48">
                <a:pos x="f73" y="f72"/>
              </a:cxn>
              <a:cxn ang="f47">
                <a:pos x="f73" y="f71"/>
              </a:cxn>
            </a:cxnLst>
            <a:rect l="f66" t="f69" r="f67" b="f68"/>
            <a:pathLst>
              <a:path w="21600" h="21600">
                <a:moveTo>
                  <a:pt x="f110" y="f111"/>
                </a:moveTo>
                <a:arcTo wR="f13" hR="f13" stAng="f45" swAng="f57"/>
                <a:close/>
              </a:path>
              <a:path w="21600" h="21600">
                <a:moveTo>
                  <a:pt x="f112" y="f113"/>
                </a:moveTo>
                <a:arcTo wR="f15" hR="f15" stAng="f45" swAng="f57"/>
                <a:close/>
              </a:path>
              <a:path w="21600" h="21600">
                <a:moveTo>
                  <a:pt x="f114" y="f113"/>
                </a:moveTo>
                <a:arcTo wR="f15" hR="f15" stAng="f45" swAng="f57"/>
                <a:close/>
              </a:path>
              <a:path w="21600" h="21600" fill="none">
                <a:moveTo>
                  <a:pt x="f16" y="f54"/>
                </a:moveTo>
                <a:cubicBezTo>
                  <a:pt x="f17" y="f55"/>
                  <a:pt x="f18" y="f55"/>
                  <a:pt x="f19" y="f54"/>
                </a:cubicBezTo>
              </a:path>
            </a:pathLst>
          </a:custGeom>
          <a:solidFill>
            <a:srgbClr val="00FFFF"/>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ヒラギノ角ゴ Pro W3"/>
              <a:cs typeface="ヒラギノ角ゴ Pro W3"/>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 decel="100000"/>
                                        <p:tgtEl>
                                          <p:spTgt spid="3"/>
                                        </p:tgtEl>
                                      </p:cBhvr>
                                    </p:animEffect>
                                    <p:anim calcmode="lin" valueType="num">
                                      <p:cBhvr>
                                        <p:cTn id="8" dur="400" decel="100000" fill="hold"/>
                                        <p:tgtEl>
                                          <p:spTgt spid="3"/>
                                        </p:tgtEl>
                                        <p:attrNameLst>
                                          <p:attrName>r</p:attrName>
                                        </p:attrNameLst>
                                      </p:cBhvr>
                                      <p:tavLst>
                                        <p:tav tm="0">
                                          <p:val>
                                            <p:strVal val="-90"/>
                                          </p:val>
                                        </p:tav>
                                        <p:tav tm="100000">
                                          <p:val>
                                            <p:strVal val="0"/>
                                          </p:val>
                                        </p:tav>
                                      </p:tavLst>
                                    </p:anim>
                                    <p:anim calcmode="lin" valueType="num">
                                      <p:cBhvr>
                                        <p:cTn id="9" dur="400" decel="100000" fill="hold"/>
                                        <p:tgtEl>
                                          <p:spTgt spid="3"/>
                                        </p:tgtEl>
                                        <p:attrNameLst>
                                          <p:attrName>ppt_x</p:attrName>
                                        </p:attrNameLst>
                                      </p:cBhvr>
                                      <p:tavLst>
                                        <p:tav tm="0">
                                          <p:val>
                                            <p:strVal val="#ppt_x+0.4"/>
                                          </p:val>
                                        </p:tav>
                                        <p:tav tm="100000">
                                          <p:val>
                                            <p:strVal val="#ppt_x-0.05"/>
                                          </p:val>
                                        </p:tav>
                                      </p:tavLst>
                                    </p:anim>
                                    <p:anim calcmode="lin" valueType="num">
                                      <p:cBhvr>
                                        <p:cTn id="10" dur="400" decel="100000" fill="hold"/>
                                        <p:tgtEl>
                                          <p:spTgt spid="3"/>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3"/>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500"/>
                            </p:stCondLst>
                            <p:childTnLst>
                              <p:par>
                                <p:cTn id="14" presetID="19"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0" fill="hold"/>
                                        <p:tgtEl>
                                          <p:spTgt spid="5"/>
                                        </p:tgtEl>
                                        <p:attrNameLst>
                                          <p:attrName>ppt_w</p:attrName>
                                        </p:attrNameLst>
                                      </p:cBhvr>
                                      <p:tavLst>
                                        <p:tav tm="0" fmla="#ppt_w*sin(2.5*pi*$)">
                                          <p:val>
                                            <p:strVal val="0"/>
                                          </p:val>
                                        </p:tav>
                                        <p:tav tm="100000">
                                          <p:val>
                                            <p:strVal val="1"/>
                                          </p:val>
                                        </p:tav>
                                      </p:tavLst>
                                    </p:anim>
                                    <p:anim calcmode="lin" valueType="num">
                                      <p:cBhvr>
                                        <p:cTn id="17"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9E24C2E3-F050-447A-88FE-3285813BBBDD}"/>
              </a:ext>
            </a:extLst>
          </p:cNvPr>
          <p:cNvSpPr txBox="1">
            <a:spLocks noGrp="1"/>
          </p:cNvSpPr>
          <p:nvPr>
            <p:ph type="title"/>
          </p:nvPr>
        </p:nvSpPr>
        <p:spPr>
          <a:xfrm>
            <a:off x="6019800" y="609600"/>
            <a:ext cx="2743200" cy="4495800"/>
          </a:xfrm>
          <a:effectLst>
            <a:outerShdw dist="38096" dir="2700000" algn="tl" rotWithShape="0">
              <a:srgbClr val="030201">
                <a:alpha val="99962"/>
              </a:srgbClr>
            </a:outerShdw>
          </a:effectLst>
        </p:spPr>
        <p:txBody>
          <a:bodyPr/>
          <a:lstStyle/>
          <a:p>
            <a:pPr eaLnBrk="1" hangingPunct="1"/>
            <a:r>
              <a:rPr lang="zh-CN" altLang="en-US">
                <a:solidFill>
                  <a:srgbClr val="FFFF00"/>
                </a:solidFill>
                <a:latin typeface="SimSun" panose="02010600030101010101" pitchFamily="2" charset="-122"/>
                <a:ea typeface="SimSun" panose="02010600030101010101" pitchFamily="2" charset="-122"/>
              </a:rPr>
              <a:t>约拿成了尼尼微的神迹</a:t>
            </a:r>
            <a:br>
              <a:rPr altLang="zh-CN">
                <a:solidFill>
                  <a:srgbClr val="FFFF00"/>
                </a:solidFill>
                <a:latin typeface="Trebuchet MS" panose="020B0603020202020204" pitchFamily="34" charset="0"/>
              </a:rPr>
            </a:br>
            <a:r>
              <a:rPr altLang="ja-JP" sz="3200" b="0">
                <a:solidFill>
                  <a:srgbClr val="FFFF00"/>
                </a:solidFill>
                <a:latin typeface="Trebuchet MS" panose="020B0603020202020204" pitchFamily="34" charset="0"/>
              </a:rPr>
              <a:t>(</a:t>
            </a:r>
            <a:r>
              <a:rPr lang="zh-CN" altLang="en-US" sz="3200" b="0">
                <a:solidFill>
                  <a:srgbClr val="FFFF00"/>
                </a:solidFill>
                <a:latin typeface="Trebuchet MS" panose="020B0603020202020204" pitchFamily="34" charset="0"/>
              </a:rPr>
              <a:t>路加福音</a:t>
            </a:r>
            <a:r>
              <a:rPr altLang="ja-JP" sz="3200" b="0">
                <a:solidFill>
                  <a:srgbClr val="FFFF00"/>
                </a:solidFill>
                <a:latin typeface="Trebuchet MS" panose="020B0603020202020204" pitchFamily="34" charset="0"/>
              </a:rPr>
              <a:t> </a:t>
            </a:r>
            <a:r>
              <a:rPr altLang="ja-JP" sz="2800" b="0">
                <a:solidFill>
                  <a:srgbClr val="FFFF00"/>
                </a:solidFill>
                <a:latin typeface="Trebuchet MS" panose="020B0603020202020204" pitchFamily="34" charset="0"/>
              </a:rPr>
              <a:t>11:30</a:t>
            </a:r>
            <a:r>
              <a:rPr altLang="ja-JP" sz="3200" b="0">
                <a:solidFill>
                  <a:srgbClr val="FFFF00"/>
                </a:solidFill>
                <a:latin typeface="Trebuchet MS" panose="020B0603020202020204" pitchFamily="34" charset="0"/>
              </a:rPr>
              <a:t>)</a:t>
            </a:r>
            <a:endParaRPr altLang="en-US" b="0">
              <a:solidFill>
                <a:srgbClr val="FFFF00"/>
              </a:solidFill>
              <a:latin typeface="Trebuchet MS" panose="020B0603020202020204" pitchFamily="34" charset="0"/>
            </a:endParaRPr>
          </a:p>
        </p:txBody>
      </p:sp>
      <p:pic>
        <p:nvPicPr>
          <p:cNvPr id="641027" name="Picture 4">
            <a:extLst>
              <a:ext uri="{FF2B5EF4-FFF2-40B4-BE49-F238E27FC236}">
                <a16:creationId xmlns:a16="http://schemas.microsoft.com/office/drawing/2014/main" id="{1DB4D401-1F06-4AA5-84A9-F04181D02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1" r="2614"/>
          <a:stretch>
            <a:fillRect/>
          </a:stretch>
        </p:blipFill>
        <p:spPr bwMode="auto">
          <a:xfrm>
            <a:off x="114300" y="762000"/>
            <a:ext cx="56769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0" name="Picture 3" descr="Water Surprise.jpg">
            <a:extLst>
              <a:ext uri="{FF2B5EF4-FFF2-40B4-BE49-F238E27FC236}">
                <a16:creationId xmlns:a16="http://schemas.microsoft.com/office/drawing/2014/main" id="{1647F5B1-20CD-44CE-A027-4D98BC249E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1" name="Title 2">
            <a:extLst>
              <a:ext uri="{FF2B5EF4-FFF2-40B4-BE49-F238E27FC236}">
                <a16:creationId xmlns:a16="http://schemas.microsoft.com/office/drawing/2014/main" id="{3FA2B9C7-9202-434B-B492-93807ADAA626}"/>
              </a:ext>
            </a:extLst>
          </p:cNvPr>
          <p:cNvSpPr txBox="1">
            <a:spLocks noGrp="1"/>
          </p:cNvSpPr>
          <p:nvPr>
            <p:ph type="title" idx="4294967295"/>
          </p:nvPr>
        </p:nvSpPr>
        <p:spPr>
          <a:xfrm>
            <a:off x="0" y="0"/>
            <a:ext cx="4419600" cy="1905000"/>
          </a:xfrm>
        </p:spPr>
        <p:txBody>
          <a:bodyPr anchorCtr="1"/>
          <a:lstStyle/>
          <a:p>
            <a:pPr algn="ctr" eaLnBrk="1"/>
            <a:r>
              <a:rPr altLang="en-US" b="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zh-CN" altLang="en-US" sz="5400" b="0">
                <a:solidFill>
                  <a:srgbClr val="000000"/>
                </a:solidFill>
                <a:latin typeface="SimSun" panose="02010600030101010101" pitchFamily="2" charset="-122"/>
                <a:ea typeface="SimSun" panose="02010600030101010101" pitchFamily="2" charset="-122"/>
              </a:rPr>
              <a:t>赐惊喜的神</a:t>
            </a:r>
            <a:r>
              <a:rPr altLang="ja-JP" sz="5400" b="0">
                <a:solidFill>
                  <a:srgbClr val="000000"/>
                </a:solidFill>
                <a:latin typeface="Times New Roman" panose="02020603050405020304" pitchFamily="18" charset="0"/>
                <a:ea typeface="ＭＳ Ｐゴシック" panose="020B0600070205080204" pitchFamily="34" charset="-128"/>
                <a:cs typeface="Arial" panose="020B0604020202020204" pitchFamily="34" charset="0"/>
              </a:rPr>
              <a:t>!</a:t>
            </a:r>
            <a:endParaRPr altLang="en-US" sz="5400" b="0">
              <a:solidFill>
                <a:srgbClr val="000000"/>
              </a:solidFill>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Title 2">
            <a:extLst>
              <a:ext uri="{FF2B5EF4-FFF2-40B4-BE49-F238E27FC236}">
                <a16:creationId xmlns:a16="http://schemas.microsoft.com/office/drawing/2014/main" id="{462B8669-E101-4774-88B2-868D86ABBCED}"/>
              </a:ext>
            </a:extLst>
          </p:cNvPr>
          <p:cNvSpPr txBox="1">
            <a:spLocks noGrp="1"/>
          </p:cNvSpPr>
          <p:nvPr>
            <p:ph type="title" idx="4294967295"/>
          </p:nvPr>
        </p:nvSpPr>
        <p:spPr>
          <a:xfrm>
            <a:off x="0" y="0"/>
            <a:ext cx="2057400" cy="1143000"/>
          </a:xfrm>
        </p:spPr>
        <p:txBody>
          <a:bodyPr/>
          <a:lstStyle/>
          <a:p>
            <a:pPr eaLnBrk="1"/>
            <a:r>
              <a:rPr altLang="en-US">
                <a:latin typeface="Times New Roman" panose="02020603050405020304" pitchFamily="18" charset="0"/>
                <a:ea typeface="ＭＳ Ｐゴシック" panose="020B0600070205080204" pitchFamily="34" charset="-128"/>
              </a:rPr>
              <a:t>Black</a:t>
            </a:r>
          </a:p>
        </p:txBody>
      </p:sp>
      <p:sp>
        <p:nvSpPr>
          <p:cNvPr id="643075" name="Rectangle 2">
            <a:extLst>
              <a:ext uri="{FF2B5EF4-FFF2-40B4-BE49-F238E27FC236}">
                <a16:creationId xmlns:a16="http://schemas.microsoft.com/office/drawing/2014/main" id="{9226FAA4-22C3-43B5-9DE6-58191F90E543}"/>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lnSpc>
                <a:spcPct val="90000"/>
              </a:lnSpc>
              <a:spcBef>
                <a:spcPts val="700"/>
              </a:spcBef>
              <a:buClr>
                <a:srgbClr val="000000"/>
              </a:buClr>
              <a:buSzPct val="85000"/>
              <a:buFont typeface="Wingdings" panose="05000000000000000000" pitchFamily="2" charset="2"/>
              <a:buChar char="v"/>
              <a:defRPr sz="3000">
                <a:solidFill>
                  <a:srgbClr val="000000"/>
                </a:solidFill>
                <a:latin typeface="Arial" panose="020B0604020202020204" pitchFamily="34" charset="0"/>
                <a:ea typeface="ＭＳ Ｐゴシック" panose="020B0600070205080204" pitchFamily="34" charset="-128"/>
              </a:defRPr>
            </a:lvl1pPr>
            <a:lvl2pPr marL="742950" indent="-28575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2pPr>
            <a:lvl3pPr marL="11430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3pPr>
            <a:lvl4pPr marL="16002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4pPr>
            <a:lvl5pPr marL="20574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9pPr>
          </a:lstStyle>
          <a:p>
            <a:pPr algn="ctr" eaLnBrk="1">
              <a:lnSpc>
                <a:spcPct val="100000"/>
              </a:lnSpc>
              <a:spcBef>
                <a:spcPct val="0"/>
              </a:spcBef>
              <a:buClrTx/>
              <a:buSzTx/>
              <a:buFontTx/>
              <a:buNone/>
            </a:pPr>
            <a:endParaRPr lang="en-US" altLang="en-US" sz="2400">
              <a:latin typeface="Times New Roman" panose="02020603050405020304" pitchFamily="18" charset="0"/>
              <a:ea typeface="Osaka"/>
              <a:cs typeface="Osaka"/>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a:extLst>
              <a:ext uri="{FF2B5EF4-FFF2-40B4-BE49-F238E27FC236}">
                <a16:creationId xmlns:a16="http://schemas.microsoft.com/office/drawing/2014/main" id="{3390A183-71CB-40DB-99BA-84AD3F17D13E}"/>
              </a:ext>
            </a:extLst>
          </p:cNvPr>
          <p:cNvSpPr txBox="1">
            <a:spLocks noGrp="1"/>
          </p:cNvSpPr>
          <p:nvPr>
            <p:ph type="ctrTitle"/>
          </p:nvPr>
        </p:nvSpPr>
        <p:spPr>
          <a:xfrm>
            <a:off x="2971800" y="304800"/>
            <a:ext cx="5791200" cy="3886200"/>
          </a:xfrm>
        </p:spPr>
        <p:txBody>
          <a:bodyPr/>
          <a:lstStyle/>
          <a:p>
            <a:pPr eaLnBrk="1" hangingPunct="1">
              <a:spcBef>
                <a:spcPts val="1400"/>
              </a:spcBef>
            </a:pPr>
            <a:r>
              <a:rPr lang="zh-CN" altLang="en-US" sz="5400">
                <a:latin typeface="SimSun" panose="02010600030101010101" pitchFamily="2" charset="-122"/>
                <a:ea typeface="SimSun" panose="02010600030101010101" pitchFamily="2" charset="-122"/>
              </a:rPr>
              <a:t>人们的</a:t>
            </a:r>
            <a:r>
              <a:rPr lang="zh-CN" altLang="en-US" sz="5400">
                <a:solidFill>
                  <a:schemeClr val="tx1"/>
                </a:solidFill>
                <a:latin typeface="SimSun" panose="02010600030101010101" pitchFamily="2" charset="-122"/>
                <a:ea typeface="SimSun" panose="02010600030101010101" pitchFamily="2" charset="-122"/>
              </a:rPr>
              <a:t>反应</a:t>
            </a:r>
            <a:r>
              <a:rPr lang="zh-CN" altLang="en-US" sz="5400">
                <a:latin typeface="SimSun" panose="02010600030101010101" pitchFamily="2" charset="-122"/>
                <a:ea typeface="SimSun" panose="02010600030101010101" pitchFamily="2" charset="-122"/>
              </a:rPr>
              <a:t>比我们想象的更大</a:t>
            </a:r>
            <a:r>
              <a:rPr altLang="ja-JP" sz="5400">
                <a:latin typeface="Times New Roman" panose="02020603050405020304" pitchFamily="18" charset="0"/>
                <a:ea typeface="ＭＳ Ｐゴシック" panose="020B0600070205080204" pitchFamily="34" charset="-128"/>
              </a:rPr>
              <a:t>!</a:t>
            </a:r>
            <a:endParaRPr altLang="en-US" sz="5400">
              <a:latin typeface="Times New Roman" panose="02020603050405020304" pitchFamily="18" charset="0"/>
              <a:ea typeface="ＭＳ Ｐゴシック" panose="020B0600070205080204" pitchFamily="34" charset="-128"/>
            </a:endParaRPr>
          </a:p>
        </p:txBody>
      </p:sp>
      <p:sp>
        <p:nvSpPr>
          <p:cNvPr id="431107" name="Rectangle 3">
            <a:extLst>
              <a:ext uri="{FF2B5EF4-FFF2-40B4-BE49-F238E27FC236}">
                <a16:creationId xmlns:a16="http://schemas.microsoft.com/office/drawing/2014/main" id="{900E4613-DC77-407B-8D64-707164A0051D}"/>
              </a:ext>
            </a:extLst>
          </p:cNvPr>
          <p:cNvSpPr txBox="1">
            <a:spLocks noGrp="1"/>
          </p:cNvSpPr>
          <p:nvPr>
            <p:ph type="subTitle" idx="1"/>
          </p:nvPr>
        </p:nvSpPr>
        <p:spPr>
          <a:xfrm>
            <a:off x="5410200" y="5181600"/>
            <a:ext cx="3276600" cy="1447800"/>
          </a:xfrm>
        </p:spPr>
        <p:txBody>
          <a:bodyPr/>
          <a:lstStyle>
            <a:lvl1pPr algn="ctr">
              <a:defRPr sz="3000">
                <a:solidFill>
                  <a:srgbClr val="000000"/>
                </a:solidFill>
                <a:latin typeface="Arial" charset="0"/>
                <a:ea typeface="ＭＳ Ｐゴシック" charset="0"/>
                <a:cs typeface="ＭＳ Ｐゴシック" charset="0"/>
              </a:defRPr>
            </a:lvl1pPr>
            <a:lvl2pPr algn="ctr">
              <a:defRPr sz="2600">
                <a:solidFill>
                  <a:srgbClr val="000000"/>
                </a:solidFill>
                <a:latin typeface="Arial" charset="0"/>
                <a:ea typeface="ＭＳ Ｐゴシック" charset="0"/>
              </a:defRPr>
            </a:lvl2pPr>
            <a:lvl3pPr algn="ctr">
              <a:defRPr sz="2600">
                <a:solidFill>
                  <a:srgbClr val="000000"/>
                </a:solidFill>
                <a:latin typeface="Arial" charset="0"/>
                <a:ea typeface="ＭＳ Ｐゴシック" charset="0"/>
              </a:defRPr>
            </a:lvl3pPr>
            <a:lvl4pPr algn="ctr">
              <a:defRPr sz="2600">
                <a:solidFill>
                  <a:srgbClr val="000000"/>
                </a:solidFill>
                <a:latin typeface="Arial" charset="0"/>
                <a:ea typeface="ＭＳ Ｐゴシック" charset="0"/>
              </a:defRPr>
            </a:lvl4pPr>
            <a:lvl5pPr algn="ctr">
              <a:defRPr sz="2600">
                <a:solidFill>
                  <a:srgbClr val="000000"/>
                </a:solidFill>
                <a:latin typeface="Arial" charset="0"/>
                <a:ea typeface="ＭＳ Ｐゴシック" charset="0"/>
              </a:defRPr>
            </a:lvl5pPr>
            <a:lvl6pPr algn="ctr">
              <a:defRPr sz="2600">
                <a:solidFill>
                  <a:srgbClr val="000000"/>
                </a:solidFill>
                <a:latin typeface="Arial" charset="0"/>
                <a:ea typeface="ＭＳ Ｐゴシック" charset="0"/>
              </a:defRPr>
            </a:lvl6pPr>
            <a:lvl7pPr algn="ctr">
              <a:defRPr sz="2600">
                <a:solidFill>
                  <a:srgbClr val="000000"/>
                </a:solidFill>
                <a:latin typeface="Arial" charset="0"/>
                <a:ea typeface="ＭＳ Ｐゴシック" charset="0"/>
              </a:defRPr>
            </a:lvl7pPr>
            <a:lvl8pPr algn="ctr">
              <a:defRPr sz="2600">
                <a:solidFill>
                  <a:srgbClr val="000000"/>
                </a:solidFill>
                <a:latin typeface="Arial" charset="0"/>
                <a:ea typeface="ＭＳ Ｐゴシック" charset="0"/>
              </a:defRPr>
            </a:lvl8pPr>
            <a:lvl9pPr algn="ctr">
              <a:defRPr sz="2600">
                <a:solidFill>
                  <a:srgbClr val="000000"/>
                </a:solidFill>
                <a:latin typeface="Arial" charset="0"/>
                <a:ea typeface="ＭＳ Ｐゴシック" charset="0"/>
              </a:defRPr>
            </a:lvl9pPr>
          </a:lstStyle>
          <a:p>
            <a:pPr algn="r" eaLnBrk="1" hangingPunct="1">
              <a:spcBef>
                <a:spcPts val="800"/>
              </a:spcBef>
              <a:buFont typeface="Wingdings" charset="0"/>
              <a:buNone/>
              <a:defRPr/>
            </a:pPr>
            <a:r>
              <a:rPr lang="zh-CN" altLang="en-US" sz="4400" b="1">
                <a:solidFill>
                  <a:schemeClr val="tx1"/>
                </a:solidFill>
                <a:latin typeface="KaiTi" charset="0"/>
                <a:ea typeface="KaiTi" charset="0"/>
                <a:cs typeface="KaiTi" charset="0"/>
              </a:rPr>
              <a:t>约拿书第</a:t>
            </a:r>
            <a:r>
              <a:rPr altLang="ja-JP" sz="4400" b="1">
                <a:latin typeface="KaiTi" charset="0"/>
                <a:ea typeface="KaiTi" charset="0"/>
                <a:cs typeface="KaiTi" charset="0"/>
              </a:rPr>
              <a:t>3</a:t>
            </a:r>
            <a:r>
              <a:rPr lang="zh-CN" altLang="en-US" sz="4400" b="1">
                <a:latin typeface="KaiTi" charset="0"/>
                <a:ea typeface="KaiTi" charset="0"/>
                <a:cs typeface="KaiTi" charset="0"/>
              </a:rPr>
              <a:t>章</a:t>
            </a:r>
            <a:endParaRPr altLang="ja-JP" sz="4400" b="1">
              <a:latin typeface="KaiTi" charset="0"/>
              <a:ea typeface="KaiTi" charset="0"/>
              <a:cs typeface="KaiTi" charset="0"/>
            </a:endParaRPr>
          </a:p>
          <a:p>
            <a:pPr algn="r" eaLnBrk="1" hangingPunct="1">
              <a:spcBef>
                <a:spcPts val="800"/>
              </a:spcBef>
              <a:buFont typeface="Wingdings" charset="0"/>
              <a:buNone/>
              <a:defRPr/>
            </a:pPr>
            <a:r>
              <a:rPr lang="zh-CN" altLang="en-US" sz="4400" b="1">
                <a:latin typeface="KaiTi" charset="0"/>
                <a:ea typeface="KaiTi" charset="0"/>
                <a:cs typeface="KaiTi" charset="0"/>
              </a:rPr>
              <a:t>主要的目的</a:t>
            </a:r>
            <a:endParaRPr sz="4400" b="1">
              <a:latin typeface="KaiTi" charset="0"/>
              <a:ea typeface="KaiTi" charset="0"/>
              <a:cs typeface="KaiTi"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Title 1">
            <a:extLst>
              <a:ext uri="{FF2B5EF4-FFF2-40B4-BE49-F238E27FC236}">
                <a16:creationId xmlns:a16="http://schemas.microsoft.com/office/drawing/2014/main" id="{BDE45E38-5180-44D0-9F22-15A199C1E36C}"/>
              </a:ext>
            </a:extLst>
          </p:cNvPr>
          <p:cNvSpPr txBox="1">
            <a:spLocks noGrp="1"/>
          </p:cNvSpPr>
          <p:nvPr>
            <p:ph type="title"/>
          </p:nvPr>
        </p:nvSpPr>
        <p:spPr/>
        <p:txBody>
          <a:bodyPr/>
          <a:lstStyle/>
          <a:p>
            <a:pPr eaLnBrk="1"/>
            <a:endParaRPr altLang="en-US">
              <a:latin typeface="Times New Roman" panose="02020603050405020304" pitchFamily="18" charset="0"/>
              <a:ea typeface="ＭＳ Ｐゴシック" panose="020B0600070205080204" pitchFamily="34" charset="-128"/>
            </a:endParaRPr>
          </a:p>
        </p:txBody>
      </p:sp>
      <p:pic>
        <p:nvPicPr>
          <p:cNvPr id="432131" name="Content Placeholder 3" descr="failuresdontdefineyou.jpg">
            <a:extLst>
              <a:ext uri="{FF2B5EF4-FFF2-40B4-BE49-F238E27FC236}">
                <a16:creationId xmlns:a16="http://schemas.microsoft.com/office/drawing/2014/main" id="{97BAB255-8ACB-49F3-8020-A27646BAB652}"/>
              </a:ext>
            </a:extLst>
          </p:cNvPr>
          <p:cNvPicPr>
            <a:picLocks noChangeAspect="1"/>
          </p:cNvPicPr>
          <p:nvPr/>
        </p:nvPicPr>
        <p:blipFill>
          <a:blip r:embed="rId3"/>
          <a:srcRect l="-897"/>
          <a:stretch>
            <a:fillRect/>
          </a:stretch>
        </p:blipFill>
        <p:spPr bwMode="auto">
          <a:xfrm>
            <a:off x="-152400" y="0"/>
            <a:ext cx="9296400" cy="6858000"/>
          </a:xfrm>
          <a:prstGeom prst="rect">
            <a:avLst/>
          </a:prstGeom>
          <a:noFill/>
          <a:ln>
            <a:noFill/>
          </a:ln>
          <a:effectLst>
            <a:outerShdw blurRad="63500"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24" name="Rectangle 4">
            <a:extLst>
              <a:ext uri="{FF2B5EF4-FFF2-40B4-BE49-F238E27FC236}">
                <a16:creationId xmlns:a16="http://schemas.microsoft.com/office/drawing/2014/main" id="{19D4F250-2140-4904-AE5B-524F7E608C38}"/>
              </a:ext>
            </a:extLst>
          </p:cNvPr>
          <p:cNvSpPr>
            <a:spLocks noChangeArrowheads="1"/>
          </p:cNvSpPr>
          <p:nvPr/>
        </p:nvSpPr>
        <p:spPr bwMode="auto">
          <a:xfrm>
            <a:off x="-76200" y="2795588"/>
            <a:ext cx="3657600" cy="40624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00"/>
              </a:spcBef>
              <a:buClr>
                <a:srgbClr val="000000"/>
              </a:buClr>
              <a:buSzPct val="85000"/>
              <a:buFont typeface="Wingdings" panose="05000000000000000000" pitchFamily="2" charset="2"/>
              <a:buChar char="v"/>
              <a:defRPr sz="3000">
                <a:solidFill>
                  <a:srgbClr val="000000"/>
                </a:solidFill>
                <a:latin typeface="Arial" panose="020B0604020202020204" pitchFamily="34" charset="0"/>
                <a:ea typeface="ＭＳ Ｐゴシック" panose="020B0600070205080204" pitchFamily="34" charset="-128"/>
              </a:defRPr>
            </a:lvl1pPr>
            <a:lvl2pPr marL="742950" indent="-28575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2pPr>
            <a:lvl3pPr marL="11430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3pPr>
            <a:lvl4pPr marL="16002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4pPr>
            <a:lvl5pPr marL="20574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ClrTx/>
              <a:buSzTx/>
              <a:buFontTx/>
              <a:buNone/>
            </a:pPr>
            <a:endParaRPr lang="en-US" altLang="zh-CN" sz="4800" b="1">
              <a:solidFill>
                <a:schemeClr val="bg1"/>
              </a:solidFill>
              <a:latin typeface="SimSun" panose="02010600030101010101" pitchFamily="2" charset="-122"/>
              <a:ea typeface="SimSun" panose="02010600030101010101" pitchFamily="2" charset="-122"/>
            </a:endParaRPr>
          </a:p>
          <a:p>
            <a:pPr algn="ctr" eaLnBrk="1" hangingPunct="1">
              <a:lnSpc>
                <a:spcPct val="100000"/>
              </a:lnSpc>
              <a:spcBef>
                <a:spcPct val="0"/>
              </a:spcBef>
              <a:buClrTx/>
              <a:buSzTx/>
              <a:buFontTx/>
              <a:buNone/>
            </a:pPr>
            <a:r>
              <a:rPr lang="zh-CN" altLang="en-US" sz="5400" b="1">
                <a:solidFill>
                  <a:schemeClr val="bg1"/>
                </a:solidFill>
                <a:latin typeface="SimSun" panose="02010600030101010101" pitchFamily="2" charset="-122"/>
                <a:ea typeface="SimSun" panose="02010600030101010101" pitchFamily="2" charset="-122"/>
              </a:rPr>
              <a:t>你的定位 不是由失败所定的</a:t>
            </a:r>
            <a:endParaRPr lang="en-US" altLang="zh-CN" sz="5400" b="1">
              <a:solidFill>
                <a:schemeClr val="bg1"/>
              </a:solidFill>
              <a:latin typeface="SimSun" panose="02010600030101010101" pitchFamily="2" charset="-122"/>
              <a:ea typeface="SimSun" panose="02010600030101010101" pitchFamily="2" charset="-122"/>
            </a:endParaRPr>
          </a:p>
          <a:p>
            <a:pPr eaLnBrk="1" hangingPunct="1">
              <a:lnSpc>
                <a:spcPct val="100000"/>
              </a:lnSpc>
              <a:spcBef>
                <a:spcPct val="0"/>
              </a:spcBef>
              <a:buClrTx/>
              <a:buSzTx/>
              <a:buFontTx/>
              <a:buNone/>
            </a:pPr>
            <a:endParaRPr lang="en-US" altLang="en-US" sz="4800" b="1">
              <a:solidFill>
                <a:schemeClr val="bg1"/>
              </a:solidFill>
              <a:latin typeface="Calibri" panose="020F0502020204030204" pitchFamily="34" charset="0"/>
              <a:ea typeface="SimSun" panose="02010600030101010101" pitchFamily="2"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AAC66A1C-E226-4012-AEDA-BFD6AEBA3301}"/>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123907" name="Rectangle 3">
            <a:extLst>
              <a:ext uri="{FF2B5EF4-FFF2-40B4-BE49-F238E27FC236}">
                <a16:creationId xmlns:a16="http://schemas.microsoft.com/office/drawing/2014/main" id="{171F07B8-AFE0-44F9-B41E-899641EBF760}"/>
              </a:ext>
            </a:extLst>
          </p:cNvPr>
          <p:cNvSpPr>
            <a:spLocks noGrp="1" noChangeArrowheads="1"/>
          </p:cNvSpPr>
          <p:nvPr>
            <p:ph type="title" idx="4294967295"/>
          </p:nvPr>
        </p:nvSpPr>
        <p:spPr>
          <a:xfrm>
            <a:off x="900113" y="2636838"/>
            <a:ext cx="7391400" cy="3886200"/>
          </a:xfrm>
        </p:spPr>
        <p:txBody>
          <a:bodyPr/>
          <a:lstStyle/>
          <a:p>
            <a:pPr eaLnBrk="1" hangingPunct="1">
              <a:defRPr/>
            </a:pPr>
            <a:r>
              <a:rPr lang="mr-IN" altLang="ja-JP" sz="8000" b="1" dirty="0">
                <a:solidFill>
                  <a:srgbClr val="FFFFFF"/>
                </a:solidFill>
              </a:rPr>
              <a:t>“</a:t>
            </a:r>
            <a:r>
              <a:rPr lang="zh-CN" altLang="en-US" sz="8000" b="1" dirty="0">
                <a:solidFill>
                  <a:srgbClr val="FFFFFF"/>
                </a:solidFill>
              </a:rPr>
              <a:t>哦，不！”</a:t>
            </a:r>
            <a:br>
              <a:rPr lang="en-US" altLang="zh-CN" sz="8000" b="1" dirty="0">
                <a:solidFill>
                  <a:srgbClr val="FFFFFF"/>
                </a:solidFill>
              </a:rPr>
            </a:br>
            <a:br>
              <a:rPr lang="en-US" altLang="zh-CN" sz="8000" b="1" dirty="0">
                <a:solidFill>
                  <a:srgbClr val="FFFFFF"/>
                </a:solidFill>
              </a:rPr>
            </a:br>
            <a:r>
              <a:rPr lang="ko-KR" altLang="en-US" sz="8000" b="1" dirty="0">
                <a:solidFill>
                  <a:srgbClr val="FFFFFF"/>
                </a:solidFill>
              </a:rPr>
              <a:t>约拿书</a:t>
            </a:r>
            <a:r>
              <a:rPr lang="en-US" altLang="en-US" sz="8000" b="1" dirty="0">
                <a:solidFill>
                  <a:srgbClr val="FFFFFF"/>
                </a:solidFill>
              </a:rPr>
              <a:t> 4</a:t>
            </a:r>
            <a:endParaRPr lang="en-US" altLang="en-US" sz="8000" b="1" dirty="0"/>
          </a:p>
        </p:txBody>
      </p:sp>
      <p:sp>
        <p:nvSpPr>
          <p:cNvPr id="4" name="Rectangle 3">
            <a:extLst>
              <a:ext uri="{FF2B5EF4-FFF2-40B4-BE49-F238E27FC236}">
                <a16:creationId xmlns:a16="http://schemas.microsoft.com/office/drawing/2014/main" id="{B4403C21-3328-49C6-B85D-33E99719CD9C}"/>
              </a:ext>
            </a:extLst>
          </p:cNvPr>
          <p:cNvSpPr txBox="1">
            <a:spLocks noChangeArrowheads="1"/>
          </p:cNvSpPr>
          <p:nvPr/>
        </p:nvSpPr>
        <p:spPr bwMode="auto">
          <a:xfrm>
            <a:off x="0" y="3818"/>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zh-CN" altLang="en-US" sz="4800" b="1" i="1" kern="0" dirty="0">
                <a:solidFill>
                  <a:srgbClr val="FFFF00"/>
                </a:solidFill>
                <a:effectLst>
                  <a:glow rad="355600">
                    <a:srgbClr val="000000"/>
                  </a:glow>
                </a:effectLst>
                <a:ea typeface="Osaka" charset="0"/>
                <a:cs typeface="Arial"/>
              </a:rPr>
              <a:t>对人</a:t>
            </a:r>
            <a:r>
              <a:rPr lang="zh-CN" altLang="en-US" sz="4800" b="1" i="1" kern="0" dirty="0">
                <a:solidFill>
                  <a:srgbClr val="FFFFFF"/>
                </a:solidFill>
                <a:effectLst>
                  <a:glow rad="355600">
                    <a:srgbClr val="000000"/>
                  </a:glow>
                </a:effectLst>
                <a:ea typeface="Osaka" charset="0"/>
                <a:cs typeface="Arial"/>
              </a:rPr>
              <a:t>比事物表现出更大的同情心</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Title 2">
            <a:extLst>
              <a:ext uri="{FF2B5EF4-FFF2-40B4-BE49-F238E27FC236}">
                <a16:creationId xmlns:a16="http://schemas.microsoft.com/office/drawing/2014/main" id="{B8E66BE1-26AF-456C-A793-B970BA682061}"/>
              </a:ext>
            </a:extLst>
          </p:cNvPr>
          <p:cNvSpPr txBox="1">
            <a:spLocks noGrp="1"/>
          </p:cNvSpPr>
          <p:nvPr>
            <p:ph type="title" idx="4294967295"/>
          </p:nvPr>
        </p:nvSpPr>
        <p:spPr>
          <a:xfrm>
            <a:off x="0" y="0"/>
            <a:ext cx="2057400" cy="1143000"/>
          </a:xfrm>
        </p:spPr>
        <p:txBody>
          <a:bodyPr/>
          <a:lstStyle/>
          <a:p>
            <a:pPr eaLnBrk="1"/>
            <a:r>
              <a:rPr altLang="en-US">
                <a:latin typeface="Times New Roman" panose="02020603050405020304" pitchFamily="18" charset="0"/>
                <a:ea typeface="ＭＳ Ｐゴシック" panose="020B0600070205080204" pitchFamily="34" charset="-128"/>
              </a:rPr>
              <a:t>Black</a:t>
            </a:r>
          </a:p>
        </p:txBody>
      </p:sp>
      <p:sp>
        <p:nvSpPr>
          <p:cNvPr id="646147" name="Rectangle 2">
            <a:extLst>
              <a:ext uri="{FF2B5EF4-FFF2-40B4-BE49-F238E27FC236}">
                <a16:creationId xmlns:a16="http://schemas.microsoft.com/office/drawing/2014/main" id="{A39E8532-C16F-4038-9748-0F605A92D704}"/>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lnSpc>
                <a:spcPct val="90000"/>
              </a:lnSpc>
              <a:spcBef>
                <a:spcPts val="700"/>
              </a:spcBef>
              <a:buClr>
                <a:srgbClr val="000000"/>
              </a:buClr>
              <a:buSzPct val="85000"/>
              <a:buFont typeface="Wingdings" panose="05000000000000000000" pitchFamily="2" charset="2"/>
              <a:buChar char="v"/>
              <a:defRPr sz="3000">
                <a:solidFill>
                  <a:srgbClr val="000000"/>
                </a:solidFill>
                <a:latin typeface="Arial" panose="020B0604020202020204" pitchFamily="34" charset="0"/>
                <a:ea typeface="ＭＳ Ｐゴシック" panose="020B0600070205080204" pitchFamily="34" charset="-128"/>
              </a:defRPr>
            </a:lvl1pPr>
            <a:lvl2pPr marL="742950" indent="-28575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2pPr>
            <a:lvl3pPr marL="11430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3pPr>
            <a:lvl4pPr marL="16002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4pPr>
            <a:lvl5pPr marL="20574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9pPr>
          </a:lstStyle>
          <a:p>
            <a:pPr algn="ctr" eaLnBrk="1">
              <a:lnSpc>
                <a:spcPct val="100000"/>
              </a:lnSpc>
              <a:spcBef>
                <a:spcPct val="0"/>
              </a:spcBef>
              <a:buClrTx/>
              <a:buSzTx/>
              <a:buFontTx/>
              <a:buNone/>
            </a:pPr>
            <a:endParaRPr lang="en-US" altLang="en-US" sz="2400">
              <a:latin typeface="Times New Roman" panose="02020603050405020304" pitchFamily="18" charset="0"/>
              <a:ea typeface="Osaka"/>
              <a:cs typeface="Osaka"/>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Title 1">
            <a:extLst>
              <a:ext uri="{FF2B5EF4-FFF2-40B4-BE49-F238E27FC236}">
                <a16:creationId xmlns:a16="http://schemas.microsoft.com/office/drawing/2014/main" id="{E46A8DB6-2E62-45BE-B1BA-5E2F4F1C05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AA0CE32-361B-4F74-8B3F-0B91F71C897B}"/>
              </a:ext>
            </a:extLst>
          </p:cNvPr>
          <p:cNvSpPr txBox="1"/>
          <p:nvPr/>
        </p:nvSpPr>
        <p:spPr>
          <a:xfrm>
            <a:off x="0" y="1295400"/>
            <a:ext cx="9144000" cy="5016500"/>
          </a:xfrm>
          <a:prstGeom prst="rect">
            <a:avLst/>
          </a:prstGeom>
          <a:noFill/>
          <a:ln>
            <a:noFill/>
          </a:ln>
        </p:spPr>
        <p:txBody>
          <a:bodyPr>
            <a:spAutoFit/>
          </a:bodyPr>
          <a:lstStyle>
            <a:lvl1pPr marL="449263" indent="-449263">
              <a:spcBef>
                <a:spcPts val="800"/>
              </a:spcBef>
              <a:buClr>
                <a:srgbClr val="00CCFF"/>
              </a:buClr>
              <a:buSzPct val="65000"/>
              <a:buFont typeface="Wingdings" pitchFamily="2" charset="2"/>
              <a:buChar char="n"/>
              <a:defRPr sz="32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buChar char="n"/>
              <a:defRPr sz="28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buChar char="n"/>
              <a:defRPr sz="24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buChar char="n"/>
              <a:defRPr sz="2000">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9pPr>
          </a:lstStyle>
          <a:p>
            <a:pPr eaLnBrk="1">
              <a:spcBef>
                <a:spcPct val="0"/>
              </a:spcBef>
              <a:buClrTx/>
              <a:buSzPct val="100000"/>
              <a:buFontTx/>
              <a:buAutoNum type="arabicPeriod"/>
              <a:defRPr/>
            </a:pPr>
            <a:r>
              <a:rPr lang="zh-CN" altLang="en-US" sz="3600" b="1">
                <a:effectLst>
                  <a:outerShdw blurRad="38100" dist="38100" dir="2700000" algn="tl">
                    <a:srgbClr val="C0C0C0"/>
                  </a:outerShdw>
                </a:effectLst>
                <a:latin typeface="KaiTi" pitchFamily="49" charset="-122"/>
                <a:ea typeface="KaiTi" pitchFamily="49" charset="-122"/>
              </a:rPr>
              <a:t>有哪位你认识的非信徒，你觉得他们对福音不会有正面的反应，因而还没有和他们分享耶稣基督</a:t>
            </a:r>
            <a:r>
              <a:rPr lang="en-US" altLang="ja-JP" sz="3600" b="1">
                <a:effectLst>
                  <a:outerShdw blurRad="38100" dist="38100" dir="2700000" algn="tl">
                    <a:srgbClr val="C0C0C0"/>
                  </a:outerShdw>
                </a:effectLst>
                <a:latin typeface="KaiTi" pitchFamily="49" charset="-122"/>
                <a:cs typeface="Arial" pitchFamily="34" charset="0"/>
              </a:rPr>
              <a:t>?  </a:t>
            </a:r>
          </a:p>
          <a:p>
            <a:pPr eaLnBrk="1">
              <a:spcBef>
                <a:spcPct val="0"/>
              </a:spcBef>
              <a:buClrTx/>
              <a:buSzPct val="100000"/>
              <a:buFontTx/>
              <a:buAutoNum type="arabicPeriod"/>
              <a:defRPr/>
            </a:pPr>
            <a:endParaRPr lang="en-US" altLang="en-US" sz="3600" b="1">
              <a:effectLst>
                <a:outerShdw blurRad="38100" dist="38100" dir="2700000" algn="tl">
                  <a:srgbClr val="C0C0C0"/>
                </a:outerShdw>
              </a:effectLst>
              <a:latin typeface="Calibri" pitchFamily="34" charset="0"/>
              <a:cs typeface="Arial" pitchFamily="34" charset="0"/>
            </a:endParaRPr>
          </a:p>
          <a:p>
            <a:pPr eaLnBrk="1">
              <a:spcBef>
                <a:spcPct val="0"/>
              </a:spcBef>
              <a:buClrTx/>
              <a:buSzPct val="100000"/>
              <a:buFontTx/>
              <a:buAutoNum type="arabicPeriod"/>
              <a:defRPr/>
            </a:pPr>
            <a:r>
              <a:rPr lang="zh-CN" altLang="en-US" sz="3600" b="1">
                <a:effectLst>
                  <a:outerShdw blurRad="38100" dist="38100" dir="2700000" algn="tl">
                    <a:srgbClr val="C0C0C0"/>
                  </a:outerShdw>
                </a:effectLst>
                <a:latin typeface="KaiTi" pitchFamily="49" charset="-122"/>
                <a:ea typeface="KaiTi" pitchFamily="49" charset="-122"/>
              </a:rPr>
              <a:t>你对上述非信徒的迟疑如何显得你的神太渺小？</a:t>
            </a:r>
            <a:endParaRPr lang="en-US" altLang="ja-JP" sz="3600" b="1">
              <a:effectLst>
                <a:outerShdw blurRad="38100" dist="38100" dir="2700000" algn="tl">
                  <a:srgbClr val="C0C0C0"/>
                </a:outerShdw>
              </a:effectLst>
              <a:latin typeface="KaiTi" pitchFamily="49" charset="-122"/>
              <a:cs typeface="Arial" pitchFamily="34" charset="0"/>
            </a:endParaRPr>
          </a:p>
          <a:p>
            <a:pPr eaLnBrk="1">
              <a:spcBef>
                <a:spcPct val="0"/>
              </a:spcBef>
              <a:buClrTx/>
              <a:buSzPct val="100000"/>
              <a:buFontTx/>
              <a:buAutoNum type="arabicPeriod"/>
              <a:defRPr/>
            </a:pPr>
            <a:endParaRPr lang="en-US" altLang="en-US" b="1">
              <a:effectLst>
                <a:outerShdw blurRad="38100" dist="38100" dir="2700000" algn="tl">
                  <a:srgbClr val="C0C0C0"/>
                </a:outerShdw>
              </a:effectLst>
              <a:latin typeface="KaiTi" pitchFamily="49" charset="-122"/>
              <a:cs typeface="Arial" pitchFamily="34" charset="0"/>
            </a:endParaRPr>
          </a:p>
          <a:p>
            <a:pPr eaLnBrk="1">
              <a:spcBef>
                <a:spcPct val="0"/>
              </a:spcBef>
              <a:buClrTx/>
              <a:buSzPct val="100000"/>
              <a:buFontTx/>
              <a:buAutoNum type="arabicPeriod"/>
              <a:defRPr/>
            </a:pPr>
            <a:r>
              <a:rPr lang="zh-CN" altLang="en-US" sz="3600" b="1">
                <a:effectLst>
                  <a:outerShdw blurRad="38100" dist="38100" dir="2700000" algn="tl">
                    <a:srgbClr val="C0C0C0"/>
                  </a:outerShdw>
                </a:effectLst>
                <a:latin typeface="KaiTi" pitchFamily="49" charset="-122"/>
                <a:ea typeface="KaiTi" pitchFamily="49" charset="-122"/>
              </a:rPr>
              <a:t>你觉得他们对你分享耶稣基督的反应是怎么样</a:t>
            </a:r>
            <a:r>
              <a:rPr lang="en-US" altLang="ja-JP" sz="3600" b="1">
                <a:effectLst>
                  <a:outerShdw blurRad="38100" dist="38100" dir="2700000" algn="tl">
                    <a:srgbClr val="C0C0C0"/>
                  </a:outerShdw>
                </a:effectLst>
                <a:latin typeface="KaiTi" pitchFamily="49" charset="-122"/>
                <a:cs typeface="Arial" pitchFamily="34" charset="0"/>
              </a:rPr>
              <a:t>?</a:t>
            </a:r>
            <a:endParaRPr lang="en-US" altLang="en-US" sz="3600" b="1">
              <a:effectLst>
                <a:outerShdw blurRad="38100" dist="38100" dir="2700000" algn="tl">
                  <a:srgbClr val="C0C0C0"/>
                </a:outerShdw>
              </a:effectLst>
              <a:latin typeface="KaiTi" pitchFamily="49" charset="-122"/>
              <a:cs typeface="Arial" pitchFamily="34" charset="0"/>
            </a:endParaRPr>
          </a:p>
        </p:txBody>
      </p:sp>
      <p:sp>
        <p:nvSpPr>
          <p:cNvPr id="434180" name="Rectangle 1030">
            <a:extLst>
              <a:ext uri="{FF2B5EF4-FFF2-40B4-BE49-F238E27FC236}">
                <a16:creationId xmlns:a16="http://schemas.microsoft.com/office/drawing/2014/main" id="{600BEC00-A9B7-4148-BA80-FEB524327E92}"/>
              </a:ext>
            </a:extLst>
          </p:cNvPr>
          <p:cNvSpPr txBox="1">
            <a:spLocks noGrp="1"/>
          </p:cNvSpPr>
          <p:nvPr>
            <p:ph type="title" idx="4294967295"/>
          </p:nvPr>
        </p:nvSpPr>
        <p:spPr>
          <a:xfrm>
            <a:off x="457200" y="76200"/>
            <a:ext cx="8229600" cy="914400"/>
          </a:xfrm>
        </p:spPr>
        <p:txBody>
          <a:bodyPr/>
          <a:lstStyle/>
          <a:p>
            <a:pPr eaLnBrk="1">
              <a:defRPr/>
            </a:pPr>
            <a:r>
              <a:rPr lang="zh-CN" altLang="en-US" sz="4000" b="1">
                <a:solidFill>
                  <a:srgbClr val="DCE6F2"/>
                </a:solidFill>
                <a:latin typeface="KaiTi" charset="0"/>
                <a:ea typeface="KaiTi" charset="0"/>
                <a:cs typeface="KaiTi" charset="0"/>
              </a:rPr>
              <a:t>约拿书第</a:t>
            </a:r>
            <a:r>
              <a:rPr altLang="ja-JP" sz="4000" b="1">
                <a:latin typeface="KaiTi" charset="0"/>
                <a:ea typeface="KaiTi" charset="0"/>
                <a:cs typeface="KaiTi" charset="0"/>
              </a:rPr>
              <a:t>3</a:t>
            </a:r>
            <a:r>
              <a:rPr lang="zh-CN" altLang="en-US" sz="4000" b="1">
                <a:latin typeface="KaiTi" charset="0"/>
                <a:ea typeface="KaiTi" charset="0"/>
                <a:cs typeface="KaiTi" charset="0"/>
              </a:rPr>
              <a:t>章小组问题</a:t>
            </a:r>
            <a:endParaRPr sz="4000">
              <a:latin typeface="KaiTi" charset="0"/>
              <a:ea typeface="KaiTi" charset="0"/>
              <a:cs typeface="KaiTi" charset="0"/>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itle 2">
            <a:extLst>
              <a:ext uri="{FF2B5EF4-FFF2-40B4-BE49-F238E27FC236}">
                <a16:creationId xmlns:a16="http://schemas.microsoft.com/office/drawing/2014/main" id="{D645049B-8D9B-40E0-AB1A-636D56F90CA7}"/>
              </a:ext>
            </a:extLst>
          </p:cNvPr>
          <p:cNvSpPr>
            <a:spLocks noGrp="1"/>
          </p:cNvSpPr>
          <p:nvPr>
            <p:ph type="title" idx="4294967295"/>
          </p:nvPr>
        </p:nvSpPr>
        <p:spPr>
          <a:xfrm>
            <a:off x="0" y="0"/>
            <a:ext cx="2057400" cy="1143000"/>
          </a:xfrm>
        </p:spPr>
        <p:txBody>
          <a:bodyPr/>
          <a:lstStyle/>
          <a:p>
            <a:r>
              <a:rPr lang="en-US" altLang="en-US">
                <a:ea typeface="ＭＳ Ｐゴシック" panose="020B0600070205080204" pitchFamily="34" charset="-128"/>
              </a:rPr>
              <a:t>Black</a:t>
            </a:r>
          </a:p>
        </p:txBody>
      </p:sp>
      <p:sp>
        <p:nvSpPr>
          <p:cNvPr id="648195" name="Rectangle 2">
            <a:extLst>
              <a:ext uri="{FF2B5EF4-FFF2-40B4-BE49-F238E27FC236}">
                <a16:creationId xmlns:a16="http://schemas.microsoft.com/office/drawing/2014/main" id="{E159CE1A-FC04-4C3F-A963-13FC9D2426EF}"/>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lnSpc>
                <a:spcPct val="90000"/>
              </a:lnSpc>
              <a:spcBef>
                <a:spcPct val="20000"/>
              </a:spcBef>
              <a:buClr>
                <a:schemeClr val="bg2"/>
              </a:buClr>
              <a:buSzPct val="85000"/>
              <a:buFont typeface="Wingdings" panose="05000000000000000000" pitchFamily="2" charset="2"/>
              <a:buChar char="v"/>
              <a:defRPr sz="30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ClrTx/>
              <a:buSzTx/>
              <a:buFontTx/>
              <a:buNone/>
            </a:pPr>
            <a:endParaRPr lang="en-US" altLang="en-US" sz="2400">
              <a:solidFill>
                <a:srgbClr val="000000"/>
              </a:solidFill>
              <a:latin typeface="Times New Roman" panose="02020603050405020304" pitchFamily="18" charset="0"/>
              <a:ea typeface="Osaka"/>
              <a:cs typeface="Osaka"/>
            </a:endParaRPr>
          </a:p>
        </p:txBody>
      </p:sp>
    </p:spTree>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a:extLst>
              <a:ext uri="{FF2B5EF4-FFF2-40B4-BE49-F238E27FC236}">
                <a16:creationId xmlns:a16="http://schemas.microsoft.com/office/drawing/2014/main" id="{D599C47A-1A74-4345-AA7B-15FDF0C96AA4}"/>
              </a:ext>
            </a:extLst>
          </p:cNvPr>
          <p:cNvSpPr txBox="1">
            <a:spLocks noGrp="1"/>
          </p:cNvSpPr>
          <p:nvPr>
            <p:ph type="title"/>
          </p:nvPr>
        </p:nvSpPr>
        <p:spPr/>
        <p:txBody>
          <a:bodyPr/>
          <a:lstStyle/>
          <a:p>
            <a:pPr eaLnBrk="1" hangingPunct="1"/>
            <a:r>
              <a:rPr lang="zh-CN" altLang="en-US">
                <a:latin typeface="Times New Roman" panose="02020603050405020304" pitchFamily="18" charset="0"/>
                <a:ea typeface="ＭＳ Ｐゴシック" panose="020B0600070205080204" pitchFamily="34" charset="-128"/>
              </a:rPr>
              <a:t>我最终明白</a:t>
            </a:r>
            <a:endParaRPr altLang="en-US">
              <a:latin typeface="Times New Roman" panose="02020603050405020304" pitchFamily="18" charset="0"/>
              <a:ea typeface="ＭＳ Ｐゴシック" panose="020B0600070205080204" pitchFamily="34" charset="-128"/>
            </a:endParaRPr>
          </a:p>
        </p:txBody>
      </p:sp>
      <p:sp>
        <p:nvSpPr>
          <p:cNvPr id="649219" name="Rectangle 3">
            <a:extLst>
              <a:ext uri="{FF2B5EF4-FFF2-40B4-BE49-F238E27FC236}">
                <a16:creationId xmlns:a16="http://schemas.microsoft.com/office/drawing/2014/main" id="{FFECA76B-F908-429B-9DB9-4D32C015E4EF}"/>
              </a:ext>
            </a:extLst>
          </p:cNvPr>
          <p:cNvSpPr txBox="1">
            <a:spLocks noGrp="1"/>
          </p:cNvSpPr>
          <p:nvPr>
            <p:ph idx="1"/>
          </p:nvPr>
        </p:nvSpPr>
        <p:spPr>
          <a:xfrm>
            <a:off x="1295400" y="4953000"/>
            <a:ext cx="6781800" cy="1219200"/>
          </a:xfrm>
        </p:spPr>
        <p:txBody>
          <a:bodyPr/>
          <a:lstStyle/>
          <a:p>
            <a:pPr eaLnBrk="1" hangingPunct="1"/>
            <a:r>
              <a:rPr lang="zh-CN" altLang="en-US" b="1">
                <a:latin typeface="Arial" panose="020B0604020202020204" pitchFamily="34" charset="0"/>
                <a:ea typeface="ＭＳ Ｐゴシック" panose="020B0600070205080204" pitchFamily="34" charset="-128"/>
              </a:rPr>
              <a:t>神的恩惠誏我自由，无需试图做得最好来得到神</a:t>
            </a:r>
            <a:r>
              <a:rPr altLang="ja-JP" b="1">
                <a:latin typeface="Arial" panose="020B0604020202020204" pitchFamily="34" charset="0"/>
                <a:ea typeface="ＭＳ Ｐゴシック" panose="020B0600070205080204" pitchFamily="34" charset="-128"/>
              </a:rPr>
              <a:t>!</a:t>
            </a:r>
            <a:endParaRPr altLang="en-US" b="1">
              <a:latin typeface="Arial" panose="020B0604020202020204" pitchFamily="34" charset="0"/>
              <a:ea typeface="ＭＳ Ｐゴシック" panose="020B0600070205080204" pitchFamily="34" charset="-128"/>
            </a:endParaRPr>
          </a:p>
        </p:txBody>
      </p:sp>
      <p:sp>
        <p:nvSpPr>
          <p:cNvPr id="4" name="WordArt 4">
            <a:extLst>
              <a:ext uri="{FF2B5EF4-FFF2-40B4-BE49-F238E27FC236}">
                <a16:creationId xmlns:a16="http://schemas.microsoft.com/office/drawing/2014/main" id="{3D039F02-B9FA-41AA-8E27-C04B5FC62D7F}"/>
              </a:ext>
            </a:extLst>
          </p:cNvPr>
          <p:cNvSpPr>
            <a:spLocks noChangeArrowheads="1" noChangeShapeType="1" noTextEdit="1"/>
          </p:cNvSpPr>
          <p:nvPr/>
        </p:nvSpPr>
        <p:spPr bwMode="auto">
          <a:xfrm>
            <a:off x="381000" y="1295400"/>
            <a:ext cx="7467600" cy="3733800"/>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恩点</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
        <p:nvSpPr>
          <p:cNvPr id="5" name="WordArt 5">
            <a:extLst>
              <a:ext uri="{FF2B5EF4-FFF2-40B4-BE49-F238E27FC236}">
                <a16:creationId xmlns:a16="http://schemas.microsoft.com/office/drawing/2014/main" id="{C1BDF2B5-C281-480C-992D-16AC6C4D2B40}"/>
              </a:ext>
            </a:extLst>
          </p:cNvPr>
          <p:cNvSpPr>
            <a:spLocks noChangeArrowheads="1" noChangeShapeType="1" noTextEdit="1"/>
          </p:cNvSpPr>
          <p:nvPr/>
        </p:nvSpPr>
        <p:spPr bwMode="auto">
          <a:xfrm>
            <a:off x="5943600" y="3200400"/>
            <a:ext cx="2667000" cy="1295400"/>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与我</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Tree>
  </p:cSld>
  <p:clrMapOvr>
    <a:masterClrMapping/>
  </p:clrMapOvr>
  <p:transition advTm="9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4"/>
                                        </p:tgtEl>
                                        <p:attrNameLst>
                                          <p:attrName>r</p:attrName>
                                        </p:attrNameLst>
                                      </p:cBhvr>
                                    </p:animRot>
                                  </p:childTnLst>
                                </p:cTn>
                              </p:par>
                            </p:childTnLst>
                          </p:cTn>
                        </p:par>
                        <p:par>
                          <p:cTn id="7" fill="hold" nodeType="afterGroup">
                            <p:stCondLst>
                              <p:cond delay="2000"/>
                            </p:stCondLst>
                            <p:childTnLst>
                              <p:par>
                                <p:cTn id="8" presetID="15"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0"/>
                                          </p:val>
                                        </p:tav>
                                        <p:tav tm="100000">
                                          <p:val>
                                            <p:strVal val="#ppt_w"/>
                                          </p:val>
                                        </p:tav>
                                      </p:tavLst>
                                    </p:anim>
                                    <p:anim calcmode="lin" valueType="num">
                                      <p:cBhvr>
                                        <p:cTn id="11" dur="1000" fill="hold"/>
                                        <p:tgtEl>
                                          <p:spTgt spid="5"/>
                                        </p:tgtEl>
                                        <p:attrNameLst>
                                          <p:attrName>ppt_h</p:attrName>
                                        </p:attrNameLst>
                                      </p:cBhvr>
                                      <p:tavLst>
                                        <p:tav tm="0">
                                          <p:val>
                                            <p:strVal val="0"/>
                                          </p:val>
                                        </p:tav>
                                        <p:tav tm="100000">
                                          <p:val>
                                            <p:strVal val="#ppt_h"/>
                                          </p:val>
                                        </p:tav>
                                      </p:tavLst>
                                    </p:anim>
                                    <p:anim calcmode="lin" valueType="num">
                                      <p:cBhvr>
                                        <p:cTn id="12" dur="1000" fill="hold"/>
                                        <p:tgtEl>
                                          <p:spTgt spid="5"/>
                                        </p:tgtEl>
                                        <p:attrNameLst>
                                          <p:attrName>ppt_x</p:attrName>
                                        </p:attrNameLst>
                                      </p:cBhvr>
                                      <p:tavLst>
                                        <p:tav tm="0" fmla="#ppt_x+(cos(-2*pi*(1-$))*-#ppt_x-sin(-2*pi*(1-$))*(1-#ppt_y))*(1-$)">
                                          <p:val>
                                            <p:strVal val="0"/>
                                          </p:val>
                                        </p:tav>
                                        <p:tav tm="100000">
                                          <p:val>
                                            <p:strVal val="1"/>
                                          </p:val>
                                        </p:tav>
                                      </p:tavLst>
                                    </p:anim>
                                    <p:anim calcmode="lin" valueType="num">
                                      <p:cBhvr>
                                        <p:cTn id="13" dur="1000" fill="hold"/>
                                        <p:tgtEl>
                                          <p:spTgt spid="5"/>
                                        </p:tgtEl>
                                        <p:attrNameLst>
                                          <p:attrName>ppt_y</p:attrName>
                                        </p:attrNameLst>
                                      </p:cBhvr>
                                      <p:tavLst>
                                        <p:tav tm="0" fmla="#ppt_y+(sin(-2*pi*(1-$))*-#ppt_x+cos(-2*pi*(1-$))*(1-#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a:extLst>
              <a:ext uri="{FF2B5EF4-FFF2-40B4-BE49-F238E27FC236}">
                <a16:creationId xmlns:a16="http://schemas.microsoft.com/office/drawing/2014/main" id="{303C588B-2F26-41E1-BEB0-D148C40F671C}"/>
              </a:ext>
            </a:extLst>
          </p:cNvPr>
          <p:cNvSpPr txBox="1">
            <a:spLocks noGrp="1"/>
          </p:cNvSpPr>
          <p:nvPr>
            <p:ph type="title"/>
          </p:nvPr>
        </p:nvSpPr>
        <p:spPr>
          <a:xfrm>
            <a:off x="188913" y="381000"/>
            <a:ext cx="8878887" cy="1036638"/>
          </a:xfrm>
        </p:spPr>
        <p:txBody>
          <a:bodyPr/>
          <a:lstStyle/>
          <a:p>
            <a:pPr eaLnBrk="1" hangingPunct="1"/>
            <a:r>
              <a:rPr lang="zh-CN" altLang="en-US" sz="6000" b="1">
                <a:latin typeface="Times New Roman" panose="02020603050405020304" pitchFamily="18" charset="0"/>
                <a:ea typeface="ＭＳ Ｐゴシック" panose="020B0600070205080204" pitchFamily="34" charset="-128"/>
              </a:rPr>
              <a:t>  </a:t>
            </a:r>
            <a:r>
              <a:rPr lang="zh-CN" altLang="en-US" sz="6000" b="1">
                <a:latin typeface="KaiTi" panose="02010609060101010101" pitchFamily="49" charset="-122"/>
                <a:ea typeface="KaiTi" panose="02010609060101010101" pitchFamily="49" charset="-122"/>
              </a:rPr>
              <a:t>大搬迁</a:t>
            </a:r>
            <a:endParaRPr altLang="en-US" sz="6000" b="1">
              <a:latin typeface="KaiTi" panose="02010609060101010101" pitchFamily="49" charset="-122"/>
              <a:ea typeface="KaiTi" panose="02010609060101010101" pitchFamily="49" charset="-122"/>
            </a:endParaRPr>
          </a:p>
        </p:txBody>
      </p:sp>
      <p:sp>
        <p:nvSpPr>
          <p:cNvPr id="650243" name="Rectangle 3">
            <a:extLst>
              <a:ext uri="{FF2B5EF4-FFF2-40B4-BE49-F238E27FC236}">
                <a16:creationId xmlns:a16="http://schemas.microsoft.com/office/drawing/2014/main" id="{B9B84595-5C80-4E2C-B6E9-84C364D3349D}"/>
              </a:ext>
            </a:extLst>
          </p:cNvPr>
          <p:cNvSpPr txBox="1">
            <a:spLocks noGrp="1"/>
          </p:cNvSpPr>
          <p:nvPr>
            <p:ph idx="1"/>
          </p:nvPr>
        </p:nvSpPr>
        <p:spPr>
          <a:xfrm>
            <a:off x="533400" y="5113338"/>
            <a:ext cx="3094038" cy="677862"/>
          </a:xfrm>
        </p:spPr>
        <p:txBody>
          <a:bodyPr anchorCtr="1"/>
          <a:lstStyle/>
          <a:p>
            <a:pPr algn="ctr" eaLnBrk="1" hangingPunct="1">
              <a:buFont typeface="Wingdings" panose="05000000000000000000" pitchFamily="2" charset="2"/>
              <a:buNone/>
            </a:pPr>
            <a:r>
              <a:rPr lang="zh-SG" altLang="en-US" sz="3200">
                <a:latin typeface="KaiTi" panose="02010609060101010101" pitchFamily="49" charset="-122"/>
                <a:ea typeface="KaiTi" panose="02010609060101010101" pitchFamily="49" charset="-122"/>
              </a:rPr>
              <a:t>卡斯特罗谷</a:t>
            </a:r>
            <a:endParaRPr altLang="en-US" sz="3200" b="1">
              <a:latin typeface="KaiTi" panose="02010609060101010101" pitchFamily="49" charset="-122"/>
              <a:ea typeface="KaiTi" panose="02010609060101010101" pitchFamily="49" charset="-122"/>
            </a:endParaRPr>
          </a:p>
        </p:txBody>
      </p:sp>
      <p:sp>
        <p:nvSpPr>
          <p:cNvPr id="4" name="Picture 4" descr="Homes">
            <a:extLst>
              <a:ext uri="{FF2B5EF4-FFF2-40B4-BE49-F238E27FC236}">
                <a16:creationId xmlns:a16="http://schemas.microsoft.com/office/drawing/2014/main" id="{10F44AEE-2127-44E1-A42D-FCCD54582474}"/>
              </a:ext>
            </a:extLst>
          </p:cNvPr>
          <p:cNvSpPr>
            <a:spLocks noChangeAspect="1"/>
          </p:cNvSpPr>
          <p:nvPr/>
        </p:nvSpPr>
        <p:spPr bwMode="auto">
          <a:xfrm>
            <a:off x="5486400" y="1981200"/>
            <a:ext cx="3124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sp>
        <p:nvSpPr>
          <p:cNvPr id="650245" name="Picture 5" descr="Homes-CV &amp; Hayward">
            <a:extLst>
              <a:ext uri="{FF2B5EF4-FFF2-40B4-BE49-F238E27FC236}">
                <a16:creationId xmlns:a16="http://schemas.microsoft.com/office/drawing/2014/main" id="{C0FB8EEA-C13D-4A71-B360-A28A2E35FD62}"/>
              </a:ext>
            </a:extLst>
          </p:cNvPr>
          <p:cNvSpPr>
            <a:spLocks noChangeAspect="1"/>
          </p:cNvSpPr>
          <p:nvPr/>
        </p:nvSpPr>
        <p:spPr bwMode="auto">
          <a:xfrm>
            <a:off x="609600" y="1981200"/>
            <a:ext cx="28876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sp>
        <p:nvSpPr>
          <p:cNvPr id="6" name="Rectangle 6">
            <a:extLst>
              <a:ext uri="{FF2B5EF4-FFF2-40B4-BE49-F238E27FC236}">
                <a16:creationId xmlns:a16="http://schemas.microsoft.com/office/drawing/2014/main" id="{17CE666B-DBA1-42C9-905B-6AE2D1CBC251}"/>
              </a:ext>
            </a:extLst>
          </p:cNvPr>
          <p:cNvSpPr>
            <a:spLocks noChangeArrowheads="1"/>
          </p:cNvSpPr>
          <p:nvPr/>
        </p:nvSpPr>
        <p:spPr bwMode="auto">
          <a:xfrm>
            <a:off x="5486400" y="5029200"/>
            <a:ext cx="312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3600" b="1">
              <a:latin typeface="Times New Roman" panose="02020603050405020304" pitchFamily="18" charset="0"/>
              <a:ea typeface="Osaka"/>
              <a:cs typeface="Osaka"/>
            </a:endParaRPr>
          </a:p>
        </p:txBody>
      </p:sp>
      <p:sp>
        <p:nvSpPr>
          <p:cNvPr id="9" name="Rectangle 6">
            <a:extLst>
              <a:ext uri="{FF2B5EF4-FFF2-40B4-BE49-F238E27FC236}">
                <a16:creationId xmlns:a16="http://schemas.microsoft.com/office/drawing/2014/main" id="{3AED853C-66E6-4A4F-B20F-64F22612648A}"/>
              </a:ext>
            </a:extLst>
          </p:cNvPr>
          <p:cNvSpPr>
            <a:spLocks noChangeArrowheads="1"/>
          </p:cNvSpPr>
          <p:nvPr/>
        </p:nvSpPr>
        <p:spPr bwMode="auto">
          <a:xfrm>
            <a:off x="5486400" y="5257800"/>
            <a:ext cx="312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r>
              <a:rPr lang="zh-SG" altLang="en-US" sz="2800" b="1">
                <a:latin typeface="Calibri" panose="020F0502020204030204" pitchFamily="34" charset="0"/>
                <a:ea typeface="SimSun" panose="02010600030101010101" pitchFamily="2" charset="-122"/>
              </a:rPr>
              <a:t>海沃德</a:t>
            </a:r>
            <a:endParaRPr lang="en-US" altLang="en-US" sz="2800" b="1">
              <a:latin typeface="Times New Roman" panose="02020603050405020304" pitchFamily="18" charset="0"/>
              <a:ea typeface="Osaka"/>
              <a:cs typeface="Osaka"/>
            </a:endParaRPr>
          </a:p>
        </p:txBody>
      </p:sp>
      <p:pic>
        <p:nvPicPr>
          <p:cNvPr id="13" name="Picture 4" descr="Homes">
            <a:extLst>
              <a:ext uri="{FF2B5EF4-FFF2-40B4-BE49-F238E27FC236}">
                <a16:creationId xmlns:a16="http://schemas.microsoft.com/office/drawing/2014/main" id="{1A8AAA14-9CBB-4920-B976-032770C26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81200"/>
            <a:ext cx="3124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49" name="Picture 5" descr="Homes-CV &amp; Hayward">
            <a:extLst>
              <a:ext uri="{FF2B5EF4-FFF2-40B4-BE49-F238E27FC236}">
                <a16:creationId xmlns:a16="http://schemas.microsoft.com/office/drawing/2014/main" id="{68727E53-7A90-4E94-9030-D3C5F9929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0"/>
            <a:ext cx="28876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7">
            <a:extLst>
              <a:ext uri="{FF2B5EF4-FFF2-40B4-BE49-F238E27FC236}">
                <a16:creationId xmlns:a16="http://schemas.microsoft.com/office/drawing/2014/main" id="{BE04DE3A-26AD-420A-BCBD-5F70C6E25626}"/>
              </a:ext>
            </a:extLst>
          </p:cNvPr>
          <p:cNvSpPr>
            <a:spLocks noChangeArrowheads="1"/>
          </p:cNvSpPr>
          <p:nvPr/>
        </p:nvSpPr>
        <p:spPr bwMode="auto">
          <a:xfrm>
            <a:off x="3886200" y="3124200"/>
            <a:ext cx="12954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666699"/>
          </a:solidFill>
          <a:ln w="9525">
            <a:solidFill>
              <a:srgbClr val="FFFFFF"/>
            </a:solidFill>
            <a:miter lim="800000"/>
            <a:headEnd/>
            <a:tailEnd/>
          </a:ln>
        </p:spPr>
        <p:txBody>
          <a:bodyPr wrap="none" anchor="ctr"/>
          <a:lstStyle/>
          <a:p>
            <a:pPr eaLnBrk="1" fontAlgn="auto" hangingPunct="1">
              <a:spcBef>
                <a:spcPts val="0"/>
              </a:spcBef>
              <a:spcAft>
                <a:spcPts val="0"/>
              </a:spcAft>
              <a:defRPr/>
            </a:pPr>
            <a:endParaRPr lang="en-US" kern="0">
              <a:solidFill>
                <a:sysClr val="windowText" lastClr="000000"/>
              </a:solidFill>
              <a:latin typeface="Arial" charset="0"/>
              <a:ea typeface="ＭＳ Ｐゴシック" charset="0"/>
              <a:cs typeface="ＭＳ Ｐゴシック" charset="0"/>
            </a:endParaRPr>
          </a:p>
        </p:txBody>
      </p:sp>
    </p:spTree>
  </p:cSld>
  <p:clrMapOvr>
    <a:masterClrMapping/>
  </p:clrMapOvr>
  <p:transition advTm="13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2" presetClass="entr" presetSubtype="8" fill="hold" grpId="0" nodeType="afterEffect" nodePh="1">
                                  <p:stCondLst>
                                    <p:cond delay="100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1500"/>
                            </p:stCondLst>
                            <p:childTnLst>
                              <p:par>
                                <p:cTn id="9" presetID="22" presetClass="entr" presetSubtype="8" fill="hold" grpId="0" nodeType="afterEffect" nodePh="1">
                                  <p:stCondLst>
                                    <p:cond delay="100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nodeType="afterGroup">
                            <p:stCondLst>
                              <p:cond delay="4500"/>
                            </p:stCondLst>
                            <p:childTnLst>
                              <p:par>
                                <p:cTn id="17" presetID="22" presetClass="entr" presetSubtype="8" fill="hold" nodeType="after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nodeType="afterGroup">
                            <p:stCondLst>
                              <p:cond delay="6000"/>
                            </p:stCondLst>
                            <p:childTnLst>
                              <p:par>
                                <p:cTn id="21" presetID="22" presetClass="entr" presetSubtype="8"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6" name="Picture 4" descr="Terry &amp; John">
            <a:extLst>
              <a:ext uri="{FF2B5EF4-FFF2-40B4-BE49-F238E27FC236}">
                <a16:creationId xmlns:a16="http://schemas.microsoft.com/office/drawing/2014/main" id="{2A2F8A2C-A308-43CB-91F3-60548506E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2717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1267" name="Rectangle 2">
            <a:extLst>
              <a:ext uri="{FF2B5EF4-FFF2-40B4-BE49-F238E27FC236}">
                <a16:creationId xmlns:a16="http://schemas.microsoft.com/office/drawing/2014/main" id="{2253AF72-B107-458D-B154-8ABDFD622E8D}"/>
              </a:ext>
            </a:extLst>
          </p:cNvPr>
          <p:cNvSpPr txBox="1">
            <a:spLocks noGrp="1"/>
          </p:cNvSpPr>
          <p:nvPr>
            <p:ph type="title"/>
          </p:nvPr>
        </p:nvSpPr>
        <p:spPr>
          <a:xfrm>
            <a:off x="533400" y="609600"/>
            <a:ext cx="8153400" cy="609600"/>
          </a:xfrm>
        </p:spPr>
        <p:txBody>
          <a:bodyPr/>
          <a:lstStyle/>
          <a:p>
            <a:pPr eaLnBrk="1" hangingPunct="1"/>
            <a:r>
              <a:rPr lang="zh-CN" altLang="en-US">
                <a:latin typeface="KaiTi" panose="02010609060101010101" pitchFamily="49" charset="-122"/>
                <a:ea typeface="KaiTi" panose="02010609060101010101" pitchFamily="49" charset="-122"/>
              </a:rPr>
              <a:t>一个新的开始</a:t>
            </a:r>
            <a:endParaRPr altLang="en-US">
              <a:latin typeface="KaiTi" panose="02010609060101010101" pitchFamily="49" charset="-122"/>
              <a:ea typeface="KaiTi" panose="02010609060101010101" pitchFamily="49" charset="-122"/>
            </a:endParaRPr>
          </a:p>
        </p:txBody>
      </p:sp>
      <p:sp>
        <p:nvSpPr>
          <p:cNvPr id="651268" name="Picture 4" descr="Terry &amp; John">
            <a:extLst>
              <a:ext uri="{FF2B5EF4-FFF2-40B4-BE49-F238E27FC236}">
                <a16:creationId xmlns:a16="http://schemas.microsoft.com/office/drawing/2014/main" id="{640D5E45-A8F4-4893-A4DF-9AF5E3E89257}"/>
              </a:ext>
            </a:extLst>
          </p:cNvPr>
          <p:cNvSpPr>
            <a:spLocks noChangeAspect="1"/>
          </p:cNvSpPr>
          <p:nvPr/>
        </p:nvSpPr>
        <p:spPr bwMode="auto">
          <a:xfrm>
            <a:off x="304800" y="1676400"/>
            <a:ext cx="2717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sp>
        <p:nvSpPr>
          <p:cNvPr id="4" name="WordArt 5">
            <a:extLst>
              <a:ext uri="{FF2B5EF4-FFF2-40B4-BE49-F238E27FC236}">
                <a16:creationId xmlns:a16="http://schemas.microsoft.com/office/drawing/2014/main" id="{D6C344D0-D7AC-4CB7-ACA0-4CF76AE5FAB5}"/>
              </a:ext>
            </a:extLst>
          </p:cNvPr>
          <p:cNvSpPr>
            <a:spLocks noChangeArrowheads="1" noChangeShapeType="1" noTextEdit="1"/>
          </p:cNvSpPr>
          <p:nvPr/>
        </p:nvSpPr>
        <p:spPr bwMode="auto">
          <a:xfrm>
            <a:off x="1524000" y="1447800"/>
            <a:ext cx="6705600" cy="3048000"/>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恩点</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
        <p:nvSpPr>
          <p:cNvPr id="5" name="WordArt 6">
            <a:extLst>
              <a:ext uri="{FF2B5EF4-FFF2-40B4-BE49-F238E27FC236}">
                <a16:creationId xmlns:a16="http://schemas.microsoft.com/office/drawing/2014/main" id="{0AE45B9E-4025-4B19-8F02-DFCD91F32C76}"/>
              </a:ext>
            </a:extLst>
          </p:cNvPr>
          <p:cNvSpPr>
            <a:spLocks noChangeArrowheads="1" noChangeShapeType="1" noTextEdit="1"/>
          </p:cNvSpPr>
          <p:nvPr/>
        </p:nvSpPr>
        <p:spPr bwMode="auto">
          <a:xfrm>
            <a:off x="6721475" y="3097213"/>
            <a:ext cx="2193925" cy="941387"/>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与他人</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
        <p:nvSpPr>
          <p:cNvPr id="651271" name="Rectangle 3">
            <a:extLst>
              <a:ext uri="{FF2B5EF4-FFF2-40B4-BE49-F238E27FC236}">
                <a16:creationId xmlns:a16="http://schemas.microsoft.com/office/drawing/2014/main" id="{640A1ECD-16D3-429C-880E-659FCEEAFD18}"/>
              </a:ext>
            </a:extLst>
          </p:cNvPr>
          <p:cNvSpPr>
            <a:spLocks noChangeArrowheads="1"/>
          </p:cNvSpPr>
          <p:nvPr/>
        </p:nvSpPr>
        <p:spPr bwMode="auto">
          <a:xfrm>
            <a:off x="381000" y="5638800"/>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42900" indent="-342900">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lnSpc>
                <a:spcPct val="90000"/>
              </a:lnSpc>
              <a:buClrTx/>
              <a:buSzTx/>
              <a:buFontTx/>
              <a:buNone/>
            </a:pPr>
            <a:endParaRPr lang="en-US" altLang="en-US"/>
          </a:p>
        </p:txBody>
      </p:sp>
      <p:sp>
        <p:nvSpPr>
          <p:cNvPr id="651272" name="TextBox 6">
            <a:extLst>
              <a:ext uri="{FF2B5EF4-FFF2-40B4-BE49-F238E27FC236}">
                <a16:creationId xmlns:a16="http://schemas.microsoft.com/office/drawing/2014/main" id="{07E7CFE4-86A7-476F-9430-F4115A727009}"/>
              </a:ext>
            </a:extLst>
          </p:cNvPr>
          <p:cNvSpPr txBox="1">
            <a:spLocks noChangeArrowheads="1"/>
          </p:cNvSpPr>
          <p:nvPr/>
        </p:nvSpPr>
        <p:spPr bwMode="auto">
          <a:xfrm>
            <a:off x="990600" y="56388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SG" altLang="en-US" sz="2800">
                <a:latin typeface="KaiTi" panose="02010609060101010101" pitchFamily="49" charset="-122"/>
                <a:ea typeface="KaiTi" panose="02010609060101010101" pitchFamily="49" charset="-122"/>
              </a:rPr>
              <a:t>迪安</a:t>
            </a:r>
            <a:endParaRPr lang="en-US" altLang="en-US" sz="2800">
              <a:latin typeface="KaiTi" panose="02010609060101010101" pitchFamily="49" charset="-122"/>
              <a:ea typeface="KaiTi" panose="02010609060101010101" pitchFamily="49" charset="-122"/>
            </a:endParaRPr>
          </a:p>
        </p:txBody>
      </p:sp>
    </p:spTree>
  </p:cSld>
  <p:clrMapOvr>
    <a:masterClrMapping/>
  </p:clrMapOvr>
  <p:transition advTm="14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8" presetClass="emph" presetSubtype="0" fill="hold" nodeType="afterEffect">
                                  <p:stCondLst>
                                    <p:cond delay="2000"/>
                                  </p:stCondLst>
                                  <p:childTnLst>
                                    <p:animRot by="21600000">
                                      <p:cBhvr>
                                        <p:cTn id="6" dur="2000" fill="hold"/>
                                        <p:tgtEl>
                                          <p:spTgt spid="4"/>
                                        </p:tgtEl>
                                        <p:attrNameLst>
                                          <p:attrName>r</p:attrName>
                                        </p:attrNameLst>
                                      </p:cBhvr>
                                    </p:animRot>
                                  </p:childTnLst>
                                </p:cTn>
                              </p:par>
                            </p:childTnLst>
                          </p:cTn>
                        </p:par>
                        <p:par>
                          <p:cTn id="7" fill="hold" nodeType="afterGroup">
                            <p:stCondLst>
                              <p:cond delay="4000"/>
                            </p:stCondLst>
                            <p:childTnLst>
                              <p:par>
                                <p:cTn id="8" presetID="15"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0"/>
                                          </p:val>
                                        </p:tav>
                                        <p:tav tm="100000">
                                          <p:val>
                                            <p:strVal val="#ppt_w"/>
                                          </p:val>
                                        </p:tav>
                                      </p:tavLst>
                                    </p:anim>
                                    <p:anim calcmode="lin" valueType="num">
                                      <p:cBhvr>
                                        <p:cTn id="11" dur="1000" fill="hold"/>
                                        <p:tgtEl>
                                          <p:spTgt spid="5"/>
                                        </p:tgtEl>
                                        <p:attrNameLst>
                                          <p:attrName>ppt_h</p:attrName>
                                        </p:attrNameLst>
                                      </p:cBhvr>
                                      <p:tavLst>
                                        <p:tav tm="0">
                                          <p:val>
                                            <p:strVal val="0"/>
                                          </p:val>
                                        </p:tav>
                                        <p:tav tm="100000">
                                          <p:val>
                                            <p:strVal val="#ppt_h"/>
                                          </p:val>
                                        </p:tav>
                                      </p:tavLst>
                                    </p:anim>
                                    <p:anim calcmode="lin" valueType="num">
                                      <p:cBhvr>
                                        <p:cTn id="12" dur="1000" fill="hold"/>
                                        <p:tgtEl>
                                          <p:spTgt spid="5"/>
                                        </p:tgtEl>
                                        <p:attrNameLst>
                                          <p:attrName>ppt_x</p:attrName>
                                        </p:attrNameLst>
                                      </p:cBhvr>
                                      <p:tavLst>
                                        <p:tav tm="0" fmla="#ppt_x+(cos(-2*pi*(1-$))*-#ppt_x-sin(-2*pi*(1-$))*(1-#ppt_y))*(1-$)">
                                          <p:val>
                                            <p:strVal val="0"/>
                                          </p:val>
                                        </p:tav>
                                        <p:tav tm="100000">
                                          <p:val>
                                            <p:strVal val="1"/>
                                          </p:val>
                                        </p:tav>
                                      </p:tavLst>
                                    </p:anim>
                                    <p:anim calcmode="lin" valueType="num">
                                      <p:cBhvr>
                                        <p:cTn id="13" dur="1000" fill="hold"/>
                                        <p:tgtEl>
                                          <p:spTgt spid="5"/>
                                        </p:tgtEl>
                                        <p:attrNameLst>
                                          <p:attrName>ppt_y</p:attrName>
                                        </p:attrNameLst>
                                      </p:cBhvr>
                                      <p:tavLst>
                                        <p:tav tm="0" fmla="#ppt_y+(sin(-2*pi*(1-$))*-#ppt_x+cos(-2*pi*(1-$))*(1-#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Title 2">
            <a:extLst>
              <a:ext uri="{FF2B5EF4-FFF2-40B4-BE49-F238E27FC236}">
                <a16:creationId xmlns:a16="http://schemas.microsoft.com/office/drawing/2014/main" id="{E6448677-91BA-4BFD-B3DA-F9191592B6F8}"/>
              </a:ext>
            </a:extLst>
          </p:cNvPr>
          <p:cNvSpPr txBox="1">
            <a:spLocks noGrp="1"/>
          </p:cNvSpPr>
          <p:nvPr>
            <p:ph type="title" idx="4294967295"/>
          </p:nvPr>
        </p:nvSpPr>
        <p:spPr>
          <a:xfrm>
            <a:off x="0" y="0"/>
            <a:ext cx="2057400" cy="1143000"/>
          </a:xfrm>
        </p:spPr>
        <p:txBody>
          <a:bodyPr/>
          <a:lstStyle/>
          <a:p>
            <a:pPr eaLnBrk="1"/>
            <a:r>
              <a:rPr altLang="en-US">
                <a:latin typeface="Times New Roman" panose="02020603050405020304" pitchFamily="18" charset="0"/>
                <a:ea typeface="ＭＳ Ｐゴシック" panose="020B0600070205080204" pitchFamily="34" charset="-128"/>
              </a:rPr>
              <a:t>Black</a:t>
            </a:r>
          </a:p>
        </p:txBody>
      </p:sp>
      <p:sp>
        <p:nvSpPr>
          <p:cNvPr id="652291" name="Rectangle 2">
            <a:extLst>
              <a:ext uri="{FF2B5EF4-FFF2-40B4-BE49-F238E27FC236}">
                <a16:creationId xmlns:a16="http://schemas.microsoft.com/office/drawing/2014/main" id="{7CAFDEBA-4DCE-40EB-887F-B8D71CFB01E4}"/>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lnSpc>
                <a:spcPct val="90000"/>
              </a:lnSpc>
              <a:spcBef>
                <a:spcPts val="700"/>
              </a:spcBef>
              <a:buClr>
                <a:srgbClr val="000000"/>
              </a:buClr>
              <a:buSzPct val="85000"/>
              <a:buFont typeface="Wingdings" panose="05000000000000000000" pitchFamily="2" charset="2"/>
              <a:buChar char="v"/>
              <a:defRPr sz="3000">
                <a:solidFill>
                  <a:srgbClr val="000000"/>
                </a:solidFill>
                <a:latin typeface="Arial" panose="020B0604020202020204" pitchFamily="34" charset="0"/>
                <a:ea typeface="ＭＳ Ｐゴシック" panose="020B0600070205080204" pitchFamily="34" charset="-128"/>
              </a:defRPr>
            </a:lvl1pPr>
            <a:lvl2pPr marL="742950" indent="-28575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2pPr>
            <a:lvl3pPr marL="11430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3pPr>
            <a:lvl4pPr marL="16002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4pPr>
            <a:lvl5pPr marL="20574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9pPr>
          </a:lstStyle>
          <a:p>
            <a:pPr algn="ctr" eaLnBrk="1">
              <a:lnSpc>
                <a:spcPct val="100000"/>
              </a:lnSpc>
              <a:spcBef>
                <a:spcPct val="0"/>
              </a:spcBef>
              <a:buClrTx/>
              <a:buSzTx/>
              <a:buFontTx/>
              <a:buNone/>
            </a:pPr>
            <a:endParaRPr lang="en-US" altLang="en-US" sz="2400">
              <a:latin typeface="Times New Roman" panose="02020603050405020304" pitchFamily="18" charset="0"/>
              <a:ea typeface="Osaka"/>
              <a:cs typeface="Osaka"/>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Title 10">
            <a:extLst>
              <a:ext uri="{FF2B5EF4-FFF2-40B4-BE49-F238E27FC236}">
                <a16:creationId xmlns:a16="http://schemas.microsoft.com/office/drawing/2014/main" id="{34FE95C9-BD47-4E11-81FA-C649AE3A9896}"/>
              </a:ext>
            </a:extLst>
          </p:cNvPr>
          <p:cNvSpPr txBox="1">
            <a:spLocks noGrp="1"/>
          </p:cNvSpPr>
          <p:nvPr>
            <p:ph type="title" idx="4294967295"/>
          </p:nvPr>
        </p:nvSpPr>
        <p:spPr/>
        <p:txBody>
          <a:bodyPr/>
          <a:lstStyle/>
          <a:p>
            <a:pPr eaLnBrk="1"/>
            <a:r>
              <a:rPr altLang="en-US">
                <a:solidFill>
                  <a:srgbClr val="FFFFFF"/>
                </a:solidFill>
                <a:latin typeface="Arial" panose="020B0604020202020204" pitchFamily="34" charset="0"/>
              </a:rPr>
              <a:t>Unique Elements in </a:t>
            </a:r>
            <a:r>
              <a:rPr lang="ko-KR" altLang="en-US">
                <a:solidFill>
                  <a:srgbClr val="FFFFFF"/>
                </a:solidFill>
                <a:latin typeface="Arial" panose="020B0604020202020204" pitchFamily="34" charset="0"/>
              </a:rPr>
              <a:t>约拿书</a:t>
            </a:r>
            <a:endParaRPr altLang="en-US">
              <a:solidFill>
                <a:srgbClr val="FFFFFF"/>
              </a:solidFill>
              <a:latin typeface="Arial" panose="020B0604020202020204" pitchFamily="34" charset="0"/>
            </a:endParaRPr>
          </a:p>
        </p:txBody>
      </p:sp>
      <p:sp>
        <p:nvSpPr>
          <p:cNvPr id="3" name="Text Box 5">
            <a:extLst>
              <a:ext uri="{FF2B5EF4-FFF2-40B4-BE49-F238E27FC236}">
                <a16:creationId xmlns:a16="http://schemas.microsoft.com/office/drawing/2014/main" id="{9D863B76-D04C-4153-A8DC-CDE359248280}"/>
              </a:ext>
            </a:extLst>
          </p:cNvPr>
          <p:cNvSpPr txBox="1">
            <a:spLocks noChangeArrowheads="1"/>
          </p:cNvSpPr>
          <p:nvPr/>
        </p:nvSpPr>
        <p:spPr bwMode="auto">
          <a:xfrm>
            <a:off x="152400" y="1800225"/>
            <a:ext cx="891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a:pPr>
            <a:r>
              <a:rPr lang="zh-CN" altLang="en-US" sz="3200" b="1">
                <a:latin typeface="SimSun" panose="02010600030101010101" pitchFamily="2" charset="-122"/>
                <a:ea typeface="SimSun" panose="02010600030101010101" pitchFamily="2" charset="-122"/>
              </a:rPr>
              <a:t>约拿所讲的话完全是通过一个先知的</a:t>
            </a:r>
            <a:r>
              <a:rPr lang="zh-CN" altLang="en-US" sz="3200" b="1">
                <a:solidFill>
                  <a:srgbClr val="FF0000"/>
                </a:solidFill>
                <a:latin typeface="SimSun" panose="02010600030101010101" pitchFamily="2" charset="-122"/>
                <a:ea typeface="SimSun" panose="02010600030101010101" pitchFamily="2" charset="-122"/>
              </a:rPr>
              <a:t>经验</a:t>
            </a:r>
            <a:r>
              <a:rPr lang="en-US" altLang="ja-JP" sz="3200" b="1">
                <a:latin typeface="Calibri" panose="020F0502020204030204" pitchFamily="34" charset="0"/>
                <a:ea typeface="SimSun" panose="02010600030101010101" pitchFamily="2" charset="-122"/>
              </a:rPr>
              <a:t>—</a:t>
            </a:r>
            <a:r>
              <a:rPr lang="zh-CN" altLang="en-US" sz="3200" b="1">
                <a:latin typeface="SimSun" panose="02010600030101010101" pitchFamily="2" charset="-122"/>
                <a:ea typeface="SimSun" panose="02010600030101010101" pitchFamily="2" charset="-122"/>
              </a:rPr>
              <a:t>不是他的话</a:t>
            </a:r>
            <a:r>
              <a:rPr lang="zh-CN" altLang="en-US" sz="3200">
                <a:latin typeface="SimSun" panose="02010600030101010101" pitchFamily="2" charset="-122"/>
                <a:ea typeface="SimSun" panose="02010600030101010101" pitchFamily="2" charset="-122"/>
              </a:rPr>
              <a:t>。</a:t>
            </a:r>
            <a:endParaRPr lang="en-US" altLang="en-US" sz="3200">
              <a:latin typeface="Calibri" panose="020F0502020204030204" pitchFamily="34" charset="0"/>
              <a:ea typeface="SimSun" panose="02010600030101010101" pitchFamily="2" charset="-122"/>
            </a:endParaRPr>
          </a:p>
        </p:txBody>
      </p:sp>
      <p:sp>
        <p:nvSpPr>
          <p:cNvPr id="4" name="Text Box 6">
            <a:extLst>
              <a:ext uri="{FF2B5EF4-FFF2-40B4-BE49-F238E27FC236}">
                <a16:creationId xmlns:a16="http://schemas.microsoft.com/office/drawing/2014/main" id="{0AB7E4BD-C4A4-4228-B8CC-8DC94961C659}"/>
              </a:ext>
            </a:extLst>
          </p:cNvPr>
          <p:cNvSpPr txBox="1"/>
          <p:nvPr/>
        </p:nvSpPr>
        <p:spPr>
          <a:xfrm>
            <a:off x="8213725" y="193675"/>
            <a:ext cx="608013" cy="396875"/>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000" b="1" kern="0">
                <a:solidFill>
                  <a:srgbClr val="000000"/>
                </a:solidFill>
                <a:latin typeface="Arial"/>
                <a:ea typeface="Osaka"/>
                <a:cs typeface="Osaka"/>
              </a:rPr>
              <a:t>600</a:t>
            </a:r>
          </a:p>
        </p:txBody>
      </p:sp>
      <p:sp>
        <p:nvSpPr>
          <p:cNvPr id="653317" name="WordArt 7">
            <a:extLst>
              <a:ext uri="{FF2B5EF4-FFF2-40B4-BE49-F238E27FC236}">
                <a16:creationId xmlns:a16="http://schemas.microsoft.com/office/drawing/2014/main" id="{549F9F93-05F6-48E5-9DFF-E8DAE593797D}"/>
              </a:ext>
            </a:extLst>
          </p:cNvPr>
          <p:cNvSpPr>
            <a:spLocks noChangeArrowheads="1" noChangeShapeType="1" noTextEdit="1"/>
          </p:cNvSpPr>
          <p:nvPr/>
        </p:nvSpPr>
        <p:spPr bwMode="auto">
          <a:xfrm>
            <a:off x="-304800" y="533400"/>
            <a:ext cx="7924800" cy="1143000"/>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C000"/>
              </a:contourClr>
            </a:sp3d>
          </a:bodyPr>
          <a:lstStyle/>
          <a:p>
            <a:pPr algn="ctr"/>
            <a:r>
              <a:rPr lang="zh-CN" altLang="en-US" kern="10">
                <a:ln w="9525">
                  <a:round/>
                  <a:headEnd/>
                  <a:tailEnd/>
                </a:ln>
                <a:solidFill>
                  <a:srgbClr val="FFC000"/>
                </a:solidFill>
                <a:latin typeface="+mn-ea"/>
                <a:ea typeface="+mn-ea"/>
                <a:cs typeface="+mn-ea"/>
              </a:rPr>
              <a:t>约拿独特的元素</a:t>
            </a:r>
            <a:endParaRPr lang="en-SG" kern="10">
              <a:ln w="9525">
                <a:round/>
                <a:headEnd/>
                <a:tailEnd/>
              </a:ln>
              <a:solidFill>
                <a:srgbClr val="FFC000"/>
              </a:solidFill>
              <a:latin typeface="+mn-ea"/>
              <a:ea typeface="+mn-ea"/>
              <a:cs typeface="+mn-ea"/>
            </a:endParaRPr>
          </a:p>
        </p:txBody>
      </p:sp>
      <p:sp>
        <p:nvSpPr>
          <p:cNvPr id="6" name="Text Box 5">
            <a:extLst>
              <a:ext uri="{FF2B5EF4-FFF2-40B4-BE49-F238E27FC236}">
                <a16:creationId xmlns:a16="http://schemas.microsoft.com/office/drawing/2014/main" id="{076FFAC1-7877-4225-8902-CD5D037603ED}"/>
              </a:ext>
            </a:extLst>
          </p:cNvPr>
          <p:cNvSpPr txBox="1">
            <a:spLocks noChangeArrowheads="1"/>
          </p:cNvSpPr>
          <p:nvPr/>
        </p:nvSpPr>
        <p:spPr bwMode="auto">
          <a:xfrm>
            <a:off x="152400" y="4191000"/>
            <a:ext cx="891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startAt="3"/>
            </a:pPr>
            <a:r>
              <a:rPr lang="zh-CN" altLang="en-US" sz="3200" b="1">
                <a:latin typeface="Times New Roman" panose="02020603050405020304" pitchFamily="18" charset="0"/>
                <a:ea typeface="SimSun" panose="02010600030101010101" pitchFamily="2" charset="-122"/>
              </a:rPr>
              <a:t>约拿书是在整个圣经里唯一记录以色列对</a:t>
            </a:r>
            <a:r>
              <a:rPr lang="zh-CN" altLang="en-US" sz="3200" b="1">
                <a:solidFill>
                  <a:srgbClr val="FF0000"/>
                </a:solidFill>
                <a:latin typeface="Times New Roman" panose="02020603050405020304" pitchFamily="18" charset="0"/>
                <a:ea typeface="SimSun" panose="02010600030101010101" pitchFamily="2" charset="-122"/>
              </a:rPr>
              <a:t>希利尼</a:t>
            </a:r>
            <a:r>
              <a:rPr lang="zh-CN" altLang="en-US" sz="3200" b="1">
                <a:latin typeface="Times New Roman" panose="02020603050405020304" pitchFamily="18" charset="0"/>
                <a:ea typeface="SimSun" panose="02010600030101010101" pitchFamily="2" charset="-122"/>
              </a:rPr>
              <a:t>国家的反应</a:t>
            </a:r>
            <a:endParaRPr lang="en-US" altLang="ja-JP" sz="3200" b="1">
              <a:latin typeface="Calibri" panose="020F0502020204030204" pitchFamily="34" charset="0"/>
              <a:ea typeface="ＭＳ Ｐゴシック" panose="020B0600070205080204" pitchFamily="34" charset="-128"/>
            </a:endParaRPr>
          </a:p>
          <a:p>
            <a:pPr lvl="2" eaLnBrk="1">
              <a:spcBef>
                <a:spcPct val="0"/>
              </a:spcBef>
              <a:buFontTx/>
              <a:buNone/>
            </a:pPr>
            <a:endParaRPr lang="en-US" altLang="en-US" sz="3200" b="1">
              <a:ea typeface="ＭＳ Ｐゴシック" panose="020B0600070205080204" pitchFamily="34" charset="-128"/>
            </a:endParaRPr>
          </a:p>
        </p:txBody>
      </p:sp>
      <p:sp>
        <p:nvSpPr>
          <p:cNvPr id="7" name="Text Box 5">
            <a:extLst>
              <a:ext uri="{FF2B5EF4-FFF2-40B4-BE49-F238E27FC236}">
                <a16:creationId xmlns:a16="http://schemas.microsoft.com/office/drawing/2014/main" id="{90F12093-55F9-4246-9334-97128DE3CBFE}"/>
              </a:ext>
            </a:extLst>
          </p:cNvPr>
          <p:cNvSpPr txBox="1">
            <a:spLocks noChangeArrowheads="1"/>
          </p:cNvSpPr>
          <p:nvPr/>
        </p:nvSpPr>
        <p:spPr bwMode="auto">
          <a:xfrm>
            <a:off x="152400" y="306705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startAt="2"/>
            </a:pPr>
            <a:r>
              <a:rPr lang="zh-CN" altLang="en-US" sz="3200" b="1">
                <a:latin typeface="Times New Roman" panose="02020603050405020304" pitchFamily="18" charset="0"/>
                <a:ea typeface="SimSun" panose="02010600030101010101" pitchFamily="2" charset="-122"/>
              </a:rPr>
              <a:t>约拿是圣经中唯一的先知</a:t>
            </a:r>
            <a:r>
              <a:rPr lang="zh-CN" altLang="en-US" sz="3200" b="1">
                <a:solidFill>
                  <a:srgbClr val="FF0000"/>
                </a:solidFill>
                <a:latin typeface="Times New Roman" panose="02020603050405020304" pitchFamily="18" charset="0"/>
                <a:ea typeface="SimSun" panose="02010600030101010101" pitchFamily="2" charset="-122"/>
              </a:rPr>
              <a:t>试图避开</a:t>
            </a:r>
            <a:r>
              <a:rPr lang="zh-CN" altLang="en-US" sz="3200" b="1">
                <a:latin typeface="Times New Roman" panose="02020603050405020304" pitchFamily="18" charset="0"/>
                <a:ea typeface="SimSun" panose="02010600030101010101" pitchFamily="2" charset="-122"/>
              </a:rPr>
              <a:t>上帝</a:t>
            </a:r>
            <a:r>
              <a:rPr lang="zh-CN" altLang="en-US" sz="3200" b="1">
                <a:ea typeface="SimSun" panose="02010600030101010101" pitchFamily="2" charset="-122"/>
              </a:rPr>
              <a:t>。</a:t>
            </a:r>
            <a:endParaRPr lang="en-US" altLang="en-US" sz="3200" b="1">
              <a:ea typeface="SimSun" panose="02010600030101010101" pitchFamily="2" charset="-122"/>
            </a:endParaRPr>
          </a:p>
        </p:txBody>
      </p:sp>
      <p:sp>
        <p:nvSpPr>
          <p:cNvPr id="8" name="Text Box 5">
            <a:extLst>
              <a:ext uri="{FF2B5EF4-FFF2-40B4-BE49-F238E27FC236}">
                <a16:creationId xmlns:a16="http://schemas.microsoft.com/office/drawing/2014/main" id="{A1FD74C8-6E55-4583-BA58-1FB7727E8245}"/>
              </a:ext>
            </a:extLst>
          </p:cNvPr>
          <p:cNvSpPr txBox="1">
            <a:spLocks noChangeArrowheads="1"/>
          </p:cNvSpPr>
          <p:nvPr/>
        </p:nvSpPr>
        <p:spPr bwMode="auto">
          <a:xfrm>
            <a:off x="228600" y="563880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SzTx/>
              <a:buFontTx/>
              <a:buNone/>
            </a:pPr>
            <a:r>
              <a:rPr lang="en-US" altLang="en-US" sz="3200" b="1">
                <a:latin typeface="SimSun" panose="02010600030101010101" pitchFamily="2" charset="-122"/>
                <a:ea typeface="SimSun" panose="02010600030101010101" pitchFamily="2" charset="-122"/>
              </a:rPr>
              <a:t>4.</a:t>
            </a:r>
            <a:r>
              <a:rPr lang="en-US" altLang="en-US" sz="3200" b="1">
                <a:ea typeface="SimSun" panose="02010600030101010101" pitchFamily="2" charset="-122"/>
              </a:rPr>
              <a:t>	</a:t>
            </a:r>
            <a:r>
              <a:rPr lang="zh-CN" altLang="en-US" sz="3200" b="1">
                <a:latin typeface="Times New Roman" panose="02020603050405020304" pitchFamily="18" charset="0"/>
                <a:ea typeface="SimSun" panose="02010600030101010101" pitchFamily="2" charset="-122"/>
              </a:rPr>
              <a:t>约拿的</a:t>
            </a:r>
            <a:r>
              <a:rPr lang="zh-CN" altLang="en-US" sz="3200" b="1">
                <a:solidFill>
                  <a:srgbClr val="FF0000"/>
                </a:solidFill>
                <a:latin typeface="Times New Roman" panose="02020603050405020304" pitchFamily="18" charset="0"/>
                <a:ea typeface="SimSun" panose="02010600030101010101" pitchFamily="2" charset="-122"/>
              </a:rPr>
              <a:t>历史</a:t>
            </a:r>
            <a:r>
              <a:rPr lang="zh-CN" altLang="en-US" sz="3200" b="1">
                <a:latin typeface="Times New Roman" panose="02020603050405020304" pitchFamily="18" charset="0"/>
                <a:ea typeface="SimSun" panose="02010600030101010101" pitchFamily="2" charset="-122"/>
              </a:rPr>
              <a:t>真实存在被许多学者否认</a:t>
            </a:r>
            <a:r>
              <a:rPr lang="zh-CN" altLang="en-US" sz="3200" b="1">
                <a:ea typeface="SimSun" panose="02010600030101010101" pitchFamily="2" charset="-122"/>
              </a:rPr>
              <a:t>。</a:t>
            </a:r>
            <a:endParaRPr lang="en-US" altLang="en-US" sz="3200" b="1">
              <a:ea typeface="SimSun"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7" dur="1000" decel="50000" fill="hold">
                                          <p:stCondLst>
                                            <p:cond delay="0"/>
                                          </p:stCondLst>
                                        </p:cTn>
                                        <p:tgtEl>
                                          <p:spTgt spid="3">
                                            <p:txEl>
                                              <p:pRg st="0" end="0"/>
                                            </p:txEl>
                                          </p:spTgt>
                                        </p:tgtEl>
                                        <p:attrNameLst>
                                          <p:attrName>ppt_x</p:attrName>
                                        </p:attrNameLst>
                                      </p:cBhvr>
                                    </p:animMotion>
                                    <p:animEffect transition="in" filter="fade">
                                      <p:cBhvr>
                                        <p:cTn id="8" dur="1000"/>
                                        <p:tgtEl>
                                          <p:spTgt spid="3">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5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13" dur="1000" decel="50000" fill="hold">
                                          <p:stCondLst>
                                            <p:cond delay="0"/>
                                          </p:stCondLst>
                                        </p:cTn>
                                        <p:tgtEl>
                                          <p:spTgt spid="7">
                                            <p:txEl>
                                              <p:pRg st="0" end="0"/>
                                            </p:txEl>
                                          </p:spTgt>
                                        </p:tgtEl>
                                        <p:attrNameLst>
                                          <p:attrName>ppt_x</p:attrName>
                                        </p:attrNameLst>
                                      </p:cBhvr>
                                    </p:animMotion>
                                    <p:animEffect transition="in" filter="fade">
                                      <p:cBhvr>
                                        <p:cTn id="14" dur="1000"/>
                                        <p:tgtEl>
                                          <p:spTgt spid="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19" dur="1000" decel="50000" fill="hold">
                                          <p:stCondLst>
                                            <p:cond delay="0"/>
                                          </p:stCondLst>
                                        </p:cTn>
                                        <p:tgtEl>
                                          <p:spTgt spid="6">
                                            <p:txEl>
                                              <p:pRg st="0" end="0"/>
                                            </p:txEl>
                                          </p:spTgt>
                                        </p:tgtEl>
                                        <p:attrNameLst>
                                          <p:attrName>ppt_x</p:attrName>
                                        </p:attrNameLst>
                                      </p:cBhvr>
                                    </p:animMotion>
                                    <p:animEffect transition="in" filter="fade">
                                      <p:cBhvr>
                                        <p:cTn id="20" dur="1000"/>
                                        <p:tgtEl>
                                          <p:spTgt spid="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2"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25" dur="1000" decel="50000" fill="hold">
                                          <p:stCondLst>
                                            <p:cond delay="0"/>
                                          </p:stCondLst>
                                        </p:cTn>
                                        <p:tgtEl>
                                          <p:spTgt spid="8">
                                            <p:txEl>
                                              <p:pRg st="0" end="0"/>
                                            </p:txEl>
                                          </p:spTgt>
                                        </p:tgtEl>
                                        <p:attrNameLst>
                                          <p:attrName>ppt_x</p:attrName>
                                        </p:attrNameLst>
                                      </p:cBhvr>
                                    </p:animMotion>
                                    <p:animEffect transition="in" filter="fade">
                                      <p:cBhvr>
                                        <p:cTn id="26"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AAC66A1C-E226-4012-AEDA-BFD6AEBA3301}"/>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endParaRPr>
          </a:p>
        </p:txBody>
      </p:sp>
      <p:sp>
        <p:nvSpPr>
          <p:cNvPr id="123907" name="Rectangle 3">
            <a:extLst>
              <a:ext uri="{FF2B5EF4-FFF2-40B4-BE49-F238E27FC236}">
                <a16:creationId xmlns:a16="http://schemas.microsoft.com/office/drawing/2014/main" id="{171F07B8-AFE0-44F9-B41E-899641EBF760}"/>
              </a:ext>
            </a:extLst>
          </p:cNvPr>
          <p:cNvSpPr>
            <a:spLocks noGrp="1" noChangeArrowheads="1"/>
          </p:cNvSpPr>
          <p:nvPr>
            <p:ph type="title" idx="4294967295"/>
          </p:nvPr>
        </p:nvSpPr>
        <p:spPr>
          <a:xfrm>
            <a:off x="900113" y="2636838"/>
            <a:ext cx="7391400" cy="3886200"/>
          </a:xfrm>
        </p:spPr>
        <p:txBody>
          <a:bodyPr/>
          <a:lstStyle/>
          <a:p>
            <a:pPr eaLnBrk="1" hangingPunct="1">
              <a:defRPr/>
            </a:pPr>
            <a:r>
              <a:rPr lang="mr-IN" altLang="ja-JP" sz="8000" b="1" dirty="0">
                <a:solidFill>
                  <a:srgbClr val="FFFFFF"/>
                </a:solidFill>
              </a:rPr>
              <a:t>“</a:t>
            </a:r>
            <a:r>
              <a:rPr lang="zh-CN" altLang="en-US" sz="8000" b="1" dirty="0">
                <a:solidFill>
                  <a:srgbClr val="FFFFFF"/>
                </a:solidFill>
              </a:rPr>
              <a:t>哦，不！”</a:t>
            </a:r>
            <a:br>
              <a:rPr lang="en-US" altLang="zh-CN" sz="8000" b="1" dirty="0">
                <a:solidFill>
                  <a:srgbClr val="FFFFFF"/>
                </a:solidFill>
              </a:rPr>
            </a:br>
            <a:br>
              <a:rPr lang="en-US" altLang="zh-CN" sz="8000" b="1" dirty="0">
                <a:solidFill>
                  <a:srgbClr val="FFFFFF"/>
                </a:solidFill>
              </a:rPr>
            </a:br>
            <a:r>
              <a:rPr lang="ko-KR" altLang="en-US" sz="8000" b="1" dirty="0">
                <a:solidFill>
                  <a:srgbClr val="FFFFFF"/>
                </a:solidFill>
              </a:rPr>
              <a:t>约拿书</a:t>
            </a:r>
            <a:r>
              <a:rPr lang="en-US" altLang="en-US" sz="8000" b="1" dirty="0">
                <a:solidFill>
                  <a:srgbClr val="FFFFFF"/>
                </a:solidFill>
              </a:rPr>
              <a:t> 4</a:t>
            </a:r>
            <a:endParaRPr lang="en-US" altLang="en-US" sz="8000" b="1" dirty="0"/>
          </a:p>
        </p:txBody>
      </p:sp>
      <p:sp>
        <p:nvSpPr>
          <p:cNvPr id="4" name="Rectangle 3">
            <a:extLst>
              <a:ext uri="{FF2B5EF4-FFF2-40B4-BE49-F238E27FC236}">
                <a16:creationId xmlns:a16="http://schemas.microsoft.com/office/drawing/2014/main" id="{B4403C21-3328-49C6-B85D-33E99719CD9C}"/>
              </a:ext>
            </a:extLst>
          </p:cNvPr>
          <p:cNvSpPr txBox="1">
            <a:spLocks noChangeArrowheads="1"/>
          </p:cNvSpPr>
          <p:nvPr/>
        </p:nvSpPr>
        <p:spPr bwMode="auto">
          <a:xfrm>
            <a:off x="0" y="3818"/>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对人</a:t>
            </a:r>
            <a:r>
              <a:rPr kumimoji="0" lang="zh-CN" altLang="en-US"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比事物表现出更大的同情心</a:t>
            </a:r>
          </a:p>
        </p:txBody>
      </p:sp>
    </p:spTree>
    <p:extLst>
      <p:ext uri="{BB962C8B-B14F-4D97-AF65-F5344CB8AC3E}">
        <p14:creationId xmlns:p14="http://schemas.microsoft.com/office/powerpoint/2010/main" val="9801279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Title 2">
            <a:extLst>
              <a:ext uri="{FF2B5EF4-FFF2-40B4-BE49-F238E27FC236}">
                <a16:creationId xmlns:a16="http://schemas.microsoft.com/office/drawing/2014/main" id="{0890ED06-3A0D-4E67-AC6C-35B42667308C}"/>
              </a:ext>
            </a:extLst>
          </p:cNvPr>
          <p:cNvSpPr txBox="1">
            <a:spLocks noGrp="1"/>
          </p:cNvSpPr>
          <p:nvPr>
            <p:ph type="title" idx="4294967295"/>
          </p:nvPr>
        </p:nvSpPr>
        <p:spPr>
          <a:xfrm>
            <a:off x="0" y="0"/>
            <a:ext cx="2057400" cy="1143000"/>
          </a:xfrm>
        </p:spPr>
        <p:txBody>
          <a:bodyPr/>
          <a:lstStyle/>
          <a:p>
            <a:pPr eaLnBrk="1"/>
            <a:r>
              <a:rPr altLang="en-US">
                <a:latin typeface="Times New Roman" panose="02020603050405020304" pitchFamily="18" charset="0"/>
                <a:ea typeface="ＭＳ Ｐゴシック" panose="020B0600070205080204" pitchFamily="34" charset="-128"/>
              </a:rPr>
              <a:t>Black</a:t>
            </a:r>
          </a:p>
        </p:txBody>
      </p:sp>
      <p:sp>
        <p:nvSpPr>
          <p:cNvPr id="655363" name="Rectangle 2">
            <a:extLst>
              <a:ext uri="{FF2B5EF4-FFF2-40B4-BE49-F238E27FC236}">
                <a16:creationId xmlns:a16="http://schemas.microsoft.com/office/drawing/2014/main" id="{F84492DC-C3DC-47D7-B8B5-BBB072DF7BCF}"/>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1522" name="Text Box 2">
            <a:extLst>
              <a:ext uri="{FF2B5EF4-FFF2-40B4-BE49-F238E27FC236}">
                <a16:creationId xmlns:a16="http://schemas.microsoft.com/office/drawing/2014/main" id="{E224FE08-0784-4851-BCB8-F07D927E4CBE}"/>
              </a:ext>
            </a:extLst>
          </p:cNvPr>
          <p:cNvSpPr txBox="1">
            <a:spLocks noChangeArrowheads="1"/>
          </p:cNvSpPr>
          <p:nvPr/>
        </p:nvSpPr>
        <p:spPr bwMode="auto">
          <a:xfrm>
            <a:off x="1066800" y="3886200"/>
            <a:ext cx="7086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4400">
                <a:solidFill>
                  <a:srgbClr val="FFFFFF"/>
                </a:solidFill>
                <a:latin typeface="KaiTi" panose="02010609060101010101" pitchFamily="49" charset="-122"/>
                <a:ea typeface="KaiTi" panose="02010609060101010101" pitchFamily="49" charset="-122"/>
              </a:rPr>
              <a:t>把人放在我们在生活中最</a:t>
            </a:r>
            <a:r>
              <a:rPr lang="zh-CN" altLang="en-US" sz="4400">
                <a:solidFill>
                  <a:srgbClr val="FFFF00"/>
                </a:solidFill>
                <a:latin typeface="KaiTi" panose="02010609060101010101" pitchFamily="49" charset="-122"/>
                <a:ea typeface="KaiTi" panose="02010609060101010101" pitchFamily="49" charset="-122"/>
              </a:rPr>
              <a:t>优先</a:t>
            </a:r>
            <a:r>
              <a:rPr lang="zh-CN" altLang="en-US" sz="4400">
                <a:solidFill>
                  <a:srgbClr val="FFFFFF"/>
                </a:solidFill>
                <a:latin typeface="KaiTi" panose="02010609060101010101" pitchFamily="49" charset="-122"/>
                <a:ea typeface="KaiTi" panose="02010609060101010101" pitchFamily="49" charset="-122"/>
              </a:rPr>
              <a:t>考虑的事件。</a:t>
            </a:r>
            <a:endParaRPr lang="en-US" altLang="en-US" sz="4400" b="1">
              <a:solidFill>
                <a:srgbClr val="FFFFFF"/>
              </a:solidFill>
              <a:latin typeface="KaiTi" panose="02010609060101010101" pitchFamily="49" charset="-122"/>
              <a:ea typeface="KaiTi" panose="02010609060101010101" pitchFamily="49" charset="-122"/>
            </a:endParaRPr>
          </a:p>
        </p:txBody>
      </p:sp>
      <p:sp>
        <p:nvSpPr>
          <p:cNvPr id="5" name="Text Box 4">
            <a:extLst>
              <a:ext uri="{FF2B5EF4-FFF2-40B4-BE49-F238E27FC236}">
                <a16:creationId xmlns:a16="http://schemas.microsoft.com/office/drawing/2014/main" id="{81450338-EE58-4355-90B3-627B6402ACE9}"/>
              </a:ext>
            </a:extLst>
          </p:cNvPr>
          <p:cNvSpPr txBox="1"/>
          <p:nvPr/>
        </p:nvSpPr>
        <p:spPr>
          <a:xfrm>
            <a:off x="8213725" y="228600"/>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5F5F2"/>
                </a:solidFill>
                <a:latin typeface="Arial"/>
                <a:ea typeface="Osaka"/>
                <a:cs typeface="Arial"/>
              </a:rPr>
              <a:t>599</a:t>
            </a:r>
          </a:p>
        </p:txBody>
      </p:sp>
      <p:sp>
        <p:nvSpPr>
          <p:cNvPr id="491524" name="Title 6">
            <a:extLst>
              <a:ext uri="{FF2B5EF4-FFF2-40B4-BE49-F238E27FC236}">
                <a16:creationId xmlns:a16="http://schemas.microsoft.com/office/drawing/2014/main" id="{4F4E1824-3E0D-483D-88F1-87711666CEB3}"/>
              </a:ext>
            </a:extLst>
          </p:cNvPr>
          <p:cNvSpPr txBox="1">
            <a:spLocks noGrp="1"/>
          </p:cNvSpPr>
          <p:nvPr>
            <p:ph type="title" idx="4294967295"/>
          </p:nvPr>
        </p:nvSpPr>
        <p:spPr>
          <a:xfrm>
            <a:off x="685800" y="2895600"/>
            <a:ext cx="7772400" cy="1143000"/>
          </a:xfrm>
        </p:spPr>
        <p:txBody>
          <a:bodyPr/>
          <a:lstStyle/>
          <a:p>
            <a:pPr eaLnBrk="1"/>
            <a:r>
              <a:rPr lang="zh-SG" altLang="en-US" sz="4800">
                <a:solidFill>
                  <a:schemeClr val="bg1"/>
                </a:solidFill>
                <a:latin typeface="KaiTi" panose="02010609060101010101" pitchFamily="49" charset="-122"/>
                <a:ea typeface="KaiTi" panose="02010609060101010101" pitchFamily="49" charset="-122"/>
              </a:rPr>
              <a:t>约拿</a:t>
            </a:r>
            <a:r>
              <a:rPr lang="zh-CN" altLang="en-US" sz="4800">
                <a:solidFill>
                  <a:schemeClr val="bg1"/>
                </a:solidFill>
                <a:latin typeface="KaiTi" panose="02010609060101010101" pitchFamily="49" charset="-122"/>
                <a:ea typeface="KaiTi" panose="02010609060101010101" pitchFamily="49" charset="-122"/>
              </a:rPr>
              <a:t>书</a:t>
            </a:r>
            <a:r>
              <a:rPr lang="zh-SG" altLang="en-US" sz="4800">
                <a:solidFill>
                  <a:schemeClr val="bg1"/>
                </a:solidFill>
                <a:latin typeface="KaiTi" panose="02010609060101010101" pitchFamily="49" charset="-122"/>
                <a:ea typeface="KaiTi" panose="02010609060101010101" pitchFamily="49" charset="-122"/>
              </a:rPr>
              <a:t>的</a:t>
            </a:r>
            <a:r>
              <a:rPr lang="zh-CN" altLang="en-US" sz="4800">
                <a:solidFill>
                  <a:schemeClr val="bg1"/>
                </a:solidFill>
                <a:latin typeface="KaiTi" panose="02010609060101010101" pitchFamily="49" charset="-122"/>
                <a:ea typeface="KaiTi" panose="02010609060101010101" pitchFamily="49" charset="-122"/>
              </a:rPr>
              <a:t>要</a:t>
            </a:r>
            <a:r>
              <a:rPr lang="zh-SG" altLang="en-US" sz="4800">
                <a:solidFill>
                  <a:schemeClr val="bg1"/>
                </a:solidFill>
                <a:latin typeface="KaiTi" panose="02010609060101010101" pitchFamily="49" charset="-122"/>
                <a:ea typeface="KaiTi" panose="02010609060101010101" pitchFamily="49" charset="-122"/>
              </a:rPr>
              <a:t>点</a:t>
            </a:r>
            <a:r>
              <a:rPr lang="zh-SG" altLang="en-US" sz="4000">
                <a:latin typeface="Arial" panose="020B0604020202020204" pitchFamily="34" charset="0"/>
                <a:ea typeface="ＭＳ Ｐゴシック" panose="020B0600070205080204" pitchFamily="34" charset="-128"/>
              </a:rPr>
              <a:t>：</a:t>
            </a:r>
            <a:endParaRPr altLang="en-US" sz="4000" b="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1525" name="Rectangle 6">
            <a:extLst>
              <a:ext uri="{FF2B5EF4-FFF2-40B4-BE49-F238E27FC236}">
                <a16:creationId xmlns:a16="http://schemas.microsoft.com/office/drawing/2014/main" id="{B3BD8E93-BC91-46C7-ADB9-B2A8CA2177A7}"/>
              </a:ext>
            </a:extLst>
          </p:cNvPr>
          <p:cNvSpPr>
            <a:spLocks noChangeArrowheads="1"/>
          </p:cNvSpPr>
          <p:nvPr/>
        </p:nvSpPr>
        <p:spPr bwMode="auto">
          <a:xfrm>
            <a:off x="838200" y="5562600"/>
            <a:ext cx="7981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zh-CN" altLang="en-US">
                <a:solidFill>
                  <a:srgbClr val="FFFFFF"/>
                </a:solidFill>
                <a:latin typeface="KaiTi" panose="02010609060101010101" pitchFamily="49" charset="-122"/>
                <a:ea typeface="KaiTi" panose="02010609060101010101" pitchFamily="49" charset="-122"/>
              </a:rPr>
              <a:t>回应主的心意是指象他一样的看顾失落的。</a:t>
            </a:r>
            <a:endParaRPr lang="en-US" altLang="en-US">
              <a:solidFill>
                <a:srgbClr val="FFFFFF"/>
              </a:solidFill>
              <a:latin typeface="KaiTi" panose="02010609060101010101" pitchFamily="49" charset="-122"/>
              <a:ea typeface="KaiTi" panose="02010609060101010101" pitchFamily="49" charset="-122"/>
            </a:endParaRPr>
          </a:p>
        </p:txBody>
      </p:sp>
      <p:pic>
        <p:nvPicPr>
          <p:cNvPr id="491526" name="Picture 2" descr="http://seilaraustralia.com/icms/shop/pics/sM/people.jpg">
            <a:extLst>
              <a:ext uri="{FF2B5EF4-FFF2-40B4-BE49-F238E27FC236}">
                <a16:creationId xmlns:a16="http://schemas.microsoft.com/office/drawing/2014/main" id="{823B96AE-D956-4FF7-8DFE-D0E6EAE52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5424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Title 1">
            <a:extLst>
              <a:ext uri="{FF2B5EF4-FFF2-40B4-BE49-F238E27FC236}">
                <a16:creationId xmlns:a16="http://schemas.microsoft.com/office/drawing/2014/main" id="{2FE90F3F-5D6C-4327-BA9A-214CF609C0E9}"/>
              </a:ext>
            </a:extLst>
          </p:cNvPr>
          <p:cNvSpPr txBox="1">
            <a:spLocks noGrp="1"/>
          </p:cNvSpPr>
          <p:nvPr>
            <p:ph type="title" idx="4294967295"/>
          </p:nvPr>
        </p:nvSpPr>
        <p:spPr>
          <a:xfrm>
            <a:off x="533400" y="473075"/>
            <a:ext cx="8153400" cy="974725"/>
          </a:xfrm>
        </p:spPr>
        <p:txBody>
          <a:bodyPr anchorCtr="1"/>
          <a:lstStyle/>
          <a:p>
            <a:pPr algn="ctr" eaLnBrk="1"/>
            <a:r>
              <a:rPr lang="zh-CN" altLang="en-US" sz="6500">
                <a:latin typeface="Times New Roman" panose="02020603050405020304" pitchFamily="18" charset="0"/>
                <a:ea typeface="SimSun" panose="02010600030101010101" pitchFamily="2" charset="-122"/>
              </a:rPr>
              <a:t>我们如何展现怜悯</a:t>
            </a:r>
            <a:r>
              <a:rPr lang="zh-CN" altLang="en-US" sz="6500">
                <a:latin typeface="Times New Roman" panose="02020603050405020304" pitchFamily="18" charset="0"/>
                <a:ea typeface="ＭＳ Ｐゴシック" panose="020B0600070205080204" pitchFamily="34" charset="-128"/>
              </a:rPr>
              <a:t>？</a:t>
            </a:r>
            <a:endParaRPr altLang="en-US" sz="6500">
              <a:latin typeface="Times New Roman" panose="02020603050405020304" pitchFamily="18" charset="0"/>
              <a:ea typeface="ＭＳ Ｐゴシック" panose="020B0600070205080204" pitchFamily="34" charset="-128"/>
            </a:endParaRPr>
          </a:p>
        </p:txBody>
      </p:sp>
      <p:pic>
        <p:nvPicPr>
          <p:cNvPr id="656387" name="Picture 3" descr="compassion">
            <a:extLst>
              <a:ext uri="{FF2B5EF4-FFF2-40B4-BE49-F238E27FC236}">
                <a16:creationId xmlns:a16="http://schemas.microsoft.com/office/drawing/2014/main" id="{6C492D78-511A-483E-9ECC-C5DBA2D510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3840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a:extLst>
              <a:ext uri="{FF2B5EF4-FFF2-40B4-BE49-F238E27FC236}">
                <a16:creationId xmlns:a16="http://schemas.microsoft.com/office/drawing/2014/main" id="{19C463D9-6664-482B-9C93-0241A8C90A82}"/>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FFCC00"/>
              </a:buClr>
              <a:buSzPct val="120000"/>
              <a:buChar char="•"/>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SzPct val="100000"/>
              <a:buFont typeface="Arial" panose="020B0604020202020204" pitchFamily="34" charset="0"/>
              <a:buChar char="–"/>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FFCC00"/>
              </a:buClr>
              <a:buSzPct val="120000"/>
              <a:buChar char="•"/>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SzPct val="100000"/>
              <a:buFont typeface="Arial" panose="020B0604020202020204" pitchFamily="34" charset="0"/>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r>
              <a:rPr lang="zh-SG" altLang="en-US" sz="2400">
                <a:solidFill>
                  <a:srgbClr val="000000"/>
                </a:solidFill>
                <a:latin typeface="Calibri" panose="020F0502020204030204" pitchFamily="34" charset="0"/>
                <a:ea typeface="SimSun" panose="02010600030101010101" pitchFamily="2" charset="-122"/>
              </a:rPr>
              <a:t>尼尼微</a:t>
            </a:r>
            <a:endParaRPr lang="en-US" altLang="en-US" sz="2400">
              <a:latin typeface="Times New Roman" panose="02020603050405020304" pitchFamily="18" charset="0"/>
              <a:ea typeface="SimSun" panose="02010600030101010101" pitchFamily="2" charset="-122"/>
            </a:endParaRPr>
          </a:p>
        </p:txBody>
      </p:sp>
      <p:sp>
        <p:nvSpPr>
          <p:cNvPr id="3" name="Text Box 2">
            <a:extLst>
              <a:ext uri="{FF2B5EF4-FFF2-40B4-BE49-F238E27FC236}">
                <a16:creationId xmlns:a16="http://schemas.microsoft.com/office/drawing/2014/main" id="{CE1C38BC-EC7F-4F1B-823A-73040B44C36B}"/>
              </a:ext>
            </a:extLst>
          </p:cNvPr>
          <p:cNvSpPr txBox="1"/>
          <p:nvPr/>
        </p:nvSpPr>
        <p:spPr>
          <a:xfrm>
            <a:off x="11945938" y="8121650"/>
            <a:ext cx="1009650" cy="396875"/>
          </a:xfrm>
          <a:prstGeom prst="rect">
            <a:avLst/>
          </a:prstGeom>
          <a:noFill/>
          <a:ln>
            <a:noFill/>
          </a:ln>
        </p:spPr>
        <p:txBody>
          <a:bodyP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spcBef>
                <a:spcPts val="1200"/>
              </a:spcBef>
              <a:defRPr/>
            </a:pPr>
            <a:endParaRPr lang="en-US" sz="2000" b="1">
              <a:solidFill>
                <a:srgbClr val="FFCC00"/>
              </a:solidFill>
              <a:effectLst>
                <a:outerShdw blurRad="38100" dist="38100" dir="2700000" algn="tl">
                  <a:srgbClr val="DDDDDD"/>
                </a:outerShdw>
              </a:effectLst>
              <a:latin typeface="Comic Sans MS" charset="0"/>
            </a:endParaRPr>
          </a:p>
        </p:txBody>
      </p:sp>
      <p:sp>
        <p:nvSpPr>
          <p:cNvPr id="4" name="Text Box 6">
            <a:extLst>
              <a:ext uri="{FF2B5EF4-FFF2-40B4-BE49-F238E27FC236}">
                <a16:creationId xmlns:a16="http://schemas.microsoft.com/office/drawing/2014/main" id="{5E95C481-A64F-467A-9490-22EA0120E38E}"/>
              </a:ext>
            </a:extLst>
          </p:cNvPr>
          <p:cNvSpPr txBox="1"/>
          <p:nvPr/>
        </p:nvSpPr>
        <p:spPr>
          <a:xfrm>
            <a:off x="11963400" y="8137525"/>
            <a:ext cx="1009650" cy="396875"/>
          </a:xfrm>
          <a:prstGeom prst="rect">
            <a:avLst/>
          </a:prstGeom>
          <a:noFill/>
          <a:ln>
            <a:noFill/>
          </a:ln>
        </p:spPr>
        <p:txBody>
          <a:bodyP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spcBef>
                <a:spcPts val="1200"/>
              </a:spcBef>
              <a:defRPr/>
            </a:pPr>
            <a:endParaRPr lang="en-US" sz="2000" b="1">
              <a:solidFill>
                <a:srgbClr val="FFCC00"/>
              </a:solidFill>
              <a:effectLst>
                <a:outerShdw blurRad="38100" dist="38100" dir="2700000" algn="tl">
                  <a:srgbClr val="DDDDDD"/>
                </a:outerShdw>
              </a:effectLst>
              <a:latin typeface="Comic Sans MS" charset="0"/>
            </a:endParaRPr>
          </a:p>
        </p:txBody>
      </p:sp>
      <p:sp>
        <p:nvSpPr>
          <p:cNvPr id="657413" name="Oval 7">
            <a:extLst>
              <a:ext uri="{FF2B5EF4-FFF2-40B4-BE49-F238E27FC236}">
                <a16:creationId xmlns:a16="http://schemas.microsoft.com/office/drawing/2014/main" id="{6286ADD0-44FE-421D-B33E-31DFBFC0D2C7}"/>
              </a:ext>
            </a:extLst>
          </p:cNvPr>
          <p:cNvSpPr>
            <a:spLocks/>
          </p:cNvSpPr>
          <p:nvPr/>
        </p:nvSpPr>
        <p:spPr bwMode="auto">
          <a:xfrm>
            <a:off x="3505200" y="931863"/>
            <a:ext cx="2005013" cy="1158875"/>
          </a:xfrm>
          <a:custGeom>
            <a:avLst/>
            <a:gdLst>
              <a:gd name="T0" fmla="*/ 1002507 w 2005013"/>
              <a:gd name="T1" fmla="*/ 0 h 1158875"/>
              <a:gd name="T2" fmla="*/ 2005013 w 2005013"/>
              <a:gd name="T3" fmla="*/ 579438 h 1158875"/>
              <a:gd name="T4" fmla="*/ 1002507 w 2005013"/>
              <a:gd name="T5" fmla="*/ 1158875 h 1158875"/>
              <a:gd name="T6" fmla="*/ 0 w 2005013"/>
              <a:gd name="T7" fmla="*/ 579438 h 1158875"/>
              <a:gd name="T8" fmla="*/ 293627 w 2005013"/>
              <a:gd name="T9" fmla="*/ 169713 h 1158875"/>
              <a:gd name="T10" fmla="*/ 293627 w 2005013"/>
              <a:gd name="T11" fmla="*/ 989162 h 1158875"/>
              <a:gd name="T12" fmla="*/ 1711386 w 2005013"/>
              <a:gd name="T13" fmla="*/ 989162 h 1158875"/>
              <a:gd name="T14" fmla="*/ 1711386 w 2005013"/>
              <a:gd name="T15" fmla="*/ 169713 h 115887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93627 w 2005013"/>
              <a:gd name="T25" fmla="*/ 169713 h 1158875"/>
              <a:gd name="T26" fmla="*/ 1711386 w 2005013"/>
              <a:gd name="T27" fmla="*/ 989162 h 11588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5013" h="1158875">
                <a:moveTo>
                  <a:pt x="0" y="579438"/>
                </a:moveTo>
                <a:lnTo>
                  <a:pt x="0" y="579438"/>
                </a:lnTo>
                <a:cubicBezTo>
                  <a:pt x="0" y="259423"/>
                  <a:pt x="448837" y="0"/>
                  <a:pt x="1002506" y="0"/>
                </a:cubicBezTo>
                <a:cubicBezTo>
                  <a:pt x="1556176" y="0"/>
                  <a:pt x="2005014" y="259423"/>
                  <a:pt x="2005014" y="579438"/>
                </a:cubicBezTo>
                <a:cubicBezTo>
                  <a:pt x="2005014" y="899452"/>
                  <a:pt x="1556176" y="1158875"/>
                  <a:pt x="1002507" y="1158876"/>
                </a:cubicBezTo>
                <a:cubicBezTo>
                  <a:pt x="448837" y="1158876"/>
                  <a:pt x="0" y="899452"/>
                  <a:pt x="0" y="579438"/>
                </a:cubicBezTo>
                <a:close/>
              </a:path>
            </a:pathLst>
          </a:custGeom>
          <a:noFill/>
          <a:ln w="76196">
            <a:solidFill>
              <a:srgbClr val="FF0B34"/>
            </a:solidFill>
            <a:prstDash val="solid"/>
            <a:round/>
            <a:headEnd/>
            <a:tailEnd/>
          </a:ln>
          <a:effectLst>
            <a:outerShdw dist="71848" dir="2700000" algn="tl" rotWithShape="0">
              <a:srgbClr val="010199">
                <a:alpha val="74997"/>
              </a:srgbClr>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nvGrpSpPr>
          <p:cNvPr id="657414" name="Group 8">
            <a:extLst>
              <a:ext uri="{FF2B5EF4-FFF2-40B4-BE49-F238E27FC236}">
                <a16:creationId xmlns:a16="http://schemas.microsoft.com/office/drawing/2014/main" id="{A9062664-BFD0-4B63-8E84-DEC59822786A}"/>
              </a:ext>
            </a:extLst>
          </p:cNvPr>
          <p:cNvGrpSpPr>
            <a:grpSpLocks/>
          </p:cNvGrpSpPr>
          <p:nvPr/>
        </p:nvGrpSpPr>
        <p:grpSpPr bwMode="auto">
          <a:xfrm>
            <a:off x="0" y="0"/>
            <a:ext cx="7848600" cy="6248400"/>
            <a:chOff x="0" y="0"/>
            <a:chExt cx="7848596" cy="6248396"/>
          </a:xfrm>
        </p:grpSpPr>
        <p:pic>
          <p:nvPicPr>
            <p:cNvPr id="445453" name="Picture 9">
              <a:extLst>
                <a:ext uri="{FF2B5EF4-FFF2-40B4-BE49-F238E27FC236}">
                  <a16:creationId xmlns:a16="http://schemas.microsoft.com/office/drawing/2014/main" id="{394FC9CB-E22D-4BD7-BCC6-2CDFD8F38C85}"/>
                </a:ext>
              </a:extLst>
            </p:cNvPr>
            <p:cNvPicPr>
              <a:picLocks noChangeAspect="1"/>
            </p:cNvPicPr>
            <p:nvPr/>
          </p:nvPicPr>
          <p:blipFill>
            <a:blip r:embed="rId3">
              <a:lum contrast="-10000"/>
            </a:blip>
            <a:srcRect/>
            <a:stretch>
              <a:fillRect/>
            </a:stretch>
          </p:blipFill>
          <p:spPr bwMode="auto">
            <a:xfrm>
              <a:off x="14288" y="0"/>
              <a:ext cx="7805733" cy="6248396"/>
            </a:xfrm>
            <a:prstGeom prst="rect">
              <a:avLst/>
            </a:prstGeom>
            <a:noFill/>
            <a:ln>
              <a:noFill/>
            </a:ln>
            <a:effectLst>
              <a:outerShdw blurRad="63500" dist="35924" dir="2700000" algn="tl" rotWithShape="0">
                <a:srgbClr val="0101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54" name="Rectangle 10">
              <a:extLst>
                <a:ext uri="{FF2B5EF4-FFF2-40B4-BE49-F238E27FC236}">
                  <a16:creationId xmlns:a16="http://schemas.microsoft.com/office/drawing/2014/main" id="{5AF4FC60-DE4A-48C2-AA99-35157E717EF8}"/>
                </a:ext>
              </a:extLst>
            </p:cNvPr>
            <p:cNvSpPr>
              <a:spLocks noChangeArrowheads="1"/>
            </p:cNvSpPr>
            <p:nvPr/>
          </p:nvSpPr>
          <p:spPr bwMode="auto">
            <a:xfrm>
              <a:off x="14288" y="3175"/>
              <a:ext cx="901700" cy="6216646"/>
            </a:xfrm>
            <a:prstGeom prst="rect">
              <a:avLst/>
            </a:prstGeom>
            <a:solidFill>
              <a:srgbClr val="111111"/>
            </a:solidFill>
            <a:ln>
              <a:noFill/>
            </a:ln>
            <a:effectLst>
              <a:outerShdw blurRad="63500" dist="38096" dir="2700000" algn="tl" rotWithShape="0">
                <a:srgbClr val="010199">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FF"/>
                </a:solidFill>
                <a:latin typeface="Times New Roman" charset="0"/>
                <a:ea typeface="ＭＳ Ｐゴシック" charset="0"/>
                <a:cs typeface="ＭＳ Ｐゴシック" charset="0"/>
              </a:endParaRPr>
            </a:p>
          </p:txBody>
        </p:sp>
        <p:sp>
          <p:nvSpPr>
            <p:cNvPr id="445455" name="Rectangle 11">
              <a:extLst>
                <a:ext uri="{FF2B5EF4-FFF2-40B4-BE49-F238E27FC236}">
                  <a16:creationId xmlns:a16="http://schemas.microsoft.com/office/drawing/2014/main" id="{5079530B-B04D-4391-9138-58DE5C0C0C44}"/>
                </a:ext>
              </a:extLst>
            </p:cNvPr>
            <p:cNvSpPr>
              <a:spLocks noChangeArrowheads="1"/>
            </p:cNvSpPr>
            <p:nvPr/>
          </p:nvSpPr>
          <p:spPr bwMode="auto">
            <a:xfrm>
              <a:off x="6945309" y="33338"/>
              <a:ext cx="903287" cy="6202358"/>
            </a:xfrm>
            <a:prstGeom prst="rect">
              <a:avLst/>
            </a:prstGeom>
            <a:solidFill>
              <a:srgbClr val="111111"/>
            </a:solidFill>
            <a:ln>
              <a:noFill/>
            </a:ln>
            <a:effectLst>
              <a:outerShdw blurRad="63500" dist="38096" dir="2700000" algn="tl" rotWithShape="0">
                <a:srgbClr val="010199">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FF"/>
                </a:solidFill>
                <a:latin typeface="Times New Roman" charset="0"/>
                <a:ea typeface="ＭＳ Ｐゴシック" charset="0"/>
                <a:cs typeface="ＭＳ Ｐゴシック" charset="0"/>
              </a:endParaRPr>
            </a:p>
          </p:txBody>
        </p:sp>
        <p:grpSp>
          <p:nvGrpSpPr>
            <p:cNvPr id="657424" name="Group 12">
              <a:extLst>
                <a:ext uri="{FF2B5EF4-FFF2-40B4-BE49-F238E27FC236}">
                  <a16:creationId xmlns:a16="http://schemas.microsoft.com/office/drawing/2014/main" id="{6EC6FF64-E718-4357-A4F0-BF3B3C35E746}"/>
                </a:ext>
              </a:extLst>
            </p:cNvPr>
            <p:cNvGrpSpPr>
              <a:grpSpLocks/>
            </p:cNvGrpSpPr>
            <p:nvPr/>
          </p:nvGrpSpPr>
          <p:grpSpPr bwMode="auto">
            <a:xfrm>
              <a:off x="0" y="14923"/>
              <a:ext cx="7819473" cy="6231608"/>
              <a:chOff x="0" y="14923"/>
              <a:chExt cx="7819473" cy="6231608"/>
            </a:xfrm>
          </p:grpSpPr>
          <p:grpSp>
            <p:nvGrpSpPr>
              <p:cNvPr id="657454" name="Group 13">
                <a:extLst>
                  <a:ext uri="{FF2B5EF4-FFF2-40B4-BE49-F238E27FC236}">
                    <a16:creationId xmlns:a16="http://schemas.microsoft.com/office/drawing/2014/main" id="{5CAE0138-927C-422D-9D58-7E439435EC6E}"/>
                  </a:ext>
                </a:extLst>
              </p:cNvPr>
              <p:cNvGrpSpPr>
                <a:grpSpLocks/>
              </p:cNvGrpSpPr>
              <p:nvPr/>
            </p:nvGrpSpPr>
            <p:grpSpPr bwMode="auto">
              <a:xfrm>
                <a:off x="0" y="14923"/>
                <a:ext cx="7819473" cy="6231608"/>
                <a:chOff x="0" y="14923"/>
                <a:chExt cx="7819473" cy="6231608"/>
              </a:xfrm>
            </p:grpSpPr>
            <p:sp>
              <p:nvSpPr>
                <p:cNvPr id="445491" name="Rectangle 14">
                  <a:extLst>
                    <a:ext uri="{FF2B5EF4-FFF2-40B4-BE49-F238E27FC236}">
                      <a16:creationId xmlns:a16="http://schemas.microsoft.com/office/drawing/2014/main" id="{3DC4A108-6654-4C2E-8A06-F6A8FF59B27F}"/>
                    </a:ext>
                  </a:extLst>
                </p:cNvPr>
                <p:cNvSpPr>
                  <a:spLocks noChangeArrowheads="1"/>
                </p:cNvSpPr>
                <p:nvPr/>
              </p:nvSpPr>
              <p:spPr bwMode="auto">
                <a:xfrm>
                  <a:off x="0" y="14288"/>
                  <a:ext cx="7820021" cy="6232521"/>
                </a:xfrm>
                <a:prstGeom prst="rect">
                  <a:avLst/>
                </a:prstGeom>
                <a:solidFill>
                  <a:srgbClr val="000000"/>
                </a:solidFill>
                <a:ln>
                  <a:noFill/>
                </a:ln>
                <a:effectLst>
                  <a:outerShdw blurRad="63500" dist="38096" dir="2700000" algn="tl" rotWithShape="0">
                    <a:srgbClr val="010199">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FF"/>
                    </a:solidFill>
                    <a:latin typeface="Times New Roman" charset="0"/>
                    <a:ea typeface="ＭＳ Ｐゴシック" charset="0"/>
                    <a:cs typeface="ＭＳ Ｐゴシック" charset="0"/>
                  </a:endParaRPr>
                </a:p>
              </p:txBody>
            </p:sp>
            <p:pic>
              <p:nvPicPr>
                <p:cNvPr id="445492" name="Picture 15">
                  <a:extLst>
                    <a:ext uri="{FF2B5EF4-FFF2-40B4-BE49-F238E27FC236}">
                      <a16:creationId xmlns:a16="http://schemas.microsoft.com/office/drawing/2014/main" id="{7BEBB6CE-15A8-4831-9902-6840B72DCA29}"/>
                    </a:ext>
                  </a:extLst>
                </p:cNvPr>
                <p:cNvPicPr>
                  <a:picLocks noChangeAspect="1"/>
                </p:cNvPicPr>
                <p:nvPr/>
              </p:nvPicPr>
              <p:blipFill>
                <a:blip r:embed="rId4"/>
                <a:srcRect/>
                <a:stretch>
                  <a:fillRect/>
                </a:stretch>
              </p:blipFill>
              <p:spPr bwMode="auto">
                <a:xfrm>
                  <a:off x="854075" y="258763"/>
                  <a:ext cx="5637210" cy="5775321"/>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7455" name="Freeform 16">
                <a:extLst>
                  <a:ext uri="{FF2B5EF4-FFF2-40B4-BE49-F238E27FC236}">
                    <a16:creationId xmlns:a16="http://schemas.microsoft.com/office/drawing/2014/main" id="{CB3FBCF0-7A99-4559-9F85-294E17089C8A}"/>
                  </a:ext>
                </a:extLst>
              </p:cNvPr>
              <p:cNvSpPr>
                <a:spLocks/>
              </p:cNvSpPr>
              <p:nvPr/>
            </p:nvSpPr>
            <p:spPr bwMode="auto">
              <a:xfrm rot="10703837">
                <a:off x="4084636" y="3305173"/>
                <a:ext cx="2768599" cy="2849561"/>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8096" dir="2700000" algn="tl" rotWithShape="0">
                  <a:srgbClr val="010199">
                    <a:alpha val="74997"/>
                  </a:srgbClr>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57456" name="Freeform 17">
                <a:extLst>
                  <a:ext uri="{FF2B5EF4-FFF2-40B4-BE49-F238E27FC236}">
                    <a16:creationId xmlns:a16="http://schemas.microsoft.com/office/drawing/2014/main" id="{DAEB5B8A-9C43-4480-805B-9243753BC41D}"/>
                  </a:ext>
                </a:extLst>
              </p:cNvPr>
              <p:cNvSpPr>
                <a:spLocks/>
              </p:cNvSpPr>
              <p:nvPr/>
            </p:nvSpPr>
            <p:spPr bwMode="auto">
              <a:xfrm rot="-5219515">
                <a:off x="321470" y="3494879"/>
                <a:ext cx="2913060" cy="2416174"/>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8096" dir="2700000" algn="tl" rotWithShape="0">
                  <a:srgbClr val="010199">
                    <a:alpha val="74997"/>
                  </a:srgbClr>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57457" name="Freeform 18">
                <a:extLst>
                  <a:ext uri="{FF2B5EF4-FFF2-40B4-BE49-F238E27FC236}">
                    <a16:creationId xmlns:a16="http://schemas.microsoft.com/office/drawing/2014/main" id="{9CA5678E-76BD-4BEB-8692-C3AE05AA0FC0}"/>
                  </a:ext>
                </a:extLst>
              </p:cNvPr>
              <p:cNvSpPr>
                <a:spLocks/>
              </p:cNvSpPr>
              <p:nvPr/>
            </p:nvSpPr>
            <p:spPr bwMode="auto">
              <a:xfrm rot="5809070">
                <a:off x="4287836" y="482600"/>
                <a:ext cx="2773360" cy="240823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8096" dir="2700000" algn="tl" rotWithShape="0">
                  <a:srgbClr val="010199">
                    <a:alpha val="74997"/>
                  </a:srgbClr>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57458" name="Freeform 19">
                <a:extLst>
                  <a:ext uri="{FF2B5EF4-FFF2-40B4-BE49-F238E27FC236}">
                    <a16:creationId xmlns:a16="http://schemas.microsoft.com/office/drawing/2014/main" id="{93C124A0-2F3D-4B37-9C48-569F3A250C47}"/>
                  </a:ext>
                </a:extLst>
              </p:cNvPr>
              <p:cNvSpPr>
                <a:spLocks/>
              </p:cNvSpPr>
              <p:nvPr/>
            </p:nvSpPr>
            <p:spPr bwMode="auto">
              <a:xfrm>
                <a:off x="690563" y="80963"/>
                <a:ext cx="2724149" cy="2447923"/>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8096" dir="2700000" algn="tl" rotWithShape="0">
                  <a:srgbClr val="010199">
                    <a:alpha val="74997"/>
                  </a:srgbClr>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grpSp>
        <p:sp>
          <p:nvSpPr>
            <p:cNvPr id="657425" name="Oval 20">
              <a:extLst>
                <a:ext uri="{FF2B5EF4-FFF2-40B4-BE49-F238E27FC236}">
                  <a16:creationId xmlns:a16="http://schemas.microsoft.com/office/drawing/2014/main" id="{8A00BDF9-3478-421F-8273-89174B633F02}"/>
                </a:ext>
              </a:extLst>
            </p:cNvPr>
            <p:cNvSpPr>
              <a:spLocks/>
            </p:cNvSpPr>
            <p:nvPr/>
          </p:nvSpPr>
          <p:spPr bwMode="auto">
            <a:xfrm>
              <a:off x="1812924" y="2232024"/>
              <a:ext cx="1817687" cy="1008062"/>
            </a:xfrm>
            <a:custGeom>
              <a:avLst/>
              <a:gdLst>
                <a:gd name="T0" fmla="*/ 908844 w 1817687"/>
                <a:gd name="T1" fmla="*/ 0 h 1008062"/>
                <a:gd name="T2" fmla="*/ 1817687 w 1817687"/>
                <a:gd name="T3" fmla="*/ 504031 h 1008062"/>
                <a:gd name="T4" fmla="*/ 908844 w 1817687"/>
                <a:gd name="T5" fmla="*/ 1008062 h 1008062"/>
                <a:gd name="T6" fmla="*/ 0 w 1817687"/>
                <a:gd name="T7" fmla="*/ 504031 h 1008062"/>
                <a:gd name="T8" fmla="*/ 266194 w 1817687"/>
                <a:gd name="T9" fmla="*/ 147627 h 1008062"/>
                <a:gd name="T10" fmla="*/ 266194 w 1817687"/>
                <a:gd name="T11" fmla="*/ 860435 h 1008062"/>
                <a:gd name="T12" fmla="*/ 1551493 w 1817687"/>
                <a:gd name="T13" fmla="*/ 860435 h 1008062"/>
                <a:gd name="T14" fmla="*/ 1551493 w 1817687"/>
                <a:gd name="T15" fmla="*/ 147627 h 1008062"/>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66194 w 1817687"/>
                <a:gd name="T25" fmla="*/ 147627 h 1008062"/>
                <a:gd name="T26" fmla="*/ 1551493 w 1817687"/>
                <a:gd name="T27" fmla="*/ 860435 h 10080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7687" h="1008062">
                  <a:moveTo>
                    <a:pt x="0" y="504031"/>
                  </a:moveTo>
                  <a:lnTo>
                    <a:pt x="0" y="504031"/>
                  </a:lnTo>
                  <a:cubicBezTo>
                    <a:pt x="0" y="225662"/>
                    <a:pt x="406902" y="0"/>
                    <a:pt x="908842" y="0"/>
                  </a:cubicBezTo>
                  <a:cubicBezTo>
                    <a:pt x="1410783" y="0"/>
                    <a:pt x="1817686" y="225662"/>
                    <a:pt x="1817686" y="504031"/>
                  </a:cubicBezTo>
                  <a:cubicBezTo>
                    <a:pt x="1817686" y="782399"/>
                    <a:pt x="1410783" y="1008061"/>
                    <a:pt x="908843" y="1008062"/>
                  </a:cubicBezTo>
                  <a:cubicBezTo>
                    <a:pt x="406902" y="1008062"/>
                    <a:pt x="0" y="782399"/>
                    <a:pt x="0" y="504031"/>
                  </a:cubicBezTo>
                  <a:close/>
                </a:path>
              </a:pathLst>
            </a:custGeom>
            <a:noFill/>
            <a:ln w="76196">
              <a:solidFill>
                <a:srgbClr val="FF0B34"/>
              </a:solidFill>
              <a:prstDash val="solid"/>
              <a:round/>
              <a:headEnd/>
              <a:tailEnd/>
            </a:ln>
            <a:effectLst>
              <a:outerShdw dist="71848" dir="2700000" algn="tl" rotWithShape="0">
                <a:srgbClr val="010199">
                  <a:alpha val="74997"/>
                </a:srgbClr>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pic>
          <p:nvPicPr>
            <p:cNvPr id="445458" name="Picture 21">
              <a:extLst>
                <a:ext uri="{FF2B5EF4-FFF2-40B4-BE49-F238E27FC236}">
                  <a16:creationId xmlns:a16="http://schemas.microsoft.com/office/drawing/2014/main" id="{C13D11CE-BDBE-422E-8489-B9DF1BD30F5D}"/>
                </a:ext>
              </a:extLst>
            </p:cNvPr>
            <p:cNvPicPr>
              <a:picLocks noChangeAspect="1"/>
            </p:cNvPicPr>
            <p:nvPr/>
          </p:nvPicPr>
          <p:blipFill>
            <a:blip r:embed="rId5"/>
            <a:srcRect/>
            <a:stretch>
              <a:fillRect/>
            </a:stretch>
          </p:blipFill>
          <p:spPr bwMode="auto">
            <a:xfrm>
              <a:off x="7938" y="0"/>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59" name="Picture 22">
              <a:extLst>
                <a:ext uri="{FF2B5EF4-FFF2-40B4-BE49-F238E27FC236}">
                  <a16:creationId xmlns:a16="http://schemas.microsoft.com/office/drawing/2014/main" id="{0F61B28F-CEB4-4F0D-AA6C-8F0E1A823B53}"/>
                </a:ext>
              </a:extLst>
            </p:cNvPr>
            <p:cNvPicPr>
              <a:picLocks noChangeAspect="1"/>
            </p:cNvPicPr>
            <p:nvPr/>
          </p:nvPicPr>
          <p:blipFill>
            <a:blip r:embed="rId6"/>
            <a:srcRect/>
            <a:stretch>
              <a:fillRect/>
            </a:stretch>
          </p:blipFill>
          <p:spPr bwMode="auto">
            <a:xfrm>
              <a:off x="7938" y="230188"/>
              <a:ext cx="7829546" cy="227012"/>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0" name="Picture 23">
              <a:extLst>
                <a:ext uri="{FF2B5EF4-FFF2-40B4-BE49-F238E27FC236}">
                  <a16:creationId xmlns:a16="http://schemas.microsoft.com/office/drawing/2014/main" id="{11CCBD54-F742-4C1A-96D2-21491110329F}"/>
                </a:ext>
              </a:extLst>
            </p:cNvPr>
            <p:cNvPicPr>
              <a:picLocks noChangeAspect="1"/>
            </p:cNvPicPr>
            <p:nvPr/>
          </p:nvPicPr>
          <p:blipFill>
            <a:blip r:embed="rId7"/>
            <a:srcRect/>
            <a:stretch>
              <a:fillRect/>
            </a:stretch>
          </p:blipFill>
          <p:spPr bwMode="auto">
            <a:xfrm>
              <a:off x="7938" y="458788"/>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1" name="Picture 24">
              <a:extLst>
                <a:ext uri="{FF2B5EF4-FFF2-40B4-BE49-F238E27FC236}">
                  <a16:creationId xmlns:a16="http://schemas.microsoft.com/office/drawing/2014/main" id="{5EAC638E-33F9-4BB8-9BE2-CC66D640E992}"/>
                </a:ext>
              </a:extLst>
            </p:cNvPr>
            <p:cNvPicPr>
              <a:picLocks noChangeAspect="1"/>
            </p:cNvPicPr>
            <p:nvPr/>
          </p:nvPicPr>
          <p:blipFill>
            <a:blip r:embed="rId8"/>
            <a:srcRect/>
            <a:stretch>
              <a:fillRect/>
            </a:stretch>
          </p:blipFill>
          <p:spPr bwMode="auto">
            <a:xfrm>
              <a:off x="7938" y="688975"/>
              <a:ext cx="7829546" cy="227013"/>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2" name="Picture 25">
              <a:extLst>
                <a:ext uri="{FF2B5EF4-FFF2-40B4-BE49-F238E27FC236}">
                  <a16:creationId xmlns:a16="http://schemas.microsoft.com/office/drawing/2014/main" id="{99B62298-B8E2-496C-8EA6-A71BC208C7D2}"/>
                </a:ext>
              </a:extLst>
            </p:cNvPr>
            <p:cNvPicPr>
              <a:picLocks noChangeAspect="1"/>
            </p:cNvPicPr>
            <p:nvPr/>
          </p:nvPicPr>
          <p:blipFill>
            <a:blip r:embed="rId9"/>
            <a:srcRect/>
            <a:stretch>
              <a:fillRect/>
            </a:stretch>
          </p:blipFill>
          <p:spPr bwMode="auto">
            <a:xfrm>
              <a:off x="7938" y="915987"/>
              <a:ext cx="7829546" cy="227012"/>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3" name="Picture 26">
              <a:extLst>
                <a:ext uri="{FF2B5EF4-FFF2-40B4-BE49-F238E27FC236}">
                  <a16:creationId xmlns:a16="http://schemas.microsoft.com/office/drawing/2014/main" id="{67FBA2D2-4357-44C8-814B-7B5A359A6179}"/>
                </a:ext>
              </a:extLst>
            </p:cNvPr>
            <p:cNvPicPr>
              <a:picLocks noChangeAspect="1"/>
            </p:cNvPicPr>
            <p:nvPr/>
          </p:nvPicPr>
          <p:blipFill>
            <a:blip r:embed="rId10"/>
            <a:srcRect/>
            <a:stretch>
              <a:fillRect/>
            </a:stretch>
          </p:blipFill>
          <p:spPr bwMode="auto">
            <a:xfrm>
              <a:off x="7938" y="1144587"/>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4" name="Picture 27">
              <a:extLst>
                <a:ext uri="{FF2B5EF4-FFF2-40B4-BE49-F238E27FC236}">
                  <a16:creationId xmlns:a16="http://schemas.microsoft.com/office/drawing/2014/main" id="{34106E46-2B1A-44F1-BEE3-5C585538872F}"/>
                </a:ext>
              </a:extLst>
            </p:cNvPr>
            <p:cNvPicPr>
              <a:picLocks noChangeAspect="1"/>
            </p:cNvPicPr>
            <p:nvPr/>
          </p:nvPicPr>
          <p:blipFill>
            <a:blip r:embed="rId11"/>
            <a:srcRect/>
            <a:stretch>
              <a:fillRect/>
            </a:stretch>
          </p:blipFill>
          <p:spPr bwMode="auto">
            <a:xfrm>
              <a:off x="7938" y="1374774"/>
              <a:ext cx="7829546" cy="2286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5" name="Picture 28">
              <a:extLst>
                <a:ext uri="{FF2B5EF4-FFF2-40B4-BE49-F238E27FC236}">
                  <a16:creationId xmlns:a16="http://schemas.microsoft.com/office/drawing/2014/main" id="{3DF730F4-B24D-4887-BA10-AEF0FDAF0612}"/>
                </a:ext>
              </a:extLst>
            </p:cNvPr>
            <p:cNvPicPr>
              <a:picLocks noChangeAspect="1"/>
            </p:cNvPicPr>
            <p:nvPr/>
          </p:nvPicPr>
          <p:blipFill>
            <a:blip r:embed="rId12"/>
            <a:srcRect/>
            <a:stretch>
              <a:fillRect/>
            </a:stretch>
          </p:blipFill>
          <p:spPr bwMode="auto">
            <a:xfrm>
              <a:off x="7938" y="1603374"/>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6" name="Picture 29">
              <a:extLst>
                <a:ext uri="{FF2B5EF4-FFF2-40B4-BE49-F238E27FC236}">
                  <a16:creationId xmlns:a16="http://schemas.microsoft.com/office/drawing/2014/main" id="{EC63D12C-69D6-4AA4-9A57-1FF2B829519F}"/>
                </a:ext>
              </a:extLst>
            </p:cNvPr>
            <p:cNvPicPr>
              <a:picLocks noChangeAspect="1"/>
            </p:cNvPicPr>
            <p:nvPr/>
          </p:nvPicPr>
          <p:blipFill>
            <a:blip r:embed="rId13"/>
            <a:srcRect/>
            <a:stretch>
              <a:fillRect/>
            </a:stretch>
          </p:blipFill>
          <p:spPr bwMode="auto">
            <a:xfrm>
              <a:off x="7938" y="1833562"/>
              <a:ext cx="7829546" cy="227012"/>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7" name="Picture 30">
              <a:extLst>
                <a:ext uri="{FF2B5EF4-FFF2-40B4-BE49-F238E27FC236}">
                  <a16:creationId xmlns:a16="http://schemas.microsoft.com/office/drawing/2014/main" id="{34517BB5-1117-4DB3-937D-78366926E3C2}"/>
                </a:ext>
              </a:extLst>
            </p:cNvPr>
            <p:cNvPicPr>
              <a:picLocks noChangeAspect="1"/>
            </p:cNvPicPr>
            <p:nvPr/>
          </p:nvPicPr>
          <p:blipFill>
            <a:blip r:embed="rId14"/>
            <a:srcRect/>
            <a:stretch>
              <a:fillRect/>
            </a:stretch>
          </p:blipFill>
          <p:spPr bwMode="auto">
            <a:xfrm>
              <a:off x="7938" y="2060574"/>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8" name="Picture 31">
              <a:extLst>
                <a:ext uri="{FF2B5EF4-FFF2-40B4-BE49-F238E27FC236}">
                  <a16:creationId xmlns:a16="http://schemas.microsoft.com/office/drawing/2014/main" id="{0257976D-5DF5-41A3-A86C-83F01761B8C9}"/>
                </a:ext>
              </a:extLst>
            </p:cNvPr>
            <p:cNvPicPr>
              <a:picLocks noChangeAspect="1"/>
            </p:cNvPicPr>
            <p:nvPr/>
          </p:nvPicPr>
          <p:blipFill>
            <a:blip r:embed="rId15"/>
            <a:srcRect/>
            <a:stretch>
              <a:fillRect/>
            </a:stretch>
          </p:blipFill>
          <p:spPr bwMode="auto">
            <a:xfrm>
              <a:off x="7938" y="2292349"/>
              <a:ext cx="7829546" cy="227013"/>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9" name="Picture 32">
              <a:extLst>
                <a:ext uri="{FF2B5EF4-FFF2-40B4-BE49-F238E27FC236}">
                  <a16:creationId xmlns:a16="http://schemas.microsoft.com/office/drawing/2014/main" id="{25C9D551-664D-49B2-AD97-1E1459112F0F}"/>
                </a:ext>
              </a:extLst>
            </p:cNvPr>
            <p:cNvPicPr>
              <a:picLocks noChangeAspect="1"/>
            </p:cNvPicPr>
            <p:nvPr/>
          </p:nvPicPr>
          <p:blipFill>
            <a:blip r:embed="rId16"/>
            <a:srcRect/>
            <a:stretch>
              <a:fillRect/>
            </a:stretch>
          </p:blipFill>
          <p:spPr bwMode="auto">
            <a:xfrm>
              <a:off x="7938" y="2519361"/>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0" name="Picture 33">
              <a:extLst>
                <a:ext uri="{FF2B5EF4-FFF2-40B4-BE49-F238E27FC236}">
                  <a16:creationId xmlns:a16="http://schemas.microsoft.com/office/drawing/2014/main" id="{54D7B8D7-03BF-4E58-BFDE-140D1CF329CE}"/>
                </a:ext>
              </a:extLst>
            </p:cNvPr>
            <p:cNvPicPr>
              <a:picLocks noChangeAspect="1"/>
            </p:cNvPicPr>
            <p:nvPr/>
          </p:nvPicPr>
          <p:blipFill>
            <a:blip r:embed="rId17"/>
            <a:srcRect/>
            <a:stretch>
              <a:fillRect/>
            </a:stretch>
          </p:blipFill>
          <p:spPr bwMode="auto">
            <a:xfrm>
              <a:off x="7938" y="2749548"/>
              <a:ext cx="7829546" cy="227013"/>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1" name="Picture 34">
              <a:extLst>
                <a:ext uri="{FF2B5EF4-FFF2-40B4-BE49-F238E27FC236}">
                  <a16:creationId xmlns:a16="http://schemas.microsoft.com/office/drawing/2014/main" id="{98BDFDB9-7DBB-4D51-93AA-353CE22CF269}"/>
                </a:ext>
              </a:extLst>
            </p:cNvPr>
            <p:cNvPicPr>
              <a:picLocks noChangeAspect="1"/>
            </p:cNvPicPr>
            <p:nvPr/>
          </p:nvPicPr>
          <p:blipFill>
            <a:blip r:embed="rId18"/>
            <a:srcRect/>
            <a:stretch>
              <a:fillRect/>
            </a:stretch>
          </p:blipFill>
          <p:spPr bwMode="auto">
            <a:xfrm>
              <a:off x="7938" y="2978148"/>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2" name="Picture 35">
              <a:extLst>
                <a:ext uri="{FF2B5EF4-FFF2-40B4-BE49-F238E27FC236}">
                  <a16:creationId xmlns:a16="http://schemas.microsoft.com/office/drawing/2014/main" id="{4A40C281-987F-414D-AB06-4345F223B67C}"/>
                </a:ext>
              </a:extLst>
            </p:cNvPr>
            <p:cNvPicPr>
              <a:picLocks noChangeAspect="1"/>
            </p:cNvPicPr>
            <p:nvPr/>
          </p:nvPicPr>
          <p:blipFill>
            <a:blip r:embed="rId19"/>
            <a:srcRect/>
            <a:stretch>
              <a:fillRect/>
            </a:stretch>
          </p:blipFill>
          <p:spPr bwMode="auto">
            <a:xfrm>
              <a:off x="7938" y="3208336"/>
              <a:ext cx="7829546" cy="2286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3" name="Picture 36">
              <a:extLst>
                <a:ext uri="{FF2B5EF4-FFF2-40B4-BE49-F238E27FC236}">
                  <a16:creationId xmlns:a16="http://schemas.microsoft.com/office/drawing/2014/main" id="{E69B00A1-794F-4767-AB9C-31DE87AFBCF9}"/>
                </a:ext>
              </a:extLst>
            </p:cNvPr>
            <p:cNvPicPr>
              <a:picLocks noChangeAspect="1"/>
            </p:cNvPicPr>
            <p:nvPr/>
          </p:nvPicPr>
          <p:blipFill>
            <a:blip r:embed="rId20"/>
            <a:srcRect/>
            <a:stretch>
              <a:fillRect/>
            </a:stretch>
          </p:blipFill>
          <p:spPr bwMode="auto">
            <a:xfrm>
              <a:off x="7938" y="3436936"/>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4" name="Picture 37">
              <a:extLst>
                <a:ext uri="{FF2B5EF4-FFF2-40B4-BE49-F238E27FC236}">
                  <a16:creationId xmlns:a16="http://schemas.microsoft.com/office/drawing/2014/main" id="{43118BF3-FA5B-4415-8976-1A91B34D2107}"/>
                </a:ext>
              </a:extLst>
            </p:cNvPr>
            <p:cNvPicPr>
              <a:picLocks noChangeAspect="1"/>
            </p:cNvPicPr>
            <p:nvPr/>
          </p:nvPicPr>
          <p:blipFill>
            <a:blip r:embed="rId21"/>
            <a:srcRect/>
            <a:stretch>
              <a:fillRect/>
            </a:stretch>
          </p:blipFill>
          <p:spPr bwMode="auto">
            <a:xfrm>
              <a:off x="7938" y="3665536"/>
              <a:ext cx="7829546" cy="2286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5" name="Picture 38">
              <a:extLst>
                <a:ext uri="{FF2B5EF4-FFF2-40B4-BE49-F238E27FC236}">
                  <a16:creationId xmlns:a16="http://schemas.microsoft.com/office/drawing/2014/main" id="{81E93DCE-5010-41B2-86E7-DEF0389630A4}"/>
                </a:ext>
              </a:extLst>
            </p:cNvPr>
            <p:cNvPicPr>
              <a:picLocks noChangeAspect="1"/>
            </p:cNvPicPr>
            <p:nvPr/>
          </p:nvPicPr>
          <p:blipFill>
            <a:blip r:embed="rId22"/>
            <a:srcRect/>
            <a:stretch>
              <a:fillRect/>
            </a:stretch>
          </p:blipFill>
          <p:spPr bwMode="auto">
            <a:xfrm>
              <a:off x="7938" y="3894136"/>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6" name="Picture 39">
              <a:extLst>
                <a:ext uri="{FF2B5EF4-FFF2-40B4-BE49-F238E27FC236}">
                  <a16:creationId xmlns:a16="http://schemas.microsoft.com/office/drawing/2014/main" id="{136986E7-4DFE-4647-8C84-971772F8381F}"/>
                </a:ext>
              </a:extLst>
            </p:cNvPr>
            <p:cNvPicPr>
              <a:picLocks noChangeAspect="1"/>
            </p:cNvPicPr>
            <p:nvPr/>
          </p:nvPicPr>
          <p:blipFill>
            <a:blip r:embed="rId23"/>
            <a:srcRect/>
            <a:stretch>
              <a:fillRect/>
            </a:stretch>
          </p:blipFill>
          <p:spPr bwMode="auto">
            <a:xfrm>
              <a:off x="7938" y="4124322"/>
              <a:ext cx="7829546" cy="2286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7" name="Picture 40">
              <a:extLst>
                <a:ext uri="{FF2B5EF4-FFF2-40B4-BE49-F238E27FC236}">
                  <a16:creationId xmlns:a16="http://schemas.microsoft.com/office/drawing/2014/main" id="{FDAE33DA-4CD5-4103-8AF5-022FEB505487}"/>
                </a:ext>
              </a:extLst>
            </p:cNvPr>
            <p:cNvPicPr>
              <a:picLocks noChangeAspect="1"/>
            </p:cNvPicPr>
            <p:nvPr/>
          </p:nvPicPr>
          <p:blipFill>
            <a:blip r:embed="rId24"/>
            <a:srcRect/>
            <a:stretch>
              <a:fillRect/>
            </a:stretch>
          </p:blipFill>
          <p:spPr bwMode="auto">
            <a:xfrm>
              <a:off x="7938" y="4352922"/>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8" name="Picture 41">
              <a:extLst>
                <a:ext uri="{FF2B5EF4-FFF2-40B4-BE49-F238E27FC236}">
                  <a16:creationId xmlns:a16="http://schemas.microsoft.com/office/drawing/2014/main" id="{F86B8954-FCC9-445D-9370-5B66A9CC7FC3}"/>
                </a:ext>
              </a:extLst>
            </p:cNvPr>
            <p:cNvPicPr>
              <a:picLocks noChangeAspect="1"/>
            </p:cNvPicPr>
            <p:nvPr/>
          </p:nvPicPr>
          <p:blipFill>
            <a:blip r:embed="rId25"/>
            <a:srcRect/>
            <a:stretch>
              <a:fillRect/>
            </a:stretch>
          </p:blipFill>
          <p:spPr bwMode="auto">
            <a:xfrm>
              <a:off x="7938" y="4583110"/>
              <a:ext cx="7829546" cy="2286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9" name="Picture 42">
              <a:extLst>
                <a:ext uri="{FF2B5EF4-FFF2-40B4-BE49-F238E27FC236}">
                  <a16:creationId xmlns:a16="http://schemas.microsoft.com/office/drawing/2014/main" id="{318BAD19-E84F-491A-8D2E-C28DFFDEFCF5}"/>
                </a:ext>
              </a:extLst>
            </p:cNvPr>
            <p:cNvPicPr>
              <a:picLocks noChangeAspect="1"/>
            </p:cNvPicPr>
            <p:nvPr/>
          </p:nvPicPr>
          <p:blipFill>
            <a:blip r:embed="rId26"/>
            <a:srcRect/>
            <a:stretch>
              <a:fillRect/>
            </a:stretch>
          </p:blipFill>
          <p:spPr bwMode="auto">
            <a:xfrm>
              <a:off x="7938" y="4810122"/>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0" name="Picture 43">
              <a:extLst>
                <a:ext uri="{FF2B5EF4-FFF2-40B4-BE49-F238E27FC236}">
                  <a16:creationId xmlns:a16="http://schemas.microsoft.com/office/drawing/2014/main" id="{432806CC-0710-43DF-9874-64492F52AB4B}"/>
                </a:ext>
              </a:extLst>
            </p:cNvPr>
            <p:cNvPicPr>
              <a:picLocks noChangeAspect="1"/>
            </p:cNvPicPr>
            <p:nvPr/>
          </p:nvPicPr>
          <p:blipFill>
            <a:blip r:embed="rId27"/>
            <a:srcRect/>
            <a:stretch>
              <a:fillRect/>
            </a:stretch>
          </p:blipFill>
          <p:spPr bwMode="auto">
            <a:xfrm>
              <a:off x="7938" y="5041897"/>
              <a:ext cx="7829546" cy="227013"/>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1" name="Picture 44">
              <a:extLst>
                <a:ext uri="{FF2B5EF4-FFF2-40B4-BE49-F238E27FC236}">
                  <a16:creationId xmlns:a16="http://schemas.microsoft.com/office/drawing/2014/main" id="{4E641EE2-7E81-4664-B685-8102493D7AC2}"/>
                </a:ext>
              </a:extLst>
            </p:cNvPr>
            <p:cNvPicPr>
              <a:picLocks noChangeAspect="1"/>
            </p:cNvPicPr>
            <p:nvPr/>
          </p:nvPicPr>
          <p:blipFill>
            <a:blip r:embed="rId28"/>
            <a:srcRect/>
            <a:stretch>
              <a:fillRect/>
            </a:stretch>
          </p:blipFill>
          <p:spPr bwMode="auto">
            <a:xfrm>
              <a:off x="7938" y="5268910"/>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2" name="Picture 45">
              <a:extLst>
                <a:ext uri="{FF2B5EF4-FFF2-40B4-BE49-F238E27FC236}">
                  <a16:creationId xmlns:a16="http://schemas.microsoft.com/office/drawing/2014/main" id="{D5B00C69-3A4F-4235-847A-7747C36EB818}"/>
                </a:ext>
              </a:extLst>
            </p:cNvPr>
            <p:cNvPicPr>
              <a:picLocks noChangeAspect="1"/>
            </p:cNvPicPr>
            <p:nvPr/>
          </p:nvPicPr>
          <p:blipFill>
            <a:blip r:embed="rId29"/>
            <a:srcRect/>
            <a:stretch>
              <a:fillRect/>
            </a:stretch>
          </p:blipFill>
          <p:spPr bwMode="auto">
            <a:xfrm>
              <a:off x="7938" y="5499096"/>
              <a:ext cx="7829546" cy="227013"/>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3" name="Picture 46">
              <a:extLst>
                <a:ext uri="{FF2B5EF4-FFF2-40B4-BE49-F238E27FC236}">
                  <a16:creationId xmlns:a16="http://schemas.microsoft.com/office/drawing/2014/main" id="{C02D2DAB-49A8-4B74-864D-1BA5A1A89963}"/>
                </a:ext>
              </a:extLst>
            </p:cNvPr>
            <p:cNvPicPr>
              <a:picLocks noChangeAspect="1"/>
            </p:cNvPicPr>
            <p:nvPr/>
          </p:nvPicPr>
          <p:blipFill>
            <a:blip r:embed="rId30"/>
            <a:srcRect/>
            <a:stretch>
              <a:fillRect/>
            </a:stretch>
          </p:blipFill>
          <p:spPr bwMode="auto">
            <a:xfrm>
              <a:off x="7938" y="5727696"/>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4" name="Picture 47">
              <a:extLst>
                <a:ext uri="{FF2B5EF4-FFF2-40B4-BE49-F238E27FC236}">
                  <a16:creationId xmlns:a16="http://schemas.microsoft.com/office/drawing/2014/main" id="{831F17A9-DF0C-4EF6-9D27-E1AF1DCE4E9E}"/>
                </a:ext>
              </a:extLst>
            </p:cNvPr>
            <p:cNvPicPr>
              <a:picLocks noChangeAspect="1"/>
            </p:cNvPicPr>
            <p:nvPr/>
          </p:nvPicPr>
          <p:blipFill>
            <a:blip r:embed="rId31"/>
            <a:srcRect/>
            <a:stretch>
              <a:fillRect/>
            </a:stretch>
          </p:blipFill>
          <p:spPr bwMode="auto">
            <a:xfrm>
              <a:off x="7938" y="5957884"/>
              <a:ext cx="7829546" cy="227012"/>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5" name="Picture 48">
              <a:extLst>
                <a:ext uri="{FF2B5EF4-FFF2-40B4-BE49-F238E27FC236}">
                  <a16:creationId xmlns:a16="http://schemas.microsoft.com/office/drawing/2014/main" id="{13732F7E-3EA0-4250-8FDC-87B90CD00292}"/>
                </a:ext>
              </a:extLst>
            </p:cNvPr>
            <p:cNvPicPr>
              <a:picLocks noChangeAspect="1"/>
            </p:cNvPicPr>
            <p:nvPr/>
          </p:nvPicPr>
          <p:blipFill>
            <a:blip r:embed="rId32"/>
            <a:srcRect/>
            <a:stretch>
              <a:fillRect/>
            </a:stretch>
          </p:blipFill>
          <p:spPr bwMode="auto">
            <a:xfrm>
              <a:off x="7938" y="6186484"/>
              <a:ext cx="7829546" cy="381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7415" name="Text Box 49">
            <a:extLst>
              <a:ext uri="{FF2B5EF4-FFF2-40B4-BE49-F238E27FC236}">
                <a16:creationId xmlns:a16="http://schemas.microsoft.com/office/drawing/2014/main" id="{A638BCFC-15FB-48AB-8CEF-18C1FE5DB356}"/>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Clr>
                <a:srgbClr val="FFCC00"/>
              </a:buClr>
              <a:buSzPct val="120000"/>
              <a:buChar char="•"/>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SzPct val="100000"/>
              <a:buFont typeface="Arial" panose="020B0604020202020204" pitchFamily="34" charset="0"/>
              <a:buChar char="–"/>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FFCC00"/>
              </a:buClr>
              <a:buSzPct val="120000"/>
              <a:buChar char="•"/>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SzPct val="100000"/>
              <a:buFont typeface="Arial" panose="020B0604020202020204" pitchFamily="34" charset="0"/>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ts val="1200"/>
              </a:spcBef>
              <a:buClrTx/>
              <a:buSzTx/>
              <a:buFontTx/>
              <a:buNone/>
            </a:pPr>
            <a:endParaRPr lang="en-US" altLang="en-US" sz="2000">
              <a:solidFill>
                <a:srgbClr val="FFA27C"/>
              </a:solidFill>
              <a:latin typeface="Comic Sans MS" panose="030F0702030302020204" pitchFamily="66" charset="0"/>
            </a:endParaRPr>
          </a:p>
        </p:txBody>
      </p:sp>
      <p:sp>
        <p:nvSpPr>
          <p:cNvPr id="48" name="Text Box 57">
            <a:extLst>
              <a:ext uri="{FF2B5EF4-FFF2-40B4-BE49-F238E27FC236}">
                <a16:creationId xmlns:a16="http://schemas.microsoft.com/office/drawing/2014/main" id="{4F073196-270E-4CB6-896D-1CB7970BE0E0}"/>
              </a:ext>
            </a:extLst>
          </p:cNvPr>
          <p:cNvSpPr txBox="1">
            <a:spLocks noChangeArrowheads="1"/>
          </p:cNvSpPr>
          <p:nvPr/>
        </p:nvSpPr>
        <p:spPr bwMode="auto">
          <a:xfrm>
            <a:off x="6216650" y="3505200"/>
            <a:ext cx="2927350" cy="584200"/>
          </a:xfrm>
          <a:prstGeom prst="rect">
            <a:avLst/>
          </a:prstGeom>
          <a:noFill/>
          <a:ln>
            <a:noFill/>
          </a:ln>
          <a:effectLst>
            <a:outerShdw dist="81318" dir="3080147" algn="tl" rotWithShape="0">
              <a:srgbClr val="0101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spcBef>
                <a:spcPts val="1900"/>
              </a:spcBef>
              <a:defRPr/>
            </a:pPr>
            <a:r>
              <a:rPr lang="zh-SG" b="1">
                <a:solidFill>
                  <a:srgbClr val="EEECE1"/>
                </a:solidFill>
                <a:latin typeface="Calibri" charset="0"/>
                <a:ea typeface="SimSun" charset="0"/>
                <a:cs typeface="SimSun" charset="0"/>
              </a:rPr>
              <a:t>迦特</a:t>
            </a:r>
            <a:r>
              <a:rPr lang="en-US" altLang="zh-CN" b="1">
                <a:solidFill>
                  <a:srgbClr val="EEECE1"/>
                </a:solidFill>
                <a:latin typeface="Calibri" charset="0"/>
                <a:ea typeface="SimSun" charset="0"/>
                <a:cs typeface="SimSun" charset="0"/>
              </a:rPr>
              <a:t>-</a:t>
            </a:r>
            <a:endParaRPr lang="en-US" b="1" i="1">
              <a:solidFill>
                <a:srgbClr val="EEECE1"/>
              </a:solidFill>
              <a:effectLst>
                <a:outerShdw blurRad="38100" dist="38100" dir="2700000" algn="tl">
                  <a:srgbClr val="DDDDDD"/>
                </a:outerShdw>
              </a:effectLst>
              <a:latin typeface="Comic Sans MS" charset="0"/>
              <a:ea typeface="SimSun" charset="0"/>
              <a:cs typeface="SimSun" charset="0"/>
            </a:endParaRPr>
          </a:p>
        </p:txBody>
      </p:sp>
      <p:sp>
        <p:nvSpPr>
          <p:cNvPr id="49" name="Text Box 58">
            <a:extLst>
              <a:ext uri="{FF2B5EF4-FFF2-40B4-BE49-F238E27FC236}">
                <a16:creationId xmlns:a16="http://schemas.microsoft.com/office/drawing/2014/main" id="{2E7BBB46-CC7F-4622-8A58-8AFA95A504EF}"/>
              </a:ext>
            </a:extLst>
          </p:cNvPr>
          <p:cNvSpPr txBox="1">
            <a:spLocks noChangeArrowheads="1"/>
          </p:cNvSpPr>
          <p:nvPr/>
        </p:nvSpPr>
        <p:spPr bwMode="auto">
          <a:xfrm>
            <a:off x="7234238" y="2590800"/>
            <a:ext cx="1985962" cy="579438"/>
          </a:xfrm>
          <a:prstGeom prst="rect">
            <a:avLst/>
          </a:prstGeom>
          <a:noFill/>
          <a:ln>
            <a:noFill/>
          </a:ln>
          <a:effectLst>
            <a:outerShdw dist="81318" dir="3080147" algn="tl" rotWithShape="0">
              <a:srgbClr val="0101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SG" altLang="en-US" sz="3200" b="1">
                <a:solidFill>
                  <a:srgbClr val="EEECE1"/>
                </a:solidFill>
                <a:latin typeface="Calibri" pitchFamily="34" charset="0"/>
                <a:ea typeface="SimSun" pitchFamily="2" charset="-122"/>
              </a:rPr>
              <a:t>尼尼微</a:t>
            </a:r>
            <a:endParaRPr lang="en-US" altLang="en-US" sz="3200" b="1" i="1">
              <a:solidFill>
                <a:srgbClr val="EEECE1"/>
              </a:solidFill>
              <a:effectLst>
                <a:outerShdw blurRad="38100" dist="38100" dir="2700000" algn="tl">
                  <a:srgbClr val="C0C0C0"/>
                </a:outerShdw>
              </a:effectLst>
              <a:latin typeface="Comic Sans MS" pitchFamily="66" charset="0"/>
            </a:endParaRPr>
          </a:p>
        </p:txBody>
      </p:sp>
      <p:sp>
        <p:nvSpPr>
          <p:cNvPr id="50" name="Text Box 59">
            <a:extLst>
              <a:ext uri="{FF2B5EF4-FFF2-40B4-BE49-F238E27FC236}">
                <a16:creationId xmlns:a16="http://schemas.microsoft.com/office/drawing/2014/main" id="{94D9D3B4-BD1F-4A03-A096-0339355CC0D8}"/>
              </a:ext>
            </a:extLst>
          </p:cNvPr>
          <p:cNvSpPr txBox="1">
            <a:spLocks noChangeArrowheads="1"/>
          </p:cNvSpPr>
          <p:nvPr/>
        </p:nvSpPr>
        <p:spPr bwMode="auto">
          <a:xfrm>
            <a:off x="609600" y="2644775"/>
            <a:ext cx="1985963" cy="584200"/>
          </a:xfrm>
          <a:prstGeom prst="rect">
            <a:avLst/>
          </a:prstGeom>
          <a:noFill/>
          <a:ln>
            <a:noFill/>
          </a:ln>
          <a:effectLst>
            <a:outerShdw blurRad="63500" dist="81318" dir="3080147" algn="tl" rotWithShape="0">
              <a:srgbClr val="0101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a:spcBef>
                <a:spcPts val="1900"/>
              </a:spcBef>
              <a:defRPr/>
            </a:pPr>
            <a:r>
              <a:rPr lang="zh-SG" sz="3200" b="1">
                <a:solidFill>
                  <a:srgbClr val="FFFFFF"/>
                </a:solidFill>
                <a:latin typeface="SimSun" charset="0"/>
                <a:ea typeface="SimSun" charset="0"/>
                <a:cs typeface="SimSun" charset="0"/>
              </a:rPr>
              <a:t>塔尔西什</a:t>
            </a:r>
            <a:endParaRPr lang="en-US" sz="3200" b="1" i="1">
              <a:solidFill>
                <a:srgbClr val="FFFFFF"/>
              </a:solidFill>
              <a:latin typeface="Calibri" charset="0"/>
              <a:cs typeface="Arial" charset="0"/>
            </a:endParaRPr>
          </a:p>
        </p:txBody>
      </p:sp>
      <p:sp>
        <p:nvSpPr>
          <p:cNvPr id="51" name="Text Box 60">
            <a:extLst>
              <a:ext uri="{FF2B5EF4-FFF2-40B4-BE49-F238E27FC236}">
                <a16:creationId xmlns:a16="http://schemas.microsoft.com/office/drawing/2014/main" id="{945314F6-881F-4D71-BBBD-78A7BA71CF59}"/>
              </a:ext>
            </a:extLst>
          </p:cNvPr>
          <p:cNvSpPr txBox="1">
            <a:spLocks noChangeArrowheads="1"/>
          </p:cNvSpPr>
          <p:nvPr/>
        </p:nvSpPr>
        <p:spPr bwMode="auto">
          <a:xfrm>
            <a:off x="6223000" y="4038600"/>
            <a:ext cx="1549400" cy="579438"/>
          </a:xfrm>
          <a:prstGeom prst="rect">
            <a:avLst/>
          </a:prstGeom>
          <a:noFill/>
          <a:ln>
            <a:noFill/>
          </a:ln>
          <a:effectLst>
            <a:outerShdw dist="81318" dir="3080147" algn="tl" rotWithShape="0">
              <a:srgbClr val="0101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SG" altLang="en-US" sz="3200" b="1">
                <a:solidFill>
                  <a:srgbClr val="EEECE1"/>
                </a:solidFill>
                <a:latin typeface="Calibri" pitchFamily="34" charset="0"/>
                <a:ea typeface="SimSun" pitchFamily="2" charset="-122"/>
              </a:rPr>
              <a:t>约帕</a:t>
            </a:r>
            <a:endParaRPr lang="en-US" altLang="en-US" sz="3200" b="1" i="1">
              <a:solidFill>
                <a:srgbClr val="EEECE1"/>
              </a:solidFill>
              <a:effectLst>
                <a:outerShdw blurRad="38100" dist="38100" dir="2700000" algn="tl">
                  <a:srgbClr val="C0C0C0"/>
                </a:outerShdw>
              </a:effectLst>
              <a:latin typeface="Comic Sans MS" pitchFamily="66" charset="0"/>
            </a:endParaRPr>
          </a:p>
        </p:txBody>
      </p:sp>
      <p:sp>
        <p:nvSpPr>
          <p:cNvPr id="445452" name="Title 58">
            <a:extLst>
              <a:ext uri="{FF2B5EF4-FFF2-40B4-BE49-F238E27FC236}">
                <a16:creationId xmlns:a16="http://schemas.microsoft.com/office/drawing/2014/main" id="{B79F8982-82D5-4C9C-B3DC-C7AA79065146}"/>
              </a:ext>
            </a:extLst>
          </p:cNvPr>
          <p:cNvSpPr txBox="1">
            <a:spLocks noGrp="1"/>
          </p:cNvSpPr>
          <p:nvPr>
            <p:ph type="title" idx="4294967295"/>
          </p:nvPr>
        </p:nvSpPr>
        <p:spPr>
          <a:xfrm>
            <a:off x="685800" y="609600"/>
            <a:ext cx="7772400" cy="762000"/>
          </a:xfrm>
          <a:solidFill>
            <a:srgbClr val="660066"/>
          </a:solidFill>
        </p:spPr>
        <p:txBody>
          <a:bodyPr/>
          <a:lstStyle/>
          <a:p>
            <a:pPr eaLnBrk="1">
              <a:defRPr/>
            </a:pPr>
            <a:r>
              <a:rPr lang="zh-CN" altLang="en-US">
                <a:solidFill>
                  <a:srgbClr val="DBEEF4"/>
                </a:solidFill>
                <a:latin typeface="KaiTi" charset="0"/>
                <a:ea typeface="KaiTi" charset="0"/>
                <a:cs typeface="KaiTi" charset="0"/>
              </a:rPr>
              <a:t>约拿</a:t>
            </a:r>
            <a:r>
              <a:rPr lang="zh-CN" altLang="en-US">
                <a:latin typeface="KaiTi" charset="0"/>
                <a:ea typeface="KaiTi" charset="0"/>
                <a:cs typeface="KaiTi" charset="0"/>
              </a:rPr>
              <a:t>会往何处去？</a:t>
            </a:r>
            <a:endParaRPr>
              <a:latin typeface="KaiTi" charset="0"/>
              <a:ea typeface="KaiTi" charset="0"/>
              <a:cs typeface="KaiT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76472CCD-2F75-4788-8DFE-1DC18A2B1C5C}"/>
              </a:ext>
            </a:extLst>
          </p:cNvPr>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zh-TW" altLang="en-US" sz="4800" b="1">
                <a:solidFill>
                  <a:srgbClr val="F5F5F2"/>
                </a:solidFill>
              </a:rPr>
              <a:t> </a:t>
            </a:r>
            <a:br>
              <a:rPr kumimoji="1" lang="zh-TW" altLang="en-US" sz="4800" b="1">
                <a:solidFill>
                  <a:srgbClr val="F5F5F2"/>
                </a:solidFill>
              </a:rPr>
            </a:br>
            <a:r>
              <a:rPr kumimoji="1" lang="zh-TW" altLang="en-US" sz="4800" b="1">
                <a:solidFill>
                  <a:srgbClr val="F5F5F2"/>
                </a:solidFill>
              </a:rPr>
              <a:t>感恩诗 </a:t>
            </a:r>
            <a:br>
              <a:rPr kumimoji="1" lang="zh-TW" altLang="en-US" sz="4800" b="1">
                <a:solidFill>
                  <a:srgbClr val="F5F5F2"/>
                </a:solidFill>
              </a:rPr>
            </a:br>
            <a:endParaRPr kumimoji="1" lang="en-US" sz="4800" b="1">
              <a:solidFill>
                <a:srgbClr val="F5F5F2"/>
              </a:solidFill>
            </a:endParaRPr>
          </a:p>
        </p:txBody>
      </p:sp>
      <p:sp>
        <p:nvSpPr>
          <p:cNvPr id="6" name="Date Placeholder 3">
            <a:extLst>
              <a:ext uri="{FF2B5EF4-FFF2-40B4-BE49-F238E27FC236}">
                <a16:creationId xmlns:a16="http://schemas.microsoft.com/office/drawing/2014/main" id="{BDDBCCFF-0F3C-4BD5-A259-2FFB246EBC49}"/>
              </a:ext>
            </a:extLst>
          </p:cNvPr>
          <p:cNvSpPr txBox="1">
            <a:spLocks noGrp="1"/>
          </p:cNvSpPr>
          <p:nvPr/>
        </p:nvSpPr>
        <p:spPr bwMode="auto">
          <a:xfrm>
            <a:off x="6858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400">
              <a:solidFill>
                <a:srgbClr val="000000"/>
              </a:solidFill>
              <a:latin typeface="Century Gothic" pitchFamily="-112" charset="0"/>
              <a:ea typeface="MS Pゴシック"/>
            </a:endParaRPr>
          </a:p>
        </p:txBody>
      </p:sp>
      <p:pic>
        <p:nvPicPr>
          <p:cNvPr id="658436" name="Picture 4">
            <a:extLst>
              <a:ext uri="{FF2B5EF4-FFF2-40B4-BE49-F238E27FC236}">
                <a16:creationId xmlns:a16="http://schemas.microsoft.com/office/drawing/2014/main" id="{D86B723E-284D-4196-9362-33B24E915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Rectangle 6">
            <a:extLst>
              <a:ext uri="{FF2B5EF4-FFF2-40B4-BE49-F238E27FC236}">
                <a16:creationId xmlns:a16="http://schemas.microsoft.com/office/drawing/2014/main" id="{3C874349-044C-4D8F-A0AF-560475BF8800}"/>
              </a:ext>
            </a:extLst>
          </p:cNvPr>
          <p:cNvSpPr>
            <a:spLocks noChangeArrowheads="1"/>
          </p:cNvSpPr>
          <p:nvPr/>
        </p:nvSpPr>
        <p:spPr bwMode="auto">
          <a:xfrm>
            <a:off x="0" y="6172200"/>
            <a:ext cx="1905000" cy="6858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kumimoji="1" lang="ko-KR" altLang="en-US" sz="2400" b="1" dirty="0" err="1">
                <a:solidFill>
                  <a:srgbClr val="000000"/>
                </a:solidFill>
                <a:latin typeface="Times New Roman" pitchFamily="-128" charset="0"/>
                <a:ea typeface="MS Pゴシック"/>
              </a:rPr>
              <a:t>约拿书</a:t>
            </a:r>
            <a:r>
              <a:rPr kumimoji="1" lang="en-US" sz="2400" b="1" dirty="0">
                <a:solidFill>
                  <a:srgbClr val="000000"/>
                </a:solidFill>
                <a:latin typeface="Times New Roman" pitchFamily="-128" charset="0"/>
                <a:ea typeface="MS Pゴシック"/>
              </a:rPr>
              <a:t> 2</a:t>
            </a:r>
          </a:p>
        </p:txBody>
      </p:sp>
      <p:sp>
        <p:nvSpPr>
          <p:cNvPr id="289795" name="Rectangle 3">
            <a:extLst>
              <a:ext uri="{FF2B5EF4-FFF2-40B4-BE49-F238E27FC236}">
                <a16:creationId xmlns:a16="http://schemas.microsoft.com/office/drawing/2014/main" id="{E9F160F8-5505-4F69-832A-EF6D7E882730}"/>
              </a:ext>
            </a:extLst>
          </p:cNvPr>
          <p:cNvSpPr>
            <a:spLocks noChangeArrowheads="1"/>
          </p:cNvSpPr>
          <p:nvPr/>
        </p:nvSpPr>
        <p:spPr bwMode="auto">
          <a:xfrm>
            <a:off x="4716016" y="2286000"/>
            <a:ext cx="4427984"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rPr>
              <a:t>祈祷 (1-2)</a:t>
            </a:r>
          </a:p>
          <a:p>
            <a:pPr marL="342900" indent="-342900" algn="ctr"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rPr>
              <a:t>哀歌 (3-7)</a:t>
            </a:r>
          </a:p>
          <a:p>
            <a:pPr marL="342900" indent="-342900" algn="ctr"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rPr>
              <a:t>誓言 (8-9)</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0C95CA7-823E-4940-8F8F-0662C9EFADC5}"/>
              </a:ext>
            </a:extLst>
          </p:cNvPr>
          <p:cNvSpPr/>
          <p:nvPr/>
        </p:nvSpPr>
        <p:spPr>
          <a:xfrm>
            <a:off x="1616075" y="858838"/>
            <a:ext cx="1620838" cy="3049587"/>
          </a:xfrm>
          <a:custGeom>
            <a:avLst/>
            <a:gdLst>
              <a:gd name="f0" fmla="val 10800000"/>
              <a:gd name="f1" fmla="val 5400000"/>
              <a:gd name="f2" fmla="val 360"/>
              <a:gd name="f3" fmla="val 180"/>
              <a:gd name="f4" fmla="val w"/>
              <a:gd name="f5" fmla="val h"/>
              <a:gd name="f6" fmla="val 0"/>
              <a:gd name="f7" fmla="val 1021"/>
              <a:gd name="f8" fmla="val 1921"/>
              <a:gd name="f9" fmla="val 984"/>
              <a:gd name="f10" fmla="val 24"/>
              <a:gd name="f11" fmla="val 996"/>
              <a:gd name="f12" fmla="val 48"/>
              <a:gd name="f13" fmla="val 72"/>
              <a:gd name="f14" fmla="val 1008"/>
              <a:gd name="f15" fmla="val 96"/>
              <a:gd name="f16" fmla="val 120"/>
              <a:gd name="f17" fmla="val 1020"/>
              <a:gd name="f18" fmla="val 156"/>
              <a:gd name="f19" fmla="val 216"/>
              <a:gd name="f20" fmla="val 240"/>
              <a:gd name="f21" fmla="val 264"/>
              <a:gd name="f22" fmla="val 300"/>
              <a:gd name="f23" fmla="val 324"/>
              <a:gd name="f24" fmla="val 348"/>
              <a:gd name="f25" fmla="val 372"/>
              <a:gd name="f26" fmla="val 396"/>
              <a:gd name="f27" fmla="val 432"/>
              <a:gd name="f28" fmla="val 456"/>
              <a:gd name="f29" fmla="val 492"/>
              <a:gd name="f30" fmla="val 516"/>
              <a:gd name="f31" fmla="val 540"/>
              <a:gd name="f32" fmla="val 564"/>
              <a:gd name="f33" fmla="val 60000"/>
              <a:gd name="f34" fmla="val 972"/>
              <a:gd name="f35" fmla="val 636"/>
              <a:gd name="f36" fmla="val 672"/>
              <a:gd name="f37" fmla="val 696"/>
              <a:gd name="f38" fmla="val 960"/>
              <a:gd name="f39" fmla="val 720"/>
              <a:gd name="f40" fmla="val 948"/>
              <a:gd name="f41" fmla="val 744"/>
              <a:gd name="f42" fmla="val 936"/>
              <a:gd name="f43" fmla="val 768"/>
              <a:gd name="f44" fmla="val 792"/>
              <a:gd name="f45" fmla="val 924"/>
              <a:gd name="f46" fmla="val 828"/>
              <a:gd name="f47" fmla="val 864"/>
              <a:gd name="f48" fmla="val 912"/>
              <a:gd name="f49" fmla="val 888"/>
              <a:gd name="f50" fmla="val 900"/>
              <a:gd name="f51" fmla="val 876"/>
              <a:gd name="f52" fmla="val 852"/>
              <a:gd name="f53" fmla="val 1044"/>
              <a:gd name="f54" fmla="val 840"/>
              <a:gd name="f55" fmla="val 1068"/>
              <a:gd name="f56" fmla="val 1092"/>
              <a:gd name="f57" fmla="val 1116"/>
              <a:gd name="f58" fmla="val 804"/>
              <a:gd name="f59" fmla="val 1152"/>
              <a:gd name="f60" fmla="val 11760"/>
              <a:gd name="f61" fmla="val 780"/>
              <a:gd name="f62" fmla="val 1200"/>
              <a:gd name="f63" fmla="val 1224"/>
              <a:gd name="f64" fmla="val 1236"/>
              <a:gd name="f65" fmla="val 732"/>
              <a:gd name="f66" fmla="val 1284"/>
              <a:gd name="f67" fmla="val 708"/>
              <a:gd name="f68" fmla="val 1296"/>
              <a:gd name="f69" fmla="val 1332"/>
              <a:gd name="f70" fmla="val 684"/>
              <a:gd name="f71" fmla="val 1356"/>
              <a:gd name="f72" fmla="val 660"/>
              <a:gd name="f73" fmla="val 1380"/>
              <a:gd name="f74" fmla="val 648"/>
              <a:gd name="f75" fmla="val 1404"/>
              <a:gd name="f76" fmla="val 1428"/>
              <a:gd name="f77" fmla="val 624"/>
              <a:gd name="f78" fmla="val 1452"/>
              <a:gd name="f79" fmla="val 1476"/>
              <a:gd name="f80" fmla="val 588"/>
              <a:gd name="f81" fmla="val 15000"/>
              <a:gd name="f82" fmla="val 1524"/>
              <a:gd name="f83" fmla="val 1548"/>
              <a:gd name="f84" fmla="val 1560"/>
              <a:gd name="f85" fmla="val 528"/>
              <a:gd name="f86" fmla="val 1584"/>
              <a:gd name="f87" fmla="val 1608"/>
              <a:gd name="f88" fmla="val 1620"/>
              <a:gd name="f89" fmla="val 480"/>
              <a:gd name="f90" fmla="val 1644"/>
              <a:gd name="f91" fmla="val 1668"/>
              <a:gd name="f92" fmla="val 1692"/>
              <a:gd name="f93" fmla="val 408"/>
              <a:gd name="f94" fmla="val 1704"/>
              <a:gd name="f95" fmla="val 1728"/>
              <a:gd name="f96" fmla="val 1752"/>
              <a:gd name="f97" fmla="val 336"/>
              <a:gd name="f98" fmla="val 1764"/>
              <a:gd name="f99" fmla="val 312"/>
              <a:gd name="f100" fmla="val 1788"/>
              <a:gd name="f101" fmla="val 288"/>
              <a:gd name="f102" fmla="val 1800"/>
              <a:gd name="f103" fmla="val 252"/>
              <a:gd name="f104" fmla="val 1824"/>
              <a:gd name="f105" fmla="val 228"/>
              <a:gd name="f106" fmla="val 1836"/>
              <a:gd name="f107" fmla="val 192"/>
              <a:gd name="f108" fmla="val 1848"/>
              <a:gd name="f109" fmla="val 168"/>
              <a:gd name="f110" fmla="val 1860"/>
              <a:gd name="f111" fmla="val 132"/>
              <a:gd name="f112" fmla="val 1884"/>
              <a:gd name="f113" fmla="val 1896"/>
              <a:gd name="f114" fmla="val 1908"/>
              <a:gd name="f115" fmla="val 1920"/>
              <a:gd name="f116" fmla="+- 0 0 -90"/>
              <a:gd name="f117" fmla="*/ f4 1 1021"/>
              <a:gd name="f118" fmla="*/ f5 1 1921"/>
              <a:gd name="f119" fmla="+- f8 0 f6"/>
              <a:gd name="f120" fmla="+- f7 0 f6"/>
              <a:gd name="f121" fmla="*/ f116 f0 1"/>
              <a:gd name="f122" fmla="*/ f120 1 1021"/>
              <a:gd name="f123" fmla="*/ f119 1 1921"/>
              <a:gd name="f124" fmla="*/ 2147483647 f120 1"/>
              <a:gd name="f125" fmla="*/ 2147483647 f119 1"/>
              <a:gd name="f126" fmla="*/ 0 f120 1"/>
              <a:gd name="f127" fmla="*/ 0 f119 1"/>
              <a:gd name="f128" fmla="*/ 1021 f120 1"/>
              <a:gd name="f129" fmla="*/ 1921 f119 1"/>
              <a:gd name="f130" fmla="*/ f121 1 f3"/>
              <a:gd name="f131" fmla="*/ f124 1 1021"/>
              <a:gd name="f132" fmla="*/ f125 1 1921"/>
              <a:gd name="f133" fmla="*/ f126 1 1021"/>
              <a:gd name="f134" fmla="*/ f127 1 1921"/>
              <a:gd name="f135" fmla="*/ f128 1 1021"/>
              <a:gd name="f136" fmla="*/ f129 1 1921"/>
              <a:gd name="f137" fmla="+- f130 0 f1"/>
              <a:gd name="f138" fmla="*/ f131 1 f122"/>
              <a:gd name="f139" fmla="*/ f132 1 f123"/>
              <a:gd name="f140" fmla="*/ f133 1 f122"/>
              <a:gd name="f141" fmla="*/ f135 1 f122"/>
              <a:gd name="f142" fmla="*/ f134 1 f123"/>
              <a:gd name="f143" fmla="*/ f136 1 f123"/>
              <a:gd name="f144" fmla="*/ f140 f117 1"/>
              <a:gd name="f145" fmla="*/ f141 f117 1"/>
              <a:gd name="f146" fmla="*/ f143 f118 1"/>
              <a:gd name="f147" fmla="*/ f142 f118 1"/>
              <a:gd name="f148" fmla="*/ f138 f117 1"/>
              <a:gd name="f149" fmla="*/ f139 f118 1"/>
            </a:gdLst>
            <a:ahLst/>
            <a:cxnLst>
              <a:cxn ang="3cd4">
                <a:pos x="hc" y="t"/>
              </a:cxn>
              <a:cxn ang="0">
                <a:pos x="r" y="vc"/>
              </a:cxn>
              <a:cxn ang="cd4">
                <a:pos x="hc" y="b"/>
              </a:cxn>
              <a:cxn ang="cd2">
                <a:pos x="l" y="vc"/>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4" y="f149"/>
              </a:cxn>
            </a:cxnLst>
            <a:rect l="f144" t="f147" r="f145" b="f146"/>
            <a:pathLst>
              <a:path w="1021" h="1921">
                <a:moveTo>
                  <a:pt x="f9" y="f6"/>
                </a:moveTo>
                <a:lnTo>
                  <a:pt x="f9" y="f10"/>
                </a:lnTo>
                <a:lnTo>
                  <a:pt x="f11" y="f12"/>
                </a:lnTo>
                <a:lnTo>
                  <a:pt x="f11" y="f13"/>
                </a:lnTo>
                <a:lnTo>
                  <a:pt x="f14" y="f15"/>
                </a:lnTo>
                <a:lnTo>
                  <a:pt x="f14" y="f16"/>
                </a:lnTo>
                <a:lnTo>
                  <a:pt x="f17" y="f18"/>
                </a:lnTo>
                <a:lnTo>
                  <a:pt x="f17" y="f3"/>
                </a:lnTo>
                <a:lnTo>
                  <a:pt x="f17" y="f19"/>
                </a:lnTo>
                <a:lnTo>
                  <a:pt x="f17" y="f20"/>
                </a:lnTo>
                <a:lnTo>
                  <a:pt x="f17" y="f21"/>
                </a:lnTo>
                <a:lnTo>
                  <a:pt x="f17" y="f22"/>
                </a:lnTo>
                <a:lnTo>
                  <a:pt x="f17" y="f23"/>
                </a:lnTo>
                <a:lnTo>
                  <a:pt x="f17" y="f24"/>
                </a:lnTo>
                <a:lnTo>
                  <a:pt x="f17" y="f25"/>
                </a:lnTo>
                <a:lnTo>
                  <a:pt x="f17" y="f26"/>
                </a:lnTo>
                <a:lnTo>
                  <a:pt x="f17" y="f27"/>
                </a:lnTo>
                <a:lnTo>
                  <a:pt x="f14" y="f28"/>
                </a:lnTo>
                <a:lnTo>
                  <a:pt x="f14" y="f29"/>
                </a:lnTo>
                <a:lnTo>
                  <a:pt x="f11" y="f30"/>
                </a:lnTo>
                <a:lnTo>
                  <a:pt x="f11" y="f31"/>
                </a:lnTo>
                <a:lnTo>
                  <a:pt x="f11" y="f32"/>
                </a:lnTo>
                <a:lnTo>
                  <a:pt x="f9" y="f33"/>
                </a:lnTo>
                <a:lnTo>
                  <a:pt x="f34" y="f35"/>
                </a:lnTo>
                <a:lnTo>
                  <a:pt x="f34" y="f36"/>
                </a:lnTo>
                <a:lnTo>
                  <a:pt x="f34" y="f37"/>
                </a:lnTo>
                <a:lnTo>
                  <a:pt x="f38" y="f39"/>
                </a:lnTo>
                <a:lnTo>
                  <a:pt x="f40" y="f41"/>
                </a:lnTo>
                <a:lnTo>
                  <a:pt x="f42" y="f43"/>
                </a:lnTo>
                <a:lnTo>
                  <a:pt x="f42" y="f44"/>
                </a:lnTo>
                <a:lnTo>
                  <a:pt x="f45" y="f46"/>
                </a:lnTo>
                <a:lnTo>
                  <a:pt x="f45" y="f47"/>
                </a:lnTo>
                <a:lnTo>
                  <a:pt x="f48" y="f49"/>
                </a:lnTo>
                <a:lnTo>
                  <a:pt x="f50" y="f48"/>
                </a:lnTo>
                <a:lnTo>
                  <a:pt x="f50" y="f42"/>
                </a:lnTo>
                <a:lnTo>
                  <a:pt x="f49" y="f38"/>
                </a:lnTo>
                <a:lnTo>
                  <a:pt x="f51" y="f9"/>
                </a:lnTo>
                <a:lnTo>
                  <a:pt x="f47" y="f17"/>
                </a:lnTo>
                <a:lnTo>
                  <a:pt x="f52" y="f53"/>
                </a:lnTo>
                <a:lnTo>
                  <a:pt x="f54" y="f55"/>
                </a:lnTo>
                <a:lnTo>
                  <a:pt x="f46" y="f56"/>
                </a:lnTo>
                <a:lnTo>
                  <a:pt x="f46" y="f57"/>
                </a:lnTo>
                <a:lnTo>
                  <a:pt x="f58" y="f59"/>
                </a:lnTo>
                <a:lnTo>
                  <a:pt x="f44" y="f60"/>
                </a:lnTo>
                <a:lnTo>
                  <a:pt x="f61" y="f62"/>
                </a:lnTo>
                <a:lnTo>
                  <a:pt x="f43" y="f63"/>
                </a:lnTo>
                <a:lnTo>
                  <a:pt x="f41" y="f64"/>
                </a:lnTo>
                <a:lnTo>
                  <a:pt x="f65" y="f66"/>
                </a:lnTo>
                <a:lnTo>
                  <a:pt x="f67" y="f68"/>
                </a:lnTo>
                <a:lnTo>
                  <a:pt x="f37" y="f69"/>
                </a:lnTo>
                <a:lnTo>
                  <a:pt x="f70" y="f71"/>
                </a:lnTo>
                <a:lnTo>
                  <a:pt x="f72" y="f73"/>
                </a:lnTo>
                <a:lnTo>
                  <a:pt x="f74" y="f75"/>
                </a:lnTo>
                <a:lnTo>
                  <a:pt x="f35" y="f76"/>
                </a:lnTo>
                <a:lnTo>
                  <a:pt x="f77" y="f78"/>
                </a:lnTo>
                <a:lnTo>
                  <a:pt x="f33" y="f79"/>
                </a:lnTo>
                <a:lnTo>
                  <a:pt x="f80" y="f81"/>
                </a:lnTo>
                <a:lnTo>
                  <a:pt x="f32" y="f82"/>
                </a:lnTo>
                <a:lnTo>
                  <a:pt x="f32" y="f83"/>
                </a:lnTo>
                <a:lnTo>
                  <a:pt x="f31" y="f84"/>
                </a:lnTo>
                <a:lnTo>
                  <a:pt x="f85" y="f86"/>
                </a:lnTo>
                <a:lnTo>
                  <a:pt x="f30" y="f87"/>
                </a:lnTo>
                <a:lnTo>
                  <a:pt x="f29" y="f88"/>
                </a:lnTo>
                <a:lnTo>
                  <a:pt x="f89" y="f90"/>
                </a:lnTo>
                <a:lnTo>
                  <a:pt x="f28" y="f91"/>
                </a:lnTo>
                <a:lnTo>
                  <a:pt x="f27" y="f92"/>
                </a:lnTo>
                <a:lnTo>
                  <a:pt x="f93" y="f94"/>
                </a:lnTo>
                <a:lnTo>
                  <a:pt x="f26" y="f95"/>
                </a:lnTo>
                <a:lnTo>
                  <a:pt x="f2" y="f96"/>
                </a:lnTo>
                <a:lnTo>
                  <a:pt x="f97" y="f98"/>
                </a:lnTo>
                <a:lnTo>
                  <a:pt x="f99" y="f100"/>
                </a:lnTo>
                <a:lnTo>
                  <a:pt x="f101" y="f102"/>
                </a:lnTo>
                <a:lnTo>
                  <a:pt x="f103" y="f104"/>
                </a:lnTo>
                <a:lnTo>
                  <a:pt x="f105" y="f106"/>
                </a:lnTo>
                <a:lnTo>
                  <a:pt x="f107" y="f108"/>
                </a:lnTo>
                <a:lnTo>
                  <a:pt x="f109" y="f110"/>
                </a:lnTo>
                <a:lnTo>
                  <a:pt x="f111" y="f112"/>
                </a:lnTo>
                <a:lnTo>
                  <a:pt x="f15" y="f112"/>
                </a:lnTo>
                <a:lnTo>
                  <a:pt x="f13" y="f113"/>
                </a:lnTo>
                <a:lnTo>
                  <a:pt x="f12" y="f114"/>
                </a:lnTo>
                <a:lnTo>
                  <a:pt x="f10" y="f115"/>
                </a:lnTo>
                <a:lnTo>
                  <a:pt x="f6" y="f115"/>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447491" name="Rectangle 3">
            <a:extLst>
              <a:ext uri="{FF2B5EF4-FFF2-40B4-BE49-F238E27FC236}">
                <a16:creationId xmlns:a16="http://schemas.microsoft.com/office/drawing/2014/main" id="{FC0F500D-375A-4E27-BAA8-0255DE488046}"/>
              </a:ext>
            </a:extLst>
          </p:cNvPr>
          <p:cNvSpPr>
            <a:spLocks noChangeArrowheads="1"/>
          </p:cNvSpPr>
          <p:nvPr/>
        </p:nvSpPr>
        <p:spPr bwMode="auto">
          <a:xfrm>
            <a:off x="441325" y="166688"/>
            <a:ext cx="968375" cy="1373187"/>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FF"/>
              </a:solidFill>
              <a:latin typeface="Times New Roman" charset="0"/>
              <a:ea typeface="ＭＳ Ｐゴシック" charset="0"/>
              <a:cs typeface="ＭＳ Ｐゴシック" charset="0"/>
            </a:endParaRPr>
          </a:p>
        </p:txBody>
      </p:sp>
      <p:sp>
        <p:nvSpPr>
          <p:cNvPr id="659460" name="Rectangle 4">
            <a:extLst>
              <a:ext uri="{FF2B5EF4-FFF2-40B4-BE49-F238E27FC236}">
                <a16:creationId xmlns:a16="http://schemas.microsoft.com/office/drawing/2014/main" id="{0A7C976A-EC57-4DB4-87C0-9941A473C451}"/>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ndParaRPr>
          </a:p>
        </p:txBody>
      </p:sp>
      <p:sp>
        <p:nvSpPr>
          <p:cNvPr id="5" name="Freeform 5">
            <a:extLst>
              <a:ext uri="{FF2B5EF4-FFF2-40B4-BE49-F238E27FC236}">
                <a16:creationId xmlns:a16="http://schemas.microsoft.com/office/drawing/2014/main" id="{263FA314-D115-4AE2-AF29-3B68F19E96F5}"/>
              </a:ext>
            </a:extLst>
          </p:cNvPr>
          <p:cNvSpPr/>
          <p:nvPr/>
        </p:nvSpPr>
        <p:spPr>
          <a:xfrm>
            <a:off x="6991350" y="3978275"/>
            <a:ext cx="1430338" cy="2097088"/>
          </a:xfrm>
          <a:custGeom>
            <a:avLst/>
            <a:gdLst>
              <a:gd name="f0" fmla="val 10800000"/>
              <a:gd name="f1" fmla="val 5400000"/>
              <a:gd name="f2" fmla="val 360"/>
              <a:gd name="f3" fmla="val 180"/>
              <a:gd name="f4" fmla="val w"/>
              <a:gd name="f5" fmla="val h"/>
              <a:gd name="f6" fmla="val 0"/>
              <a:gd name="f7" fmla="val 901"/>
              <a:gd name="f8" fmla="val 1321"/>
              <a:gd name="f9" fmla="val 900"/>
              <a:gd name="f10" fmla="val 876"/>
              <a:gd name="f11" fmla="val 12"/>
              <a:gd name="f12" fmla="val 852"/>
              <a:gd name="f13" fmla="val 24"/>
              <a:gd name="f14" fmla="val 828"/>
              <a:gd name="f15" fmla="val 36"/>
              <a:gd name="f16" fmla="val 804"/>
              <a:gd name="f17" fmla="val 48"/>
              <a:gd name="f18" fmla="val 780"/>
              <a:gd name="f19" fmla="val 60"/>
              <a:gd name="f20" fmla="val 768"/>
              <a:gd name="f21" fmla="val 84"/>
              <a:gd name="f22" fmla="val 744"/>
              <a:gd name="f23" fmla="val 96"/>
              <a:gd name="f24" fmla="val 720"/>
              <a:gd name="f25" fmla="val 120"/>
              <a:gd name="f26" fmla="val 696"/>
              <a:gd name="f27" fmla="val 132"/>
              <a:gd name="f28" fmla="val 684"/>
              <a:gd name="f29" fmla="val 156"/>
              <a:gd name="f30" fmla="val 6600000"/>
              <a:gd name="f31" fmla="val 168"/>
              <a:gd name="f32" fmla="val 648"/>
              <a:gd name="f33" fmla="val 192"/>
              <a:gd name="f34" fmla="val 624"/>
              <a:gd name="f35" fmla="val 216"/>
              <a:gd name="f36" fmla="val 612"/>
              <a:gd name="f37" fmla="val 240"/>
              <a:gd name="f38" fmla="val 5880"/>
              <a:gd name="f39" fmla="val 252"/>
              <a:gd name="f40" fmla="val 576"/>
              <a:gd name="f41" fmla="val 276"/>
              <a:gd name="f42" fmla="val 552"/>
              <a:gd name="f43" fmla="val 288"/>
              <a:gd name="f44" fmla="val 528"/>
              <a:gd name="f45" fmla="val 312"/>
              <a:gd name="f46" fmla="val 516"/>
              <a:gd name="f47" fmla="val 336"/>
              <a:gd name="f48" fmla="val 492"/>
              <a:gd name="f49" fmla="val 468"/>
              <a:gd name="f50" fmla="val 372"/>
              <a:gd name="f51" fmla="val 456"/>
              <a:gd name="f52" fmla="val 396"/>
              <a:gd name="f53" fmla="val 432"/>
              <a:gd name="f54" fmla="val 420"/>
              <a:gd name="f55" fmla="val 408"/>
              <a:gd name="f56" fmla="val 444"/>
              <a:gd name="f57" fmla="val 540"/>
              <a:gd name="f58" fmla="val 324"/>
              <a:gd name="f59" fmla="val 564"/>
              <a:gd name="f60" fmla="val 264"/>
              <a:gd name="f61" fmla="val 708"/>
              <a:gd name="f62" fmla="val 228"/>
              <a:gd name="f63" fmla="val 732"/>
              <a:gd name="f64" fmla="val 756"/>
              <a:gd name="f65" fmla="val 204"/>
              <a:gd name="f66" fmla="val 144"/>
              <a:gd name="f67" fmla="val 924"/>
              <a:gd name="f68" fmla="val 948"/>
              <a:gd name="f69" fmla="val 972"/>
              <a:gd name="f70" fmla="val 108"/>
              <a:gd name="f71" fmla="val 996"/>
              <a:gd name="f72" fmla="val 1020"/>
              <a:gd name="f73" fmla="val 1044"/>
              <a:gd name="f74" fmla="val 1068"/>
              <a:gd name="f75" fmla="val 72"/>
              <a:gd name="f76" fmla="val 1092"/>
              <a:gd name="f77" fmla="val 1116"/>
              <a:gd name="f78" fmla="val 1140"/>
              <a:gd name="f79" fmla="val 1164"/>
              <a:gd name="f80" fmla="val 1188"/>
              <a:gd name="f81" fmla="val 1212"/>
              <a:gd name="f82" fmla="val 1236"/>
              <a:gd name="f83" fmla="val 1260"/>
              <a:gd name="f84" fmla="val 1296"/>
              <a:gd name="f85" fmla="val 1320"/>
              <a:gd name="f86" fmla="+- 0 0 -90"/>
              <a:gd name="f87" fmla="*/ f4 1 901"/>
              <a:gd name="f88" fmla="*/ f5 1 1321"/>
              <a:gd name="f89" fmla="+- f8 0 f6"/>
              <a:gd name="f90" fmla="+- f7 0 f6"/>
              <a:gd name="f91" fmla="*/ f86 f0 1"/>
              <a:gd name="f92" fmla="*/ f90 1 901"/>
              <a:gd name="f93" fmla="*/ f89 1 1321"/>
              <a:gd name="f94" fmla="*/ 2147483647 f90 1"/>
              <a:gd name="f95" fmla="*/ 0 f89 1"/>
              <a:gd name="f96" fmla="*/ 2147483647 f89 1"/>
              <a:gd name="f97" fmla="*/ 0 f90 1"/>
              <a:gd name="f98" fmla="*/ 901 f90 1"/>
              <a:gd name="f99" fmla="*/ 1321 f89 1"/>
              <a:gd name="f100" fmla="*/ f91 1 f3"/>
              <a:gd name="f101" fmla="*/ f94 1 901"/>
              <a:gd name="f102" fmla="*/ f95 1 1321"/>
              <a:gd name="f103" fmla="*/ f96 1 1321"/>
              <a:gd name="f104" fmla="*/ f97 1 901"/>
              <a:gd name="f105" fmla="*/ f98 1 901"/>
              <a:gd name="f106" fmla="*/ f99 1 1321"/>
              <a:gd name="f107" fmla="+- f100 0 f1"/>
              <a:gd name="f108" fmla="*/ f101 1 f92"/>
              <a:gd name="f109" fmla="*/ f102 1 f93"/>
              <a:gd name="f110" fmla="*/ f103 1 f93"/>
              <a:gd name="f111" fmla="*/ f104 1 f92"/>
              <a:gd name="f112" fmla="*/ f105 1 f92"/>
              <a:gd name="f113" fmla="*/ f106 1 f93"/>
              <a:gd name="f114" fmla="*/ f111 f87 1"/>
              <a:gd name="f115" fmla="*/ f112 f87 1"/>
              <a:gd name="f116" fmla="*/ f113 f88 1"/>
              <a:gd name="f117" fmla="*/ f109 f88 1"/>
              <a:gd name="f118" fmla="*/ f108 f87 1"/>
              <a:gd name="f119" fmla="*/ f110 f88 1"/>
            </a:gdLst>
            <a:ahLst/>
            <a:cxnLst>
              <a:cxn ang="3cd4">
                <a:pos x="hc" y="t"/>
              </a:cxn>
              <a:cxn ang="0">
                <a:pos x="r" y="vc"/>
              </a:cxn>
              <a:cxn ang="cd4">
                <a:pos x="hc" y="b"/>
              </a:cxn>
              <a:cxn ang="cd2">
                <a:pos x="l" y="vc"/>
              </a:cxn>
              <a:cxn ang="f107">
                <a:pos x="f118" y="f117"/>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4" y="f119"/>
              </a:cxn>
            </a:cxnLst>
            <a:rect l="f114" t="f117" r="f115" b="f116"/>
            <a:pathLst>
              <a:path w="901" h="1321">
                <a:moveTo>
                  <a:pt x="f9" y="f6"/>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2"/>
                </a:lnTo>
                <a:lnTo>
                  <a:pt x="f49" y="f50"/>
                </a:lnTo>
                <a:lnTo>
                  <a:pt x="f51" y="f52"/>
                </a:lnTo>
                <a:lnTo>
                  <a:pt x="f53" y="f54"/>
                </a:lnTo>
                <a:lnTo>
                  <a:pt x="f55" y="f56"/>
                </a:lnTo>
                <a:lnTo>
                  <a:pt x="f52" y="f49"/>
                </a:lnTo>
                <a:lnTo>
                  <a:pt x="f50" y="f48"/>
                </a:lnTo>
                <a:lnTo>
                  <a:pt x="f2" y="f46"/>
                </a:lnTo>
                <a:lnTo>
                  <a:pt x="f47" y="f57"/>
                </a:lnTo>
                <a:lnTo>
                  <a:pt x="f58" y="f59"/>
                </a:lnTo>
                <a:lnTo>
                  <a:pt x="f45" y="f38"/>
                </a:lnTo>
                <a:lnTo>
                  <a:pt x="f43" y="f34"/>
                </a:lnTo>
                <a:lnTo>
                  <a:pt x="f41" y="f32"/>
                </a:lnTo>
                <a:lnTo>
                  <a:pt x="f60" y="f28"/>
                </a:lnTo>
                <a:lnTo>
                  <a:pt x="f37" y="f61"/>
                </a:lnTo>
                <a:lnTo>
                  <a:pt x="f62" y="f63"/>
                </a:lnTo>
                <a:lnTo>
                  <a:pt x="f35" y="f64"/>
                </a:lnTo>
                <a:lnTo>
                  <a:pt x="f65" y="f18"/>
                </a:lnTo>
                <a:lnTo>
                  <a:pt x="f33" y="f16"/>
                </a:lnTo>
                <a:lnTo>
                  <a:pt x="f3" y="f14"/>
                </a:lnTo>
                <a:lnTo>
                  <a:pt x="f31" y="f12"/>
                </a:lnTo>
                <a:lnTo>
                  <a:pt x="f29" y="f10"/>
                </a:lnTo>
                <a:lnTo>
                  <a:pt x="f66" y="f9"/>
                </a:lnTo>
                <a:lnTo>
                  <a:pt x="f27" y="f67"/>
                </a:lnTo>
                <a:lnTo>
                  <a:pt x="f25" y="f68"/>
                </a:lnTo>
                <a:lnTo>
                  <a:pt x="f25" y="f69"/>
                </a:lnTo>
                <a:lnTo>
                  <a:pt x="f70" y="f71"/>
                </a:lnTo>
                <a:lnTo>
                  <a:pt x="f23" y="f72"/>
                </a:lnTo>
                <a:lnTo>
                  <a:pt x="f23" y="f73"/>
                </a:lnTo>
                <a:lnTo>
                  <a:pt x="f21" y="f74"/>
                </a:lnTo>
                <a:lnTo>
                  <a:pt x="f75" y="f76"/>
                </a:lnTo>
                <a:lnTo>
                  <a:pt x="f19" y="f77"/>
                </a:lnTo>
                <a:lnTo>
                  <a:pt x="f19" y="f78"/>
                </a:lnTo>
                <a:lnTo>
                  <a:pt x="f17" y="f79"/>
                </a:lnTo>
                <a:lnTo>
                  <a:pt x="f15" y="f80"/>
                </a:lnTo>
                <a:lnTo>
                  <a:pt x="f15" y="f81"/>
                </a:lnTo>
                <a:lnTo>
                  <a:pt x="f13" y="f82"/>
                </a:lnTo>
                <a:lnTo>
                  <a:pt x="f11" y="f83"/>
                </a:lnTo>
                <a:lnTo>
                  <a:pt x="f11" y="f84"/>
                </a:lnTo>
                <a:lnTo>
                  <a:pt x="f6" y="f85"/>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6" name="Freeform 6">
            <a:extLst>
              <a:ext uri="{FF2B5EF4-FFF2-40B4-BE49-F238E27FC236}">
                <a16:creationId xmlns:a16="http://schemas.microsoft.com/office/drawing/2014/main" id="{281E0AB4-17DA-4290-94AE-F20803C5B91A}"/>
              </a:ext>
            </a:extLst>
          </p:cNvPr>
          <p:cNvSpPr/>
          <p:nvPr/>
        </p:nvSpPr>
        <p:spPr>
          <a:xfrm>
            <a:off x="3562350" y="1695450"/>
            <a:ext cx="4097338" cy="2916238"/>
          </a:xfrm>
          <a:custGeom>
            <a:avLst/>
            <a:gdLst>
              <a:gd name="f0" fmla="val 10800000"/>
              <a:gd name="f1" fmla="val 5400000"/>
              <a:gd name="f2" fmla="val 180"/>
              <a:gd name="f3" fmla="val w"/>
              <a:gd name="f4" fmla="val h"/>
              <a:gd name="f5" fmla="val 0"/>
              <a:gd name="f6" fmla="val 2581"/>
              <a:gd name="f7" fmla="val 1837"/>
              <a:gd name="f8" fmla="val 2580"/>
              <a:gd name="f9" fmla="val 1836"/>
              <a:gd name="f10" fmla="val 2555"/>
              <a:gd name="f11" fmla="val 1824"/>
              <a:gd name="f12" fmla="val 2518"/>
              <a:gd name="f13" fmla="val 1812"/>
              <a:gd name="f14" fmla="val 2494"/>
              <a:gd name="f15" fmla="val 1800"/>
              <a:gd name="f16" fmla="val 2469"/>
              <a:gd name="f17" fmla="val 2444"/>
              <a:gd name="f18" fmla="val 1787"/>
              <a:gd name="f19" fmla="val 2420"/>
              <a:gd name="f20" fmla="val 1763"/>
              <a:gd name="f21" fmla="val 2395"/>
              <a:gd name="f22" fmla="val 2370"/>
              <a:gd name="f23" fmla="val 1739"/>
              <a:gd name="f24" fmla="val 2345"/>
              <a:gd name="f25" fmla="val 1727"/>
              <a:gd name="f26" fmla="val 2321"/>
              <a:gd name="f27" fmla="val 1714"/>
              <a:gd name="f28" fmla="val 2296"/>
              <a:gd name="f29" fmla="val 1702"/>
              <a:gd name="f30" fmla="val 2271"/>
              <a:gd name="f31" fmla="val 1690"/>
              <a:gd name="f32" fmla="val 2247"/>
              <a:gd name="f33" fmla="val 1678"/>
              <a:gd name="f34" fmla="val 2222"/>
              <a:gd name="f35" fmla="val 1654"/>
              <a:gd name="f36" fmla="val 2185"/>
              <a:gd name="f37" fmla="val 1641"/>
              <a:gd name="f38" fmla="val 2160"/>
              <a:gd name="f39" fmla="val 1617"/>
              <a:gd name="f40" fmla="val 2123"/>
              <a:gd name="f41" fmla="val 1605"/>
              <a:gd name="f42" fmla="val 2099"/>
              <a:gd name="f43" fmla="val 1593"/>
              <a:gd name="f44" fmla="val 2074"/>
              <a:gd name="f45" fmla="val 1581"/>
              <a:gd name="f46" fmla="val 2049"/>
              <a:gd name="f47" fmla="val 1569"/>
              <a:gd name="f48" fmla="val 2024"/>
              <a:gd name="f49" fmla="val 1556"/>
              <a:gd name="f50" fmla="val 2000"/>
              <a:gd name="f51" fmla="val 1544"/>
              <a:gd name="f52" fmla="val 1975"/>
              <a:gd name="f53" fmla="val 1520"/>
              <a:gd name="f54" fmla="val 1950"/>
              <a:gd name="f55" fmla="val 1508"/>
              <a:gd name="f56" fmla="val 1926"/>
              <a:gd name="f57" fmla="val 1496"/>
              <a:gd name="f58" fmla="val 1913"/>
              <a:gd name="f59" fmla="val 1471"/>
              <a:gd name="f60" fmla="val 1889"/>
              <a:gd name="f61" fmla="val 1852"/>
              <a:gd name="f62" fmla="val 1447"/>
              <a:gd name="f63" fmla="val 1827"/>
              <a:gd name="f64" fmla="val 1423"/>
              <a:gd name="f65" fmla="val 1802"/>
              <a:gd name="f66" fmla="val 1778"/>
              <a:gd name="f67" fmla="val 1410"/>
              <a:gd name="f68" fmla="val 1753"/>
              <a:gd name="f69" fmla="val 1386"/>
              <a:gd name="f70" fmla="val 1728"/>
              <a:gd name="f71" fmla="val 1362"/>
              <a:gd name="f72" fmla="val 1704"/>
              <a:gd name="f73" fmla="val 1350"/>
              <a:gd name="f74" fmla="val 1679"/>
              <a:gd name="f75" fmla="val 1337"/>
              <a:gd name="f76" fmla="val 1313"/>
              <a:gd name="f77" fmla="val 1629"/>
              <a:gd name="f78" fmla="val 1301"/>
              <a:gd name="f79" fmla="val 1592"/>
              <a:gd name="f80" fmla="val 1265"/>
              <a:gd name="f81" fmla="val 1555"/>
              <a:gd name="f82" fmla="val 1240"/>
              <a:gd name="f83" fmla="val 1531"/>
              <a:gd name="f84" fmla="val 1228"/>
              <a:gd name="f85" fmla="val 1506"/>
              <a:gd name="f86" fmla="val 1216"/>
              <a:gd name="f87" fmla="val 1494"/>
              <a:gd name="f88" fmla="val 1192"/>
              <a:gd name="f89" fmla="val 1457"/>
              <a:gd name="f90" fmla="val 1167"/>
              <a:gd name="f91" fmla="val 1432"/>
              <a:gd name="f92" fmla="val 1131"/>
              <a:gd name="f93" fmla="val 1395"/>
              <a:gd name="f94" fmla="val 1106"/>
              <a:gd name="f95" fmla="val 1383"/>
              <a:gd name="f96" fmla="val 1082"/>
              <a:gd name="f97" fmla="val 1358"/>
              <a:gd name="f98" fmla="val 1058"/>
              <a:gd name="f99" fmla="val 1034"/>
              <a:gd name="f100" fmla="val 1333"/>
              <a:gd name="f101" fmla="val 1009"/>
              <a:gd name="f102" fmla="val 1321"/>
              <a:gd name="f103" fmla="val 985"/>
              <a:gd name="f104" fmla="val 1296"/>
              <a:gd name="f105" fmla="val 961"/>
              <a:gd name="f106" fmla="val 1259"/>
              <a:gd name="f107" fmla="val 924"/>
              <a:gd name="f108" fmla="val 1234"/>
              <a:gd name="f109" fmla="val 912"/>
              <a:gd name="f110" fmla="val 1197"/>
              <a:gd name="f111" fmla="val 875"/>
              <a:gd name="f112" fmla="val 1173"/>
              <a:gd name="f113" fmla="val 851"/>
              <a:gd name="f114" fmla="val 1160"/>
              <a:gd name="f115" fmla="val 827"/>
              <a:gd name="f116" fmla="val 1136"/>
              <a:gd name="f117" fmla="val 815"/>
              <a:gd name="f118" fmla="val 1123"/>
              <a:gd name="f119" fmla="val 790"/>
              <a:gd name="f120" fmla="val 1099"/>
              <a:gd name="f121" fmla="val 766"/>
              <a:gd name="f122" fmla="val 1086"/>
              <a:gd name="f123" fmla="val 742"/>
              <a:gd name="f124" fmla="val 1062"/>
              <a:gd name="f125" fmla="val 730"/>
              <a:gd name="f126" fmla="val 1025"/>
              <a:gd name="f127" fmla="val 705"/>
              <a:gd name="f128" fmla="val 1012"/>
              <a:gd name="f129" fmla="val 681"/>
              <a:gd name="f130" fmla="val 988"/>
              <a:gd name="f131" fmla="val 657"/>
              <a:gd name="f132" fmla="val 963"/>
              <a:gd name="f133" fmla="val 644"/>
              <a:gd name="f134" fmla="val 951"/>
              <a:gd name="f135" fmla="val 620"/>
              <a:gd name="f136" fmla="val 938"/>
              <a:gd name="f137" fmla="val 596"/>
              <a:gd name="f138" fmla="val 926"/>
              <a:gd name="f139" fmla="val 571"/>
              <a:gd name="f140" fmla="val 901"/>
              <a:gd name="f141" fmla="val 559"/>
              <a:gd name="f142" fmla="val 889"/>
              <a:gd name="f143" fmla="val 535"/>
              <a:gd name="f144" fmla="val 876"/>
              <a:gd name="f145" fmla="val 511"/>
              <a:gd name="f146" fmla="val 864"/>
              <a:gd name="f147" fmla="val 486"/>
              <a:gd name="f148" fmla="val 852"/>
              <a:gd name="f149" fmla="val 462"/>
              <a:gd name="f150" fmla="val 438"/>
              <a:gd name="f151" fmla="val 413"/>
              <a:gd name="f152" fmla="val 802"/>
              <a:gd name="f153" fmla="val 389"/>
              <a:gd name="f154" fmla="val 365"/>
              <a:gd name="f155" fmla="val 778"/>
              <a:gd name="f156" fmla="val 340"/>
              <a:gd name="f157" fmla="val 753"/>
              <a:gd name="f158" fmla="val 328"/>
              <a:gd name="f159" fmla="val 728"/>
              <a:gd name="f160" fmla="val 292"/>
              <a:gd name="f161" fmla="val 704"/>
              <a:gd name="f162" fmla="val 267"/>
              <a:gd name="f163" fmla="val 679"/>
              <a:gd name="f164" fmla="val 243"/>
              <a:gd name="f165" fmla="val 667"/>
              <a:gd name="f166" fmla="val 219"/>
              <a:gd name="f167" fmla="val 642"/>
              <a:gd name="f168" fmla="val 207"/>
              <a:gd name="f169" fmla="val 630"/>
              <a:gd name="f170" fmla="val 182"/>
              <a:gd name="f171" fmla="val 605"/>
              <a:gd name="f172" fmla="val 158"/>
              <a:gd name="f173" fmla="val 580"/>
              <a:gd name="f174" fmla="val 146"/>
              <a:gd name="f175" fmla="val 568"/>
              <a:gd name="f176" fmla="val 122"/>
              <a:gd name="f177" fmla="val 543"/>
              <a:gd name="f178" fmla="val 531"/>
              <a:gd name="f179" fmla="val 97"/>
              <a:gd name="f180" fmla="val 494"/>
              <a:gd name="f181" fmla="val 73"/>
              <a:gd name="f182" fmla="val 469"/>
              <a:gd name="f183" fmla="val 444"/>
              <a:gd name="f184" fmla="val 61"/>
              <a:gd name="f185" fmla="val 407"/>
              <a:gd name="f186" fmla="val 49"/>
              <a:gd name="f187" fmla="val 383"/>
              <a:gd name="f188" fmla="val 36"/>
              <a:gd name="f189" fmla="val 358"/>
              <a:gd name="f190" fmla="val 321"/>
              <a:gd name="f191" fmla="val 24"/>
              <a:gd name="f192" fmla="val 296"/>
              <a:gd name="f193" fmla="val 12"/>
              <a:gd name="f194" fmla="val 272"/>
              <a:gd name="f195" fmla="val 247"/>
              <a:gd name="f196" fmla="val 222"/>
              <a:gd name="f197" fmla="val 198"/>
              <a:gd name="f198" fmla="val 173"/>
              <a:gd name="f199" fmla="val 148"/>
              <a:gd name="f200" fmla="val 123"/>
              <a:gd name="f201" fmla="val 99"/>
              <a:gd name="f202" fmla="val 74"/>
              <a:gd name="f203" fmla="val 25"/>
              <a:gd name="f204" fmla="val 170"/>
              <a:gd name="f205" fmla="val 195"/>
              <a:gd name="f206" fmla="val 37"/>
              <a:gd name="f207" fmla="val 62"/>
              <a:gd name="f208" fmla="val 255"/>
              <a:gd name="f209" fmla="val 280"/>
              <a:gd name="f210" fmla="val 136"/>
              <a:gd name="f211" fmla="val 304"/>
              <a:gd name="f212" fmla="val 160"/>
              <a:gd name="f213" fmla="val 316"/>
              <a:gd name="f214" fmla="val 185"/>
              <a:gd name="f215" fmla="val 210"/>
              <a:gd name="f216" fmla="val 23520"/>
              <a:gd name="f217" fmla="+- 0 0 -90"/>
              <a:gd name="f218" fmla="*/ f3 1 2581"/>
              <a:gd name="f219" fmla="*/ f4 1 1837"/>
              <a:gd name="f220" fmla="+- f7 0 f5"/>
              <a:gd name="f221" fmla="+- f6 0 f5"/>
              <a:gd name="f222" fmla="*/ f217 f0 1"/>
              <a:gd name="f223" fmla="*/ f221 1 2581"/>
              <a:gd name="f224" fmla="*/ f220 1 1837"/>
              <a:gd name="f225" fmla="*/ 2147483647 f221 1"/>
              <a:gd name="f226" fmla="*/ 2147483647 f220 1"/>
              <a:gd name="f227" fmla="*/ 0 f220 1"/>
              <a:gd name="f228" fmla="*/ 0 f221 1"/>
              <a:gd name="f229" fmla="*/ 2581 f221 1"/>
              <a:gd name="f230" fmla="*/ 1837 f220 1"/>
              <a:gd name="f231" fmla="*/ f222 1 f2"/>
              <a:gd name="f232" fmla="*/ f225 1 2581"/>
              <a:gd name="f233" fmla="*/ f226 1 1837"/>
              <a:gd name="f234" fmla="*/ f227 1 1837"/>
              <a:gd name="f235" fmla="*/ f228 1 2581"/>
              <a:gd name="f236" fmla="*/ f229 1 2581"/>
              <a:gd name="f237" fmla="*/ f230 1 1837"/>
              <a:gd name="f238" fmla="+- f231 0 f1"/>
              <a:gd name="f239" fmla="*/ f232 1 f223"/>
              <a:gd name="f240" fmla="*/ f233 1 f224"/>
              <a:gd name="f241" fmla="*/ f234 1 f224"/>
              <a:gd name="f242" fmla="*/ f235 1 f223"/>
              <a:gd name="f243" fmla="*/ f236 1 f223"/>
              <a:gd name="f244" fmla="*/ f237 1 f224"/>
              <a:gd name="f245" fmla="*/ f242 f218 1"/>
              <a:gd name="f246" fmla="*/ f243 f218 1"/>
              <a:gd name="f247" fmla="*/ f244 f219 1"/>
              <a:gd name="f248" fmla="*/ f241 f219 1"/>
              <a:gd name="f249" fmla="*/ f239 f218 1"/>
              <a:gd name="f250" fmla="*/ f240 f219 1"/>
            </a:gdLst>
            <a:ahLst/>
            <a:cxnLst>
              <a:cxn ang="3cd4">
                <a:pos x="hc" y="t"/>
              </a:cxn>
              <a:cxn ang="0">
                <a:pos x="r" y="vc"/>
              </a:cxn>
              <a:cxn ang="cd4">
                <a:pos x="hc" y="b"/>
              </a:cxn>
              <a:cxn ang="cd2">
                <a:pos x="l" y="vc"/>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48"/>
              </a:cxn>
              <a:cxn ang="f238">
                <a:pos x="f249" y="f248"/>
              </a:cxn>
              <a:cxn ang="f238">
                <a:pos x="f249" y="f250"/>
              </a:cxn>
              <a:cxn ang="f238">
                <a:pos x="f249" y="f250"/>
              </a:cxn>
              <a:cxn ang="f238">
                <a:pos x="f249" y="f250"/>
              </a:cxn>
              <a:cxn ang="f238">
                <a:pos x="f245" y="f250"/>
              </a:cxn>
              <a:cxn ang="f238">
                <a:pos x="f245" y="f250"/>
              </a:cxn>
              <a:cxn ang="f238">
                <a:pos x="f249" y="f250"/>
              </a:cxn>
              <a:cxn ang="f238">
                <a:pos x="f249" y="f250"/>
              </a:cxn>
              <a:cxn ang="f238">
                <a:pos x="f249" y="f250"/>
              </a:cxn>
              <a:cxn ang="f238">
                <a:pos x="f249" y="f250"/>
              </a:cxn>
              <a:cxn ang="f238">
                <a:pos x="f249" y="f250"/>
              </a:cxn>
              <a:cxn ang="f238">
                <a:pos x="f249" y="f250"/>
              </a:cxn>
            </a:cxnLst>
            <a:rect l="f245" t="f248" r="f246" b="f247"/>
            <a:pathLst>
              <a:path w="2581" h="1837">
                <a:moveTo>
                  <a:pt x="f8" y="f9"/>
                </a:moveTo>
                <a:lnTo>
                  <a:pt x="f10" y="f11"/>
                </a:lnTo>
                <a:lnTo>
                  <a:pt x="f12" y="f13"/>
                </a:lnTo>
                <a:lnTo>
                  <a:pt x="f14" y="f15"/>
                </a:lnTo>
                <a:lnTo>
                  <a:pt x="f16" y="f15"/>
                </a:lnTo>
                <a:lnTo>
                  <a:pt x="f17" y="f18"/>
                </a:lnTo>
                <a:lnTo>
                  <a:pt x="f19" y="f20"/>
                </a:lnTo>
                <a:lnTo>
                  <a:pt x="f21" y="f20"/>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59"/>
                </a:lnTo>
                <a:lnTo>
                  <a:pt x="f61" y="f62"/>
                </a:lnTo>
                <a:lnTo>
                  <a:pt x="f63" y="f64"/>
                </a:lnTo>
                <a:lnTo>
                  <a:pt x="f65" y="f64"/>
                </a:lnTo>
                <a:lnTo>
                  <a:pt x="f66" y="f67"/>
                </a:lnTo>
                <a:lnTo>
                  <a:pt x="f68" y="f69"/>
                </a:lnTo>
                <a:lnTo>
                  <a:pt x="f70" y="f71"/>
                </a:lnTo>
                <a:lnTo>
                  <a:pt x="f72" y="f73"/>
                </a:lnTo>
                <a:lnTo>
                  <a:pt x="f74" y="f75"/>
                </a:lnTo>
                <a:lnTo>
                  <a:pt x="f3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7"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15" y="f150"/>
                </a:lnTo>
                <a:lnTo>
                  <a:pt x="f117" y="f151"/>
                </a:lnTo>
                <a:lnTo>
                  <a:pt x="f152" y="f153"/>
                </a:lnTo>
                <a:lnTo>
                  <a:pt x="f119"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6"/>
                </a:lnTo>
                <a:lnTo>
                  <a:pt x="f178" y="f179"/>
                </a:lnTo>
                <a:lnTo>
                  <a:pt x="f180" y="f181"/>
                </a:lnTo>
                <a:lnTo>
                  <a:pt x="f182" y="f181"/>
                </a:lnTo>
                <a:lnTo>
                  <a:pt x="f183" y="f184"/>
                </a:lnTo>
                <a:lnTo>
                  <a:pt x="f185" y="f186"/>
                </a:lnTo>
                <a:lnTo>
                  <a:pt x="f187" y="f188"/>
                </a:lnTo>
                <a:lnTo>
                  <a:pt x="f189" y="f188"/>
                </a:lnTo>
                <a:lnTo>
                  <a:pt x="f190" y="f191"/>
                </a:lnTo>
                <a:lnTo>
                  <a:pt x="f192" y="f193"/>
                </a:lnTo>
                <a:lnTo>
                  <a:pt x="f194" y="f193"/>
                </a:lnTo>
                <a:lnTo>
                  <a:pt x="f195" y="f193"/>
                </a:lnTo>
                <a:lnTo>
                  <a:pt x="f196" y="f5"/>
                </a:lnTo>
                <a:lnTo>
                  <a:pt x="f197" y="f5"/>
                </a:lnTo>
                <a:lnTo>
                  <a:pt x="f198" y="f5"/>
                </a:lnTo>
                <a:lnTo>
                  <a:pt x="f199" y="f193"/>
                </a:lnTo>
                <a:lnTo>
                  <a:pt x="f200" y="f193"/>
                </a:lnTo>
                <a:lnTo>
                  <a:pt x="f201" y="f193"/>
                </a:lnTo>
                <a:lnTo>
                  <a:pt x="f202" y="f191"/>
                </a:lnTo>
                <a:lnTo>
                  <a:pt x="f186" y="f188"/>
                </a:lnTo>
                <a:lnTo>
                  <a:pt x="f203" y="f186"/>
                </a:lnTo>
                <a:lnTo>
                  <a:pt x="f193" y="f181"/>
                </a:lnTo>
                <a:lnTo>
                  <a:pt x="f5" y="f179"/>
                </a:lnTo>
                <a:lnTo>
                  <a:pt x="f5" y="f176"/>
                </a:lnTo>
                <a:lnTo>
                  <a:pt x="f5" y="f174"/>
                </a:lnTo>
                <a:lnTo>
                  <a:pt x="f5" y="f204"/>
                </a:lnTo>
                <a:lnTo>
                  <a:pt x="f193" y="f205"/>
                </a:lnTo>
                <a:lnTo>
                  <a:pt x="f203" y="f166"/>
                </a:lnTo>
                <a:lnTo>
                  <a:pt x="f206" y="f164"/>
                </a:lnTo>
                <a:lnTo>
                  <a:pt x="f207" y="f208"/>
                </a:lnTo>
                <a:lnTo>
                  <a:pt x="f202" y="f209"/>
                </a:lnTo>
                <a:lnTo>
                  <a:pt x="f201" y="f209"/>
                </a:lnTo>
                <a:lnTo>
                  <a:pt x="f210" y="f211"/>
                </a:lnTo>
                <a:lnTo>
                  <a:pt x="f212" y="f213"/>
                </a:lnTo>
                <a:lnTo>
                  <a:pt x="f214" y="f213"/>
                </a:lnTo>
                <a:lnTo>
                  <a:pt x="f215" y="f213"/>
                </a:lnTo>
                <a:lnTo>
                  <a:pt x="f216" y="f158"/>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447495" name="Rectangle 7">
            <a:extLst>
              <a:ext uri="{FF2B5EF4-FFF2-40B4-BE49-F238E27FC236}">
                <a16:creationId xmlns:a16="http://schemas.microsoft.com/office/drawing/2014/main" id="{8603E8B0-DF59-4512-B69E-C0430CC9F85D}"/>
              </a:ext>
            </a:extLst>
          </p:cNvPr>
          <p:cNvSpPr>
            <a:spLocks noChangeArrowheads="1"/>
          </p:cNvSpPr>
          <p:nvPr/>
        </p:nvSpPr>
        <p:spPr bwMode="auto">
          <a:xfrm>
            <a:off x="4630738" y="2649538"/>
            <a:ext cx="152082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ER</a:t>
            </a:r>
          </a:p>
        </p:txBody>
      </p:sp>
      <p:sp>
        <p:nvSpPr>
          <p:cNvPr id="8" name="Freeform 8">
            <a:extLst>
              <a:ext uri="{FF2B5EF4-FFF2-40B4-BE49-F238E27FC236}">
                <a16:creationId xmlns:a16="http://schemas.microsoft.com/office/drawing/2014/main" id="{D2B80FBF-2924-4BCF-A82E-2DD375BE96B5}"/>
              </a:ext>
            </a:extLst>
          </p:cNvPr>
          <p:cNvSpPr/>
          <p:nvPr/>
        </p:nvSpPr>
        <p:spPr>
          <a:xfrm>
            <a:off x="2038350" y="4591050"/>
            <a:ext cx="1887538" cy="1487488"/>
          </a:xfrm>
          <a:custGeom>
            <a:avLst/>
            <a:gdLst>
              <a:gd name="f0" fmla="val 10800000"/>
              <a:gd name="f1" fmla="val 5400000"/>
              <a:gd name="f2" fmla="val 360"/>
              <a:gd name="f3" fmla="val 180"/>
              <a:gd name="f4" fmla="val w"/>
              <a:gd name="f5" fmla="val h"/>
              <a:gd name="f6" fmla="val 0"/>
              <a:gd name="f7" fmla="val 1189"/>
              <a:gd name="f8" fmla="val 937"/>
              <a:gd name="f9" fmla="val 300"/>
              <a:gd name="f10" fmla="val 936"/>
              <a:gd name="f11" fmla="val 288"/>
              <a:gd name="f12" fmla="val 912"/>
              <a:gd name="f13" fmla="val 276"/>
              <a:gd name="f14" fmla="val 888"/>
              <a:gd name="f15" fmla="val 864"/>
              <a:gd name="f16" fmla="val 840"/>
              <a:gd name="f17" fmla="val 816"/>
              <a:gd name="f18" fmla="val 792"/>
              <a:gd name="f19" fmla="val 264"/>
              <a:gd name="f20" fmla="val 768"/>
              <a:gd name="f21" fmla="val 744"/>
              <a:gd name="f22" fmla="val 252"/>
              <a:gd name="f23" fmla="val 720"/>
              <a:gd name="f24" fmla="val 696"/>
              <a:gd name="f25" fmla="val 240"/>
              <a:gd name="f26" fmla="val 672"/>
              <a:gd name="f27" fmla="val 216"/>
              <a:gd name="f28" fmla="val 6600000"/>
              <a:gd name="f29" fmla="val 636"/>
              <a:gd name="f30" fmla="val 204"/>
              <a:gd name="f31" fmla="val 612"/>
              <a:gd name="f32" fmla="val 192"/>
              <a:gd name="f33" fmla="val 5880"/>
              <a:gd name="f34" fmla="val 564"/>
              <a:gd name="f35" fmla="val 168"/>
              <a:gd name="f36" fmla="val 540"/>
              <a:gd name="f37" fmla="val 156"/>
              <a:gd name="f38" fmla="val 516"/>
              <a:gd name="f39" fmla="val 144"/>
              <a:gd name="f40" fmla="val 492"/>
              <a:gd name="f41" fmla="val 132"/>
              <a:gd name="f42" fmla="val 468"/>
              <a:gd name="f43" fmla="val 120"/>
              <a:gd name="f44" fmla="val 432"/>
              <a:gd name="f45" fmla="val 96"/>
              <a:gd name="f46" fmla="val 408"/>
              <a:gd name="f47" fmla="val 84"/>
              <a:gd name="f48" fmla="val 384"/>
              <a:gd name="f49" fmla="val 60"/>
              <a:gd name="f50" fmla="val 48"/>
              <a:gd name="f51" fmla="val 336"/>
              <a:gd name="f52" fmla="val 24"/>
              <a:gd name="f53" fmla="val 312"/>
              <a:gd name="f54" fmla="val 12"/>
              <a:gd name="f55" fmla="val 36"/>
              <a:gd name="f56" fmla="val 72"/>
              <a:gd name="f57" fmla="val 228"/>
              <a:gd name="f58" fmla="val 324"/>
              <a:gd name="f59" fmla="val 108"/>
              <a:gd name="f60" fmla="val 348"/>
              <a:gd name="f61" fmla="val 372"/>
              <a:gd name="f62" fmla="val 396"/>
              <a:gd name="f63" fmla="val 420"/>
              <a:gd name="f64" fmla="val 444"/>
              <a:gd name="f65" fmla="val 456"/>
              <a:gd name="f66" fmla="val 480"/>
              <a:gd name="f67" fmla="val 504"/>
              <a:gd name="f68" fmla="val 648"/>
              <a:gd name="f69" fmla="val 60000"/>
              <a:gd name="f70" fmla="val 624"/>
              <a:gd name="f71" fmla="val 684"/>
              <a:gd name="f72" fmla="val 780"/>
              <a:gd name="f73" fmla="val 804"/>
              <a:gd name="f74" fmla="val 828"/>
              <a:gd name="f75" fmla="val 852"/>
              <a:gd name="f76" fmla="val 876"/>
              <a:gd name="f77" fmla="val 900"/>
              <a:gd name="f78" fmla="val 924"/>
              <a:gd name="f79" fmla="val 948"/>
              <a:gd name="f80" fmla="val 960"/>
              <a:gd name="f81" fmla="val 984"/>
              <a:gd name="f82" fmla="val 1008"/>
              <a:gd name="f83" fmla="val 1032"/>
              <a:gd name="f84" fmla="val 1056"/>
              <a:gd name="f85" fmla="val 1080"/>
              <a:gd name="f86" fmla="val 1104"/>
              <a:gd name="f87" fmla="val 1128"/>
              <a:gd name="f88" fmla="val 1152"/>
              <a:gd name="f89" fmla="val 1164"/>
              <a:gd name="f90" fmla="val 11760"/>
              <a:gd name="f91" fmla="val 1188"/>
              <a:gd name="f92" fmla="val 1140"/>
              <a:gd name="f93" fmla="val 1116"/>
              <a:gd name="f94" fmla="val 1092"/>
              <a:gd name="f95" fmla="val 1044"/>
              <a:gd name="f96" fmla="val 1020"/>
              <a:gd name="f97" fmla="val 996"/>
              <a:gd name="f98" fmla="+- 0 0 -90"/>
              <a:gd name="f99" fmla="*/ f4 1 1189"/>
              <a:gd name="f100" fmla="*/ f5 1 937"/>
              <a:gd name="f101" fmla="+- f8 0 f6"/>
              <a:gd name="f102" fmla="+- f7 0 f6"/>
              <a:gd name="f103" fmla="*/ f98 f0 1"/>
              <a:gd name="f104" fmla="*/ f102 1 1189"/>
              <a:gd name="f105" fmla="*/ f101 1 937"/>
              <a:gd name="f106" fmla="*/ 2147483647 f102 1"/>
              <a:gd name="f107" fmla="*/ 2147483647 f101 1"/>
              <a:gd name="f108" fmla="*/ 0 f102 1"/>
              <a:gd name="f109" fmla="*/ 0 f101 1"/>
              <a:gd name="f110" fmla="*/ 1189 f102 1"/>
              <a:gd name="f111" fmla="*/ 937 f101 1"/>
              <a:gd name="f112" fmla="*/ f103 1 f3"/>
              <a:gd name="f113" fmla="*/ f106 1 1189"/>
              <a:gd name="f114" fmla="*/ f107 1 937"/>
              <a:gd name="f115" fmla="*/ f108 1 1189"/>
              <a:gd name="f116" fmla="*/ f109 1 937"/>
              <a:gd name="f117" fmla="*/ f110 1 1189"/>
              <a:gd name="f118" fmla="*/ f111 1 937"/>
              <a:gd name="f119" fmla="+- f112 0 f1"/>
              <a:gd name="f120" fmla="*/ f113 1 f104"/>
              <a:gd name="f121" fmla="*/ f114 1 f105"/>
              <a:gd name="f122" fmla="*/ f115 1 f104"/>
              <a:gd name="f123" fmla="*/ f117 1 f104"/>
              <a:gd name="f124" fmla="*/ f116 1 f105"/>
              <a:gd name="f125" fmla="*/ f118 1 f105"/>
              <a:gd name="f126" fmla="*/ f122 f99 1"/>
              <a:gd name="f127" fmla="*/ f123 f99 1"/>
              <a:gd name="f128" fmla="*/ f125 f100 1"/>
              <a:gd name="f129" fmla="*/ f124 f100 1"/>
              <a:gd name="f130" fmla="*/ f120 f99 1"/>
              <a:gd name="f131" fmla="*/ f121 f100 1"/>
            </a:gdLst>
            <a:ahLst/>
            <a:cxnLst>
              <a:cxn ang="3cd4">
                <a:pos x="hc" y="t"/>
              </a:cxn>
              <a:cxn ang="0">
                <a:pos x="r" y="vc"/>
              </a:cxn>
              <a:cxn ang="cd4">
                <a:pos x="hc" y="b"/>
              </a:cxn>
              <a:cxn ang="cd2">
                <a:pos x="l" y="vc"/>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26" y="f131"/>
              </a:cxn>
              <a:cxn ang="f119">
                <a:pos x="f126"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Lst>
            <a:rect l="f126" t="f129" r="f127" b="f128"/>
            <a:pathLst>
              <a:path w="1189" h="937">
                <a:moveTo>
                  <a:pt x="f9" y="f10"/>
                </a:moveTo>
                <a:lnTo>
                  <a:pt x="f11" y="f12"/>
                </a:lnTo>
                <a:lnTo>
                  <a:pt x="f13" y="f14"/>
                </a:lnTo>
                <a:lnTo>
                  <a:pt x="f13" y="f15"/>
                </a:lnTo>
                <a:lnTo>
                  <a:pt x="f13" y="f16"/>
                </a:lnTo>
                <a:lnTo>
                  <a:pt x="f13" y="f17"/>
                </a:lnTo>
                <a:lnTo>
                  <a:pt x="f13" y="f18"/>
                </a:lnTo>
                <a:lnTo>
                  <a:pt x="f19" y="f20"/>
                </a:lnTo>
                <a:lnTo>
                  <a:pt x="f19" y="f21"/>
                </a:lnTo>
                <a:lnTo>
                  <a:pt x="f22" y="f23"/>
                </a:lnTo>
                <a:lnTo>
                  <a:pt x="f22" y="f24"/>
                </a:lnTo>
                <a:lnTo>
                  <a:pt x="f25" y="f26"/>
                </a:lnTo>
                <a:lnTo>
                  <a:pt x="f27" y="f28"/>
                </a:lnTo>
                <a:lnTo>
                  <a:pt x="f27" y="f29"/>
                </a:lnTo>
                <a:lnTo>
                  <a:pt x="f30" y="f31"/>
                </a:lnTo>
                <a:lnTo>
                  <a:pt x="f32" y="f33"/>
                </a:lnTo>
                <a:lnTo>
                  <a:pt x="f3" y="f34"/>
                </a:lnTo>
                <a:lnTo>
                  <a:pt x="f35" y="f36"/>
                </a:lnTo>
                <a:lnTo>
                  <a:pt x="f37" y="f38"/>
                </a:lnTo>
                <a:lnTo>
                  <a:pt x="f39" y="f40"/>
                </a:lnTo>
                <a:lnTo>
                  <a:pt x="f41" y="f42"/>
                </a:lnTo>
                <a:lnTo>
                  <a:pt x="f43" y="f44"/>
                </a:lnTo>
                <a:lnTo>
                  <a:pt x="f45" y="f46"/>
                </a:lnTo>
                <a:lnTo>
                  <a:pt x="f47" y="f48"/>
                </a:lnTo>
                <a:lnTo>
                  <a:pt x="f49" y="f2"/>
                </a:lnTo>
                <a:lnTo>
                  <a:pt x="f50" y="f51"/>
                </a:lnTo>
                <a:lnTo>
                  <a:pt x="f52" y="f53"/>
                </a:lnTo>
                <a:lnTo>
                  <a:pt x="f54" y="f11"/>
                </a:lnTo>
                <a:lnTo>
                  <a:pt x="f6" y="f19"/>
                </a:lnTo>
                <a:lnTo>
                  <a:pt x="f6" y="f25"/>
                </a:lnTo>
                <a:lnTo>
                  <a:pt x="f6" y="f27"/>
                </a:lnTo>
                <a:lnTo>
                  <a:pt x="f6" y="f32"/>
                </a:lnTo>
                <a:lnTo>
                  <a:pt x="f6" y="f35"/>
                </a:lnTo>
                <a:lnTo>
                  <a:pt x="f6" y="f39"/>
                </a:lnTo>
                <a:lnTo>
                  <a:pt x="f54" y="f43"/>
                </a:lnTo>
                <a:lnTo>
                  <a:pt x="f52" y="f45"/>
                </a:lnTo>
                <a:lnTo>
                  <a:pt x="f55" y="f56"/>
                </a:lnTo>
                <a:lnTo>
                  <a:pt x="f49" y="f50"/>
                </a:lnTo>
                <a:lnTo>
                  <a:pt x="f47" y="f55"/>
                </a:lnTo>
                <a:lnTo>
                  <a:pt x="f45" y="f54"/>
                </a:lnTo>
                <a:lnTo>
                  <a:pt x="f43" y="f54"/>
                </a:lnTo>
                <a:lnTo>
                  <a:pt x="f39" y="f54"/>
                </a:lnTo>
                <a:lnTo>
                  <a:pt x="f35" y="f6"/>
                </a:lnTo>
                <a:lnTo>
                  <a:pt x="f32" y="f54"/>
                </a:lnTo>
                <a:lnTo>
                  <a:pt x="f57" y="f52"/>
                </a:lnTo>
                <a:lnTo>
                  <a:pt x="f22" y="f52"/>
                </a:lnTo>
                <a:lnTo>
                  <a:pt x="f13" y="f50"/>
                </a:lnTo>
                <a:lnTo>
                  <a:pt x="f9" y="f49"/>
                </a:lnTo>
                <a:lnTo>
                  <a:pt x="f58" y="f47"/>
                </a:lnTo>
                <a:lnTo>
                  <a:pt x="f51" y="f59"/>
                </a:lnTo>
                <a:lnTo>
                  <a:pt x="f60" y="f41"/>
                </a:lnTo>
                <a:lnTo>
                  <a:pt x="f2" y="f37"/>
                </a:lnTo>
                <a:lnTo>
                  <a:pt x="f61" y="f3"/>
                </a:lnTo>
                <a:lnTo>
                  <a:pt x="f48" y="f30"/>
                </a:lnTo>
                <a:lnTo>
                  <a:pt x="f48" y="f57"/>
                </a:lnTo>
                <a:lnTo>
                  <a:pt x="f62" y="f22"/>
                </a:lnTo>
                <a:lnTo>
                  <a:pt x="f46" y="f13"/>
                </a:lnTo>
                <a:lnTo>
                  <a:pt x="f46" y="f9"/>
                </a:lnTo>
                <a:lnTo>
                  <a:pt x="f63" y="f58"/>
                </a:lnTo>
                <a:lnTo>
                  <a:pt x="f44" y="f60"/>
                </a:lnTo>
                <a:lnTo>
                  <a:pt x="f44" y="f61"/>
                </a:lnTo>
                <a:lnTo>
                  <a:pt x="f44" y="f62"/>
                </a:lnTo>
                <a:lnTo>
                  <a:pt x="f64" y="f63"/>
                </a:lnTo>
                <a:lnTo>
                  <a:pt x="f64" y="f64"/>
                </a:lnTo>
                <a:lnTo>
                  <a:pt x="f64" y="f42"/>
                </a:lnTo>
                <a:lnTo>
                  <a:pt x="f65" y="f40"/>
                </a:lnTo>
                <a:lnTo>
                  <a:pt x="f65" y="f38"/>
                </a:lnTo>
                <a:lnTo>
                  <a:pt x="f42" y="f36"/>
                </a:lnTo>
                <a:lnTo>
                  <a:pt x="f66" y="f34"/>
                </a:lnTo>
                <a:lnTo>
                  <a:pt x="f66" y="f33"/>
                </a:lnTo>
                <a:lnTo>
                  <a:pt x="f67" y="f31"/>
                </a:lnTo>
                <a:lnTo>
                  <a:pt x="f38" y="f29"/>
                </a:lnTo>
                <a:lnTo>
                  <a:pt x="f36" y="f68"/>
                </a:lnTo>
                <a:lnTo>
                  <a:pt x="f34" y="f28"/>
                </a:lnTo>
                <a:lnTo>
                  <a:pt x="f69" y="f26"/>
                </a:lnTo>
                <a:lnTo>
                  <a:pt x="f70" y="f71"/>
                </a:lnTo>
                <a:lnTo>
                  <a:pt x="f68" y="f71"/>
                </a:lnTo>
                <a:lnTo>
                  <a:pt x="f26" y="f71"/>
                </a:lnTo>
                <a:lnTo>
                  <a:pt x="f24" y="f71"/>
                </a:lnTo>
                <a:lnTo>
                  <a:pt x="f23" y="f26"/>
                </a:lnTo>
                <a:lnTo>
                  <a:pt x="f21" y="f28"/>
                </a:lnTo>
                <a:lnTo>
                  <a:pt x="f20" y="f29"/>
                </a:lnTo>
                <a:lnTo>
                  <a:pt x="f72" y="f31"/>
                </a:lnTo>
                <a:lnTo>
                  <a:pt x="f73" y="f33"/>
                </a:lnTo>
                <a:lnTo>
                  <a:pt x="f73" y="f34"/>
                </a:lnTo>
                <a:lnTo>
                  <a:pt x="f17" y="f36"/>
                </a:lnTo>
                <a:lnTo>
                  <a:pt x="f74" y="f67"/>
                </a:lnTo>
                <a:lnTo>
                  <a:pt x="f74" y="f66"/>
                </a:lnTo>
                <a:lnTo>
                  <a:pt x="f16" y="f65"/>
                </a:lnTo>
                <a:lnTo>
                  <a:pt x="f16" y="f44"/>
                </a:lnTo>
                <a:lnTo>
                  <a:pt x="f75" y="f46"/>
                </a:lnTo>
                <a:lnTo>
                  <a:pt x="f15" y="f48"/>
                </a:lnTo>
                <a:lnTo>
                  <a:pt x="f76" y="f2"/>
                </a:lnTo>
                <a:lnTo>
                  <a:pt x="f77" y="f51"/>
                </a:lnTo>
                <a:lnTo>
                  <a:pt x="f12" y="f53"/>
                </a:lnTo>
                <a:lnTo>
                  <a:pt x="f78" y="f11"/>
                </a:lnTo>
                <a:lnTo>
                  <a:pt x="f79" y="f13"/>
                </a:lnTo>
                <a:lnTo>
                  <a:pt x="f80" y="f22"/>
                </a:lnTo>
                <a:lnTo>
                  <a:pt x="f81" y="f22"/>
                </a:lnTo>
                <a:lnTo>
                  <a:pt x="f82" y="f25"/>
                </a:lnTo>
                <a:lnTo>
                  <a:pt x="f83" y="f25"/>
                </a:lnTo>
                <a:lnTo>
                  <a:pt x="f84" y="f25"/>
                </a:lnTo>
                <a:lnTo>
                  <a:pt x="f85" y="f25"/>
                </a:lnTo>
                <a:lnTo>
                  <a:pt x="f86" y="f22"/>
                </a:lnTo>
                <a:lnTo>
                  <a:pt x="f87" y="f19"/>
                </a:lnTo>
                <a:lnTo>
                  <a:pt x="f88" y="f13"/>
                </a:lnTo>
                <a:lnTo>
                  <a:pt x="f89" y="f9"/>
                </a:lnTo>
                <a:lnTo>
                  <a:pt x="f90" y="f58"/>
                </a:lnTo>
                <a:lnTo>
                  <a:pt x="f90" y="f60"/>
                </a:lnTo>
                <a:lnTo>
                  <a:pt x="f91" y="f61"/>
                </a:lnTo>
                <a:lnTo>
                  <a:pt x="f91" y="f62"/>
                </a:lnTo>
                <a:lnTo>
                  <a:pt x="f91" y="f63"/>
                </a:lnTo>
                <a:lnTo>
                  <a:pt x="f90" y="f64"/>
                </a:lnTo>
                <a:lnTo>
                  <a:pt x="f89" y="f42"/>
                </a:lnTo>
                <a:lnTo>
                  <a:pt x="f88" y="f40"/>
                </a:lnTo>
                <a:lnTo>
                  <a:pt x="f92" y="f38"/>
                </a:lnTo>
                <a:lnTo>
                  <a:pt x="f87" y="f36"/>
                </a:lnTo>
                <a:lnTo>
                  <a:pt x="f93" y="f34"/>
                </a:lnTo>
                <a:lnTo>
                  <a:pt x="f94" y="f33"/>
                </a:lnTo>
                <a:lnTo>
                  <a:pt x="f85" y="f31"/>
                </a:lnTo>
                <a:lnTo>
                  <a:pt x="f84" y="f70"/>
                </a:lnTo>
                <a:lnTo>
                  <a:pt x="f95" y="f28"/>
                </a:lnTo>
                <a:lnTo>
                  <a:pt x="f96" y="f26"/>
                </a:lnTo>
                <a:lnTo>
                  <a:pt x="f96" y="f24"/>
                </a:lnTo>
                <a:lnTo>
                  <a:pt x="f97" y="f23"/>
                </a:lnTo>
                <a:lnTo>
                  <a:pt x="f81" y="f21"/>
                </a:lnTo>
                <a:lnTo>
                  <a:pt x="f80" y="f20"/>
                </a:lnTo>
                <a:lnTo>
                  <a:pt x="f79" y="f18"/>
                </a:lnTo>
                <a:lnTo>
                  <a:pt x="f10" y="f17"/>
                </a:lnTo>
                <a:lnTo>
                  <a:pt x="f78" y="f16"/>
                </a:lnTo>
                <a:lnTo>
                  <a:pt x="f12" y="f15"/>
                </a:lnTo>
                <a:lnTo>
                  <a:pt x="f77" y="f14"/>
                </a:lnTo>
                <a:lnTo>
                  <a:pt x="f77" y="f12"/>
                </a:lnTo>
                <a:lnTo>
                  <a:pt x="f14" y="f10"/>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447497" name="Rectangle 9">
            <a:extLst>
              <a:ext uri="{FF2B5EF4-FFF2-40B4-BE49-F238E27FC236}">
                <a16:creationId xmlns:a16="http://schemas.microsoft.com/office/drawing/2014/main" id="{ED8A20B4-1A1F-4866-945E-8628BEC96BDB}"/>
              </a:ext>
            </a:extLst>
          </p:cNvPr>
          <p:cNvSpPr>
            <a:spLocks noChangeArrowheads="1"/>
          </p:cNvSpPr>
          <p:nvPr/>
        </p:nvSpPr>
        <p:spPr bwMode="auto">
          <a:xfrm>
            <a:off x="7259638" y="5259388"/>
            <a:ext cx="131127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PG</a:t>
            </a:r>
          </a:p>
        </p:txBody>
      </p:sp>
      <p:sp>
        <p:nvSpPr>
          <p:cNvPr id="10" name="Freeform 10">
            <a:extLst>
              <a:ext uri="{FF2B5EF4-FFF2-40B4-BE49-F238E27FC236}">
                <a16:creationId xmlns:a16="http://schemas.microsoft.com/office/drawing/2014/main" id="{DEE6D19F-F45D-4C9C-8DBE-BE7C814C62EF}"/>
              </a:ext>
            </a:extLst>
          </p:cNvPr>
          <p:cNvSpPr/>
          <p:nvPr/>
        </p:nvSpPr>
        <p:spPr>
          <a:xfrm>
            <a:off x="3257550" y="2628900"/>
            <a:ext cx="268288" cy="306388"/>
          </a:xfrm>
          <a:custGeom>
            <a:avLst/>
            <a:gdLst>
              <a:gd name="f0" fmla="val 10800000"/>
              <a:gd name="f1" fmla="val 5400000"/>
              <a:gd name="f2" fmla="val 180"/>
              <a:gd name="f3" fmla="val w"/>
              <a:gd name="f4" fmla="val h"/>
              <a:gd name="f5" fmla="val 0"/>
              <a:gd name="f6" fmla="val 169"/>
              <a:gd name="f7" fmla="val 193"/>
              <a:gd name="f8" fmla="val 108"/>
              <a:gd name="f9" fmla="val 12"/>
              <a:gd name="f10" fmla="val 84"/>
              <a:gd name="f11" fmla="val 24"/>
              <a:gd name="f12" fmla="val 60"/>
              <a:gd name="f13" fmla="val 36"/>
              <a:gd name="f14" fmla="val 48"/>
              <a:gd name="f15" fmla="val 72"/>
              <a:gd name="f16" fmla="val 96"/>
              <a:gd name="f17" fmla="val 120"/>
              <a:gd name="f18" fmla="val 144"/>
              <a:gd name="f19" fmla="val 156"/>
              <a:gd name="f20" fmla="val 192"/>
              <a:gd name="f21" fmla="val 132"/>
              <a:gd name="f22" fmla="val 168"/>
              <a:gd name="f23" fmla="+- 0 0 -90"/>
              <a:gd name="f24" fmla="*/ f3 1 169"/>
              <a:gd name="f25" fmla="*/ f4 1 193"/>
              <a:gd name="f26" fmla="+- f7 0 f5"/>
              <a:gd name="f27" fmla="+- f6 0 f5"/>
              <a:gd name="f28" fmla="*/ f23 f0 1"/>
              <a:gd name="f29" fmla="*/ f27 1 169"/>
              <a:gd name="f30" fmla="*/ f26 1 193"/>
              <a:gd name="f31" fmla="*/ 2147483647 f27 1"/>
              <a:gd name="f32" fmla="*/ 2147483647 f26 1"/>
              <a:gd name="f33" fmla="*/ 0 f27 1"/>
              <a:gd name="f34" fmla="*/ 0 f26 1"/>
              <a:gd name="f35" fmla="*/ 169 f27 1"/>
              <a:gd name="f36" fmla="*/ 193 f26 1"/>
              <a:gd name="f37" fmla="*/ f28 1 f2"/>
              <a:gd name="f38" fmla="*/ f31 1 169"/>
              <a:gd name="f39" fmla="*/ f32 1 193"/>
              <a:gd name="f40" fmla="*/ f33 1 169"/>
              <a:gd name="f41" fmla="*/ f34 1 193"/>
              <a:gd name="f42" fmla="*/ f35 1 169"/>
              <a:gd name="f43" fmla="*/ f36 1 193"/>
              <a:gd name="f44" fmla="+- f37 0 f1"/>
              <a:gd name="f45" fmla="*/ f38 1 f29"/>
              <a:gd name="f46" fmla="*/ f39 1 f30"/>
              <a:gd name="f47" fmla="*/ f40 1 f29"/>
              <a:gd name="f48" fmla="*/ f41 1 f30"/>
              <a:gd name="f49" fmla="*/ f42 1 f29"/>
              <a:gd name="f50" fmla="*/ f43 1 f30"/>
              <a:gd name="f51" fmla="*/ f47 f24 1"/>
              <a:gd name="f52" fmla="*/ f49 f24 1"/>
              <a:gd name="f53" fmla="*/ f50 f25 1"/>
              <a:gd name="f54" fmla="*/ f48 f25 1"/>
              <a:gd name="f55" fmla="*/ f45 f24 1"/>
              <a:gd name="f56" fmla="*/ f46 f25 1"/>
            </a:gdLst>
            <a:ahLst/>
            <a:cxnLst>
              <a:cxn ang="3cd4">
                <a:pos x="hc" y="t"/>
              </a:cxn>
              <a:cxn ang="0">
                <a:pos x="r" y="vc"/>
              </a:cxn>
              <a:cxn ang="cd4">
                <a:pos x="hc" y="b"/>
              </a:cxn>
              <a:cxn ang="cd2">
                <a:pos x="l" y="vc"/>
              </a:cxn>
              <a:cxn ang="f44">
                <a:pos x="f55" y="f56"/>
              </a:cxn>
              <a:cxn ang="f44">
                <a:pos x="f55" y="f56"/>
              </a:cxn>
              <a:cxn ang="f44">
                <a:pos x="f55" y="f56"/>
              </a:cxn>
              <a:cxn ang="f44">
                <a:pos x="f55" y="f56"/>
              </a:cxn>
              <a:cxn ang="f44">
                <a:pos x="f55" y="f56"/>
              </a:cxn>
              <a:cxn ang="f44">
                <a:pos x="f51" y="f56"/>
              </a:cxn>
              <a:cxn ang="f44">
                <a:pos x="f51" y="f56"/>
              </a:cxn>
              <a:cxn ang="f44">
                <a:pos x="f51"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4"/>
              </a:cxn>
              <a:cxn ang="f44">
                <a:pos x="f55" y="f56"/>
              </a:cxn>
            </a:cxnLst>
            <a:rect l="f51" t="f54" r="f52" b="f53"/>
            <a:pathLst>
              <a:path w="169" h="193">
                <a:moveTo>
                  <a:pt x="f8" y="f9"/>
                </a:moveTo>
                <a:lnTo>
                  <a:pt x="f10" y="f11"/>
                </a:lnTo>
                <a:lnTo>
                  <a:pt x="f12" y="f13"/>
                </a:lnTo>
                <a:lnTo>
                  <a:pt x="f13" y="f14"/>
                </a:lnTo>
                <a:lnTo>
                  <a:pt x="f11" y="f15"/>
                </a:lnTo>
                <a:lnTo>
                  <a:pt x="f5" y="f16"/>
                </a:lnTo>
                <a:lnTo>
                  <a:pt x="f5" y="f17"/>
                </a:lnTo>
                <a:lnTo>
                  <a:pt x="f5" y="f18"/>
                </a:lnTo>
                <a:lnTo>
                  <a:pt x="f11" y="f19"/>
                </a:lnTo>
                <a:lnTo>
                  <a:pt x="f13" y="f2"/>
                </a:lnTo>
                <a:lnTo>
                  <a:pt x="f12" y="f20"/>
                </a:lnTo>
                <a:lnTo>
                  <a:pt x="f10" y="f20"/>
                </a:lnTo>
                <a:lnTo>
                  <a:pt x="f8" y="f20"/>
                </a:lnTo>
                <a:lnTo>
                  <a:pt x="f21" y="f2"/>
                </a:lnTo>
                <a:lnTo>
                  <a:pt x="f18" y="f19"/>
                </a:lnTo>
                <a:lnTo>
                  <a:pt x="f19" y="f21"/>
                </a:lnTo>
                <a:lnTo>
                  <a:pt x="f22" y="f8"/>
                </a:lnTo>
                <a:lnTo>
                  <a:pt x="f22" y="f10"/>
                </a:lnTo>
                <a:lnTo>
                  <a:pt x="f22" y="f12"/>
                </a:lnTo>
                <a:lnTo>
                  <a:pt x="f19" y="f13"/>
                </a:lnTo>
                <a:lnTo>
                  <a:pt x="f18" y="f9"/>
                </a:lnTo>
                <a:lnTo>
                  <a:pt x="f17" y="f5"/>
                </a:lnTo>
                <a:lnTo>
                  <a:pt x="f8" y="f9"/>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11" name="Freeform 11">
            <a:extLst>
              <a:ext uri="{FF2B5EF4-FFF2-40B4-BE49-F238E27FC236}">
                <a16:creationId xmlns:a16="http://schemas.microsoft.com/office/drawing/2014/main" id="{E3783B99-89B8-4E6A-8A40-D9B706F594C7}"/>
              </a:ext>
            </a:extLst>
          </p:cNvPr>
          <p:cNvSpPr/>
          <p:nvPr/>
        </p:nvSpPr>
        <p:spPr>
          <a:xfrm>
            <a:off x="3067050" y="3333750"/>
            <a:ext cx="439738" cy="915988"/>
          </a:xfrm>
          <a:custGeom>
            <a:avLst/>
            <a:gdLst>
              <a:gd name="f0" fmla="val 10800000"/>
              <a:gd name="f1" fmla="val 5400000"/>
              <a:gd name="f2" fmla="val 360"/>
              <a:gd name="f3" fmla="val 180"/>
              <a:gd name="f4" fmla="val w"/>
              <a:gd name="f5" fmla="val h"/>
              <a:gd name="f6" fmla="val 0"/>
              <a:gd name="f7" fmla="val 277"/>
              <a:gd name="f8" fmla="val 577"/>
              <a:gd name="f9" fmla="val 204"/>
              <a:gd name="f10" fmla="val 24"/>
              <a:gd name="f11" fmla="val 228"/>
              <a:gd name="f12" fmla="val 36"/>
              <a:gd name="f13" fmla="val 240"/>
              <a:gd name="f14" fmla="val 60"/>
              <a:gd name="f15" fmla="val 264"/>
              <a:gd name="f16" fmla="val 84"/>
              <a:gd name="f17" fmla="val 276"/>
              <a:gd name="f18" fmla="val 108"/>
              <a:gd name="f19" fmla="val 132"/>
              <a:gd name="f20" fmla="val 156"/>
              <a:gd name="f21" fmla="val 252"/>
              <a:gd name="f22" fmla="val 300"/>
              <a:gd name="f23" fmla="val 324"/>
              <a:gd name="f24" fmla="val 348"/>
              <a:gd name="f25" fmla="val 372"/>
              <a:gd name="f26" fmla="val 396"/>
              <a:gd name="f27" fmla="val 216"/>
              <a:gd name="f28" fmla="val 420"/>
              <a:gd name="f29" fmla="val 444"/>
              <a:gd name="f30" fmla="val 192"/>
              <a:gd name="f31" fmla="val 468"/>
              <a:gd name="f32" fmla="val 168"/>
              <a:gd name="f33" fmla="val 480"/>
              <a:gd name="f34" fmla="val 504"/>
              <a:gd name="f35" fmla="val 144"/>
              <a:gd name="f36" fmla="val 516"/>
              <a:gd name="f37" fmla="val 540"/>
              <a:gd name="f38" fmla="val 552"/>
              <a:gd name="f39" fmla="val 96"/>
              <a:gd name="f40" fmla="val 576"/>
              <a:gd name="f41" fmla="val 72"/>
              <a:gd name="f42" fmla="val 48"/>
              <a:gd name="f43" fmla="val 12"/>
              <a:gd name="f44" fmla="val 528"/>
              <a:gd name="f45" fmla="val 456"/>
              <a:gd name="f46" fmla="val 432"/>
              <a:gd name="f47" fmla="val 336"/>
              <a:gd name="f48" fmla="val 120"/>
              <a:gd name="f49" fmla="val 312"/>
              <a:gd name="f50" fmla="+- 0 0 -90"/>
              <a:gd name="f51" fmla="*/ f4 1 277"/>
              <a:gd name="f52" fmla="*/ f5 1 577"/>
              <a:gd name="f53" fmla="+- f8 0 f6"/>
              <a:gd name="f54" fmla="+- f7 0 f6"/>
              <a:gd name="f55" fmla="*/ f50 f0 1"/>
              <a:gd name="f56" fmla="*/ f54 1 277"/>
              <a:gd name="f57" fmla="*/ f53 1 577"/>
              <a:gd name="f58" fmla="*/ 2147483647 f54 1"/>
              <a:gd name="f59" fmla="*/ 0 f53 1"/>
              <a:gd name="f60" fmla="*/ 2147483647 f53 1"/>
              <a:gd name="f61" fmla="*/ 0 f54 1"/>
              <a:gd name="f62" fmla="*/ 277 f54 1"/>
              <a:gd name="f63" fmla="*/ 577 f53 1"/>
              <a:gd name="f64" fmla="*/ f55 1 f3"/>
              <a:gd name="f65" fmla="*/ f58 1 277"/>
              <a:gd name="f66" fmla="*/ f59 1 577"/>
              <a:gd name="f67" fmla="*/ f60 1 577"/>
              <a:gd name="f68" fmla="*/ f61 1 277"/>
              <a:gd name="f69" fmla="*/ f62 1 277"/>
              <a:gd name="f70" fmla="*/ f63 1 577"/>
              <a:gd name="f71" fmla="+- f64 0 f1"/>
              <a:gd name="f72" fmla="*/ f65 1 f56"/>
              <a:gd name="f73" fmla="*/ f66 1 f57"/>
              <a:gd name="f74" fmla="*/ f67 1 f57"/>
              <a:gd name="f75" fmla="*/ f68 1 f56"/>
              <a:gd name="f76" fmla="*/ f69 1 f56"/>
              <a:gd name="f77" fmla="*/ f70 1 f57"/>
              <a:gd name="f78" fmla="*/ f75 f51 1"/>
              <a:gd name="f79" fmla="*/ f76 f51 1"/>
              <a:gd name="f80" fmla="*/ f77 f52 1"/>
              <a:gd name="f81" fmla="*/ f73 f52 1"/>
              <a:gd name="f82" fmla="*/ f72 f51 1"/>
              <a:gd name="f83" fmla="*/ f74 f52 1"/>
            </a:gdLst>
            <a:ahLst/>
            <a:cxnLst>
              <a:cxn ang="3cd4">
                <a:pos x="hc" y="t"/>
              </a:cxn>
              <a:cxn ang="0">
                <a:pos x="r" y="vc"/>
              </a:cxn>
              <a:cxn ang="cd4">
                <a:pos x="hc" y="b"/>
              </a:cxn>
              <a:cxn ang="cd2">
                <a:pos x="l" y="vc"/>
              </a:cxn>
              <a:cxn ang="f71">
                <a:pos x="f82" y="f81"/>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78"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1"/>
              </a:cxn>
              <a:cxn ang="f71">
                <a:pos x="f82" y="f81"/>
              </a:cxn>
            </a:cxnLst>
            <a:rect l="f78" t="f81" r="f79" b="f80"/>
            <a:pathLst>
              <a:path w="277" h="577">
                <a:moveTo>
                  <a:pt x="f3" y="f6"/>
                </a:moveTo>
                <a:lnTo>
                  <a:pt x="f9" y="f10"/>
                </a:lnTo>
                <a:lnTo>
                  <a:pt x="f11" y="f12"/>
                </a:lnTo>
                <a:lnTo>
                  <a:pt x="f13" y="f14"/>
                </a:lnTo>
                <a:lnTo>
                  <a:pt x="f15" y="f16"/>
                </a:lnTo>
                <a:lnTo>
                  <a:pt x="f17" y="f18"/>
                </a:lnTo>
                <a:lnTo>
                  <a:pt x="f17" y="f19"/>
                </a:lnTo>
                <a:lnTo>
                  <a:pt x="f17" y="f20"/>
                </a:lnTo>
                <a:lnTo>
                  <a:pt x="f17" y="f3"/>
                </a:lnTo>
                <a:lnTo>
                  <a:pt x="f17" y="f9"/>
                </a:lnTo>
                <a:lnTo>
                  <a:pt x="f17" y="f11"/>
                </a:lnTo>
                <a:lnTo>
                  <a:pt x="f17" y="f21"/>
                </a:lnTo>
                <a:lnTo>
                  <a:pt x="f17" y="f17"/>
                </a:lnTo>
                <a:lnTo>
                  <a:pt x="f17" y="f22"/>
                </a:lnTo>
                <a:lnTo>
                  <a:pt x="f15" y="f23"/>
                </a:lnTo>
                <a:lnTo>
                  <a:pt x="f15" y="f24"/>
                </a:lnTo>
                <a:lnTo>
                  <a:pt x="f21" y="f25"/>
                </a:lnTo>
                <a:lnTo>
                  <a:pt x="f13" y="f26"/>
                </a:lnTo>
                <a:lnTo>
                  <a:pt x="f27" y="f28"/>
                </a:lnTo>
                <a:lnTo>
                  <a:pt x="f9" y="f29"/>
                </a:lnTo>
                <a:lnTo>
                  <a:pt x="f30" y="f31"/>
                </a:lnTo>
                <a:lnTo>
                  <a:pt x="f32" y="f33"/>
                </a:lnTo>
                <a:lnTo>
                  <a:pt x="f32" y="f34"/>
                </a:lnTo>
                <a:lnTo>
                  <a:pt x="f35" y="f36"/>
                </a:lnTo>
                <a:lnTo>
                  <a:pt x="f19" y="f37"/>
                </a:lnTo>
                <a:lnTo>
                  <a:pt x="f18" y="f38"/>
                </a:lnTo>
                <a:lnTo>
                  <a:pt x="f39" y="f40"/>
                </a:lnTo>
                <a:lnTo>
                  <a:pt x="f41" y="f40"/>
                </a:lnTo>
                <a:lnTo>
                  <a:pt x="f42" y="f40"/>
                </a:lnTo>
                <a:lnTo>
                  <a:pt x="f43" y="f38"/>
                </a:lnTo>
                <a:lnTo>
                  <a:pt x="f43" y="f44"/>
                </a:lnTo>
                <a:lnTo>
                  <a:pt x="f6" y="f34"/>
                </a:lnTo>
                <a:lnTo>
                  <a:pt x="f43" y="f33"/>
                </a:lnTo>
                <a:lnTo>
                  <a:pt x="f10" y="f45"/>
                </a:lnTo>
                <a:lnTo>
                  <a:pt x="f10" y="f46"/>
                </a:lnTo>
                <a:lnTo>
                  <a:pt x="f42" y="f28"/>
                </a:lnTo>
                <a:lnTo>
                  <a:pt x="f14" y="f26"/>
                </a:lnTo>
                <a:lnTo>
                  <a:pt x="f41" y="f25"/>
                </a:lnTo>
                <a:lnTo>
                  <a:pt x="f39" y="f2"/>
                </a:lnTo>
                <a:lnTo>
                  <a:pt x="f39" y="f47"/>
                </a:lnTo>
                <a:lnTo>
                  <a:pt x="f48" y="f49"/>
                </a:lnTo>
                <a:lnTo>
                  <a:pt x="f19" y="f17"/>
                </a:lnTo>
                <a:lnTo>
                  <a:pt x="f35" y="f21"/>
                </a:lnTo>
                <a:lnTo>
                  <a:pt x="f20" y="f11"/>
                </a:lnTo>
                <a:lnTo>
                  <a:pt x="f32" y="f9"/>
                </a:lnTo>
                <a:lnTo>
                  <a:pt x="f3" y="f3"/>
                </a:lnTo>
                <a:lnTo>
                  <a:pt x="f3" y="f20"/>
                </a:lnTo>
                <a:lnTo>
                  <a:pt x="f3" y="f19"/>
                </a:lnTo>
                <a:lnTo>
                  <a:pt x="f3" y="f18"/>
                </a:lnTo>
                <a:lnTo>
                  <a:pt x="f3" y="f16"/>
                </a:lnTo>
                <a:lnTo>
                  <a:pt x="f3" y="f14"/>
                </a:lnTo>
                <a:lnTo>
                  <a:pt x="f3" y="f12"/>
                </a:lnTo>
                <a:lnTo>
                  <a:pt x="f3" y="f43"/>
                </a:lnTo>
                <a:lnTo>
                  <a:pt x="f9" y="f6"/>
                </a:lnTo>
                <a:lnTo>
                  <a:pt x="f3" y="f6"/>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12" name="Freeform 12">
            <a:extLst>
              <a:ext uri="{FF2B5EF4-FFF2-40B4-BE49-F238E27FC236}">
                <a16:creationId xmlns:a16="http://schemas.microsoft.com/office/drawing/2014/main" id="{947844D1-E897-4EC3-ABEC-DADED911C0AB}"/>
              </a:ext>
            </a:extLst>
          </p:cNvPr>
          <p:cNvSpPr/>
          <p:nvPr/>
        </p:nvSpPr>
        <p:spPr>
          <a:xfrm>
            <a:off x="3333750" y="2933700"/>
            <a:ext cx="58738" cy="420688"/>
          </a:xfrm>
          <a:custGeom>
            <a:avLst/>
            <a:gdLst>
              <a:gd name="f0" fmla="val 10800000"/>
              <a:gd name="f1" fmla="val 5400000"/>
              <a:gd name="f2" fmla="val 180"/>
              <a:gd name="f3" fmla="val w"/>
              <a:gd name="f4" fmla="val h"/>
              <a:gd name="f5" fmla="val 0"/>
              <a:gd name="f6" fmla="val 37"/>
              <a:gd name="f7" fmla="val 265"/>
              <a:gd name="f8" fmla="val 12"/>
              <a:gd name="f9" fmla="val 36"/>
              <a:gd name="f10" fmla="val 24"/>
              <a:gd name="f11" fmla="val 48"/>
              <a:gd name="f12" fmla="val 72"/>
              <a:gd name="f13" fmla="val 96"/>
              <a:gd name="f14" fmla="val 120"/>
              <a:gd name="f15" fmla="val 144"/>
              <a:gd name="f16" fmla="val 168"/>
              <a:gd name="f17" fmla="val 192"/>
              <a:gd name="f18" fmla="val 216"/>
              <a:gd name="f19" fmla="val 240"/>
              <a:gd name="f20" fmla="val 264"/>
              <a:gd name="f21" fmla="+- 0 0 -90"/>
              <a:gd name="f22" fmla="*/ f3 1 37"/>
              <a:gd name="f23" fmla="*/ f4 1 265"/>
              <a:gd name="f24" fmla="+- f7 0 f5"/>
              <a:gd name="f25" fmla="+- f6 0 f5"/>
              <a:gd name="f26" fmla="*/ f21 f0 1"/>
              <a:gd name="f27" fmla="*/ f25 1 37"/>
              <a:gd name="f28" fmla="*/ f24 1 265"/>
              <a:gd name="f29" fmla="*/ 2147483647 f25 1"/>
              <a:gd name="f30" fmla="*/ 2147483647 f24 1"/>
              <a:gd name="f31" fmla="*/ 0 f24 1"/>
              <a:gd name="f32" fmla="*/ 0 f25 1"/>
              <a:gd name="f33" fmla="*/ 37 f25 1"/>
              <a:gd name="f34" fmla="*/ 265 f24 1"/>
              <a:gd name="f35" fmla="*/ f26 1 f2"/>
              <a:gd name="f36" fmla="*/ f29 1 37"/>
              <a:gd name="f37" fmla="*/ f30 1 265"/>
              <a:gd name="f38" fmla="*/ f31 1 265"/>
              <a:gd name="f39" fmla="*/ f32 1 37"/>
              <a:gd name="f40" fmla="*/ f33 1 37"/>
              <a:gd name="f41" fmla="*/ f34 1 265"/>
              <a:gd name="f42" fmla="+- f35 0 f1"/>
              <a:gd name="f43" fmla="*/ f36 1 f27"/>
              <a:gd name="f44" fmla="*/ f37 1 f28"/>
              <a:gd name="f45" fmla="*/ f38 1 f28"/>
              <a:gd name="f46" fmla="*/ f39 1 f27"/>
              <a:gd name="f47" fmla="*/ f40 1 f27"/>
              <a:gd name="f48" fmla="*/ f41 1 f28"/>
              <a:gd name="f49" fmla="*/ f46 f22 1"/>
              <a:gd name="f50" fmla="*/ f47 f22 1"/>
              <a:gd name="f51" fmla="*/ f48 f23 1"/>
              <a:gd name="f52" fmla="*/ f45 f23 1"/>
              <a:gd name="f53" fmla="*/ f43 f22 1"/>
              <a:gd name="f54" fmla="*/ f44 f23 1"/>
            </a:gdLst>
            <a:ahLst/>
            <a:cxnLst>
              <a:cxn ang="3cd4">
                <a:pos x="hc" y="t"/>
              </a:cxn>
              <a:cxn ang="0">
                <a:pos x="r" y="vc"/>
              </a:cxn>
              <a:cxn ang="cd4">
                <a:pos x="hc" y="b"/>
              </a:cxn>
              <a:cxn ang="cd2">
                <a:pos x="l" y="vc"/>
              </a:cxn>
              <a:cxn ang="f42">
                <a:pos x="f53" y="f54"/>
              </a:cxn>
              <a:cxn ang="f42">
                <a:pos x="f53" y="f52"/>
              </a:cxn>
              <a:cxn ang="f42">
                <a:pos x="f53" y="f54"/>
              </a:cxn>
              <a:cxn ang="f42">
                <a:pos x="f53" y="f54"/>
              </a:cxn>
              <a:cxn ang="f42">
                <a:pos x="f53" y="f54"/>
              </a:cxn>
              <a:cxn ang="f42">
                <a:pos x="f53" y="f54"/>
              </a:cxn>
              <a:cxn ang="f42">
                <a:pos x="f53" y="f54"/>
              </a:cxn>
              <a:cxn ang="f42">
                <a:pos x="f53" y="f54"/>
              </a:cxn>
              <a:cxn ang="f42">
                <a:pos x="f49" y="f54"/>
              </a:cxn>
              <a:cxn ang="f42">
                <a:pos x="f49" y="f54"/>
              </a:cxn>
              <a:cxn ang="f42">
                <a:pos x="f49" y="f54"/>
              </a:cxn>
              <a:cxn ang="f42">
                <a:pos x="f49" y="f54"/>
              </a:cxn>
              <a:cxn ang="f42">
                <a:pos x="f53" y="f54"/>
              </a:cxn>
            </a:cxnLst>
            <a:rect l="f49" t="f52" r="f50" b="f51"/>
            <a:pathLst>
              <a:path w="37" h="265">
                <a:moveTo>
                  <a:pt x="f8" y="f8"/>
                </a:moveTo>
                <a:lnTo>
                  <a:pt x="f9" y="f5"/>
                </a:lnTo>
                <a:lnTo>
                  <a:pt x="f9" y="f10"/>
                </a:lnTo>
                <a:lnTo>
                  <a:pt x="f9" y="f11"/>
                </a:lnTo>
                <a:lnTo>
                  <a:pt x="f9" y="f12"/>
                </a:lnTo>
                <a:lnTo>
                  <a:pt x="f9" y="f13"/>
                </a:lnTo>
                <a:lnTo>
                  <a:pt x="f10" y="f14"/>
                </a:lnTo>
                <a:lnTo>
                  <a:pt x="f8" y="f15"/>
                </a:lnTo>
                <a:lnTo>
                  <a:pt x="f5" y="f16"/>
                </a:lnTo>
                <a:lnTo>
                  <a:pt x="f5" y="f17"/>
                </a:lnTo>
                <a:lnTo>
                  <a:pt x="f5" y="f18"/>
                </a:lnTo>
                <a:lnTo>
                  <a:pt x="f5" y="f19"/>
                </a:lnTo>
                <a:lnTo>
                  <a:pt x="f8" y="f20"/>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447501" name="Rectangle 13">
            <a:extLst>
              <a:ext uri="{FF2B5EF4-FFF2-40B4-BE49-F238E27FC236}">
                <a16:creationId xmlns:a16="http://schemas.microsoft.com/office/drawing/2014/main" id="{7B52E022-0205-4066-BC88-B7DBC0070511}"/>
              </a:ext>
            </a:extLst>
          </p:cNvPr>
          <p:cNvSpPr>
            <a:spLocks noChangeArrowheads="1"/>
          </p:cNvSpPr>
          <p:nvPr/>
        </p:nvSpPr>
        <p:spPr bwMode="auto">
          <a:xfrm>
            <a:off x="3449638" y="2382838"/>
            <a:ext cx="127317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SG</a:t>
            </a:r>
          </a:p>
        </p:txBody>
      </p:sp>
      <p:sp>
        <p:nvSpPr>
          <p:cNvPr id="447502" name="Rectangle 14">
            <a:extLst>
              <a:ext uri="{FF2B5EF4-FFF2-40B4-BE49-F238E27FC236}">
                <a16:creationId xmlns:a16="http://schemas.microsoft.com/office/drawing/2014/main" id="{40023EF9-6022-492D-B8F9-D5E03B9412F1}"/>
              </a:ext>
            </a:extLst>
          </p:cNvPr>
          <p:cNvSpPr>
            <a:spLocks noChangeArrowheads="1"/>
          </p:cNvSpPr>
          <p:nvPr/>
        </p:nvSpPr>
        <p:spPr bwMode="auto">
          <a:xfrm>
            <a:off x="2516188" y="5640388"/>
            <a:ext cx="70167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RS</a:t>
            </a:r>
          </a:p>
        </p:txBody>
      </p:sp>
      <p:sp>
        <p:nvSpPr>
          <p:cNvPr id="447503" name="Rectangle 15">
            <a:extLst>
              <a:ext uri="{FF2B5EF4-FFF2-40B4-BE49-F238E27FC236}">
                <a16:creationId xmlns:a16="http://schemas.microsoft.com/office/drawing/2014/main" id="{0688DAE5-3BA1-4F2E-B618-A92ECA59AE8F}"/>
              </a:ext>
            </a:extLst>
          </p:cNvPr>
          <p:cNvSpPr>
            <a:spLocks noChangeArrowheads="1"/>
          </p:cNvSpPr>
          <p:nvPr/>
        </p:nvSpPr>
        <p:spPr bwMode="auto">
          <a:xfrm>
            <a:off x="2020888" y="992188"/>
            <a:ext cx="83502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MS</a:t>
            </a:r>
          </a:p>
        </p:txBody>
      </p:sp>
      <p:sp>
        <p:nvSpPr>
          <p:cNvPr id="659472" name="Rectangle 16">
            <a:extLst>
              <a:ext uri="{FF2B5EF4-FFF2-40B4-BE49-F238E27FC236}">
                <a16:creationId xmlns:a16="http://schemas.microsoft.com/office/drawing/2014/main" id="{39C18B3D-C7BE-476F-BAC0-CD543796FFE3}"/>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ndParaRPr>
          </a:p>
        </p:txBody>
      </p:sp>
      <p:sp>
        <p:nvSpPr>
          <p:cNvPr id="17" name="Line 17">
            <a:extLst>
              <a:ext uri="{FF2B5EF4-FFF2-40B4-BE49-F238E27FC236}">
                <a16:creationId xmlns:a16="http://schemas.microsoft.com/office/drawing/2014/main" id="{39FAB9F1-28B3-43E0-85F5-6D366F68561D}"/>
              </a:ext>
            </a:extLst>
          </p:cNvPr>
          <p:cNvSpPr/>
          <p:nvPr/>
        </p:nvSpPr>
        <p:spPr>
          <a:xfrm>
            <a:off x="1746250" y="3505200"/>
            <a:ext cx="654685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5402">
            <a:solidFill>
              <a:srgbClr val="336699"/>
            </a:solidFill>
            <a:custDash>
              <a:ds d="299961" sp="299961"/>
              <a:ds d="100000" sp="299961"/>
            </a:custDash>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SG" sz="2400" kern="0">
              <a:solidFill>
                <a:srgbClr val="FFFFFF"/>
              </a:solidFill>
              <a:latin typeface="Times New Roman"/>
              <a:ea typeface="Osaka"/>
              <a:cs typeface="ＭＳ Ｐゴシック"/>
            </a:endParaRPr>
          </a:p>
        </p:txBody>
      </p:sp>
      <p:sp>
        <p:nvSpPr>
          <p:cNvPr id="18" name="Line 18">
            <a:extLst>
              <a:ext uri="{FF2B5EF4-FFF2-40B4-BE49-F238E27FC236}">
                <a16:creationId xmlns:a16="http://schemas.microsoft.com/office/drawing/2014/main" id="{CDA39AF7-C407-4C07-8504-2EDE3CE14E34}"/>
              </a:ext>
            </a:extLst>
          </p:cNvPr>
          <p:cNvSpPr/>
          <p:nvPr/>
        </p:nvSpPr>
        <p:spPr>
          <a:xfrm>
            <a:off x="4991100" y="984250"/>
            <a:ext cx="0" cy="50038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5402">
            <a:solidFill>
              <a:srgbClr val="336699"/>
            </a:solidFill>
            <a:custDash>
              <a:ds d="299961" sp="299961"/>
              <a:ds d="100000" sp="299961"/>
            </a:custDash>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SG" sz="2400" kern="0">
              <a:solidFill>
                <a:srgbClr val="FFFFFF"/>
              </a:solidFill>
              <a:latin typeface="Times New Roman"/>
              <a:ea typeface="Osaka"/>
              <a:cs typeface="ＭＳ Ｐゴシック"/>
            </a:endParaRPr>
          </a:p>
        </p:txBody>
      </p:sp>
      <p:sp>
        <p:nvSpPr>
          <p:cNvPr id="19" name="Rectangle 19">
            <a:extLst>
              <a:ext uri="{FF2B5EF4-FFF2-40B4-BE49-F238E27FC236}">
                <a16:creationId xmlns:a16="http://schemas.microsoft.com/office/drawing/2014/main" id="{99EF4056-1284-44CD-95E8-18E203FEFCD4}"/>
              </a:ext>
            </a:extLst>
          </p:cNvPr>
          <p:cNvSpPr>
            <a:spLocks noChangeArrowheads="1"/>
          </p:cNvSpPr>
          <p:nvPr/>
        </p:nvSpPr>
        <p:spPr bwMode="auto">
          <a:xfrm>
            <a:off x="341313" y="438150"/>
            <a:ext cx="2825750" cy="1003300"/>
          </a:xfrm>
          <a:prstGeom prst="rect">
            <a:avLst/>
          </a:prstGeom>
          <a:noFill/>
          <a:ln>
            <a:noFill/>
          </a:ln>
          <a:effectLst>
            <a:outerShdw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fontAlgn="auto">
              <a:spcBef>
                <a:spcPts val="0"/>
              </a:spcBef>
              <a:spcAft>
                <a:spcPts val="0"/>
              </a:spcAft>
              <a:defRPr sz="1800" b="0" i="0" u="none" strike="noStrike" kern="0" cap="none" spc="0" baseline="0">
                <a:solidFill>
                  <a:srgbClr val="000000"/>
                </a:solidFill>
                <a:uFillTx/>
              </a:defRPr>
            </a:pPr>
            <a:r>
              <a:rPr lang="en-US" sz="2000" b="1" kern="0">
                <a:solidFill>
                  <a:srgbClr val="E5FFFF"/>
                </a:solidFill>
                <a:latin typeface="Times" pitchFamily="16"/>
                <a:ea typeface="ＭＳ Ｐゴシック"/>
                <a:cs typeface="ＭＳ Ｐゴシック"/>
              </a:rPr>
              <a:t>DRESSING</a:t>
            </a:r>
          </a:p>
          <a:p>
            <a:pPr eaLnBrk="1" fontAlgn="auto">
              <a:spcBef>
                <a:spcPts val="0"/>
              </a:spcBef>
              <a:spcAft>
                <a:spcPts val="0"/>
              </a:spcAft>
              <a:defRPr sz="1800" b="0" i="0" u="none" strike="noStrike" kern="0" cap="none" spc="0" baseline="0">
                <a:solidFill>
                  <a:srgbClr val="000000"/>
                </a:solidFill>
                <a:uFillTx/>
              </a:defRPr>
            </a:pPr>
            <a:r>
              <a:rPr lang="en-US" sz="2000" b="1" kern="0">
                <a:solidFill>
                  <a:srgbClr val="E5FFFF"/>
                </a:solidFill>
                <a:latin typeface="Times" pitchFamily="16"/>
                <a:ea typeface="ＭＳ Ｐゴシック"/>
                <a:cs typeface="ＭＳ Ｐゴシック"/>
              </a:rPr>
              <a:t>        THE                                    </a:t>
            </a:r>
          </a:p>
          <a:p>
            <a:pPr eaLnBrk="1" fontAlgn="auto">
              <a:spcBef>
                <a:spcPts val="0"/>
              </a:spcBef>
              <a:spcAft>
                <a:spcPts val="0"/>
              </a:spcAft>
              <a:defRPr sz="1800" b="0" i="0" u="none" strike="noStrike" kern="0" cap="none" spc="0" baseline="0">
                <a:solidFill>
                  <a:srgbClr val="000000"/>
                </a:solidFill>
                <a:uFillTx/>
              </a:defRPr>
            </a:pPr>
            <a:r>
              <a:rPr lang="en-US" sz="2000" b="1" kern="0">
                <a:solidFill>
                  <a:srgbClr val="E5FFFF"/>
                </a:solidFill>
                <a:latin typeface="Times" pitchFamily="16"/>
                <a:ea typeface="ＭＳ Ｐゴシック"/>
                <a:cs typeface="ＭＳ Ｐゴシック"/>
              </a:rPr>
              <a:t>   STAGE</a:t>
            </a:r>
          </a:p>
        </p:txBody>
      </p:sp>
      <p:sp>
        <p:nvSpPr>
          <p:cNvPr id="447508" name="Rectangle 20">
            <a:extLst>
              <a:ext uri="{FF2B5EF4-FFF2-40B4-BE49-F238E27FC236}">
                <a16:creationId xmlns:a16="http://schemas.microsoft.com/office/drawing/2014/main" id="{4C000E86-FBDA-460D-96F1-7C5F8FF308A4}"/>
              </a:ext>
            </a:extLst>
          </p:cNvPr>
          <p:cNvSpPr>
            <a:spLocks noChangeArrowheads="1"/>
          </p:cNvSpPr>
          <p:nvPr/>
        </p:nvSpPr>
        <p:spPr bwMode="auto">
          <a:xfrm>
            <a:off x="2613025" y="3613150"/>
            <a:ext cx="173037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DS</a:t>
            </a:r>
          </a:p>
        </p:txBody>
      </p:sp>
      <p:sp>
        <p:nvSpPr>
          <p:cNvPr id="659477" name="Line 21">
            <a:extLst>
              <a:ext uri="{FF2B5EF4-FFF2-40B4-BE49-F238E27FC236}">
                <a16:creationId xmlns:a16="http://schemas.microsoft.com/office/drawing/2014/main" id="{2B83C182-C7E0-4537-BCC4-F32F475630AC}"/>
              </a:ext>
            </a:extLst>
          </p:cNvPr>
          <p:cNvSpPr>
            <a:spLocks/>
          </p:cNvSpPr>
          <p:nvPr/>
        </p:nvSpPr>
        <p:spPr bwMode="auto">
          <a:xfrm>
            <a:off x="4114800" y="1600200"/>
            <a:ext cx="1693863" cy="0"/>
          </a:xfrm>
          <a:custGeom>
            <a:avLst/>
            <a:gdLst>
              <a:gd name="T0" fmla="*/ 846932 w 1693863"/>
              <a:gd name="T1" fmla="*/ 1693863 w 1693863"/>
              <a:gd name="T2" fmla="*/ 846932 w 1693863"/>
              <a:gd name="T3" fmla="*/ 0 w 1693863"/>
              <a:gd name="T4" fmla="*/ 0 w 1693863"/>
              <a:gd name="T5" fmla="*/ 1693863 w 1693863"/>
              <a:gd name="T6" fmla="*/ 17694720 60000 65536"/>
              <a:gd name="T7" fmla="*/ 0 60000 65536"/>
              <a:gd name="T8" fmla="*/ 5898240 60000 65536"/>
              <a:gd name="T9" fmla="*/ 11796480 60000 65536"/>
              <a:gd name="T10" fmla="*/ 5898240 60000 65536"/>
              <a:gd name="T11" fmla="*/ 17694720 60000 65536"/>
              <a:gd name="T12" fmla="*/ 0 w 1693863"/>
              <a:gd name="T13" fmla="*/ 1693863 w 1693863"/>
            </a:gdLst>
            <a:ahLst/>
            <a:cxnLst>
              <a:cxn ang="T6">
                <a:pos x="T0" y="0"/>
              </a:cxn>
              <a:cxn ang="T7">
                <a:pos x="T1" y="0"/>
              </a:cxn>
              <a:cxn ang="T8">
                <a:pos x="T2" y="0"/>
              </a:cxn>
              <a:cxn ang="T9">
                <a:pos x="T3" y="0"/>
              </a:cxn>
              <a:cxn ang="T10">
                <a:pos x="T4" y="0"/>
              </a:cxn>
              <a:cxn ang="T11">
                <a:pos x="T5" y="0"/>
              </a:cxn>
            </a:cxnLst>
            <a:rect l="T12" t="0" r="T13" b="0"/>
            <a:pathLst>
              <a:path w="1693863">
                <a:moveTo>
                  <a:pt x="0" y="0"/>
                </a:moveTo>
                <a:lnTo>
                  <a:pt x="1693863" y="1"/>
                </a:lnTo>
              </a:path>
            </a:pathLst>
          </a:custGeom>
          <a:noFill/>
          <a:ln>
            <a:noFill/>
          </a:ln>
          <a:effectLst>
            <a:outerShdw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59478" name="Freeform 22">
            <a:extLst>
              <a:ext uri="{FF2B5EF4-FFF2-40B4-BE49-F238E27FC236}">
                <a16:creationId xmlns:a16="http://schemas.microsoft.com/office/drawing/2014/main" id="{44FAC47E-D796-4394-93E7-D02AF8C4A32A}"/>
              </a:ext>
            </a:extLst>
          </p:cNvPr>
          <p:cNvSpPr>
            <a:spLocks/>
          </p:cNvSpPr>
          <p:nvPr/>
        </p:nvSpPr>
        <p:spPr bwMode="auto">
          <a:xfrm>
            <a:off x="1800225" y="1054100"/>
            <a:ext cx="6378575" cy="4025900"/>
          </a:xfrm>
          <a:custGeom>
            <a:avLst/>
            <a:gdLst>
              <a:gd name="T0" fmla="*/ 2147483647 w 4018"/>
              <a:gd name="T1" fmla="*/ 0 h 2536"/>
              <a:gd name="T2" fmla="*/ 2147483647 w 4018"/>
              <a:gd name="T3" fmla="*/ 2147483647 h 2536"/>
              <a:gd name="T4" fmla="*/ 2147483647 w 4018"/>
              <a:gd name="T5" fmla="*/ 2147483647 h 2536"/>
              <a:gd name="T6" fmla="*/ 0 w 4018"/>
              <a:gd name="T7" fmla="*/ 2147483647 h 2536"/>
              <a:gd name="T8" fmla="*/ 2147483647 w 4018"/>
              <a:gd name="T9" fmla="*/ 2147483647 h 2536"/>
              <a:gd name="T10" fmla="*/ 2147483647 w 4018"/>
              <a:gd name="T11" fmla="*/ 2147483647 h 2536"/>
              <a:gd name="T12" fmla="*/ 2147483647 w 4018"/>
              <a:gd name="T13" fmla="*/ 2147483647 h 2536"/>
              <a:gd name="T14" fmla="*/ 2147483647 w 4018"/>
              <a:gd name="T15" fmla="*/ 2147483647 h 2536"/>
              <a:gd name="T16" fmla="*/ 2147483647 w 4018"/>
              <a:gd name="T17" fmla="*/ 2147483647 h 2536"/>
              <a:gd name="T18" fmla="*/ 2147483647 w 4018"/>
              <a:gd name="T19" fmla="*/ 2147483647 h 2536"/>
              <a:gd name="T20" fmla="*/ 2147483647 w 4018"/>
              <a:gd name="T21" fmla="*/ 2147483647 h 2536"/>
              <a:gd name="T22" fmla="*/ 2147483647 w 4018"/>
              <a:gd name="T23" fmla="*/ 2147483647 h 2536"/>
              <a:gd name="T24" fmla="*/ 2147483647 w 4018"/>
              <a:gd name="T25" fmla="*/ 2147483647 h 2536"/>
              <a:gd name="T26" fmla="*/ 2147483647 w 4018"/>
              <a:gd name="T27" fmla="*/ 2147483647 h 2536"/>
              <a:gd name="T28" fmla="*/ 2147483647 w 4018"/>
              <a:gd name="T29" fmla="*/ 2147483647 h 2536"/>
              <a:gd name="T30" fmla="*/ 2147483647 w 4018"/>
              <a:gd name="T31" fmla="*/ 2147483647 h 2536"/>
              <a:gd name="T32" fmla="*/ 2147483647 w 4018"/>
              <a:gd name="T33" fmla="*/ 2147483647 h 2536"/>
              <a:gd name="T34" fmla="*/ 2147483647 w 4018"/>
              <a:gd name="T35" fmla="*/ 2147483647 h 2536"/>
              <a:gd name="T36" fmla="*/ 2147483647 w 4018"/>
              <a:gd name="T37" fmla="*/ 2147483647 h 2536"/>
              <a:gd name="T38" fmla="*/ 2147483647 w 4018"/>
              <a:gd name="T39" fmla="*/ 2147483647 h 2536"/>
              <a:gd name="T40" fmla="*/ 2147483647 w 4018"/>
              <a:gd name="T41" fmla="*/ 2147483647 h 2536"/>
              <a:gd name="T42" fmla="*/ 2147483647 w 4018"/>
              <a:gd name="T43" fmla="*/ 2147483647 h 2536"/>
              <a:gd name="T44" fmla="*/ 2147483647 w 4018"/>
              <a:gd name="T45" fmla="*/ 2147483647 h 2536"/>
              <a:gd name="T46" fmla="*/ 2147483647 w 4018"/>
              <a:gd name="T47" fmla="*/ 2147483647 h 2536"/>
              <a:gd name="T48" fmla="*/ 2147483647 w 4018"/>
              <a:gd name="T49" fmla="*/ 2147483647 h 2536"/>
              <a:gd name="T50" fmla="*/ 2147483647 w 4018"/>
              <a:gd name="T51" fmla="*/ 2147483647 h 2536"/>
              <a:gd name="T52" fmla="*/ 2147483647 w 4018"/>
              <a:gd name="T53" fmla="*/ 2147483647 h 2536"/>
              <a:gd name="T54" fmla="*/ 2147483647 w 4018"/>
              <a:gd name="T55" fmla="*/ 2147483647 h 2536"/>
              <a:gd name="T56" fmla="*/ 2147483647 w 4018"/>
              <a:gd name="T57" fmla="*/ 2147483647 h 2536"/>
              <a:gd name="T58" fmla="*/ 2147483647 w 4018"/>
              <a:gd name="T59" fmla="*/ 2147483647 h 2536"/>
              <a:gd name="T60" fmla="*/ 2147483647 w 4018"/>
              <a:gd name="T61" fmla="*/ 2147483647 h 2536"/>
              <a:gd name="T62" fmla="*/ 2147483647 w 4018"/>
              <a:gd name="T63" fmla="*/ 2147483647 h 2536"/>
              <a:gd name="T64" fmla="*/ 2147483647 w 4018"/>
              <a:gd name="T65" fmla="*/ 2147483647 h 2536"/>
              <a:gd name="T66" fmla="*/ 2147483647 w 4018"/>
              <a:gd name="T67" fmla="*/ 2147483647 h 2536"/>
              <a:gd name="T68" fmla="*/ 2147483647 w 4018"/>
              <a:gd name="T69" fmla="*/ 2147483647 h 2536"/>
              <a:gd name="T70" fmla="*/ 2147483647 w 4018"/>
              <a:gd name="T71" fmla="*/ 2147483647 h 2536"/>
              <a:gd name="T72" fmla="*/ 2147483647 w 4018"/>
              <a:gd name="T73" fmla="*/ 2147483647 h 2536"/>
              <a:gd name="T74" fmla="*/ 2147483647 w 4018"/>
              <a:gd name="T75" fmla="*/ 2147483647 h 2536"/>
              <a:gd name="T76" fmla="*/ 2147483647 w 4018"/>
              <a:gd name="T77" fmla="*/ 2147483647 h 2536"/>
              <a:gd name="T78" fmla="*/ 2147483647 w 4018"/>
              <a:gd name="T79" fmla="*/ 2147483647 h 2536"/>
              <a:gd name="T80" fmla="*/ 2147483647 w 4018"/>
              <a:gd name="T81" fmla="*/ 2147483647 h 2536"/>
              <a:gd name="T82" fmla="*/ 2147483647 w 4018"/>
              <a:gd name="T83" fmla="*/ 0 h 2536"/>
              <a:gd name="T84" fmla="*/ 2147483647 w 4018"/>
              <a:gd name="T85" fmla="*/ 2147483647 h 2536"/>
              <a:gd name="T86" fmla="*/ 2147483647 w 4018"/>
              <a:gd name="T87" fmla="*/ 2147483647 h 2536"/>
              <a:gd name="T88" fmla="*/ 2147483647 w 4018"/>
              <a:gd name="T89" fmla="*/ 2147483647 h 2536"/>
              <a:gd name="T90" fmla="*/ 2147483647 w 4018"/>
              <a:gd name="T91" fmla="*/ 2147483647 h 2536"/>
              <a:gd name="T92" fmla="*/ 2147483647 w 4018"/>
              <a:gd name="T93" fmla="*/ 2147483647 h 2536"/>
              <a:gd name="T94" fmla="*/ 2147483647 w 4018"/>
              <a:gd name="T95" fmla="*/ 2147483647 h 2536"/>
              <a:gd name="T96" fmla="*/ 2147483647 w 4018"/>
              <a:gd name="T97" fmla="*/ 2147483647 h 2536"/>
              <a:gd name="T98" fmla="*/ 2147483647 w 4018"/>
              <a:gd name="T99" fmla="*/ 2147483647 h 2536"/>
              <a:gd name="T100" fmla="*/ 2147483647 w 4018"/>
              <a:gd name="T101" fmla="*/ 2147483647 h 2536"/>
              <a:gd name="T102" fmla="*/ 2147483647 w 4018"/>
              <a:gd name="T103" fmla="*/ 2147483647 h 2536"/>
              <a:gd name="T104" fmla="*/ 2147483647 w 4018"/>
              <a:gd name="T105" fmla="*/ 2147483647 h 2536"/>
              <a:gd name="T106" fmla="*/ 2147483647 w 4018"/>
              <a:gd name="T107" fmla="*/ 2147483647 h 2536"/>
              <a:gd name="T108" fmla="*/ 2147483647 w 4018"/>
              <a:gd name="T109" fmla="*/ 2147483647 h 2536"/>
              <a:gd name="T110" fmla="*/ 2147483647 w 4018"/>
              <a:gd name="T111" fmla="*/ 2147483647 h 2536"/>
              <a:gd name="T112" fmla="*/ 2147483647 w 4018"/>
              <a:gd name="T113" fmla="*/ 2147483647 h 2536"/>
              <a:gd name="T114" fmla="*/ 2147483647 w 4018"/>
              <a:gd name="T115" fmla="*/ 2147483647 h 2536"/>
              <a:gd name="T116" fmla="*/ 2147483647 w 4018"/>
              <a:gd name="T117" fmla="*/ 2147483647 h 2536"/>
              <a:gd name="T118" fmla="*/ 2147483647 w 4018"/>
              <a:gd name="T119" fmla="*/ 2147483647 h 2536"/>
              <a:gd name="T120" fmla="*/ 2147483647 w 4018"/>
              <a:gd name="T121" fmla="*/ 2147483647 h 2536"/>
              <a:gd name="T122" fmla="*/ 2147483647 w 4018"/>
              <a:gd name="T123" fmla="*/ 2147483647 h 2536"/>
              <a:gd name="T124" fmla="*/ 17694720 60000 65536"/>
              <a:gd name="T125" fmla="*/ 0 60000 65536"/>
              <a:gd name="T126" fmla="*/ 5898240 60000 65536"/>
              <a:gd name="T127" fmla="*/ 1179648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018"/>
              <a:gd name="T187" fmla="*/ 0 h 2536"/>
              <a:gd name="T188" fmla="*/ 4018 w 4018"/>
              <a:gd name="T189" fmla="*/ 2536 h 2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a:solidFill>
              <a:srgbClr val="FF0000"/>
            </a:solidFill>
            <a:round/>
            <a:headEnd/>
            <a:tailEnd/>
          </a:ln>
          <a:effectLst>
            <a:outerShdw dist="71848" dir="2700000" algn="tl" rotWithShape="0">
              <a:srgbClr val="003366">
                <a:alpha val="74997"/>
              </a:srgbClr>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659479" name="Text Box 23">
            <a:extLst>
              <a:ext uri="{FF2B5EF4-FFF2-40B4-BE49-F238E27FC236}">
                <a16:creationId xmlns:a16="http://schemas.microsoft.com/office/drawing/2014/main" id="{02D43320-459F-4280-817B-5B872DA4B424}"/>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ts val="1200"/>
              </a:spcBef>
              <a:buClrTx/>
              <a:buSzTx/>
              <a:buFontTx/>
              <a:buNone/>
            </a:pPr>
            <a:endParaRPr lang="en-US" altLang="en-US" sz="2000">
              <a:solidFill>
                <a:srgbClr val="FFA27C"/>
              </a:solidFill>
              <a:latin typeface="Comic Sans MS" panose="030F0702030302020204" pitchFamily="66" charset="0"/>
            </a:endParaRPr>
          </a:p>
        </p:txBody>
      </p:sp>
      <p:sp>
        <p:nvSpPr>
          <p:cNvPr id="24" name="Text Box 24">
            <a:extLst>
              <a:ext uri="{FF2B5EF4-FFF2-40B4-BE49-F238E27FC236}">
                <a16:creationId xmlns:a16="http://schemas.microsoft.com/office/drawing/2014/main" id="{6E761087-2A97-407A-9DEC-A4D499F29366}"/>
              </a:ext>
            </a:extLst>
          </p:cNvPr>
          <p:cNvSpPr txBox="1">
            <a:spLocks noChangeArrowheads="1"/>
          </p:cNvSpPr>
          <p:nvPr/>
        </p:nvSpPr>
        <p:spPr bwMode="auto">
          <a:xfrm>
            <a:off x="2559050" y="3136900"/>
            <a:ext cx="5519738" cy="1006475"/>
          </a:xfrm>
          <a:prstGeom prst="rect">
            <a:avLst/>
          </a:prstGeom>
          <a:noFill/>
          <a:ln>
            <a:noFill/>
          </a:ln>
          <a:effectLst>
            <a:outerShdw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spcBef>
                <a:spcPts val="3600"/>
              </a:spcBef>
              <a:defRPr/>
            </a:pPr>
            <a:r>
              <a:rPr lang="ja-JP" altLang="en-US" sz="6000" b="1" i="1">
                <a:solidFill>
                  <a:srgbClr val="FFFF00"/>
                </a:solidFill>
                <a:effectLst>
                  <a:outerShdw blurRad="38100" dist="38100" dir="2700000" algn="tl">
                    <a:srgbClr val="DDDDDD"/>
                  </a:outerShdw>
                </a:effectLst>
              </a:rPr>
              <a:t>“</a:t>
            </a:r>
            <a:r>
              <a:rPr lang="en-US" altLang="ja-JP" sz="6000" b="1" i="1">
                <a:solidFill>
                  <a:srgbClr val="FFFF00"/>
                </a:solidFill>
                <a:effectLst>
                  <a:outerShdw blurRad="38100" dist="38100" dir="2700000" algn="tl">
                    <a:srgbClr val="DDDDDD"/>
                  </a:outerShdw>
                </a:effectLst>
              </a:rPr>
              <a:t>THE LAND</a:t>
            </a:r>
            <a:r>
              <a:rPr lang="ja-JP" altLang="en-US" sz="6000" b="1" i="1">
                <a:solidFill>
                  <a:srgbClr val="FFFF00"/>
                </a:solidFill>
                <a:effectLst>
                  <a:outerShdw blurRad="38100" dist="38100" dir="2700000" algn="tl">
                    <a:srgbClr val="DDDDDD"/>
                  </a:outerShdw>
                </a:effectLst>
              </a:rPr>
              <a:t>”</a:t>
            </a:r>
            <a:endParaRPr lang="en-US" sz="6000" b="1" i="1">
              <a:solidFill>
                <a:srgbClr val="FFFF00"/>
              </a:solidFill>
              <a:effectLst>
                <a:outerShdw blurRad="38100" dist="38100" dir="2700000" algn="tl">
                  <a:srgbClr val="DDDDDD"/>
                </a:outerShdw>
              </a:effectLst>
            </a:endParaRPr>
          </a:p>
        </p:txBody>
      </p:sp>
      <p:sp>
        <p:nvSpPr>
          <p:cNvPr id="25" name="Rectangle 25">
            <a:extLst>
              <a:ext uri="{FF2B5EF4-FFF2-40B4-BE49-F238E27FC236}">
                <a16:creationId xmlns:a16="http://schemas.microsoft.com/office/drawing/2014/main" id="{D94F64F2-7FCA-431B-9030-1D7CA2520185}"/>
              </a:ext>
            </a:extLst>
          </p:cNvPr>
          <p:cNvSpPr/>
          <p:nvPr/>
        </p:nvSpPr>
        <p:spPr>
          <a:xfrm>
            <a:off x="8091488" y="6526213"/>
            <a:ext cx="339725" cy="244475"/>
          </a:xfrm>
          <a:prstGeom prst="rect">
            <a:avLst/>
          </a:prstGeom>
          <a:noFill/>
          <a:ln>
            <a:noFill/>
            <a:prstDash val="solid"/>
          </a:ln>
        </p:spPr>
        <p:txBody>
          <a:bodyPr wrap="none" anchor="ctr" anchorCtr="1">
            <a:spAutoFit/>
          </a:bodyPr>
          <a:lstStyle/>
          <a:p>
            <a:pPr algn="ctr" eaLnBrk="1">
              <a:defRPr/>
            </a:pPr>
            <a:r>
              <a:rPr lang="en-US" sz="1000" b="1">
                <a:solidFill>
                  <a:srgbClr val="FFFFFF"/>
                </a:solidFill>
                <a:effectLst>
                  <a:outerShdw blurRad="38100" dist="38100" dir="2700000" algn="tl">
                    <a:srgbClr val="DDDDDD"/>
                  </a:outerShdw>
                </a:effectLst>
                <a:latin typeface="Comic Sans MS" charset="0"/>
                <a:ea typeface="ＭＳ Ｐゴシック" charset="0"/>
                <a:cs typeface="ＭＳ Ｐゴシック" charset="0"/>
              </a:rPr>
              <a:t>25</a:t>
            </a:r>
          </a:p>
        </p:txBody>
      </p:sp>
      <p:sp>
        <p:nvSpPr>
          <p:cNvPr id="659482" name="Text Box 26">
            <a:extLst>
              <a:ext uri="{FF2B5EF4-FFF2-40B4-BE49-F238E27FC236}">
                <a16:creationId xmlns:a16="http://schemas.microsoft.com/office/drawing/2014/main" id="{0A78AF2A-895E-4B01-83D9-A3D100A8A742}"/>
              </a:ext>
            </a:extLst>
          </p:cNvPr>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ts val="700"/>
              </a:spcBef>
              <a:buClrTx/>
              <a:buSzTx/>
              <a:buFontTx/>
              <a:buNone/>
            </a:pPr>
            <a:r>
              <a:rPr lang="en-US" altLang="en-US" sz="1200" b="1"/>
              <a:t>  </a:t>
            </a:r>
          </a:p>
        </p:txBody>
      </p:sp>
      <p:sp>
        <p:nvSpPr>
          <p:cNvPr id="27" name="Rectangle 27">
            <a:extLst>
              <a:ext uri="{FF2B5EF4-FFF2-40B4-BE49-F238E27FC236}">
                <a16:creationId xmlns:a16="http://schemas.microsoft.com/office/drawing/2014/main" id="{EA85E76D-33FF-45C7-BE21-49B8085A131E}"/>
              </a:ext>
            </a:extLst>
          </p:cNvPr>
          <p:cNvSpPr/>
          <p:nvPr/>
        </p:nvSpPr>
        <p:spPr>
          <a:xfrm>
            <a:off x="7067550" y="6269038"/>
            <a:ext cx="1631950" cy="274637"/>
          </a:xfrm>
          <a:prstGeom prst="rect">
            <a:avLst/>
          </a:prstGeom>
          <a:noFill/>
          <a:ln>
            <a:noFill/>
            <a:prstDash val="solid"/>
          </a:ln>
        </p:spPr>
        <p:txBody>
          <a:bodyPr wrap="none"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1200" b="1" kern="0">
                <a:solidFill>
                  <a:srgbClr val="FFFFFF"/>
                </a:solidFill>
                <a:latin typeface="Arial"/>
                <a:ea typeface="ＭＳ Ｐゴシック"/>
                <a:cs typeface="ＭＳ Ｐゴシック"/>
              </a:rPr>
              <a:t>Handbook pg. 15-16</a:t>
            </a:r>
          </a:p>
        </p:txBody>
      </p:sp>
      <p:pic>
        <p:nvPicPr>
          <p:cNvPr id="659484" name="Picture 28">
            <a:extLst>
              <a:ext uri="{FF2B5EF4-FFF2-40B4-BE49-F238E27FC236}">
                <a16:creationId xmlns:a16="http://schemas.microsoft.com/office/drawing/2014/main" id="{1301B71F-541B-4313-8F56-B4413D0C47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5163"/>
          </a:xfrm>
          <a:prstGeom prst="rect">
            <a:avLst/>
          </a:prstGeom>
          <a:noFill/>
          <a:ln w="76196">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659485" name="Text Box 29">
            <a:extLst>
              <a:ext uri="{FF2B5EF4-FFF2-40B4-BE49-F238E27FC236}">
                <a16:creationId xmlns:a16="http://schemas.microsoft.com/office/drawing/2014/main" id="{EB2DDB17-BCAE-4325-BD30-97772F5A03F1}"/>
              </a:ext>
            </a:extLst>
          </p:cNvPr>
          <p:cNvSpPr txBox="1">
            <a:spLocks noChangeArrowheads="1"/>
          </p:cNvSpPr>
          <p:nvPr/>
        </p:nvSpPr>
        <p:spPr bwMode="auto">
          <a:xfrm>
            <a:off x="8793163"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ts val="1200"/>
              </a:spcBef>
              <a:buClrTx/>
              <a:buSzTx/>
              <a:buFontTx/>
              <a:buNone/>
            </a:pPr>
            <a:endParaRPr lang="en-US" altLang="en-US" sz="2000"/>
          </a:p>
        </p:txBody>
      </p:sp>
      <p:sp>
        <p:nvSpPr>
          <p:cNvPr id="447518" name="Title 29">
            <a:extLst>
              <a:ext uri="{FF2B5EF4-FFF2-40B4-BE49-F238E27FC236}">
                <a16:creationId xmlns:a16="http://schemas.microsoft.com/office/drawing/2014/main" id="{CCC1DD32-C229-43A6-8457-8F11B655AE7D}"/>
              </a:ext>
            </a:extLst>
          </p:cNvPr>
          <p:cNvSpPr txBox="1">
            <a:spLocks noGrp="1"/>
          </p:cNvSpPr>
          <p:nvPr>
            <p:ph type="title" idx="4294967295"/>
          </p:nvPr>
        </p:nvSpPr>
        <p:spPr/>
        <p:txBody>
          <a:bodyPr/>
          <a:lstStyle/>
          <a:p>
            <a:pPr eaLnBrk="1">
              <a:defRPr/>
            </a:pPr>
            <a:r>
              <a:rPr lang="zh-CN" altLang="en-US" sz="4800">
                <a:latin typeface="KaiTi" charset="0"/>
                <a:ea typeface="KaiTi" charset="0"/>
                <a:cs typeface="KaiTi" charset="0"/>
              </a:rPr>
              <a:t>结果如何呢？约拿呕吐</a:t>
            </a:r>
            <a:endParaRPr sz="4800">
              <a:latin typeface="KaiTi" charset="0"/>
              <a:ea typeface="KaiTi" charset="0"/>
              <a:cs typeface="KaiTi" charset="0"/>
            </a:endParaRPr>
          </a:p>
        </p:txBody>
      </p:sp>
      <p:sp>
        <p:nvSpPr>
          <p:cNvPr id="32" name="Striped Right Arrow 31">
            <a:extLst>
              <a:ext uri="{FF2B5EF4-FFF2-40B4-BE49-F238E27FC236}">
                <a16:creationId xmlns:a16="http://schemas.microsoft.com/office/drawing/2014/main" id="{5427FC78-382D-40B9-B073-8FD13B0C7352}"/>
              </a:ext>
            </a:extLst>
          </p:cNvPr>
          <p:cNvSpPr/>
          <p:nvPr/>
        </p:nvSpPr>
        <p:spPr>
          <a:xfrm>
            <a:off x="3352800" y="2971800"/>
            <a:ext cx="914400" cy="533400"/>
          </a:xfrm>
          <a:custGeom>
            <a:avLst>
              <a:gd name="f0" fmla="val 15300"/>
              <a:gd name="f1" fmla="val 5400"/>
            </a:avLst>
            <a:gdLst>
              <a:gd name="f2" fmla="val 10800000"/>
              <a:gd name="f3" fmla="val 5400000"/>
              <a:gd name="f4" fmla="val 180"/>
              <a:gd name="f5" fmla="val w"/>
              <a:gd name="f6" fmla="val h"/>
              <a:gd name="f7" fmla="val 0"/>
              <a:gd name="f8" fmla="val 21600"/>
              <a:gd name="f9" fmla="val 40000"/>
              <a:gd name="f10" fmla="val 10800"/>
              <a:gd name="f11" fmla="val 21800"/>
              <a:gd name="f12" fmla="val 1000"/>
              <a:gd name="f13" fmla="val 2000"/>
              <a:gd name="f14" fmla="val 3000"/>
              <a:gd name="f15" fmla="+- 0 0 0"/>
              <a:gd name="f16" fmla="+- 0 0 180"/>
              <a:gd name="f17" fmla="*/ f5 1 21600"/>
              <a:gd name="f18" fmla="*/ f6 1 21600"/>
              <a:gd name="f19" fmla="val f7"/>
              <a:gd name="f20" fmla="val f8"/>
              <a:gd name="f21" fmla="pin 4000 f0 21600"/>
              <a:gd name="f22" fmla="pin 0 f1 10800"/>
              <a:gd name="f23" fmla="*/ f15 f2 1"/>
              <a:gd name="f24" fmla="*/ f16 f2 1"/>
              <a:gd name="f25" fmla="+- f20 0 f19"/>
              <a:gd name="f26" fmla="val f21"/>
              <a:gd name="f27" fmla="val f22"/>
              <a:gd name="f28" fmla="*/ f21 f17 1"/>
              <a:gd name="f29" fmla="*/ f22 f18 1"/>
              <a:gd name="f30" fmla="*/ f23 1 f4"/>
              <a:gd name="f31" fmla="*/ f24 1 f4"/>
              <a:gd name="f32" fmla="*/ f25 1 21600"/>
              <a:gd name="f33" fmla="+- f8 0 f27"/>
              <a:gd name="f34" fmla="+- f8 0 f26"/>
              <a:gd name="f35" fmla="*/ f27 f18 1"/>
              <a:gd name="f36" fmla="*/ f26 f17 1"/>
              <a:gd name="f37" fmla="+- f30 0 f3"/>
              <a:gd name="f38" fmla="+- f31 0 f3"/>
              <a:gd name="f39" fmla="*/ 4000 f32 1"/>
              <a:gd name="f40" fmla="*/ 0 f32 1"/>
              <a:gd name="f41" fmla="*/ 21600 f32 1"/>
              <a:gd name="f42" fmla="*/ f34 f27 1"/>
              <a:gd name="f43" fmla="*/ f33 f18 1"/>
              <a:gd name="f44" fmla="*/ f42 1 10800"/>
              <a:gd name="f45" fmla="*/ f40 1 f32"/>
              <a:gd name="f46" fmla="*/ f41 1 f32"/>
              <a:gd name="f47" fmla="*/ f39 1 f32"/>
              <a:gd name="f48" fmla="+- f26 f44 0"/>
              <a:gd name="f49" fmla="*/ f47 f17 1"/>
              <a:gd name="f50" fmla="*/ f45 f18 1"/>
              <a:gd name="f51" fmla="*/ f46 f18 1"/>
              <a:gd name="f52" fmla="*/ f48 f17 1"/>
            </a:gdLst>
            <a:ahLst>
              <a:ahXY gdRefX="f0" minX="f9" maxX="f8" gdRefY="f1" minY="f7" maxY="f10">
                <a:pos x="f28" y="f29"/>
              </a:ahXY>
            </a:ahLst>
            <a:cxnLst>
              <a:cxn ang="3cd4">
                <a:pos x="hc" y="t"/>
              </a:cxn>
              <a:cxn ang="0">
                <a:pos x="r" y="vc"/>
              </a:cxn>
              <a:cxn ang="cd4">
                <a:pos x="hc" y="b"/>
              </a:cxn>
              <a:cxn ang="cd2">
                <a:pos x="l" y="vc"/>
              </a:cxn>
              <a:cxn ang="f37">
                <a:pos x="f36" y="f50"/>
              </a:cxn>
              <a:cxn ang="f38">
                <a:pos x="f36" y="f51"/>
              </a:cxn>
            </a:cxnLst>
            <a:rect l="f49" t="f35" r="f52" b="f43"/>
            <a:pathLst>
              <a:path w="21600" h="21600">
                <a:moveTo>
                  <a:pt x="f26" y="f7"/>
                </a:moveTo>
                <a:lnTo>
                  <a:pt x="f8" y="f10"/>
                </a:lnTo>
                <a:lnTo>
                  <a:pt x="f26" y="f11"/>
                </a:lnTo>
                <a:lnTo>
                  <a:pt x="f26" y="f33"/>
                </a:lnTo>
                <a:lnTo>
                  <a:pt x="f9" y="f33"/>
                </a:lnTo>
                <a:lnTo>
                  <a:pt x="f9" y="f27"/>
                </a:lnTo>
                <a:lnTo>
                  <a:pt x="f26" y="f27"/>
                </a:lnTo>
                <a:lnTo>
                  <a:pt x="f26" y="f7"/>
                </a:lnTo>
                <a:moveTo>
                  <a:pt x="f7" y="f27"/>
                </a:moveTo>
                <a:lnTo>
                  <a:pt x="f7" y="f33"/>
                </a:lnTo>
                <a:lnTo>
                  <a:pt x="f12" y="f33"/>
                </a:lnTo>
                <a:lnTo>
                  <a:pt x="f12" y="f27"/>
                </a:lnTo>
                <a:lnTo>
                  <a:pt x="f7" y="f27"/>
                </a:lnTo>
                <a:moveTo>
                  <a:pt x="f13" y="f27"/>
                </a:moveTo>
                <a:lnTo>
                  <a:pt x="f13" y="f33"/>
                </a:lnTo>
                <a:lnTo>
                  <a:pt x="f14" y="f33"/>
                </a:lnTo>
                <a:lnTo>
                  <a:pt x="f14" y="f27"/>
                </a:lnTo>
                <a:lnTo>
                  <a:pt x="f13" y="f27"/>
                </a:lnTo>
                <a:close/>
              </a:path>
            </a:pathLst>
          </a:custGeom>
          <a:solidFill>
            <a:srgbClr val="FF0000"/>
          </a:solidFill>
          <a:ln w="9528">
            <a:solidFill>
              <a:srgbClr val="FFFFFF"/>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pic>
        <p:nvPicPr>
          <p:cNvPr id="659488" name="Picture 2" descr="http://recoveringperfectionist.files.wordpress.com/2008/10/jonah_shore.jpeg">
            <a:extLst>
              <a:ext uri="{FF2B5EF4-FFF2-40B4-BE49-F238E27FC236}">
                <a16:creationId xmlns:a16="http://schemas.microsoft.com/office/drawing/2014/main" id="{089260F2-485B-48AB-87D8-0490AE6B7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38400"/>
            <a:ext cx="3049588"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a:extLst>
              <a:ext uri="{FF2B5EF4-FFF2-40B4-BE49-F238E27FC236}">
                <a16:creationId xmlns:a16="http://schemas.microsoft.com/office/drawing/2014/main" id="{D4610E42-A269-4D8B-A0BA-6D3DB5A0B8CB}"/>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pic>
        <p:nvPicPr>
          <p:cNvPr id="3" name="Picture 3" descr="cow.jpg">
            <a:extLst>
              <a:ext uri="{FF2B5EF4-FFF2-40B4-BE49-F238E27FC236}">
                <a16:creationId xmlns:a16="http://schemas.microsoft.com/office/drawing/2014/main" id="{701B66A7-AD3D-453E-BF47-A829D67D2E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403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0484" name="Group 8">
            <a:extLst>
              <a:ext uri="{FF2B5EF4-FFF2-40B4-BE49-F238E27FC236}">
                <a16:creationId xmlns:a16="http://schemas.microsoft.com/office/drawing/2014/main" id="{1D3BE586-FDC1-4CD8-82F8-041F33F5D9A0}"/>
              </a:ext>
            </a:extLst>
          </p:cNvPr>
          <p:cNvGrpSpPr>
            <a:grpSpLocks/>
          </p:cNvGrpSpPr>
          <p:nvPr/>
        </p:nvGrpSpPr>
        <p:grpSpPr bwMode="auto">
          <a:xfrm>
            <a:off x="5181600" y="3048000"/>
            <a:ext cx="3733800" cy="3733800"/>
            <a:chOff x="5181603" y="3047996"/>
            <a:chExt cx="3733796" cy="3733796"/>
          </a:xfrm>
        </p:grpSpPr>
        <p:sp>
          <p:nvSpPr>
            <p:cNvPr id="660489" name="Picture 6" descr="sackcloth.jpg">
              <a:extLst>
                <a:ext uri="{FF2B5EF4-FFF2-40B4-BE49-F238E27FC236}">
                  <a16:creationId xmlns:a16="http://schemas.microsoft.com/office/drawing/2014/main" id="{9E80CDEC-0805-4A71-8731-B950EABEAB22}"/>
                </a:ext>
              </a:extLst>
            </p:cNvPr>
            <p:cNvSpPr>
              <a:spLocks noChangeAspect="1"/>
            </p:cNvSpPr>
            <p:nvPr/>
          </p:nvSpPr>
          <p:spPr bwMode="auto">
            <a:xfrm>
              <a:off x="5181603" y="3047996"/>
              <a:ext cx="3733796" cy="373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pic>
          <p:nvPicPr>
            <p:cNvPr id="660490" name="Picture 7" descr="sackclth.jpg">
              <a:extLst>
                <a:ext uri="{FF2B5EF4-FFF2-40B4-BE49-F238E27FC236}">
                  <a16:creationId xmlns:a16="http://schemas.microsoft.com/office/drawing/2014/main" id="{118C6BD9-A27A-46EB-B764-FA00F61A2F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733796"/>
              <a:ext cx="2135188" cy="25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loud Callout 4">
            <a:extLst>
              <a:ext uri="{FF2B5EF4-FFF2-40B4-BE49-F238E27FC236}">
                <a16:creationId xmlns:a16="http://schemas.microsoft.com/office/drawing/2014/main" id="{A6067477-7A66-4B1C-8457-2892D08F40A4}"/>
              </a:ext>
            </a:extLst>
          </p:cNvPr>
          <p:cNvSpPr/>
          <p:nvPr/>
        </p:nvSpPr>
        <p:spPr>
          <a:xfrm>
            <a:off x="3429000" y="304800"/>
            <a:ext cx="5715000" cy="3048000"/>
          </a:xfrm>
          <a:custGeom>
            <a:avLst>
              <a:gd name="f0" fmla="val -2756"/>
              <a:gd name="f1" fmla="val 16045"/>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val f7"/>
              <a:gd name="f194" fmla="val f8"/>
              <a:gd name="f195" fmla="*/ 0 f9 1"/>
              <a:gd name="f196" fmla="*/ f7 f2 1"/>
              <a:gd name="f197" fmla="*/ f179 f2 1"/>
              <a:gd name="f198" fmla="pin -2147483647 f0 2147483647"/>
              <a:gd name="f199" fmla="pin -2147483647 f1 2147483647"/>
              <a:gd name="f200" fmla="*/ f186 f2 1"/>
              <a:gd name="f201" fmla="*/ f187 f2 1"/>
              <a:gd name="f202" fmla="*/ f188 f2 1"/>
              <a:gd name="f203" fmla="*/ f189 f2 1"/>
              <a:gd name="f204" fmla="*/ f190 f2 1"/>
              <a:gd name="f205" fmla="+- f194 0 f193"/>
              <a:gd name="f206" fmla="val f198"/>
              <a:gd name="f207" fmla="val f199"/>
              <a:gd name="f208" fmla="*/ f195 1 f4"/>
              <a:gd name="f209" fmla="*/ f196 1 f4"/>
              <a:gd name="f210" fmla="*/ f197 1 f4"/>
              <a:gd name="f211" fmla="*/ f198 f191 1"/>
              <a:gd name="f212" fmla="*/ f199 f192 1"/>
              <a:gd name="f213" fmla="*/ f200 1 f4"/>
              <a:gd name="f214" fmla="*/ f201 1 f4"/>
              <a:gd name="f215" fmla="*/ f202 1 f4"/>
              <a:gd name="f216" fmla="*/ f203 1 f4"/>
              <a:gd name="f217" fmla="*/ f204 1 f4"/>
              <a:gd name="f218" fmla="*/ f205 1 21600"/>
              <a:gd name="f219" fmla="+- f206 0 10800"/>
              <a:gd name="f220" fmla="+- f207 0 10800"/>
              <a:gd name="f221" fmla="+- 0 0 f208"/>
              <a:gd name="f222" fmla="+- f209 0 f3"/>
              <a:gd name="f223" fmla="+- f210 0 f3"/>
              <a:gd name="f224" fmla="+- f213 0 f3"/>
              <a:gd name="f225" fmla="+- f214 0 f3"/>
              <a:gd name="f226" fmla="+- f215 0 f3"/>
              <a:gd name="f227" fmla="+- f216 0 f3"/>
              <a:gd name="f228" fmla="*/ f206 f191 1"/>
              <a:gd name="f229" fmla="*/ f207 f192 1"/>
              <a:gd name="f230" fmla="+- f217 0 f3"/>
              <a:gd name="f231" fmla="*/ 3000 f218 1"/>
              <a:gd name="f232" fmla="*/ 17110 f218 1"/>
              <a:gd name="f233" fmla="*/ 17330 f218 1"/>
              <a:gd name="f234" fmla="*/ 3320 f218 1"/>
              <a:gd name="f235" fmla="*/ 0 f218 1"/>
              <a:gd name="f236" fmla="*/ 10800 f218 1"/>
              <a:gd name="f237" fmla="*/ 21600 f218 1"/>
              <a:gd name="f238" fmla="+- 0 0 f220"/>
              <a:gd name="f239" fmla="+- 0 0 f219"/>
              <a:gd name="f240" fmla="*/ f221 f2 1"/>
              <a:gd name="f241" fmla="+- f223 0 f222"/>
              <a:gd name="f242" fmla="+- 0 0 f238"/>
              <a:gd name="f243" fmla="+- 0 0 f239"/>
              <a:gd name="f244" fmla="*/ f240 1 f9"/>
              <a:gd name="f245" fmla="*/ f235 1 f218"/>
              <a:gd name="f246" fmla="*/ f236 1 f218"/>
              <a:gd name="f247" fmla="*/ f237 1 f218"/>
              <a:gd name="f248" fmla="*/ f231 1 f218"/>
              <a:gd name="f249" fmla="*/ f232 1 f218"/>
              <a:gd name="f250" fmla="*/ f234 1 f218"/>
              <a:gd name="f251" fmla="*/ f233 1 f218"/>
              <a:gd name="f252" fmla="+- 0 0 f242"/>
              <a:gd name="f253" fmla="+- 0 0 f243"/>
              <a:gd name="f254" fmla="+- f244 0 f3"/>
              <a:gd name="f255" fmla="*/ f248 f191 1"/>
              <a:gd name="f256" fmla="*/ f249 f191 1"/>
              <a:gd name="f257" fmla="*/ f251 f192 1"/>
              <a:gd name="f258" fmla="*/ f250 f192 1"/>
              <a:gd name="f259" fmla="*/ f245 f191 1"/>
              <a:gd name="f260" fmla="*/ f246 f192 1"/>
              <a:gd name="f261" fmla="*/ f246 f191 1"/>
              <a:gd name="f262" fmla="*/ f247 f192 1"/>
              <a:gd name="f263" fmla="*/ f247 f191 1"/>
              <a:gd name="f264" fmla="*/ f245 f192 1"/>
              <a:gd name="f265" fmla="at2 f252 f253"/>
              <a:gd name="f266" fmla="+- f254 f3 0"/>
              <a:gd name="f267" fmla="+- f265 f3 0"/>
              <a:gd name="f268" fmla="*/ f266 f9 1"/>
              <a:gd name="f269" fmla="*/ f267 f9 1"/>
              <a:gd name="f270" fmla="*/ f268 1 f2"/>
              <a:gd name="f271" fmla="*/ f269 1 f2"/>
              <a:gd name="f272" fmla="+- 0 0 f270"/>
              <a:gd name="f273" fmla="+- 0 0 f271"/>
              <a:gd name="f274" fmla="+- 0 0 f272"/>
              <a:gd name="f275" fmla="val f273"/>
              <a:gd name="f276" fmla="*/ f274 f2 1"/>
              <a:gd name="f277" fmla="+- 0 0 f275"/>
              <a:gd name="f278" fmla="*/ f276 1 f9"/>
              <a:gd name="f279" fmla="*/ f277 f2 1"/>
              <a:gd name="f280" fmla="+- f278 0 f3"/>
              <a:gd name="f281" fmla="*/ f279 1 f9"/>
              <a:gd name="f282" fmla="cos 1 f280"/>
              <a:gd name="f283" fmla="sin 1 f280"/>
              <a:gd name="f284" fmla="+- f281 0 f3"/>
              <a:gd name="f285" fmla="+- 0 0 f282"/>
              <a:gd name="f286" fmla="+- 0 0 f283"/>
              <a:gd name="f287" fmla="+- 0 0 f285"/>
              <a:gd name="f288" fmla="+- 0 0 f286"/>
              <a:gd name="f289" fmla="+- f284 f3 0"/>
              <a:gd name="f290" fmla="val f287"/>
              <a:gd name="f291" fmla="val f288"/>
              <a:gd name="f292" fmla="*/ f289 f9 1"/>
              <a:gd name="f293" fmla="+- 0 0 f290"/>
              <a:gd name="f294" fmla="+- 0 0 f291"/>
              <a:gd name="f295" fmla="*/ f292 1 f2"/>
              <a:gd name="f296" fmla="*/ 1800 f293 1"/>
              <a:gd name="f297" fmla="*/ 1800 f294 1"/>
              <a:gd name="f298" fmla="*/ 1200 f293 1"/>
              <a:gd name="f299" fmla="*/ 1200 f294 1"/>
              <a:gd name="f300" fmla="*/ 700 f293 1"/>
              <a:gd name="f301" fmla="*/ 700 f294 1"/>
              <a:gd name="f302" fmla="+- 0 0 f295"/>
              <a:gd name="f303" fmla="*/ f296 f296 1"/>
              <a:gd name="f304" fmla="*/ f297 f297 1"/>
              <a:gd name="f305" fmla="*/ f298 f298 1"/>
              <a:gd name="f306" fmla="*/ f299 f299 1"/>
              <a:gd name="f307" fmla="*/ f300 f300 1"/>
              <a:gd name="f308" fmla="*/ f301 f301 1"/>
              <a:gd name="f309" fmla="+- 0 0 f302"/>
              <a:gd name="f310" fmla="+- f303 f304 0"/>
              <a:gd name="f311" fmla="+- f305 f306 0"/>
              <a:gd name="f312" fmla="+- f307 f308 0"/>
              <a:gd name="f313" fmla="*/ f309 f2 1"/>
              <a:gd name="f314" fmla="sqrt f310"/>
              <a:gd name="f315" fmla="sqrt f311"/>
              <a:gd name="f316" fmla="sqrt f312"/>
              <a:gd name="f317" fmla="*/ f313 1 f9"/>
              <a:gd name="f318" fmla="*/ f178 1 f314"/>
              <a:gd name="f319" fmla="*/ f181 1 f315"/>
              <a:gd name="f320" fmla="*/ f183 1 f316"/>
              <a:gd name="f321" fmla="+- f317 0 f3"/>
              <a:gd name="f322" fmla="*/ f293 f318 1"/>
              <a:gd name="f323" fmla="*/ f294 f318 1"/>
              <a:gd name="f324" fmla="*/ f293 f319 1"/>
              <a:gd name="f325" fmla="*/ f294 f319 1"/>
              <a:gd name="f326" fmla="*/ f293 f320 1"/>
              <a:gd name="f327" fmla="*/ f294 f320 1"/>
              <a:gd name="f328" fmla="sin 1 f321"/>
              <a:gd name="f329" fmla="cos 1 f321"/>
              <a:gd name="f330" fmla="+- f206 0 f326"/>
              <a:gd name="f331" fmla="+- f207 0 f327"/>
              <a:gd name="f332" fmla="+- 0 0 f328"/>
              <a:gd name="f333" fmla="+- 0 0 f329"/>
              <a:gd name="f334" fmla="+- 0 0 f332"/>
              <a:gd name="f335" fmla="+- 0 0 f333"/>
              <a:gd name="f336" fmla="val f334"/>
              <a:gd name="f337" fmla="val f335"/>
              <a:gd name="f338" fmla="+- 0 0 f336"/>
              <a:gd name="f339" fmla="+- 0 0 f337"/>
              <a:gd name="f340" fmla="*/ 10800 f338 1"/>
              <a:gd name="f341" fmla="*/ 10800 f339 1"/>
              <a:gd name="f342" fmla="+- f340 10800 0"/>
              <a:gd name="f343" fmla="+- f341 10800 0"/>
              <a:gd name="f344" fmla="*/ f340 1 12"/>
              <a:gd name="f345" fmla="*/ f341 1 12"/>
              <a:gd name="f346" fmla="+- f206 0 f342"/>
              <a:gd name="f347" fmla="+- f207 0 f343"/>
              <a:gd name="f348" fmla="*/ f346 1 3"/>
              <a:gd name="f349" fmla="*/ f347 1 3"/>
              <a:gd name="f350" fmla="*/ f346 2 1"/>
              <a:gd name="f351" fmla="*/ f347 2 1"/>
              <a:gd name="f352" fmla="*/ f350 1 3"/>
              <a:gd name="f353" fmla="*/ f351 1 3"/>
              <a:gd name="f354" fmla="+- f348 f342 0"/>
              <a:gd name="f355" fmla="+- f349 f343 0"/>
              <a:gd name="f356" fmla="+- f354 0 f344"/>
              <a:gd name="f357" fmla="+- f355 0 f345"/>
              <a:gd name="f358" fmla="+- f352 f342 0"/>
              <a:gd name="f359" fmla="+- f353 f343 0"/>
              <a:gd name="f360" fmla="+- f356 0 f322"/>
              <a:gd name="f361" fmla="+- f357 0 f323"/>
              <a:gd name="f362" fmla="+- f358 0 f324"/>
              <a:gd name="f363" fmla="+- f359 0 f325"/>
            </a:gdLst>
            <a:ahLst>
              <a:ahXY gdRefX="f0" minX="f185" maxX="f10" gdRefY="f1" minY="f185" maxY="f10">
                <a:pos x="f211" y="f212"/>
              </a:ahXY>
            </a:ahLst>
            <a:cxnLst>
              <a:cxn ang="3cd4">
                <a:pos x="hc" y="t"/>
              </a:cxn>
              <a:cxn ang="0">
                <a:pos x="r" y="vc"/>
              </a:cxn>
              <a:cxn ang="cd4">
                <a:pos x="hc" y="b"/>
              </a:cxn>
              <a:cxn ang="cd2">
                <a:pos x="l" y="vc"/>
              </a:cxn>
              <a:cxn ang="f224">
                <a:pos x="f259" y="f260"/>
              </a:cxn>
              <a:cxn ang="f225">
                <a:pos x="f261" y="f262"/>
              </a:cxn>
              <a:cxn ang="f226">
                <a:pos x="f263" y="f260"/>
              </a:cxn>
              <a:cxn ang="f227">
                <a:pos x="f261" y="f264"/>
              </a:cxn>
              <a:cxn ang="f230">
                <a:pos x="f228" y="f229"/>
              </a:cxn>
            </a:cxnLst>
            <a:rect l="f255" t="f258" r="f256" b="f257"/>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60" y="f361"/>
                </a:moveTo>
                <a:arcTo wR="f180" hR="f180" stAng="f222" swAng="f241"/>
                <a:close/>
              </a:path>
              <a:path w="21600" h="21600">
                <a:moveTo>
                  <a:pt x="f362" y="f363"/>
                </a:moveTo>
                <a:arcTo wR="f182" hR="f182" stAng="f222" swAng="f241"/>
                <a:close/>
              </a:path>
              <a:path w="21600" h="21600">
                <a:moveTo>
                  <a:pt x="f330" y="f331"/>
                </a:moveTo>
                <a:arcTo wR="f184" hR="f184" stAng="f222" swAng="f241"/>
                <a:close/>
              </a:path>
            </a:pathLst>
          </a:custGeom>
          <a:solidFill>
            <a:srgbClr val="363636"/>
          </a:solidFill>
          <a:ln w="9528">
            <a:solidFill>
              <a:srgbClr val="FFFFFF"/>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8" name="Rectangle 3">
            <a:extLst>
              <a:ext uri="{FF2B5EF4-FFF2-40B4-BE49-F238E27FC236}">
                <a16:creationId xmlns:a16="http://schemas.microsoft.com/office/drawing/2014/main" id="{3463C678-DD7E-43B1-9C78-5E95C443508F}"/>
              </a:ext>
            </a:extLst>
          </p:cNvPr>
          <p:cNvSpPr txBox="1">
            <a:spLocks noGrp="1"/>
          </p:cNvSpPr>
          <p:nvPr>
            <p:ph type="title" idx="4294967295"/>
          </p:nvPr>
        </p:nvSpPr>
        <p:spPr>
          <a:xfrm>
            <a:off x="3810000" y="304800"/>
            <a:ext cx="5105400" cy="2133600"/>
          </a:xfrm>
        </p:spPr>
        <p:txBody>
          <a:bodyPr/>
          <a:lstStyle/>
          <a:p>
            <a:pPr eaLnBrk="1" hangingPunct="1">
              <a:defRPr/>
            </a:pPr>
            <a:r>
              <a:rPr lang="ja-JP" altLang="en-US" sz="4800">
                <a:solidFill>
                  <a:srgbClr val="FFFFFF"/>
                </a:solidFill>
                <a:latin typeface="Arial" pitchFamily="34" charset="0"/>
                <a:ea typeface="ＭＳ Ｐゴシック" pitchFamily="34" charset="-128"/>
              </a:rPr>
              <a:t>“</a:t>
            </a:r>
            <a:r>
              <a:rPr lang="zh-CN" altLang="en-US" sz="6000">
                <a:solidFill>
                  <a:srgbClr val="FFFF00"/>
                </a:solidFill>
                <a:latin typeface="Arial" pitchFamily="34" charset="0"/>
                <a:ea typeface="ＭＳ Ｐゴシック" pitchFamily="34" charset="-128"/>
              </a:rPr>
              <a:t>我</a:t>
            </a:r>
            <a:r>
              <a:rPr lang="zh-CN" altLang="en-US" sz="4800">
                <a:solidFill>
                  <a:srgbClr val="FFFFFF"/>
                </a:solidFill>
                <a:latin typeface="Arial" pitchFamily="34" charset="0"/>
                <a:ea typeface="ＭＳ Ｐゴシック" pitchFamily="34" charset="-128"/>
              </a:rPr>
              <a:t>做了什么</a:t>
            </a:r>
            <a:r>
              <a:rPr altLang="ja-JP" sz="4800">
                <a:solidFill>
                  <a:srgbClr val="FFFFFF"/>
                </a:solidFill>
                <a:latin typeface="Arial" pitchFamily="34" charset="0"/>
                <a:ea typeface="ＭＳ Ｐゴシック" pitchFamily="34" charset="-128"/>
              </a:rPr>
              <a:t>?”</a:t>
            </a:r>
            <a:endParaRPr altLang="en-US" sz="4800">
              <a:latin typeface="Arial" pitchFamily="34" charset="0"/>
              <a:ea typeface="ＭＳ Ｐゴシック" pitchFamily="34" charset="-128"/>
            </a:endParaRPr>
          </a:p>
        </p:txBody>
      </p:sp>
      <p:pic>
        <p:nvPicPr>
          <p:cNvPr id="9" name="Picture 5" descr="sackclothPatch6-08Ck.300.jpg">
            <a:extLst>
              <a:ext uri="{FF2B5EF4-FFF2-40B4-BE49-F238E27FC236}">
                <a16:creationId xmlns:a16="http://schemas.microsoft.com/office/drawing/2014/main" id="{FBA7D472-408B-48BB-AC41-C585F8588D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2071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E0A49B5F-AC62-4729-B679-74AF95F1A332}"/>
              </a:ext>
            </a:extLst>
          </p:cNvPr>
          <p:cNvSpPr txBox="1">
            <a:spLocks noChangeArrowheads="1"/>
          </p:cNvSpPr>
          <p:nvPr/>
        </p:nvSpPr>
        <p:spPr bwMode="auto">
          <a:xfrm>
            <a:off x="5257800" y="6172200"/>
            <a:ext cx="3505200" cy="685800"/>
          </a:xfrm>
          <a:prstGeom prst="rect">
            <a:avLst/>
          </a:prstGeom>
          <a:noFill/>
          <a:ln>
            <a:noFill/>
          </a:ln>
          <a:effectLst>
            <a:outerShdw dist="35904" dir="16979749"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3600">
                <a:solidFill>
                  <a:srgbClr val="FFFFFF"/>
                </a:solidFill>
                <a:effectLst>
                  <a:outerShdw blurRad="38100" dist="38100" dir="2700000" algn="tl">
                    <a:srgbClr val="DDDDDD"/>
                  </a:outerShdw>
                </a:effectLst>
                <a:latin typeface="SimSun" charset="0"/>
                <a:ea typeface="SimSun" charset="0"/>
                <a:cs typeface="SimSun" charset="0"/>
              </a:rPr>
              <a:t>约拿书</a:t>
            </a:r>
            <a:r>
              <a:rPr lang="en-US" altLang="zh-CN" sz="3600">
                <a:solidFill>
                  <a:srgbClr val="FFFFFF"/>
                </a:solidFill>
                <a:effectLst>
                  <a:outerShdw blurRad="38100" dist="38100" dir="2700000" algn="tl">
                    <a:srgbClr val="DDDDDD"/>
                  </a:outerShdw>
                </a:effectLst>
                <a:latin typeface="SimSun" charset="0"/>
                <a:ea typeface="SimSun" charset="0"/>
                <a:cs typeface="SimSun" charset="0"/>
              </a:rPr>
              <a:t>3:5-10</a:t>
            </a:r>
            <a:endParaRPr lang="en-US" sz="3600" i="1">
              <a:solidFill>
                <a:srgbClr val="FFFFFF"/>
              </a:solidFill>
              <a:effectLst>
                <a:outerShdw blurRad="38100" dist="38100" dir="2700000" algn="tl">
                  <a:srgbClr val="DDDDDD"/>
                </a:outerShdw>
              </a:effectLst>
              <a:latin typeface="Calibri"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5">
            <a:extLst>
              <a:ext uri="{FF2B5EF4-FFF2-40B4-BE49-F238E27FC236}">
                <a16:creationId xmlns:a16="http://schemas.microsoft.com/office/drawing/2014/main" id="{A80B20BC-89D7-4F4D-BA6E-2FC6058E317D}"/>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000000"/>
              </a:solidFill>
              <a:latin typeface="Times New Roman" panose="02020603050405020304" pitchFamily="18" charset="0"/>
              <a:ea typeface="Osaka"/>
              <a:cs typeface="Osaka"/>
            </a:endParaRPr>
          </a:p>
        </p:txBody>
      </p:sp>
      <p:sp>
        <p:nvSpPr>
          <p:cNvPr id="603138" name="Rectangle 2">
            <a:extLst>
              <a:ext uri="{FF2B5EF4-FFF2-40B4-BE49-F238E27FC236}">
                <a16:creationId xmlns:a16="http://schemas.microsoft.com/office/drawing/2014/main" id="{43922327-7478-4CEC-BBFA-209B69707A66}"/>
              </a:ext>
            </a:extLst>
          </p:cNvPr>
          <p:cNvSpPr>
            <a:spLocks noGrp="1" noChangeArrowheads="1"/>
          </p:cNvSpPr>
          <p:nvPr>
            <p:ph type="title"/>
          </p:nvPr>
        </p:nvSpPr>
        <p:spPr>
          <a:xfrm>
            <a:off x="381000" y="152400"/>
            <a:ext cx="1255713" cy="347663"/>
          </a:xfrm>
        </p:spPr>
        <p:txBody>
          <a:bodyPr/>
          <a:lstStyle/>
          <a:p>
            <a:pPr eaLnBrk="1" hangingPunct="1">
              <a:defRPr/>
            </a:pPr>
            <a:r>
              <a:rPr sz="1600">
                <a:latin typeface="Century Gothic" charset="0"/>
                <a:ea typeface="Osaka" charset="0"/>
                <a:cs typeface="Osaka" charset="0"/>
              </a:rPr>
              <a:t>Book Chart</a:t>
            </a:r>
          </a:p>
        </p:txBody>
      </p:sp>
      <p:sp>
        <p:nvSpPr>
          <p:cNvPr id="661508" name="Rectangle 60">
            <a:extLst>
              <a:ext uri="{FF2B5EF4-FFF2-40B4-BE49-F238E27FC236}">
                <a16:creationId xmlns:a16="http://schemas.microsoft.com/office/drawing/2014/main" id="{A2858078-7A97-47A9-B281-FD2143964C40}"/>
              </a:ext>
            </a:extLst>
          </p:cNvPr>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solidFill>
                <a:srgbClr val="000000"/>
              </a:solidFill>
              <a:latin typeface="Times New Roman" panose="02020603050405020304" pitchFamily="18" charset="0"/>
              <a:ea typeface="Osaka"/>
              <a:cs typeface="Osaka"/>
            </a:endParaRPr>
          </a:p>
        </p:txBody>
      </p:sp>
      <p:sp>
        <p:nvSpPr>
          <p:cNvPr id="7" name="Oval 6">
            <a:extLst>
              <a:ext uri="{FF2B5EF4-FFF2-40B4-BE49-F238E27FC236}">
                <a16:creationId xmlns:a16="http://schemas.microsoft.com/office/drawing/2014/main" id="{BD5B4631-FF7F-47F6-A8CD-D93B1D4A0422}"/>
              </a:ext>
            </a:extLst>
          </p:cNvPr>
          <p:cNvSpPr/>
          <p:nvPr/>
        </p:nvSpPr>
        <p:spPr>
          <a:xfrm>
            <a:off x="7131050" y="3429000"/>
            <a:ext cx="19812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8" name="Oval 7">
            <a:extLst>
              <a:ext uri="{FF2B5EF4-FFF2-40B4-BE49-F238E27FC236}">
                <a16:creationId xmlns:a16="http://schemas.microsoft.com/office/drawing/2014/main" id="{54577F42-54DF-432B-AD81-ECA3E60254A0}"/>
              </a:ext>
            </a:extLst>
          </p:cNvPr>
          <p:cNvSpPr/>
          <p:nvPr/>
        </p:nvSpPr>
        <p:spPr>
          <a:xfrm>
            <a:off x="4616450" y="3429000"/>
            <a:ext cx="29718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9" name="Oval 8">
            <a:extLst>
              <a:ext uri="{FF2B5EF4-FFF2-40B4-BE49-F238E27FC236}">
                <a16:creationId xmlns:a16="http://schemas.microsoft.com/office/drawing/2014/main" id="{CA9ACA79-6132-4D10-8AEC-5D7049490375}"/>
              </a:ext>
            </a:extLst>
          </p:cNvPr>
          <p:cNvSpPr/>
          <p:nvPr/>
        </p:nvSpPr>
        <p:spPr>
          <a:xfrm>
            <a:off x="2635250" y="3429000"/>
            <a:ext cx="23622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10" name="Oval 9">
            <a:extLst>
              <a:ext uri="{FF2B5EF4-FFF2-40B4-BE49-F238E27FC236}">
                <a16:creationId xmlns:a16="http://schemas.microsoft.com/office/drawing/2014/main" id="{C7C9A3B3-3F12-41AA-871C-855DB5836DE6}"/>
              </a:ext>
            </a:extLst>
          </p:cNvPr>
          <p:cNvSpPr/>
          <p:nvPr/>
        </p:nvSpPr>
        <p:spPr>
          <a:xfrm>
            <a:off x="-31750" y="3429000"/>
            <a:ext cx="28194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graphicFrame>
        <p:nvGraphicFramePr>
          <p:cNvPr id="488451" name="Group 3">
            <a:extLst>
              <a:ext uri="{FF2B5EF4-FFF2-40B4-BE49-F238E27FC236}">
                <a16:creationId xmlns:a16="http://schemas.microsoft.com/office/drawing/2014/main" id="{6882B6E3-9DB0-4132-A950-18B07CDD8640}"/>
              </a:ext>
            </a:extLst>
          </p:cNvPr>
          <p:cNvGraphicFramePr>
            <a:graphicFrameLocks noGrp="1"/>
          </p:cNvGraphicFramePr>
          <p:nvPr/>
        </p:nvGraphicFramePr>
        <p:xfrm>
          <a:off x="0" y="0"/>
          <a:ext cx="9144000" cy="6978650"/>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latin typeface="Arial" pitchFamily="34" charset="0"/>
                          <a:ea typeface="Osaka"/>
                          <a:cs typeface="Arial" pitchFamily="34" charset="0"/>
                        </a:rPr>
                        <a:t>上帝对外邦人的怜悯</a:t>
                      </a:r>
                      <a:endParaRPr kumimoji="0" lang="en-US" altLang="zh-CN" sz="2800" b="1" i="0" u="none" strike="noStrike" cap="none" normalizeH="0" baseline="0">
                        <a:ln>
                          <a:noFill/>
                        </a:ln>
                        <a:solidFill>
                          <a:srgbClr val="FFFFFF"/>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不遵守宣教士的责任</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遵守宣教士的责任</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上帝对约拿的怜悯</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上帝对尼尼微人的怜悯</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大海</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大城</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1189038">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委任</a:t>
                      </a:r>
                      <a:endParaRPr kumimoji="0" lang="en-GB"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1:1-2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1:3</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1:4–2:10</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重新委任</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3:1-2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3:3-4</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3:5–4:10</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“去，划</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看</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唷</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“咳</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哦，不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163">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约拿的邪恶</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约拿想去死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约拿的祷告</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约拿的讲道</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约拿赌气</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7"/>
                  </a:ext>
                </a:extLst>
              </a:tr>
              <a:tr h="631825">
                <a:tc gridSpan="8">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约主前</a:t>
                      </a:r>
                      <a:r>
                        <a:rPr kumimoji="0" lang="en-US" altLang="zh-CN" sz="2000" b="1" i="0" u="none" strike="noStrike" cap="none" normalizeH="0" baseline="0">
                          <a:ln>
                            <a:noFill/>
                          </a:ln>
                          <a:solidFill>
                            <a:schemeClr val="tx1"/>
                          </a:solidFill>
                          <a:effectLst/>
                          <a:latin typeface="Arial" pitchFamily="34" charset="0"/>
                          <a:ea typeface="Osaka"/>
                          <a:cs typeface="Arial" pitchFamily="34" charset="0"/>
                        </a:rPr>
                        <a:t> 760 </a:t>
                      </a: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年</a:t>
                      </a:r>
                      <a:endParaRPr kumimoji="0" lang="en-US" altLang="zh-CN" sz="20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8"/>
                  </a:ext>
                </a:extLst>
              </a:tr>
            </a:tbl>
          </a:graphicData>
        </a:graphic>
      </p:graphicFrame>
      <p:sp>
        <p:nvSpPr>
          <p:cNvPr id="661559" name="Text Box 61">
            <a:extLst>
              <a:ext uri="{FF2B5EF4-FFF2-40B4-BE49-F238E27FC236}">
                <a16:creationId xmlns:a16="http://schemas.microsoft.com/office/drawing/2014/main" id="{F3C58136-C2D4-4B41-B155-5B9E8E250A07}"/>
              </a:ext>
            </a:extLst>
          </p:cNvPr>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400" b="1">
                <a:ea typeface="Osaka"/>
                <a:cs typeface="Arial" panose="020B0604020202020204" pitchFamily="34" charset="0"/>
              </a:rPr>
              <a:t>599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30" name="Picture 4">
            <a:extLst>
              <a:ext uri="{FF2B5EF4-FFF2-40B4-BE49-F238E27FC236}">
                <a16:creationId xmlns:a16="http://schemas.microsoft.com/office/drawing/2014/main" id="{4040DC68-4D7B-4F19-A625-60CBAC22D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2531" name="Rectangle 2">
            <a:extLst>
              <a:ext uri="{FF2B5EF4-FFF2-40B4-BE49-F238E27FC236}">
                <a16:creationId xmlns:a16="http://schemas.microsoft.com/office/drawing/2014/main" id="{1C772048-D41A-4667-9246-30579E0C7A84}"/>
              </a:ext>
            </a:extLst>
          </p:cNvPr>
          <p:cNvSpPr txBox="1">
            <a:spLocks noGrp="1"/>
          </p:cNvSpPr>
          <p:nvPr>
            <p:ph type="title" idx="4294967295"/>
          </p:nvPr>
        </p:nvSpPr>
        <p:spPr>
          <a:xfrm>
            <a:off x="838200" y="0"/>
            <a:ext cx="8153400" cy="914400"/>
          </a:xfrm>
        </p:spPr>
        <p:txBody>
          <a:bodyPr/>
          <a:lstStyle/>
          <a:p>
            <a:pPr eaLnBrk="1" hangingPunct="1"/>
            <a:r>
              <a:rPr lang="zh-CN" altLang="en-US" sz="4800" b="1">
                <a:solidFill>
                  <a:srgbClr val="C00000"/>
                </a:solidFill>
                <a:latin typeface="KaiTi" panose="02010609060101010101" pitchFamily="49" charset="-122"/>
                <a:ea typeface="KaiTi" panose="02010609060101010101" pitchFamily="49" charset="-122"/>
              </a:rPr>
              <a:t>约拿对先知职责本份的问题</a:t>
            </a:r>
            <a:endParaRPr altLang="en-US" sz="4800" b="1">
              <a:solidFill>
                <a:srgbClr val="C00000"/>
              </a:solidFill>
              <a:latin typeface="KaiTi" panose="02010609060101010101" pitchFamily="49" charset="-122"/>
              <a:ea typeface="KaiTi" panose="02010609060101010101" pitchFamily="49" charset="-122"/>
            </a:endParaRPr>
          </a:p>
        </p:txBody>
      </p:sp>
      <p:sp>
        <p:nvSpPr>
          <p:cNvPr id="662532" name="Rectangle 3">
            <a:extLst>
              <a:ext uri="{FF2B5EF4-FFF2-40B4-BE49-F238E27FC236}">
                <a16:creationId xmlns:a16="http://schemas.microsoft.com/office/drawing/2014/main" id="{50587BB4-72C4-4858-8404-C551AE3F92FC}"/>
              </a:ext>
            </a:extLst>
          </p:cNvPr>
          <p:cNvSpPr>
            <a:spLocks noChangeArrowheads="1"/>
          </p:cNvSpPr>
          <p:nvPr/>
        </p:nvSpPr>
        <p:spPr bwMode="auto">
          <a:xfrm>
            <a:off x="4572000" y="4343400"/>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ts val="600"/>
              </a:spcBef>
              <a:buClrTx/>
              <a:buSzTx/>
              <a:buFontTx/>
              <a:buNone/>
            </a:pPr>
            <a:r>
              <a:rPr lang="zh-SG" altLang="en-US" sz="3600" b="1">
                <a:solidFill>
                  <a:srgbClr val="C00000"/>
                </a:solidFill>
                <a:latin typeface="SimSun" panose="02010600030101010101" pitchFamily="2" charset="-122"/>
                <a:ea typeface="SimSun" panose="02010600030101010101" pitchFamily="2" charset="-122"/>
              </a:rPr>
              <a:t>尼尼微有多重要</a:t>
            </a:r>
            <a:r>
              <a:rPr lang="en-US" altLang="ja-JP" sz="3600" b="1">
                <a:solidFill>
                  <a:srgbClr val="C00000"/>
                </a:solidFill>
                <a:latin typeface="Calibri" panose="020F0502020204030204" pitchFamily="34" charset="0"/>
                <a:ea typeface="SimSun" panose="02010600030101010101" pitchFamily="2" charset="-122"/>
              </a:rPr>
              <a:t>?</a:t>
            </a:r>
            <a:endParaRPr lang="en-US" altLang="en-US" sz="3600" b="1">
              <a:solidFill>
                <a:srgbClr val="C00000"/>
              </a:solidFill>
              <a:latin typeface="Calibri" panose="020F0502020204030204" pitchFamily="34" charset="0"/>
              <a:ea typeface="SimSun" panose="02010600030101010101" pitchFamily="2" charset="-122"/>
            </a:endParaRP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a:extLst>
              <a:ext uri="{FF2B5EF4-FFF2-40B4-BE49-F238E27FC236}">
                <a16:creationId xmlns:a16="http://schemas.microsoft.com/office/drawing/2014/main" id="{832E2172-DD7F-428C-A94B-BB045A11AE34}"/>
              </a:ext>
            </a:extLst>
          </p:cNvPr>
          <p:cNvSpPr txBox="1">
            <a:spLocks noGrp="1"/>
          </p:cNvSpPr>
          <p:nvPr>
            <p:ph type="title" idx="4294967295"/>
          </p:nvPr>
        </p:nvSpPr>
        <p:spPr>
          <a:xfrm>
            <a:off x="838200" y="381000"/>
            <a:ext cx="7467600" cy="3276600"/>
          </a:xfrm>
        </p:spPr>
        <p:txBody>
          <a:bodyPr/>
          <a:lstStyle/>
          <a:p>
            <a:pPr eaLnBrk="1" hangingPunct="1"/>
            <a:r>
              <a:rPr altLang="en-US">
                <a:ea typeface="ＭＳ Ｐゴシック" panose="020B0600070205080204" pitchFamily="34" charset="-128"/>
              </a:rPr>
              <a:t> </a:t>
            </a:r>
            <a:r>
              <a:rPr altLang="en-US">
                <a:ea typeface="KaiTi" panose="02010609060101010101" pitchFamily="49" charset="-122"/>
              </a:rPr>
              <a:t>1</a:t>
            </a:r>
            <a:r>
              <a:rPr lang="zh-CN" altLang="en-US">
                <a:ea typeface="KaiTi" panose="02010609060101010101" pitchFamily="49" charset="-122"/>
              </a:rPr>
              <a:t>。</a:t>
            </a:r>
            <a:r>
              <a:rPr lang="zh-CN" altLang="en-US">
                <a:latin typeface="KaiTi" panose="02010609060101010101" pitchFamily="49" charset="-122"/>
                <a:ea typeface="KaiTi" panose="02010609060101010101" pitchFamily="49" charset="-122"/>
              </a:rPr>
              <a:t>约拿因为自己的执著而忽略</a:t>
            </a:r>
            <a:r>
              <a:rPr lang="zh-CN" altLang="en-US">
                <a:solidFill>
                  <a:srgbClr val="FF0000"/>
                </a:solidFill>
                <a:latin typeface="KaiTi" panose="02010609060101010101" pitchFamily="49" charset="-122"/>
                <a:ea typeface="KaiTi" panose="02010609060101010101" pitchFamily="49" charset="-122"/>
              </a:rPr>
              <a:t>人</a:t>
            </a:r>
            <a:r>
              <a:rPr lang="zh-CN" altLang="en-US" sz="4000">
                <a:latin typeface="KaiTi" panose="02010609060101010101" pitchFamily="49" charset="-122"/>
                <a:ea typeface="KaiTi" panose="02010609060101010101" pitchFamily="49" charset="-122"/>
              </a:rPr>
              <a:t>（</a:t>
            </a:r>
            <a:r>
              <a:rPr altLang="zh-CN" sz="4000">
                <a:latin typeface="KaiTi" panose="02010609060101010101" pitchFamily="49" charset="-122"/>
                <a:ea typeface="KaiTi" panose="02010609060101010101" pitchFamily="49" charset="-122"/>
              </a:rPr>
              <a:t>4:1-9</a:t>
            </a:r>
            <a:r>
              <a:rPr lang="zh-CN" altLang="en-US" sz="4000">
                <a:latin typeface="KaiTi" panose="02010609060101010101" pitchFamily="49" charset="-122"/>
                <a:ea typeface="KaiTi" panose="02010609060101010101" pitchFamily="49" charset="-122"/>
              </a:rPr>
              <a:t>）。</a:t>
            </a:r>
            <a:r>
              <a:rPr altLang="ja-JP" sz="4000">
                <a:latin typeface="KaiTi" panose="02010609060101010101" pitchFamily="49" charset="-122"/>
                <a:ea typeface="KaiTi" panose="02010609060101010101" pitchFamily="49" charset="-122"/>
              </a:rPr>
              <a:t> </a:t>
            </a:r>
            <a:endParaRPr altLang="en-US">
              <a:latin typeface="KaiTi" panose="02010609060101010101" pitchFamily="49" charset="-122"/>
              <a:ea typeface="KaiTi" panose="02010609060101010101" pitchFamily="49" charset="-122"/>
            </a:endParaRPr>
          </a:p>
        </p:txBody>
      </p:sp>
      <p:pic>
        <p:nvPicPr>
          <p:cNvPr id="663555" name="Picture 5">
            <a:extLst>
              <a:ext uri="{FF2B5EF4-FFF2-40B4-BE49-F238E27FC236}">
                <a16:creationId xmlns:a16="http://schemas.microsoft.com/office/drawing/2014/main" id="{7920F6A8-E5DC-447B-B152-D09A82BBF6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91000"/>
            <a:ext cx="25908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E7C0BEE-EC2F-40EC-BB26-E93199D278BD}"/>
              </a:ext>
            </a:extLst>
          </p:cNvPr>
          <p:cNvSpPr txBox="1">
            <a:spLocks noChangeArrowheads="1"/>
          </p:cNvSpPr>
          <p:nvPr/>
        </p:nvSpPr>
        <p:spPr bwMode="auto">
          <a:xfrm rot="770915">
            <a:off x="1044575" y="2271713"/>
            <a:ext cx="7178675" cy="403225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r>
              <a:rPr lang="zh-SG" altLang="en-US" sz="3600" b="1">
                <a:latin typeface="KaiTi" panose="02010609060101010101" pitchFamily="49" charset="-122"/>
                <a:ea typeface="KaiTi" panose="02010609060101010101" pitchFamily="49" charset="-122"/>
              </a:rPr>
              <a:t>关键</a:t>
            </a:r>
            <a:r>
              <a:rPr lang="zh-CN" altLang="en-US" sz="3600" b="1">
                <a:latin typeface="KaiTi" panose="02010609060101010101" pitchFamily="49" charset="-122"/>
                <a:ea typeface="KaiTi" panose="02010609060101010101" pitchFamily="49" charset="-122"/>
              </a:rPr>
              <a:t>节</a:t>
            </a:r>
            <a:endParaRPr lang="en-US" altLang="ja-JP" sz="3600" b="1">
              <a:latin typeface="KaiTi" panose="02010609060101010101" pitchFamily="49" charset="-122"/>
              <a:ea typeface="KaiTi" panose="02010609060101010101" pitchFamily="49" charset="-122"/>
            </a:endParaRPr>
          </a:p>
          <a:p>
            <a:pPr algn="ctr" eaLnBrk="1">
              <a:spcBef>
                <a:spcPct val="0"/>
              </a:spcBef>
              <a:buClrTx/>
              <a:buSzTx/>
              <a:buFontTx/>
              <a:buNone/>
            </a:pPr>
            <a:r>
              <a:rPr lang="zh-SG" altLang="en-US" sz="3200" b="1">
                <a:latin typeface="KaiTi" panose="02010609060101010101" pitchFamily="49" charset="-122"/>
                <a:ea typeface="KaiTi" panose="02010609060101010101" pitchFamily="49" charset="-122"/>
              </a:rPr>
              <a:t>“</a:t>
            </a:r>
            <a:r>
              <a:rPr lang="en-US" altLang="ja-JP" sz="3200" b="1">
                <a:latin typeface="KaiTi" panose="02010609060101010101" pitchFamily="49" charset="-122"/>
                <a:ea typeface="KaiTi" panose="02010609060101010101" pitchFamily="49" charset="-122"/>
              </a:rPr>
              <a:t>[</a:t>
            </a:r>
            <a:r>
              <a:rPr lang="zh-SG" altLang="en-US" sz="3200" b="1">
                <a:latin typeface="KaiTi" panose="02010609060101010101" pitchFamily="49" charset="-122"/>
                <a:ea typeface="KaiTi" panose="02010609060101010101" pitchFamily="49" charset="-122"/>
              </a:rPr>
              <a:t>约拿</a:t>
            </a:r>
            <a:r>
              <a:rPr lang="en-US" altLang="ja-JP" sz="3200" b="1">
                <a:latin typeface="KaiTi" panose="02010609060101010101" pitchFamily="49" charset="-122"/>
                <a:ea typeface="KaiTi" panose="02010609060101010101" pitchFamily="49" charset="-122"/>
              </a:rPr>
              <a:t>]</a:t>
            </a:r>
            <a:r>
              <a:rPr lang="zh-SG" altLang="en-US" sz="3200" b="1">
                <a:latin typeface="KaiTi" panose="02010609060101010101" pitchFamily="49" charset="-122"/>
                <a:ea typeface="KaiTi" panose="02010609060101010101" pitchFamily="49" charset="-122"/>
              </a:rPr>
              <a:t>祷</a:t>
            </a:r>
            <a:r>
              <a:rPr lang="zh-CN" altLang="en-US" sz="3200" b="1">
                <a:latin typeface="KaiTi" panose="02010609060101010101" pitchFamily="49" charset="-122"/>
                <a:ea typeface="KaiTi" panose="02010609060101010101" pitchFamily="49" charset="-122"/>
              </a:rPr>
              <a:t>告</a:t>
            </a:r>
            <a:r>
              <a:rPr lang="zh-SG" altLang="en-US" sz="3200" b="1">
                <a:latin typeface="KaiTi" panose="02010609060101010101" pitchFamily="49" charset="-122"/>
                <a:ea typeface="KaiTi" panose="02010609060101010101" pitchFamily="49" charset="-122"/>
              </a:rPr>
              <a:t>耶和华，”耶和华</a:t>
            </a:r>
            <a:r>
              <a:rPr lang="zh-CN" altLang="en-US" sz="3200" b="1">
                <a:latin typeface="KaiTi" panose="02010609060101010101" pitchFamily="49" charset="-122"/>
                <a:ea typeface="KaiTi" panose="02010609060101010101" pitchFamily="49" charset="-122"/>
              </a:rPr>
              <a:t>啊</a:t>
            </a:r>
            <a:r>
              <a:rPr lang="zh-SG" altLang="en-US" sz="3200" b="1">
                <a:latin typeface="KaiTi" panose="02010609060101010101" pitchFamily="49" charset="-122"/>
                <a:ea typeface="KaiTi" panose="02010609060101010101" pitchFamily="49" charset="-122"/>
              </a:rPr>
              <a:t>，这不是我说，当我还在家里？这就是我为什么这么快逃往他施。我知道，你是仁慈和</a:t>
            </a:r>
            <a:r>
              <a:rPr lang="zh-CN" altLang="en-US" sz="3200" b="1">
                <a:latin typeface="KaiTi" panose="02010609060101010101" pitchFamily="49" charset="-122"/>
                <a:ea typeface="KaiTi" panose="02010609060101010101" pitchFamily="49" charset="-122"/>
              </a:rPr>
              <a:t>怜悯的</a:t>
            </a:r>
            <a:r>
              <a:rPr lang="zh-SG" altLang="en-US" sz="3200" b="1">
                <a:latin typeface="KaiTi" panose="02010609060101010101" pitchFamily="49" charset="-122"/>
                <a:ea typeface="KaiTi" panose="02010609060101010101" pitchFamily="49" charset="-122"/>
              </a:rPr>
              <a:t>上帝，</a:t>
            </a:r>
            <a:r>
              <a:rPr lang="zh-CN" altLang="en-US" sz="3200" b="1">
                <a:latin typeface="KaiTi" panose="02010609060101010101" pitchFamily="49" charset="-122"/>
                <a:ea typeface="KaiTi" panose="02010609060101010101" pitchFamily="49" charset="-122"/>
              </a:rPr>
              <a:t>不轻易</a:t>
            </a:r>
            <a:r>
              <a:rPr lang="zh-SG" altLang="en-US" sz="3200" b="1">
                <a:latin typeface="KaiTi" panose="02010609060101010101" pitchFamily="49" charset="-122"/>
                <a:ea typeface="KaiTi" panose="02010609060101010101" pitchFamily="49" charset="-122"/>
              </a:rPr>
              <a:t>的愤怒</a:t>
            </a:r>
            <a:r>
              <a:rPr lang="zh-CN" altLang="en-US" sz="3200" b="1">
                <a:latin typeface="KaiTi" panose="02010609060101010101" pitchFamily="49" charset="-122"/>
                <a:ea typeface="KaiTi" panose="02010609060101010101" pitchFamily="49" charset="-122"/>
              </a:rPr>
              <a:t>，有丰盛的慈</a:t>
            </a:r>
            <a:r>
              <a:rPr lang="zh-SG" altLang="en-US" sz="3200" b="1">
                <a:latin typeface="KaiTi" panose="02010609060101010101" pitchFamily="49" charset="-122"/>
                <a:ea typeface="KaiTi" panose="02010609060101010101" pitchFamily="49" charset="-122"/>
              </a:rPr>
              <a:t>爱，</a:t>
            </a:r>
            <a:r>
              <a:rPr lang="zh-CN" altLang="en-US" sz="3200" b="1">
                <a:latin typeface="KaiTi" panose="02010609060101010101" pitchFamily="49" charset="-122"/>
                <a:ea typeface="KaiTi" panose="02010609060101010101" pitchFamily="49" charset="-122"/>
              </a:rPr>
              <a:t>並且后悔不降所说的</a:t>
            </a:r>
            <a:r>
              <a:rPr lang="zh-SG" altLang="en-US" sz="3200" b="1">
                <a:latin typeface="KaiTi" panose="02010609060101010101" pitchFamily="49" charset="-122"/>
                <a:ea typeface="KaiTi" panose="02010609060101010101" pitchFamily="49" charset="-122"/>
              </a:rPr>
              <a:t>灾难“（</a:t>
            </a:r>
            <a:r>
              <a:rPr lang="en-US" altLang="ja-JP" sz="3200" b="1">
                <a:latin typeface="KaiTi" panose="02010609060101010101" pitchFamily="49" charset="-122"/>
                <a:ea typeface="KaiTi" panose="02010609060101010101" pitchFamily="49" charset="-122"/>
              </a:rPr>
              <a:t>4:2</a:t>
            </a:r>
            <a:r>
              <a:rPr lang="zh-SG" altLang="en-US" sz="3200" b="1">
                <a:latin typeface="KaiTi" panose="02010609060101010101" pitchFamily="49" charset="-122"/>
                <a:ea typeface="KaiTi" panose="02010609060101010101" pitchFamily="49" charset="-122"/>
              </a:rPr>
              <a:t>）</a:t>
            </a:r>
            <a:endParaRPr lang="en-US" altLang="ja-JP" sz="3200" b="1">
              <a:latin typeface="KaiTi" panose="02010609060101010101" pitchFamily="49" charset="-122"/>
              <a:ea typeface="KaiTi" panose="02010609060101010101" pitchFamily="49" charset="-122"/>
            </a:endParaRPr>
          </a:p>
          <a:p>
            <a:pPr eaLnBrk="1">
              <a:spcBef>
                <a:spcPct val="0"/>
              </a:spcBef>
              <a:buClrTx/>
              <a:buSzTx/>
              <a:buFontTx/>
              <a:buNone/>
            </a:pPr>
            <a:endParaRPr lang="en-US" altLang="en-US" sz="2800" b="1">
              <a:ea typeface="Osaka"/>
              <a:cs typeface="Osaka"/>
            </a:endParaRPr>
          </a:p>
        </p:txBody>
      </p:sp>
      <p:sp>
        <p:nvSpPr>
          <p:cNvPr id="3" name="Text Box 8">
            <a:extLst>
              <a:ext uri="{FF2B5EF4-FFF2-40B4-BE49-F238E27FC236}">
                <a16:creationId xmlns:a16="http://schemas.microsoft.com/office/drawing/2014/main" id="{E05DF9A1-25DB-4141-B043-B99547CD3666}"/>
              </a:ext>
            </a:extLst>
          </p:cNvPr>
          <p:cNvSpPr txBox="1"/>
          <p:nvPr/>
        </p:nvSpPr>
        <p:spPr>
          <a:xfrm>
            <a:off x="8061325" y="269875"/>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Arial"/>
                <a:ea typeface="Osaka"/>
                <a:cs typeface="Arial"/>
              </a:rPr>
              <a:t>603</a:t>
            </a:r>
          </a:p>
        </p:txBody>
      </p:sp>
      <p:sp>
        <p:nvSpPr>
          <p:cNvPr id="664580" name="Title 4">
            <a:extLst>
              <a:ext uri="{FF2B5EF4-FFF2-40B4-BE49-F238E27FC236}">
                <a16:creationId xmlns:a16="http://schemas.microsoft.com/office/drawing/2014/main" id="{5B0A900C-9F48-4D74-9EE1-C9FBA080C743}"/>
              </a:ext>
            </a:extLst>
          </p:cNvPr>
          <p:cNvSpPr txBox="1">
            <a:spLocks noGrp="1"/>
          </p:cNvSpPr>
          <p:nvPr>
            <p:ph type="title" idx="4294967295"/>
          </p:nvPr>
        </p:nvSpPr>
        <p:spPr>
          <a:xfrm>
            <a:off x="533400" y="457200"/>
            <a:ext cx="8153400" cy="1295400"/>
          </a:xfrm>
        </p:spPr>
        <p:txBody>
          <a:bodyPr/>
          <a:lstStyle/>
          <a:p>
            <a:pPr eaLnBrk="1"/>
            <a:r>
              <a:rPr altLang="en-US" sz="4000" b="1">
                <a:latin typeface="KaiTi" panose="02010609060101010101" pitchFamily="49" charset="-122"/>
                <a:ea typeface="KaiTi" panose="02010609060101010101" pitchFamily="49" charset="-122"/>
              </a:rPr>
              <a:t>A.</a:t>
            </a:r>
            <a:r>
              <a:rPr lang="zh-CN" altLang="en-US" sz="4000">
                <a:latin typeface="KaiTi" panose="02010609060101010101" pitchFamily="49" charset="-122"/>
                <a:ea typeface="KaiTi" panose="02010609060101010101" pitchFamily="49" charset="-122"/>
              </a:rPr>
              <a:t> 上帝的关注的是</a:t>
            </a:r>
            <a:r>
              <a:rPr lang="zh-CN" altLang="en-US" sz="4000">
                <a:solidFill>
                  <a:srgbClr val="FFFF00"/>
                </a:solidFill>
                <a:latin typeface="KaiTi" panose="02010609060101010101" pitchFamily="49" charset="-122"/>
                <a:ea typeface="KaiTi" panose="02010609060101010101" pitchFamily="49" charset="-122"/>
              </a:rPr>
              <a:t>尼尼微</a:t>
            </a:r>
            <a:r>
              <a:rPr lang="zh-CN" altLang="en-US" sz="4000">
                <a:latin typeface="KaiTi" panose="02010609060101010101" pitchFamily="49" charset="-122"/>
                <a:ea typeface="KaiTi" panose="02010609060101010101" pitchFamily="49" charset="-122"/>
              </a:rPr>
              <a:t>，但其拯救使约拿愤怒（</a:t>
            </a:r>
            <a:r>
              <a:rPr altLang="zh-CN" sz="4000">
                <a:latin typeface="KaiTi" panose="02010609060101010101" pitchFamily="49" charset="-122"/>
                <a:ea typeface="KaiTi" panose="02010609060101010101" pitchFamily="49" charset="-122"/>
              </a:rPr>
              <a:t>4:1-4</a:t>
            </a:r>
            <a:r>
              <a:rPr lang="zh-CN" altLang="en-US" sz="4000">
                <a:latin typeface="KaiTi" panose="02010609060101010101" pitchFamily="49" charset="-122"/>
                <a:ea typeface="KaiTi" panose="02010609060101010101" pitchFamily="49" charset="-122"/>
              </a:rPr>
              <a:t>）。</a:t>
            </a:r>
            <a:r>
              <a:rPr altLang="ja-JP" sz="4000" b="1">
                <a:latin typeface="KaiTi" panose="02010609060101010101" pitchFamily="49" charset="-122"/>
                <a:ea typeface="ＭＳ Ｐゴシック" panose="020B0600070205080204" pitchFamily="34" charset="-128"/>
                <a:cs typeface="Arial" panose="020B0604020202020204" pitchFamily="34" charset="0"/>
              </a:rPr>
              <a:t>  </a:t>
            </a:r>
            <a:endParaRPr altLang="en-US" sz="4800">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a:extLst>
              <a:ext uri="{FF2B5EF4-FFF2-40B4-BE49-F238E27FC236}">
                <a16:creationId xmlns:a16="http://schemas.microsoft.com/office/drawing/2014/main" id="{1197AF8D-4377-480C-BE27-6F9DD0F54D1B}"/>
              </a:ext>
            </a:extLst>
          </p:cNvPr>
          <p:cNvSpPr>
            <a:spLocks noChangeArrowheads="1"/>
          </p:cNvSpPr>
          <p:nvPr/>
        </p:nvSpPr>
        <p:spPr bwMode="auto">
          <a:xfrm>
            <a:off x="0" y="0"/>
            <a:ext cx="9144000" cy="6858000"/>
          </a:xfrm>
          <a:prstGeom prst="rect">
            <a:avLst/>
          </a:prstGeom>
          <a:solidFill>
            <a:srgbClr val="030201"/>
          </a:solidFill>
          <a:ln w="9528">
            <a:solidFill>
              <a:srgbClr val="FFFFFF"/>
            </a:solidFill>
            <a:miter lim="800000"/>
            <a:headEnd/>
            <a:tailEnd/>
          </a:ln>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r>
              <a:rPr lang="zh-CN" altLang="en-US" sz="2400">
                <a:solidFill>
                  <a:srgbClr val="000000"/>
                </a:solidFill>
                <a:latin typeface="Calibri" panose="020F0502020204030204" pitchFamily="34" charset="0"/>
                <a:ea typeface="SimSun" panose="02010600030101010101" pitchFamily="2" charset="-122"/>
              </a:rPr>
              <a:t>给我智慧来</a:t>
            </a:r>
            <a:endParaRPr lang="en-US" altLang="en-US" sz="2400">
              <a:latin typeface="Times New Roman" panose="02020603050405020304" pitchFamily="18" charset="0"/>
              <a:ea typeface="SimSun" panose="02010600030101010101" pitchFamily="2" charset="-122"/>
            </a:endParaRPr>
          </a:p>
        </p:txBody>
      </p:sp>
      <p:sp>
        <p:nvSpPr>
          <p:cNvPr id="665603" name="Title 1">
            <a:extLst>
              <a:ext uri="{FF2B5EF4-FFF2-40B4-BE49-F238E27FC236}">
                <a16:creationId xmlns:a16="http://schemas.microsoft.com/office/drawing/2014/main" id="{78F88E07-66D7-4297-BC04-7B34FEBA87FC}"/>
              </a:ext>
            </a:extLst>
          </p:cNvPr>
          <p:cNvSpPr txBox="1">
            <a:spLocks noGrp="1"/>
          </p:cNvSpPr>
          <p:nvPr>
            <p:ph type="title" idx="4294967295"/>
          </p:nvPr>
        </p:nvSpPr>
        <p:spPr>
          <a:xfrm>
            <a:off x="6629400" y="685800"/>
            <a:ext cx="2514600" cy="914400"/>
          </a:xfrm>
        </p:spPr>
        <p:txBody>
          <a:bodyPr/>
          <a:lstStyle/>
          <a:p>
            <a:pPr eaLnBrk="1"/>
            <a:r>
              <a:rPr lang="zh-CN" altLang="en-US" sz="2400">
                <a:latin typeface="KaiTi" panose="02010609060101010101" pitchFamily="49" charset="-122"/>
                <a:ea typeface="KaiTi" panose="02010609060101010101" pitchFamily="49" charset="-122"/>
              </a:rPr>
              <a:t>给我智慧来了解我的老板</a:t>
            </a:r>
            <a:endParaRPr altLang="en-US" sz="2400">
              <a:latin typeface="KaiTi" panose="02010609060101010101" pitchFamily="49" charset="-122"/>
              <a:ea typeface="KaiTi" panose="02010609060101010101" pitchFamily="49" charset="-122"/>
            </a:endParaRPr>
          </a:p>
        </p:txBody>
      </p:sp>
      <p:sp>
        <p:nvSpPr>
          <p:cNvPr id="665604" name="TextBox 5">
            <a:extLst>
              <a:ext uri="{FF2B5EF4-FFF2-40B4-BE49-F238E27FC236}">
                <a16:creationId xmlns:a16="http://schemas.microsoft.com/office/drawing/2014/main" id="{733D0906-1FA5-4312-9653-51E249A3A229}"/>
              </a:ext>
            </a:extLst>
          </p:cNvPr>
          <p:cNvSpPr txBox="1">
            <a:spLocks noChangeArrowheads="1"/>
          </p:cNvSpPr>
          <p:nvPr/>
        </p:nvSpPr>
        <p:spPr bwMode="auto">
          <a:xfrm>
            <a:off x="6629400" y="19050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给我爱来原谅他</a:t>
            </a:r>
            <a:endParaRPr lang="en-US" altLang="en-US" sz="2400">
              <a:latin typeface="KaiTi" panose="02010609060101010101" pitchFamily="49" charset="-122"/>
              <a:ea typeface="KaiTi" panose="02010609060101010101" pitchFamily="49" charset="-122"/>
            </a:endParaRPr>
          </a:p>
        </p:txBody>
      </p:sp>
      <p:sp>
        <p:nvSpPr>
          <p:cNvPr id="665605" name="TextBox 6">
            <a:extLst>
              <a:ext uri="{FF2B5EF4-FFF2-40B4-BE49-F238E27FC236}">
                <a16:creationId xmlns:a16="http://schemas.microsoft.com/office/drawing/2014/main" id="{2C284E91-2AA3-46F9-A2E9-34FFB0F3D538}"/>
              </a:ext>
            </a:extLst>
          </p:cNvPr>
          <p:cNvSpPr txBox="1">
            <a:spLocks noChangeArrowheads="1"/>
          </p:cNvSpPr>
          <p:nvPr/>
        </p:nvSpPr>
        <p:spPr bwMode="auto">
          <a:xfrm>
            <a:off x="6553200" y="28194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给我耐心来了解他的行为</a:t>
            </a:r>
            <a:endParaRPr lang="en-US" altLang="en-US" sz="2400">
              <a:latin typeface="KaiTi" panose="02010609060101010101" pitchFamily="49" charset="-122"/>
              <a:ea typeface="KaiTi" panose="02010609060101010101" pitchFamily="49" charset="-122"/>
            </a:endParaRPr>
          </a:p>
        </p:txBody>
      </p:sp>
      <p:sp>
        <p:nvSpPr>
          <p:cNvPr id="665606" name="TextBox 7">
            <a:extLst>
              <a:ext uri="{FF2B5EF4-FFF2-40B4-BE49-F238E27FC236}">
                <a16:creationId xmlns:a16="http://schemas.microsoft.com/office/drawing/2014/main" id="{C05301A5-6790-4862-88CB-07A6E16A5ADD}"/>
              </a:ext>
            </a:extLst>
          </p:cNvPr>
          <p:cNvSpPr txBox="1">
            <a:spLocks noChangeArrowheads="1"/>
          </p:cNvSpPr>
          <p:nvPr/>
        </p:nvSpPr>
        <p:spPr bwMode="auto">
          <a:xfrm>
            <a:off x="6477000" y="41148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但是亲爱的上帝，不要给我权力</a:t>
            </a:r>
            <a:endParaRPr lang="en-US" altLang="en-US" sz="2400">
              <a:latin typeface="KaiTi" panose="02010609060101010101" pitchFamily="49" charset="-122"/>
              <a:ea typeface="KaiTi" panose="02010609060101010101" pitchFamily="49" charset="-122"/>
            </a:endParaRPr>
          </a:p>
        </p:txBody>
      </p:sp>
      <p:sp>
        <p:nvSpPr>
          <p:cNvPr id="665607" name="TextBox 8">
            <a:extLst>
              <a:ext uri="{FF2B5EF4-FFF2-40B4-BE49-F238E27FC236}">
                <a16:creationId xmlns:a16="http://schemas.microsoft.com/office/drawing/2014/main" id="{15BDAC13-E006-4834-9982-A050AE5C0F30}"/>
              </a:ext>
            </a:extLst>
          </p:cNvPr>
          <p:cNvSpPr txBox="1">
            <a:spLocks noChangeArrowheads="1"/>
          </p:cNvSpPr>
          <p:nvPr/>
        </p:nvSpPr>
        <p:spPr bwMode="auto">
          <a:xfrm>
            <a:off x="6477000" y="6396038"/>
            <a:ext cx="266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我会打破他的头</a:t>
            </a:r>
            <a:endParaRPr lang="en-US" altLang="en-US" sz="2400">
              <a:latin typeface="KaiTi" panose="02010609060101010101" pitchFamily="49" charset="-122"/>
              <a:ea typeface="KaiTi" panose="02010609060101010101" pitchFamily="49" charset="-122"/>
            </a:endParaRPr>
          </a:p>
        </p:txBody>
      </p:sp>
      <p:sp>
        <p:nvSpPr>
          <p:cNvPr id="665608" name="TextBox 9">
            <a:extLst>
              <a:ext uri="{FF2B5EF4-FFF2-40B4-BE49-F238E27FC236}">
                <a16:creationId xmlns:a16="http://schemas.microsoft.com/office/drawing/2014/main" id="{8EABC125-C7B3-43D2-8711-4E8C7F380B74}"/>
              </a:ext>
            </a:extLst>
          </p:cNvPr>
          <p:cNvSpPr txBox="1">
            <a:spLocks noChangeArrowheads="1"/>
          </p:cNvSpPr>
          <p:nvPr/>
        </p:nvSpPr>
        <p:spPr bwMode="auto">
          <a:xfrm>
            <a:off x="6477000" y="53340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因为如果你给我权力</a:t>
            </a:r>
            <a:endParaRPr lang="en-US" altLang="en-US" sz="2400">
              <a:latin typeface="KaiTi" panose="02010609060101010101" pitchFamily="49" charset="-122"/>
              <a:ea typeface="KaiTi" panose="02010609060101010101" pitchFamily="49" charset="-122"/>
            </a:endParaRPr>
          </a:p>
        </p:txBody>
      </p:sp>
      <p:pic>
        <p:nvPicPr>
          <p:cNvPr id="665609" name="Picture 4" descr="http://livingwaterbaptistchurch.org/files/Ricks%20Gallery/child%20praying.jpg">
            <a:extLst>
              <a:ext uri="{FF2B5EF4-FFF2-40B4-BE49-F238E27FC236}">
                <a16:creationId xmlns:a16="http://schemas.microsoft.com/office/drawing/2014/main" id="{D1CEACF5-8E52-449D-B8E1-B417D622A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6096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10" name="TextBox 4">
            <a:extLst>
              <a:ext uri="{FF2B5EF4-FFF2-40B4-BE49-F238E27FC236}">
                <a16:creationId xmlns:a16="http://schemas.microsoft.com/office/drawing/2014/main" id="{F5B07F85-8428-4917-8EC1-E9DF5E434A2E}"/>
              </a:ext>
            </a:extLst>
          </p:cNvPr>
          <p:cNvSpPr txBox="1">
            <a:spLocks noChangeArrowheads="1"/>
          </p:cNvSpPr>
          <p:nvPr/>
        </p:nvSpPr>
        <p:spPr bwMode="auto">
          <a:xfrm>
            <a:off x="0" y="0"/>
            <a:ext cx="6172200" cy="708025"/>
          </a:xfrm>
          <a:prstGeom prst="rect">
            <a:avLst/>
          </a:prstGeom>
          <a:solidFill>
            <a:srgbClr val="000090">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CN" altLang="en-US" sz="4000">
                <a:latin typeface="KaiTi" panose="02010609060101010101" pitchFamily="49" charset="-122"/>
                <a:ea typeface="KaiTi" panose="02010609060101010101" pitchFamily="49" charset="-122"/>
              </a:rPr>
              <a:t>亲爱的主啊，我求你！</a:t>
            </a:r>
            <a:endParaRPr lang="en-US" altLang="en-US" sz="4000">
              <a:latin typeface="KaiTi" panose="02010609060101010101" pitchFamily="49" charset="-122"/>
              <a:ea typeface="KaiTi" panose="02010609060101010101" pitchFamily="49"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1">
            <a:extLst>
              <a:ext uri="{FF2B5EF4-FFF2-40B4-BE49-F238E27FC236}">
                <a16:creationId xmlns:a16="http://schemas.microsoft.com/office/drawing/2014/main" id="{EEFA39DA-6E93-4134-AE5E-9F074C103F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5281" name="Rectangle 2">
            <a:extLst>
              <a:ext uri="{FF2B5EF4-FFF2-40B4-BE49-F238E27FC236}">
                <a16:creationId xmlns:a16="http://schemas.microsoft.com/office/drawing/2014/main" id="{69433CC4-AC4D-4D34-8DB4-DA8A89DB0C00}"/>
              </a:ext>
            </a:extLst>
          </p:cNvPr>
          <p:cNvSpPr>
            <a:spLocks noGrp="1" noChangeArrowheads="1"/>
          </p:cNvSpPr>
          <p:nvPr>
            <p:ph type="title" idx="4294967295"/>
          </p:nvPr>
        </p:nvSpPr>
        <p:spPr>
          <a:xfrm>
            <a:off x="533400" y="188640"/>
            <a:ext cx="8153400" cy="1143000"/>
          </a:xfrm>
          <a:extLst>
            <a:ext uri="{FAA26D3D-D897-4be2-8F04-BA451C77F1D7}"/>
          </a:extLst>
        </p:spPr>
        <p:txBody>
          <a:bodyPr/>
          <a:lstStyle/>
          <a:p>
            <a:pPr eaLnBrk="1" hangingPunct="1">
              <a:defRPr/>
            </a:pPr>
            <a:r>
              <a:rPr kumimoji="1" lang="zh-CN" altLang="en-US" sz="4800" b="1" dirty="0">
                <a:effectLst>
                  <a:glow rad="355600">
                    <a:schemeClr val="bg1"/>
                  </a:glow>
                </a:effectLst>
                <a:latin typeface="Arial" charset="0"/>
                <a:cs typeface="Arial" charset="0"/>
              </a:rPr>
              <a:t>思想问题</a:t>
            </a:r>
            <a:endParaRPr kumimoji="1" lang="en-US" sz="4800" b="1" dirty="0">
              <a:effectLst>
                <a:glow rad="355600">
                  <a:schemeClr val="bg1"/>
                </a:glow>
              </a:effectLst>
              <a:latin typeface="Arial" charset="0"/>
              <a:cs typeface="Arial" charset="0"/>
            </a:endParaRPr>
          </a:p>
        </p:txBody>
      </p:sp>
      <p:sp>
        <p:nvSpPr>
          <p:cNvPr id="865282" name="Text Box 4">
            <a:extLst>
              <a:ext uri="{FF2B5EF4-FFF2-40B4-BE49-F238E27FC236}">
                <a16:creationId xmlns:a16="http://schemas.microsoft.com/office/drawing/2014/main" id="{70F9323E-F2D7-43E2-AD31-3B89E23CEA81}"/>
              </a:ext>
            </a:extLst>
          </p:cNvPr>
          <p:cNvSpPr txBox="1">
            <a:spLocks noChangeArrowheads="1"/>
          </p:cNvSpPr>
          <p:nvPr/>
        </p:nvSpPr>
        <p:spPr bwMode="auto">
          <a:xfrm>
            <a:off x="8213725" y="228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en-US" b="1">
                <a:solidFill>
                  <a:srgbClr val="FFFFFF"/>
                </a:solidFill>
                <a:effectLst>
                  <a:glow rad="355600">
                    <a:srgbClr val="000000"/>
                  </a:glow>
                </a:effectLst>
                <a:latin typeface="Arial" charset="0"/>
                <a:ea typeface="ＭＳ Ｐゴシック" charset="0"/>
                <a:cs typeface="ＭＳ Ｐゴシック" charset="0"/>
              </a:rPr>
              <a:t>599</a:t>
            </a:r>
          </a:p>
        </p:txBody>
      </p:sp>
      <p:sp>
        <p:nvSpPr>
          <p:cNvPr id="865284" name="Rectangle 6">
            <a:extLst>
              <a:ext uri="{FF2B5EF4-FFF2-40B4-BE49-F238E27FC236}">
                <a16:creationId xmlns:a16="http://schemas.microsoft.com/office/drawing/2014/main" id="{C070AD18-ADF5-41F7-A650-FB6AF9215590}"/>
              </a:ext>
            </a:extLst>
          </p:cNvPr>
          <p:cNvSpPr>
            <a:spLocks noChangeArrowheads="1"/>
          </p:cNvSpPr>
          <p:nvPr/>
        </p:nvSpPr>
        <p:spPr bwMode="auto">
          <a:xfrm>
            <a:off x="685800" y="3284984"/>
            <a:ext cx="800100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是什么原因导致基督徒 </a:t>
            </a:r>
            <a:r>
              <a:rPr kumimoji="1" lang="en-US" altLang="zh-CN" sz="3200" b="1" dirty="0">
                <a:solidFill>
                  <a:srgbClr val="FFFFFF"/>
                </a:solidFill>
                <a:effectLst>
                  <a:glow rad="355600">
                    <a:srgbClr val="000000"/>
                  </a:glow>
                </a:effectLst>
                <a:latin typeface="Arial" charset="0"/>
                <a:ea typeface="ＭＳ Ｐゴシック" charset="0"/>
              </a:rPr>
              <a:t>- </a:t>
            </a:r>
            <a:r>
              <a:rPr kumimoji="1" lang="zh-CN" altLang="en-US" sz="3200" b="1" dirty="0">
                <a:solidFill>
                  <a:srgbClr val="FFFFFF"/>
                </a:solidFill>
                <a:effectLst>
                  <a:glow rad="355600">
                    <a:srgbClr val="000000"/>
                  </a:glow>
                </a:effectLst>
                <a:latin typeface="Arial" charset="0"/>
                <a:ea typeface="ＭＳ Ｐゴシック" charset="0"/>
              </a:rPr>
              <a:t>特别是年长者 </a:t>
            </a:r>
            <a:r>
              <a:rPr kumimoji="1" lang="en-US" altLang="zh-CN" sz="3200" b="1" dirty="0">
                <a:solidFill>
                  <a:srgbClr val="FFFFFF"/>
                </a:solidFill>
                <a:effectLst>
                  <a:glow rad="355600">
                    <a:srgbClr val="000000"/>
                  </a:glow>
                </a:effectLst>
                <a:latin typeface="Arial" charset="0"/>
                <a:ea typeface="ＭＳ Ｐゴシック" charset="0"/>
              </a:rPr>
              <a:t>- </a:t>
            </a:r>
            <a:r>
              <a:rPr kumimoji="1" lang="zh-CN" altLang="en-US" sz="3200" b="1" dirty="0">
                <a:solidFill>
                  <a:srgbClr val="FFFFFF"/>
                </a:solidFill>
                <a:effectLst>
                  <a:glow rad="355600">
                    <a:srgbClr val="000000"/>
                  </a:glow>
                </a:effectLst>
                <a:latin typeface="Arial" charset="0"/>
                <a:ea typeface="ＭＳ Ｐゴシック" charset="0"/>
              </a:rPr>
              <a:t>失去对迷失者的同情？</a:t>
            </a:r>
          </a:p>
          <a:p>
            <a:pPr marL="342900" indent="-342900" eaLnBrk="1" hangingPunct="1">
              <a:lnSpc>
                <a:spcPct val="90000"/>
              </a:lnSpc>
              <a:spcBef>
                <a:spcPct val="20000"/>
              </a:spcBef>
              <a:buClr>
                <a:srgbClr val="990000"/>
              </a:buClr>
              <a:buSzPct val="75000"/>
              <a:buFont typeface="Wingdings" charset="0"/>
              <a:buChar char="n"/>
              <a:defRPr/>
            </a:pPr>
            <a:endParaRPr kumimoji="1" lang="en-US" sz="3200" b="1" dirty="0">
              <a:solidFill>
                <a:srgbClr val="FFFFFF"/>
              </a:solidFill>
              <a:effectLst>
                <a:glow rad="355600">
                  <a:srgbClr val="000000"/>
                </a:glow>
              </a:effectLst>
              <a:latin typeface="Arial" charset="0"/>
              <a:ea typeface="ＭＳ Ｐゴシック" charset="0"/>
            </a:endParaRPr>
          </a:p>
        </p:txBody>
      </p:sp>
      <p:sp>
        <p:nvSpPr>
          <p:cNvPr id="865285" name="Rectangle 3">
            <a:extLst>
              <a:ext uri="{FF2B5EF4-FFF2-40B4-BE49-F238E27FC236}">
                <a16:creationId xmlns:a16="http://schemas.microsoft.com/office/drawing/2014/main" id="{8499A5BE-83B9-4825-ADD7-0C766778CBAB}"/>
              </a:ext>
            </a:extLst>
          </p:cNvPr>
          <p:cNvSpPr>
            <a:spLocks noChangeArrowheads="1"/>
          </p:cNvSpPr>
          <p:nvPr/>
        </p:nvSpPr>
        <p:spPr bwMode="auto">
          <a:xfrm>
            <a:off x="685800" y="1828800"/>
            <a:ext cx="813467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你的生活和约拿书之间看到了什么相似之处？</a:t>
            </a:r>
            <a:endParaRPr kumimoji="1" lang="en-US" sz="3200" b="1" dirty="0">
              <a:solidFill>
                <a:srgbClr val="FFFFFF"/>
              </a:solidFill>
              <a:effectLst>
                <a:glow rad="355600">
                  <a:srgbClr val="000000"/>
                </a:glow>
              </a:effectLst>
              <a:latin typeface="Arial" charset="0"/>
              <a:ea typeface="ＭＳ Ｐゴシック" charset="0"/>
            </a:endParaRPr>
          </a:p>
        </p:txBody>
      </p:sp>
      <p:sp>
        <p:nvSpPr>
          <p:cNvPr id="8" name="Rectangle 6">
            <a:extLst>
              <a:ext uri="{FF2B5EF4-FFF2-40B4-BE49-F238E27FC236}">
                <a16:creationId xmlns:a16="http://schemas.microsoft.com/office/drawing/2014/main" id="{AEED09E0-CC01-4516-AA53-3904C826B3B2}"/>
              </a:ext>
            </a:extLst>
          </p:cNvPr>
          <p:cNvSpPr>
            <a:spLocks noChangeArrowheads="1"/>
          </p:cNvSpPr>
          <p:nvPr/>
        </p:nvSpPr>
        <p:spPr bwMode="auto">
          <a:xfrm>
            <a:off x="685800" y="5013176"/>
            <a:ext cx="8001000"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您认为哪些做法有助于维护您对不信者的</a:t>
            </a:r>
            <a:r>
              <a:rPr kumimoji="1" lang="zh-CN" altLang="en-US" sz="3200" b="1">
                <a:solidFill>
                  <a:srgbClr val="FFFFFF"/>
                </a:solidFill>
                <a:effectLst>
                  <a:glow rad="355600">
                    <a:srgbClr val="000000"/>
                  </a:glow>
                </a:effectLst>
                <a:latin typeface="Arial" charset="0"/>
                <a:ea typeface="ＭＳ Ｐゴシック" charset="0"/>
              </a:rPr>
              <a:t>同情？</a:t>
            </a:r>
            <a:endParaRPr kumimoji="1" lang="zh-CN" altLang="en-US" sz="3200" b="1" dirty="0">
              <a:solidFill>
                <a:srgbClr val="FFFFFF"/>
              </a:solidFill>
              <a:effectLst>
                <a:glow rad="355600">
                  <a:srgbClr val="000000"/>
                </a:glow>
              </a:effectLst>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a:extLst>
              <a:ext uri="{FF2B5EF4-FFF2-40B4-BE49-F238E27FC236}">
                <a16:creationId xmlns:a16="http://schemas.microsoft.com/office/drawing/2014/main" id="{E160D90C-95E2-48C2-9652-8C01B1BC4246}"/>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666627" name="Picture 1">
            <a:extLst>
              <a:ext uri="{FF2B5EF4-FFF2-40B4-BE49-F238E27FC236}">
                <a16:creationId xmlns:a16="http://schemas.microsoft.com/office/drawing/2014/main" id="{82FD114B-2F61-4757-8999-7D3781BE8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4700"/>
            <a:ext cx="91440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628" name="Title 2">
            <a:extLst>
              <a:ext uri="{FF2B5EF4-FFF2-40B4-BE49-F238E27FC236}">
                <a16:creationId xmlns:a16="http://schemas.microsoft.com/office/drawing/2014/main" id="{E18F5FD4-8A9A-4308-9190-F9368F55CDA3}"/>
              </a:ext>
            </a:extLst>
          </p:cNvPr>
          <p:cNvSpPr>
            <a:spLocks noGrp="1"/>
          </p:cNvSpPr>
          <p:nvPr>
            <p:ph type="title" idx="4294967295"/>
          </p:nvPr>
        </p:nvSpPr>
        <p:spPr>
          <a:xfrm>
            <a:off x="0" y="0"/>
            <a:ext cx="2987675" cy="2852738"/>
          </a:xfrm>
        </p:spPr>
        <p:txBody>
          <a:bodyPr/>
          <a:lstStyle/>
          <a:p>
            <a:r>
              <a:rPr lang="zh-CN" altLang="en-US" b="1">
                <a:solidFill>
                  <a:schemeClr val="tx1"/>
                </a:solidFill>
              </a:rPr>
              <a:t>戴德生</a:t>
            </a:r>
            <a:endParaRPr lang="en-US" altLang="en-US" b="1">
              <a:solidFill>
                <a:schemeClr val="tx1"/>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0ED97B42-BFB5-4865-8358-663E77B6D1C7}"/>
              </a:ext>
            </a:extLst>
          </p:cNvPr>
          <p:cNvSpPr txBox="1">
            <a:spLocks noGrp="1"/>
          </p:cNvSpPr>
          <p:nvPr>
            <p:ph type="title" idx="4294967295"/>
          </p:nvPr>
        </p:nvSpPr>
        <p:spPr>
          <a:xfrm>
            <a:off x="4114800" y="5257800"/>
            <a:ext cx="5029200" cy="914400"/>
          </a:xfrm>
        </p:spPr>
        <p:txBody>
          <a:bodyPr/>
          <a:lstStyle/>
          <a:p>
            <a:pPr eaLnBrk="1" hangingPunct="1">
              <a:defRPr/>
            </a:pPr>
            <a:r>
              <a:rPr lang="zh-SG" sz="5400">
                <a:latin typeface="KaiTi" charset="0"/>
                <a:ea typeface="KaiTi" charset="0"/>
                <a:cs typeface="KaiTi" charset="0"/>
              </a:rPr>
              <a:t>约拿</a:t>
            </a:r>
            <a:r>
              <a:rPr lang="zh-CN" altLang="en-US" sz="5400">
                <a:latin typeface="KaiTi" charset="0"/>
                <a:ea typeface="KaiTi" charset="0"/>
                <a:cs typeface="KaiTi" charset="0"/>
              </a:rPr>
              <a:t>绷脸</a:t>
            </a:r>
            <a:br>
              <a:rPr altLang="ja-JP" sz="5400">
                <a:latin typeface="Calibri" charset="0"/>
              </a:rPr>
            </a:br>
            <a:endParaRPr sz="5400">
              <a:latin typeface="KaiTi" charset="0"/>
              <a:ea typeface="KaiTi" charset="0"/>
              <a:cs typeface="KaiTi" charset="0"/>
            </a:endParaRPr>
          </a:p>
        </p:txBody>
      </p:sp>
      <p:sp>
        <p:nvSpPr>
          <p:cNvPr id="667651" name="Rectangle 11">
            <a:extLst>
              <a:ext uri="{FF2B5EF4-FFF2-40B4-BE49-F238E27FC236}">
                <a16:creationId xmlns:a16="http://schemas.microsoft.com/office/drawing/2014/main" id="{4C46BAA8-F5E0-415E-9E89-78EBE2EDA59F}"/>
              </a:ext>
            </a:extLst>
          </p:cNvPr>
          <p:cNvSpPr>
            <a:spLocks noChangeArrowheads="1"/>
          </p:cNvSpPr>
          <p:nvPr/>
        </p:nvSpPr>
        <p:spPr bwMode="auto">
          <a:xfrm>
            <a:off x="533400" y="762000"/>
            <a:ext cx="822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Font typeface="Wingdings" panose="05000000000000000000" pitchFamily="2" charset="2"/>
              <a:buChar char="§"/>
              <a:defRPr sz="3200">
                <a:solidFill>
                  <a:srgbClr val="000000"/>
                </a:solidFill>
                <a:latin typeface="Copperplate Gothic Light" panose="020E0507020206020404" pitchFamily="34" charset="0"/>
                <a:ea typeface="ＭＳ Ｐゴシック" panose="020B0600070205080204" pitchFamily="34" charset="-128"/>
                <a:cs typeface="MS Pゴシック"/>
              </a:defRPr>
            </a:lvl1pPr>
            <a:lvl2pPr marL="742950" indent="-285750">
              <a:spcBef>
                <a:spcPts val="700"/>
              </a:spcBef>
              <a:buSzPct val="100000"/>
              <a:buFont typeface="Wingdings" panose="05000000000000000000" pitchFamily="2" charset="2"/>
              <a:buChar char="§"/>
              <a:defRPr sz="2800">
                <a:solidFill>
                  <a:srgbClr val="000000"/>
                </a:solidFill>
                <a:latin typeface="Copperplate Gothic Light" panose="020E0507020206020404" pitchFamily="34" charset="0"/>
                <a:ea typeface="MS Pゴシック"/>
                <a:cs typeface="MS Pゴシック"/>
              </a:defRPr>
            </a:lvl2pPr>
            <a:lvl3pPr marL="1143000" indent="-228600">
              <a:spcBef>
                <a:spcPts val="600"/>
              </a:spcBef>
              <a:buSzPct val="100000"/>
              <a:buFont typeface="Wingdings" panose="05000000000000000000" pitchFamily="2" charset="2"/>
              <a:buChar char="§"/>
              <a:defRPr sz="2400">
                <a:solidFill>
                  <a:srgbClr val="000000"/>
                </a:solidFill>
                <a:latin typeface="Copperplate Gothic Light" panose="020E0507020206020404" pitchFamily="34" charset="0"/>
                <a:ea typeface="MS Pゴシック"/>
                <a:cs typeface="MS Pゴシック"/>
              </a:defRPr>
            </a:lvl3pPr>
            <a:lvl4pPr marL="16002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4pPr>
            <a:lvl5pPr marL="20574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5pPr>
            <a:lvl6pPr marL="25146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6pPr>
            <a:lvl7pPr marL="29718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7pPr>
            <a:lvl8pPr marL="34290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8pPr>
            <a:lvl9pPr marL="38862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9pPr>
          </a:lstStyle>
          <a:p>
            <a:pPr algn="ctr" eaLnBrk="1" hangingPunct="1">
              <a:spcBef>
                <a:spcPct val="0"/>
              </a:spcBef>
              <a:buSzTx/>
              <a:buFontTx/>
              <a:buNone/>
            </a:pPr>
            <a:endParaRPr lang="en-US" altLang="en-US" sz="5400" b="1">
              <a:ea typeface="MS Pゴシック"/>
            </a:endParaRPr>
          </a:p>
        </p:txBody>
      </p:sp>
      <p:pic>
        <p:nvPicPr>
          <p:cNvPr id="667652" name="Picture 12">
            <a:extLst>
              <a:ext uri="{FF2B5EF4-FFF2-40B4-BE49-F238E27FC236}">
                <a16:creationId xmlns:a16="http://schemas.microsoft.com/office/drawing/2014/main" id="{7EE09175-FF20-49E7-9A9E-0E4E31D79C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67200"/>
            <a:ext cx="3657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7653" name="Rectangle 4">
            <a:extLst>
              <a:ext uri="{FF2B5EF4-FFF2-40B4-BE49-F238E27FC236}">
                <a16:creationId xmlns:a16="http://schemas.microsoft.com/office/drawing/2014/main" id="{37293B30-B4E9-4AB5-BD07-9C9D74178280}"/>
              </a:ext>
            </a:extLst>
          </p:cNvPr>
          <p:cNvSpPr>
            <a:spLocks noChangeArrowheads="1"/>
          </p:cNvSpPr>
          <p:nvPr/>
        </p:nvSpPr>
        <p:spPr bwMode="auto">
          <a:xfrm>
            <a:off x="381000" y="533400"/>
            <a:ext cx="81534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Wingdings" panose="05000000000000000000" pitchFamily="2" charset="2"/>
              <a:buChar char="§"/>
              <a:defRPr sz="3200">
                <a:solidFill>
                  <a:srgbClr val="000000"/>
                </a:solidFill>
                <a:latin typeface="Copperplate Gothic Light" panose="020E0507020206020404" pitchFamily="34" charset="0"/>
                <a:ea typeface="ＭＳ Ｐゴシック" panose="020B0600070205080204" pitchFamily="34" charset="-128"/>
                <a:cs typeface="MS Pゴシック"/>
              </a:defRPr>
            </a:lvl1pPr>
            <a:lvl2pPr marL="742950" indent="-285750">
              <a:spcBef>
                <a:spcPts val="700"/>
              </a:spcBef>
              <a:buSzPct val="100000"/>
              <a:buFont typeface="Wingdings" panose="05000000000000000000" pitchFamily="2" charset="2"/>
              <a:buChar char="§"/>
              <a:defRPr sz="2800">
                <a:solidFill>
                  <a:srgbClr val="000000"/>
                </a:solidFill>
                <a:latin typeface="Copperplate Gothic Light" panose="020E0507020206020404" pitchFamily="34" charset="0"/>
                <a:ea typeface="MS Pゴシック"/>
                <a:cs typeface="MS Pゴシック"/>
              </a:defRPr>
            </a:lvl2pPr>
            <a:lvl3pPr marL="1143000" indent="-228600">
              <a:spcBef>
                <a:spcPts val="600"/>
              </a:spcBef>
              <a:buSzPct val="100000"/>
              <a:buFont typeface="Wingdings" panose="05000000000000000000" pitchFamily="2" charset="2"/>
              <a:buChar char="§"/>
              <a:defRPr sz="2400">
                <a:solidFill>
                  <a:srgbClr val="000000"/>
                </a:solidFill>
                <a:latin typeface="Copperplate Gothic Light" panose="020E0507020206020404" pitchFamily="34" charset="0"/>
                <a:ea typeface="MS Pゴシック"/>
                <a:cs typeface="MS Pゴシック"/>
              </a:defRPr>
            </a:lvl3pPr>
            <a:lvl4pPr marL="16002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4pPr>
            <a:lvl5pPr marL="20574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5pPr>
            <a:lvl6pPr marL="25146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6pPr>
            <a:lvl7pPr marL="29718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7pPr>
            <a:lvl8pPr marL="34290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8pPr>
            <a:lvl9pPr marL="38862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9pPr>
          </a:lstStyle>
          <a:p>
            <a:pPr eaLnBrk="1" hangingPunct="1">
              <a:spcBef>
                <a:spcPct val="0"/>
              </a:spcBef>
              <a:buSzTx/>
              <a:buFontTx/>
              <a:buNone/>
            </a:pPr>
            <a:r>
              <a:rPr lang="zh-CN" altLang="en-US" sz="4800" b="1">
                <a:latin typeface="KaiTi" panose="02010609060101010101" pitchFamily="49" charset="-122"/>
                <a:ea typeface="KaiTi" panose="02010609060101010101" pitchFamily="49" charset="-122"/>
              </a:rPr>
              <a:t>二 约拿只关注的是一棵</a:t>
            </a:r>
            <a:r>
              <a:rPr lang="zh-CN" altLang="en-US" sz="4800" b="1">
                <a:solidFill>
                  <a:srgbClr val="006600"/>
                </a:solidFill>
                <a:latin typeface="KaiTi" panose="02010609060101010101" pitchFamily="49" charset="-122"/>
                <a:ea typeface="KaiTi" panose="02010609060101010101" pitchFamily="49" charset="-122"/>
              </a:rPr>
              <a:t>植物</a:t>
            </a:r>
            <a:r>
              <a:rPr lang="zh-CN" altLang="en-US" sz="4800" b="1">
                <a:latin typeface="KaiTi" panose="02010609060101010101" pitchFamily="49" charset="-122"/>
                <a:ea typeface="KaiTi" panose="02010609060101010101" pitchFamily="49" charset="-122"/>
              </a:rPr>
              <a:t>，所以它的破坏，使他生气</a:t>
            </a:r>
            <a:r>
              <a:rPr lang="zh-CN" altLang="en-US" sz="4400" b="1">
                <a:latin typeface="KaiTi" panose="02010609060101010101" pitchFamily="49" charset="-122"/>
                <a:ea typeface="KaiTi" panose="02010609060101010101" pitchFamily="49" charset="-122"/>
              </a:rPr>
              <a:t>（</a:t>
            </a:r>
            <a:r>
              <a:rPr lang="en-US" altLang="zh-CN" sz="4400" b="1">
                <a:latin typeface="KaiTi" panose="02010609060101010101" pitchFamily="49" charset="-122"/>
                <a:ea typeface="KaiTi" panose="02010609060101010101" pitchFamily="49" charset="-122"/>
              </a:rPr>
              <a:t>4:5-9</a:t>
            </a:r>
            <a:r>
              <a:rPr lang="zh-CN" altLang="en-US" sz="4400" b="1">
                <a:latin typeface="KaiTi" panose="02010609060101010101" pitchFamily="49" charset="-122"/>
                <a:ea typeface="KaiTi" panose="02010609060101010101" pitchFamily="49" charset="-122"/>
              </a:rPr>
              <a:t>）。</a:t>
            </a:r>
            <a:endParaRPr lang="en-US" altLang="zh-CN" sz="4800" b="1">
              <a:latin typeface="KaiTi" panose="02010609060101010101" pitchFamily="49" charset="-122"/>
              <a:ea typeface="KaiTi" panose="02010609060101010101" pitchFamily="49" charset="-122"/>
            </a:endParaRPr>
          </a:p>
          <a:p>
            <a:pPr eaLnBrk="1" hangingPunct="1">
              <a:spcBef>
                <a:spcPct val="0"/>
              </a:spcBef>
              <a:buSzTx/>
              <a:buFontTx/>
              <a:buNone/>
            </a:pPr>
            <a:endParaRPr lang="en-US" altLang="zh-CN" sz="1800" b="1">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r>
              <a:rPr lang="en-US" altLang="zh-CN" sz="1800">
                <a:latin typeface="Calibri" panose="020F0502020204030204" pitchFamily="34" charset="0"/>
                <a:ea typeface="SimSun" panose="02010600030101010101" pitchFamily="2" charset="-122"/>
              </a:rPr>
              <a:t>0</a:t>
            </a: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68674" name="Rectangle 2">
            <a:extLst>
              <a:ext uri="{FF2B5EF4-FFF2-40B4-BE49-F238E27FC236}">
                <a16:creationId xmlns:a16="http://schemas.microsoft.com/office/drawing/2014/main" id="{B93F435B-5C23-4F73-BD43-855C42AE493A}"/>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668675" name="Rectangle 2">
            <a:extLst>
              <a:ext uri="{FF2B5EF4-FFF2-40B4-BE49-F238E27FC236}">
                <a16:creationId xmlns:a16="http://schemas.microsoft.com/office/drawing/2014/main" id="{B14741B7-FED0-45B9-9954-01993AB73FC5}"/>
              </a:ext>
            </a:extLst>
          </p:cNvPr>
          <p:cNvSpPr txBox="1">
            <a:spLocks noGrp="1"/>
          </p:cNvSpPr>
          <p:nvPr>
            <p:ph type="title" idx="4294967295"/>
          </p:nvPr>
        </p:nvSpPr>
        <p:spPr>
          <a:xfrm>
            <a:off x="228600" y="381000"/>
            <a:ext cx="2743200" cy="5867400"/>
          </a:xfrm>
        </p:spPr>
        <p:txBody>
          <a:bodyPr/>
          <a:lstStyle/>
          <a:p>
            <a:pPr eaLnBrk="1" hangingPunct="1"/>
            <a:r>
              <a:rPr lang="zh-SG" altLang="en-US" sz="6000">
                <a:solidFill>
                  <a:schemeClr val="bg1"/>
                </a:solidFill>
                <a:latin typeface="KaiTi" panose="02010609060101010101" pitchFamily="49" charset="-122"/>
                <a:ea typeface="KaiTi" panose="02010609060101010101" pitchFamily="49" charset="-122"/>
              </a:rPr>
              <a:t>约拿</a:t>
            </a:r>
            <a:br>
              <a:rPr altLang="zh-CN" sz="6000">
                <a:solidFill>
                  <a:schemeClr val="bg1"/>
                </a:solidFill>
                <a:latin typeface="Arial" panose="020B0604020202020204" pitchFamily="34" charset="0"/>
                <a:ea typeface="ＭＳ Ｐゴシック" panose="020B0600070205080204" pitchFamily="34" charset="-128"/>
              </a:rPr>
            </a:br>
            <a:r>
              <a:rPr lang="zh-CN" altLang="en-US" sz="6000">
                <a:solidFill>
                  <a:schemeClr val="bg1"/>
                </a:solidFill>
                <a:latin typeface="KaiTi" panose="02010609060101010101" pitchFamily="49" charset="-122"/>
                <a:ea typeface="KaiTi" panose="02010609060101010101" pitchFamily="49" charset="-122"/>
              </a:rPr>
              <a:t>到城市的东部</a:t>
            </a:r>
            <a:endParaRPr altLang="en-US" sz="6000">
              <a:latin typeface="KaiTi" panose="02010609060101010101" pitchFamily="49" charset="-122"/>
              <a:ea typeface="KaiTi" panose="02010609060101010101" pitchFamily="49" charset="-122"/>
            </a:endParaRPr>
          </a:p>
        </p:txBody>
      </p:sp>
      <p:pic>
        <p:nvPicPr>
          <p:cNvPr id="668676" name="Picture 4">
            <a:extLst>
              <a:ext uri="{FF2B5EF4-FFF2-40B4-BE49-F238E27FC236}">
                <a16:creationId xmlns:a16="http://schemas.microsoft.com/office/drawing/2014/main" id="{3A0A1010-0405-4449-862A-6217EC6DD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6019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a:extLst>
              <a:ext uri="{FF2B5EF4-FFF2-40B4-BE49-F238E27FC236}">
                <a16:creationId xmlns:a16="http://schemas.microsoft.com/office/drawing/2014/main" id="{53DB871B-50D1-455F-AF41-5F40082682BE}"/>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ndParaRPr>
          </a:p>
        </p:txBody>
      </p:sp>
      <p:pic>
        <p:nvPicPr>
          <p:cNvPr id="669699" name="Picture 3">
            <a:extLst>
              <a:ext uri="{FF2B5EF4-FFF2-40B4-BE49-F238E27FC236}">
                <a16:creationId xmlns:a16="http://schemas.microsoft.com/office/drawing/2014/main" id="{8A2218BC-F60D-4EE6-91D6-B1992F4901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20C7B74A-B0AB-4137-BDB2-B14228C3D53A}"/>
              </a:ext>
            </a:extLst>
          </p:cNvPr>
          <p:cNvSpPr txBox="1"/>
          <p:nvPr/>
        </p:nvSpPr>
        <p:spPr>
          <a:xfrm>
            <a:off x="8375650" y="76200"/>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Arial"/>
                <a:ea typeface="ＭＳ Ｐゴシック"/>
                <a:cs typeface="ＭＳ Ｐゴシック"/>
              </a:rPr>
              <a:t>607</a:t>
            </a:r>
          </a:p>
        </p:txBody>
      </p:sp>
      <p:sp>
        <p:nvSpPr>
          <p:cNvPr id="5" name="Freeform 8">
            <a:extLst>
              <a:ext uri="{FF2B5EF4-FFF2-40B4-BE49-F238E27FC236}">
                <a16:creationId xmlns:a16="http://schemas.microsoft.com/office/drawing/2014/main" id="{ABFBAE05-357C-496E-817D-A4958E57402B}"/>
              </a:ext>
            </a:extLst>
          </p:cNvPr>
          <p:cNvSpPr>
            <a:spLocks/>
          </p:cNvSpPr>
          <p:nvPr/>
        </p:nvSpPr>
        <p:spPr bwMode="auto">
          <a:xfrm rot="629761">
            <a:off x="3200400" y="1985963"/>
            <a:ext cx="2362200" cy="2281237"/>
          </a:xfrm>
          <a:custGeom>
            <a:avLst/>
            <a:gdLst>
              <a:gd name="T0" fmla="*/ 2147483647 w 1680"/>
              <a:gd name="T1" fmla="*/ 0 h 1437"/>
              <a:gd name="T2" fmla="*/ 2147483647 w 1680"/>
              <a:gd name="T3" fmla="*/ 2147483647 h 1437"/>
              <a:gd name="T4" fmla="*/ 2147483647 w 1680"/>
              <a:gd name="T5" fmla="*/ 2147483647 h 1437"/>
              <a:gd name="T6" fmla="*/ 0 w 1680"/>
              <a:gd name="T7" fmla="*/ 2147483647 h 1437"/>
              <a:gd name="T8" fmla="*/ 0 w 1680"/>
              <a:gd name="T9" fmla="*/ 2147483647 h 1437"/>
              <a:gd name="T10" fmla="*/ 2147483647 w 1680"/>
              <a:gd name="T11" fmla="*/ 2147483647 h 1437"/>
              <a:gd name="T12" fmla="*/ 2147483647 w 1680"/>
              <a:gd name="T13" fmla="*/ 2147483647 h 1437"/>
              <a:gd name="T14" fmla="*/ 2147483647 w 1680"/>
              <a:gd name="T15" fmla="*/ 2147483647 h 1437"/>
              <a:gd name="T16" fmla="*/ 2147483647 w 1680"/>
              <a:gd name="T17" fmla="*/ 2147483647 h 1437"/>
              <a:gd name="T18" fmla="*/ 2147483647 w 1680"/>
              <a:gd name="T19" fmla="*/ 2147483647 h 1437"/>
              <a:gd name="T20" fmla="*/ 2147483647 w 1680"/>
              <a:gd name="T21" fmla="*/ 2147483647 h 1437"/>
              <a:gd name="T22" fmla="*/ 2147483647 w 1680"/>
              <a:gd name="T23" fmla="*/ 2147483647 h 1437"/>
              <a:gd name="T24" fmla="*/ 2147483647 w 1680"/>
              <a:gd name="T25" fmla="*/ 2147483647 h 1437"/>
              <a:gd name="T26" fmla="*/ 2147483647 w 1680"/>
              <a:gd name="T27" fmla="*/ 2147483647 h 1437"/>
              <a:gd name="T28" fmla="*/ 2147483647 w 1680"/>
              <a:gd name="T29" fmla="*/ 2147483647 h 1437"/>
              <a:gd name="T30" fmla="*/ 2147483647 w 1680"/>
              <a:gd name="T31" fmla="*/ 2147483647 h 1437"/>
              <a:gd name="T32" fmla="*/ 2147483647 w 1680"/>
              <a:gd name="T33" fmla="*/ 2147483647 h 1437"/>
              <a:gd name="T34" fmla="*/ 2147483647 w 1680"/>
              <a:gd name="T35" fmla="*/ 2147483647 h 1437"/>
              <a:gd name="T36" fmla="*/ 2147483647 w 1680"/>
              <a:gd name="T37" fmla="*/ 2147483647 h 1437"/>
              <a:gd name="T38" fmla="*/ 2147483647 w 1680"/>
              <a:gd name="T39" fmla="*/ 2147483647 h 1437"/>
              <a:gd name="T40" fmla="*/ 2147483647 w 1680"/>
              <a:gd name="T41" fmla="*/ 2147483647 h 1437"/>
              <a:gd name="T42" fmla="*/ 2147483647 w 1680"/>
              <a:gd name="T43" fmla="*/ 2147483647 h 1437"/>
              <a:gd name="T44" fmla="*/ 2147483647 w 1680"/>
              <a:gd name="T45" fmla="*/ 2147483647 h 1437"/>
              <a:gd name="T46" fmla="*/ 2147483647 w 1680"/>
              <a:gd name="T47" fmla="*/ 2147483647 h 1437"/>
              <a:gd name="T48" fmla="*/ 2147483647 w 1680"/>
              <a:gd name="T49" fmla="*/ 2147483647 h 1437"/>
              <a:gd name="T50" fmla="*/ 2147483647 w 1680"/>
              <a:gd name="T51" fmla="*/ 2147483647 h 1437"/>
              <a:gd name="T52" fmla="*/ 2147483647 w 1680"/>
              <a:gd name="T53" fmla="*/ 2147483647 h 1437"/>
              <a:gd name="T54" fmla="*/ 2147483647 w 1680"/>
              <a:gd name="T55" fmla="*/ 2147483647 h 1437"/>
              <a:gd name="T56" fmla="*/ 2147483647 w 1680"/>
              <a:gd name="T57" fmla="*/ 2147483647 h 1437"/>
              <a:gd name="T58" fmla="*/ 2147483647 w 1680"/>
              <a:gd name="T59" fmla="*/ 2147483647 h 1437"/>
              <a:gd name="T60" fmla="*/ 2147483647 w 1680"/>
              <a:gd name="T61" fmla="*/ 2147483647 h 1437"/>
              <a:gd name="T62" fmla="*/ 2147483647 w 1680"/>
              <a:gd name="T63" fmla="*/ 2147483647 h 1437"/>
              <a:gd name="T64" fmla="*/ 2147483647 w 1680"/>
              <a:gd name="T65" fmla="*/ 2147483647 h 1437"/>
              <a:gd name="T66" fmla="*/ 2147483647 w 1680"/>
              <a:gd name="T67" fmla="*/ 2147483647 h 1437"/>
              <a:gd name="T68" fmla="*/ 2147483647 w 1680"/>
              <a:gd name="T69" fmla="*/ 2147483647 h 1437"/>
              <a:gd name="T70" fmla="*/ 2147483647 w 1680"/>
              <a:gd name="T71" fmla="*/ 2147483647 h 1437"/>
              <a:gd name="T72" fmla="*/ 2147483647 w 1680"/>
              <a:gd name="T73" fmla="*/ 2147483647 h 1437"/>
              <a:gd name="T74" fmla="*/ 2147483647 w 1680"/>
              <a:gd name="T75" fmla="*/ 2147483647 h 1437"/>
              <a:gd name="T76" fmla="*/ 2147483647 w 1680"/>
              <a:gd name="T77" fmla="*/ 2147483647 h 1437"/>
              <a:gd name="T78" fmla="*/ 2147483647 w 1680"/>
              <a:gd name="T79" fmla="*/ 2147483647 h 1437"/>
              <a:gd name="T80" fmla="*/ 2147483647 w 1680"/>
              <a:gd name="T81" fmla="*/ 2147483647 h 1437"/>
              <a:gd name="T82" fmla="*/ 2147483647 w 1680"/>
              <a:gd name="T83" fmla="*/ 2147483647 h 1437"/>
              <a:gd name="T84" fmla="*/ 17694720 60000 65536"/>
              <a:gd name="T85" fmla="*/ 0 60000 65536"/>
              <a:gd name="T86" fmla="*/ 5898240 60000 65536"/>
              <a:gd name="T87" fmla="*/ 1179648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0"/>
              <a:gd name="T127" fmla="*/ 0 h 1437"/>
              <a:gd name="T128" fmla="*/ 1680 w 1680"/>
              <a:gd name="T129" fmla="*/ 1437 h 14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0" h="1437">
                <a:moveTo>
                  <a:pt x="0" y="1437"/>
                </a:moveTo>
                <a:cubicBezTo>
                  <a:pt x="16" y="1357"/>
                  <a:pt x="26" y="1376"/>
                  <a:pt x="80" y="1323"/>
                </a:cubicBezTo>
                <a:cubicBezTo>
                  <a:pt x="76" y="1307"/>
                  <a:pt x="73" y="1292"/>
                  <a:pt x="69" y="1277"/>
                </a:cubicBezTo>
                <a:cubicBezTo>
                  <a:pt x="62" y="1254"/>
                  <a:pt x="46" y="1209"/>
                  <a:pt x="46" y="1209"/>
                </a:cubicBezTo>
                <a:cubicBezTo>
                  <a:pt x="55" y="1178"/>
                  <a:pt x="51" y="1143"/>
                  <a:pt x="69" y="1117"/>
                </a:cubicBezTo>
                <a:cubicBezTo>
                  <a:pt x="72" y="1112"/>
                  <a:pt x="137" y="1097"/>
                  <a:pt x="149" y="1095"/>
                </a:cubicBezTo>
                <a:cubicBezTo>
                  <a:pt x="156" y="1072"/>
                  <a:pt x="172" y="1050"/>
                  <a:pt x="172" y="1026"/>
                </a:cubicBezTo>
                <a:cubicBezTo>
                  <a:pt x="172" y="937"/>
                  <a:pt x="103" y="855"/>
                  <a:pt x="46" y="797"/>
                </a:cubicBezTo>
                <a:cubicBezTo>
                  <a:pt x="19" y="722"/>
                  <a:pt x="32" y="793"/>
                  <a:pt x="126" y="752"/>
                </a:cubicBezTo>
                <a:cubicBezTo>
                  <a:pt x="137" y="747"/>
                  <a:pt x="127" y="724"/>
                  <a:pt x="137" y="717"/>
                </a:cubicBezTo>
                <a:cubicBezTo>
                  <a:pt x="158" y="699"/>
                  <a:pt x="190" y="703"/>
                  <a:pt x="217" y="695"/>
                </a:cubicBezTo>
                <a:lnTo>
                  <a:pt x="172" y="649"/>
                </a:lnTo>
                <a:cubicBezTo>
                  <a:pt x="172" y="649"/>
                  <a:pt x="172" y="649"/>
                  <a:pt x="172" y="649"/>
                </a:cubicBezTo>
                <a:cubicBezTo>
                  <a:pt x="194" y="652"/>
                  <a:pt x="217" y="656"/>
                  <a:pt x="240" y="660"/>
                </a:cubicBezTo>
                <a:cubicBezTo>
                  <a:pt x="247" y="625"/>
                  <a:pt x="241" y="584"/>
                  <a:pt x="263" y="557"/>
                </a:cubicBezTo>
                <a:cubicBezTo>
                  <a:pt x="270" y="547"/>
                  <a:pt x="285" y="550"/>
                  <a:pt x="297" y="546"/>
                </a:cubicBezTo>
                <a:cubicBezTo>
                  <a:pt x="316" y="538"/>
                  <a:pt x="335" y="530"/>
                  <a:pt x="354" y="523"/>
                </a:cubicBezTo>
                <a:cubicBezTo>
                  <a:pt x="365" y="488"/>
                  <a:pt x="381" y="455"/>
                  <a:pt x="389" y="420"/>
                </a:cubicBezTo>
                <a:cubicBezTo>
                  <a:pt x="428" y="241"/>
                  <a:pt x="355" y="273"/>
                  <a:pt x="457" y="249"/>
                </a:cubicBezTo>
                <a:cubicBezTo>
                  <a:pt x="496" y="275"/>
                  <a:pt x="522" y="300"/>
                  <a:pt x="549" y="340"/>
                </a:cubicBezTo>
                <a:cubicBezTo>
                  <a:pt x="545" y="260"/>
                  <a:pt x="543" y="179"/>
                  <a:pt x="537" y="100"/>
                </a:cubicBezTo>
                <a:cubicBezTo>
                  <a:pt x="535" y="80"/>
                  <a:pt x="530" y="61"/>
                  <a:pt x="526" y="43"/>
                </a:cubicBezTo>
                <a:cubicBezTo>
                  <a:pt x="523" y="31"/>
                  <a:pt x="502" y="13"/>
                  <a:pt x="514" y="9"/>
                </a:cubicBezTo>
                <a:cubicBezTo>
                  <a:pt x="535" y="0"/>
                  <a:pt x="560" y="16"/>
                  <a:pt x="583" y="20"/>
                </a:cubicBezTo>
                <a:cubicBezTo>
                  <a:pt x="635" y="38"/>
                  <a:pt x="680" y="25"/>
                  <a:pt x="732" y="9"/>
                </a:cubicBezTo>
                <a:cubicBezTo>
                  <a:pt x="768" y="65"/>
                  <a:pt x="823" y="82"/>
                  <a:pt x="880" y="112"/>
                </a:cubicBezTo>
                <a:cubicBezTo>
                  <a:pt x="932" y="138"/>
                  <a:pt x="976" y="173"/>
                  <a:pt x="1017" y="215"/>
                </a:cubicBezTo>
                <a:cubicBezTo>
                  <a:pt x="1026" y="205"/>
                  <a:pt x="1067" y="159"/>
                  <a:pt x="1086" y="157"/>
                </a:cubicBezTo>
                <a:cubicBezTo>
                  <a:pt x="1121" y="151"/>
                  <a:pt x="1168" y="206"/>
                  <a:pt x="1189" y="226"/>
                </a:cubicBezTo>
                <a:cubicBezTo>
                  <a:pt x="1197" y="200"/>
                  <a:pt x="1202" y="167"/>
                  <a:pt x="1234" y="157"/>
                </a:cubicBezTo>
                <a:cubicBezTo>
                  <a:pt x="1245" y="153"/>
                  <a:pt x="1257" y="165"/>
                  <a:pt x="1269" y="169"/>
                </a:cubicBezTo>
                <a:cubicBezTo>
                  <a:pt x="1284" y="165"/>
                  <a:pt x="1303" y="167"/>
                  <a:pt x="1314" y="157"/>
                </a:cubicBezTo>
                <a:cubicBezTo>
                  <a:pt x="1324" y="146"/>
                  <a:pt x="1310" y="115"/>
                  <a:pt x="1326" y="112"/>
                </a:cubicBezTo>
                <a:cubicBezTo>
                  <a:pt x="1340" y="108"/>
                  <a:pt x="1375" y="172"/>
                  <a:pt x="1383" y="180"/>
                </a:cubicBezTo>
                <a:cubicBezTo>
                  <a:pt x="1420" y="217"/>
                  <a:pt x="1453" y="207"/>
                  <a:pt x="1509" y="215"/>
                </a:cubicBezTo>
                <a:cubicBezTo>
                  <a:pt x="1543" y="211"/>
                  <a:pt x="1577" y="208"/>
                  <a:pt x="1612" y="203"/>
                </a:cubicBezTo>
                <a:cubicBezTo>
                  <a:pt x="1623" y="201"/>
                  <a:pt x="1634" y="192"/>
                  <a:pt x="1646" y="192"/>
                </a:cubicBezTo>
                <a:cubicBezTo>
                  <a:pt x="1657" y="192"/>
                  <a:pt x="1680" y="203"/>
                  <a:pt x="1680" y="203"/>
                </a:cubicBezTo>
              </a:path>
            </a:pathLst>
          </a:custGeom>
          <a:noFill/>
          <a:ln w="76196">
            <a:solidFill>
              <a:srgbClr val="FFFFFF"/>
            </a:solidFill>
            <a:prstDash val="solid"/>
            <a:round/>
            <a:headEnd/>
            <a:tailEnd/>
          </a:ln>
          <a:effectLst>
            <a:outerShdw dist="35924" dir="2700000" algn="tl" rotWithShape="0">
              <a:srgbClr val="666633">
                <a:alpha val="74997"/>
              </a:srgbClr>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6" name="Text Box 9">
            <a:extLst>
              <a:ext uri="{FF2B5EF4-FFF2-40B4-BE49-F238E27FC236}">
                <a16:creationId xmlns:a16="http://schemas.microsoft.com/office/drawing/2014/main" id="{46653FFB-42E9-4934-831A-6BDF4E13F2C1}"/>
              </a:ext>
            </a:extLst>
          </p:cNvPr>
          <p:cNvSpPr txBox="1">
            <a:spLocks noChangeArrowheads="1"/>
          </p:cNvSpPr>
          <p:nvPr/>
        </p:nvSpPr>
        <p:spPr bwMode="auto">
          <a:xfrm>
            <a:off x="0" y="5748338"/>
            <a:ext cx="9144000" cy="1077912"/>
          </a:xfrm>
          <a:prstGeom prst="rect">
            <a:avLst/>
          </a:prstGeom>
          <a:solidFill>
            <a:srgbClr val="FF0000"/>
          </a:solidFill>
          <a:ln w="9528">
            <a:solidFill>
              <a:srgbClr val="030201"/>
            </a:solidFill>
            <a:miter lim="800000"/>
            <a:headEnd/>
            <a:tailEnd/>
          </a:ln>
        </p:spPr>
        <p:txBody>
          <a:bodyPr anchor="ctr" anchorCtr="1">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3200">
                <a:latin typeface="KaiTi" panose="02010609060101010101" pitchFamily="49" charset="-122"/>
                <a:ea typeface="KaiTi" panose="02010609060101010101" pitchFamily="49" charset="-122"/>
              </a:rPr>
              <a:t>也许他认为上帝的判决是在从西部的耶路撒冷而</a:t>
            </a:r>
            <a:endParaRPr lang="en-US" altLang="zh-CN" sz="3200">
              <a:latin typeface="KaiTi" panose="02010609060101010101" pitchFamily="49" charset="-122"/>
              <a:ea typeface="KaiTi" panose="02010609060101010101" pitchFamily="49" charset="-122"/>
            </a:endParaRPr>
          </a:p>
          <a:p>
            <a:pPr eaLnBrk="1" hangingPunct="1">
              <a:spcBef>
                <a:spcPct val="0"/>
              </a:spcBef>
              <a:buClrTx/>
              <a:buSzTx/>
              <a:buFontTx/>
              <a:buNone/>
            </a:pPr>
            <a:r>
              <a:rPr lang="zh-CN" altLang="en-US" sz="3200">
                <a:latin typeface="KaiTi" panose="02010609060101010101" pitchFamily="49" charset="-122"/>
                <a:ea typeface="KaiTi" panose="02010609060101010101" pitchFamily="49" charset="-122"/>
              </a:rPr>
              <a:t>来，他不希望被碰上！</a:t>
            </a:r>
            <a:endParaRPr lang="en-US" altLang="en-US" sz="3200">
              <a:latin typeface="KaiTi" panose="02010609060101010101" pitchFamily="49" charset="-122"/>
              <a:ea typeface="KaiTi" panose="02010609060101010101" pitchFamily="49" charset="-122"/>
            </a:endParaRPr>
          </a:p>
        </p:txBody>
      </p:sp>
      <p:sp>
        <p:nvSpPr>
          <p:cNvPr id="669703" name="Title 6">
            <a:extLst>
              <a:ext uri="{FF2B5EF4-FFF2-40B4-BE49-F238E27FC236}">
                <a16:creationId xmlns:a16="http://schemas.microsoft.com/office/drawing/2014/main" id="{76BD3B5B-09C4-4F66-BD89-8AD8CEA403C8}"/>
              </a:ext>
            </a:extLst>
          </p:cNvPr>
          <p:cNvSpPr txBox="1">
            <a:spLocks noGrp="1"/>
          </p:cNvSpPr>
          <p:nvPr>
            <p:ph type="title" idx="4294967295"/>
          </p:nvPr>
        </p:nvSpPr>
        <p:spPr>
          <a:xfrm>
            <a:off x="4343400" y="4724400"/>
            <a:ext cx="4800600" cy="1050925"/>
          </a:xfrm>
          <a:solidFill>
            <a:srgbClr val="000000"/>
          </a:solidFill>
        </p:spPr>
        <p:txBody>
          <a:bodyPr anchorCtr="1"/>
          <a:lstStyle/>
          <a:p>
            <a:pPr algn="ctr" eaLnBrk="1"/>
            <a:r>
              <a:rPr lang="zh-CN" altLang="en-US" sz="4000">
                <a:latin typeface="KaiTi" panose="02010609060101010101" pitchFamily="49" charset="-122"/>
                <a:ea typeface="KaiTi" panose="02010609060101010101" pitchFamily="49" charset="-122"/>
              </a:rPr>
              <a:t>为什么约拿坐在城市的东部？</a:t>
            </a:r>
            <a:endParaRPr altLang="en-US" sz="4000">
              <a:latin typeface="KaiTi" panose="02010609060101010101" pitchFamily="49" charset="-122"/>
              <a:ea typeface="KaiTi" panose="02010609060101010101" pitchFamily="49" charset="-122"/>
            </a:endParaRPr>
          </a:p>
        </p:txBody>
      </p:sp>
      <p:sp>
        <p:nvSpPr>
          <p:cNvPr id="457736" name="Rectangle 2" descr="Purple mesh">
            <a:extLst>
              <a:ext uri="{FF2B5EF4-FFF2-40B4-BE49-F238E27FC236}">
                <a16:creationId xmlns:a16="http://schemas.microsoft.com/office/drawing/2014/main" id="{7645047E-3E1A-42A6-A692-0C26D9596FF6}"/>
              </a:ext>
            </a:extLst>
          </p:cNvPr>
          <p:cNvSpPr txBox="1">
            <a:spLocks/>
          </p:cNvSpPr>
          <p:nvPr/>
        </p:nvSpPr>
        <p:spPr bwMode="auto">
          <a:xfrm>
            <a:off x="4953000" y="1981200"/>
            <a:ext cx="1371600" cy="457200"/>
          </a:xfrm>
          <a:prstGeom prst="rect">
            <a:avLst/>
          </a:prstGeom>
          <a:noFill/>
          <a:ln>
            <a:noFill/>
          </a:ln>
          <a:effectLst>
            <a:outerShdw blurRad="63500" dist="28400" dir="12393903" algn="tl" rotWithShape="0">
              <a:srgbClr val="030201">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8">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zh-CN" altLang="en-US" sz="2000" b="1">
                <a:solidFill>
                  <a:srgbClr val="FF0000"/>
                </a:solidFill>
                <a:latin typeface="SimSun" charset="0"/>
                <a:ea typeface="SimSun" charset="0"/>
                <a:cs typeface="SimSun" charset="0"/>
              </a:rPr>
              <a:t>尼尼微城</a:t>
            </a:r>
            <a:endParaRPr lang="en-US" sz="2000" b="1">
              <a:solidFill>
                <a:srgbClr val="FF0000"/>
              </a:solidFill>
              <a:latin typeface="Calibri" charset="0"/>
              <a:ea typeface="SimSun" charset="0"/>
              <a:cs typeface="SimSun" charset="0"/>
            </a:endParaRPr>
          </a:p>
        </p:txBody>
      </p:sp>
      <p:sp>
        <p:nvSpPr>
          <p:cNvPr id="457737" name="Rectangle 2" descr="Purple mesh">
            <a:extLst>
              <a:ext uri="{FF2B5EF4-FFF2-40B4-BE49-F238E27FC236}">
                <a16:creationId xmlns:a16="http://schemas.microsoft.com/office/drawing/2014/main" id="{2F5E175C-D7DA-4C37-8AF2-761014CE84BD}"/>
              </a:ext>
            </a:extLst>
          </p:cNvPr>
          <p:cNvSpPr txBox="1">
            <a:spLocks/>
          </p:cNvSpPr>
          <p:nvPr/>
        </p:nvSpPr>
        <p:spPr bwMode="auto">
          <a:xfrm>
            <a:off x="3048000" y="3886200"/>
            <a:ext cx="1600200" cy="457200"/>
          </a:xfrm>
          <a:prstGeom prst="rect">
            <a:avLst/>
          </a:prstGeom>
          <a:noFill/>
          <a:ln>
            <a:noFill/>
          </a:ln>
          <a:effectLst>
            <a:outerShdw blurRad="63500" dist="28400" dir="12393903" algn="tl" rotWithShape="0">
              <a:srgbClr val="030201">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8">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zh-CN" altLang="en-US" b="1">
                <a:solidFill>
                  <a:srgbClr val="FF0000"/>
                </a:solidFill>
                <a:latin typeface="SimSun" charset="0"/>
                <a:ea typeface="SimSun" charset="0"/>
                <a:cs typeface="SimSun" charset="0"/>
              </a:rPr>
              <a:t>耶路撒冷</a:t>
            </a:r>
            <a:endParaRPr lang="en-US" b="1">
              <a:solidFill>
                <a:srgbClr val="FF0000"/>
              </a:solidFill>
              <a:latin typeface="Calibri"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88F3C0-65BA-49B9-8830-07B4DE9407C3}"/>
              </a:ext>
            </a:extLst>
          </p:cNvPr>
          <p:cNvSpPr txBox="1">
            <a:spLocks noGrp="1"/>
          </p:cNvSpPr>
          <p:nvPr>
            <p:ph type="title" idx="4294967295"/>
          </p:nvPr>
        </p:nvSpPr>
        <p:spPr>
          <a:xfrm>
            <a:off x="533400" y="152400"/>
            <a:ext cx="8229600" cy="914400"/>
          </a:xfrm>
        </p:spPr>
        <p:txBody>
          <a:bodyPr/>
          <a:lstStyle/>
          <a:p>
            <a:pPr eaLnBrk="1" hangingPunct="1">
              <a:defRPr/>
            </a:pPr>
            <a:r>
              <a:rPr lang="zh-CN" altLang="en-US" sz="6000" b="1">
                <a:solidFill>
                  <a:srgbClr val="FAC090"/>
                </a:solidFill>
                <a:effectLst>
                  <a:outerShdw blurRad="38100" dist="38100" dir="2700000" algn="tl">
                    <a:srgbClr val="000000"/>
                  </a:outerShdw>
                </a:effectLst>
                <a:latin typeface="KaiTi" pitchFamily="49" charset="-122"/>
                <a:ea typeface="KaiTi" pitchFamily="49" charset="-122"/>
              </a:rPr>
              <a:t>圣幕节（避风塘</a:t>
            </a:r>
            <a:r>
              <a:rPr altLang="zh-CN" sz="6000" b="1">
                <a:solidFill>
                  <a:srgbClr val="FAC090"/>
                </a:solidFill>
                <a:effectLst>
                  <a:outerShdw blurRad="38100" dist="38100" dir="2700000" algn="tl">
                    <a:srgbClr val="000000"/>
                  </a:outerShdw>
                </a:effectLst>
                <a:latin typeface="KaiTi" pitchFamily="49" charset="-122"/>
                <a:ea typeface="KaiTi" pitchFamily="49" charset="-122"/>
              </a:rPr>
              <a:t>)</a:t>
            </a:r>
            <a:endParaRPr altLang="en-US" sz="6000" b="1">
              <a:solidFill>
                <a:srgbClr val="FAC090"/>
              </a:solidFill>
              <a:effectLst>
                <a:outerShdw blurRad="38100" dist="38100" dir="2700000" algn="tl">
                  <a:srgbClr val="000000"/>
                </a:outerShdw>
              </a:effectLst>
              <a:latin typeface="KaiTi" pitchFamily="49" charset="-122"/>
              <a:ea typeface="KaiTi" pitchFamily="49" charset="-122"/>
            </a:endParaRPr>
          </a:p>
        </p:txBody>
      </p:sp>
      <p:pic>
        <p:nvPicPr>
          <p:cNvPr id="670723" name="Picture 3" descr="Tabernacles">
            <a:extLst>
              <a:ext uri="{FF2B5EF4-FFF2-40B4-BE49-F238E27FC236}">
                <a16:creationId xmlns:a16="http://schemas.microsoft.com/office/drawing/2014/main" id="{1954876F-4ADB-4102-A6AF-884738A460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6" name="Picture 4" descr="jonah4angry.jpg">
            <a:extLst>
              <a:ext uri="{FF2B5EF4-FFF2-40B4-BE49-F238E27FC236}">
                <a16:creationId xmlns:a16="http://schemas.microsoft.com/office/drawing/2014/main" id="{A640CA83-4FF4-4902-9711-C79E1808233C}"/>
              </a:ext>
            </a:extLst>
          </p:cNvPr>
          <p:cNvPicPr>
            <a:picLocks noChangeAspect="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804D0830-6374-4E6E-8146-F0B647664E6C}"/>
              </a:ext>
            </a:extLst>
          </p:cNvPr>
          <p:cNvSpPr txBox="1">
            <a:spLocks noGrp="1"/>
          </p:cNvSpPr>
          <p:nvPr>
            <p:ph type="title" idx="4294967295"/>
          </p:nvPr>
        </p:nvSpPr>
        <p:spPr>
          <a:xfrm>
            <a:off x="0" y="304800"/>
            <a:ext cx="2514600" cy="1524000"/>
          </a:xfrm>
        </p:spPr>
        <p:txBody>
          <a:bodyPr anchorCtr="0"/>
          <a:lstStyle/>
          <a:p>
            <a:pPr algn="l" eaLnBrk="1">
              <a:defRPr/>
            </a:pPr>
            <a:r>
              <a:rPr lang="zh-SG" sz="6000">
                <a:solidFill>
                  <a:srgbClr val="FF0000"/>
                </a:solidFill>
                <a:latin typeface="KaiTi" charset="0"/>
                <a:ea typeface="KaiTi" charset="0"/>
                <a:cs typeface="KaiTi" charset="0"/>
              </a:rPr>
              <a:t>攻击与</a:t>
            </a:r>
            <a:r>
              <a:rPr lang="zh-CN" altLang="en-US" sz="6000">
                <a:solidFill>
                  <a:srgbClr val="FF0000"/>
                </a:solidFill>
                <a:latin typeface="KaiTi" charset="0"/>
                <a:ea typeface="KaiTi" charset="0"/>
                <a:cs typeface="KaiTi" charset="0"/>
              </a:rPr>
              <a:t>燃烧</a:t>
            </a:r>
            <a:endParaRPr sz="6000">
              <a:solidFill>
                <a:srgbClr val="FF0000"/>
              </a:solidFill>
              <a:effectLst>
                <a:outerShdw blurRad="38100" dist="38100" dir="2700000" algn="tl">
                  <a:srgbClr val="000000"/>
                </a:outerShdw>
              </a:effectLst>
              <a:latin typeface="KaiTi" charset="0"/>
              <a:ea typeface="KaiTi" charset="0"/>
              <a:cs typeface="KaiTi" charset="0"/>
            </a:endParaRP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4" descr="jonah4angry.jpg">
            <a:extLst>
              <a:ext uri="{FF2B5EF4-FFF2-40B4-BE49-F238E27FC236}">
                <a16:creationId xmlns:a16="http://schemas.microsoft.com/office/drawing/2014/main" id="{7097113D-98E3-44BA-B0A0-DDEE24531D2C}"/>
              </a:ext>
            </a:extLst>
          </p:cNvPr>
          <p:cNvPicPr>
            <a:picLocks noChangeAspect="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B8462C-1439-49F4-B7A1-CBE1D04DEB4F}"/>
              </a:ext>
            </a:extLst>
          </p:cNvPr>
          <p:cNvSpPr>
            <a:spLocks noGrp="1"/>
          </p:cNvSpPr>
          <p:nvPr>
            <p:ph type="title" idx="4294967295"/>
          </p:nvPr>
        </p:nvSpPr>
        <p:spPr>
          <a:xfrm>
            <a:off x="5715000" y="4800600"/>
            <a:ext cx="3276600" cy="2057400"/>
          </a:xfrm>
        </p:spPr>
        <p:txBody>
          <a:bodyPr/>
          <a:lstStyle/>
          <a:p>
            <a:pPr algn="r">
              <a:defRPr/>
            </a:pPr>
            <a:r>
              <a:rPr lang="zh-CN" altLang="en-US" sz="4800" b="1" dirty="0">
                <a:solidFill>
                  <a:srgbClr val="1A2E00"/>
                </a:solidFill>
                <a:effectLst>
                  <a:outerShdw blurRad="38100" dist="38100" dir="2700000" algn="tl">
                    <a:srgbClr val="000000"/>
                  </a:outerShdw>
                </a:effectLst>
                <a:latin typeface="Olivia Brush" pitchFamily="-112" charset="0"/>
              </a:rPr>
              <a:t>双关语</a:t>
            </a:r>
            <a:endParaRPr lang="en-US" altLang="en-US" sz="4800" b="1" dirty="0">
              <a:solidFill>
                <a:srgbClr val="1A2E00"/>
              </a:solidFill>
              <a:effectLst>
                <a:outerShdw blurRad="38100" dist="38100" dir="2700000" algn="tl">
                  <a:srgbClr val="000000"/>
                </a:outerShdw>
              </a:effectLst>
              <a:latin typeface="Olivia Brush" pitchFamily="-112" charset="0"/>
            </a:endParaRPr>
          </a:p>
        </p:txBody>
      </p:sp>
      <p:sp>
        <p:nvSpPr>
          <p:cNvPr id="4" name="Title 1">
            <a:extLst>
              <a:ext uri="{FF2B5EF4-FFF2-40B4-BE49-F238E27FC236}">
                <a16:creationId xmlns:a16="http://schemas.microsoft.com/office/drawing/2014/main" id="{AD489799-4DB6-471B-AAB0-1D1657A11B1D}"/>
              </a:ext>
            </a:extLst>
          </p:cNvPr>
          <p:cNvSpPr txBox="1">
            <a:spLocks/>
          </p:cNvSpPr>
          <p:nvPr/>
        </p:nvSpPr>
        <p:spPr bwMode="auto">
          <a:xfrm>
            <a:off x="0" y="0"/>
            <a:ext cx="2895600" cy="914400"/>
          </a:xfrm>
          <a:prstGeom prst="rect">
            <a:avLst/>
          </a:prstGeom>
          <a:noFill/>
          <a:ln w="9525">
            <a:noFill/>
            <a:miter lim="800000"/>
            <a:headEnd/>
            <a:tailEnd/>
          </a:ln>
          <a:effec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defRPr/>
            </a:pPr>
            <a:r>
              <a:rPr lang="zh-CN" altLang="en-US" sz="4800" b="1" dirty="0">
                <a:solidFill>
                  <a:srgbClr val="1A2E00"/>
                </a:solidFill>
                <a:effectLst>
                  <a:outerShdw blurRad="38100" dist="38100" dir="2700000" algn="tl">
                    <a:srgbClr val="000000"/>
                  </a:outerShdw>
                </a:effectLst>
                <a:latin typeface="Olivia Brush" pitchFamily="-112" charset="0"/>
                <a:ea typeface="ＭＳ Ｐゴシック" pitchFamily="34" charset="-128"/>
              </a:rPr>
              <a:t>上帝。。。</a:t>
            </a:r>
            <a:endParaRPr lang="en-US" altLang="en-US" sz="4800" b="1" dirty="0">
              <a:solidFill>
                <a:srgbClr val="1A2E00"/>
              </a:solidFill>
              <a:effectLst>
                <a:outerShdw blurRad="38100" dist="38100" dir="2700000" algn="tl">
                  <a:srgbClr val="000000"/>
                </a:outerShdw>
              </a:effectLst>
              <a:latin typeface="Olivia Brush" pitchFamily="-112" charset="0"/>
              <a:ea typeface="ＭＳ Ｐゴシック" pitchFamily="34" charset="-128"/>
            </a:endParaRPr>
          </a:p>
        </p:txBody>
      </p:sp>
      <p:sp>
        <p:nvSpPr>
          <p:cNvPr id="5" name="Title 1">
            <a:extLst>
              <a:ext uri="{FF2B5EF4-FFF2-40B4-BE49-F238E27FC236}">
                <a16:creationId xmlns:a16="http://schemas.microsoft.com/office/drawing/2014/main" id="{27B95FF8-C422-459F-9F2F-C159D68C8026}"/>
              </a:ext>
            </a:extLst>
          </p:cNvPr>
          <p:cNvSpPr txBox="1">
            <a:spLocks/>
          </p:cNvSpPr>
          <p:nvPr/>
        </p:nvSpPr>
        <p:spPr bwMode="auto">
          <a:xfrm>
            <a:off x="0" y="1295400"/>
            <a:ext cx="8686800" cy="2895600"/>
          </a:xfrm>
          <a:prstGeom prst="rect">
            <a:avLst/>
          </a:prstGeom>
          <a:noFill/>
          <a:ln w="9525">
            <a:noFill/>
            <a:miter lim="800000"/>
            <a:headEnd/>
            <a:tailEnd/>
          </a:ln>
          <a:effectLst/>
        </p:spPr>
        <p:txBody>
          <a:bodyPr anchor="ct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buFont typeface="Wingdings" charset="0"/>
              <a:defRPr sz="2000">
                <a:solidFill>
                  <a:schemeClr val="tx1"/>
                </a:solidFill>
                <a:latin typeface="Tahoma" charset="0"/>
                <a:ea typeface="ＭＳ Ｐゴシック" charset="0"/>
              </a:defRPr>
            </a:lvl6pPr>
            <a:lvl7pPr>
              <a:buFont typeface="Wingdings" charset="0"/>
              <a:defRPr sz="2000">
                <a:solidFill>
                  <a:schemeClr val="tx1"/>
                </a:solidFill>
                <a:latin typeface="Tahoma" charset="0"/>
                <a:ea typeface="ＭＳ Ｐゴシック" charset="0"/>
              </a:defRPr>
            </a:lvl7pPr>
            <a:lvl8pPr>
              <a:buFont typeface="Wingdings" charset="0"/>
              <a:defRPr sz="2000">
                <a:solidFill>
                  <a:schemeClr val="tx1"/>
                </a:solidFill>
                <a:latin typeface="Tahoma" charset="0"/>
                <a:ea typeface="ＭＳ Ｐゴシック" charset="0"/>
              </a:defRPr>
            </a:lvl8pPr>
            <a:lvl9pPr>
              <a:buFont typeface="Wingdings" charset="0"/>
              <a:defRPr sz="2000">
                <a:solidFill>
                  <a:schemeClr val="tx1"/>
                </a:solidFill>
                <a:latin typeface="Tahoma" charset="0"/>
                <a:ea typeface="ＭＳ Ｐゴシック" charset="0"/>
              </a:defRPr>
            </a:lvl9pPr>
          </a:lstStyle>
          <a:p>
            <a:pPr>
              <a:defRPr/>
            </a:pPr>
            <a:r>
              <a:rPr lang="en-US" sz="4800" b="1">
                <a:solidFill>
                  <a:srgbClr val="1A2E00"/>
                </a:solidFill>
                <a:effectLst>
                  <a:outerShdw blurRad="38100" dist="38100" dir="2700000" algn="tl">
                    <a:srgbClr val="000000"/>
                  </a:outerShdw>
                </a:effectLst>
                <a:latin typeface="Olivia Brush" charset="0"/>
              </a:rPr>
              <a:t>•</a:t>
            </a:r>
            <a:r>
              <a:rPr lang="zh-CN" altLang="en-US" sz="4800" b="1">
                <a:solidFill>
                  <a:srgbClr val="1A2E00"/>
                </a:solidFill>
                <a:effectLst>
                  <a:outerShdw blurRad="38100" dist="38100" dir="2700000" algn="tl">
                    <a:srgbClr val="000000"/>
                  </a:outerShdw>
                </a:effectLst>
                <a:latin typeface="Olivia Brush" charset="0"/>
              </a:rPr>
              <a:t> “</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一条鱼” </a:t>
            </a:r>
            <a:r>
              <a:rPr lang="en-US" sz="4800" b="1">
                <a:solidFill>
                  <a:srgbClr val="1A2E00"/>
                </a:solidFill>
                <a:effectLst>
                  <a:outerShdw blurRad="38100" dist="38100" dir="2700000" algn="tl">
                    <a:srgbClr val="000000"/>
                  </a:outerShdw>
                </a:effectLst>
                <a:latin typeface="Olivia Brush" charset="0"/>
              </a:rPr>
              <a:t>(1:17)</a:t>
            </a:r>
          </a:p>
          <a:p>
            <a:pPr>
              <a:defRPr/>
            </a:pPr>
            <a:r>
              <a:rPr lang="en-US" sz="4800" b="1">
                <a:solidFill>
                  <a:srgbClr val="1A2E00"/>
                </a:solidFill>
                <a:effectLst>
                  <a:outerShdw blurRad="38100" dist="38100" dir="2700000" algn="tl">
                    <a:srgbClr val="000000"/>
                  </a:outerShdw>
                </a:effectLst>
                <a:latin typeface="Olivia Brush" charset="0"/>
              </a:rPr>
              <a:t>• </a:t>
            </a:r>
            <a:r>
              <a:rPr lang="en-US" altLang="ja-JP" sz="4800" b="1">
                <a:solidFill>
                  <a:srgbClr val="1A2E00"/>
                </a:solidFill>
                <a:effectLst>
                  <a:outerShdw blurRad="38100" dist="38100" dir="2700000" algn="tl">
                    <a:srgbClr val="000000"/>
                  </a:outerShdw>
                </a:effectLst>
                <a:latin typeface="Olivia Brush" charset="0"/>
              </a:rPr>
              <a:t>“</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排一棵蓖麻 ”</a:t>
            </a:r>
            <a:r>
              <a:rPr lang="en-US" sz="4800" b="1">
                <a:solidFill>
                  <a:srgbClr val="1A2E00"/>
                </a:solidFill>
                <a:effectLst>
                  <a:outerShdw blurRad="38100" dist="38100" dir="2700000" algn="tl">
                    <a:srgbClr val="000000"/>
                  </a:outerShdw>
                </a:effectLst>
                <a:latin typeface="Olivia Brush" charset="0"/>
              </a:rPr>
              <a:t> (4:6)</a:t>
            </a:r>
          </a:p>
          <a:p>
            <a:pPr>
              <a:defRPr/>
            </a:pPr>
            <a:r>
              <a:rPr lang="en-US" sz="4800" b="1">
                <a:solidFill>
                  <a:srgbClr val="1A2E00"/>
                </a:solidFill>
                <a:effectLst>
                  <a:outerShdw blurRad="38100" dist="38100" dir="2700000" algn="tl">
                    <a:srgbClr val="000000"/>
                  </a:outerShdw>
                </a:effectLst>
                <a:latin typeface="Olivia Brush" charset="0"/>
              </a:rPr>
              <a:t>• </a:t>
            </a:r>
            <a:r>
              <a:rPr lang="en-US" altLang="ja-JP" sz="4800" b="1">
                <a:solidFill>
                  <a:srgbClr val="1A2E00"/>
                </a:solidFill>
                <a:effectLst>
                  <a:outerShdw blurRad="38100" dist="38100" dir="2700000" algn="tl">
                    <a:srgbClr val="000000"/>
                  </a:outerShdw>
                </a:effectLst>
                <a:latin typeface="Olivia Brush" charset="0"/>
              </a:rPr>
              <a:t>“</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一条虫子”</a:t>
            </a:r>
            <a:r>
              <a:rPr lang="en-US" sz="4800" b="1">
                <a:solidFill>
                  <a:srgbClr val="1A2E00"/>
                </a:solidFill>
                <a:effectLst>
                  <a:outerShdw blurRad="38100" dist="38100" dir="2700000" algn="tl">
                    <a:srgbClr val="000000"/>
                  </a:outerShdw>
                </a:effectLst>
                <a:latin typeface="Olivia Brush" charset="0"/>
              </a:rPr>
              <a:t> (4:7)</a:t>
            </a:r>
          </a:p>
          <a:p>
            <a:pPr>
              <a:defRPr/>
            </a:pPr>
            <a:r>
              <a:rPr lang="en-US" sz="4800" b="1">
                <a:solidFill>
                  <a:srgbClr val="1A2E00"/>
                </a:solidFill>
                <a:effectLst>
                  <a:outerShdw blurRad="38100" dist="38100" dir="2700000" algn="tl">
                    <a:srgbClr val="000000"/>
                  </a:outerShdw>
                </a:effectLst>
                <a:latin typeface="Olivia Brush" charset="0"/>
              </a:rPr>
              <a:t>• </a:t>
            </a:r>
            <a:r>
              <a:rPr lang="en-US" altLang="ja-JP" sz="4800" b="1">
                <a:solidFill>
                  <a:srgbClr val="1A2E00"/>
                </a:solidFill>
                <a:effectLst>
                  <a:outerShdw blurRad="38100" dist="38100" dir="2700000" algn="tl">
                    <a:srgbClr val="000000"/>
                  </a:outerShdw>
                </a:effectLst>
                <a:latin typeface="Olivia Brush" charset="0"/>
              </a:rPr>
              <a:t>“</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炎热的东风”</a:t>
            </a:r>
            <a:r>
              <a:rPr lang="en-US" sz="4800" b="1">
                <a:solidFill>
                  <a:srgbClr val="1A2E00"/>
                </a:solidFill>
                <a:effectLst>
                  <a:outerShdw blurRad="38100" dist="38100" dir="2700000" algn="tl">
                    <a:srgbClr val="000000"/>
                  </a:outerShdw>
                </a:effectLst>
                <a:latin typeface="Olivia Brush" charset="0"/>
              </a:rPr>
              <a:t> (4:8)</a:t>
            </a:r>
          </a:p>
        </p:txBody>
      </p:sp>
      <p:sp>
        <p:nvSpPr>
          <p:cNvPr id="605189" name="Text Box 6">
            <a:extLst>
              <a:ext uri="{FF2B5EF4-FFF2-40B4-BE49-F238E27FC236}">
                <a16:creationId xmlns:a16="http://schemas.microsoft.com/office/drawing/2014/main" id="{48F6366B-7C8F-46A0-B6C0-04135B874B95}"/>
              </a:ext>
            </a:extLst>
          </p:cNvPr>
          <p:cNvSpPr txBox="1">
            <a:spLocks noChangeArrowheads="1"/>
          </p:cNvSpPr>
          <p:nvPr/>
        </p:nvSpPr>
        <p:spPr bwMode="auto">
          <a:xfrm>
            <a:off x="8375650" y="76200"/>
            <a:ext cx="6127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buFont typeface="Wingdings" charset="0"/>
              <a:defRPr sz="2000">
                <a:solidFill>
                  <a:schemeClr val="tx1"/>
                </a:solidFill>
                <a:latin typeface="Tahoma" charset="0"/>
                <a:ea typeface="ＭＳ Ｐゴシック" charset="0"/>
              </a:defRPr>
            </a:lvl6pPr>
            <a:lvl7pPr>
              <a:buFont typeface="Wingdings" charset="0"/>
              <a:defRPr sz="2000">
                <a:solidFill>
                  <a:schemeClr val="tx1"/>
                </a:solidFill>
                <a:latin typeface="Tahoma" charset="0"/>
                <a:ea typeface="ＭＳ Ｐゴシック" charset="0"/>
              </a:defRPr>
            </a:lvl7pPr>
            <a:lvl8pPr>
              <a:buFont typeface="Wingdings" charset="0"/>
              <a:defRPr sz="2000">
                <a:solidFill>
                  <a:schemeClr val="tx1"/>
                </a:solidFill>
                <a:latin typeface="Tahoma" charset="0"/>
                <a:ea typeface="ＭＳ Ｐゴシック" charset="0"/>
              </a:defRPr>
            </a:lvl8pPr>
            <a:lvl9pPr>
              <a:buFont typeface="Wingdings" charset="0"/>
              <a:defRPr sz="2000">
                <a:solidFill>
                  <a:schemeClr val="tx1"/>
                </a:solidFill>
                <a:latin typeface="Tahoma" charset="0"/>
                <a:ea typeface="ＭＳ Ｐゴシック" charset="0"/>
              </a:defRPr>
            </a:lvl9pPr>
          </a:lstStyle>
          <a:p>
            <a:pPr>
              <a:defRPr/>
            </a:pPr>
            <a:r>
              <a:rPr lang="en-US" sz="2000" b="1">
                <a:solidFill>
                  <a:srgbClr val="1A2E00"/>
                </a:solidFill>
                <a:effectLst>
                  <a:outerShdw blurRad="38100" dist="38100" dir="2700000" algn="tl">
                    <a:srgbClr val="000000"/>
                  </a:outerShdw>
                </a:effectLst>
                <a:latin typeface="Arial" charset="0"/>
              </a:rPr>
              <a:t>612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4" name="Picture 4" descr="jonah4angry.jpg">
            <a:extLst>
              <a:ext uri="{FF2B5EF4-FFF2-40B4-BE49-F238E27FC236}">
                <a16:creationId xmlns:a16="http://schemas.microsoft.com/office/drawing/2014/main" id="{EF68A110-8C91-4E01-9B62-2E77770CB42E}"/>
              </a:ext>
            </a:extLst>
          </p:cNvPr>
          <p:cNvPicPr>
            <a:picLocks noChangeAspect="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F26C94-78E4-4DD5-8CB8-4C2AE5E73186}"/>
              </a:ext>
            </a:extLst>
          </p:cNvPr>
          <p:cNvSpPr>
            <a:spLocks noGrp="1"/>
          </p:cNvSpPr>
          <p:nvPr>
            <p:ph type="title" idx="4294967295"/>
          </p:nvPr>
        </p:nvSpPr>
        <p:spPr>
          <a:xfrm>
            <a:off x="5029200" y="4572000"/>
            <a:ext cx="3962400" cy="2057400"/>
          </a:xfrm>
        </p:spPr>
        <p:txBody>
          <a:bodyPr/>
          <a:lstStyle/>
          <a:p>
            <a:pPr algn="r">
              <a:defRPr/>
            </a:pPr>
            <a:r>
              <a:rPr lang="zh-CN" altLang="en-US" sz="5400" dirty="0">
                <a:solidFill>
                  <a:srgbClr val="FF0000"/>
                </a:solidFill>
                <a:effectLst>
                  <a:outerShdw blurRad="38100" dist="38100" dir="2700000" algn="tl">
                    <a:srgbClr val="000000"/>
                  </a:outerShdw>
                </a:effectLst>
                <a:latin typeface="Olivia Brush" pitchFamily="-112" charset="0"/>
              </a:rPr>
              <a:t>又蚀又晒！</a:t>
            </a:r>
            <a:endParaRPr lang="en-US" altLang="en-US" sz="5400" dirty="0">
              <a:solidFill>
                <a:srgbClr val="FF0000"/>
              </a:solidFill>
              <a:effectLst>
                <a:outerShdw blurRad="38100" dist="38100" dir="2700000" algn="tl">
                  <a:srgbClr val="000000"/>
                </a:outerShdw>
              </a:effectLst>
              <a:latin typeface="Olivia Brush" pitchFamily="-112" charset="0"/>
            </a:endParaRPr>
          </a:p>
        </p:txBody>
      </p:sp>
      <p:sp>
        <p:nvSpPr>
          <p:cNvPr id="5" name="Title 1">
            <a:extLst>
              <a:ext uri="{FF2B5EF4-FFF2-40B4-BE49-F238E27FC236}">
                <a16:creationId xmlns:a16="http://schemas.microsoft.com/office/drawing/2014/main" id="{D6AE428D-2E9A-40EB-BAB4-DFE883BFB934}"/>
              </a:ext>
            </a:extLst>
          </p:cNvPr>
          <p:cNvSpPr txBox="1">
            <a:spLocks/>
          </p:cNvSpPr>
          <p:nvPr/>
        </p:nvSpPr>
        <p:spPr bwMode="auto">
          <a:xfrm>
            <a:off x="0" y="0"/>
            <a:ext cx="9144000" cy="2819400"/>
          </a:xfrm>
          <a:prstGeom prst="rect">
            <a:avLst/>
          </a:prstGeom>
          <a:noFill/>
          <a:ln w="9525">
            <a:noFill/>
            <a:miter lim="800000"/>
            <a:headEnd/>
            <a:tailEnd/>
          </a:ln>
          <a:effectLst/>
        </p:spPr>
        <p:txBody>
          <a:bodyPr anchor="ct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buFont typeface="Wingdings" charset="0"/>
              <a:defRPr sz="2000">
                <a:solidFill>
                  <a:schemeClr val="tx1"/>
                </a:solidFill>
                <a:latin typeface="Tahoma" charset="0"/>
                <a:ea typeface="ＭＳ Ｐゴシック" charset="0"/>
              </a:defRPr>
            </a:lvl6pPr>
            <a:lvl7pPr>
              <a:buFont typeface="Wingdings" charset="0"/>
              <a:defRPr sz="2000">
                <a:solidFill>
                  <a:schemeClr val="tx1"/>
                </a:solidFill>
                <a:latin typeface="Tahoma" charset="0"/>
                <a:ea typeface="ＭＳ Ｐゴシック" charset="0"/>
              </a:defRPr>
            </a:lvl7pPr>
            <a:lvl8pPr>
              <a:buFont typeface="Wingdings" charset="0"/>
              <a:defRPr sz="2000">
                <a:solidFill>
                  <a:schemeClr val="tx1"/>
                </a:solidFill>
                <a:latin typeface="Tahoma" charset="0"/>
                <a:ea typeface="ＭＳ Ｐゴシック" charset="0"/>
              </a:defRPr>
            </a:lvl8pPr>
            <a:lvl9pPr>
              <a:buFont typeface="Wingdings" charset="0"/>
              <a:defRPr sz="2000">
                <a:solidFill>
                  <a:schemeClr val="tx1"/>
                </a:solidFill>
                <a:latin typeface="Tahoma" charset="0"/>
                <a:ea typeface="ＭＳ Ｐゴシック" charset="0"/>
              </a:defRPr>
            </a:lvl9pPr>
          </a:lstStyle>
          <a:p>
            <a:pPr>
              <a:defRPr/>
            </a:pPr>
            <a:r>
              <a:rPr lang="en-US" sz="4000" b="1">
                <a:solidFill>
                  <a:srgbClr val="1A2E00"/>
                </a:solidFill>
                <a:effectLst>
                  <a:outerShdw blurRad="38100" dist="38100" dir="2700000" algn="tl">
                    <a:srgbClr val="000000"/>
                  </a:outerShdw>
                </a:effectLst>
                <a:latin typeface="Olivia Brush" charset="0"/>
              </a:rPr>
              <a:t>• </a:t>
            </a:r>
            <a:r>
              <a:rPr lang="en-US" altLang="ja-JP" sz="4000" b="1">
                <a:solidFill>
                  <a:srgbClr val="1A2E00"/>
                </a:solidFill>
                <a:effectLst>
                  <a:outerShdw blurRad="38100" dist="38100" dir="2700000" algn="tl">
                    <a:srgbClr val="000000"/>
                  </a:outerShdw>
                </a:effectLst>
                <a:latin typeface="Olivia Brush" charset="0"/>
              </a:rPr>
              <a:t>“</a:t>
            </a:r>
            <a:r>
              <a:rPr lang="zh-CN" altLang="en-US" sz="4000" b="1">
                <a:solidFill>
                  <a:srgbClr val="1A2E00"/>
                </a:solidFill>
                <a:effectLst>
                  <a:outerShdw blurRad="38100" dist="38100" dir="2700000" algn="tl">
                    <a:srgbClr val="000000"/>
                  </a:outerShdw>
                </a:effectLst>
                <a:latin typeface="Olivia Brush" charset="0"/>
              </a:rPr>
              <a:t>虫子</a:t>
            </a:r>
            <a:r>
              <a:rPr lang="zh-CN" altLang="en-US" sz="4000" b="1">
                <a:solidFill>
                  <a:srgbClr val="800000"/>
                </a:solidFill>
                <a:effectLst>
                  <a:outerShdw blurRad="38100" dist="38100" dir="2700000" algn="tl">
                    <a:srgbClr val="000000"/>
                  </a:outerShdw>
                </a:effectLst>
                <a:latin typeface="Olivia Brush" charset="0"/>
              </a:rPr>
              <a:t>蛀蚀</a:t>
            </a:r>
            <a:r>
              <a:rPr lang="zh-CN" altLang="en-US" sz="4000" b="1">
                <a:solidFill>
                  <a:srgbClr val="1A2E00"/>
                </a:solidFill>
                <a:effectLst>
                  <a:outerShdw blurRad="38100" dist="38100" dir="2700000" algn="tl">
                    <a:srgbClr val="000000"/>
                  </a:outerShdw>
                </a:effectLst>
                <a:latin typeface="Olivia Brush" charset="0"/>
              </a:rPr>
              <a:t>蛀蚀这棵蓖麻” </a:t>
            </a:r>
            <a:r>
              <a:rPr lang="en-US" altLang="zh-CN" sz="4000" b="1">
                <a:solidFill>
                  <a:srgbClr val="1A2E00"/>
                </a:solidFill>
                <a:effectLst>
                  <a:outerShdw blurRad="38100" dist="38100" dir="2700000" algn="tl">
                    <a:srgbClr val="000000"/>
                  </a:outerShdw>
                </a:effectLst>
                <a:latin typeface="Olivia Brush" charset="0"/>
              </a:rPr>
              <a:t>(</a:t>
            </a:r>
            <a:r>
              <a:rPr lang="en-US" sz="4000" b="1">
                <a:solidFill>
                  <a:srgbClr val="1A2E00"/>
                </a:solidFill>
                <a:effectLst>
                  <a:outerShdw blurRad="38100" dist="38100" dir="2700000" algn="tl">
                    <a:srgbClr val="000000"/>
                  </a:outerShdw>
                </a:effectLst>
                <a:latin typeface="Olivia Brush" charset="0"/>
              </a:rPr>
              <a:t>4:7)</a:t>
            </a:r>
          </a:p>
          <a:p>
            <a:pPr>
              <a:defRPr/>
            </a:pPr>
            <a:r>
              <a:rPr lang="en-US" sz="4000" b="1">
                <a:solidFill>
                  <a:srgbClr val="1A2E00"/>
                </a:solidFill>
                <a:effectLst>
                  <a:outerShdw blurRad="38100" dist="38100" dir="2700000" algn="tl">
                    <a:srgbClr val="000000"/>
                  </a:outerShdw>
                </a:effectLst>
                <a:latin typeface="Olivia Brush" charset="0"/>
              </a:rPr>
              <a:t>• </a:t>
            </a:r>
            <a:r>
              <a:rPr lang="zh-CN" altLang="en-US" sz="4000" b="1">
                <a:solidFill>
                  <a:srgbClr val="1A2E00"/>
                </a:solidFill>
                <a:effectLst>
                  <a:outerShdw blurRad="38100" dist="38100" dir="2700000" algn="tl">
                    <a:srgbClr val="000000"/>
                  </a:outerShdw>
                </a:effectLst>
                <a:latin typeface="Olivia Brush" charset="0"/>
              </a:rPr>
              <a:t>“烈日</a:t>
            </a:r>
            <a:r>
              <a:rPr lang="zh-CN" altLang="en-US" sz="4000" b="1">
                <a:solidFill>
                  <a:srgbClr val="800000"/>
                </a:solidFill>
                <a:effectLst>
                  <a:outerShdw blurRad="38100" dist="38100" dir="2700000" algn="tl">
                    <a:srgbClr val="000000"/>
                  </a:outerShdw>
                </a:effectLst>
                <a:latin typeface="Olivia Brush" charset="0"/>
              </a:rPr>
              <a:t>晒在</a:t>
            </a:r>
            <a:r>
              <a:rPr lang="zh-CN" altLang="en-US" sz="4000" b="1">
                <a:solidFill>
                  <a:srgbClr val="1A2E00"/>
                </a:solidFill>
                <a:effectLst>
                  <a:outerShdw blurRad="38100" dist="38100" dir="2700000" algn="tl">
                    <a:srgbClr val="000000"/>
                  </a:outerShdw>
                </a:effectLst>
                <a:latin typeface="Olivia Brush" charset="0"/>
              </a:rPr>
              <a:t>约拿的头上”</a:t>
            </a:r>
            <a:r>
              <a:rPr lang="en-US" sz="4000" b="1">
                <a:solidFill>
                  <a:srgbClr val="1A2E00"/>
                </a:solidFill>
                <a:effectLst>
                  <a:outerShdw blurRad="38100" dist="38100" dir="2700000" algn="tl">
                    <a:srgbClr val="000000"/>
                  </a:outerShdw>
                </a:effectLst>
                <a:latin typeface="Olivia Brush" charset="0"/>
              </a:rPr>
              <a:t> (4:8)</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6" descr="Jonah_angry2-675x415.jpg">
            <a:extLst>
              <a:ext uri="{FF2B5EF4-FFF2-40B4-BE49-F238E27FC236}">
                <a16:creationId xmlns:a16="http://schemas.microsoft.com/office/drawing/2014/main" id="{E3F19163-335C-4D5E-82F8-F9DA98D5A849}"/>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6988" y="0"/>
            <a:ext cx="917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A1B0D00F-6FC7-4B25-ADE4-570637DFA14D}"/>
              </a:ext>
            </a:extLst>
          </p:cNvPr>
          <p:cNvSpPr txBox="1">
            <a:spLocks noGrp="1"/>
          </p:cNvSpPr>
          <p:nvPr>
            <p:ph type="title" idx="4294967295"/>
          </p:nvPr>
        </p:nvSpPr>
        <p:spPr>
          <a:xfrm>
            <a:off x="0" y="152400"/>
            <a:ext cx="9144000" cy="941388"/>
          </a:xfrm>
          <a:extLst>
            <a:ext uri="{FAA26D3D-D897-4be2-8F04-BA451C77F1D7}"/>
          </a:extLst>
        </p:spPr>
        <p:txBody>
          <a:bodyPr/>
          <a:lstStyle/>
          <a:p>
            <a:pPr algn="l" eaLnBrk="1" hangingPunct="1">
              <a:defRPr/>
            </a:pPr>
            <a:r>
              <a:rPr lang="zh-CN" altLang="en-US" b="1">
                <a:effectLst>
                  <a:glow rad="152400">
                    <a:schemeClr val="tx1"/>
                  </a:glow>
                </a:effectLst>
                <a:latin typeface="KaiTi" charset="0"/>
                <a:ea typeface="KaiTi" charset="0"/>
                <a:cs typeface="KaiTi" charset="0"/>
              </a:rPr>
              <a:t>那是何等的事态发展</a:t>
            </a:r>
            <a:r>
              <a:rPr altLang="zh-CN" b="1">
                <a:effectLst>
                  <a:glow rad="152400">
                    <a:schemeClr val="tx1"/>
                  </a:glow>
                </a:effectLst>
                <a:latin typeface="KaiTi" charset="0"/>
                <a:ea typeface="KaiTi" charset="0"/>
                <a:cs typeface="KaiTi" charset="0"/>
              </a:rPr>
              <a:t>…</a:t>
            </a:r>
            <a:endParaRPr b="1">
              <a:effectLst>
                <a:glow rad="152400">
                  <a:schemeClr val="tx1"/>
                </a:glow>
              </a:effectLst>
              <a:latin typeface="Arial" charset="0"/>
              <a:ea typeface="ＭＳ Ｐゴシック" charset="0"/>
              <a:cs typeface="ＭＳ Ｐゴシック" charset="0"/>
            </a:endParaRPr>
          </a:p>
        </p:txBody>
      </p:sp>
      <p:sp>
        <p:nvSpPr>
          <p:cNvPr id="4" name="Rectangle 4">
            <a:extLst>
              <a:ext uri="{FF2B5EF4-FFF2-40B4-BE49-F238E27FC236}">
                <a16:creationId xmlns:a16="http://schemas.microsoft.com/office/drawing/2014/main" id="{D17CA5C8-694F-4469-8CE8-F0D3D64D38CA}"/>
              </a:ext>
            </a:extLst>
          </p:cNvPr>
          <p:cNvSpPr txBox="1">
            <a:spLocks noChangeArrowheads="1"/>
          </p:cNvSpPr>
          <p:nvPr/>
        </p:nvSpPr>
        <p:spPr bwMode="auto">
          <a:xfrm>
            <a:off x="304800" y="1447800"/>
            <a:ext cx="102108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marL="342900" indent="-342900" eaLnBrk="1" hangingPunct="1">
              <a:spcBef>
                <a:spcPts val="900"/>
              </a:spcBef>
              <a:defRPr/>
            </a:pPr>
            <a:r>
              <a:rPr lang="zh-CN" altLang="en-US" sz="4000" u="sng" dirty="0">
                <a:solidFill>
                  <a:schemeClr val="bg1"/>
                </a:solidFill>
                <a:effectLst>
                  <a:glow rad="152400">
                    <a:schemeClr val="tx1"/>
                  </a:glow>
                </a:effectLst>
                <a:latin typeface="KaiTi" charset="0"/>
                <a:ea typeface="KaiTi" charset="0"/>
                <a:cs typeface="KaiTi" charset="0"/>
              </a:rPr>
              <a:t>第一章：约拿的信息</a:t>
            </a:r>
            <a:r>
              <a:rPr lang="en-US" altLang="zh-CN" sz="4000" u="sng" dirty="0">
                <a:solidFill>
                  <a:schemeClr val="bg1"/>
                </a:solidFill>
                <a:effectLst>
                  <a:glow rad="152400">
                    <a:schemeClr val="tx1"/>
                  </a:glow>
                </a:effectLst>
                <a:latin typeface="KaiTi" charset="0"/>
                <a:ea typeface="KaiTi" charset="0"/>
                <a:cs typeface="KaiTi" charset="0"/>
              </a:rPr>
              <a:t>... </a:t>
            </a:r>
            <a:endParaRPr lang="en-US" altLang="ja-JP" sz="4000" b="1" u="sng" dirty="0">
              <a:solidFill>
                <a:schemeClr val="bg1"/>
              </a:solidFill>
              <a:effectLst>
                <a:glow rad="152400">
                  <a:schemeClr val="tx1"/>
                </a:glow>
              </a:effectLst>
              <a:ea typeface="KaiTi" charset="0"/>
              <a:cs typeface="KaiTi" charset="0"/>
            </a:endParaRPr>
          </a:p>
          <a:p>
            <a:pPr marL="342900" indent="-342900" eaLnBrk="1" hangingPunct="1">
              <a:spcBef>
                <a:spcPts val="900"/>
              </a:spcBef>
              <a:defRPr/>
            </a:pPr>
            <a:r>
              <a:rPr lang="ja-JP" altLang="en-US" sz="4000" b="1" dirty="0">
                <a:effectLst>
                  <a:glow rad="152400">
                    <a:schemeClr val="tx1"/>
                  </a:glow>
                </a:effectLst>
                <a:ea typeface="KaiTi" charset="0"/>
                <a:cs typeface="KaiTi" charset="0"/>
              </a:rPr>
              <a:t>“</a:t>
            </a:r>
            <a:r>
              <a:rPr lang="en-US" altLang="zh-CN" sz="4000" dirty="0">
                <a:effectLst>
                  <a:glow rad="152400">
                    <a:schemeClr val="tx1"/>
                  </a:glow>
                </a:effectLst>
                <a:latin typeface="KaiTi" charset="0"/>
                <a:ea typeface="KaiTi" charset="0"/>
                <a:cs typeface="KaiTi" charset="0"/>
              </a:rPr>
              <a:t>“</a:t>
            </a:r>
            <a:r>
              <a:rPr lang="zh-CN" altLang="en-US" sz="4000" dirty="0">
                <a:effectLst>
                  <a:glow rad="152400">
                    <a:schemeClr val="tx1"/>
                  </a:glow>
                </a:effectLst>
                <a:latin typeface="KaiTi" charset="0"/>
                <a:ea typeface="KaiTi" charset="0"/>
                <a:cs typeface="KaiTi" charset="0"/>
              </a:rPr>
              <a:t>尼尼微的</a:t>
            </a:r>
            <a:r>
              <a:rPr lang="zh-CN" altLang="en-US" sz="4000" dirty="0">
                <a:solidFill>
                  <a:srgbClr val="FFFF00"/>
                </a:solidFill>
                <a:effectLst>
                  <a:glow rad="152400">
                    <a:schemeClr val="tx1"/>
                  </a:glow>
                </a:effectLst>
                <a:latin typeface="KaiTi" charset="0"/>
                <a:ea typeface="KaiTi" charset="0"/>
                <a:cs typeface="KaiTi" charset="0"/>
              </a:rPr>
              <a:t>坏</a:t>
            </a:r>
            <a:r>
              <a:rPr lang="zh-CN" altLang="en-US" sz="4000" dirty="0">
                <a:effectLst>
                  <a:glow rad="152400">
                    <a:schemeClr val="tx1"/>
                  </a:glow>
                </a:effectLst>
                <a:latin typeface="KaiTi" charset="0"/>
                <a:ea typeface="KaiTi" charset="0"/>
                <a:cs typeface="KaiTi" charset="0"/>
              </a:rPr>
              <a:t>，上帝的</a:t>
            </a:r>
            <a:r>
              <a:rPr lang="zh-CN" altLang="en-US" sz="4000" dirty="0">
                <a:solidFill>
                  <a:srgbClr val="FFFF00"/>
                </a:solidFill>
                <a:effectLst>
                  <a:glow rad="152400">
                    <a:schemeClr val="tx1"/>
                  </a:glow>
                </a:effectLst>
                <a:latin typeface="KaiTi" charset="0"/>
                <a:ea typeface="KaiTi" charset="0"/>
                <a:cs typeface="KaiTi" charset="0"/>
              </a:rPr>
              <a:t>疯狂</a:t>
            </a:r>
            <a:r>
              <a:rPr lang="zh-CN" altLang="en-US" sz="4000" dirty="0">
                <a:effectLst>
                  <a:glow rad="152400">
                    <a:schemeClr val="tx1"/>
                  </a:glow>
                </a:effectLst>
                <a:latin typeface="KaiTi" charset="0"/>
                <a:ea typeface="KaiTi" charset="0"/>
                <a:cs typeface="KaiTi" charset="0"/>
              </a:rPr>
              <a:t>！ </a:t>
            </a:r>
            <a:endParaRPr lang="en-US" altLang="ja-JP" sz="4000" b="1" dirty="0">
              <a:effectLst>
                <a:glow rad="152400">
                  <a:schemeClr val="tx1"/>
                </a:glow>
              </a:effectLst>
              <a:ea typeface="KaiTi" charset="0"/>
              <a:cs typeface="KaiTi" charset="0"/>
            </a:endParaRPr>
          </a:p>
          <a:p>
            <a:pPr marL="342900" indent="-342900" eaLnBrk="1" hangingPunct="1">
              <a:spcBef>
                <a:spcPts val="900"/>
              </a:spcBef>
              <a:defRPr/>
            </a:pPr>
            <a:r>
              <a:rPr lang="zh-CN" altLang="en-US" sz="4000" dirty="0">
                <a:effectLst>
                  <a:glow rad="152400">
                    <a:schemeClr val="tx1"/>
                  </a:glow>
                </a:effectLst>
                <a:latin typeface="KaiTi" charset="0"/>
                <a:ea typeface="KaiTi" charset="0"/>
                <a:cs typeface="KaiTi" charset="0"/>
              </a:rPr>
              <a:t>你最好还是</a:t>
            </a:r>
            <a:r>
              <a:rPr lang="zh-CN" altLang="en-US" sz="4000" dirty="0">
                <a:solidFill>
                  <a:srgbClr val="FFC000"/>
                </a:solidFill>
                <a:effectLst>
                  <a:glow rad="152400">
                    <a:schemeClr val="tx1"/>
                  </a:glow>
                </a:effectLst>
                <a:latin typeface="KaiTi" charset="0"/>
                <a:ea typeface="KaiTi" charset="0"/>
                <a:cs typeface="KaiTi" charset="0"/>
              </a:rPr>
              <a:t>改变</a:t>
            </a:r>
            <a:r>
              <a:rPr lang="zh-CN" altLang="en-US" sz="4000" dirty="0">
                <a:effectLst>
                  <a:glow rad="152400">
                    <a:schemeClr val="tx1"/>
                  </a:glow>
                </a:effectLst>
                <a:latin typeface="KaiTi" charset="0"/>
                <a:ea typeface="KaiTi" charset="0"/>
                <a:cs typeface="KaiTi" charset="0"/>
              </a:rPr>
              <a:t>要不是就把你</a:t>
            </a:r>
            <a:r>
              <a:rPr lang="zh-CN" altLang="en-US" sz="4000" dirty="0">
                <a:solidFill>
                  <a:srgbClr val="FFC000"/>
                </a:solidFill>
                <a:effectLst>
                  <a:glow rad="152400">
                    <a:schemeClr val="tx1"/>
                  </a:glow>
                </a:effectLst>
                <a:latin typeface="KaiTi" charset="0"/>
                <a:ea typeface="KaiTi" charset="0"/>
                <a:cs typeface="KaiTi" charset="0"/>
              </a:rPr>
              <a:t>烧</a:t>
            </a:r>
            <a:r>
              <a:rPr lang="zh-CN" altLang="en-US" sz="4000" dirty="0">
                <a:effectLst>
                  <a:glow rad="152400">
                    <a:schemeClr val="tx1"/>
                  </a:glow>
                </a:effectLst>
                <a:latin typeface="KaiTi" charset="0"/>
                <a:ea typeface="KaiTi" charset="0"/>
                <a:cs typeface="KaiTi" charset="0"/>
              </a:rPr>
              <a:t>！ </a:t>
            </a:r>
            <a:r>
              <a:rPr lang="en-US" altLang="ja-JP" sz="4000" b="1" dirty="0">
                <a:effectLst>
                  <a:glow rad="152400">
                    <a:schemeClr val="tx1"/>
                  </a:glow>
                </a:effectLst>
                <a:ea typeface="KaiTi" charset="0"/>
                <a:cs typeface="KaiTi" charset="0"/>
              </a:rPr>
              <a:t>”</a:t>
            </a:r>
          </a:p>
          <a:p>
            <a:pPr marL="342900" indent="-342900" eaLnBrk="1" hangingPunct="1">
              <a:spcBef>
                <a:spcPts val="900"/>
              </a:spcBef>
              <a:defRPr/>
            </a:pPr>
            <a:endParaRPr lang="en-US" sz="4000" b="1" dirty="0">
              <a:effectLst>
                <a:glow rad="152400">
                  <a:schemeClr val="tx1"/>
                </a:glow>
              </a:effectLst>
              <a:ea typeface="KaiTi" charset="0"/>
              <a:cs typeface="KaiTi" charset="0"/>
            </a:endParaRPr>
          </a:p>
          <a:p>
            <a:pPr marL="342900" indent="-342900" eaLnBrk="1" hangingPunct="1">
              <a:spcBef>
                <a:spcPts val="900"/>
              </a:spcBef>
              <a:defRPr/>
            </a:pPr>
            <a:r>
              <a:rPr lang="zh-CN" altLang="en-US" sz="4000" u="sng" dirty="0">
                <a:solidFill>
                  <a:schemeClr val="bg1"/>
                </a:solidFill>
                <a:effectLst>
                  <a:glow rad="152400">
                    <a:schemeClr val="tx1"/>
                  </a:glow>
                </a:effectLst>
                <a:latin typeface="KaiTi" charset="0"/>
                <a:ea typeface="KaiTi" charset="0"/>
                <a:cs typeface="KaiTi" charset="0"/>
              </a:rPr>
              <a:t>第四章：约拿的刻薄</a:t>
            </a:r>
            <a:r>
              <a:rPr lang="en-US" altLang="zh-CN" sz="4000" u="sng" dirty="0">
                <a:solidFill>
                  <a:schemeClr val="bg1"/>
                </a:solidFill>
                <a:effectLst>
                  <a:glow rad="152400">
                    <a:schemeClr val="tx1"/>
                  </a:glow>
                </a:effectLst>
                <a:latin typeface="KaiTi" charset="0"/>
                <a:ea typeface="KaiTi" charset="0"/>
                <a:cs typeface="KaiTi" charset="0"/>
              </a:rPr>
              <a:t>... </a:t>
            </a:r>
            <a:endParaRPr lang="en-US" altLang="ja-JP" sz="4000" b="1" u="sng" dirty="0">
              <a:solidFill>
                <a:schemeClr val="bg1"/>
              </a:solidFill>
              <a:effectLst>
                <a:glow rad="152400">
                  <a:schemeClr val="tx1"/>
                </a:glow>
              </a:effectLst>
              <a:ea typeface="KaiTi" charset="0"/>
              <a:cs typeface="KaiTi" charset="0"/>
            </a:endParaRPr>
          </a:p>
          <a:p>
            <a:pPr marL="342900" indent="-342900" eaLnBrk="1" hangingPunct="1">
              <a:spcBef>
                <a:spcPts val="900"/>
              </a:spcBef>
              <a:defRPr/>
            </a:pPr>
            <a:r>
              <a:rPr lang="ja-JP" altLang="en-US" sz="4000" b="1" dirty="0">
                <a:effectLst>
                  <a:glow rad="152400">
                    <a:schemeClr val="tx1"/>
                  </a:glow>
                </a:effectLst>
                <a:ea typeface="KaiTi" charset="0"/>
                <a:cs typeface="KaiTi" charset="0"/>
              </a:rPr>
              <a:t>“</a:t>
            </a:r>
            <a:r>
              <a:rPr lang="zh-CN" altLang="en-US" sz="4000" dirty="0">
                <a:effectLst>
                  <a:glow rad="152400">
                    <a:schemeClr val="tx1"/>
                  </a:glow>
                </a:effectLst>
                <a:latin typeface="KaiTi" charset="0"/>
                <a:ea typeface="KaiTi" charset="0"/>
                <a:cs typeface="KaiTi" charset="0"/>
              </a:rPr>
              <a:t>上帝的</a:t>
            </a:r>
            <a:r>
              <a:rPr lang="zh-CN" altLang="en-US" sz="4000" dirty="0">
                <a:solidFill>
                  <a:srgbClr val="FFFF00"/>
                </a:solidFill>
                <a:effectLst>
                  <a:glow rad="152400">
                    <a:schemeClr val="tx1"/>
                  </a:glow>
                </a:effectLst>
                <a:latin typeface="KaiTi" charset="0"/>
                <a:ea typeface="KaiTi" charset="0"/>
                <a:cs typeface="KaiTi" charset="0"/>
              </a:rPr>
              <a:t>高兴</a:t>
            </a:r>
            <a:r>
              <a:rPr lang="zh-CN" altLang="en-US" sz="4000" dirty="0">
                <a:effectLst>
                  <a:glow rad="152400">
                    <a:schemeClr val="tx1"/>
                  </a:glow>
                </a:effectLst>
                <a:latin typeface="KaiTi" charset="0"/>
                <a:ea typeface="KaiTi" charset="0"/>
                <a:cs typeface="KaiTi" charset="0"/>
              </a:rPr>
              <a:t>和约拿的</a:t>
            </a:r>
            <a:r>
              <a:rPr lang="zh-CN" altLang="en-US" sz="4000" dirty="0">
                <a:solidFill>
                  <a:srgbClr val="FFFF00"/>
                </a:solidFill>
                <a:effectLst>
                  <a:glow rad="152400">
                    <a:schemeClr val="tx1"/>
                  </a:glow>
                </a:effectLst>
                <a:latin typeface="KaiTi" charset="0"/>
                <a:ea typeface="KaiTi" charset="0"/>
                <a:cs typeface="KaiTi" charset="0"/>
              </a:rPr>
              <a:t>疯狂</a:t>
            </a:r>
            <a:r>
              <a:rPr lang="zh-CN" altLang="en-US" sz="4000" dirty="0">
                <a:effectLst>
                  <a:glow rad="152400">
                    <a:schemeClr val="tx1"/>
                  </a:glow>
                </a:effectLst>
                <a:latin typeface="KaiTi" charset="0"/>
                <a:ea typeface="KaiTi" charset="0"/>
                <a:cs typeface="KaiTi" charset="0"/>
              </a:rPr>
              <a:t>！</a:t>
            </a:r>
            <a:endParaRPr lang="en-US" altLang="ja-JP" sz="4000" b="1" dirty="0">
              <a:effectLst>
                <a:glow rad="152400">
                  <a:schemeClr val="tx1"/>
                </a:glow>
              </a:effectLst>
              <a:ea typeface="KaiTi" charset="0"/>
              <a:cs typeface="KaiTi" charset="0"/>
            </a:endParaRPr>
          </a:p>
          <a:p>
            <a:pPr marL="342900" indent="-342900" eaLnBrk="1" hangingPunct="1">
              <a:spcBef>
                <a:spcPts val="900"/>
              </a:spcBef>
              <a:defRPr/>
            </a:pPr>
            <a:r>
              <a:rPr lang="zh-CN" altLang="en-US" sz="4000" dirty="0">
                <a:effectLst>
                  <a:glow rad="152400">
                    <a:schemeClr val="tx1"/>
                  </a:glow>
                </a:effectLst>
                <a:latin typeface="KaiTi" charset="0"/>
                <a:ea typeface="KaiTi" charset="0"/>
                <a:cs typeface="KaiTi" charset="0"/>
              </a:rPr>
              <a:t>尼尼微已</a:t>
            </a:r>
            <a:r>
              <a:rPr lang="zh-CN" altLang="en-US" sz="4000" dirty="0">
                <a:solidFill>
                  <a:srgbClr val="FFC000"/>
                </a:solidFill>
                <a:effectLst>
                  <a:glow rad="152400">
                    <a:schemeClr val="tx1"/>
                  </a:glow>
                </a:effectLst>
                <a:latin typeface="KaiTi" charset="0"/>
                <a:ea typeface="KaiTi" charset="0"/>
                <a:cs typeface="KaiTi" charset="0"/>
              </a:rPr>
              <a:t>改变</a:t>
            </a:r>
            <a:r>
              <a:rPr lang="zh-CN" altLang="en-US" sz="4000" dirty="0">
                <a:effectLst>
                  <a:glow rad="152400">
                    <a:schemeClr val="tx1"/>
                  </a:glow>
                </a:effectLst>
                <a:latin typeface="KaiTi" charset="0"/>
                <a:ea typeface="KaiTi" charset="0"/>
                <a:cs typeface="KaiTi" charset="0"/>
              </a:rPr>
              <a:t>与约拿的</a:t>
            </a:r>
            <a:r>
              <a:rPr lang="zh-CN" altLang="en-US" sz="4000" dirty="0">
                <a:solidFill>
                  <a:srgbClr val="FFC000"/>
                </a:solidFill>
                <a:effectLst>
                  <a:glow rad="152400">
                    <a:schemeClr val="tx1"/>
                  </a:glow>
                </a:effectLst>
                <a:latin typeface="KaiTi" charset="0"/>
                <a:ea typeface="KaiTi" charset="0"/>
                <a:cs typeface="KaiTi" charset="0"/>
              </a:rPr>
              <a:t>怒火</a:t>
            </a:r>
            <a:r>
              <a:rPr lang="zh-CN" altLang="en-US" sz="4000" dirty="0">
                <a:effectLst>
                  <a:glow rad="152400">
                    <a:schemeClr val="tx1"/>
                  </a:glow>
                </a:effectLst>
                <a:latin typeface="KaiTi" charset="0"/>
                <a:ea typeface="KaiTi" charset="0"/>
                <a:cs typeface="KaiTi" charset="0"/>
              </a:rPr>
              <a:t>！</a:t>
            </a:r>
            <a:r>
              <a:rPr lang="en-US" altLang="ja-JP" sz="4000" b="1" dirty="0">
                <a:effectLst>
                  <a:glow rad="152400">
                    <a:schemeClr val="tx1"/>
                  </a:glow>
                </a:effectLst>
                <a:ea typeface="KaiTi" charset="0"/>
                <a:cs typeface="KaiTi" charset="0"/>
              </a:rPr>
              <a:t>”</a:t>
            </a:r>
            <a:endParaRPr lang="en-US" sz="4000" b="1" dirty="0">
              <a:effectLst>
                <a:glow rad="152400">
                  <a:schemeClr val="tx1"/>
                </a:glow>
              </a:effectLst>
              <a:ea typeface="KaiTi" charset="0"/>
              <a:cs typeface="KaiT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str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str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str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p:cTn id="25" dur="500" fill="hold"/>
                                        <p:tgtEl>
                                          <p:spTgt spid="4">
                                            <p:txEl>
                                              <p:pRg st="4" end="4"/>
                                            </p:txEl>
                                          </p:spTgt>
                                        </p:tgtEl>
                                        <p:attrNameLst>
                                          <p:attrName>ppt_w</p:attrName>
                                        </p:attrNameLst>
                                      </p:cBhvr>
                                      <p:tavLst>
                                        <p:tav tm="0">
                                          <p:val>
                                            <p:strVal val="0"/>
                                          </p:val>
                                        </p:tav>
                                        <p:tav tm="100000">
                                          <p:val>
                                            <p:strVal val="#ppt_w"/>
                                          </p:val>
                                        </p:tav>
                                      </p:tavLst>
                                    </p:anim>
                                    <p:anim calcmode="lin" valueType="num">
                                      <p:cBhvr>
                                        <p:cTn id="26" dur="5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p:cTn id="31" dur="500" fill="hold"/>
                                        <p:tgtEl>
                                          <p:spTgt spid="4">
                                            <p:txEl>
                                              <p:pRg st="5" end="5"/>
                                            </p:txEl>
                                          </p:spTgt>
                                        </p:tgtEl>
                                        <p:attrNameLst>
                                          <p:attrName>ppt_w</p:attrName>
                                        </p:attrNameLst>
                                      </p:cBhvr>
                                      <p:tavLst>
                                        <p:tav tm="0">
                                          <p:val>
                                            <p:strVal val="0"/>
                                          </p:val>
                                        </p:tav>
                                        <p:tav tm="100000">
                                          <p:val>
                                            <p:strVal val="#ppt_w"/>
                                          </p:val>
                                        </p:tav>
                                      </p:tavLst>
                                    </p:anim>
                                    <p:anim calcmode="lin" valueType="num">
                                      <p:cBhvr>
                                        <p:cTn id="32" dur="5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p:cTn id="37" dur="500" fill="hold"/>
                                        <p:tgtEl>
                                          <p:spTgt spid="4">
                                            <p:txEl>
                                              <p:pRg st="6" end="6"/>
                                            </p:txEl>
                                          </p:spTgt>
                                        </p:tgtEl>
                                        <p:attrNameLst>
                                          <p:attrName>ppt_w</p:attrName>
                                        </p:attrNameLst>
                                      </p:cBhvr>
                                      <p:tavLst>
                                        <p:tav tm="0">
                                          <p:val>
                                            <p:strVal val="0"/>
                                          </p:val>
                                        </p:tav>
                                        <p:tav tm="100000">
                                          <p:val>
                                            <p:strVal val="#ppt_w"/>
                                          </p:val>
                                        </p:tav>
                                      </p:tavLst>
                                    </p:anim>
                                    <p:anim calcmode="lin" valueType="num">
                                      <p:cBhvr>
                                        <p:cTn id="38"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42" name="Picture 2" descr="j0182523">
            <a:extLst>
              <a:ext uri="{FF2B5EF4-FFF2-40B4-BE49-F238E27FC236}">
                <a16:creationId xmlns:a16="http://schemas.microsoft.com/office/drawing/2014/main" id="{8E1CBA8E-1652-483B-A4A1-A9B49969A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3" name="Picture 4">
            <a:extLst>
              <a:ext uri="{FF2B5EF4-FFF2-40B4-BE49-F238E27FC236}">
                <a16:creationId xmlns:a16="http://schemas.microsoft.com/office/drawing/2014/main" id="{C05E7DF4-2187-4680-B569-3671C1CDB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06875"/>
            <a:ext cx="36576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73D86F9C-6D53-4883-BA3C-67A02F4F0321}"/>
              </a:ext>
            </a:extLst>
          </p:cNvPr>
          <p:cNvSpPr>
            <a:spLocks noGrp="1"/>
          </p:cNvSpPr>
          <p:nvPr>
            <p:ph type="title" idx="4294967295"/>
          </p:nvPr>
        </p:nvSpPr>
        <p:spPr>
          <a:xfrm>
            <a:off x="4343400" y="4114800"/>
            <a:ext cx="4800600" cy="2743200"/>
          </a:xfrm>
        </p:spPr>
        <p:txBody>
          <a:bodyPr/>
          <a:lstStyle/>
          <a:p>
            <a:pPr eaLnBrk="1" hangingPunct="1">
              <a:defRPr/>
            </a:pPr>
            <a:r>
              <a:rPr lang="zh-TW" altLang="en-US" b="1" dirty="0">
                <a:solidFill>
                  <a:schemeClr val="tx1"/>
                </a:solidFill>
                <a:effectLst>
                  <a:outerShdw blurRad="38100" dist="38100" dir="2700000" algn="tl">
                    <a:srgbClr val="000000">
                      <a:alpha val="43137"/>
                    </a:srgbClr>
                  </a:outerShdw>
                </a:effectLst>
              </a:rPr>
              <a:t>二。把</a:t>
            </a:r>
            <a:r>
              <a:rPr lang="zh-TW" altLang="en-US" b="1" dirty="0">
                <a:solidFill>
                  <a:srgbClr val="FFFF00"/>
                </a:solidFill>
                <a:effectLst>
                  <a:outerShdw blurRad="38100" dist="38100" dir="2700000" algn="tl">
                    <a:srgbClr val="000000">
                      <a:alpha val="43137"/>
                    </a:srgbClr>
                  </a:outerShdw>
                </a:effectLst>
              </a:rPr>
              <a:t>人</a:t>
            </a:r>
            <a:r>
              <a:rPr lang="zh-TW" altLang="en-US" b="1" dirty="0">
                <a:solidFill>
                  <a:schemeClr val="tx1"/>
                </a:solidFill>
                <a:effectLst>
                  <a:outerShdw blurRad="38100" dist="38100" dir="2700000" algn="tl">
                    <a:srgbClr val="000000">
                      <a:alpha val="43137"/>
                    </a:srgbClr>
                  </a:outerShdw>
                </a:effectLst>
              </a:rPr>
              <a:t>看得比事物更优先（</a:t>
            </a:r>
            <a:r>
              <a:rPr lang="en-US" altLang="zh-TW" b="1" dirty="0">
                <a:solidFill>
                  <a:schemeClr val="tx1"/>
                </a:solidFill>
                <a:effectLst>
                  <a:outerShdw blurRad="38100" dist="38100" dir="2700000" algn="tl">
                    <a:srgbClr val="000000">
                      <a:alpha val="43137"/>
                    </a:srgbClr>
                  </a:outerShdw>
                </a:effectLst>
              </a:rPr>
              <a:t>4:10-11</a:t>
            </a:r>
            <a:r>
              <a:rPr lang="zh-TW" altLang="en-US" b="1" dirty="0">
                <a:solidFill>
                  <a:schemeClr val="tx1"/>
                </a:solidFill>
                <a:effectLst>
                  <a:outerShdw blurRad="38100" dist="38100" dir="2700000" algn="tl">
                    <a:srgbClr val="000000">
                      <a:alpha val="43137"/>
                    </a:srgbClr>
                  </a:outerShdw>
                </a:effectLst>
              </a:rPr>
              <a:t>）</a:t>
            </a:r>
            <a:endParaRPr lang="en-US" sz="4800" b="1" dirty="0">
              <a:effectLst>
                <a:outerShdw blurRad="38100" dist="38100" dir="2700000" algn="tl">
                  <a:srgbClr val="000000">
                    <a:alpha val="43137"/>
                  </a:srgbClr>
                </a:outerShdw>
              </a:effectLst>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800000"/>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sp>
        <p:nvSpPr>
          <p:cNvPr id="475138" name="Picture 1">
            <a:extLst>
              <a:ext uri="{FF2B5EF4-FFF2-40B4-BE49-F238E27FC236}">
                <a16:creationId xmlns:a16="http://schemas.microsoft.com/office/drawing/2014/main" id="{10E7DDE9-DD09-4718-985E-DBDA2E7570B5}"/>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900098" name="Rectangle 2">
            <a:extLst>
              <a:ext uri="{FF2B5EF4-FFF2-40B4-BE49-F238E27FC236}">
                <a16:creationId xmlns:a16="http://schemas.microsoft.com/office/drawing/2014/main" id="{4770CA03-4822-4BD6-A798-6A93AAB54918}"/>
              </a:ext>
            </a:extLst>
          </p:cNvPr>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0234C94-131C-48AC-871E-D1BE5506DE07}"/>
              </a:ext>
            </a:extLst>
          </p:cNvPr>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a:solidFill>
                  <a:srgbClr val="FFFFFF"/>
                </a:solidFill>
                <a:effectLst>
                  <a:glow rad="127000">
                    <a:srgbClr val="000000"/>
                  </a:glow>
                </a:effectLst>
                <a:latin typeface="Arial" charset="0"/>
                <a:ea typeface="ＭＳ Ｐゴシック" charset="0"/>
                <a:cs typeface="ＭＳ Ｐゴシック" charset="0"/>
              </a:rPr>
              <a:t>怜悯</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34B6D981-4F2F-4596-9974-2175E7FFE49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a:extLst>
              <a:ext uri="{FF2B5EF4-FFF2-40B4-BE49-F238E27FC236}">
                <a16:creationId xmlns:a16="http://schemas.microsoft.com/office/drawing/2014/main" id="{ADD92AD1-1009-40AB-AFA5-8E5FD5912303}"/>
              </a:ext>
            </a:extLst>
          </p:cNvPr>
          <p:cNvSpPr txBox="1">
            <a:spLocks noChangeArrowheads="1"/>
          </p:cNvSpPr>
          <p:nvPr/>
        </p:nvSpPr>
        <p:spPr bwMode="auto">
          <a:xfrm>
            <a:off x="8362950" y="65088"/>
            <a:ext cx="698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altLang="zh-CN" b="1" dirty="0">
                <a:solidFill>
                  <a:prstClr val="white"/>
                </a:solidFill>
                <a:effectLst>
                  <a:outerShdw blurRad="50800" dist="38100" dir="2700000" algn="tl" rotWithShape="0">
                    <a:srgbClr val="000000">
                      <a:alpha val="96000"/>
                    </a:srgbClr>
                  </a:outerShdw>
                </a:effectLst>
                <a:latin typeface="Arial"/>
                <a:cs typeface="Arial"/>
              </a:rPr>
              <a:t>599</a:t>
            </a:r>
          </a:p>
          <a:p>
            <a:pPr algn="ctr" defTabSz="457200" eaLnBrk="1" fontAlgn="auto" hangingPunct="1">
              <a:spcBef>
                <a:spcPts val="0"/>
              </a:spcBef>
              <a:spcAft>
                <a:spcPts val="0"/>
              </a:spcAft>
              <a:defRPr/>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itle 2">
            <a:extLst>
              <a:ext uri="{FF2B5EF4-FFF2-40B4-BE49-F238E27FC236}">
                <a16:creationId xmlns:a16="http://schemas.microsoft.com/office/drawing/2014/main" id="{6D83C1CD-05C8-4FF0-B565-18F64036BE62}"/>
              </a:ext>
            </a:extLst>
          </p:cNvPr>
          <p:cNvSpPr>
            <a:spLocks noGrp="1"/>
          </p:cNvSpPr>
          <p:nvPr>
            <p:ph type="title" idx="4294967295"/>
          </p:nvPr>
        </p:nvSpPr>
        <p:spPr>
          <a:xfrm>
            <a:off x="0" y="0"/>
            <a:ext cx="2057400" cy="1143000"/>
          </a:xfrm>
        </p:spPr>
        <p:txBody>
          <a:bodyPr/>
          <a:lstStyle/>
          <a:p>
            <a:r>
              <a:rPr lang="en-US" altLang="en-US"/>
              <a:t>Black</a:t>
            </a:r>
          </a:p>
        </p:txBody>
      </p:sp>
      <p:sp>
        <p:nvSpPr>
          <p:cNvPr id="493571" name="Rectangle 2">
            <a:extLst>
              <a:ext uri="{FF2B5EF4-FFF2-40B4-BE49-F238E27FC236}">
                <a16:creationId xmlns:a16="http://schemas.microsoft.com/office/drawing/2014/main" id="{84F396B8-FD70-4A22-ABD4-74EA88598963}"/>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76866" name="Picture 4">
            <a:extLst>
              <a:ext uri="{FF2B5EF4-FFF2-40B4-BE49-F238E27FC236}">
                <a16:creationId xmlns:a16="http://schemas.microsoft.com/office/drawing/2014/main" id="{45656C72-83E8-47F3-8926-860F2612FB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09775"/>
            <a:ext cx="49784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3" name="Title 3">
            <a:extLst>
              <a:ext uri="{FF2B5EF4-FFF2-40B4-BE49-F238E27FC236}">
                <a16:creationId xmlns:a16="http://schemas.microsoft.com/office/drawing/2014/main" id="{2F1772DB-B841-43B1-9CC0-158E0121A933}"/>
              </a:ext>
            </a:extLst>
          </p:cNvPr>
          <p:cNvSpPr txBox="1">
            <a:spLocks noGrp="1"/>
          </p:cNvSpPr>
          <p:nvPr>
            <p:ph type="title" idx="4294967295"/>
          </p:nvPr>
        </p:nvSpPr>
        <p:spPr>
          <a:xfrm>
            <a:off x="1371600" y="914400"/>
            <a:ext cx="6553200" cy="838200"/>
          </a:xfrm>
        </p:spPr>
        <p:txBody>
          <a:bodyPr/>
          <a:lstStyle/>
          <a:p>
            <a:pPr eaLnBrk="1">
              <a:defRPr/>
            </a:pPr>
            <a:r>
              <a:rPr lang="zh-CN" altLang="en-US" sz="5400">
                <a:solidFill>
                  <a:srgbClr val="FFC000"/>
                </a:solidFill>
                <a:latin typeface="KaiTi" charset="0"/>
                <a:ea typeface="KaiTi" charset="0"/>
                <a:cs typeface="KaiTi" charset="0"/>
              </a:rPr>
              <a:t>东西吗？还是人民？</a:t>
            </a:r>
            <a:endParaRPr sz="5400">
              <a:solidFill>
                <a:srgbClr val="FFC000"/>
              </a:solidFill>
              <a:latin typeface="KaiTi" charset="0"/>
              <a:ea typeface="KaiTi" charset="0"/>
              <a:cs typeface="KaiTi" charset="0"/>
            </a:endParaRP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77890" name="Rectangle 4">
            <a:extLst>
              <a:ext uri="{FF2B5EF4-FFF2-40B4-BE49-F238E27FC236}">
                <a16:creationId xmlns:a16="http://schemas.microsoft.com/office/drawing/2014/main" id="{FD073ED8-4FB8-474D-A401-7357F6B14FA8}"/>
              </a:ext>
            </a:extLst>
          </p:cNvPr>
          <p:cNvSpPr>
            <a:spLocks noChangeArrowheads="1"/>
          </p:cNvSpPr>
          <p:nvPr/>
        </p:nvSpPr>
        <p:spPr bwMode="auto">
          <a:xfrm>
            <a:off x="0" y="-228600"/>
            <a:ext cx="9144000" cy="6858000"/>
          </a:xfrm>
          <a:prstGeom prst="rect">
            <a:avLst/>
          </a:prstGeom>
          <a:solidFill>
            <a:srgbClr val="FFFFFF"/>
          </a:solidFill>
          <a:ln w="9528">
            <a:solidFill>
              <a:srgbClr val="000000"/>
            </a:solidFill>
            <a:round/>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677891" name="Text Box 3">
            <a:extLst>
              <a:ext uri="{FF2B5EF4-FFF2-40B4-BE49-F238E27FC236}">
                <a16:creationId xmlns:a16="http://schemas.microsoft.com/office/drawing/2014/main" id="{060106C0-92FC-4940-AC1A-98FB06614160}"/>
              </a:ext>
            </a:extLst>
          </p:cNvPr>
          <p:cNvSpPr txBox="1">
            <a:spLocks noChangeArrowheads="1"/>
          </p:cNvSpPr>
          <p:nvPr/>
        </p:nvSpPr>
        <p:spPr bwMode="auto">
          <a:xfrm>
            <a:off x="1604963" y="300038"/>
            <a:ext cx="591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5400">
                <a:solidFill>
                  <a:srgbClr val="1A2E00"/>
                </a:solidFill>
                <a:latin typeface="Arial" panose="020B0604020202020204" pitchFamily="34" charset="0"/>
              </a:rPr>
              <a:t> </a:t>
            </a:r>
            <a:r>
              <a:rPr lang="zh-CN" altLang="en-US" sz="5400">
                <a:latin typeface="Calibri" panose="020F0502020204030204" pitchFamily="34" charset="0"/>
                <a:ea typeface="SimSun" panose="02010600030101010101" pitchFamily="2" charset="-122"/>
              </a:rPr>
              <a:t>东西吗？还是人？</a:t>
            </a:r>
            <a:endParaRPr lang="en-US" altLang="en-US" sz="5400">
              <a:solidFill>
                <a:srgbClr val="1A2E00"/>
              </a:solidFill>
              <a:latin typeface="Arial" panose="020B0604020202020204" pitchFamily="34" charset="0"/>
              <a:ea typeface="SimSun" panose="02010600030101010101" pitchFamily="2" charset="-122"/>
            </a:endParaRPr>
          </a:p>
        </p:txBody>
      </p:sp>
      <p:sp>
        <p:nvSpPr>
          <p:cNvPr id="677892" name="TextBox 3">
            <a:extLst>
              <a:ext uri="{FF2B5EF4-FFF2-40B4-BE49-F238E27FC236}">
                <a16:creationId xmlns:a16="http://schemas.microsoft.com/office/drawing/2014/main" id="{BC71485A-4861-4270-BF45-808DB808822E}"/>
              </a:ext>
            </a:extLst>
          </p:cNvPr>
          <p:cNvSpPr txBox="1">
            <a:spLocks noChangeArrowheads="1"/>
          </p:cNvSpPr>
          <p:nvPr/>
        </p:nvSpPr>
        <p:spPr bwMode="auto">
          <a:xfrm>
            <a:off x="609600" y="5092700"/>
            <a:ext cx="7907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2800">
                <a:latin typeface="KaiTi" panose="02010609060101010101" pitchFamily="49" charset="-122"/>
                <a:ea typeface="KaiTi" panose="02010609060101010101" pitchFamily="49" charset="-122"/>
              </a:rPr>
              <a:t>然后主说：“你对这植物感到惋惜，但那却不是你把它放在那里的。它来得迅速也死亡得迅速”（</a:t>
            </a:r>
            <a:r>
              <a:rPr lang="en-US" altLang="zh-CN" sz="2800">
                <a:latin typeface="KaiTi" panose="02010609060101010101" pitchFamily="49" charset="-122"/>
                <a:ea typeface="KaiTi" panose="02010609060101010101" pitchFamily="49" charset="-122"/>
              </a:rPr>
              <a:t>4:10</a:t>
            </a:r>
            <a:r>
              <a:rPr lang="zh-CN" altLang="en-US" sz="2800">
                <a:latin typeface="KaiTi" panose="02010609060101010101" pitchFamily="49" charset="-122"/>
                <a:ea typeface="KaiTi" panose="02010609060101010101" pitchFamily="49" charset="-122"/>
              </a:rPr>
              <a:t>）。</a:t>
            </a:r>
            <a:endParaRPr lang="en-US" altLang="en-US" sz="2800" b="1">
              <a:solidFill>
                <a:srgbClr val="1A2E00"/>
              </a:solidFill>
              <a:latin typeface="KaiTi" panose="02010609060101010101" pitchFamily="49" charset="-122"/>
              <a:ea typeface="KaiTi" panose="02010609060101010101" pitchFamily="49" charset="-122"/>
            </a:endParaRPr>
          </a:p>
        </p:txBody>
      </p:sp>
      <p:pic>
        <p:nvPicPr>
          <p:cNvPr id="677893" name="Picture 5" descr="Jonah2.gif">
            <a:extLst>
              <a:ext uri="{FF2B5EF4-FFF2-40B4-BE49-F238E27FC236}">
                <a16:creationId xmlns:a16="http://schemas.microsoft.com/office/drawing/2014/main" id="{AE9E5363-2CAB-4169-BC0A-BB2D4A403B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1371600"/>
            <a:ext cx="46482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4" name="Title 6">
            <a:extLst>
              <a:ext uri="{FF2B5EF4-FFF2-40B4-BE49-F238E27FC236}">
                <a16:creationId xmlns:a16="http://schemas.microsoft.com/office/drawing/2014/main" id="{F717FFBF-88D8-409A-B5DA-31919527012D}"/>
              </a:ext>
            </a:extLst>
          </p:cNvPr>
          <p:cNvSpPr txBox="1">
            <a:spLocks noGrp="1"/>
          </p:cNvSpPr>
          <p:nvPr>
            <p:ph type="title" idx="4294967295"/>
          </p:nvPr>
        </p:nvSpPr>
        <p:spPr>
          <a:xfrm>
            <a:off x="6324600" y="1219200"/>
            <a:ext cx="3505200" cy="1066800"/>
          </a:xfrm>
        </p:spPr>
        <p:txBody>
          <a:bodyPr/>
          <a:lstStyle/>
          <a:p>
            <a:pPr eaLnBrk="1">
              <a:defRPr/>
            </a:pPr>
            <a:r>
              <a:rPr sz="3600" b="1">
                <a:solidFill>
                  <a:srgbClr val="FFFFFF"/>
                </a:solidFill>
                <a:latin typeface="Arial" charset="0"/>
                <a:ea typeface="Osaka" charset="0"/>
                <a:cs typeface="Arial" charset="0"/>
              </a:rPr>
              <a:t>4:10 NLT</a:t>
            </a:r>
            <a:r>
              <a:rPr sz="5400">
                <a:solidFill>
                  <a:srgbClr val="FFFFFF"/>
                </a:solidFill>
                <a:latin typeface="Trebuchet MS" charset="0"/>
                <a:ea typeface="Osaka" charset="0"/>
                <a:cs typeface="Osaka" charset="0"/>
              </a:rPr>
              <a:t> </a:t>
            </a:r>
            <a:endParaRPr>
              <a:solidFill>
                <a:srgbClr val="FFFFFF"/>
              </a:solidFill>
              <a:latin typeface="Trebuchet MS" charset="0"/>
              <a:ea typeface="Osaka" charset="0"/>
              <a:cs typeface="Osaka" charset="0"/>
            </a:endParaRP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clouds">
            <a:extLst>
              <a:ext uri="{FF2B5EF4-FFF2-40B4-BE49-F238E27FC236}">
                <a16:creationId xmlns:a16="http://schemas.microsoft.com/office/drawing/2014/main" id="{7FEE0A94-33C2-4EF4-B569-5F0F673BDD6E}"/>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8" name="Rectangle 4">
            <a:extLst>
              <a:ext uri="{FF2B5EF4-FFF2-40B4-BE49-F238E27FC236}">
                <a16:creationId xmlns:a16="http://schemas.microsoft.com/office/drawing/2014/main" id="{D74B9358-4E6F-4BA7-9F6A-48605BF790D5}"/>
              </a:ext>
            </a:extLst>
          </p:cNvPr>
          <p:cNvSpPr>
            <a:spLocks noGrp="1" noChangeArrowheads="1"/>
          </p:cNvSpPr>
          <p:nvPr>
            <p:ph type="title" idx="4294967295"/>
          </p:nvPr>
        </p:nvSpPr>
        <p:spPr>
          <a:effectLst>
            <a:outerShdw blurRad="63500" dist="107763" dir="18900000" algn="ctr" rotWithShape="0">
              <a:schemeClr val="bg2">
                <a:alpha val="74998"/>
              </a:schemeClr>
            </a:outerShdw>
          </a:effectLst>
        </p:spPr>
        <p:txBody>
          <a:bodyPr/>
          <a:lstStyle/>
          <a:p>
            <a:pPr eaLnBrk="1" hangingPunct="1">
              <a:defRPr/>
            </a:pPr>
            <a:r>
              <a:rPr lang="zh-TW" altLang="en-US" b="1" dirty="0">
                <a:effectLst>
                  <a:outerShdw blurRad="38100" dist="38100" dir="2700000" algn="tl">
                    <a:srgbClr val="000000"/>
                  </a:outerShdw>
                </a:effectLst>
              </a:rPr>
              <a:t>只有三件事是永恒的</a:t>
            </a:r>
            <a:endParaRPr lang="en-US" dirty="0">
              <a:effectLst>
                <a:outerShdw blurRad="38100" dist="38100" dir="2700000" algn="tl">
                  <a:srgbClr val="000000"/>
                </a:outerShdw>
              </a:effectLst>
            </a:endParaRPr>
          </a:p>
        </p:txBody>
      </p:sp>
      <p:sp>
        <p:nvSpPr>
          <p:cNvPr id="497669" name="Rectangle 5">
            <a:extLst>
              <a:ext uri="{FF2B5EF4-FFF2-40B4-BE49-F238E27FC236}">
                <a16:creationId xmlns:a16="http://schemas.microsoft.com/office/drawing/2014/main" id="{52AED1F6-0A4E-44C2-99CE-980CA8AA17B5}"/>
              </a:ext>
            </a:extLst>
          </p:cNvPr>
          <p:cNvSpPr>
            <a:spLocks noChangeArrowheads="1"/>
          </p:cNvSpPr>
          <p:nvPr/>
        </p:nvSpPr>
        <p:spPr bwMode="auto">
          <a:xfrm>
            <a:off x="4572000" y="5181600"/>
            <a:ext cx="4343400" cy="1676400"/>
          </a:xfrm>
          <a:prstGeom prst="rect">
            <a:avLst/>
          </a:prstGeom>
          <a:noFill/>
          <a:ln w="9525">
            <a:noFill/>
            <a:miter lim="800000"/>
            <a:headEnd/>
            <a:tailEnd/>
          </a:ln>
          <a:effectLst>
            <a:outerShdw blurRad="63500" dist="107763" dir="18900000" algn="ctr" rotWithShape="0">
              <a:srgbClr val="030201">
                <a:alpha val="74998"/>
              </a:srgbClr>
            </a:outerShdw>
          </a:effectLst>
        </p:spPr>
        <p:txBody>
          <a:bodyPr anchor="ctr"/>
          <a:lstStyle/>
          <a:p>
            <a:pPr algn="ctr" eaLnBrk="1" hangingPunct="1">
              <a:lnSpc>
                <a:spcPct val="90000"/>
              </a:lnSpc>
              <a:spcBef>
                <a:spcPct val="20000"/>
              </a:spcBef>
              <a:buClr>
                <a:srgbClr val="FFFFCC"/>
              </a:buClr>
              <a:buSzPct val="75000"/>
              <a:buFont typeface="Arial" charset="0"/>
              <a:buNone/>
              <a:defRPr/>
            </a:pPr>
            <a:r>
              <a:rPr lang="zh-TW" altLang="en-US" sz="4000" b="1" i="1" dirty="0">
                <a:solidFill>
                  <a:srgbClr val="FFFFFF"/>
                </a:solidFill>
                <a:effectLst>
                  <a:outerShdw blurRad="38100" dist="38100" dir="2700000" algn="tl">
                    <a:srgbClr val="000000"/>
                  </a:outerShdw>
                </a:effectLst>
                <a:latin typeface="Arial" charset="0"/>
                <a:ea typeface="ＭＳ Ｐゴシック" charset="0"/>
              </a:rPr>
              <a:t>那么，你应该怎样投资你的生命？</a:t>
            </a:r>
          </a:p>
        </p:txBody>
      </p:sp>
      <p:sp>
        <p:nvSpPr>
          <p:cNvPr id="678917" name="Rectangle 3">
            <a:extLst>
              <a:ext uri="{FF2B5EF4-FFF2-40B4-BE49-F238E27FC236}">
                <a16:creationId xmlns:a16="http://schemas.microsoft.com/office/drawing/2014/main" id="{F83E6506-5F02-4FB5-BC0D-C065A57E992C}"/>
              </a:ext>
            </a:extLst>
          </p:cNvPr>
          <p:cNvSpPr txBox="1">
            <a:spLocks noChangeArrowheads="1"/>
          </p:cNvSpPr>
          <p:nvPr/>
        </p:nvSpPr>
        <p:spPr bwMode="auto">
          <a:xfrm>
            <a:off x="2057400" y="1600200"/>
            <a:ext cx="6553200" cy="2438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200"/>
              </a:spcBef>
              <a:buClr>
                <a:srgbClr val="FFFFCC"/>
              </a:buClr>
              <a:buFont typeface="Arial" panose="020B0604020202020204" pitchFamily="34" charset="0"/>
              <a:buAutoNum type="arabicPeriod"/>
            </a:pPr>
            <a:r>
              <a:rPr lang="zh-CN" altLang="en-US" sz="4800" b="1">
                <a:latin typeface="KaiTi" panose="02010609060101010101" pitchFamily="49" charset="-122"/>
                <a:ea typeface="KaiTi" panose="02010609060101010101" pitchFamily="49" charset="-122"/>
              </a:rPr>
              <a:t>神</a:t>
            </a:r>
            <a:endParaRPr lang="en-US" altLang="ja-JP" sz="4800" b="1">
              <a:latin typeface="KaiTi" panose="02010609060101010101" pitchFamily="49" charset="-122"/>
              <a:ea typeface="KaiTi" panose="02010609060101010101" pitchFamily="49" charset="-122"/>
            </a:endParaRPr>
          </a:p>
          <a:p>
            <a:pPr eaLnBrk="1" hangingPunct="1">
              <a:lnSpc>
                <a:spcPct val="90000"/>
              </a:lnSpc>
              <a:spcBef>
                <a:spcPts val="1200"/>
              </a:spcBef>
              <a:buClr>
                <a:srgbClr val="FFFFCC"/>
              </a:buClr>
              <a:buFont typeface="Arial" panose="020B0604020202020204" pitchFamily="34" charset="0"/>
              <a:buAutoNum type="arabicPeriod"/>
            </a:pPr>
            <a:r>
              <a:rPr lang="zh-CN" altLang="en-US" sz="4800" b="1">
                <a:latin typeface="KaiTi" panose="02010609060101010101" pitchFamily="49" charset="-122"/>
                <a:ea typeface="KaiTi" panose="02010609060101010101" pitchFamily="49" charset="-122"/>
              </a:rPr>
              <a:t>神的话语</a:t>
            </a:r>
            <a:endParaRPr lang="en-US" altLang="ja-JP" sz="4800" b="1">
              <a:latin typeface="KaiTi" panose="02010609060101010101" pitchFamily="49" charset="-122"/>
              <a:ea typeface="KaiTi" panose="02010609060101010101" pitchFamily="49" charset="-122"/>
            </a:endParaRPr>
          </a:p>
          <a:p>
            <a:pPr eaLnBrk="1" hangingPunct="1">
              <a:lnSpc>
                <a:spcPct val="90000"/>
              </a:lnSpc>
              <a:spcBef>
                <a:spcPts val="1200"/>
              </a:spcBef>
              <a:buClr>
                <a:srgbClr val="FFFFCC"/>
              </a:buClr>
              <a:buFont typeface="Arial" panose="020B0604020202020204" pitchFamily="34" charset="0"/>
              <a:buAutoNum type="arabicPeriod"/>
            </a:pPr>
            <a:r>
              <a:rPr lang="zh-CN" altLang="en-US" sz="4800" b="1">
                <a:latin typeface="KaiTi" panose="02010609060101010101" pitchFamily="49" charset="-122"/>
                <a:ea typeface="KaiTi" panose="02010609060101010101" pitchFamily="49" charset="-122"/>
              </a:rPr>
              <a:t>人</a:t>
            </a:r>
            <a:endParaRPr lang="en-US" altLang="en-US" sz="4800" b="1">
              <a:latin typeface="KaiTi" panose="02010609060101010101" pitchFamily="49" charset="-122"/>
              <a:ea typeface="KaiTi" panose="02010609060101010101" pitchFamily="49" charset="-122"/>
            </a:endParaRP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6">
            <a:extLst>
              <a:ext uri="{FF2B5EF4-FFF2-40B4-BE49-F238E27FC236}">
                <a16:creationId xmlns:a16="http://schemas.microsoft.com/office/drawing/2014/main" id="{418983AA-CDC6-4B4E-A82D-3A791357D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202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9939" name="Picture 6">
            <a:extLst>
              <a:ext uri="{FF2B5EF4-FFF2-40B4-BE49-F238E27FC236}">
                <a16:creationId xmlns:a16="http://schemas.microsoft.com/office/drawing/2014/main" id="{A2CFA950-52AE-4AC0-B098-700E7E4B53C4}"/>
              </a:ext>
            </a:extLst>
          </p:cNvPr>
          <p:cNvSpPr>
            <a:spLocks noChangeAspect="1"/>
          </p:cNvSpPr>
          <p:nvPr/>
        </p:nvSpPr>
        <p:spPr bwMode="auto">
          <a:xfrm>
            <a:off x="0" y="0"/>
            <a:ext cx="92202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endParaRPr lang="en-US" altLang="en-US" sz="1800">
              <a:solidFill>
                <a:schemeClr val="tx1"/>
              </a:solidFill>
            </a:endParaRPr>
          </a:p>
        </p:txBody>
      </p:sp>
      <p:sp>
        <p:nvSpPr>
          <p:cNvPr id="679940" name="Rectangle 2">
            <a:extLst>
              <a:ext uri="{FF2B5EF4-FFF2-40B4-BE49-F238E27FC236}">
                <a16:creationId xmlns:a16="http://schemas.microsoft.com/office/drawing/2014/main" id="{B19867F9-FB88-4688-9331-882556DD644A}"/>
              </a:ext>
            </a:extLst>
          </p:cNvPr>
          <p:cNvSpPr txBox="1">
            <a:spLocks noGrp="1"/>
          </p:cNvSpPr>
          <p:nvPr>
            <p:ph type="title" idx="4294967295"/>
          </p:nvPr>
        </p:nvSpPr>
        <p:spPr>
          <a:xfrm>
            <a:off x="3962400" y="3103563"/>
            <a:ext cx="2819400" cy="1754187"/>
          </a:xfrm>
        </p:spPr>
        <p:txBody>
          <a:bodyPr>
            <a:spAutoFit/>
          </a:bodyPr>
          <a:lstStyle/>
          <a:p>
            <a:pPr eaLnBrk="1"/>
            <a:r>
              <a:rPr lang="zh-CN" altLang="en-US" sz="3600">
                <a:solidFill>
                  <a:schemeClr val="bg1"/>
                </a:solidFill>
                <a:latin typeface="KaiTi" panose="02010609060101010101" pitchFamily="49" charset="-122"/>
                <a:ea typeface="KaiTi" panose="02010609060101010101" pitchFamily="49" charset="-122"/>
              </a:rPr>
              <a:t>我不应该为</a:t>
            </a:r>
            <a:r>
              <a:rPr altLang="zh-CN" sz="3600">
                <a:solidFill>
                  <a:schemeClr val="bg1"/>
                </a:solidFill>
                <a:latin typeface="KaiTi" panose="02010609060101010101" pitchFamily="49" charset="-122"/>
                <a:ea typeface="KaiTi" panose="02010609060101010101" pitchFamily="49" charset="-122"/>
              </a:rPr>
              <a:t>12</a:t>
            </a:r>
            <a:r>
              <a:rPr lang="zh-CN" altLang="en-US" sz="3600">
                <a:solidFill>
                  <a:schemeClr val="bg1"/>
                </a:solidFill>
                <a:latin typeface="KaiTi" panose="02010609060101010101" pitchFamily="49" charset="-122"/>
                <a:ea typeface="KaiTi" panose="02010609060101010101" pitchFamily="49" charset="-122"/>
              </a:rPr>
              <a:t>万尼尼微人民惋惜？</a:t>
            </a:r>
            <a:endParaRPr altLang="en-US" sz="3600" b="1">
              <a:solidFill>
                <a:schemeClr val="bg1"/>
              </a:solidFill>
              <a:latin typeface="KaiTi" panose="02010609060101010101" pitchFamily="49" charset="-122"/>
              <a:ea typeface="KaiTi" panose="02010609060101010101" pitchFamily="49" charset="-122"/>
            </a:endParaRPr>
          </a:p>
        </p:txBody>
      </p:sp>
      <p:sp>
        <p:nvSpPr>
          <p:cNvPr id="679941" name="Text Box 7">
            <a:extLst>
              <a:ext uri="{FF2B5EF4-FFF2-40B4-BE49-F238E27FC236}">
                <a16:creationId xmlns:a16="http://schemas.microsoft.com/office/drawing/2014/main" id="{B6BC826B-00EE-41F5-BB11-6EB01C116451}"/>
              </a:ext>
            </a:extLst>
          </p:cNvPr>
          <p:cNvSpPr txBox="1">
            <a:spLocks noChangeArrowheads="1"/>
          </p:cNvSpPr>
          <p:nvPr/>
        </p:nvSpPr>
        <p:spPr bwMode="auto">
          <a:xfrm>
            <a:off x="3581400" y="1062038"/>
            <a:ext cx="320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a:solidFill>
                  <a:srgbClr val="FFFFFF"/>
                </a:solidFill>
                <a:latin typeface="KaiTi" panose="02010609060101010101" pitchFamily="49" charset="-122"/>
                <a:ea typeface="KaiTi" panose="02010609060101010101" pitchFamily="49" charset="-122"/>
              </a:rPr>
              <a:t>“你对植物感到惋惜</a:t>
            </a:r>
            <a:r>
              <a:rPr lang="en-US" altLang="zh-CN" sz="3600">
                <a:solidFill>
                  <a:srgbClr val="FFFFFF"/>
                </a:solidFill>
                <a:latin typeface="KaiTi" panose="02010609060101010101" pitchFamily="49" charset="-122"/>
                <a:ea typeface="KaiTi" panose="02010609060101010101" pitchFamily="49" charset="-122"/>
              </a:rPr>
              <a:t>...</a:t>
            </a:r>
            <a:endParaRPr lang="en-US" altLang="en-US" sz="3600" b="1">
              <a:solidFill>
                <a:srgbClr val="FFFFFF"/>
              </a:solidFill>
              <a:latin typeface="KaiTi" panose="02010609060101010101" pitchFamily="49" charset="-122"/>
              <a:ea typeface="KaiTi" panose="02010609060101010101" pitchFamily="49" charset="-122"/>
            </a:endParaRPr>
          </a:p>
        </p:txBody>
      </p:sp>
      <p:sp>
        <p:nvSpPr>
          <p:cNvPr id="679942" name="Text Box 10">
            <a:extLst>
              <a:ext uri="{FF2B5EF4-FFF2-40B4-BE49-F238E27FC236}">
                <a16:creationId xmlns:a16="http://schemas.microsoft.com/office/drawing/2014/main" id="{819F2203-148E-42DE-84DF-3003EDDF5C92}"/>
              </a:ext>
            </a:extLst>
          </p:cNvPr>
          <p:cNvSpPr txBox="1">
            <a:spLocks noChangeArrowheads="1"/>
          </p:cNvSpPr>
          <p:nvPr/>
        </p:nvSpPr>
        <p:spPr bwMode="auto">
          <a:xfrm>
            <a:off x="4114800" y="5938838"/>
            <a:ext cx="3657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en-US" altLang="zh-CN" sz="3600">
                <a:solidFill>
                  <a:srgbClr val="FFFFFF"/>
                </a:solidFill>
                <a:latin typeface="KaiTi" panose="02010609060101010101" pitchFamily="49" charset="-122"/>
                <a:ea typeface="KaiTi" panose="02010609060101010101" pitchFamily="49" charset="-122"/>
              </a:rPr>
              <a:t>...</a:t>
            </a:r>
            <a:r>
              <a:rPr lang="zh-CN" altLang="en-US" sz="3600">
                <a:solidFill>
                  <a:srgbClr val="FFFFFF"/>
                </a:solidFill>
                <a:latin typeface="KaiTi" panose="02010609060101010101" pitchFamily="49" charset="-122"/>
                <a:ea typeface="KaiTi" panose="02010609060101010101" pitchFamily="49" charset="-122"/>
              </a:rPr>
              <a:t>和动物吗？“</a:t>
            </a:r>
            <a:endParaRPr lang="en-US" altLang="en-US" sz="3600" b="1">
              <a:solidFill>
                <a:srgbClr val="FFFFFF"/>
              </a:solidFill>
              <a:latin typeface="KaiTi" panose="02010609060101010101" pitchFamily="49" charset="-122"/>
              <a:ea typeface="KaiTi" panose="02010609060101010101" pitchFamily="49" charset="-122"/>
            </a:endParaRPr>
          </a:p>
        </p:txBody>
      </p:sp>
      <p:sp>
        <p:nvSpPr>
          <p:cNvPr id="6" name="TextBox 6">
            <a:extLst>
              <a:ext uri="{FF2B5EF4-FFF2-40B4-BE49-F238E27FC236}">
                <a16:creationId xmlns:a16="http://schemas.microsoft.com/office/drawing/2014/main" id="{671CF932-B2C8-46D1-AC8C-13D609A4D7AB}"/>
              </a:ext>
            </a:extLst>
          </p:cNvPr>
          <p:cNvSpPr txBox="1">
            <a:spLocks noChangeArrowheads="1"/>
          </p:cNvSpPr>
          <p:nvPr/>
        </p:nvSpPr>
        <p:spPr bwMode="auto">
          <a:xfrm>
            <a:off x="885825" y="990600"/>
            <a:ext cx="20859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b="1">
                <a:latin typeface="KaiTi" panose="02010609060101010101" pitchFamily="49" charset="-122"/>
                <a:ea typeface="KaiTi" panose="02010609060101010101" pitchFamily="49" charset="-122"/>
              </a:rPr>
              <a:t>审</a:t>
            </a:r>
            <a:r>
              <a:rPr lang="zh-SG" altLang="en-US" sz="3600" b="1">
                <a:latin typeface="KaiTi" panose="02010609060101010101" pitchFamily="49" charset="-122"/>
                <a:ea typeface="KaiTi" panose="02010609060101010101" pitchFamily="49" charset="-122"/>
              </a:rPr>
              <a:t>判</a:t>
            </a:r>
            <a:r>
              <a:rPr lang="en-US" altLang="ja-JP">
                <a:cs typeface="Arial" panose="020B0604020202020204" pitchFamily="34" charset="0"/>
              </a:rPr>
              <a:t> </a:t>
            </a:r>
          </a:p>
          <a:p>
            <a:pPr algn="ctr" eaLnBrk="1">
              <a:spcBef>
                <a:spcPct val="0"/>
              </a:spcBef>
              <a:buSzTx/>
              <a:buFontTx/>
              <a:buNone/>
            </a:pPr>
            <a:r>
              <a:rPr lang="en-US" altLang="en-US" b="1">
                <a:cs typeface="Arial" panose="020B0604020202020204" pitchFamily="34" charset="0"/>
              </a:rPr>
              <a:t>120,000</a:t>
            </a:r>
          </a:p>
        </p:txBody>
      </p:sp>
      <p:sp>
        <p:nvSpPr>
          <p:cNvPr id="7" name="TextBox 7">
            <a:extLst>
              <a:ext uri="{FF2B5EF4-FFF2-40B4-BE49-F238E27FC236}">
                <a16:creationId xmlns:a16="http://schemas.microsoft.com/office/drawing/2014/main" id="{2770317A-4B22-47E7-9E72-786DF821060D}"/>
              </a:ext>
            </a:extLst>
          </p:cNvPr>
          <p:cNvSpPr txBox="1">
            <a:spLocks noChangeArrowheads="1"/>
          </p:cNvSpPr>
          <p:nvPr/>
        </p:nvSpPr>
        <p:spPr bwMode="auto">
          <a:xfrm>
            <a:off x="885825" y="0"/>
            <a:ext cx="2085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SG" altLang="en-US" sz="4400" b="1" u="sng">
                <a:latin typeface="KaiTi" panose="02010609060101010101" pitchFamily="49" charset="-122"/>
                <a:ea typeface="KaiTi" panose="02010609060101010101" pitchFamily="49" charset="-122"/>
              </a:rPr>
              <a:t>约拿</a:t>
            </a:r>
            <a:endParaRPr lang="en-US" altLang="en-US" sz="4400" b="1" u="sng">
              <a:latin typeface="KaiTi" panose="02010609060101010101" pitchFamily="49" charset="-122"/>
              <a:ea typeface="KaiTi" panose="02010609060101010101" pitchFamily="49" charset="-122"/>
            </a:endParaRPr>
          </a:p>
        </p:txBody>
      </p:sp>
      <p:sp>
        <p:nvSpPr>
          <p:cNvPr id="8" name="TextBox 8">
            <a:extLst>
              <a:ext uri="{FF2B5EF4-FFF2-40B4-BE49-F238E27FC236}">
                <a16:creationId xmlns:a16="http://schemas.microsoft.com/office/drawing/2014/main" id="{6089AC02-990D-451E-82B5-5CF8BE8F923E}"/>
              </a:ext>
            </a:extLst>
          </p:cNvPr>
          <p:cNvSpPr txBox="1">
            <a:spLocks noChangeArrowheads="1"/>
          </p:cNvSpPr>
          <p:nvPr/>
        </p:nvSpPr>
        <p:spPr bwMode="auto">
          <a:xfrm>
            <a:off x="6805613" y="0"/>
            <a:ext cx="2085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4400" b="1" u="sng">
                <a:latin typeface="KaiTi" panose="02010609060101010101" pitchFamily="49" charset="-122"/>
                <a:ea typeface="KaiTi" panose="02010609060101010101" pitchFamily="49" charset="-122"/>
              </a:rPr>
              <a:t>神</a:t>
            </a:r>
            <a:endParaRPr lang="en-US" altLang="en-US" sz="4400" b="1" u="sng">
              <a:latin typeface="KaiTi" panose="02010609060101010101" pitchFamily="49" charset="-122"/>
              <a:ea typeface="KaiTi" panose="02010609060101010101" pitchFamily="49" charset="-122"/>
            </a:endParaRPr>
          </a:p>
        </p:txBody>
      </p:sp>
      <p:sp>
        <p:nvSpPr>
          <p:cNvPr id="9" name="TextBox 9">
            <a:extLst>
              <a:ext uri="{FF2B5EF4-FFF2-40B4-BE49-F238E27FC236}">
                <a16:creationId xmlns:a16="http://schemas.microsoft.com/office/drawing/2014/main" id="{3667AF00-582B-4D0D-B534-010019BDDCAA}"/>
              </a:ext>
            </a:extLst>
          </p:cNvPr>
          <p:cNvSpPr txBox="1">
            <a:spLocks noChangeArrowheads="1"/>
          </p:cNvSpPr>
          <p:nvPr/>
        </p:nvSpPr>
        <p:spPr bwMode="auto">
          <a:xfrm>
            <a:off x="6805613" y="990600"/>
            <a:ext cx="20859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SG" altLang="en-US" sz="3600" b="1">
                <a:latin typeface="KaiTi" panose="02010609060101010101" pitchFamily="49" charset="-122"/>
                <a:ea typeface="KaiTi" panose="02010609060101010101" pitchFamily="49" charset="-122"/>
              </a:rPr>
              <a:t>拯救</a:t>
            </a:r>
            <a:r>
              <a:rPr lang="en-US" altLang="ja-JP" b="1">
                <a:cs typeface="Arial" panose="020B0604020202020204" pitchFamily="34" charset="0"/>
              </a:rPr>
              <a:t>120,000 </a:t>
            </a:r>
            <a:endParaRPr lang="en-US" altLang="en-US" b="1">
              <a:cs typeface="Arial" panose="020B0604020202020204" pitchFamily="34" charset="0"/>
            </a:endParaRPr>
          </a:p>
        </p:txBody>
      </p:sp>
      <p:sp>
        <p:nvSpPr>
          <p:cNvPr id="10" name="TextBox 10">
            <a:extLst>
              <a:ext uri="{FF2B5EF4-FFF2-40B4-BE49-F238E27FC236}">
                <a16:creationId xmlns:a16="http://schemas.microsoft.com/office/drawing/2014/main" id="{5E056821-B136-4E15-8C2B-0541AA3414D0}"/>
              </a:ext>
            </a:extLst>
          </p:cNvPr>
          <p:cNvSpPr txBox="1">
            <a:spLocks noChangeArrowheads="1"/>
          </p:cNvSpPr>
          <p:nvPr/>
        </p:nvSpPr>
        <p:spPr bwMode="auto">
          <a:xfrm>
            <a:off x="657225" y="2514600"/>
            <a:ext cx="2543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endParaRPr lang="en-US" altLang="en-US" b="1">
              <a:ea typeface="Osaka"/>
              <a:cs typeface="Osaka"/>
            </a:endParaRPr>
          </a:p>
        </p:txBody>
      </p:sp>
      <p:sp>
        <p:nvSpPr>
          <p:cNvPr id="11" name="TextBox 11">
            <a:extLst>
              <a:ext uri="{FF2B5EF4-FFF2-40B4-BE49-F238E27FC236}">
                <a16:creationId xmlns:a16="http://schemas.microsoft.com/office/drawing/2014/main" id="{9865CB47-1D2B-41DD-B923-3FC44E0F89C0}"/>
              </a:ext>
            </a:extLst>
          </p:cNvPr>
          <p:cNvSpPr txBox="1">
            <a:spLocks noChangeArrowheads="1"/>
          </p:cNvSpPr>
          <p:nvPr/>
        </p:nvSpPr>
        <p:spPr bwMode="auto">
          <a:xfrm>
            <a:off x="6553200" y="25146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b="1">
                <a:latin typeface="KaiTi" panose="02010609060101010101" pitchFamily="49" charset="-122"/>
                <a:ea typeface="KaiTi" panose="02010609060101010101" pitchFamily="49" charset="-122"/>
              </a:rPr>
              <a:t>无知的人</a:t>
            </a:r>
            <a:endParaRPr lang="en-US" altLang="en-US" sz="3600" b="1">
              <a:latin typeface="KaiTi" panose="02010609060101010101" pitchFamily="49" charset="-122"/>
              <a:ea typeface="KaiTi" panose="02010609060101010101" pitchFamily="49" charset="-122"/>
            </a:endParaRPr>
          </a:p>
        </p:txBody>
      </p:sp>
      <p:sp>
        <p:nvSpPr>
          <p:cNvPr id="12" name="TextBox 12">
            <a:extLst>
              <a:ext uri="{FF2B5EF4-FFF2-40B4-BE49-F238E27FC236}">
                <a16:creationId xmlns:a16="http://schemas.microsoft.com/office/drawing/2014/main" id="{8B3A92CE-13C7-44FA-97E0-3F815A71F920}"/>
              </a:ext>
            </a:extLst>
          </p:cNvPr>
          <p:cNvSpPr txBox="1">
            <a:spLocks noChangeArrowheads="1"/>
          </p:cNvSpPr>
          <p:nvPr/>
        </p:nvSpPr>
        <p:spPr bwMode="auto">
          <a:xfrm>
            <a:off x="428625" y="4038600"/>
            <a:ext cx="3000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b="1">
                <a:latin typeface="KaiTi" panose="02010609060101010101" pitchFamily="49" charset="-122"/>
                <a:ea typeface="KaiTi" panose="02010609060101010101" pitchFamily="49" charset="-122"/>
              </a:rPr>
              <a:t>谁关心他们的动物？</a:t>
            </a:r>
            <a:r>
              <a:rPr lang="en-US" altLang="ja-JP" sz="3600" b="1">
                <a:latin typeface="KaiTi" panose="02010609060101010101" pitchFamily="49" charset="-122"/>
                <a:cs typeface="Arial" panose="020B0604020202020204" pitchFamily="34" charset="0"/>
              </a:rPr>
              <a:t> </a:t>
            </a:r>
            <a:endParaRPr lang="en-US" altLang="en-US" sz="3600" b="1">
              <a:latin typeface="KaiTi" panose="02010609060101010101" pitchFamily="49" charset="-122"/>
              <a:cs typeface="Arial" panose="020B0604020202020204" pitchFamily="34" charset="0"/>
            </a:endParaRPr>
          </a:p>
        </p:txBody>
      </p:sp>
      <p:sp>
        <p:nvSpPr>
          <p:cNvPr id="13" name="TextBox 13">
            <a:extLst>
              <a:ext uri="{FF2B5EF4-FFF2-40B4-BE49-F238E27FC236}">
                <a16:creationId xmlns:a16="http://schemas.microsoft.com/office/drawing/2014/main" id="{104D239C-0F54-4171-A1EA-775B5B43CDC1}"/>
              </a:ext>
            </a:extLst>
          </p:cNvPr>
          <p:cNvSpPr txBox="1">
            <a:spLocks noChangeArrowheads="1"/>
          </p:cNvSpPr>
          <p:nvPr/>
        </p:nvSpPr>
        <p:spPr bwMode="auto">
          <a:xfrm>
            <a:off x="6553200" y="40386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ja-JP" altLang="en-US" b="1">
                <a:ea typeface="Osaka"/>
                <a:cs typeface="Osaka"/>
              </a:rPr>
              <a:t>“</a:t>
            </a:r>
            <a:r>
              <a:rPr lang="zh-SG" altLang="en-US" sz="3600" b="1">
                <a:latin typeface="KaiTi" panose="02010609060101010101" pitchFamily="49" charset="-122"/>
                <a:ea typeface="KaiTi" panose="02010609060101010101" pitchFamily="49" charset="-122"/>
              </a:rPr>
              <a:t>我</a:t>
            </a:r>
            <a:r>
              <a:rPr lang="zh-CN" altLang="en-US" sz="3600" b="1">
                <a:latin typeface="KaiTi" panose="02010609060101010101" pitchFamily="49" charset="-122"/>
                <a:ea typeface="KaiTi" panose="02010609060101010101" pitchFamily="49" charset="-122"/>
              </a:rPr>
              <a:t>会</a:t>
            </a:r>
            <a:r>
              <a:rPr lang="en-US" altLang="ja-JP" b="1">
                <a:cs typeface="Arial" panose="020B0604020202020204" pitchFamily="34" charset="0"/>
              </a:rPr>
              <a:t>”</a:t>
            </a:r>
            <a:endParaRPr lang="en-US" altLang="en-US" b="1">
              <a:cs typeface="Arial" panose="020B0604020202020204" pitchFamily="34" charset="0"/>
            </a:endParaRPr>
          </a:p>
        </p:txBody>
      </p:sp>
      <p:sp>
        <p:nvSpPr>
          <p:cNvPr id="679951" name="Rectangle 13">
            <a:extLst>
              <a:ext uri="{FF2B5EF4-FFF2-40B4-BE49-F238E27FC236}">
                <a16:creationId xmlns:a16="http://schemas.microsoft.com/office/drawing/2014/main" id="{FF7EDA81-016E-40DE-9072-905E1BC6F296}"/>
              </a:ext>
            </a:extLst>
          </p:cNvPr>
          <p:cNvSpPr>
            <a:spLocks noChangeArrowheads="1"/>
          </p:cNvSpPr>
          <p:nvPr/>
        </p:nvSpPr>
        <p:spPr bwMode="auto">
          <a:xfrm>
            <a:off x="1066800" y="27432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zh-SG" altLang="en-US" sz="3600" b="1">
                <a:latin typeface="KaiTi" panose="02010609060101010101" pitchFamily="49" charset="-122"/>
                <a:ea typeface="KaiTi" panose="02010609060101010101" pitchFamily="49" charset="-122"/>
              </a:rPr>
              <a:t>野蛮人</a:t>
            </a:r>
            <a:endParaRPr lang="en-US" altLang="en-US" sz="3600" b="1">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2" descr="j0179009">
            <a:extLst>
              <a:ext uri="{FF2B5EF4-FFF2-40B4-BE49-F238E27FC236}">
                <a16:creationId xmlns:a16="http://schemas.microsoft.com/office/drawing/2014/main" id="{717545D4-C252-4BEE-AC20-2148E9850F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85835044-9103-4A01-9555-9835D5169D0C}"/>
              </a:ext>
            </a:extLst>
          </p:cNvPr>
          <p:cNvSpPr txBox="1">
            <a:spLocks noChangeArrowheads="1"/>
          </p:cNvSpPr>
          <p:nvPr/>
        </p:nvSpPr>
        <p:spPr bwMode="auto">
          <a:xfrm>
            <a:off x="5705475" y="2133600"/>
            <a:ext cx="34385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a:defRPr/>
            </a:pPr>
            <a:r>
              <a:rPr lang="zh-CN" altLang="en-US" sz="4400" dirty="0">
                <a:solidFill>
                  <a:srgbClr val="FFFFFF"/>
                </a:solidFill>
                <a:effectLst>
                  <a:glow rad="139700">
                    <a:schemeClr val="tx1"/>
                  </a:glow>
                </a:effectLst>
                <a:latin typeface="KaiTi" charset="0"/>
                <a:ea typeface="KaiTi" charset="0"/>
                <a:cs typeface="KaiTi" charset="0"/>
              </a:rPr>
              <a:t>你的时间</a:t>
            </a:r>
            <a:br>
              <a:rPr lang="zh-CN" altLang="en-US" sz="4400" dirty="0">
                <a:solidFill>
                  <a:srgbClr val="FFFFFF"/>
                </a:solidFill>
                <a:effectLst>
                  <a:glow rad="139700">
                    <a:schemeClr val="tx1"/>
                  </a:glow>
                </a:effectLst>
                <a:latin typeface="KaiTi" charset="0"/>
                <a:ea typeface="KaiTi" charset="0"/>
                <a:cs typeface="KaiTi" charset="0"/>
              </a:rPr>
            </a:br>
            <a:r>
              <a:rPr lang="zh-CN" altLang="en-US" sz="4400" dirty="0">
                <a:solidFill>
                  <a:srgbClr val="FFFFFF"/>
                </a:solidFill>
                <a:effectLst>
                  <a:glow rad="139700">
                    <a:schemeClr val="tx1"/>
                  </a:glow>
                </a:effectLst>
                <a:latin typeface="KaiTi" charset="0"/>
                <a:ea typeface="KaiTi" charset="0"/>
                <a:cs typeface="KaiTi" charset="0"/>
              </a:rPr>
              <a:t>你的金钱</a:t>
            </a:r>
            <a:br>
              <a:rPr lang="zh-CN" altLang="en-US" sz="4400" dirty="0">
                <a:solidFill>
                  <a:srgbClr val="FFFFFF"/>
                </a:solidFill>
                <a:effectLst>
                  <a:glow rad="139700">
                    <a:schemeClr val="tx1"/>
                  </a:glow>
                </a:effectLst>
                <a:latin typeface="KaiTi" charset="0"/>
                <a:ea typeface="KaiTi" charset="0"/>
                <a:cs typeface="KaiTi" charset="0"/>
              </a:rPr>
            </a:br>
            <a:r>
              <a:rPr lang="zh-CN" altLang="en-US" sz="4400" dirty="0">
                <a:solidFill>
                  <a:srgbClr val="FFFFFF"/>
                </a:solidFill>
                <a:effectLst>
                  <a:glow rad="139700">
                    <a:schemeClr val="tx1"/>
                  </a:glow>
                </a:effectLst>
                <a:latin typeface="KaiTi" charset="0"/>
                <a:ea typeface="KaiTi" charset="0"/>
                <a:cs typeface="KaiTi" charset="0"/>
              </a:rPr>
              <a:t>你的看法</a:t>
            </a:r>
            <a:br>
              <a:rPr lang="zh-CN" altLang="en-US" sz="4400" dirty="0">
                <a:solidFill>
                  <a:srgbClr val="FFFFFF"/>
                </a:solidFill>
                <a:effectLst>
                  <a:glow rad="139700">
                    <a:schemeClr val="tx1"/>
                  </a:glow>
                </a:effectLst>
                <a:latin typeface="KaiTi" charset="0"/>
                <a:ea typeface="KaiTi" charset="0"/>
                <a:cs typeface="KaiTi" charset="0"/>
              </a:rPr>
            </a:br>
            <a:r>
              <a:rPr lang="zh-CN" altLang="en-US" sz="4400" dirty="0">
                <a:solidFill>
                  <a:srgbClr val="FFFFFF"/>
                </a:solidFill>
                <a:effectLst>
                  <a:glow rad="139700">
                    <a:schemeClr val="tx1"/>
                  </a:glow>
                </a:effectLst>
                <a:latin typeface="KaiTi" charset="0"/>
                <a:ea typeface="KaiTi" charset="0"/>
                <a:cs typeface="KaiTi" charset="0"/>
              </a:rPr>
              <a:t>你的耳朵</a:t>
            </a:r>
            <a:endParaRPr lang="en-US" sz="4400" b="1" dirty="0">
              <a:solidFill>
                <a:srgbClr val="FFFFFF"/>
              </a:solidFill>
              <a:effectLst>
                <a:glow rad="139700">
                  <a:schemeClr val="tx1"/>
                </a:glow>
              </a:effectLst>
              <a:latin typeface="KaiTi" charset="0"/>
              <a:ea typeface="KaiTi" charset="0"/>
              <a:cs typeface="KaiTi" charset="0"/>
            </a:endParaRPr>
          </a:p>
        </p:txBody>
      </p:sp>
      <p:sp>
        <p:nvSpPr>
          <p:cNvPr id="4" name="Text Box 6">
            <a:extLst>
              <a:ext uri="{FF2B5EF4-FFF2-40B4-BE49-F238E27FC236}">
                <a16:creationId xmlns:a16="http://schemas.microsoft.com/office/drawing/2014/main" id="{65E2D2A0-16DA-4AA9-9684-2F1144F29322}"/>
              </a:ext>
            </a:extLst>
          </p:cNvPr>
          <p:cNvSpPr txBox="1">
            <a:spLocks noChangeArrowheads="1"/>
          </p:cNvSpPr>
          <p:nvPr/>
        </p:nvSpPr>
        <p:spPr bwMode="auto">
          <a:xfrm>
            <a:off x="589169" y="5879555"/>
            <a:ext cx="78958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a:defRPr/>
            </a:pPr>
            <a:r>
              <a:rPr lang="zh-SG" sz="4400">
                <a:solidFill>
                  <a:srgbClr val="FFFFFF"/>
                </a:solidFill>
                <a:effectLst>
                  <a:glow rad="139700">
                    <a:schemeClr val="tx1"/>
                  </a:glow>
                </a:effectLst>
                <a:latin typeface="KaiTi" charset="0"/>
                <a:ea typeface="KaiTi" charset="0"/>
                <a:cs typeface="KaiTi" charset="0"/>
              </a:rPr>
              <a:t>“如果你不</a:t>
            </a:r>
            <a:r>
              <a:rPr lang="zh-CN" altLang="en-US" sz="4400">
                <a:solidFill>
                  <a:srgbClr val="FFFF00"/>
                </a:solidFill>
                <a:effectLst>
                  <a:glow rad="139700">
                    <a:schemeClr val="tx1"/>
                  </a:glow>
                </a:effectLst>
                <a:latin typeface="KaiTi" charset="0"/>
                <a:ea typeface="KaiTi" charset="0"/>
                <a:cs typeface="KaiTi" charset="0"/>
              </a:rPr>
              <a:t>共享</a:t>
            </a:r>
            <a:r>
              <a:rPr lang="zh-SG" sz="4400">
                <a:solidFill>
                  <a:srgbClr val="FFFFFF"/>
                </a:solidFill>
                <a:effectLst>
                  <a:glow rad="139700">
                    <a:schemeClr val="tx1"/>
                  </a:glow>
                </a:effectLst>
                <a:latin typeface="KaiTi" charset="0"/>
                <a:ea typeface="KaiTi" charset="0"/>
                <a:cs typeface="KaiTi" charset="0"/>
              </a:rPr>
              <a:t>，那么你不</a:t>
            </a:r>
            <a:r>
              <a:rPr lang="zh-CN" altLang="en-US" sz="4400">
                <a:solidFill>
                  <a:srgbClr val="FFFF00"/>
                </a:solidFill>
                <a:effectLst>
                  <a:glow rad="139700">
                    <a:schemeClr val="tx1"/>
                  </a:glow>
                </a:effectLst>
                <a:latin typeface="KaiTi" charset="0"/>
                <a:ea typeface="KaiTi" charset="0"/>
                <a:cs typeface="KaiTi" charset="0"/>
              </a:rPr>
              <a:t>关心</a:t>
            </a:r>
            <a:r>
              <a:rPr lang="zh-SG" sz="4400">
                <a:solidFill>
                  <a:srgbClr val="FFFFFF"/>
                </a:solidFill>
                <a:effectLst>
                  <a:glow rad="139700">
                    <a:schemeClr val="tx1"/>
                  </a:glow>
                </a:effectLst>
                <a:latin typeface="KaiTi" charset="0"/>
                <a:ea typeface="KaiTi" charset="0"/>
                <a:cs typeface="KaiTi" charset="0"/>
              </a:rPr>
              <a:t>”</a:t>
            </a:r>
            <a:endParaRPr lang="en-US" sz="4400" b="1">
              <a:solidFill>
                <a:srgbClr val="FFFFFF"/>
              </a:solidFill>
              <a:effectLst>
                <a:glow rad="139700">
                  <a:schemeClr val="tx1"/>
                </a:glow>
              </a:effectLst>
              <a:latin typeface="KaiTi" charset="0"/>
              <a:ea typeface="KaiTi" charset="0"/>
              <a:cs typeface="KaiTi" charset="0"/>
            </a:endParaRPr>
          </a:p>
        </p:txBody>
      </p:sp>
      <p:sp>
        <p:nvSpPr>
          <p:cNvPr id="6" name="Title 6">
            <a:extLst>
              <a:ext uri="{FF2B5EF4-FFF2-40B4-BE49-F238E27FC236}">
                <a16:creationId xmlns:a16="http://schemas.microsoft.com/office/drawing/2014/main" id="{DF031EA9-DFD0-4BB5-A4B6-00AB0C5D0624}"/>
              </a:ext>
            </a:extLst>
          </p:cNvPr>
          <p:cNvSpPr txBox="1">
            <a:spLocks noGrp="1"/>
          </p:cNvSpPr>
          <p:nvPr>
            <p:ph type="title" idx="4294967295"/>
          </p:nvPr>
        </p:nvSpPr>
        <p:spPr>
          <a:xfrm>
            <a:off x="0" y="277813"/>
            <a:ext cx="9144000" cy="1139825"/>
          </a:xfrm>
          <a:extLst>
            <a:ext uri="{FAA26D3D-D897-4be2-8F04-BA451C77F1D7}"/>
          </a:extLst>
        </p:spPr>
        <p:txBody>
          <a:bodyPr/>
          <a:lstStyle/>
          <a:p>
            <a:pPr eaLnBrk="1">
              <a:defRPr/>
            </a:pPr>
            <a:r>
              <a:rPr lang="zh-CN" altLang="en-US" sz="4800" b="1">
                <a:effectLst>
                  <a:glow rad="139700">
                    <a:schemeClr val="tx1"/>
                  </a:glow>
                </a:effectLst>
                <a:latin typeface="KaiTi" pitchFamily="49" charset="-122"/>
                <a:ea typeface="KaiTi" pitchFamily="49" charset="-122"/>
              </a:rPr>
              <a:t>你怎么能有上帝对人的怜悯呢？</a:t>
            </a:r>
            <a:endParaRPr altLang="en-US" sz="4800" b="1">
              <a:effectLst>
                <a:glow rad="139700">
                  <a:schemeClr val="tx1"/>
                </a:glow>
              </a:effectLst>
              <a:latin typeface="KaiTi" pitchFamily="49" charset="-122"/>
              <a:ea typeface="KaiTi" pitchFamily="49" charset="-122"/>
            </a:endParaRPr>
          </a:p>
        </p:txBody>
      </p:sp>
      <p:pic>
        <p:nvPicPr>
          <p:cNvPr id="680966" name="Picture 4" descr="http://www.theage.com.au/ffximage/2007/05/26/knCHINA_BABIES_wideweb__470x316,0.jpg">
            <a:extLst>
              <a:ext uri="{FF2B5EF4-FFF2-40B4-BE49-F238E27FC236}">
                <a16:creationId xmlns:a16="http://schemas.microsoft.com/office/drawing/2014/main" id="{DD1EF15D-2DC6-456C-AD7A-8B4CFA156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54403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amond(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81986" name="Text Box 2">
            <a:extLst>
              <a:ext uri="{FF2B5EF4-FFF2-40B4-BE49-F238E27FC236}">
                <a16:creationId xmlns:a16="http://schemas.microsoft.com/office/drawing/2014/main" id="{2D426721-C57C-4063-8860-4A97CA704D40}"/>
              </a:ext>
            </a:extLst>
          </p:cNvPr>
          <p:cNvSpPr txBox="1">
            <a:spLocks noChangeArrowheads="1"/>
          </p:cNvSpPr>
          <p:nvPr/>
        </p:nvSpPr>
        <p:spPr bwMode="auto">
          <a:xfrm>
            <a:off x="1066800" y="3886200"/>
            <a:ext cx="7086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4400">
                <a:solidFill>
                  <a:srgbClr val="FFFFFF"/>
                </a:solidFill>
                <a:latin typeface="KaiTi" panose="02010609060101010101" pitchFamily="49" charset="-122"/>
                <a:ea typeface="KaiTi" panose="02010609060101010101" pitchFamily="49" charset="-122"/>
              </a:rPr>
              <a:t>把人放在我们在生活中最</a:t>
            </a:r>
            <a:r>
              <a:rPr lang="zh-CN" altLang="en-US" sz="4400">
                <a:solidFill>
                  <a:srgbClr val="FFFF00"/>
                </a:solidFill>
                <a:latin typeface="KaiTi" panose="02010609060101010101" pitchFamily="49" charset="-122"/>
                <a:ea typeface="KaiTi" panose="02010609060101010101" pitchFamily="49" charset="-122"/>
              </a:rPr>
              <a:t>优先</a:t>
            </a:r>
            <a:r>
              <a:rPr lang="zh-CN" altLang="en-US" sz="4400">
                <a:solidFill>
                  <a:srgbClr val="FFFFFF"/>
                </a:solidFill>
                <a:latin typeface="KaiTi" panose="02010609060101010101" pitchFamily="49" charset="-122"/>
                <a:ea typeface="KaiTi" panose="02010609060101010101" pitchFamily="49" charset="-122"/>
              </a:rPr>
              <a:t>考虑的事件。</a:t>
            </a:r>
            <a:endParaRPr lang="en-US" altLang="en-US" sz="4400" b="1">
              <a:solidFill>
                <a:srgbClr val="FFFFFF"/>
              </a:solidFill>
              <a:latin typeface="KaiTi" panose="02010609060101010101" pitchFamily="49" charset="-122"/>
              <a:ea typeface="KaiTi" panose="02010609060101010101" pitchFamily="49" charset="-122"/>
            </a:endParaRPr>
          </a:p>
        </p:txBody>
      </p:sp>
      <p:sp>
        <p:nvSpPr>
          <p:cNvPr id="5" name="Text Box 4">
            <a:extLst>
              <a:ext uri="{FF2B5EF4-FFF2-40B4-BE49-F238E27FC236}">
                <a16:creationId xmlns:a16="http://schemas.microsoft.com/office/drawing/2014/main" id="{3171BCEC-79E6-4F02-A410-DBB7E9BB1A72}"/>
              </a:ext>
            </a:extLst>
          </p:cNvPr>
          <p:cNvSpPr txBox="1"/>
          <p:nvPr/>
        </p:nvSpPr>
        <p:spPr>
          <a:xfrm>
            <a:off x="8213725" y="228600"/>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5F5F2"/>
                </a:solidFill>
                <a:latin typeface="Arial"/>
                <a:ea typeface="Osaka"/>
                <a:cs typeface="Arial"/>
              </a:rPr>
              <a:t>599</a:t>
            </a:r>
          </a:p>
        </p:txBody>
      </p:sp>
      <p:sp>
        <p:nvSpPr>
          <p:cNvPr id="681988" name="Title 6">
            <a:extLst>
              <a:ext uri="{FF2B5EF4-FFF2-40B4-BE49-F238E27FC236}">
                <a16:creationId xmlns:a16="http://schemas.microsoft.com/office/drawing/2014/main" id="{B5906A40-05DF-46B3-8E10-EF343B039DEB}"/>
              </a:ext>
            </a:extLst>
          </p:cNvPr>
          <p:cNvSpPr txBox="1">
            <a:spLocks noGrp="1"/>
          </p:cNvSpPr>
          <p:nvPr>
            <p:ph type="title" idx="4294967295"/>
          </p:nvPr>
        </p:nvSpPr>
        <p:spPr>
          <a:xfrm>
            <a:off x="685800" y="2895600"/>
            <a:ext cx="7772400" cy="1143000"/>
          </a:xfrm>
        </p:spPr>
        <p:txBody>
          <a:bodyPr/>
          <a:lstStyle/>
          <a:p>
            <a:pPr eaLnBrk="1"/>
            <a:r>
              <a:rPr lang="zh-SG" altLang="en-US" sz="4800">
                <a:solidFill>
                  <a:schemeClr val="bg1"/>
                </a:solidFill>
                <a:latin typeface="KaiTi" panose="02010609060101010101" pitchFamily="49" charset="-122"/>
                <a:ea typeface="KaiTi" panose="02010609060101010101" pitchFamily="49" charset="-122"/>
              </a:rPr>
              <a:t>约拿</a:t>
            </a:r>
            <a:r>
              <a:rPr lang="zh-CN" altLang="en-US" sz="4800">
                <a:solidFill>
                  <a:schemeClr val="bg1"/>
                </a:solidFill>
                <a:latin typeface="KaiTi" panose="02010609060101010101" pitchFamily="49" charset="-122"/>
                <a:ea typeface="KaiTi" panose="02010609060101010101" pitchFamily="49" charset="-122"/>
              </a:rPr>
              <a:t>书</a:t>
            </a:r>
            <a:r>
              <a:rPr lang="zh-SG" altLang="en-US" sz="4800">
                <a:solidFill>
                  <a:schemeClr val="bg1"/>
                </a:solidFill>
                <a:latin typeface="KaiTi" panose="02010609060101010101" pitchFamily="49" charset="-122"/>
                <a:ea typeface="KaiTi" panose="02010609060101010101" pitchFamily="49" charset="-122"/>
              </a:rPr>
              <a:t>的</a:t>
            </a:r>
            <a:r>
              <a:rPr lang="zh-CN" altLang="en-US" sz="4800">
                <a:solidFill>
                  <a:schemeClr val="bg1"/>
                </a:solidFill>
                <a:latin typeface="KaiTi" panose="02010609060101010101" pitchFamily="49" charset="-122"/>
                <a:ea typeface="KaiTi" panose="02010609060101010101" pitchFamily="49" charset="-122"/>
              </a:rPr>
              <a:t>要</a:t>
            </a:r>
            <a:r>
              <a:rPr lang="zh-SG" altLang="en-US" sz="4800">
                <a:solidFill>
                  <a:schemeClr val="bg1"/>
                </a:solidFill>
                <a:latin typeface="KaiTi" panose="02010609060101010101" pitchFamily="49" charset="-122"/>
                <a:ea typeface="KaiTi" panose="02010609060101010101" pitchFamily="49" charset="-122"/>
              </a:rPr>
              <a:t>点</a:t>
            </a:r>
            <a:r>
              <a:rPr lang="zh-SG" altLang="en-US" sz="4000">
                <a:latin typeface="Arial" panose="020B0604020202020204" pitchFamily="34" charset="0"/>
                <a:ea typeface="ＭＳ Ｐゴシック" panose="020B0600070205080204" pitchFamily="34" charset="-128"/>
              </a:rPr>
              <a:t>：</a:t>
            </a:r>
            <a:endParaRPr altLang="en-US" sz="4000" b="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1989" name="Rectangle 6">
            <a:extLst>
              <a:ext uri="{FF2B5EF4-FFF2-40B4-BE49-F238E27FC236}">
                <a16:creationId xmlns:a16="http://schemas.microsoft.com/office/drawing/2014/main" id="{872507E2-344B-4247-B1B3-EEFA3B7A90B3}"/>
              </a:ext>
            </a:extLst>
          </p:cNvPr>
          <p:cNvSpPr>
            <a:spLocks noChangeArrowheads="1"/>
          </p:cNvSpPr>
          <p:nvPr/>
        </p:nvSpPr>
        <p:spPr bwMode="auto">
          <a:xfrm>
            <a:off x="838200" y="5562600"/>
            <a:ext cx="7981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zh-CN" altLang="en-US">
                <a:solidFill>
                  <a:srgbClr val="FFFFFF"/>
                </a:solidFill>
                <a:latin typeface="KaiTi" panose="02010609060101010101" pitchFamily="49" charset="-122"/>
                <a:ea typeface="KaiTi" panose="02010609060101010101" pitchFamily="49" charset="-122"/>
              </a:rPr>
              <a:t>回应主的心意是指象他一样的看顾失落的。</a:t>
            </a:r>
            <a:endParaRPr lang="en-US" altLang="en-US">
              <a:solidFill>
                <a:srgbClr val="FFFFFF"/>
              </a:solidFill>
              <a:latin typeface="KaiTi" panose="02010609060101010101" pitchFamily="49" charset="-122"/>
              <a:ea typeface="KaiTi" panose="02010609060101010101" pitchFamily="49" charset="-122"/>
            </a:endParaRPr>
          </a:p>
        </p:txBody>
      </p:sp>
      <p:pic>
        <p:nvPicPr>
          <p:cNvPr id="681990" name="Picture 2" descr="http://seilaraustralia.com/icms/shop/pics/sM/people.jpg">
            <a:extLst>
              <a:ext uri="{FF2B5EF4-FFF2-40B4-BE49-F238E27FC236}">
                <a16:creationId xmlns:a16="http://schemas.microsoft.com/office/drawing/2014/main" id="{02CB9DBC-A9F0-4193-AAC3-0722B0521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5424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Title 2">
            <a:extLst>
              <a:ext uri="{FF2B5EF4-FFF2-40B4-BE49-F238E27FC236}">
                <a16:creationId xmlns:a16="http://schemas.microsoft.com/office/drawing/2014/main" id="{F841C2EC-2A87-4D61-BD3F-901C8AD43C2A}"/>
              </a:ext>
            </a:extLst>
          </p:cNvPr>
          <p:cNvSpPr txBox="1">
            <a:spLocks noGrp="1"/>
          </p:cNvSpPr>
          <p:nvPr>
            <p:ph type="title" idx="4294967295"/>
          </p:nvPr>
        </p:nvSpPr>
        <p:spPr>
          <a:xfrm>
            <a:off x="4419600" y="838200"/>
            <a:ext cx="4419600" cy="1143000"/>
          </a:xfrm>
        </p:spPr>
        <p:txBody>
          <a:bodyPr/>
          <a:lstStyle/>
          <a:p>
            <a:pPr eaLnBrk="1"/>
            <a:r>
              <a:rPr altLang="en-US">
                <a:latin typeface="Arial" panose="020B0604020202020204" pitchFamily="34" charset="0"/>
                <a:ea typeface="ＭＳ Ｐゴシック" panose="020B0600070205080204" pitchFamily="34" charset="-128"/>
              </a:rPr>
              <a:t>The Life-Saving Station</a:t>
            </a:r>
          </a:p>
        </p:txBody>
      </p:sp>
      <p:sp>
        <p:nvSpPr>
          <p:cNvPr id="683011" name="Rectangle 2">
            <a:extLst>
              <a:ext uri="{FF2B5EF4-FFF2-40B4-BE49-F238E27FC236}">
                <a16:creationId xmlns:a16="http://schemas.microsoft.com/office/drawing/2014/main" id="{AF4C382F-6A1E-4865-9142-64E70EA81951}"/>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endParaRPr lang="en-US" altLang="en-US" sz="2400">
              <a:latin typeface="Times New Roman" panose="02020603050405020304" pitchFamily="18" charset="0"/>
              <a:ea typeface="Osaka"/>
              <a:cs typeface="Osaka"/>
            </a:endParaRPr>
          </a:p>
        </p:txBody>
      </p:sp>
      <p:pic>
        <p:nvPicPr>
          <p:cNvPr id="683012" name="Picture 5" descr="http://www.redbookmag.com/cm/redbook/images/mi/life-saver-md.jpg">
            <a:extLst>
              <a:ext uri="{FF2B5EF4-FFF2-40B4-BE49-F238E27FC236}">
                <a16:creationId xmlns:a16="http://schemas.microsoft.com/office/drawing/2014/main" id="{B499FB7F-A0C0-4996-8FF9-CE5852E88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7640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3013" name="TextBox 6">
            <a:extLst>
              <a:ext uri="{FF2B5EF4-FFF2-40B4-BE49-F238E27FC236}">
                <a16:creationId xmlns:a16="http://schemas.microsoft.com/office/drawing/2014/main" id="{6A3FE80C-ADE6-4817-A866-A9AFE86E20ED}"/>
              </a:ext>
            </a:extLst>
          </p:cNvPr>
          <p:cNvSpPr txBox="1">
            <a:spLocks noChangeArrowheads="1"/>
          </p:cNvSpPr>
          <p:nvPr/>
        </p:nvSpPr>
        <p:spPr bwMode="auto">
          <a:xfrm>
            <a:off x="0" y="457200"/>
            <a:ext cx="3276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zh-SG" altLang="en-US" sz="6600">
                <a:solidFill>
                  <a:srgbClr val="FFFFFF"/>
                </a:solidFill>
                <a:latin typeface="KaiTi" panose="02010609060101010101" pitchFamily="49" charset="-122"/>
                <a:ea typeface="KaiTi" panose="02010609060101010101" pitchFamily="49" charset="-122"/>
              </a:rPr>
              <a:t>救生站</a:t>
            </a:r>
            <a:endParaRPr lang="en-US" altLang="en-US" sz="6600">
              <a:solidFill>
                <a:srgbClr val="FFFFFF"/>
              </a:solidFill>
              <a:latin typeface="KaiTi" panose="02010609060101010101" pitchFamily="49" charset="-122"/>
              <a:ea typeface="KaiTi" panose="02010609060101010101" pitchFamily="49" charset="-122"/>
            </a:endParaRPr>
          </a:p>
        </p:txBody>
      </p:sp>
      <p:pic>
        <p:nvPicPr>
          <p:cNvPr id="683014" name="Picture 4" descr="seacoast.jpg">
            <a:extLst>
              <a:ext uri="{FF2B5EF4-FFF2-40B4-BE49-F238E27FC236}">
                <a16:creationId xmlns:a16="http://schemas.microsoft.com/office/drawing/2014/main" id="{61937298-9C7D-495C-A6DD-95F94F2CDE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95600"/>
            <a:ext cx="4495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3015" name="Picture 6" descr="Lss.jpg">
            <a:extLst>
              <a:ext uri="{FF2B5EF4-FFF2-40B4-BE49-F238E27FC236}">
                <a16:creationId xmlns:a16="http://schemas.microsoft.com/office/drawing/2014/main" id="{C70FE768-49BD-457C-B899-BFC73BB95D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921000"/>
            <a:ext cx="5638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Title 2">
            <a:extLst>
              <a:ext uri="{FF2B5EF4-FFF2-40B4-BE49-F238E27FC236}">
                <a16:creationId xmlns:a16="http://schemas.microsoft.com/office/drawing/2014/main" id="{452B4A4F-F709-4C8A-BDC8-D2A1E5B3DB90}"/>
              </a:ext>
            </a:extLst>
          </p:cNvPr>
          <p:cNvSpPr txBox="1">
            <a:spLocks noGrp="1"/>
          </p:cNvSpPr>
          <p:nvPr>
            <p:ph type="title" idx="4294967295"/>
          </p:nvPr>
        </p:nvSpPr>
        <p:spPr>
          <a:xfrm>
            <a:off x="0" y="0"/>
            <a:ext cx="2057400" cy="1143000"/>
          </a:xfrm>
        </p:spPr>
        <p:txBody>
          <a:bodyPr/>
          <a:lstStyle/>
          <a:p>
            <a:pPr eaLnBrk="1"/>
            <a:r>
              <a:rPr altLang="en-US">
                <a:latin typeface="Arial" panose="020B0604020202020204" pitchFamily="34" charset="0"/>
                <a:ea typeface="ＭＳ Ｐゴシック" panose="020B0600070205080204" pitchFamily="34" charset="-128"/>
              </a:rPr>
              <a:t>Black</a:t>
            </a:r>
          </a:p>
        </p:txBody>
      </p:sp>
      <p:sp>
        <p:nvSpPr>
          <p:cNvPr id="684035" name="Rectangle 2">
            <a:extLst>
              <a:ext uri="{FF2B5EF4-FFF2-40B4-BE49-F238E27FC236}">
                <a16:creationId xmlns:a16="http://schemas.microsoft.com/office/drawing/2014/main" id="{ED0A729D-2CB8-4DAA-9997-210DEA4756E5}"/>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endParaRPr lang="en-US" altLang="en-US" sz="2400">
              <a:latin typeface="Times New Roman" panose="02020603050405020304" pitchFamily="18" charset="0"/>
              <a:ea typeface="Osaka"/>
              <a:cs typeface="Osaka"/>
            </a:endParaRP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31192356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058" name="Picture 1">
            <a:extLst>
              <a:ext uri="{FF2B5EF4-FFF2-40B4-BE49-F238E27FC236}">
                <a16:creationId xmlns:a16="http://schemas.microsoft.com/office/drawing/2014/main" id="{8C729787-E316-441D-8B7B-5E955216A8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5281" name="Rectangle 2">
            <a:extLst>
              <a:ext uri="{FF2B5EF4-FFF2-40B4-BE49-F238E27FC236}">
                <a16:creationId xmlns:a16="http://schemas.microsoft.com/office/drawing/2014/main" id="{1389BAE6-64D0-4AF5-A90F-F538EC15E62A}"/>
              </a:ext>
            </a:extLst>
          </p:cNvPr>
          <p:cNvSpPr>
            <a:spLocks noGrp="1" noChangeArrowheads="1"/>
          </p:cNvSpPr>
          <p:nvPr>
            <p:ph type="title" idx="4294967295"/>
          </p:nvPr>
        </p:nvSpPr>
        <p:spPr>
          <a:xfrm>
            <a:off x="533400" y="188640"/>
            <a:ext cx="8153400" cy="1143000"/>
          </a:xfrm>
          <a:extLst>
            <a:ext uri="{FAA26D3D-D897-4be2-8F04-BA451C77F1D7}"/>
          </a:extLst>
        </p:spPr>
        <p:txBody>
          <a:bodyPr/>
          <a:lstStyle/>
          <a:p>
            <a:pPr eaLnBrk="1" hangingPunct="1">
              <a:defRPr/>
            </a:pPr>
            <a:r>
              <a:rPr kumimoji="1" lang="zh-CN" altLang="en-US" sz="4800" b="1" dirty="0">
                <a:effectLst>
                  <a:glow rad="355600">
                    <a:schemeClr val="bg1"/>
                  </a:glow>
                </a:effectLst>
                <a:latin typeface="Arial" charset="0"/>
                <a:cs typeface="Arial" charset="0"/>
              </a:rPr>
              <a:t>思考问题</a:t>
            </a:r>
            <a:endParaRPr kumimoji="1" lang="en-US" sz="4800" b="1" dirty="0">
              <a:effectLst>
                <a:glow rad="355600">
                  <a:schemeClr val="bg1"/>
                </a:glow>
              </a:effectLst>
              <a:latin typeface="Arial" charset="0"/>
              <a:cs typeface="Arial" charset="0"/>
            </a:endParaRPr>
          </a:p>
        </p:txBody>
      </p:sp>
      <p:sp>
        <p:nvSpPr>
          <p:cNvPr id="865282" name="Text Box 4">
            <a:extLst>
              <a:ext uri="{FF2B5EF4-FFF2-40B4-BE49-F238E27FC236}">
                <a16:creationId xmlns:a16="http://schemas.microsoft.com/office/drawing/2014/main" id="{491BD1A8-6BF7-4A0D-9710-098C1FDA107D}"/>
              </a:ext>
            </a:extLst>
          </p:cNvPr>
          <p:cNvSpPr txBox="1">
            <a:spLocks noChangeArrowheads="1"/>
          </p:cNvSpPr>
          <p:nvPr/>
        </p:nvSpPr>
        <p:spPr bwMode="auto">
          <a:xfrm>
            <a:off x="8213725" y="228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en-US" b="1">
                <a:solidFill>
                  <a:srgbClr val="FFFFFF"/>
                </a:solidFill>
                <a:effectLst>
                  <a:glow rad="355600">
                    <a:srgbClr val="000000"/>
                  </a:glow>
                </a:effectLst>
                <a:latin typeface="Arial" charset="0"/>
                <a:ea typeface="ＭＳ Ｐゴシック" charset="0"/>
                <a:cs typeface="ＭＳ Ｐゴシック" charset="0"/>
              </a:rPr>
              <a:t>599</a:t>
            </a:r>
          </a:p>
        </p:txBody>
      </p:sp>
      <p:sp>
        <p:nvSpPr>
          <p:cNvPr id="865284" name="Rectangle 6">
            <a:extLst>
              <a:ext uri="{FF2B5EF4-FFF2-40B4-BE49-F238E27FC236}">
                <a16:creationId xmlns:a16="http://schemas.microsoft.com/office/drawing/2014/main" id="{E2F63967-BDBF-4D1E-959A-65D70D8F2E07}"/>
              </a:ext>
            </a:extLst>
          </p:cNvPr>
          <p:cNvSpPr>
            <a:spLocks noChangeArrowheads="1"/>
          </p:cNvSpPr>
          <p:nvPr/>
        </p:nvSpPr>
        <p:spPr bwMode="auto">
          <a:xfrm>
            <a:off x="685800" y="3284984"/>
            <a:ext cx="800100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什么原因导致基督徒</a:t>
            </a:r>
            <a:r>
              <a:rPr kumimoji="1" lang="en-US" altLang="zh-CN" sz="3200" b="1" dirty="0">
                <a:solidFill>
                  <a:srgbClr val="FFFFFF"/>
                </a:solidFill>
                <a:effectLst>
                  <a:glow rad="355600">
                    <a:srgbClr val="000000"/>
                  </a:glow>
                </a:effectLst>
                <a:latin typeface="Arial" charset="0"/>
                <a:ea typeface="ＭＳ Ｐゴシック" charset="0"/>
              </a:rPr>
              <a:t>--</a:t>
            </a:r>
            <a:r>
              <a:rPr kumimoji="1" lang="zh-CN" altLang="en-US" sz="3200" b="1" dirty="0">
                <a:solidFill>
                  <a:srgbClr val="FFFFFF"/>
                </a:solidFill>
                <a:effectLst>
                  <a:glow rad="355600">
                    <a:srgbClr val="000000"/>
                  </a:glow>
                </a:effectLst>
                <a:latin typeface="Arial" charset="0"/>
                <a:ea typeface="ＭＳ Ｐゴシック" charset="0"/>
              </a:rPr>
              <a:t>尤其是老的</a:t>
            </a:r>
            <a:r>
              <a:rPr kumimoji="1" lang="en-US" altLang="zh-CN" sz="3200" b="1" dirty="0">
                <a:solidFill>
                  <a:srgbClr val="FFFFFF"/>
                </a:solidFill>
                <a:effectLst>
                  <a:glow rad="355600">
                    <a:srgbClr val="000000"/>
                  </a:glow>
                </a:effectLst>
                <a:latin typeface="Arial" charset="0"/>
                <a:ea typeface="ＭＳ Ｐゴシック" charset="0"/>
              </a:rPr>
              <a:t>—</a:t>
            </a:r>
            <a:r>
              <a:rPr kumimoji="1" lang="zh-CN" altLang="en-US" sz="3200" b="1" dirty="0">
                <a:solidFill>
                  <a:srgbClr val="FFFFFF"/>
                </a:solidFill>
                <a:effectLst>
                  <a:glow rad="355600">
                    <a:srgbClr val="000000"/>
                  </a:glow>
                </a:effectLst>
                <a:latin typeface="Arial" charset="0"/>
                <a:ea typeface="ＭＳ Ｐゴシック" charset="0"/>
              </a:rPr>
              <a:t>对失落的人失去怜悯？</a:t>
            </a:r>
          </a:p>
        </p:txBody>
      </p:sp>
      <p:sp>
        <p:nvSpPr>
          <p:cNvPr id="865285" name="Rectangle 3">
            <a:extLst>
              <a:ext uri="{FF2B5EF4-FFF2-40B4-BE49-F238E27FC236}">
                <a16:creationId xmlns:a16="http://schemas.microsoft.com/office/drawing/2014/main" id="{14E67F86-C1BB-4750-8BFE-FFBDFE7914B4}"/>
              </a:ext>
            </a:extLst>
          </p:cNvPr>
          <p:cNvSpPr>
            <a:spLocks noChangeArrowheads="1"/>
          </p:cNvSpPr>
          <p:nvPr/>
        </p:nvSpPr>
        <p:spPr bwMode="auto">
          <a:xfrm>
            <a:off x="685800" y="1828800"/>
            <a:ext cx="813467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你的生活和约拿书第</a:t>
            </a:r>
            <a:r>
              <a:rPr kumimoji="1" lang="en-US" altLang="zh-CN" sz="3200" b="1" dirty="0">
                <a:solidFill>
                  <a:srgbClr val="FFFFFF"/>
                </a:solidFill>
                <a:effectLst>
                  <a:glow rad="355600">
                    <a:srgbClr val="000000"/>
                  </a:glow>
                </a:effectLst>
                <a:latin typeface="Arial" charset="0"/>
                <a:ea typeface="ＭＳ Ｐゴシック" charset="0"/>
              </a:rPr>
              <a:t>4</a:t>
            </a:r>
            <a:r>
              <a:rPr kumimoji="1" lang="zh-CN" altLang="en-US" sz="3200" b="1" dirty="0">
                <a:solidFill>
                  <a:srgbClr val="FFFFFF"/>
                </a:solidFill>
                <a:effectLst>
                  <a:glow rad="355600">
                    <a:srgbClr val="000000"/>
                  </a:glow>
                </a:effectLst>
                <a:latin typeface="Arial" charset="0"/>
                <a:ea typeface="ＭＳ Ｐゴシック" charset="0"/>
              </a:rPr>
              <a:t>章之间有什么相似之处？</a:t>
            </a:r>
          </a:p>
        </p:txBody>
      </p:sp>
      <p:sp>
        <p:nvSpPr>
          <p:cNvPr id="8" name="Rectangle 6">
            <a:extLst>
              <a:ext uri="{FF2B5EF4-FFF2-40B4-BE49-F238E27FC236}">
                <a16:creationId xmlns:a16="http://schemas.microsoft.com/office/drawing/2014/main" id="{F1CD9C85-A7A3-45B2-A513-58689FC0CB99}"/>
              </a:ext>
            </a:extLst>
          </p:cNvPr>
          <p:cNvSpPr>
            <a:spLocks noChangeArrowheads="1"/>
          </p:cNvSpPr>
          <p:nvPr/>
        </p:nvSpPr>
        <p:spPr bwMode="auto">
          <a:xfrm>
            <a:off x="685800" y="5013176"/>
            <a:ext cx="8001000"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你有什么做法有助于你对非信徒的怜悯保持不变？</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4">
            <a:extLst>
              <a:ext uri="{FF2B5EF4-FFF2-40B4-BE49-F238E27FC236}">
                <a16:creationId xmlns:a16="http://schemas.microsoft.com/office/drawing/2014/main" id="{2D0BF53E-5883-405B-8009-FAD8AE2ED677}"/>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endParaRPr lang="en-US" altLang="en-US" sz="2400">
              <a:solidFill>
                <a:srgbClr val="000000"/>
              </a:solidFill>
            </a:endParaRPr>
          </a:p>
        </p:txBody>
      </p:sp>
      <p:sp>
        <p:nvSpPr>
          <p:cNvPr id="494595" name="Title 1">
            <a:extLst>
              <a:ext uri="{FF2B5EF4-FFF2-40B4-BE49-F238E27FC236}">
                <a16:creationId xmlns:a16="http://schemas.microsoft.com/office/drawing/2014/main" id="{B2F48C32-B143-4A99-891C-97558C07C30B}"/>
              </a:ext>
            </a:extLst>
          </p:cNvPr>
          <p:cNvSpPr>
            <a:spLocks noGrp="1"/>
          </p:cNvSpPr>
          <p:nvPr>
            <p:ph type="title"/>
          </p:nvPr>
        </p:nvSpPr>
        <p:spPr>
          <a:xfrm>
            <a:off x="685800" y="457200"/>
            <a:ext cx="7772400" cy="1143000"/>
          </a:xfrm>
        </p:spPr>
        <p:txBody>
          <a:bodyPr/>
          <a:lstStyle/>
          <a:p>
            <a:pPr eaLnBrk="1" hangingPunct="1"/>
            <a:r>
              <a:rPr lang="zh-CN" altLang="en-US" sz="5400">
                <a:solidFill>
                  <a:srgbClr val="FFFFFF"/>
                </a:solidFill>
                <a:latin typeface="Arial" panose="020B0604020202020204" pitchFamily="34" charset="0"/>
                <a:ea typeface="ＭＳ Ｐゴシック" panose="020B0600070205080204" pitchFamily="34" charset="-128"/>
                <a:cs typeface="Arial" panose="020B0604020202020204" pitchFamily="34" charset="0"/>
              </a:rPr>
              <a:t>什么是最重要？</a:t>
            </a:r>
            <a:endParaRPr lang="en-US" altLang="en-US" sz="54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494596" name="Picture 2" descr="http://lifelong-learners.wikispaces.com/file/view/ChineseCalligraphy.jpg/111404723/ChineseCalligraphy.jpg">
            <a:extLst>
              <a:ext uri="{FF2B5EF4-FFF2-40B4-BE49-F238E27FC236}">
                <a16:creationId xmlns:a16="http://schemas.microsoft.com/office/drawing/2014/main" id="{2A55C542-D885-4987-B1C4-D33CF6A27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124200"/>
            <a:ext cx="624840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1026">
            <a:extLst>
              <a:ext uri="{FF2B5EF4-FFF2-40B4-BE49-F238E27FC236}">
                <a16:creationId xmlns:a16="http://schemas.microsoft.com/office/drawing/2014/main" id="{EF402637-AB1E-4EA0-BF20-C43A3B0F9767}"/>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zh-CN" altLang="en-US" sz="4000" b="1">
                <a:solidFill>
                  <a:srgbClr val="FFFFFF"/>
                </a:solidFill>
                <a:ea typeface="SimSun" panose="02010600030101010101" pitchFamily="2" charset="-122"/>
              </a:rPr>
              <a:t>免费获取这讲解</a:t>
            </a:r>
            <a:r>
              <a:rPr lang="en-US" altLang="ja-JP" sz="4000" b="1">
                <a:solidFill>
                  <a:srgbClr val="FFFFFF"/>
                </a:solidFill>
                <a:cs typeface="Arial" panose="020B0604020202020204" pitchFamily="34" charset="0"/>
              </a:rPr>
              <a:t>!</a:t>
            </a:r>
            <a:endParaRPr lang="en-US" altLang="en-US" sz="1400" b="1">
              <a:solidFill>
                <a:srgbClr val="FFFFFF"/>
              </a:solidFill>
              <a:cs typeface="Arial" panose="020B0604020202020204" pitchFamily="34" charset="0"/>
            </a:endParaRPr>
          </a:p>
        </p:txBody>
      </p:sp>
      <p:sp>
        <p:nvSpPr>
          <p:cNvPr id="575489" name="Rectangle 1026">
            <a:extLst>
              <a:ext uri="{FF2B5EF4-FFF2-40B4-BE49-F238E27FC236}">
                <a16:creationId xmlns:a16="http://schemas.microsoft.com/office/drawing/2014/main" id="{AF32ABA5-9976-4CFD-98F8-4C036374BF9E}"/>
              </a:ext>
            </a:extLst>
          </p:cNvPr>
          <p:cNvSpPr>
            <a:spLocks noGrp="1" noChangeArrowheads="1"/>
          </p:cNvSpPr>
          <p:nvPr>
            <p:ph type="ctrTitle"/>
          </p:nvPr>
        </p:nvSpPr>
        <p:spPr>
          <a:xfrm>
            <a:off x="0" y="6172200"/>
            <a:ext cx="9144000" cy="685800"/>
          </a:xfrm>
        </p:spPr>
        <p:txBody>
          <a:bodyPr/>
          <a:lstStyle/>
          <a:p>
            <a:pPr eaLnBrk="1" hangingPunct="1">
              <a:defRPr/>
            </a:pPr>
            <a:r>
              <a:rPr lang="zh-CN" altLang="en-US" sz="2800" b="1" dirty="0">
                <a:solidFill>
                  <a:srgbClr val="FFFFFF"/>
                </a:solidFill>
                <a:ea typeface="SimSun" charset="0"/>
                <a:cs typeface="SimSun" charset="0"/>
              </a:rPr>
              <a:t>旧约全书概论链接地址</a:t>
            </a:r>
            <a:r>
              <a:rPr lang="zh-CN" altLang="en-US" sz="2800" b="1" dirty="0">
                <a:solidFill>
                  <a:srgbClr val="FFFFFF"/>
                </a:solidFill>
                <a:cs typeface="MS PGothic" charset="0"/>
              </a:rPr>
              <a:t> </a:t>
            </a:r>
            <a:r>
              <a:rPr lang="en-US" altLang="ja-JP" sz="2800" b="1" dirty="0" err="1">
                <a:solidFill>
                  <a:srgbClr val="FFFFFF"/>
                </a:solidFill>
                <a:cs typeface="MS PGothic" charset="0"/>
              </a:rPr>
              <a:t>BibleStudyDownloads.org</a:t>
            </a:r>
            <a:endParaRPr lang="en-US" sz="1050" b="1" dirty="0">
              <a:solidFill>
                <a:srgbClr val="FFFFFF"/>
              </a:solidFill>
              <a:cs typeface="MS PGothic" charset="0"/>
            </a:endParaRPr>
          </a:p>
        </p:txBody>
      </p:sp>
      <p:pic>
        <p:nvPicPr>
          <p:cNvPr id="686084" name="Picture 5" descr="Screen Shot 2016-02-02 at 5.41.18 PM.png">
            <a:extLst>
              <a:ext uri="{FF2B5EF4-FFF2-40B4-BE49-F238E27FC236}">
                <a16:creationId xmlns:a16="http://schemas.microsoft.com/office/drawing/2014/main" id="{CC4486E7-EB93-414D-BFD3-D139D116AC73}"/>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E06BB16C-5D70-42EE-8F9C-9E0F562AE6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086" name="Rectangle 1026">
            <a:extLst>
              <a:ext uri="{FF2B5EF4-FFF2-40B4-BE49-F238E27FC236}">
                <a16:creationId xmlns:a16="http://schemas.microsoft.com/office/drawing/2014/main" id="{5BC7C0BC-A330-4A13-A6DF-618A811D0482}"/>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zh-CN" altLang="en-US" sz="3600" b="1">
                <a:solidFill>
                  <a:srgbClr val="000000"/>
                </a:solidFill>
                <a:latin typeface="Times New Roman" panose="02020603050405020304" pitchFamily="18" charset="0"/>
                <a:ea typeface="SimSun" panose="02010600030101010101" pitchFamily="2" charset="-122"/>
                <a:cs typeface="Arial" panose="020B0604020202020204" pitchFamily="34" charset="0"/>
              </a:rPr>
              <a:t>圣经学习下载</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2D0A-34A6-4C82-99D5-5180A0B6629B}"/>
              </a:ext>
            </a:extLst>
          </p:cNvPr>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4">
            <a:extLst>
              <a:ext uri="{FF2B5EF4-FFF2-40B4-BE49-F238E27FC236}">
                <a16:creationId xmlns:a16="http://schemas.microsoft.com/office/drawing/2014/main" id="{8CA42C05-3F2E-4049-84F6-726FF5232CD3}"/>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endParaRPr lang="en-US" altLang="en-US" sz="2400">
              <a:solidFill>
                <a:srgbClr val="000000"/>
              </a:solidFill>
            </a:endParaRPr>
          </a:p>
        </p:txBody>
      </p:sp>
      <p:sp>
        <p:nvSpPr>
          <p:cNvPr id="2" name="Title 1">
            <a:extLst>
              <a:ext uri="{FF2B5EF4-FFF2-40B4-BE49-F238E27FC236}">
                <a16:creationId xmlns:a16="http://schemas.microsoft.com/office/drawing/2014/main" id="{3189F8D2-6D73-42F9-AD62-8F13B407DB20}"/>
              </a:ext>
            </a:extLst>
          </p:cNvPr>
          <p:cNvSpPr>
            <a:spLocks noGrp="1"/>
          </p:cNvSpPr>
          <p:nvPr>
            <p:ph type="title"/>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zh-CN" altLang="en-US">
                <a:solidFill>
                  <a:srgbClr val="FFFFFF"/>
                </a:solidFill>
                <a:latin typeface="Arial" charset="0"/>
                <a:ea typeface="ＭＳ Ｐゴシック" charset="0"/>
                <a:cs typeface="Arial" charset="0"/>
              </a:rPr>
              <a:t>什么是最重要？</a:t>
            </a:r>
            <a:endParaRPr lang="en-US">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495620" name="Content Placeholder 2">
            <a:extLst>
              <a:ext uri="{FF2B5EF4-FFF2-40B4-BE49-F238E27FC236}">
                <a16:creationId xmlns:a16="http://schemas.microsoft.com/office/drawing/2014/main" id="{1BBA427A-7094-463E-952A-3F9A945EFB68}"/>
              </a:ext>
            </a:extLst>
          </p:cNvPr>
          <p:cNvSpPr>
            <a:spLocks noGrp="1"/>
          </p:cNvSpPr>
          <p:nvPr>
            <p:ph idx="1"/>
          </p:nvPr>
        </p:nvSpPr>
        <p:spPr>
          <a:xfrm>
            <a:off x="152400" y="1447800"/>
            <a:ext cx="8991600" cy="5029200"/>
          </a:xfrm>
        </p:spPr>
        <p:txBody>
          <a:bodyPr/>
          <a:lstStyle/>
          <a:p>
            <a:pPr marL="0" indent="0" eaLnBrk="1" hangingPunct="1">
              <a:buFontTx/>
              <a:buNone/>
            </a:pPr>
            <a:r>
              <a:rPr lang="zh-CN" altLang="en-US"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马可福音</a:t>
            </a:r>
            <a:r>
              <a:rPr lang="en-US" altLang="zh-CN"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12</a:t>
            </a:r>
            <a:r>
              <a:rPr lang="zh-CN" altLang="en-US"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a:t>
            </a:r>
            <a:r>
              <a:rPr lang="en-US" altLang="zh-CN"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29-31</a:t>
            </a:r>
          </a:p>
          <a:p>
            <a:pPr marL="0" indent="0" eaLnBrk="1" hangingPunct="1">
              <a:buFontTx/>
              <a:buNone/>
            </a:pPr>
            <a:r>
              <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rPr>
              <a:t>耶 稣 回 答 说 ： 第 一 要 紧 的 就 是 说 ： 以 色 列 阿 ， 你 要 听 ， 主 ─ 我 们 神 是 独 一 的 主 。 </a:t>
            </a:r>
            <a:r>
              <a:rPr lang="en-US" altLang="zh-CN"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30 </a:t>
            </a:r>
            <a:r>
              <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rPr>
              <a:t>你 要 尽 心 、 尽 性 、 尽 意 、 尽 力 </a:t>
            </a:r>
            <a:r>
              <a:rPr lang="zh-CN" altLang="en-US" sz="3600">
                <a:solidFill>
                  <a:srgbClr val="FFFF00"/>
                </a:solidFill>
                <a:latin typeface="Microsoft JhengHei" panose="020B0604030504040204" pitchFamily="34" charset="-120"/>
                <a:ea typeface="Microsoft JhengHei" panose="020B0604030504040204" pitchFamily="34" charset="-120"/>
                <a:cs typeface="ＭＳ Ｐゴシック" panose="020B0600070205080204" pitchFamily="34" charset="-128"/>
              </a:rPr>
              <a:t>爱 主</a:t>
            </a:r>
            <a:r>
              <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rPr>
              <a:t> ─ 你 的 神 。 </a:t>
            </a:r>
            <a:r>
              <a:rPr lang="en-US" altLang="zh-CN"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31 </a:t>
            </a:r>
            <a:r>
              <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rPr>
              <a:t>其 次 就 是 说 ： 要 </a:t>
            </a:r>
            <a:r>
              <a:rPr lang="zh-CN" altLang="en-US" sz="3600">
                <a:solidFill>
                  <a:srgbClr val="FFFF00"/>
                </a:solidFill>
                <a:latin typeface="Microsoft JhengHei" panose="020B0604030504040204" pitchFamily="34" charset="-120"/>
                <a:ea typeface="Microsoft JhengHei" panose="020B0604030504040204" pitchFamily="34" charset="-120"/>
                <a:cs typeface="ＭＳ Ｐゴシック" panose="020B0600070205080204" pitchFamily="34" charset="-128"/>
              </a:rPr>
              <a:t>爱 人</a:t>
            </a:r>
            <a:r>
              <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rPr>
              <a:t> 如 己 。 再 没 有 比 这 两 条 诫 命 更 大 的 了 。</a:t>
            </a:r>
          </a:p>
          <a:p>
            <a:pPr marL="0" indent="0" eaLnBrk="1" hangingPunct="1"/>
            <a:endParaRPr lang="en-US"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endParaRPr>
          </a:p>
          <a:p>
            <a:pPr marL="0" indent="0" eaLnBrk="1" hangingPunct="1">
              <a:buFontTx/>
              <a:buNone/>
            </a:pPr>
            <a:endParaRPr lang="en-US" altLang="zh-CN"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endParaRPr>
          </a:p>
          <a:p>
            <a:pPr marL="0" indent="0" eaLnBrk="1" hangingPunct="1">
              <a:buFontTx/>
              <a:buNone/>
            </a:pPr>
            <a:endPar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endParaRPr>
          </a:p>
          <a:p>
            <a:pPr marL="0" indent="0" eaLnBrk="1" hangingPunct="1">
              <a:buFontTx/>
              <a:buNone/>
            </a:pPr>
            <a:endParaRPr lang="en-US"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endParaRPr>
          </a:p>
        </p:txBody>
      </p:sp>
      <p:pic>
        <p:nvPicPr>
          <p:cNvPr id="495621" name="Picture 6" descr="190520_light_bulb_1.jpg">
            <a:extLst>
              <a:ext uri="{FF2B5EF4-FFF2-40B4-BE49-F238E27FC236}">
                <a16:creationId xmlns:a16="http://schemas.microsoft.com/office/drawing/2014/main" id="{017B63AA-B33B-4ACC-8277-ADF59AB332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3">
            <a:extLst>
              <a:ext uri="{FF2B5EF4-FFF2-40B4-BE49-F238E27FC236}">
                <a16:creationId xmlns:a16="http://schemas.microsoft.com/office/drawing/2014/main" id="{F206A72A-88B5-4A75-827C-F2EDEAF96938}"/>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1"/>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endParaRPr lang="en-US" altLang="en-US" sz="2400">
              <a:solidFill>
                <a:srgbClr val="000000"/>
              </a:solidFill>
              <a:ea typeface="Osaka"/>
              <a:cs typeface="Osaka"/>
            </a:endParaRPr>
          </a:p>
        </p:txBody>
      </p:sp>
      <p:sp>
        <p:nvSpPr>
          <p:cNvPr id="496643" name="Title 1">
            <a:extLst>
              <a:ext uri="{FF2B5EF4-FFF2-40B4-BE49-F238E27FC236}">
                <a16:creationId xmlns:a16="http://schemas.microsoft.com/office/drawing/2014/main" id="{65202998-DB5F-4446-ABAD-CD963F3F44B5}"/>
              </a:ext>
            </a:extLst>
          </p:cNvPr>
          <p:cNvSpPr>
            <a:spLocks noGrp="1"/>
          </p:cNvSpPr>
          <p:nvPr>
            <p:ph type="title"/>
          </p:nvPr>
        </p:nvSpPr>
        <p:spPr>
          <a:xfrm>
            <a:off x="1600200" y="457200"/>
            <a:ext cx="5791200" cy="533400"/>
          </a:xfrm>
        </p:spPr>
        <p:txBody>
          <a:bodyPr/>
          <a:lstStyle/>
          <a:p>
            <a:pPr algn="l" hangingPunct="1"/>
            <a:r>
              <a:rPr lang="zh-SG" altLang="en-US" sz="3200" b="1">
                <a:solidFill>
                  <a:srgbClr val="C00000"/>
                </a:solidFill>
                <a:ea typeface="ＭＳ Ｐゴシック" panose="020B0600070205080204" pitchFamily="34" charset="-128"/>
              </a:rPr>
              <a:t>教会</a:t>
            </a:r>
            <a:r>
              <a:rPr lang="zh-CN" altLang="en-US" sz="3200" b="1">
                <a:solidFill>
                  <a:srgbClr val="C00000"/>
                </a:solidFill>
                <a:ea typeface="ＭＳ Ｐゴシック" panose="020B0600070205080204" pitchFamily="34" charset="-128"/>
              </a:rPr>
              <a:t>的异像</a:t>
            </a:r>
            <a:r>
              <a:rPr lang="zh-SG" altLang="ja-JP" sz="3200" b="1">
                <a:solidFill>
                  <a:srgbClr val="C00000"/>
                </a:solidFill>
                <a:ea typeface="ＭＳ Ｐゴシック" panose="020B0600070205080204" pitchFamily="34" charset="-128"/>
              </a:rPr>
              <a:t> </a:t>
            </a:r>
            <a:r>
              <a:rPr lang="en-US" altLang="ja-JP" sz="3200" b="1">
                <a:solidFill>
                  <a:srgbClr val="C00000"/>
                </a:solidFill>
                <a:ea typeface="ＭＳ Ｐゴシック" panose="020B0600070205080204" pitchFamily="34" charset="-128"/>
              </a:rPr>
              <a:t>…</a:t>
            </a:r>
            <a:endParaRPr lang="en-US" altLang="en-US" sz="3200" b="1" i="1">
              <a:solidFill>
                <a:srgbClr val="C00000"/>
              </a:solidFill>
              <a:ea typeface="ＭＳ Ｐゴシック" panose="020B0600070205080204" pitchFamily="34" charset="-128"/>
              <a:cs typeface="Arial" panose="020B0604020202020204" pitchFamily="34" charset="0"/>
            </a:endParaRPr>
          </a:p>
        </p:txBody>
      </p:sp>
      <p:pic>
        <p:nvPicPr>
          <p:cNvPr id="496644" name="Picture 4" descr="Crossroads-Logo.gif">
            <a:extLst>
              <a:ext uri="{FF2B5EF4-FFF2-40B4-BE49-F238E27FC236}">
                <a16:creationId xmlns:a16="http://schemas.microsoft.com/office/drawing/2014/main" id="{EF40F274-511B-4CD4-8D5E-AD523ABA6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a:extLst>
              <a:ext uri="{FF2B5EF4-FFF2-40B4-BE49-F238E27FC236}">
                <a16:creationId xmlns:a16="http://schemas.microsoft.com/office/drawing/2014/main" id="{447E9C4D-63A7-434F-A1B4-A9DDAABB0FB1}"/>
              </a:ext>
            </a:extLst>
          </p:cNvPr>
          <p:cNvGrpSpPr>
            <a:grpSpLocks/>
          </p:cNvGrpSpPr>
          <p:nvPr/>
        </p:nvGrpSpPr>
        <p:grpSpPr bwMode="auto">
          <a:xfrm>
            <a:off x="2971800" y="990600"/>
            <a:ext cx="3048000" cy="3048000"/>
            <a:chOff x="2971800" y="1143000"/>
            <a:chExt cx="3047996" cy="3047996"/>
          </a:xfrm>
        </p:grpSpPr>
        <p:pic>
          <p:nvPicPr>
            <p:cNvPr id="496658" name="Picture 6" descr="lovecloud.jpg">
              <a:extLst>
                <a:ext uri="{FF2B5EF4-FFF2-40B4-BE49-F238E27FC236}">
                  <a16:creationId xmlns:a16="http://schemas.microsoft.com/office/drawing/2014/main" id="{69B43181-52ED-4E47-A6B9-F3F18E4F21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04996"/>
              <a:ext cx="304799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59" name="Title 1">
              <a:extLst>
                <a:ext uri="{FF2B5EF4-FFF2-40B4-BE49-F238E27FC236}">
                  <a16:creationId xmlns:a16="http://schemas.microsoft.com/office/drawing/2014/main" id="{F0E7396C-B398-4427-99E1-3E2EB42FFD3E}"/>
                </a:ext>
              </a:extLst>
            </p:cNvPr>
            <p:cNvSpPr txBox="1">
              <a:spLocks noChangeArrowheads="1"/>
            </p:cNvSpPr>
            <p:nvPr/>
          </p:nvSpPr>
          <p:spPr bwMode="auto">
            <a:xfrm>
              <a:off x="2971800" y="1143000"/>
              <a:ext cx="2971796"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爱神</a:t>
              </a:r>
              <a:endParaRPr lang="en-US" altLang="en-US" sz="4400" b="1">
                <a:solidFill>
                  <a:srgbClr val="800000"/>
                </a:solidFill>
                <a:cs typeface="Arial" panose="020B0604020202020204" pitchFamily="34" charset="0"/>
              </a:endParaRPr>
            </a:p>
          </p:txBody>
        </p:sp>
      </p:grpSp>
      <p:sp>
        <p:nvSpPr>
          <p:cNvPr id="8" name="Title 1">
            <a:extLst>
              <a:ext uri="{FF2B5EF4-FFF2-40B4-BE49-F238E27FC236}">
                <a16:creationId xmlns:a16="http://schemas.microsoft.com/office/drawing/2014/main" id="{6C77C702-4868-4B2A-9419-8DDA4E2A466E}"/>
              </a:ext>
            </a:extLst>
          </p:cNvPr>
          <p:cNvSpPr txBox="1">
            <a:spLocks noChangeArrowheads="1"/>
          </p:cNvSpPr>
          <p:nvPr/>
        </p:nvSpPr>
        <p:spPr bwMode="auto">
          <a:xfrm>
            <a:off x="6096000" y="3276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a:t>
            </a:r>
            <a:r>
              <a:rPr lang="zh-SG" altLang="en-US" sz="4400" b="1">
                <a:solidFill>
                  <a:srgbClr val="C00000"/>
                </a:solidFill>
                <a:latin typeface="SimSun" panose="02010600030101010101" pitchFamily="2" charset="-122"/>
              </a:rPr>
              <a:t>国家</a:t>
            </a:r>
            <a:r>
              <a:rPr lang="zh-SG" altLang="ja-JP" sz="4400" b="1">
                <a:solidFill>
                  <a:srgbClr val="C00000"/>
                </a:solidFill>
              </a:rPr>
              <a:t> </a:t>
            </a:r>
            <a:endParaRPr lang="en-US" altLang="en-US" sz="4400" b="1">
              <a:solidFill>
                <a:srgbClr val="800000"/>
              </a:solidFill>
              <a:latin typeface="Arial" panose="020B0604020202020204" pitchFamily="34" charset="0"/>
              <a:ea typeface="Osaka"/>
              <a:cs typeface="Osaka"/>
            </a:endParaRPr>
          </a:p>
        </p:txBody>
      </p:sp>
      <p:pic>
        <p:nvPicPr>
          <p:cNvPr id="12" name="Content Placeholder 3" descr="People on the Globe.jpg">
            <a:extLst>
              <a:ext uri="{FF2B5EF4-FFF2-40B4-BE49-F238E27FC236}">
                <a16:creationId xmlns:a16="http://schemas.microsoft.com/office/drawing/2014/main" id="{138343F5-F1BB-40D4-ACAD-0299DA028EDA}"/>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5" name="Right Arrow 20">
            <a:extLst>
              <a:ext uri="{FF2B5EF4-FFF2-40B4-BE49-F238E27FC236}">
                <a16:creationId xmlns:a16="http://schemas.microsoft.com/office/drawing/2014/main" id="{266ED94A-0739-4224-9BED-7579D7B12843}"/>
              </a:ext>
            </a:extLst>
          </p:cNvPr>
          <p:cNvSpPr/>
          <p:nvPr/>
        </p:nvSpPr>
        <p:spPr>
          <a:xfrm rot="8142922">
            <a:off x="6554788" y="2630488"/>
            <a:ext cx="762000" cy="531812"/>
          </a:xfrm>
          <a:custGeom>
            <a:avLst>
              <a:gd name="f0" fmla="val 14040"/>
              <a:gd name="f1" fmla="val 5400"/>
            </a:avLst>
            <a:gdLst>
              <a:gd name="f2" fmla="val 10800000"/>
              <a:gd name="f3" fmla="val 5400000"/>
              <a:gd name="f4" fmla="val 180"/>
              <a:gd name="f5" fmla="val w"/>
              <a:gd name="f6" fmla="val h"/>
              <a:gd name="f7" fmla="val 0"/>
              <a:gd name="f8" fmla="val 21600"/>
              <a:gd name="f9" fmla="val 108000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990033"/>
          </a:solidFill>
          <a:ln w="12701">
            <a:solidFill>
              <a:srgbClr val="000000"/>
            </a:solidFill>
            <a:prstDash val="solid"/>
            <a:round/>
          </a:ln>
          <a:scene3d>
            <a:camera prst="orthographicFront">
              <a:rot lat="1200000" lon="1200000" rev="16800000"/>
            </a:camera>
            <a:lightRig rig="threePt" dir="t"/>
          </a:scene3d>
        </p:spPr>
        <p:txBody>
          <a:bodyPr wrap="none" anchorCtr="1"/>
          <a:lstStyle/>
          <a:p>
            <a:pPr algn="ctr" eaLnBrk="1" fontAlgn="auto" hangingPunct="1">
              <a:spcBef>
                <a:spcPts val="0"/>
              </a:spcBef>
              <a:spcAft>
                <a:spcPts val="0"/>
              </a:spcAft>
              <a:defRPr sz="1800" b="0" i="0" u="none" strike="noStrike" kern="0" cap="none" spc="0" baseline="0">
                <a:solidFill>
                  <a:srgbClr val="000000"/>
                </a:solidFill>
                <a:uFillTx/>
              </a:defRPr>
            </a:pPr>
            <a:endParaRPr lang="en-US" sz="2400" kern="0" dirty="0">
              <a:solidFill>
                <a:srgbClr val="800000"/>
              </a:solidFill>
              <a:latin typeface="Times New Roman"/>
              <a:ea typeface="Osaka"/>
            </a:endParaRPr>
          </a:p>
        </p:txBody>
      </p:sp>
      <p:grpSp>
        <p:nvGrpSpPr>
          <p:cNvPr id="9" name="Group 20">
            <a:extLst>
              <a:ext uri="{FF2B5EF4-FFF2-40B4-BE49-F238E27FC236}">
                <a16:creationId xmlns:a16="http://schemas.microsoft.com/office/drawing/2014/main" id="{FACCFEC2-D262-4E74-BA86-30E82B59E659}"/>
              </a:ext>
            </a:extLst>
          </p:cNvPr>
          <p:cNvGrpSpPr>
            <a:grpSpLocks/>
          </p:cNvGrpSpPr>
          <p:nvPr/>
        </p:nvGrpSpPr>
        <p:grpSpPr bwMode="auto">
          <a:xfrm>
            <a:off x="0" y="3352800"/>
            <a:ext cx="3048000" cy="3352800"/>
            <a:chOff x="0" y="3352800"/>
            <a:chExt cx="3047996" cy="3352800"/>
          </a:xfrm>
        </p:grpSpPr>
        <p:grpSp>
          <p:nvGrpSpPr>
            <p:cNvPr id="496654" name="Group 14">
              <a:extLst>
                <a:ext uri="{FF2B5EF4-FFF2-40B4-BE49-F238E27FC236}">
                  <a16:creationId xmlns:a16="http://schemas.microsoft.com/office/drawing/2014/main" id="{1926DD2C-DA45-4A2E-864D-D3CA3AF7D4C2}"/>
                </a:ext>
              </a:extLst>
            </p:cNvPr>
            <p:cNvGrpSpPr>
              <a:grpSpLocks/>
            </p:cNvGrpSpPr>
            <p:nvPr/>
          </p:nvGrpSpPr>
          <p:grpSpPr bwMode="auto">
            <a:xfrm>
              <a:off x="0" y="3352800"/>
              <a:ext cx="3047996" cy="3352800"/>
              <a:chOff x="0" y="3505199"/>
              <a:chExt cx="3047996" cy="3352800"/>
            </a:xfrm>
          </p:grpSpPr>
          <p:sp>
            <p:nvSpPr>
              <p:cNvPr id="496656" name="Title 1">
                <a:extLst>
                  <a:ext uri="{FF2B5EF4-FFF2-40B4-BE49-F238E27FC236}">
                    <a16:creationId xmlns:a16="http://schemas.microsoft.com/office/drawing/2014/main" id="{BEEC660D-55B1-4393-9FEE-A61F4AB10A50}"/>
                  </a:ext>
                </a:extLst>
              </p:cNvPr>
              <p:cNvSpPr txBox="1">
                <a:spLocks noChangeArrowheads="1"/>
              </p:cNvSpPr>
              <p:nvPr/>
            </p:nvSpPr>
            <p:spPr bwMode="auto">
              <a:xfrm>
                <a:off x="0" y="3505199"/>
                <a:ext cx="3047996"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a:t>
                </a:r>
                <a:r>
                  <a:rPr lang="zh-SG" altLang="en-US" sz="4400" b="1">
                    <a:solidFill>
                      <a:srgbClr val="C00000"/>
                    </a:solidFill>
                    <a:latin typeface="SimSun" panose="02010600030101010101" pitchFamily="2" charset="-122"/>
                  </a:rPr>
                  <a:t>教会</a:t>
                </a:r>
                <a:r>
                  <a:rPr lang="zh-SG" altLang="ja-JP" sz="4400" b="1">
                    <a:solidFill>
                      <a:srgbClr val="000000"/>
                    </a:solidFill>
                    <a:latin typeface="SimSun" panose="02010600030101010101" pitchFamily="2" charset="-122"/>
                  </a:rPr>
                  <a:t> </a:t>
                </a:r>
                <a:endParaRPr lang="en-US" altLang="en-US" sz="4400" b="1">
                  <a:solidFill>
                    <a:srgbClr val="800000"/>
                  </a:solidFill>
                  <a:cs typeface="Arial" panose="020B0604020202020204" pitchFamily="34" charset="0"/>
                </a:endParaRPr>
              </a:p>
            </p:txBody>
          </p:sp>
          <p:pic>
            <p:nvPicPr>
              <p:cNvPr id="496657" name="Picture 12" descr="body_of_Christ2.jpg">
                <a:extLst>
                  <a:ext uri="{FF2B5EF4-FFF2-40B4-BE49-F238E27FC236}">
                    <a16:creationId xmlns:a16="http://schemas.microsoft.com/office/drawing/2014/main" id="{74D89DB2-58FE-43CD-90E1-94CB4A8BF69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572210"/>
                <a:ext cx="3047996" cy="228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6655" name="TextBox 15">
              <a:extLst>
                <a:ext uri="{FF2B5EF4-FFF2-40B4-BE49-F238E27FC236}">
                  <a16:creationId xmlns:a16="http://schemas.microsoft.com/office/drawing/2014/main" id="{47F03CF8-A41F-4A6F-8D4E-A7C8037D37BB}"/>
                </a:ext>
              </a:extLst>
            </p:cNvPr>
            <p:cNvSpPr txBox="1">
              <a:spLocks noChangeArrowheads="1"/>
            </p:cNvSpPr>
            <p:nvPr/>
          </p:nvSpPr>
          <p:spPr bwMode="auto">
            <a:xfrm>
              <a:off x="76200" y="5943600"/>
              <a:ext cx="11430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FontTx/>
                <a:buNone/>
              </a:pPr>
              <a:r>
                <a:rPr lang="zh-SG" altLang="en-US" sz="1600" b="1">
                  <a:solidFill>
                    <a:srgbClr val="FFFFFF"/>
                  </a:solidFill>
                </a:rPr>
                <a:t>多</a:t>
              </a:r>
              <a:r>
                <a:rPr lang="zh-SG" altLang="en-US" sz="1600" b="1">
                  <a:solidFill>
                    <a:srgbClr val="FFFFFF"/>
                  </a:solidFill>
                  <a:latin typeface="SimSun" panose="02010600030101010101" pitchFamily="2" charset="-122"/>
                </a:rPr>
                <a:t>员</a:t>
              </a:r>
              <a:r>
                <a:rPr lang="zh-CN" altLang="en-US" sz="1600" b="1">
                  <a:solidFill>
                    <a:srgbClr val="FFFFFF"/>
                  </a:solidFill>
                  <a:latin typeface="SimSun" panose="02010600030101010101" pitchFamily="2" charset="-122"/>
                </a:rPr>
                <a:t>一</a:t>
              </a:r>
              <a:r>
                <a:rPr lang="zh-SG" altLang="en-US" sz="1600" b="1">
                  <a:solidFill>
                    <a:srgbClr val="FFFFFF"/>
                  </a:solidFill>
                </a:rPr>
                <a:t>体</a:t>
              </a:r>
              <a:endParaRPr lang="en-US" altLang="ja-JP" sz="1600" b="1">
                <a:solidFill>
                  <a:srgbClr val="FFFFFF"/>
                </a:solidFill>
              </a:endParaRPr>
            </a:p>
            <a:p>
              <a:pPr eaLnBrk="1" hangingPunct="1">
                <a:spcBef>
                  <a:spcPct val="0"/>
                </a:spcBef>
                <a:buFontTx/>
                <a:buNone/>
              </a:pPr>
              <a:endParaRPr lang="en-US" altLang="en-US" sz="1600">
                <a:solidFill>
                  <a:srgbClr val="000000"/>
                </a:solidFill>
              </a:endParaRPr>
            </a:p>
          </p:txBody>
        </p:sp>
      </p:grpSp>
      <p:sp>
        <p:nvSpPr>
          <p:cNvPr id="496650" name="TextBox 16">
            <a:extLst>
              <a:ext uri="{FF2B5EF4-FFF2-40B4-BE49-F238E27FC236}">
                <a16:creationId xmlns:a16="http://schemas.microsoft.com/office/drawing/2014/main" id="{C114DE21-0357-46FB-AADB-11BFBD0FB038}"/>
              </a:ext>
            </a:extLst>
          </p:cNvPr>
          <p:cNvSpPr txBox="1">
            <a:spLocks noChangeArrowheads="1"/>
          </p:cNvSpPr>
          <p:nvPr/>
        </p:nvSpPr>
        <p:spPr bwMode="auto">
          <a:xfrm>
            <a:off x="0" y="1447800"/>
            <a:ext cx="1828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FontTx/>
              <a:buNone/>
            </a:pPr>
            <a:r>
              <a:rPr lang="zh-SG" altLang="en-US" sz="1800">
                <a:solidFill>
                  <a:srgbClr val="000000"/>
                </a:solidFill>
              </a:rPr>
              <a:t>交叉路国际教会</a:t>
            </a:r>
            <a:endParaRPr lang="en-US" altLang="en-US" sz="1800">
              <a:solidFill>
                <a:srgbClr val="000000"/>
              </a:solidFill>
            </a:endParaRPr>
          </a:p>
        </p:txBody>
      </p:sp>
      <p:sp>
        <p:nvSpPr>
          <p:cNvPr id="18" name="Right Arrow 17">
            <a:extLst>
              <a:ext uri="{FF2B5EF4-FFF2-40B4-BE49-F238E27FC236}">
                <a16:creationId xmlns:a16="http://schemas.microsoft.com/office/drawing/2014/main" id="{98AABF49-A636-4F9C-A811-E33F6D441AA4}"/>
              </a:ext>
            </a:extLst>
          </p:cNvPr>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buFontTx/>
              <a:buNone/>
            </a:pPr>
            <a:endParaRPr lang="en-US" altLang="en-US" sz="2400">
              <a:solidFill>
                <a:srgbClr val="800000"/>
              </a:solidFill>
            </a:endParaRPr>
          </a:p>
        </p:txBody>
      </p:sp>
      <p:sp>
        <p:nvSpPr>
          <p:cNvPr id="19" name="Right Arrow 18">
            <a:extLst>
              <a:ext uri="{FF2B5EF4-FFF2-40B4-BE49-F238E27FC236}">
                <a16:creationId xmlns:a16="http://schemas.microsoft.com/office/drawing/2014/main" id="{514BC433-2EE6-4C03-A4F1-432906453D16}"/>
              </a:ext>
            </a:extLst>
          </p:cNvPr>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buFontTx/>
              <a:buNone/>
            </a:pPr>
            <a:endParaRPr lang="en-US" altLang="en-US" sz="2400">
              <a:solidFill>
                <a:srgbClr val="800000"/>
              </a:solidFill>
            </a:endParaRPr>
          </a:p>
        </p:txBody>
      </p:sp>
      <p:sp>
        <p:nvSpPr>
          <p:cNvPr id="20" name="Right Arrow 19">
            <a:extLst>
              <a:ext uri="{FF2B5EF4-FFF2-40B4-BE49-F238E27FC236}">
                <a16:creationId xmlns:a16="http://schemas.microsoft.com/office/drawing/2014/main" id="{C093B660-B309-4D77-AC8C-B18E91574B85}"/>
              </a:ext>
            </a:extLst>
          </p:cNvPr>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buFontTx/>
              <a:buNone/>
            </a:pPr>
            <a:endParaRPr lang="en-US" altLang="en-US" sz="2400">
              <a:solidFill>
                <a:srgbClr val="8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7666" name="Picture 1">
            <a:extLst>
              <a:ext uri="{FF2B5EF4-FFF2-40B4-BE49-F238E27FC236}">
                <a16:creationId xmlns:a16="http://schemas.microsoft.com/office/drawing/2014/main" id="{C6F36A1E-E5BC-4603-BCA6-845C81419C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A1FAB635-FE45-4F54-80A0-10798B3EFB0D}"/>
              </a:ext>
            </a:extLst>
          </p:cNvPr>
          <p:cNvSpPr txBox="1">
            <a:spLocks noChangeArrowheads="1"/>
          </p:cNvSpPr>
          <p:nvPr/>
        </p:nvSpPr>
        <p:spPr bwMode="auto">
          <a:xfrm>
            <a:off x="0" y="429309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8D8FC378-9199-4FE7-90F3-383C16465B0B}"/>
              </a:ext>
            </a:extLst>
          </p:cNvPr>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作个关怀他人的人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a:extLst>
              <a:ext uri="{FF2B5EF4-FFF2-40B4-BE49-F238E27FC236}">
                <a16:creationId xmlns:a16="http://schemas.microsoft.com/office/drawing/2014/main" id="{C2998760-C2EF-4A21-B46A-6C523080E7AC}"/>
              </a:ext>
            </a:extLst>
          </p:cNvPr>
          <p:cNvSpPr txBox="1">
            <a:spLocks noChangeArrowheads="1"/>
          </p:cNvSpPr>
          <p:nvPr/>
        </p:nvSpPr>
        <p:spPr bwMode="auto">
          <a:xfrm>
            <a:off x="-23813" y="6092825"/>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8690" name="Picture 1">
            <a:extLst>
              <a:ext uri="{FF2B5EF4-FFF2-40B4-BE49-F238E27FC236}">
                <a16:creationId xmlns:a16="http://schemas.microsoft.com/office/drawing/2014/main" id="{97FB4347-5898-48E5-9673-79B089063B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D9090B17-ED15-417F-8AB8-431739F3025A}"/>
              </a:ext>
            </a:extLst>
          </p:cNvPr>
          <p:cNvSpPr>
            <a:spLocks noGrp="1" noChangeArrowheads="1"/>
          </p:cNvSpPr>
          <p:nvPr>
            <p:ph type="ctrTitle"/>
          </p:nvPr>
        </p:nvSpPr>
        <p:spPr>
          <a:xfrm>
            <a:off x="179512" y="1844824"/>
            <a:ext cx="5112568" cy="1728192"/>
          </a:xfrm>
          <a:effectLst>
            <a:outerShdw blurRad="63500" dist="35921" dir="2700000" algn="ctr" rotWithShape="0">
              <a:schemeClr val="tx2">
                <a:alpha val="74998"/>
              </a:schemeClr>
            </a:outerShdw>
          </a:effectLst>
          <a:extLst>
            <a:ext uri="{FAA26D3D-D897-4be2-8F04-BA451C77F1D7}"/>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missed opportunity</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E60932D-8D14-43FC-8F32-2C5903A269DF}"/>
              </a:ext>
            </a:extLst>
          </p:cNvPr>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你关心其他人吗</a:t>
            </a:r>
            <a:r>
              <a:rPr lang="en-US" sz="5400" b="1" dirty="0">
                <a:effectLst>
                  <a:glow rad="127000">
                    <a:schemeClr val="tx1"/>
                  </a:glow>
                </a:effectLst>
                <a:latin typeface="Arial" charset="0"/>
                <a:ea typeface="ＭＳ Ｐゴシック" charset="0"/>
                <a:cs typeface="ＭＳ Ｐゴシック" charset="0"/>
              </a:rPr>
              <a:t>?</a:t>
            </a:r>
          </a:p>
        </p:txBody>
      </p:sp>
      <p:pic>
        <p:nvPicPr>
          <p:cNvPr id="499715" name="Picture 1">
            <a:extLst>
              <a:ext uri="{FF2B5EF4-FFF2-40B4-BE49-F238E27FC236}">
                <a16:creationId xmlns:a16="http://schemas.microsoft.com/office/drawing/2014/main" id="{357437EB-142D-4A8C-A391-827475E1B7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412875"/>
            <a:ext cx="9856788"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1">
            <a:extLst>
              <a:ext uri="{FF2B5EF4-FFF2-40B4-BE49-F238E27FC236}">
                <a16:creationId xmlns:a16="http://schemas.microsoft.com/office/drawing/2014/main" id="{EFBE8373-44F8-4CC3-B0F4-DFF8CDE379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66675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3032E21-3DE7-4FF4-BBBD-BC358A85C8BD}"/>
              </a:ext>
            </a:extLst>
          </p:cNvPr>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上帝如何让我们回应</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不悔改</a:t>
            </a:r>
            <a:r>
              <a:rPr lang="zh-CN" altLang="en-US" sz="5400" b="1" dirty="0">
                <a:effectLst>
                  <a:glow rad="127000">
                    <a:schemeClr val="tx1"/>
                  </a:glow>
                </a:effectLst>
                <a:latin typeface="Arial" charset="0"/>
                <a:ea typeface="ＭＳ Ｐゴシック" charset="0"/>
                <a:cs typeface="ＭＳ Ｐゴシック" charset="0"/>
              </a:rPr>
              <a:t>的人呢？</a:t>
            </a:r>
            <a:br>
              <a:rPr lang="zh-CN" altLang="en-US" sz="5400" dirty="0">
                <a:latin typeface="Times New Roman" pitchFamily="18" charset="0"/>
                <a:ea typeface="ＭＳ Ｐゴシック" pitchFamily="34" charset="-128"/>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108765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62" name="Picture 6">
            <a:extLst>
              <a:ext uri="{FF2B5EF4-FFF2-40B4-BE49-F238E27FC236}">
                <a16:creationId xmlns:a16="http://schemas.microsoft.com/office/drawing/2014/main" id="{0DE156C1-51D1-4815-88A7-B42FDE912589}"/>
              </a:ext>
            </a:extLst>
          </p:cNvPr>
          <p:cNvPicPr>
            <a:picLocks noChangeAspect="1"/>
          </p:cNvPicPr>
          <p:nvPr/>
        </p:nvPicPr>
        <p:blipFill>
          <a:blip r:embed="rId3">
            <a:extLst>
              <a:ext uri="{28A0092B-C50C-407E-A947-70E740481C1C}">
                <a14:useLocalDpi xmlns:a14="http://schemas.microsoft.com/office/drawing/2010/main" val="0"/>
              </a:ext>
            </a:extLst>
          </a:blip>
          <a:srcRect t="1111" r="-832"/>
          <a:stretch>
            <a:fillRect/>
          </a:stretch>
        </p:blipFill>
        <p:spPr bwMode="auto">
          <a:xfrm>
            <a:off x="-12700" y="0"/>
            <a:ext cx="92202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63" name="Picture 1">
            <a:extLst>
              <a:ext uri="{FF2B5EF4-FFF2-40B4-BE49-F238E27FC236}">
                <a16:creationId xmlns:a16="http://schemas.microsoft.com/office/drawing/2014/main" id="{56B3A268-D8C9-4870-B8F6-1F04856FC90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900098" name="Rectangle 2">
            <a:extLst>
              <a:ext uri="{FF2B5EF4-FFF2-40B4-BE49-F238E27FC236}">
                <a16:creationId xmlns:a16="http://schemas.microsoft.com/office/drawing/2014/main" id="{FD72F457-F397-4A5B-96D8-BF7B5928F67B}"/>
              </a:ext>
            </a:extLst>
          </p:cNvPr>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en-US" sz="9600" b="1" dirty="0">
                <a:effectLst>
                  <a:glow rad="254000">
                    <a:schemeClr val="tx1"/>
                  </a:glow>
                </a:effectLst>
                <a:latin typeface="Arial" charset="0"/>
                <a:ea typeface="ＭＳ Ｐゴシック" charset="0"/>
                <a:cs typeface="ＭＳ Ｐゴシック" charset="0"/>
              </a:rPr>
              <a:t>The Twelve</a:t>
            </a:r>
          </a:p>
        </p:txBody>
      </p:sp>
      <p:sp>
        <p:nvSpPr>
          <p:cNvPr id="8" name="Rectangle 2">
            <a:extLst>
              <a:ext uri="{FF2B5EF4-FFF2-40B4-BE49-F238E27FC236}">
                <a16:creationId xmlns:a16="http://schemas.microsoft.com/office/drawing/2014/main" id="{E4A4EAAC-D2E4-45B1-AD17-98BA6CF514DC}"/>
              </a:ext>
            </a:extLst>
          </p:cNvPr>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254000">
                    <a:srgbClr val="000000"/>
                  </a:glow>
                </a:effectLst>
                <a:latin typeface="Arial" charset="0"/>
                <a:ea typeface="ＭＳ Ｐゴシック" charset="0"/>
                <a:cs typeface="ＭＳ Ｐゴシック" charset="0"/>
              </a:rPr>
              <a:t>Courage to Confront Culture</a:t>
            </a:r>
          </a:p>
        </p:txBody>
      </p:sp>
      <p:sp>
        <p:nvSpPr>
          <p:cNvPr id="9" name="Rectangle 2">
            <a:extLst>
              <a:ext uri="{FF2B5EF4-FFF2-40B4-BE49-F238E27FC236}">
                <a16:creationId xmlns:a16="http://schemas.microsoft.com/office/drawing/2014/main" id="{72ACC889-12A7-4948-BCC4-AA00F255E180}"/>
              </a:ext>
            </a:extLst>
          </p:cNvPr>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i="1" dirty="0">
                <a:solidFill>
                  <a:srgbClr val="FFFFFF"/>
                </a:solidFill>
                <a:effectLst>
                  <a:glow rad="254000">
                    <a:srgbClr val="000000"/>
                  </a:glow>
                </a:effectLst>
                <a:latin typeface="Arial" charset="0"/>
                <a:ea typeface="ＭＳ Ｐゴシック" charset="0"/>
                <a:cs typeface="ＭＳ Ｐゴシック" charset="0"/>
              </a:rPr>
              <a:t>—A Preaching Series on the Minor Prophets—</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2786" name="Picture 4">
            <a:extLst>
              <a:ext uri="{FF2B5EF4-FFF2-40B4-BE49-F238E27FC236}">
                <a16:creationId xmlns:a16="http://schemas.microsoft.com/office/drawing/2014/main" id="{915444EF-B27D-44D7-BE27-5A8CC34F7FC3}"/>
              </a:ext>
            </a:extLst>
          </p:cNvPr>
          <p:cNvPicPr>
            <a:picLocks noChangeAspect="1"/>
          </p:cNvPicPr>
          <p:nvPr/>
        </p:nvPicPr>
        <p:blipFill>
          <a:blip r:embed="rId3">
            <a:extLst>
              <a:ext uri="{28A0092B-C50C-407E-A947-70E740481C1C}">
                <a14:useLocalDpi xmlns:a14="http://schemas.microsoft.com/office/drawing/2010/main" val="0"/>
              </a:ext>
            </a:extLst>
          </a:blip>
          <a:srcRect t="1111" r="-832"/>
          <a:stretch>
            <a:fillRect/>
          </a:stretch>
        </p:blipFill>
        <p:spPr bwMode="auto">
          <a:xfrm>
            <a:off x="-12700" y="0"/>
            <a:ext cx="92202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7" name="Picture 1">
            <a:extLst>
              <a:ext uri="{FF2B5EF4-FFF2-40B4-BE49-F238E27FC236}">
                <a16:creationId xmlns:a16="http://schemas.microsoft.com/office/drawing/2014/main" id="{D6792A58-89C9-4CFD-8E66-54A8C98353A9}"/>
              </a:ext>
            </a:extLst>
          </p:cNvPr>
          <p:cNvSpPr>
            <a:spLocks noChangeAspect="1"/>
          </p:cNvSpPr>
          <p:nvPr/>
        </p:nvSpPr>
        <p:spPr bwMode="auto">
          <a:xfrm>
            <a:off x="-220663" y="368300"/>
            <a:ext cx="9144001"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7" name="Rectangle 2">
            <a:extLst>
              <a:ext uri="{FF2B5EF4-FFF2-40B4-BE49-F238E27FC236}">
                <a16:creationId xmlns:a16="http://schemas.microsoft.com/office/drawing/2014/main" id="{C79FA8DD-9A6B-450B-AD4E-C591F8510C7A}"/>
              </a:ext>
            </a:extLst>
          </p:cNvPr>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Caring</a:t>
            </a:r>
          </a:p>
        </p:txBody>
      </p:sp>
      <p:sp>
        <p:nvSpPr>
          <p:cNvPr id="900098" name="Rectangle 2">
            <a:extLst>
              <a:ext uri="{FF2B5EF4-FFF2-40B4-BE49-F238E27FC236}">
                <a16:creationId xmlns:a16="http://schemas.microsoft.com/office/drawing/2014/main" id="{E4F1567D-6012-4E66-A5A0-BDFF6B72493D}"/>
              </a:ext>
            </a:extLst>
          </p:cNvPr>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7" name="Rectangle 2">
            <a:extLst>
              <a:ext uri="{FF2B5EF4-FFF2-40B4-BE49-F238E27FC236}">
                <a16:creationId xmlns:a16="http://schemas.microsoft.com/office/drawing/2014/main" id="{1D82A5DF-EE9B-416C-A4CC-C28F636517FF}"/>
              </a:ext>
            </a:extLst>
          </p:cNvPr>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Humble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660066"/>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BE1E-ED9F-4296-B36E-2D77DD63A6E9}"/>
              </a:ext>
            </a:extLst>
          </p:cNvPr>
          <p:cNvSpPr>
            <a:spLocks noGrp="1"/>
          </p:cNvSpPr>
          <p:nvPr>
            <p:ph type="ctrTitle"/>
          </p:nvPr>
        </p:nvSpPr>
        <p:spPr>
          <a:xfrm>
            <a:off x="-18653" y="-7614"/>
            <a:ext cx="9162651" cy="1012616"/>
          </a:xfrm>
          <a:extLst>
            <a:ext uri="{FAA26D3D-D897-4be2-8F04-BA451C77F1D7}"/>
          </a:extLst>
        </p:spPr>
        <p:txBody>
          <a:bodyPr/>
          <a:lstStyle/>
          <a:p>
            <a:pPr>
              <a:defRPr/>
            </a:pPr>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a:extLst>
              <a:ext uri="{FF2B5EF4-FFF2-40B4-BE49-F238E27FC236}">
                <a16:creationId xmlns:a16="http://schemas.microsoft.com/office/drawing/2014/main" id="{7E0EE7B7-AF15-4362-9648-707E72CF5283}"/>
              </a:ext>
            </a:extLst>
          </p:cNvPr>
          <p:cNvSpPr txBox="1">
            <a:spLocks/>
          </p:cNvSpPr>
          <p:nvPr/>
        </p:nvSpPr>
        <p:spPr bwMode="auto">
          <a:xfrm>
            <a:off x="14288" y="1433513"/>
            <a:ext cx="912971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latin typeface="Calibri"/>
            </a:endParaRPr>
          </a:p>
        </p:txBody>
      </p:sp>
      <p:sp>
        <p:nvSpPr>
          <p:cNvPr id="4" name="Rectangle 2">
            <a:extLst>
              <a:ext uri="{FF2B5EF4-FFF2-40B4-BE49-F238E27FC236}">
                <a16:creationId xmlns:a16="http://schemas.microsoft.com/office/drawing/2014/main" id="{3EB55D40-1594-4E12-BCA5-6147496F13D0}"/>
              </a:ext>
            </a:extLst>
          </p:cNvPr>
          <p:cNvSpPr txBox="1">
            <a:spLocks noChangeArrowheads="1"/>
          </p:cNvSpPr>
          <p:nvPr/>
        </p:nvSpPr>
        <p:spPr bwMode="auto">
          <a:xfrm>
            <a:off x="0" y="2667000"/>
            <a:ext cx="9144000" cy="30316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上帝对外邦人的怜悯</a:t>
            </a:r>
          </a:p>
        </p:txBody>
      </p:sp>
      <p:sp>
        <p:nvSpPr>
          <p:cNvPr id="476165" name="Text Box 3">
            <a:extLst>
              <a:ext uri="{FF2B5EF4-FFF2-40B4-BE49-F238E27FC236}">
                <a16:creationId xmlns:a16="http://schemas.microsoft.com/office/drawing/2014/main" id="{D3586149-36BB-4096-94E9-E143ED817613}"/>
              </a:ext>
            </a:extLst>
          </p:cNvPr>
          <p:cNvSpPr txBox="1">
            <a:spLocks noChangeArrowheads="1"/>
          </p:cNvSpPr>
          <p:nvPr/>
        </p:nvSpPr>
        <p:spPr bwMode="auto">
          <a:xfrm>
            <a:off x="7866063" y="44450"/>
            <a:ext cx="1173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r" eaLnBrk="1" hangingPunct="1">
              <a:spcBef>
                <a:spcPct val="0"/>
              </a:spcBef>
              <a:buFontTx/>
              <a:buNone/>
            </a:pPr>
            <a:r>
              <a:rPr lang="en-US" altLang="en-US" sz="2400" b="1">
                <a:solidFill>
                  <a:srgbClr val="FFFFFF"/>
                </a:solidFill>
              </a:rPr>
              <a:t>308</a:t>
            </a:r>
          </a:p>
        </p:txBody>
      </p:sp>
      <p:sp>
        <p:nvSpPr>
          <p:cNvPr id="7" name="Rectangle 2">
            <a:extLst>
              <a:ext uri="{FF2B5EF4-FFF2-40B4-BE49-F238E27FC236}">
                <a16:creationId xmlns:a16="http://schemas.microsoft.com/office/drawing/2014/main" id="{E58C8207-6942-416F-8F90-1EF03AA18F4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3810" name="Picture 1">
            <a:extLst>
              <a:ext uri="{FF2B5EF4-FFF2-40B4-BE49-F238E27FC236}">
                <a16:creationId xmlns:a16="http://schemas.microsoft.com/office/drawing/2014/main" id="{C9907A79-D86C-4D1E-A71D-9A63ABBCD3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1" name="Picture 1">
            <a:extLst>
              <a:ext uri="{FF2B5EF4-FFF2-40B4-BE49-F238E27FC236}">
                <a16:creationId xmlns:a16="http://schemas.microsoft.com/office/drawing/2014/main" id="{3703A67A-9B57-4C62-AAEE-A6F1CA2EB4C5}"/>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900098" name="Rectangle 2">
            <a:extLst>
              <a:ext uri="{FF2B5EF4-FFF2-40B4-BE49-F238E27FC236}">
                <a16:creationId xmlns:a16="http://schemas.microsoft.com/office/drawing/2014/main" id="{09FBE2D3-2A56-4DB9-A87B-DE0B30C56116}"/>
              </a:ext>
            </a:extLst>
          </p:cNvPr>
          <p:cNvSpPr>
            <a:spLocks noGrp="1" noChangeArrowheads="1"/>
          </p:cNvSpPr>
          <p:nvPr>
            <p:ph type="ctrTitle"/>
          </p:nvPr>
        </p:nvSpPr>
        <p:spPr>
          <a:xfrm>
            <a:off x="0" y="-817247"/>
            <a:ext cx="9144000" cy="829727"/>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Minor Prophets—Major Points</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a:extLst>
              <a:ext uri="{FF2B5EF4-FFF2-40B4-BE49-F238E27FC236}">
                <a16:creationId xmlns:a16="http://schemas.microsoft.com/office/drawing/2014/main" id="{4DCE87FF-B725-4189-B333-97DF18F7D34C}"/>
              </a:ext>
            </a:extLst>
          </p:cNvPr>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504835" name="Rectangle 5">
            <a:extLst>
              <a:ext uri="{FF2B5EF4-FFF2-40B4-BE49-F238E27FC236}">
                <a16:creationId xmlns:a16="http://schemas.microsoft.com/office/drawing/2014/main" id="{B0AECF4E-B8A5-43E7-8631-6E1D174C18E9}"/>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pic>
        <p:nvPicPr>
          <p:cNvPr id="5122" name="Picture 2" descr="jaws2dvdlg">
            <a:extLst>
              <a:ext uri="{FF2B5EF4-FFF2-40B4-BE49-F238E27FC236}">
                <a16:creationId xmlns:a16="http://schemas.microsoft.com/office/drawing/2014/main" id="{448ABB63-31BC-4E9E-8379-270DC161B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15913"/>
            <a:ext cx="5257800" cy="66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B12DAF3A-4780-41B2-90A4-06F0DA264813}"/>
              </a:ext>
            </a:extLst>
          </p:cNvPr>
          <p:cNvSpPr>
            <a:spLocks noChangeArrowheads="1"/>
          </p:cNvSpPr>
          <p:nvPr/>
        </p:nvSpPr>
        <p:spPr bwMode="auto">
          <a:xfrm>
            <a:off x="2411413" y="260350"/>
            <a:ext cx="4752975" cy="1231900"/>
          </a:xfrm>
          <a:prstGeom prst="rect">
            <a:avLst/>
          </a:prstGeom>
          <a:solidFill>
            <a:srgbClr val="000090"/>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6000" b="1">
                <a:solidFill>
                  <a:srgbClr val="F5EFEF"/>
                </a:solidFill>
                <a:latin typeface="Arial" panose="020B0604020202020204" pitchFamily="34" charset="0"/>
                <a:ea typeface="ＭＳ Ｐゴシック" panose="020B0600070205080204" pitchFamily="34" charset="-128"/>
                <a:cs typeface="Arial" panose="020B0604020202020204" pitchFamily="34" charset="0"/>
              </a:rPr>
              <a:t>约拿</a:t>
            </a:r>
            <a:endParaRPr lang="en-US" altLang="en-US" sz="6000" b="1">
              <a:solidFill>
                <a:srgbClr val="F5EFEF"/>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5858" name="Title 10">
            <a:extLst>
              <a:ext uri="{FF2B5EF4-FFF2-40B4-BE49-F238E27FC236}">
                <a16:creationId xmlns:a16="http://schemas.microsoft.com/office/drawing/2014/main" id="{B1E0CF98-E183-4A99-8966-F54C4E2FAD15}"/>
              </a:ext>
            </a:extLst>
          </p:cNvPr>
          <p:cNvSpPr>
            <a:spLocks noGrp="1"/>
          </p:cNvSpPr>
          <p:nvPr>
            <p:ph type="title" idx="4294967295"/>
          </p:nvPr>
        </p:nvSpPr>
        <p:spPr/>
        <p:txBody>
          <a:bodyPr/>
          <a:lstStyle/>
          <a:p>
            <a:r>
              <a:rPr lang="en-US" altLang="en-US">
                <a:solidFill>
                  <a:srgbClr val="FFFFFF"/>
                </a:solidFill>
              </a:rPr>
              <a:t>Unique Elements in </a:t>
            </a:r>
            <a:r>
              <a:rPr lang="ko-KR" altLang="en-US">
                <a:solidFill>
                  <a:srgbClr val="FFFFFF"/>
                </a:solidFill>
              </a:rPr>
              <a:t>约拿书</a:t>
            </a:r>
            <a:endParaRPr lang="en-US" altLang="en-US">
              <a:solidFill>
                <a:srgbClr val="FFFFFF"/>
              </a:solidFill>
            </a:endParaRPr>
          </a:p>
        </p:txBody>
      </p:sp>
      <p:sp>
        <p:nvSpPr>
          <p:cNvPr id="4101" name="Text Box 5">
            <a:extLst>
              <a:ext uri="{FF2B5EF4-FFF2-40B4-BE49-F238E27FC236}">
                <a16:creationId xmlns:a16="http://schemas.microsoft.com/office/drawing/2014/main" id="{45B67D8A-ED0D-4DBA-BDB2-DE7F664502A0}"/>
              </a:ext>
            </a:extLst>
          </p:cNvPr>
          <p:cNvSpPr txBox="1">
            <a:spLocks noChangeArrowheads="1"/>
          </p:cNvSpPr>
          <p:nvPr/>
        </p:nvSpPr>
        <p:spPr bwMode="auto">
          <a:xfrm>
            <a:off x="152400" y="1800225"/>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793750" indent="-5588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lvl="2">
              <a:spcBef>
                <a:spcPct val="0"/>
              </a:spcBef>
              <a:buFontTx/>
              <a:buAutoNum type="arabicPeriod"/>
            </a:pPr>
            <a:r>
              <a:rPr lang="ko-KR" altLang="en-US" sz="3200" b="1">
                <a:solidFill>
                  <a:srgbClr val="000000"/>
                </a:solidFill>
              </a:rPr>
              <a:t>约拿书</a:t>
            </a:r>
            <a:r>
              <a:rPr lang="en-US" altLang="en-US" sz="3200" b="1">
                <a:solidFill>
                  <a:srgbClr val="000000"/>
                </a:solidFill>
              </a:rPr>
              <a:t> speaks entirely through the </a:t>
            </a:r>
            <a:r>
              <a:rPr lang="en-US" altLang="en-US" sz="3200" b="1" i="1">
                <a:solidFill>
                  <a:srgbClr val="FF0000"/>
                </a:solidFill>
              </a:rPr>
              <a:t>experience </a:t>
            </a:r>
            <a:r>
              <a:rPr lang="en-US" altLang="en-US" sz="3200" b="1">
                <a:solidFill>
                  <a:srgbClr val="000000"/>
                </a:solidFill>
              </a:rPr>
              <a:t>of a prophet—not his words.</a:t>
            </a:r>
          </a:p>
        </p:txBody>
      </p:sp>
      <p:sp>
        <p:nvSpPr>
          <p:cNvPr id="505860" name="Text Box 6">
            <a:extLst>
              <a:ext uri="{FF2B5EF4-FFF2-40B4-BE49-F238E27FC236}">
                <a16:creationId xmlns:a16="http://schemas.microsoft.com/office/drawing/2014/main" id="{EF04A1FE-026D-4A89-A338-DE53B70A7B51}"/>
              </a:ext>
            </a:extLst>
          </p:cNvPr>
          <p:cNvSpPr txBox="1">
            <a:spLocks noChangeArrowheads="1"/>
          </p:cNvSpPr>
          <p:nvPr/>
        </p:nvSpPr>
        <p:spPr bwMode="auto">
          <a:xfrm>
            <a:off x="8213725" y="193675"/>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spcBef>
                <a:spcPct val="0"/>
              </a:spcBef>
              <a:buFontTx/>
              <a:buNone/>
            </a:pPr>
            <a:r>
              <a:rPr lang="en-US" altLang="en-US" sz="2000" b="1">
                <a:solidFill>
                  <a:srgbClr val="000000"/>
                </a:solidFill>
              </a:rPr>
              <a:t>600</a:t>
            </a:r>
          </a:p>
        </p:txBody>
      </p:sp>
      <p:sp>
        <p:nvSpPr>
          <p:cNvPr id="793604" name="WordArt 7">
            <a:extLst>
              <a:ext uri="{FF2B5EF4-FFF2-40B4-BE49-F238E27FC236}">
                <a16:creationId xmlns:a16="http://schemas.microsoft.com/office/drawing/2014/main" id="{2DFDD6EB-DE44-4172-B406-774CDE5ABD15}"/>
              </a:ext>
            </a:extLst>
          </p:cNvPr>
          <p:cNvSpPr>
            <a:spLocks noChangeArrowheads="1" noChangeShapeType="1" noTextEdit="1"/>
          </p:cNvSpPr>
          <p:nvPr/>
        </p:nvSpPr>
        <p:spPr bwMode="auto">
          <a:xfrm>
            <a:off x="-381000" y="457200"/>
            <a:ext cx="7924800" cy="1143000"/>
          </a:xfrm>
          <a:prstGeom prst="rect">
            <a:avLst/>
          </a:prstGeom>
        </p:spPr>
        <p:txBody>
          <a:bodyPr wrap="none" fromWordArt="1">
            <a:prstTxWarp prst="textCascadeUp">
              <a:avLst>
                <a:gd name="adj" fmla="val 76333"/>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Unique Elements in </a:t>
            </a:r>
            <a:r>
              <a:rPr lang="ko-KR" altLang="en-US" sz="3600" kern="10" dirty="0" err="1">
                <a:ln w="9525">
                  <a:round/>
                  <a:headEnd/>
                  <a:tailEnd/>
                </a:ln>
                <a:gradFill rotWithShape="1">
                  <a:gsLst>
                    <a:gs pos="0">
                      <a:srgbClr val="FFE701"/>
                    </a:gs>
                    <a:gs pos="100000">
                      <a:srgbClr val="FE3E02"/>
                    </a:gs>
                  </a:gsLst>
                  <a:lin ang="5400000" scaled="1"/>
                </a:gradFill>
                <a:latin typeface="Impact"/>
                <a:ea typeface="Impact"/>
                <a:cs typeface="Impact"/>
              </a:rPr>
              <a:t>约拿书</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8" name="Text Box 5">
            <a:extLst>
              <a:ext uri="{FF2B5EF4-FFF2-40B4-BE49-F238E27FC236}">
                <a16:creationId xmlns:a16="http://schemas.microsoft.com/office/drawing/2014/main" id="{295639E1-E4DE-479E-812C-F2DE9993BCC0}"/>
              </a:ext>
            </a:extLst>
          </p:cNvPr>
          <p:cNvSpPr txBox="1">
            <a:spLocks noChangeArrowheads="1"/>
          </p:cNvSpPr>
          <p:nvPr/>
        </p:nvSpPr>
        <p:spPr bwMode="auto">
          <a:xfrm>
            <a:off x="152400" y="4332288"/>
            <a:ext cx="8915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793750" indent="-5588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lvl="2">
              <a:spcBef>
                <a:spcPct val="0"/>
              </a:spcBef>
              <a:buFontTx/>
              <a:buAutoNum type="arabicPeriod" startAt="3"/>
            </a:pPr>
            <a:r>
              <a:rPr lang="ko-KR" altLang="en-US" sz="3200" b="1">
                <a:solidFill>
                  <a:srgbClr val="000000"/>
                </a:solidFill>
              </a:rPr>
              <a:t>约拿书</a:t>
            </a:r>
            <a:r>
              <a:rPr lang="en-US" altLang="en-US" sz="3200" b="1">
                <a:solidFill>
                  <a:srgbClr val="000000"/>
                </a:solidFill>
              </a:rPr>
              <a:t> is the only entire biblical book on Israel</a:t>
            </a:r>
            <a:r>
              <a:rPr lang="mr-IN" altLang="ja-JP" sz="3200" b="1">
                <a:solidFill>
                  <a:srgbClr val="000000"/>
                </a:solidFill>
              </a:rPr>
              <a:t>'</a:t>
            </a:r>
            <a:r>
              <a:rPr lang="en-US" altLang="en-US" sz="3200" b="1">
                <a:solidFill>
                  <a:srgbClr val="000000"/>
                </a:solidFill>
              </a:rPr>
              <a:t>s response to the </a:t>
            </a:r>
            <a:r>
              <a:rPr lang="en-US" altLang="en-US" sz="3200" b="1" i="1">
                <a:solidFill>
                  <a:srgbClr val="FF0000"/>
                </a:solidFill>
              </a:rPr>
              <a:t>Gentile </a:t>
            </a:r>
            <a:r>
              <a:rPr lang="en-US" altLang="en-US" sz="3200" b="1">
                <a:solidFill>
                  <a:srgbClr val="000000"/>
                </a:solidFill>
              </a:rPr>
              <a:t>nations.</a:t>
            </a:r>
          </a:p>
        </p:txBody>
      </p:sp>
      <p:sp>
        <p:nvSpPr>
          <p:cNvPr id="9" name="Text Box 5">
            <a:extLst>
              <a:ext uri="{FF2B5EF4-FFF2-40B4-BE49-F238E27FC236}">
                <a16:creationId xmlns:a16="http://schemas.microsoft.com/office/drawing/2014/main" id="{342B023E-ABE4-49A3-8589-C16578FB78EE}"/>
              </a:ext>
            </a:extLst>
          </p:cNvPr>
          <p:cNvSpPr txBox="1">
            <a:spLocks noChangeArrowheads="1"/>
          </p:cNvSpPr>
          <p:nvPr/>
        </p:nvSpPr>
        <p:spPr bwMode="auto">
          <a:xfrm>
            <a:off x="152400" y="306705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793750" indent="-5588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lvl="2">
              <a:spcBef>
                <a:spcPct val="0"/>
              </a:spcBef>
              <a:buFontTx/>
              <a:buAutoNum type="arabicPeriod" startAt="2"/>
            </a:pPr>
            <a:r>
              <a:rPr lang="ko-KR" altLang="en-US" sz="3200" b="1">
                <a:solidFill>
                  <a:srgbClr val="000000"/>
                </a:solidFill>
              </a:rPr>
              <a:t>约拿书</a:t>
            </a:r>
            <a:r>
              <a:rPr lang="en-US" altLang="en-US" sz="3200" b="1">
                <a:solidFill>
                  <a:srgbClr val="000000"/>
                </a:solidFill>
              </a:rPr>
              <a:t> is the only prophet in Scripture who </a:t>
            </a:r>
            <a:r>
              <a:rPr lang="en-US" altLang="en-US" sz="3200" b="1" i="1">
                <a:solidFill>
                  <a:srgbClr val="FF0000"/>
                </a:solidFill>
              </a:rPr>
              <a:t>tried to run </a:t>
            </a:r>
            <a:r>
              <a:rPr lang="en-US" altLang="en-US" sz="3200" b="1">
                <a:solidFill>
                  <a:srgbClr val="000000"/>
                </a:solidFill>
              </a:rPr>
              <a:t>from God.</a:t>
            </a:r>
          </a:p>
        </p:txBody>
      </p:sp>
      <p:sp>
        <p:nvSpPr>
          <p:cNvPr id="10" name="Text Box 5">
            <a:extLst>
              <a:ext uri="{FF2B5EF4-FFF2-40B4-BE49-F238E27FC236}">
                <a16:creationId xmlns:a16="http://schemas.microsoft.com/office/drawing/2014/main" id="{C6123212-CC99-4DD2-9BC1-51786B6680DD}"/>
              </a:ext>
            </a:extLst>
          </p:cNvPr>
          <p:cNvSpPr txBox="1">
            <a:spLocks noChangeArrowheads="1"/>
          </p:cNvSpPr>
          <p:nvPr/>
        </p:nvSpPr>
        <p:spPr bwMode="auto">
          <a:xfrm>
            <a:off x="152400" y="5599113"/>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793750" indent="-5588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lvl="2">
              <a:spcBef>
                <a:spcPct val="0"/>
              </a:spcBef>
              <a:buFontTx/>
              <a:buNone/>
            </a:pPr>
            <a:r>
              <a:rPr lang="en-US" altLang="en-US" sz="3200" b="1">
                <a:solidFill>
                  <a:srgbClr val="000000"/>
                </a:solidFill>
              </a:rPr>
              <a:t>4.	The </a:t>
            </a:r>
            <a:r>
              <a:rPr lang="en-US" altLang="en-US" sz="3200" b="1" i="1">
                <a:solidFill>
                  <a:srgbClr val="FF0000"/>
                </a:solidFill>
              </a:rPr>
              <a:t>historicity </a:t>
            </a:r>
            <a:r>
              <a:rPr lang="en-US" altLang="en-US" sz="3200" b="1">
                <a:solidFill>
                  <a:srgbClr val="000000"/>
                </a:solidFill>
              </a:rPr>
              <a:t>of </a:t>
            </a:r>
            <a:r>
              <a:rPr lang="ko-KR" altLang="en-US" sz="3200" b="1">
                <a:solidFill>
                  <a:srgbClr val="000000"/>
                </a:solidFill>
              </a:rPr>
              <a:t>约拿书</a:t>
            </a:r>
            <a:r>
              <a:rPr lang="en-US" altLang="en-US" sz="3200" b="1">
                <a:solidFill>
                  <a:srgbClr val="000000"/>
                </a:solidFill>
              </a:rPr>
              <a:t> has been denied by many scholars. </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Scale>
                                      <p:cBhvr>
                                        <p:cTn id="7" dur="1000" decel="50000" fill="hold">
                                          <p:stCondLst>
                                            <p:cond delay="0"/>
                                          </p:stCondLst>
                                        </p:cTn>
                                        <p:tgtEl>
                                          <p:spTgt spid="410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01">
                                            <p:txEl>
                                              <p:pRg st="0" end="0"/>
                                            </p:txEl>
                                          </p:spTgt>
                                        </p:tgtEl>
                                        <p:attrNameLst>
                                          <p:attrName>ppt_x</p:attrName>
                                          <p:attrName>ppt_y</p:attrName>
                                        </p:attrNameLst>
                                      </p:cBhvr>
                                    </p:animMotion>
                                    <p:animEffect transition="in" filter="fade">
                                      <p:cBhvr>
                                        <p:cTn id="9" dur="1000"/>
                                        <p:tgtEl>
                                          <p:spTgt spid="410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Scale>
                                      <p:cBhvr>
                                        <p:cTn id="14"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
                                            <p:txEl>
                                              <p:pRg st="0" end="0"/>
                                            </p:txEl>
                                          </p:spTgt>
                                        </p:tgtEl>
                                        <p:attrNameLst>
                                          <p:attrName>ppt_x</p:attrName>
                                          <p:attrName>ppt_y</p:attrName>
                                        </p:attrNameLst>
                                      </p:cBhvr>
                                    </p:animMotion>
                                    <p:animEffect transition="in" filter="fade">
                                      <p:cBhvr>
                                        <p:cTn id="16" dur="1000"/>
                                        <p:tgtEl>
                                          <p:spTgt spid="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Scale>
                                      <p:cBhvr>
                                        <p:cTn id="21"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xEl>
                                              <p:pRg st="0" end="0"/>
                                            </p:txEl>
                                          </p:spTgt>
                                        </p:tgtEl>
                                        <p:attrNameLst>
                                          <p:attrName>ppt_x</p:attrName>
                                          <p:attrName>ppt_y</p:attrName>
                                        </p:attrNameLst>
                                      </p:cBhvr>
                                    </p:animMotion>
                                    <p:animEffect transition="in" filter="fade">
                                      <p:cBhvr>
                                        <p:cTn id="23" dur="1000"/>
                                        <p:tgtEl>
                                          <p:spTgt spid="8">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Scale>
                                      <p:cBhvr>
                                        <p:cTn id="28"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
                                            <p:txEl>
                                              <p:pRg st="0" end="0"/>
                                            </p:txEl>
                                          </p:spTgt>
                                        </p:tgtEl>
                                        <p:attrNameLst>
                                          <p:attrName>ppt_x</p:attrName>
                                          <p:attrName>ppt_y</p:attrName>
                                        </p:attrNameLst>
                                      </p:cBhvr>
                                    </p:animMotion>
                                    <p:animEffect transition="in" filter="fade">
                                      <p:cBhvr>
                                        <p:cTn id="30"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D3E47F33-149F-49FB-A7D1-4DE43035CB87}"/>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sp>
        <p:nvSpPr>
          <p:cNvPr id="123907" name="Rectangle 3">
            <a:extLst>
              <a:ext uri="{FF2B5EF4-FFF2-40B4-BE49-F238E27FC236}">
                <a16:creationId xmlns:a16="http://schemas.microsoft.com/office/drawing/2014/main" id="{E6ACE372-CDBF-47C7-ACBD-AEE5A156E983}"/>
              </a:ext>
            </a:extLst>
          </p:cNvPr>
          <p:cNvSpPr>
            <a:spLocks noGrp="1" noChangeArrowheads="1"/>
          </p:cNvSpPr>
          <p:nvPr>
            <p:ph type="title" idx="4294967295"/>
          </p:nvPr>
        </p:nvSpPr>
        <p:spPr>
          <a:xfrm>
            <a:off x="0" y="2490788"/>
            <a:ext cx="9144000" cy="3962400"/>
          </a:xfrm>
          <a:noFill/>
          <a:effectLst>
            <a:outerShdw dist="25400" dir="5100233"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mr-IN" altLang="ja-JP" sz="6600" b="1">
                <a:solidFill>
                  <a:srgbClr val="FFFFFF"/>
                </a:solidFill>
              </a:rPr>
              <a:t>“</a:t>
            </a:r>
            <a:r>
              <a:rPr lang="zh-CN" altLang="en-US" sz="6600" b="1">
                <a:solidFill>
                  <a:srgbClr val="FFFFFF"/>
                </a:solidFill>
              </a:rPr>
              <a:t>去！不！竭力划船！”</a:t>
            </a:r>
            <a:r>
              <a:rPr lang="en-US" altLang="en-US" sz="6600" b="1">
                <a:solidFill>
                  <a:srgbClr val="FFFFFF"/>
                </a:solidFill>
              </a:rPr>
              <a:t>  </a:t>
            </a:r>
            <a:br>
              <a:rPr lang="en-US" altLang="en-US" sz="6600" b="1">
                <a:solidFill>
                  <a:srgbClr val="FFFFFF"/>
                </a:solidFill>
              </a:rPr>
            </a:br>
            <a:br>
              <a:rPr lang="en-US" altLang="en-US" sz="6600" b="1">
                <a:solidFill>
                  <a:srgbClr val="FFFFFF"/>
                </a:solidFill>
              </a:rPr>
            </a:br>
            <a:r>
              <a:rPr lang="ko-KR" altLang="en-US" sz="6600" b="1">
                <a:solidFill>
                  <a:srgbClr val="FFFFFF"/>
                </a:solidFill>
              </a:rPr>
              <a:t>约拿书</a:t>
            </a:r>
            <a:r>
              <a:rPr lang="en-US" altLang="en-US" sz="6600" b="1">
                <a:solidFill>
                  <a:srgbClr val="FFFFFF"/>
                </a:solidFill>
              </a:rPr>
              <a:t> 1</a:t>
            </a:r>
            <a:endParaRPr lang="en-US" altLang="en-US" sz="6600" b="1"/>
          </a:p>
        </p:txBody>
      </p:sp>
      <p:sp>
        <p:nvSpPr>
          <p:cNvPr id="487428" name="Rectangle 3">
            <a:extLst>
              <a:ext uri="{FF2B5EF4-FFF2-40B4-BE49-F238E27FC236}">
                <a16:creationId xmlns:a16="http://schemas.microsoft.com/office/drawing/2014/main" id="{38778DE2-9CF9-4DCD-BED6-B5F1F57C2B50}"/>
              </a:ext>
            </a:extLst>
          </p:cNvPr>
          <p:cNvSpPr txBox="1">
            <a:spLocks noChangeArrowheads="1"/>
          </p:cNvSpPr>
          <p:nvPr/>
        </p:nvSpPr>
        <p:spPr bwMode="auto">
          <a:xfrm>
            <a:off x="0" y="-52388"/>
            <a:ext cx="91440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eaLnBrk="1" hangingPunct="1">
              <a:spcBef>
                <a:spcPct val="0"/>
              </a:spcBef>
              <a:buFont typeface="Times" panose="02020603050405020304" pitchFamily="18" charset="0"/>
              <a:buNone/>
            </a:pPr>
            <a:r>
              <a:rPr lang="zh-CN" altLang="en-US" sz="4800" b="1" i="1">
                <a:solidFill>
                  <a:srgbClr val="FFFFFF"/>
                </a:solidFill>
                <a:latin typeface="Arial" panose="020B0604020202020204" pitchFamily="34" charset="0"/>
                <a:cs typeface="Arial" panose="020B0604020202020204" pitchFamily="34" charset="0"/>
              </a:rPr>
              <a:t>上帝转变事件来向我们彰显祂对人的</a:t>
            </a:r>
            <a:r>
              <a:rPr lang="zh-CN" altLang="en-US" sz="4800" b="1" i="1">
                <a:solidFill>
                  <a:srgbClr val="FFFF00"/>
                </a:solidFill>
                <a:latin typeface="Arial" panose="020B0604020202020204" pitchFamily="34" charset="0"/>
                <a:cs typeface="Arial" panose="020B0604020202020204" pitchFamily="34" charset="0"/>
              </a:rPr>
              <a:t>怜悯</a:t>
            </a:r>
            <a:r>
              <a:rPr lang="zh-CN" altLang="en-US" sz="4800" b="1" i="1">
                <a:solidFill>
                  <a:srgbClr val="FFFFFF"/>
                </a:solidFill>
                <a:latin typeface="Arial" panose="020B0604020202020204" pitchFamily="34" charset="0"/>
                <a:cs typeface="Arial" panose="020B0604020202020204" pitchFamily="34" charset="0"/>
              </a:rPr>
              <a:t>。</a:t>
            </a:r>
            <a:r>
              <a:rPr lang="en-US" altLang="ja-JP" sz="4800" b="1" i="1">
                <a:solidFill>
                  <a:srgbClr val="FFFFFF"/>
                </a:solidFill>
                <a:latin typeface="Arial" panose="020B0604020202020204" pitchFamily="34" charset="0"/>
                <a:cs typeface="Arial" panose="020B0604020202020204" pitchFamily="34" charset="0"/>
              </a:rPr>
              <a:t> </a:t>
            </a:r>
            <a:endParaRPr lang="en-US" altLang="en-US" sz="4800" b="1" i="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7059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3828FDF8-E9C2-4941-9C95-477092D0E932}"/>
              </a:ext>
            </a:extLst>
          </p:cNvPr>
          <p:cNvSpPr>
            <a:spLocks noGrp="1" noChangeArrowheads="1"/>
          </p:cNvSpPr>
          <p:nvPr>
            <p:ph type="title"/>
          </p:nvPr>
        </p:nvSpPr>
        <p:spPr>
          <a:solidFill>
            <a:srgbClr val="030201"/>
          </a:solidFill>
        </p:spPr>
        <p:txBody>
          <a:bodyPr/>
          <a:lstStyle/>
          <a:p>
            <a:pPr eaLnBrk="1" hangingPunct="1">
              <a:defRPr/>
            </a:pPr>
            <a:r>
              <a:rPr lang="zh-CN" altLang="en-US">
                <a:ea typeface="SimSun" pitchFamily="2" charset="-122"/>
              </a:rPr>
              <a:t>约拿书第一章</a:t>
            </a:r>
            <a:r>
              <a:rPr lang="en-US" altLang="ja-JP">
                <a:ea typeface="ＭＳ Ｐゴシック" pitchFamily="34" charset="-128"/>
              </a:rPr>
              <a:t>: </a:t>
            </a:r>
            <a:r>
              <a:rPr lang="zh-CN" altLang="en-US">
                <a:ea typeface="SimSun" pitchFamily="2" charset="-122"/>
              </a:rPr>
              <a:t>去</a:t>
            </a:r>
            <a:r>
              <a:rPr lang="en-US" altLang="ja-JP">
                <a:ea typeface="ＭＳ Ｐゴシック" pitchFamily="34" charset="-128"/>
              </a:rPr>
              <a:t>!</a:t>
            </a:r>
            <a:endParaRPr kumimoji="1" lang="en-US" altLang="en-US">
              <a:ea typeface="ＭＳ Ｐゴシック" pitchFamily="34" charset="-128"/>
            </a:endParaRPr>
          </a:p>
        </p:txBody>
      </p:sp>
      <p:sp>
        <p:nvSpPr>
          <p:cNvPr id="4" name="Text Box 4">
            <a:extLst>
              <a:ext uri="{FF2B5EF4-FFF2-40B4-BE49-F238E27FC236}">
                <a16:creationId xmlns:a16="http://schemas.microsoft.com/office/drawing/2014/main" id="{D1D632AE-6BFB-47BB-A5F6-E331E6F5915C}"/>
              </a:ext>
            </a:extLst>
          </p:cNvPr>
          <p:cNvSpPr txBox="1">
            <a:spLocks noChangeArrowheads="1"/>
          </p:cNvSpPr>
          <p:nvPr/>
        </p:nvSpPr>
        <p:spPr bwMode="auto">
          <a:xfrm>
            <a:off x="8305800" y="71438"/>
            <a:ext cx="758825" cy="457200"/>
          </a:xfrm>
          <a:prstGeom prst="rect">
            <a:avLst/>
          </a:prstGeom>
          <a:noFill/>
          <a:ln>
            <a:noFill/>
          </a:ln>
          <a:effectLst>
            <a:outerShdw blurRad="63500" dist="38099" dir="2700000" algn="ctr" rotWithShape="0">
              <a:srgbClr val="030201">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b="1" dirty="0">
                <a:solidFill>
                  <a:srgbClr val="FFFFFF"/>
                </a:solidFill>
                <a:latin typeface="+mn-lt"/>
                <a:ea typeface="+mn-ea"/>
                <a:cs typeface="Arial"/>
              </a:rPr>
              <a:t>604</a:t>
            </a:r>
          </a:p>
        </p:txBody>
      </p:sp>
      <p:sp>
        <p:nvSpPr>
          <p:cNvPr id="173059" name="Rectangle 3">
            <a:extLst>
              <a:ext uri="{FF2B5EF4-FFF2-40B4-BE49-F238E27FC236}">
                <a16:creationId xmlns:a16="http://schemas.microsoft.com/office/drawing/2014/main" id="{B2D121CF-4431-43D0-8D6E-D4C71CBD7B06}"/>
              </a:ext>
            </a:extLst>
          </p:cNvPr>
          <p:cNvSpPr>
            <a:spLocks noChangeArrowheads="1"/>
          </p:cNvSpPr>
          <p:nvPr/>
        </p:nvSpPr>
        <p:spPr bwMode="auto">
          <a:xfrm>
            <a:off x="533400" y="19050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7063" indent="-627063" eaLnBrk="1" hangingPunct="1">
              <a:spcBef>
                <a:spcPct val="20000"/>
              </a:spcBef>
              <a:buClr>
                <a:srgbClr val="00CCFF"/>
              </a:buClr>
              <a:buSzPct val="65000"/>
              <a:buFont typeface="Arial" charset="0"/>
              <a:buAutoNum type="romanUcPeriod"/>
              <a:defRPr/>
            </a:pPr>
            <a:r>
              <a:rPr lang="zh-CN" altLang="en-US" sz="3600" b="1">
                <a:latin typeface="Arial" charset="0"/>
                <a:ea typeface="SimSun" charset="0"/>
                <a:cs typeface="SimSun" charset="0"/>
              </a:rPr>
              <a:t>上帝命令</a:t>
            </a:r>
            <a:r>
              <a:rPr lang="zh-CN" altLang="en-US" sz="3600" b="1">
                <a:latin typeface="Times New Roman" charset="0"/>
                <a:ea typeface="SimSun" charset="0"/>
                <a:cs typeface="SimSun" charset="0"/>
              </a:rPr>
              <a:t>他的</a:t>
            </a:r>
            <a:r>
              <a:rPr lang="zh-CN" altLang="en-US" sz="3600" b="1">
                <a:latin typeface="Arial" charset="0"/>
                <a:ea typeface="SimSun" charset="0"/>
                <a:cs typeface="SimSun" charset="0"/>
              </a:rPr>
              <a:t>人去告诉</a:t>
            </a:r>
            <a:r>
              <a:rPr lang="zh-CN" altLang="en-US" sz="3600" b="1">
                <a:latin typeface="Times New Roman" charset="0"/>
                <a:ea typeface="SimSun" charset="0"/>
                <a:cs typeface="SimSun" charset="0"/>
              </a:rPr>
              <a:t>邪</a:t>
            </a:r>
            <a:r>
              <a:rPr lang="zh-CN" altLang="en-US" sz="3600" b="1">
                <a:latin typeface="Arial" charset="0"/>
                <a:ea typeface="SimSun" charset="0"/>
                <a:cs typeface="SimSun" charset="0"/>
              </a:rPr>
              <a:t>恶者，他是多么的痛恨他们的</a:t>
            </a:r>
            <a:r>
              <a:rPr lang="zh-CN" altLang="en-US" sz="3600" b="1">
                <a:solidFill>
                  <a:srgbClr val="FFFF00"/>
                </a:solidFill>
                <a:latin typeface="Arial" charset="0"/>
                <a:ea typeface="SimSun" charset="0"/>
                <a:cs typeface="SimSun" charset="0"/>
              </a:rPr>
              <a:t>罪恶</a:t>
            </a:r>
            <a:r>
              <a:rPr kumimoji="1" lang="en-US" altLang="ja-JP" sz="2400" b="1">
                <a:solidFill>
                  <a:srgbClr val="FFFFFF"/>
                </a:solidFill>
                <a:latin typeface="Arial" charset="0"/>
                <a:ea typeface="SimSun" charset="0"/>
                <a:cs typeface="SimSun" charset="0"/>
              </a:rPr>
              <a:t>(1-2)</a:t>
            </a:r>
            <a:endParaRPr lang="en-US" sz="3600" b="1">
              <a:latin typeface="Arial" charset="0"/>
              <a:ea typeface="SimSun" charset="0"/>
              <a:cs typeface="SimSun"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508930" name="Picture 2" descr="BKA200000014">
            <a:extLst>
              <a:ext uri="{FF2B5EF4-FFF2-40B4-BE49-F238E27FC236}">
                <a16:creationId xmlns:a16="http://schemas.microsoft.com/office/drawing/2014/main" id="{4BF2905A-D9AD-4919-85CE-E3B3D679C3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2263"/>
            <a:ext cx="8077200" cy="6213475"/>
          </a:xfrm>
          <a:prstGeom prst="rect">
            <a:avLst/>
          </a:prstGeom>
          <a:noFill/>
          <a:ln w="3172">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77ADC1D4-CBB4-4046-9EE5-F5B04E37BBAD}"/>
              </a:ext>
            </a:extLst>
          </p:cNvPr>
          <p:cNvSpPr txBox="1">
            <a:spLocks noChangeArrowheads="1"/>
          </p:cNvSpPr>
          <p:nvPr/>
        </p:nvSpPr>
        <p:spPr bwMode="auto">
          <a:xfrm>
            <a:off x="533400" y="381000"/>
            <a:ext cx="8001000" cy="2124075"/>
          </a:xfrm>
          <a:prstGeom prst="rect">
            <a:avLst/>
          </a:prstGeom>
          <a:noFill/>
          <a:ln>
            <a:noFill/>
          </a:ln>
          <a:effectLst>
            <a:outerShdw dist="35924" dir="2700000" algn="tl"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a:defRPr/>
            </a:pPr>
            <a:r>
              <a:rPr lang="zh-CN" altLang="en-US" sz="6600" b="1" i="1">
                <a:solidFill>
                  <a:srgbClr val="FF0000"/>
                </a:solidFill>
                <a:effectLst>
                  <a:outerShdw blurRad="38100" dist="38100" dir="2700000" algn="tl">
                    <a:srgbClr val="000000"/>
                  </a:outerShdw>
                </a:effectLst>
                <a:latin typeface="Rockwell Extra Bold" pitchFamily="18" charset="0"/>
                <a:ea typeface="SimSun" pitchFamily="2" charset="-122"/>
              </a:rPr>
              <a:t>亚述的残暴</a:t>
            </a:r>
            <a:endParaRPr lang="en-US" altLang="ja-JP" sz="6600" b="1" i="1">
              <a:solidFill>
                <a:srgbClr val="FF0000"/>
              </a:solidFill>
              <a:effectLst>
                <a:outerShdw blurRad="38100" dist="38100" dir="2700000" algn="tl">
                  <a:srgbClr val="000000"/>
                </a:outerShdw>
              </a:effectLst>
              <a:latin typeface="Rockwell Extra Bold" pitchFamily="18" charset="0"/>
              <a:ea typeface="SimSun" pitchFamily="2" charset="-122"/>
            </a:endParaRPr>
          </a:p>
          <a:p>
            <a:pPr eaLnBrk="1">
              <a:defRPr/>
            </a:pPr>
            <a:endParaRPr lang="zh-CN" altLang="en-US" sz="6600" b="1" i="1">
              <a:solidFill>
                <a:srgbClr val="FF0000"/>
              </a:solidFill>
              <a:effectLst>
                <a:outerShdw blurRad="38100" dist="38100" dir="2700000" algn="tl">
                  <a:srgbClr val="000000"/>
                </a:outerShdw>
              </a:effectLst>
              <a:latin typeface="Rockwell Extra Bold" pitchFamily="18" charset="0"/>
              <a:ea typeface="SimSun" pitchFamily="2" charset="-122"/>
            </a:endParaRPr>
          </a:p>
        </p:txBody>
      </p:sp>
      <p:sp>
        <p:nvSpPr>
          <p:cNvPr id="508932" name="Text Box 5">
            <a:extLst>
              <a:ext uri="{FF2B5EF4-FFF2-40B4-BE49-F238E27FC236}">
                <a16:creationId xmlns:a16="http://schemas.microsoft.com/office/drawing/2014/main" id="{A0E8AD56-E0C3-477F-9734-14FC085221CB}"/>
              </a:ext>
            </a:extLst>
          </p:cNvPr>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a:spcBef>
                <a:spcPct val="0"/>
              </a:spcBef>
              <a:buFontTx/>
              <a:buNone/>
            </a:pPr>
            <a:r>
              <a:rPr lang="en-US" altLang="en-US" sz="2400" b="1">
                <a:solidFill>
                  <a:srgbClr val="FFFFFF"/>
                </a:solidFill>
                <a:latin typeface="Times New Roman" panose="02020603050405020304" pitchFamily="18" charset="0"/>
              </a:rPr>
              <a:t>614</a:t>
            </a:r>
          </a:p>
        </p:txBody>
      </p:sp>
      <p:sp>
        <p:nvSpPr>
          <p:cNvPr id="508933" name="TextBox 5">
            <a:extLst>
              <a:ext uri="{FF2B5EF4-FFF2-40B4-BE49-F238E27FC236}">
                <a16:creationId xmlns:a16="http://schemas.microsoft.com/office/drawing/2014/main" id="{4991DA67-6976-4135-BF87-CEC1C0DB4F8D}"/>
              </a:ext>
            </a:extLst>
          </p:cNvPr>
          <p:cNvSpPr txBox="1">
            <a:spLocks noChangeArrowheads="1"/>
          </p:cNvSpPr>
          <p:nvPr/>
        </p:nvSpPr>
        <p:spPr bwMode="auto">
          <a:xfrm>
            <a:off x="5029200" y="2590800"/>
            <a:ext cx="3810000" cy="3540125"/>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ja-JP" altLang="en-US" sz="2400">
                <a:solidFill>
                  <a:srgbClr val="F5F5F2"/>
                </a:solidFill>
                <a:latin typeface="Arial" panose="020B0604020202020204" pitchFamily="34" charset="0"/>
              </a:rPr>
              <a:t>“</a:t>
            </a:r>
            <a:r>
              <a:rPr lang="zh-CN" altLang="en-US" sz="2400">
                <a:solidFill>
                  <a:srgbClr val="F5F5F2"/>
                </a:solidFill>
                <a:latin typeface="KaiTi" panose="02010609060101010101" pitchFamily="49" charset="-122"/>
                <a:ea typeface="KaiTi" panose="02010609060101010101" pitchFamily="49" charset="-122"/>
              </a:rPr>
              <a:t>我堆满如金字塔的人头在他的城市前面。我的火焰在燃烧他们的青少年和他们的姑娘</a:t>
            </a:r>
            <a:r>
              <a:rPr lang="en-US" altLang="zh-CN" sz="2400">
                <a:solidFill>
                  <a:srgbClr val="F5F5F2"/>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2400">
                <a:solidFill>
                  <a:srgbClr val="F5F5F2"/>
                </a:solidFill>
                <a:latin typeface="Arial" panose="020B0604020202020204" pitchFamily="34" charset="0"/>
                <a:ea typeface="ＭＳ Ｐゴシック" panose="020B0600070205080204" pitchFamily="34" charset="-128"/>
                <a:cs typeface="Arial" panose="020B0604020202020204" pitchFamily="34" charset="0"/>
              </a:rPr>
              <a:t>” </a:t>
            </a:r>
          </a:p>
          <a:p>
            <a:pPr algn="ctr">
              <a:spcBef>
                <a:spcPct val="0"/>
              </a:spcBef>
              <a:buFontTx/>
              <a:buNone/>
            </a:pPr>
            <a:br>
              <a:rPr lang="en-US" altLang="en-US" sz="2400">
                <a:solidFill>
                  <a:srgbClr val="F5F5F2"/>
                </a:solidFill>
                <a:latin typeface="Arial" panose="020B0604020202020204" pitchFamily="34" charset="0"/>
                <a:ea typeface="ＭＳ Ｐゴシック" panose="020B0600070205080204" pitchFamily="34" charset="-128"/>
                <a:cs typeface="Arial" panose="020B0604020202020204" pitchFamily="34" charset="0"/>
              </a:rPr>
            </a:br>
            <a:r>
              <a:rPr lang="zh-CN" altLang="en-US" sz="2400" b="1"/>
              <a:t>亚</a:t>
            </a:r>
            <a:r>
              <a:rPr lang="zh-CN" altLang="en-US" sz="2000" b="1">
                <a:solidFill>
                  <a:srgbClr val="FFFFFF"/>
                </a:solidFill>
                <a:latin typeface="KaiTi" panose="02010609060101010101" pitchFamily="49" charset="-122"/>
                <a:ea typeface="KaiTi" panose="02010609060101010101" pitchFamily="49" charset="-122"/>
              </a:rPr>
              <a:t>述王撒缦以色上，公元前</a:t>
            </a:r>
            <a:r>
              <a:rPr lang="en-US" altLang="ja-JP" sz="2000" b="1">
                <a:solidFill>
                  <a:srgbClr val="F5F5F2"/>
                </a:solidFill>
                <a:latin typeface="KaiTi" panose="02010609060101010101" pitchFamily="49" charset="-122"/>
                <a:ea typeface="ＭＳ Ｐゴシック" panose="020B0600070205080204" pitchFamily="34" charset="-128"/>
              </a:rPr>
              <a:t>859-824</a:t>
            </a:r>
            <a:br>
              <a:rPr lang="en-US" altLang="ja-JP" sz="2000" b="1">
                <a:solidFill>
                  <a:srgbClr val="F5F5F2"/>
                </a:solidFill>
                <a:latin typeface="KaiTi" panose="02010609060101010101" pitchFamily="49" charset="-122"/>
                <a:ea typeface="ＭＳ Ｐゴシック" panose="020B0600070205080204" pitchFamily="34" charset="-128"/>
              </a:rPr>
            </a:br>
            <a:r>
              <a:rPr lang="en-US" altLang="ja-JP" sz="2000" b="1">
                <a:solidFill>
                  <a:srgbClr val="F5F5F2"/>
                </a:solidFill>
                <a:latin typeface="KaiTi" panose="02010609060101010101" pitchFamily="49" charset="-122"/>
                <a:ea typeface="ＭＳ Ｐゴシック" panose="020B0600070205080204" pitchFamily="34" charset="-128"/>
              </a:rPr>
              <a:t>=</a:t>
            </a:r>
            <a:r>
              <a:rPr lang="zh-CN" altLang="en-US" sz="2000" b="1">
                <a:solidFill>
                  <a:srgbClr val="F5F5F2"/>
                </a:solidFill>
                <a:latin typeface="KaiTi" panose="02010609060101010101" pitchFamily="49" charset="-122"/>
                <a:ea typeface="KaiTi" panose="02010609060101010101" pitchFamily="49" charset="-122"/>
              </a:rPr>
              <a:t> </a:t>
            </a:r>
            <a:r>
              <a:rPr lang="zh-SG" altLang="en-US" sz="2000" b="1">
                <a:solidFill>
                  <a:srgbClr val="F5F5F2"/>
                </a:solidFill>
                <a:latin typeface="KaiTi" panose="02010609060101010101" pitchFamily="49" charset="-122"/>
                <a:ea typeface="KaiTi" panose="02010609060101010101" pitchFamily="49" charset="-122"/>
              </a:rPr>
              <a:t>约拿</a:t>
            </a:r>
            <a:r>
              <a:rPr lang="en-US" altLang="ja-JP" sz="2000" b="1">
                <a:solidFill>
                  <a:srgbClr val="F5F5F2"/>
                </a:solidFill>
                <a:latin typeface="KaiTi" panose="02010609060101010101" pitchFamily="49" charset="-122"/>
                <a:ea typeface="ＭＳ Ｐゴシック" panose="020B0600070205080204" pitchFamily="34" charset="-128"/>
              </a:rPr>
              <a:t>80</a:t>
            </a:r>
            <a:r>
              <a:rPr lang="zh-CN" altLang="en-US" sz="2000" b="1">
                <a:solidFill>
                  <a:srgbClr val="FFFFFF"/>
                </a:solidFill>
                <a:latin typeface="KaiTi" panose="02010609060101010101" pitchFamily="49" charset="-122"/>
                <a:ea typeface="KaiTi" panose="02010609060101010101" pitchFamily="49" charset="-122"/>
              </a:rPr>
              <a:t>年之前</a:t>
            </a:r>
            <a:r>
              <a:rPr lang="en-US" altLang="ja-JP" sz="2000" b="1">
                <a:solidFill>
                  <a:srgbClr val="F5F5F2"/>
                </a:solidFill>
                <a:latin typeface="KaiTi" panose="02010609060101010101" pitchFamily="49" charset="-122"/>
                <a:ea typeface="ＭＳ Ｐゴシック" panose="020B0600070205080204" pitchFamily="34" charset="-128"/>
              </a:rPr>
              <a:t>, </a:t>
            </a:r>
          </a:p>
          <a:p>
            <a:pPr algn="ctr">
              <a:spcBef>
                <a:spcPct val="0"/>
              </a:spcBef>
              <a:buFontTx/>
              <a:buNone/>
            </a:pPr>
            <a:r>
              <a:rPr lang="zh-CN" altLang="en-US" sz="2000" b="1">
                <a:solidFill>
                  <a:srgbClr val="F5F5F2"/>
                </a:solidFill>
                <a:latin typeface="KaiTi" panose="02010609060101010101" pitchFamily="49" charset="-122"/>
                <a:ea typeface="KaiTi" panose="02010609060101010101" pitchFamily="49" charset="-122"/>
              </a:rPr>
              <a:t>卢肯比尔，古代亚述和巴比伦记录</a:t>
            </a:r>
            <a:r>
              <a:rPr lang="en-US" altLang="zh-CN" sz="2000" b="1">
                <a:solidFill>
                  <a:srgbClr val="F5F5F2"/>
                </a:solidFill>
                <a:latin typeface="KaiTi" panose="02010609060101010101" pitchFamily="49" charset="-122"/>
                <a:ea typeface="ＭＳ Ｐゴシック" panose="020B0600070205080204" pitchFamily="34" charset="-128"/>
              </a:rPr>
              <a:t>1:213</a:t>
            </a:r>
            <a:endParaRPr lang="en-US" altLang="en-US" sz="2000" b="1">
              <a:solidFill>
                <a:srgbClr val="F5F5F2"/>
              </a:solidFill>
              <a:latin typeface="KaiTi" panose="02010609060101010101" pitchFamily="49" charset="-122"/>
              <a:ea typeface="ＭＳ Ｐゴシック" panose="020B0600070205080204" pitchFamily="34" charset="-128"/>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scene06">
            <a:extLst>
              <a:ext uri="{FF2B5EF4-FFF2-40B4-BE49-F238E27FC236}">
                <a16:creationId xmlns:a16="http://schemas.microsoft.com/office/drawing/2014/main" id="{D3C27BB6-E272-4239-B13D-26B10DC5F352}"/>
              </a:ext>
            </a:extLst>
          </p:cNvPr>
          <p:cNvPicPr>
            <a:picLocks noChangeAspect="1"/>
          </p:cNvPicPr>
          <p:nvPr/>
        </p:nvPicPr>
        <p:blipFill>
          <a:blip r:embed="rId3"/>
          <a:srcRect/>
          <a:stretch>
            <a:fillRect/>
          </a:stretch>
        </p:blipFill>
        <p:spPr bwMode="auto">
          <a:xfrm>
            <a:off x="0" y="0"/>
            <a:ext cx="8458200" cy="7151688"/>
          </a:xfrm>
          <a:prstGeom prst="rect">
            <a:avLst/>
          </a:prstGeom>
          <a:solidFill>
            <a:srgbClr val="969696"/>
          </a:solidFill>
          <a:ln>
            <a:noFill/>
          </a:ln>
          <a:effectLst>
            <a:outerShdw blurRad="63500" dist="148105" dir="12657734" algn="tl" rotWithShape="0">
              <a:srgbClr val="000000">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608259" name="WordArt 3">
            <a:extLst>
              <a:ext uri="{FF2B5EF4-FFF2-40B4-BE49-F238E27FC236}">
                <a16:creationId xmlns:a16="http://schemas.microsoft.com/office/drawing/2014/main" id="{43F21773-01CE-4445-A91F-45F154FA76E7}"/>
              </a:ext>
            </a:extLst>
          </p:cNvPr>
          <p:cNvSpPr>
            <a:spLocks noChangeArrowheads="1" noChangeShapeType="1" noTextEdit="1"/>
          </p:cNvSpPr>
          <p:nvPr/>
        </p:nvSpPr>
        <p:spPr bwMode="auto">
          <a:xfrm>
            <a:off x="4114800" y="0"/>
            <a:ext cx="3724275" cy="1524000"/>
          </a:xfrm>
          <a:prstGeom prst="rect">
            <a:avLst/>
          </a:prstGeom>
        </p:spPr>
        <p:txBody>
          <a:bodyPr wrap="none" fromWordArt="1">
            <a:prstTxWarp prst="textPlain">
              <a:avLst>
                <a:gd name="adj" fmla="val 50000"/>
              </a:avLst>
            </a:prstTxWarp>
            <a:scene3d>
              <a:camera prst="legacyPerspectiveFront">
                <a:rot lat="20519997" lon="1080000" rev="0"/>
              </a:camera>
              <a:lightRig rig="legacyHarsh2" dir="b"/>
            </a:scene3d>
            <a:sp3d extrusionH="457200" prstMaterial="legacyPlastic">
              <a:extrusionClr>
                <a:srgbClr val="FF6600"/>
              </a:extrusionClr>
            </a:sp3d>
          </a:bodyPr>
          <a:lstStyle/>
          <a:p>
            <a:pPr algn="ctr" eaLnBrk="1" hangingPunct="1">
              <a:defRPr/>
            </a:pPr>
            <a:r>
              <a:rPr lang="zh-TW" altLang="en-US" sz="3600" kern="10">
                <a:ln w="9525">
                  <a:round/>
                  <a:headEnd/>
                  <a:tailEnd/>
                </a:ln>
                <a:gradFill rotWithShape="1">
                  <a:gsLst>
                    <a:gs pos="0">
                      <a:srgbClr val="FFE701"/>
                    </a:gs>
                    <a:gs pos="100000">
                      <a:srgbClr val="FE3E02"/>
                    </a:gs>
                  </a:gsLst>
                  <a:lin ang="5400000"/>
                </a:gradFill>
                <a:latin typeface="Impact"/>
                <a:ea typeface="Impact"/>
                <a:cs typeface="Impact"/>
              </a:rPr>
              <a:t>包围和袭击</a:t>
            </a:r>
            <a:r>
              <a:rPr lang="en-US" altLang="zh-TW" sz="3600" kern="10">
                <a:ln w="9525">
                  <a:round/>
                  <a:headEnd/>
                  <a:tailEnd/>
                </a:ln>
                <a:gradFill rotWithShape="1">
                  <a:gsLst>
                    <a:gs pos="0">
                      <a:srgbClr val="FFE701"/>
                    </a:gs>
                    <a:gs pos="100000">
                      <a:srgbClr val="FE3E02"/>
                    </a:gs>
                  </a:gsLst>
                  <a:lin ang="5400000"/>
                </a:gradFill>
                <a:latin typeface="Impact"/>
                <a:ea typeface="Impact"/>
                <a:cs typeface="Impact"/>
              </a:rPr>
              <a:t>!</a:t>
            </a:r>
            <a:endParaRPr lang="en-US" sz="3600" kern="10">
              <a:ln w="9525">
                <a:round/>
                <a:headEnd/>
                <a:tailEnd/>
              </a:ln>
              <a:gradFill rotWithShape="1">
                <a:gsLst>
                  <a:gs pos="0">
                    <a:srgbClr val="FFE701"/>
                  </a:gs>
                  <a:gs pos="100000">
                    <a:srgbClr val="FE3E02"/>
                  </a:gs>
                </a:gsLst>
                <a:lin ang="5400000"/>
              </a:gradFill>
              <a:latin typeface="Impact"/>
              <a:ea typeface="Impact"/>
              <a:cs typeface="Impact"/>
            </a:endParaRPr>
          </a:p>
        </p:txBody>
      </p:sp>
      <p:sp>
        <p:nvSpPr>
          <p:cNvPr id="296964" name="Text Box 4">
            <a:extLst>
              <a:ext uri="{FF2B5EF4-FFF2-40B4-BE49-F238E27FC236}">
                <a16:creationId xmlns:a16="http://schemas.microsoft.com/office/drawing/2014/main" id="{F11938F7-ED68-47B3-BEC1-54508E552CEC}"/>
              </a:ext>
            </a:extLst>
          </p:cNvPr>
          <p:cNvSpPr txBox="1">
            <a:spLocks noChangeArrowheads="1"/>
          </p:cNvSpPr>
          <p:nvPr/>
        </p:nvSpPr>
        <p:spPr bwMode="auto">
          <a:xfrm>
            <a:off x="304800" y="5562600"/>
            <a:ext cx="8839200" cy="1066800"/>
          </a:xfrm>
          <a:prstGeom prst="rect">
            <a:avLst/>
          </a:prstGeom>
          <a:solidFill>
            <a:srgbClr val="FCE9C8"/>
          </a:solidFill>
          <a:ln>
            <a:noFill/>
          </a:ln>
          <a:effectLst>
            <a:outerShdw blurRad="63500" dist="35924" dir="2700000" algn="tl" rotWithShape="0">
              <a:srgbClr val="CDCBBF">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r>
              <a:rPr lang="zh-CN" altLang="en-US" sz="3200" b="1">
                <a:solidFill>
                  <a:srgbClr val="000000"/>
                </a:solidFill>
                <a:latin typeface="Times New Roman" pitchFamily="18" charset="0"/>
                <a:ea typeface="SimSun" pitchFamily="2" charset="-122"/>
              </a:rPr>
              <a:t>看</a:t>
            </a:r>
            <a:r>
              <a:rPr lang="en-US" altLang="ja-JP" sz="3200" b="1">
                <a:solidFill>
                  <a:srgbClr val="000000"/>
                </a:solidFill>
                <a:latin typeface="Times New Roman" pitchFamily="18" charset="0"/>
                <a:ea typeface="SimSun" pitchFamily="2" charset="-122"/>
              </a:rPr>
              <a:t> </a:t>
            </a:r>
            <a:r>
              <a:rPr lang="en-US" altLang="ja-JP" sz="3200" b="1">
                <a:solidFill>
                  <a:srgbClr val="000000"/>
                </a:solidFill>
                <a:latin typeface="Times New Roman" pitchFamily="18" charset="0"/>
                <a:ea typeface="Osaka"/>
              </a:rPr>
              <a:t>H. Hunt, “</a:t>
            </a:r>
            <a:r>
              <a:rPr lang="zh-CN" altLang="en-US" sz="3200" b="1">
                <a:solidFill>
                  <a:srgbClr val="000000"/>
                </a:solidFill>
                <a:latin typeface="Times New Roman" pitchFamily="18" charset="0"/>
                <a:ea typeface="SimSun" pitchFamily="2" charset="-122"/>
              </a:rPr>
              <a:t>六世纪的围困战</a:t>
            </a:r>
            <a:r>
              <a:rPr lang="en-US" altLang="ja-JP" sz="3200" b="1">
                <a:solidFill>
                  <a:srgbClr val="000000"/>
                </a:solidFill>
                <a:latin typeface="Times New Roman" pitchFamily="18" charset="0"/>
                <a:ea typeface="Osaka"/>
              </a:rPr>
              <a:t>,” </a:t>
            </a:r>
          </a:p>
          <a:p>
            <a:pPr eaLnBrk="1">
              <a:defRPr/>
            </a:pPr>
            <a:r>
              <a:rPr lang="zh-CN" altLang="en-US" sz="3200" b="1">
                <a:solidFill>
                  <a:srgbClr val="000000"/>
                </a:solidFill>
                <a:latin typeface="Times New Roman" pitchFamily="18" charset="0"/>
                <a:ea typeface="SimSun" pitchFamily="2" charset="-122"/>
              </a:rPr>
              <a:t>圣经插图</a:t>
            </a:r>
            <a:r>
              <a:rPr lang="en-US" altLang="ja-JP" sz="3200" b="1">
                <a:solidFill>
                  <a:srgbClr val="000000"/>
                </a:solidFill>
                <a:latin typeface="Times New Roman" pitchFamily="18" charset="0"/>
                <a:ea typeface="Osaka"/>
              </a:rPr>
              <a:t>(</a:t>
            </a:r>
            <a:r>
              <a:rPr lang="zh-CN" altLang="en-US" sz="3200" b="1">
                <a:solidFill>
                  <a:srgbClr val="000000"/>
                </a:solidFill>
                <a:latin typeface="Times New Roman" pitchFamily="18" charset="0"/>
                <a:ea typeface="SimSun" pitchFamily="2" charset="-122"/>
              </a:rPr>
              <a:t>败落 </a:t>
            </a:r>
            <a:r>
              <a:rPr lang="en-US" altLang="zh-CN" sz="3200" b="1">
                <a:solidFill>
                  <a:srgbClr val="000000"/>
                </a:solidFill>
                <a:latin typeface="Times New Roman" pitchFamily="18" charset="0"/>
                <a:ea typeface="SimSun" pitchFamily="2" charset="-122"/>
              </a:rPr>
              <a:t>’</a:t>
            </a:r>
            <a:r>
              <a:rPr lang="en-US" altLang="ja-JP" sz="3200" b="1">
                <a:solidFill>
                  <a:srgbClr val="000000"/>
                </a:solidFill>
                <a:latin typeface="Times New Roman" pitchFamily="18" charset="0"/>
                <a:ea typeface="Osaka"/>
              </a:rPr>
              <a:t>96): 43-45</a:t>
            </a:r>
            <a:endParaRPr lang="en-US" altLang="en-US" sz="3200" b="1">
              <a:solidFill>
                <a:srgbClr val="000000"/>
              </a:solidFill>
              <a:latin typeface="Times New Roman" pitchFamily="18" charset="0"/>
              <a:ea typeface="Osaka"/>
            </a:endParaRPr>
          </a:p>
        </p:txBody>
      </p:sp>
      <p:sp>
        <p:nvSpPr>
          <p:cNvPr id="509957" name="Text Box 5">
            <a:extLst>
              <a:ext uri="{FF2B5EF4-FFF2-40B4-BE49-F238E27FC236}">
                <a16:creationId xmlns:a16="http://schemas.microsoft.com/office/drawing/2014/main" id="{4B8DF9CC-BE27-4F11-8BA5-BBD84FA31F53}"/>
              </a:ext>
            </a:extLst>
          </p:cNvPr>
          <p:cNvSpPr txBox="1">
            <a:spLocks noChangeArrowheads="1"/>
          </p:cNvSpPr>
          <p:nvPr/>
        </p:nvSpPr>
        <p:spPr bwMode="auto">
          <a:xfrm>
            <a:off x="8442325" y="117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a:spcBef>
                <a:spcPct val="0"/>
              </a:spcBef>
              <a:buFontTx/>
              <a:buNone/>
            </a:pPr>
            <a:r>
              <a:rPr lang="en-US" altLang="en-US" sz="2400" b="1">
                <a:solidFill>
                  <a:srgbClr val="000000"/>
                </a:solidFill>
                <a:latin typeface="Times New Roman" panose="02020603050405020304" pitchFamily="18" charset="0"/>
              </a:rPr>
              <a:t>614</a:t>
            </a:r>
            <a:endParaRPr lang="en-US" altLang="en-US" sz="2400">
              <a:solidFill>
                <a:srgbClr val="000000"/>
              </a:solidFill>
              <a:latin typeface="Times New Roman" panose="02020603050405020304" pitchFamily="18"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8325-9E5C-43E9-BD4E-26D91C3D36B9}"/>
              </a:ext>
            </a:extLst>
          </p:cNvPr>
          <p:cNvSpPr>
            <a:spLocks noGrp="1"/>
          </p:cNvSpPr>
          <p:nvPr>
            <p:ph type="title" idx="4294967295"/>
          </p:nvPr>
        </p:nvSpPr>
        <p:spPr>
          <a:xfrm>
            <a:off x="0" y="1219200"/>
            <a:ext cx="9220200" cy="1143000"/>
          </a:xfrm>
        </p:spPr>
        <p:txBody>
          <a:bodyPr/>
          <a:lstStyle/>
          <a:p>
            <a:pPr algn="r">
              <a:defRPr/>
            </a:pPr>
            <a:r>
              <a:rPr lang="zh-SG" altLang="en-US" b="1">
                <a:latin typeface="KaiTi" pitchFamily="49" charset="-122"/>
                <a:ea typeface="KaiTi" pitchFamily="49" charset="-122"/>
              </a:rPr>
              <a:t>以撒哈顿的自豪骄傲</a:t>
            </a:r>
            <a:r>
              <a:rPr lang="en-US" altLang="ja-JP">
                <a:latin typeface="KaiTi" pitchFamily="49" charset="-122"/>
                <a:ea typeface="KaiTi" pitchFamily="49" charset="-122"/>
              </a:rPr>
              <a:t>(</a:t>
            </a:r>
            <a:r>
              <a:rPr lang="zh-CN" altLang="en-US">
                <a:latin typeface="KaiTi" pitchFamily="49" charset="-122"/>
                <a:ea typeface="KaiTi" pitchFamily="49" charset="-122"/>
              </a:rPr>
              <a:t>公元前</a:t>
            </a:r>
            <a:r>
              <a:rPr lang="en-US" altLang="ja-JP">
                <a:latin typeface="KaiTi" pitchFamily="49" charset="-122"/>
                <a:ea typeface="KaiTi" pitchFamily="49" charset="-122"/>
              </a:rPr>
              <a:t>660)</a:t>
            </a:r>
            <a:endParaRPr lang="en-US" altLang="en-US">
              <a:latin typeface="KaiTi" pitchFamily="49" charset="-122"/>
              <a:ea typeface="KaiTi" pitchFamily="49" charset="-122"/>
            </a:endParaRPr>
          </a:p>
        </p:txBody>
      </p:sp>
      <p:sp>
        <p:nvSpPr>
          <p:cNvPr id="510979" name="TextBox 2">
            <a:extLst>
              <a:ext uri="{FF2B5EF4-FFF2-40B4-BE49-F238E27FC236}">
                <a16:creationId xmlns:a16="http://schemas.microsoft.com/office/drawing/2014/main" id="{62740A8D-E46B-421E-9E42-DF17812AEFE8}"/>
              </a:ext>
            </a:extLst>
          </p:cNvPr>
          <p:cNvSpPr txBox="1">
            <a:spLocks noChangeArrowheads="1"/>
          </p:cNvSpPr>
          <p:nvPr/>
        </p:nvSpPr>
        <p:spPr bwMode="auto">
          <a:xfrm>
            <a:off x="1295400" y="2590800"/>
            <a:ext cx="7848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spcBef>
                <a:spcPct val="0"/>
              </a:spcBef>
              <a:buFontTx/>
              <a:buNone/>
            </a:pPr>
            <a:r>
              <a:rPr lang="ja-JP" altLang="en-US" b="1">
                <a:solidFill>
                  <a:srgbClr val="000000"/>
                </a:solidFill>
                <a:latin typeface="Arial" panose="020B0604020202020204" pitchFamily="34" charset="0"/>
              </a:rPr>
              <a:t>“</a:t>
            </a:r>
            <a:r>
              <a:rPr lang="zh-CN" altLang="en-US" b="1">
                <a:solidFill>
                  <a:srgbClr val="000000"/>
                </a:solidFill>
                <a:latin typeface="KaiTi" panose="02010609060101010101" pitchFamily="49" charset="-122"/>
                <a:ea typeface="KaiTi" panose="02010609060101010101" pitchFamily="49" charset="-122"/>
              </a:rPr>
              <a:t>我很强大，我是英雄，我很庞大，我很荣幸，我都全能了，我超于所有的国王，在亚述，纳布，并马尔杜克选择之一！”</a:t>
            </a:r>
            <a:endParaRPr lang="en-US" altLang="en-US" b="1">
              <a:solidFill>
                <a:srgbClr val="000000"/>
              </a:solidFill>
              <a:latin typeface="KaiTi" panose="02010609060101010101" pitchFamily="49" charset="-122"/>
              <a:ea typeface="KaiTi" panose="02010609060101010101" pitchFamily="49" charset="-122"/>
            </a:endParaRPr>
          </a:p>
        </p:txBody>
      </p:sp>
      <p:sp>
        <p:nvSpPr>
          <p:cNvPr id="510980" name="TextBox 3">
            <a:extLst>
              <a:ext uri="{FF2B5EF4-FFF2-40B4-BE49-F238E27FC236}">
                <a16:creationId xmlns:a16="http://schemas.microsoft.com/office/drawing/2014/main" id="{26A585A1-69AF-4214-B78A-B89E831ECF50}"/>
              </a:ext>
            </a:extLst>
          </p:cNvPr>
          <p:cNvSpPr txBox="1">
            <a:spLocks noChangeArrowheads="1"/>
          </p:cNvSpPr>
          <p:nvPr/>
        </p:nvSpPr>
        <p:spPr bwMode="auto">
          <a:xfrm>
            <a:off x="3200400" y="5791200"/>
            <a:ext cx="56578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2400">
                <a:solidFill>
                  <a:srgbClr val="000000"/>
                </a:solidFill>
                <a:latin typeface="Arial" panose="020B0604020202020204" pitchFamily="34" charset="0"/>
              </a:rPr>
              <a:t>卢肯比尔，古代亚述和巴比伦记录</a:t>
            </a:r>
            <a:r>
              <a:rPr lang="en-US" altLang="ja-JP" sz="2400">
                <a:solidFill>
                  <a:srgbClr val="000000"/>
                </a:solidFill>
                <a:latin typeface="Arial" panose="020B0604020202020204" pitchFamily="34" charset="0"/>
              </a:rPr>
              <a:t>2:226</a:t>
            </a:r>
          </a:p>
          <a:p>
            <a:pPr algn="ctr">
              <a:spcBef>
                <a:spcPct val="0"/>
              </a:spcBef>
              <a:buFontTx/>
              <a:buNone/>
            </a:pPr>
            <a:endParaRPr lang="en-US" altLang="en-US" sz="2000">
              <a:solidFill>
                <a:srgbClr val="000000"/>
              </a:solidFill>
              <a:latin typeface="Times New Roman" panose="02020603050405020304" pitchFamily="18" charset="0"/>
            </a:endParaRPr>
          </a:p>
        </p:txBody>
      </p:sp>
      <p:sp>
        <p:nvSpPr>
          <p:cNvPr id="510981" name="Text Box 5">
            <a:extLst>
              <a:ext uri="{FF2B5EF4-FFF2-40B4-BE49-F238E27FC236}">
                <a16:creationId xmlns:a16="http://schemas.microsoft.com/office/drawing/2014/main" id="{17FF852D-21D4-41C3-9A33-A545C448CC8E}"/>
              </a:ext>
            </a:extLst>
          </p:cNvPr>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spcBef>
                <a:spcPct val="0"/>
              </a:spcBef>
              <a:buFontTx/>
              <a:buNone/>
            </a:pPr>
            <a:r>
              <a:rPr lang="en-US" altLang="en-US" sz="2400" b="1">
                <a:solidFill>
                  <a:srgbClr val="FFFFFF"/>
                </a:solidFill>
                <a:latin typeface="Times New Roman" panose="02020603050405020304" pitchFamily="18" charset="0"/>
              </a:rPr>
              <a:t>614</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4" descr="60 Assyrian">
            <a:extLst>
              <a:ext uri="{FF2B5EF4-FFF2-40B4-BE49-F238E27FC236}">
                <a16:creationId xmlns:a16="http://schemas.microsoft.com/office/drawing/2014/main" id="{FCD47C8D-842D-4387-B6C3-094A1155D509}"/>
              </a:ext>
            </a:extLst>
          </p:cNvPr>
          <p:cNvPicPr>
            <a:picLocks noChangeAspect="1"/>
          </p:cNvPicPr>
          <p:nvPr/>
        </p:nvPicPr>
        <p:blipFill>
          <a:blip r:embed="rId3">
            <a:extLst>
              <a:ext uri="{28A0092B-C50C-407E-A947-70E740481C1C}">
                <a14:useLocalDpi xmlns:a14="http://schemas.microsoft.com/office/drawing/2010/main" val="0"/>
              </a:ext>
            </a:extLst>
          </a:blip>
          <a:srcRect t="-5058" r="-891"/>
          <a:stretch>
            <a:fillRect/>
          </a:stretch>
        </p:blipFill>
        <p:spPr bwMode="auto">
          <a:xfrm>
            <a:off x="0" y="-15240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9030CB6-F633-43FB-B3CA-C071D0850B3B}"/>
              </a:ext>
            </a:extLst>
          </p:cNvPr>
          <p:cNvSpPr>
            <a:spLocks noGrp="1"/>
          </p:cNvSpPr>
          <p:nvPr>
            <p:ph type="title"/>
          </p:nvPr>
        </p:nvSpPr>
        <p:spPr>
          <a:xfrm>
            <a:off x="2286000" y="5257800"/>
            <a:ext cx="5638800" cy="762000"/>
          </a:xfrm>
          <a:solidFill>
            <a:srgbClr val="FF0000"/>
          </a:solidFill>
          <a:effectLst>
            <a:outerShdw dist="25398" dir="5100209" algn="tl" rotWithShape="0">
              <a:srgbClr val="030201">
                <a:alpha val="75000"/>
              </a:srgbClr>
            </a:outerShdw>
          </a:effectLst>
        </p:spPr>
        <p:txBody>
          <a:bodyPr/>
          <a:lstStyle/>
          <a:p>
            <a:pPr hangingPunct="1">
              <a:defRPr/>
            </a:pPr>
            <a:r>
              <a:rPr lang="zh-CN" altLang="en-US">
                <a:solidFill>
                  <a:srgbClr val="FFFFFF"/>
                </a:solidFill>
                <a:effectLst>
                  <a:outerShdw blurRad="38100" dist="38100" dir="2700000" algn="tl">
                    <a:srgbClr val="000000"/>
                  </a:outerShdw>
                </a:effectLst>
                <a:ea typeface="SimSun" pitchFamily="2" charset="-122"/>
              </a:rPr>
              <a:t>亚述的扩展</a:t>
            </a:r>
            <a:endParaRPr lang="en-US" altLang="en-US">
              <a:solidFill>
                <a:srgbClr val="FFFFFF"/>
              </a:solidFill>
              <a:ea typeface="SimSun" pitchFamily="2" charset="-122"/>
            </a:endParaRPr>
          </a:p>
        </p:txBody>
      </p:sp>
      <p:sp>
        <p:nvSpPr>
          <p:cNvPr id="512004" name="Text Box 5">
            <a:extLst>
              <a:ext uri="{FF2B5EF4-FFF2-40B4-BE49-F238E27FC236}">
                <a16:creationId xmlns:a16="http://schemas.microsoft.com/office/drawing/2014/main" id="{B6AB3387-0B90-4A2E-BFF6-A0D954193E93}"/>
              </a:ext>
            </a:extLst>
          </p:cNvPr>
          <p:cNvSpPr txBox="1">
            <a:spLocks noChangeArrowheads="1"/>
          </p:cNvSpPr>
          <p:nvPr/>
        </p:nvSpPr>
        <p:spPr bwMode="auto">
          <a:xfrm>
            <a:off x="8213725" y="1936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a:spcBef>
                <a:spcPct val="0"/>
              </a:spcBef>
              <a:buFontTx/>
              <a:buNone/>
            </a:pPr>
            <a:r>
              <a:rPr lang="en-US" altLang="en-US" sz="2400" b="1">
                <a:solidFill>
                  <a:srgbClr val="969696"/>
                </a:solidFill>
                <a:latin typeface="Times New Roman" panose="02020603050405020304" pitchFamily="18" charset="0"/>
              </a:rPr>
              <a:t>607</a:t>
            </a:r>
            <a:endParaRPr lang="en-US" altLang="en-US" sz="2400" b="1">
              <a:solidFill>
                <a:srgbClr val="000000"/>
              </a:solidFill>
              <a:latin typeface="Times New Roman" panose="02020603050405020304" pitchFamily="18"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a:extLst>
              <a:ext uri="{FF2B5EF4-FFF2-40B4-BE49-F238E27FC236}">
                <a16:creationId xmlns:a16="http://schemas.microsoft.com/office/drawing/2014/main" id="{0E74591F-752B-49DE-BC9E-EB3C30CE5C24}"/>
              </a:ext>
            </a:extLst>
          </p:cNvPr>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3200" b="1">
              <a:solidFill>
                <a:srgbClr val="000000"/>
              </a:solidFill>
              <a:effectLst>
                <a:outerShdw blurRad="38100" dist="38100" dir="2700000" algn="tl">
                  <a:srgbClr val="FFFFFF"/>
                </a:outerShdw>
              </a:effectLst>
              <a:latin typeface="Arial" charset="0"/>
              <a:ea typeface="Osaka" charset="0"/>
              <a:cs typeface="Osaka" charset="0"/>
            </a:endParaRPr>
          </a:p>
        </p:txBody>
      </p:sp>
      <p:sp>
        <p:nvSpPr>
          <p:cNvPr id="628739" name="Text Box 3">
            <a:extLst>
              <a:ext uri="{FF2B5EF4-FFF2-40B4-BE49-F238E27FC236}">
                <a16:creationId xmlns:a16="http://schemas.microsoft.com/office/drawing/2014/main" id="{BF3A25C1-0A36-466B-BFBA-F70C7E3CD7B3}"/>
              </a:ext>
            </a:extLst>
          </p:cNvPr>
          <p:cNvSpPr txBox="1">
            <a:spLocks noChangeArrowheads="1"/>
          </p:cNvSpPr>
          <p:nvPr/>
        </p:nvSpPr>
        <p:spPr bwMode="auto">
          <a:xfrm>
            <a:off x="64008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600</a:t>
            </a:r>
          </a:p>
        </p:txBody>
      </p:sp>
      <p:sp>
        <p:nvSpPr>
          <p:cNvPr id="628740" name="Text Box 4">
            <a:extLst>
              <a:ext uri="{FF2B5EF4-FFF2-40B4-BE49-F238E27FC236}">
                <a16:creationId xmlns:a16="http://schemas.microsoft.com/office/drawing/2014/main" id="{980F8E0C-EC54-4A98-9A51-8397A54D7AA6}"/>
              </a:ext>
            </a:extLst>
          </p:cNvPr>
          <p:cNvSpPr txBox="1">
            <a:spLocks noChangeArrowheads="1"/>
          </p:cNvSpPr>
          <p:nvPr/>
        </p:nvSpPr>
        <p:spPr bwMode="auto">
          <a:xfrm>
            <a:off x="35052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750</a:t>
            </a:r>
          </a:p>
        </p:txBody>
      </p:sp>
      <p:sp>
        <p:nvSpPr>
          <p:cNvPr id="628741" name="Text Box 5">
            <a:extLst>
              <a:ext uri="{FF2B5EF4-FFF2-40B4-BE49-F238E27FC236}">
                <a16:creationId xmlns:a16="http://schemas.microsoft.com/office/drawing/2014/main" id="{8446E2C0-03F3-4CC2-A5D0-A8B6AFE667F6}"/>
              </a:ext>
            </a:extLst>
          </p:cNvPr>
          <p:cNvSpPr txBox="1">
            <a:spLocks noChangeArrowheads="1"/>
          </p:cNvSpPr>
          <p:nvPr/>
        </p:nvSpPr>
        <p:spPr bwMode="auto">
          <a:xfrm>
            <a:off x="15240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850</a:t>
            </a:r>
          </a:p>
        </p:txBody>
      </p:sp>
      <p:sp>
        <p:nvSpPr>
          <p:cNvPr id="628742" name="Text Box 6">
            <a:extLst>
              <a:ext uri="{FF2B5EF4-FFF2-40B4-BE49-F238E27FC236}">
                <a16:creationId xmlns:a16="http://schemas.microsoft.com/office/drawing/2014/main" id="{37AD48D4-DD14-4B72-ABD0-465AC25D5722}"/>
              </a:ext>
            </a:extLst>
          </p:cNvPr>
          <p:cNvSpPr txBox="1">
            <a:spLocks noChangeArrowheads="1"/>
          </p:cNvSpPr>
          <p:nvPr/>
        </p:nvSpPr>
        <p:spPr bwMode="auto">
          <a:xfrm>
            <a:off x="55245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900</a:t>
            </a:r>
          </a:p>
        </p:txBody>
      </p:sp>
      <p:sp>
        <p:nvSpPr>
          <p:cNvPr id="628743" name="Text Box 7">
            <a:extLst>
              <a:ext uri="{FF2B5EF4-FFF2-40B4-BE49-F238E27FC236}">
                <a16:creationId xmlns:a16="http://schemas.microsoft.com/office/drawing/2014/main" id="{86561030-87CA-4712-84D3-F536533DAECB}"/>
              </a:ext>
            </a:extLst>
          </p:cNvPr>
          <p:cNvSpPr txBox="1">
            <a:spLocks noChangeArrowheads="1"/>
          </p:cNvSpPr>
          <p:nvPr/>
        </p:nvSpPr>
        <p:spPr bwMode="auto">
          <a:xfrm>
            <a:off x="83820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500</a:t>
            </a:r>
          </a:p>
        </p:txBody>
      </p:sp>
      <p:sp>
        <p:nvSpPr>
          <p:cNvPr id="628744" name="Text Box 8">
            <a:extLst>
              <a:ext uri="{FF2B5EF4-FFF2-40B4-BE49-F238E27FC236}">
                <a16:creationId xmlns:a16="http://schemas.microsoft.com/office/drawing/2014/main" id="{34D3FFC9-066F-487E-BBC8-6A07FF5431DF}"/>
              </a:ext>
            </a:extLst>
          </p:cNvPr>
          <p:cNvSpPr txBox="1">
            <a:spLocks noChangeArrowheads="1"/>
          </p:cNvSpPr>
          <p:nvPr/>
        </p:nvSpPr>
        <p:spPr bwMode="auto">
          <a:xfrm>
            <a:off x="25146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800</a:t>
            </a:r>
          </a:p>
        </p:txBody>
      </p:sp>
      <p:sp>
        <p:nvSpPr>
          <p:cNvPr id="628745" name="Text Box 9">
            <a:extLst>
              <a:ext uri="{FF2B5EF4-FFF2-40B4-BE49-F238E27FC236}">
                <a16:creationId xmlns:a16="http://schemas.microsoft.com/office/drawing/2014/main" id="{C8523641-D0C0-400A-BD2D-7BE0E701D9B0}"/>
              </a:ext>
            </a:extLst>
          </p:cNvPr>
          <p:cNvSpPr txBox="1">
            <a:spLocks noChangeArrowheads="1"/>
          </p:cNvSpPr>
          <p:nvPr/>
        </p:nvSpPr>
        <p:spPr bwMode="auto">
          <a:xfrm>
            <a:off x="4352925" y="4495800"/>
            <a:ext cx="523875"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70 0 </a:t>
            </a:r>
          </a:p>
        </p:txBody>
      </p:sp>
      <p:sp>
        <p:nvSpPr>
          <p:cNvPr id="628746" name="Text Box 10">
            <a:extLst>
              <a:ext uri="{FF2B5EF4-FFF2-40B4-BE49-F238E27FC236}">
                <a16:creationId xmlns:a16="http://schemas.microsoft.com/office/drawing/2014/main" id="{DBBCFF8E-EDA5-40AB-863F-930B05436390}"/>
              </a:ext>
            </a:extLst>
          </p:cNvPr>
          <p:cNvSpPr txBox="1">
            <a:spLocks noChangeArrowheads="1"/>
          </p:cNvSpPr>
          <p:nvPr/>
        </p:nvSpPr>
        <p:spPr bwMode="auto">
          <a:xfrm>
            <a:off x="5410200" y="4495800"/>
            <a:ext cx="5334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65 0 </a:t>
            </a:r>
          </a:p>
        </p:txBody>
      </p:sp>
      <p:sp>
        <p:nvSpPr>
          <p:cNvPr id="628747" name="Text Box 11">
            <a:extLst>
              <a:ext uri="{FF2B5EF4-FFF2-40B4-BE49-F238E27FC236}">
                <a16:creationId xmlns:a16="http://schemas.microsoft.com/office/drawing/2014/main" id="{0FBABFA4-773D-4345-AA8A-D56CB3992FF8}"/>
              </a:ext>
            </a:extLst>
          </p:cNvPr>
          <p:cNvSpPr txBox="1">
            <a:spLocks noChangeArrowheads="1"/>
          </p:cNvSpPr>
          <p:nvPr/>
        </p:nvSpPr>
        <p:spPr bwMode="auto">
          <a:xfrm>
            <a:off x="73914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550</a:t>
            </a:r>
          </a:p>
        </p:txBody>
      </p:sp>
      <p:sp>
        <p:nvSpPr>
          <p:cNvPr id="628748" name="Text Box 12">
            <a:extLst>
              <a:ext uri="{FF2B5EF4-FFF2-40B4-BE49-F238E27FC236}">
                <a16:creationId xmlns:a16="http://schemas.microsoft.com/office/drawing/2014/main" id="{12B81161-29C8-4E0A-A5F4-748AFF951930}"/>
              </a:ext>
            </a:extLst>
          </p:cNvPr>
          <p:cNvSpPr txBox="1">
            <a:spLocks noChangeArrowheads="1"/>
          </p:cNvSpPr>
          <p:nvPr/>
        </p:nvSpPr>
        <p:spPr bwMode="auto">
          <a:xfrm>
            <a:off x="457200" y="1524000"/>
            <a:ext cx="22098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3600" b="1">
                <a:solidFill>
                  <a:srgbClr val="99FF99"/>
                </a:solidFill>
                <a:latin typeface="Times New Roman" charset="0"/>
                <a:ea typeface="SimSun" charset="0"/>
                <a:cs typeface="Osaka" charset="0"/>
              </a:rPr>
              <a:t>刚强</a:t>
            </a:r>
            <a:r>
              <a:rPr lang="en-US" altLang="ja-JP" sz="3600" b="1">
                <a:solidFill>
                  <a:srgbClr val="99FF99"/>
                </a:solidFill>
                <a:ea typeface="Osaka" charset="0"/>
                <a:cs typeface="Arial" charset="0"/>
              </a:rPr>
              <a:t>883-783</a:t>
            </a:r>
            <a:endParaRPr lang="en-US" sz="3600" b="1">
              <a:solidFill>
                <a:srgbClr val="99FF99"/>
              </a:solidFill>
              <a:ea typeface="Osaka" charset="0"/>
              <a:cs typeface="Arial" charset="0"/>
            </a:endParaRPr>
          </a:p>
        </p:txBody>
      </p:sp>
      <p:sp>
        <p:nvSpPr>
          <p:cNvPr id="628751" name="Text Box 15">
            <a:extLst>
              <a:ext uri="{FF2B5EF4-FFF2-40B4-BE49-F238E27FC236}">
                <a16:creationId xmlns:a16="http://schemas.microsoft.com/office/drawing/2014/main" id="{1C7CC65E-4480-4B4E-9644-7ED1E10EA673}"/>
              </a:ext>
            </a:extLst>
          </p:cNvPr>
          <p:cNvSpPr txBox="1">
            <a:spLocks noChangeArrowheads="1"/>
          </p:cNvSpPr>
          <p:nvPr/>
        </p:nvSpPr>
        <p:spPr bwMode="auto">
          <a:xfrm>
            <a:off x="4267200" y="1524000"/>
            <a:ext cx="20574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TW" altLang="en-US" sz="3600" b="1">
                <a:solidFill>
                  <a:srgbClr val="33CCFF"/>
                </a:solidFill>
                <a:ea typeface="Osaka" charset="0"/>
                <a:cs typeface="Osaka" charset="0"/>
              </a:rPr>
              <a:t>刚强</a:t>
            </a:r>
            <a:r>
              <a:rPr lang="en-US" altLang="ja-JP" sz="3600" b="1">
                <a:solidFill>
                  <a:srgbClr val="33CCFF"/>
                </a:solidFill>
                <a:ea typeface="Osaka" charset="0"/>
                <a:cs typeface="Arial" charset="0"/>
              </a:rPr>
              <a:t>745-626</a:t>
            </a:r>
            <a:endParaRPr lang="en-US" sz="3600" b="1">
              <a:solidFill>
                <a:srgbClr val="33CCFF"/>
              </a:solidFill>
              <a:ea typeface="Osaka" charset="0"/>
              <a:cs typeface="Arial" charset="0"/>
            </a:endParaRPr>
          </a:p>
        </p:txBody>
      </p:sp>
      <p:grpSp>
        <p:nvGrpSpPr>
          <p:cNvPr id="513038" name="Group 16">
            <a:extLst>
              <a:ext uri="{FF2B5EF4-FFF2-40B4-BE49-F238E27FC236}">
                <a16:creationId xmlns:a16="http://schemas.microsoft.com/office/drawing/2014/main" id="{C36467A4-5B03-4619-8E6F-BB65B9934BF8}"/>
              </a:ext>
            </a:extLst>
          </p:cNvPr>
          <p:cNvGrpSpPr>
            <a:grpSpLocks/>
          </p:cNvGrpSpPr>
          <p:nvPr/>
        </p:nvGrpSpPr>
        <p:grpSpPr bwMode="auto">
          <a:xfrm>
            <a:off x="304800" y="4114800"/>
            <a:ext cx="8763000" cy="350838"/>
            <a:chOff x="192" y="1947"/>
            <a:chExt cx="5520" cy="530"/>
          </a:xfrm>
        </p:grpSpPr>
        <p:sp>
          <p:nvSpPr>
            <p:cNvPr id="628753" name="Line 17">
              <a:extLst>
                <a:ext uri="{FF2B5EF4-FFF2-40B4-BE49-F238E27FC236}">
                  <a16:creationId xmlns:a16="http://schemas.microsoft.com/office/drawing/2014/main" id="{378CB103-B5F8-4904-878A-AAC03655E457}"/>
                </a:ext>
              </a:extLst>
            </p:cNvPr>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grpSp>
          <p:nvGrpSpPr>
            <p:cNvPr id="513047" name="Group 18">
              <a:extLst>
                <a:ext uri="{FF2B5EF4-FFF2-40B4-BE49-F238E27FC236}">
                  <a16:creationId xmlns:a16="http://schemas.microsoft.com/office/drawing/2014/main" id="{394DB3E1-4081-4698-A26D-BB48AEF2A0FD}"/>
                </a:ext>
              </a:extLst>
            </p:cNvPr>
            <p:cNvGrpSpPr>
              <a:grpSpLocks/>
            </p:cNvGrpSpPr>
            <p:nvPr/>
          </p:nvGrpSpPr>
          <p:grpSpPr bwMode="auto">
            <a:xfrm>
              <a:off x="192" y="1947"/>
              <a:ext cx="5208" cy="530"/>
              <a:chOff x="192" y="1947"/>
              <a:chExt cx="5208" cy="530"/>
            </a:xfrm>
          </p:grpSpPr>
          <p:grpSp>
            <p:nvGrpSpPr>
              <p:cNvPr id="513048" name="Group 19">
                <a:extLst>
                  <a:ext uri="{FF2B5EF4-FFF2-40B4-BE49-F238E27FC236}">
                    <a16:creationId xmlns:a16="http://schemas.microsoft.com/office/drawing/2014/main" id="{74A1A21A-D35B-4ADA-BAAB-9D926F510522}"/>
                  </a:ext>
                </a:extLst>
              </p:cNvPr>
              <p:cNvGrpSpPr>
                <a:grpSpLocks/>
              </p:cNvGrpSpPr>
              <p:nvPr/>
            </p:nvGrpSpPr>
            <p:grpSpPr bwMode="auto">
              <a:xfrm>
                <a:off x="468" y="1947"/>
                <a:ext cx="4932" cy="528"/>
                <a:chOff x="468" y="1918"/>
                <a:chExt cx="4932" cy="528"/>
              </a:xfrm>
            </p:grpSpPr>
            <p:sp>
              <p:nvSpPr>
                <p:cNvPr id="628756" name="Line 20">
                  <a:extLst>
                    <a:ext uri="{FF2B5EF4-FFF2-40B4-BE49-F238E27FC236}">
                      <a16:creationId xmlns:a16="http://schemas.microsoft.com/office/drawing/2014/main" id="{3F74D869-7068-4B0B-962C-E73E0BC4090E}"/>
                    </a:ext>
                  </a:extLst>
                </p:cNvPr>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57" name="Line 21">
                  <a:extLst>
                    <a:ext uri="{FF2B5EF4-FFF2-40B4-BE49-F238E27FC236}">
                      <a16:creationId xmlns:a16="http://schemas.microsoft.com/office/drawing/2014/main" id="{EE0456DF-7F3F-4F91-B615-AFBFE283E3AA}"/>
                    </a:ext>
                  </a:extLst>
                </p:cNvPr>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58" name="Line 22">
                  <a:extLst>
                    <a:ext uri="{FF2B5EF4-FFF2-40B4-BE49-F238E27FC236}">
                      <a16:creationId xmlns:a16="http://schemas.microsoft.com/office/drawing/2014/main" id="{99AFBC2C-BB56-4190-A5D6-766212C89EAF}"/>
                    </a:ext>
                  </a:extLst>
                </p:cNvPr>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59" name="Line 23">
                  <a:extLst>
                    <a:ext uri="{FF2B5EF4-FFF2-40B4-BE49-F238E27FC236}">
                      <a16:creationId xmlns:a16="http://schemas.microsoft.com/office/drawing/2014/main" id="{E8B3E945-CB08-47E0-8924-93DDC1451D6C}"/>
                    </a:ext>
                  </a:extLst>
                </p:cNvPr>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0" name="Line 24">
                  <a:extLst>
                    <a:ext uri="{FF2B5EF4-FFF2-40B4-BE49-F238E27FC236}">
                      <a16:creationId xmlns:a16="http://schemas.microsoft.com/office/drawing/2014/main" id="{15C8400C-02FE-428E-A659-DED089AF1AFA}"/>
                    </a:ext>
                  </a:extLst>
                </p:cNvPr>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1" name="Line 25">
                  <a:extLst>
                    <a:ext uri="{FF2B5EF4-FFF2-40B4-BE49-F238E27FC236}">
                      <a16:creationId xmlns:a16="http://schemas.microsoft.com/office/drawing/2014/main" id="{3CD73B06-5720-46AE-94B5-85AD7D9D24C1}"/>
                    </a:ext>
                  </a:extLst>
                </p:cNvPr>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2" name="Line 26">
                  <a:extLst>
                    <a:ext uri="{FF2B5EF4-FFF2-40B4-BE49-F238E27FC236}">
                      <a16:creationId xmlns:a16="http://schemas.microsoft.com/office/drawing/2014/main" id="{2CC883EF-2D29-4B2B-897C-E366F06173AC}"/>
                    </a:ext>
                  </a:extLst>
                </p:cNvPr>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3" name="Line 27">
                  <a:extLst>
                    <a:ext uri="{FF2B5EF4-FFF2-40B4-BE49-F238E27FC236}">
                      <a16:creationId xmlns:a16="http://schemas.microsoft.com/office/drawing/2014/main" id="{F16B9A57-A471-47AD-89BB-B23F9776E7F7}"/>
                    </a:ext>
                  </a:extLst>
                </p:cNvPr>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4" name="Line 28">
                  <a:extLst>
                    <a:ext uri="{FF2B5EF4-FFF2-40B4-BE49-F238E27FC236}">
                      <a16:creationId xmlns:a16="http://schemas.microsoft.com/office/drawing/2014/main" id="{40B5728C-EB82-4150-AB5D-EEBDAB09CF69}"/>
                    </a:ext>
                  </a:extLst>
                </p:cNvPr>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5" name="Line 29">
                  <a:extLst>
                    <a:ext uri="{FF2B5EF4-FFF2-40B4-BE49-F238E27FC236}">
                      <a16:creationId xmlns:a16="http://schemas.microsoft.com/office/drawing/2014/main" id="{E5557B48-CF33-4819-AFF5-30BF236B3C88}"/>
                    </a:ext>
                  </a:extLst>
                </p:cNvPr>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6" name="Line 30">
                  <a:extLst>
                    <a:ext uri="{FF2B5EF4-FFF2-40B4-BE49-F238E27FC236}">
                      <a16:creationId xmlns:a16="http://schemas.microsoft.com/office/drawing/2014/main" id="{5C443C3F-A027-4EED-B259-1A28822DED3B}"/>
                    </a:ext>
                  </a:extLst>
                </p:cNvPr>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7" name="Line 31">
                  <a:extLst>
                    <a:ext uri="{FF2B5EF4-FFF2-40B4-BE49-F238E27FC236}">
                      <a16:creationId xmlns:a16="http://schemas.microsoft.com/office/drawing/2014/main" id="{FFD11EDD-DB60-43D5-B426-E7E11D8E7728}"/>
                    </a:ext>
                  </a:extLst>
                </p:cNvPr>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8" name="Line 32">
                  <a:extLst>
                    <a:ext uri="{FF2B5EF4-FFF2-40B4-BE49-F238E27FC236}">
                      <a16:creationId xmlns:a16="http://schemas.microsoft.com/office/drawing/2014/main" id="{8E7B2E48-172C-487F-9147-AAAE625600FC}"/>
                    </a:ext>
                  </a:extLst>
                </p:cNvPr>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9" name="Line 33">
                  <a:extLst>
                    <a:ext uri="{FF2B5EF4-FFF2-40B4-BE49-F238E27FC236}">
                      <a16:creationId xmlns:a16="http://schemas.microsoft.com/office/drawing/2014/main" id="{DE4724A5-B982-4FEE-B5D3-A57D77BFCED0}"/>
                    </a:ext>
                  </a:extLst>
                </p:cNvPr>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70" name="Line 34">
                  <a:extLst>
                    <a:ext uri="{FF2B5EF4-FFF2-40B4-BE49-F238E27FC236}">
                      <a16:creationId xmlns:a16="http://schemas.microsoft.com/office/drawing/2014/main" id="{242A7585-ED4D-4354-90A9-A2DBAF1AF94E}"/>
                    </a:ext>
                  </a:extLst>
                </p:cNvPr>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71" name="Line 35">
                  <a:extLst>
                    <a:ext uri="{FF2B5EF4-FFF2-40B4-BE49-F238E27FC236}">
                      <a16:creationId xmlns:a16="http://schemas.microsoft.com/office/drawing/2014/main" id="{79609E99-E46E-40B5-AA15-8AA091BE12DF}"/>
                    </a:ext>
                  </a:extLst>
                </p:cNvPr>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72" name="Line 36">
                  <a:extLst>
                    <a:ext uri="{FF2B5EF4-FFF2-40B4-BE49-F238E27FC236}">
                      <a16:creationId xmlns:a16="http://schemas.microsoft.com/office/drawing/2014/main" id="{0AD5B720-A4BC-4C64-8A0A-23E235705605}"/>
                    </a:ext>
                  </a:extLst>
                </p:cNvPr>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grpSp>
          <p:sp>
            <p:nvSpPr>
              <p:cNvPr id="628773" name="Line 37">
                <a:extLst>
                  <a:ext uri="{FF2B5EF4-FFF2-40B4-BE49-F238E27FC236}">
                    <a16:creationId xmlns:a16="http://schemas.microsoft.com/office/drawing/2014/main" id="{6301136B-058B-4B0A-B41C-37AF53DAAB1C}"/>
                  </a:ext>
                </a:extLst>
              </p:cNvPr>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grpSp>
      </p:grpSp>
      <p:sp>
        <p:nvSpPr>
          <p:cNvPr id="628774" name="Line 38">
            <a:extLst>
              <a:ext uri="{FF2B5EF4-FFF2-40B4-BE49-F238E27FC236}">
                <a16:creationId xmlns:a16="http://schemas.microsoft.com/office/drawing/2014/main" id="{6A5768F1-1F30-421A-ABA8-01B2DCA4FC7D}"/>
              </a:ext>
            </a:extLst>
          </p:cNvPr>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89" name="Rectangle 53">
            <a:extLst>
              <a:ext uri="{FF2B5EF4-FFF2-40B4-BE49-F238E27FC236}">
                <a16:creationId xmlns:a16="http://schemas.microsoft.com/office/drawing/2014/main" id="{B0BAD871-490C-4FD8-A021-CE3F066CDB42}"/>
              </a:ext>
            </a:extLst>
          </p:cNvPr>
          <p:cNvSpPr>
            <a:spLocks noGrp="1" noChangeArrowheads="1"/>
          </p:cNvSpPr>
          <p:nvPr>
            <p:ph type="title" idx="4294967295"/>
          </p:nvPr>
        </p:nvSpPr>
        <p:spPr>
          <a:xfrm>
            <a:off x="685800" y="381000"/>
            <a:ext cx="7772400" cy="1143000"/>
          </a:xfrm>
          <a:effectLst>
            <a:outerShdw blurRad="63500" dist="35921" dir="2700000" algn="ctr" rotWithShape="0">
              <a:srgbClr val="030201">
                <a:alpha val="74997"/>
              </a:srgbClr>
            </a:outerShdw>
          </a:effectLst>
        </p:spPr>
        <p:txBody>
          <a:bodyPr/>
          <a:lstStyle/>
          <a:p>
            <a:pPr eaLnBrk="1" hangingPunct="1">
              <a:defRPr/>
            </a:pPr>
            <a:r>
              <a:rPr lang="zh-CN" altLang="en-US" b="1">
                <a:solidFill>
                  <a:srgbClr val="FFFFFF"/>
                </a:solidFill>
                <a:latin typeface="Trebuchet MS" pitchFamily="34" charset="0"/>
                <a:ea typeface="SimSun" pitchFamily="2" charset="-122"/>
              </a:rPr>
              <a:t>亚述能力</a:t>
            </a:r>
            <a:endParaRPr lang="en-US" altLang="en-US">
              <a:latin typeface="Arial" pitchFamily="34" charset="0"/>
              <a:ea typeface="ＭＳ Ｐゴシック" pitchFamily="34" charset="-128"/>
              <a:cs typeface="Arial" pitchFamily="34" charset="0"/>
            </a:endParaRPr>
          </a:p>
        </p:txBody>
      </p:sp>
      <p:sp>
        <p:nvSpPr>
          <p:cNvPr id="628790" name="Freeform 54">
            <a:extLst>
              <a:ext uri="{FF2B5EF4-FFF2-40B4-BE49-F238E27FC236}">
                <a16:creationId xmlns:a16="http://schemas.microsoft.com/office/drawing/2014/main" id="{AA7BF915-7B0A-40FA-8364-42D85491CD6C}"/>
              </a:ext>
            </a:extLst>
          </p:cNvPr>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8775" name="Text Box 39">
            <a:extLst>
              <a:ext uri="{FF2B5EF4-FFF2-40B4-BE49-F238E27FC236}">
                <a16:creationId xmlns:a16="http://schemas.microsoft.com/office/drawing/2014/main" id="{A984907C-2D7C-41C5-880B-1057E2941BB8}"/>
              </a:ext>
            </a:extLst>
          </p:cNvPr>
          <p:cNvSpPr txBox="1">
            <a:spLocks noChangeArrowheads="1"/>
          </p:cNvSpPr>
          <p:nvPr/>
        </p:nvSpPr>
        <p:spPr bwMode="auto">
          <a:xfrm>
            <a:off x="2209800" y="2209800"/>
            <a:ext cx="22098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3600" b="1">
                <a:solidFill>
                  <a:srgbClr val="FFFF00"/>
                </a:solidFill>
                <a:latin typeface="Times New Roman" charset="0"/>
                <a:ea typeface="SimSun" charset="0"/>
                <a:cs typeface="Osaka" charset="0"/>
              </a:rPr>
              <a:t>软弱</a:t>
            </a:r>
            <a:r>
              <a:rPr lang="en-US" altLang="ja-JP" sz="3600" b="1">
                <a:solidFill>
                  <a:srgbClr val="FFFF00"/>
                </a:solidFill>
                <a:ea typeface="Osaka" charset="0"/>
                <a:cs typeface="Arial" charset="0"/>
              </a:rPr>
              <a:t>790-745</a:t>
            </a:r>
            <a:endParaRPr lang="en-US" sz="3600" b="1">
              <a:solidFill>
                <a:srgbClr val="FFFF00"/>
              </a:solidFill>
              <a:ea typeface="Osaka" charset="0"/>
              <a:cs typeface="Arial" charset="0"/>
            </a:endParaRPr>
          </a:p>
        </p:txBody>
      </p:sp>
      <p:sp>
        <p:nvSpPr>
          <p:cNvPr id="628793" name="AutoShape 57">
            <a:extLst>
              <a:ext uri="{FF2B5EF4-FFF2-40B4-BE49-F238E27FC236}">
                <a16:creationId xmlns:a16="http://schemas.microsoft.com/office/drawing/2014/main" id="{1098FCDA-D7D9-44EC-8D1D-101708E36A57}"/>
              </a:ext>
            </a:extLst>
          </p:cNvPr>
          <p:cNvSpPr>
            <a:spLocks noChangeArrowheads="1"/>
          </p:cNvSpPr>
          <p:nvPr/>
        </p:nvSpPr>
        <p:spPr bwMode="auto">
          <a:xfrm rot="-5400000">
            <a:off x="2514600" y="5029200"/>
            <a:ext cx="1981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SG"/>
          </a:p>
        </p:txBody>
      </p:sp>
      <p:sp>
        <p:nvSpPr>
          <p:cNvPr id="628794" name="Text Box 58">
            <a:extLst>
              <a:ext uri="{FF2B5EF4-FFF2-40B4-BE49-F238E27FC236}">
                <a16:creationId xmlns:a16="http://schemas.microsoft.com/office/drawing/2014/main" id="{013ADCFF-B7B8-4BF8-A10A-8D19B1BF2B44}"/>
              </a:ext>
            </a:extLst>
          </p:cNvPr>
          <p:cNvSpPr txBox="1">
            <a:spLocks noChangeArrowheads="1"/>
          </p:cNvSpPr>
          <p:nvPr/>
        </p:nvSpPr>
        <p:spPr bwMode="auto">
          <a:xfrm>
            <a:off x="2438400" y="5988050"/>
            <a:ext cx="2209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3600" b="1">
                <a:solidFill>
                  <a:srgbClr val="FFFF00"/>
                </a:solidFill>
                <a:latin typeface="Times New Roman" pitchFamily="18" charset="0"/>
                <a:ea typeface="SimSun" pitchFamily="2" charset="-122"/>
                <a:cs typeface="Osaka" charset="-128"/>
              </a:rPr>
              <a:t>约拿</a:t>
            </a:r>
            <a:endParaRPr lang="en-US" altLang="en-US" sz="3600" b="1">
              <a:solidFill>
                <a:srgbClr val="FFFF00"/>
              </a:solidFill>
              <a:ea typeface="SimSun" pitchFamily="2" charset="-122"/>
              <a:cs typeface="Osaka" charset="-128"/>
            </a:endParaRPr>
          </a:p>
        </p:txBody>
      </p:sp>
      <p:sp>
        <p:nvSpPr>
          <p:cNvPr id="628795" name="Text Box 59">
            <a:extLst>
              <a:ext uri="{FF2B5EF4-FFF2-40B4-BE49-F238E27FC236}">
                <a16:creationId xmlns:a16="http://schemas.microsoft.com/office/drawing/2014/main" id="{08DC5B20-8C04-43B9-AE02-ED4D898E7838}"/>
              </a:ext>
            </a:extLst>
          </p:cNvPr>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400">
                <a:solidFill>
                  <a:srgbClr val="FFFFFF"/>
                </a:solidFill>
                <a:ea typeface="Osaka" charset="0"/>
                <a:cs typeface="Osaka" charset="0"/>
              </a:rPr>
              <a:t>443</a:t>
            </a:r>
            <a:endParaRPr lang="en-US" sz="3600">
              <a:solidFill>
                <a:srgbClr val="FFFFFF"/>
              </a:solidFill>
              <a:ea typeface="Osaka" charset="0"/>
              <a:cs typeface="Osaka"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75" grpId="0"/>
      <p:bldP spid="62879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tx1"/>
            </a:gs>
            <a:gs pos="100000">
              <a:srgbClr val="000090"/>
            </a:gs>
          </a:gsLst>
          <a:path path="shape">
            <a:fillToRect l="50000" t="50000" r="50000" b="50000"/>
          </a:path>
        </a:gradFill>
        <a:effectLst/>
      </p:bgPr>
    </p:bg>
    <p:spTree>
      <p:nvGrpSpPr>
        <p:cNvPr id="1" name=""/>
        <p:cNvGrpSpPr/>
        <p:nvPr/>
      </p:nvGrpSpPr>
      <p:grpSpPr>
        <a:xfrm>
          <a:off x="0" y="0"/>
          <a:ext cx="0" cy="0"/>
          <a:chOff x="0" y="0"/>
          <a:chExt cx="0" cy="0"/>
        </a:xfrm>
      </p:grpSpPr>
      <p:sp>
        <p:nvSpPr>
          <p:cNvPr id="477186" name="Picture 1">
            <a:extLst>
              <a:ext uri="{FF2B5EF4-FFF2-40B4-BE49-F238E27FC236}">
                <a16:creationId xmlns:a16="http://schemas.microsoft.com/office/drawing/2014/main" id="{204BF8F1-D43D-4BB7-A3E8-1338DA0C35D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900098" name="Rectangle 2">
            <a:extLst>
              <a:ext uri="{FF2B5EF4-FFF2-40B4-BE49-F238E27FC236}">
                <a16:creationId xmlns:a16="http://schemas.microsoft.com/office/drawing/2014/main" id="{C533BEAE-E1FD-420F-9E14-161A2EE45022}"/>
              </a:ext>
            </a:extLst>
          </p:cNvPr>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4800" b="1">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E6E7D0-339F-4433-B9D0-CBDF395AA6B2}"/>
              </a:ext>
            </a:extLst>
          </p:cNvPr>
          <p:cNvSpPr txBox="1">
            <a:spLocks noChangeArrowheads="1"/>
          </p:cNvSpPr>
          <p:nvPr/>
        </p:nvSpPr>
        <p:spPr bwMode="auto">
          <a:xfrm>
            <a:off x="0" y="1333069"/>
            <a:ext cx="9144000" cy="4613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约拿</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就向耶和华祷告，说：“耶和华啊！我还在本国的时候，不是这样说过吗？我知道你是有恩典有怜悯的　神，不轻易发怒，并且有丰盛的慈爱，转意不降灾祸，所以我才急忙逃往他施去。</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(4:2).</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A380D5A-7884-492B-AD6F-35502AC635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约拿</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a:extLst>
              <a:ext uri="{FF2B5EF4-FFF2-40B4-BE49-F238E27FC236}">
                <a16:creationId xmlns:a16="http://schemas.microsoft.com/office/drawing/2014/main" id="{E7D6051E-DB57-4773-A34D-8485340CC879}"/>
              </a:ext>
            </a:extLst>
          </p:cNvPr>
          <p:cNvSpPr txBox="1">
            <a:spLocks noChangeArrowheads="1"/>
          </p:cNvSpPr>
          <p:nvPr/>
        </p:nvSpPr>
        <p:spPr bwMode="auto">
          <a:xfrm>
            <a:off x="8472488" y="650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defRPr/>
            </a:pPr>
            <a:r>
              <a:rPr lang="en-US" altLang="zh-CN" b="1" dirty="0">
                <a:solidFill>
                  <a:prstClr val="white"/>
                </a:solidFill>
                <a:effectLst>
                  <a:outerShdw blurRad="50800" dist="38100" dir="2700000" algn="tl" rotWithShape="0">
                    <a:srgbClr val="000000">
                      <a:alpha val="96000"/>
                    </a:srgbClr>
                  </a:outerShdw>
                </a:effectLst>
                <a:latin typeface="Arial"/>
                <a:cs typeface="Arial"/>
              </a:rPr>
              <a:t>599</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6" descr="28 Dav-Sol small.jpg">
            <a:extLst>
              <a:ext uri="{FF2B5EF4-FFF2-40B4-BE49-F238E27FC236}">
                <a16:creationId xmlns:a16="http://schemas.microsoft.com/office/drawing/2014/main" id="{C3FC7B06-9D40-4F2A-8E92-86F0A74CA7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572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Text Box 24">
            <a:extLst>
              <a:ext uri="{FF2B5EF4-FFF2-40B4-BE49-F238E27FC236}">
                <a16:creationId xmlns:a16="http://schemas.microsoft.com/office/drawing/2014/main" id="{C72BF67F-11A9-431D-A2D5-2C7C0B44F323}"/>
              </a:ext>
            </a:extLst>
          </p:cNvPr>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MS Pゴシック"/>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ゴシック"/>
                <a:cs typeface="MS Pゴシック"/>
              </a:defRPr>
            </a:lvl2pPr>
            <a:lvl3pPr marL="1143000" indent="-228600">
              <a:spcBef>
                <a:spcPct val="20000"/>
              </a:spcBef>
              <a:buChar char="•"/>
              <a:defRPr sz="2400">
                <a:solidFill>
                  <a:schemeClr val="tx1"/>
                </a:solidFill>
                <a:latin typeface="Arial" panose="020B0604020202020204" pitchFamily="34" charset="0"/>
                <a:ea typeface="MS Pゴシック"/>
                <a:cs typeface="MS Pゴシック"/>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9pPr>
          </a:lstStyle>
          <a:p>
            <a:pPr algn="r" eaLnBrk="1" hangingPunct="1">
              <a:spcBef>
                <a:spcPct val="50000"/>
              </a:spcBef>
              <a:buFontTx/>
              <a:buNone/>
            </a:pPr>
            <a:r>
              <a:rPr lang="en-US" altLang="en-US" sz="2400" b="1">
                <a:solidFill>
                  <a:srgbClr val="FFFF00"/>
                </a:solidFill>
                <a:latin typeface="Comic Sans MS" panose="030F0702030302020204" pitchFamily="66" charset="0"/>
              </a:rPr>
              <a:t>446</a:t>
            </a:r>
          </a:p>
        </p:txBody>
      </p:sp>
      <p:sp>
        <p:nvSpPr>
          <p:cNvPr id="99354" name="Rectangle 26" descr="Green marble">
            <a:extLst>
              <a:ext uri="{FF2B5EF4-FFF2-40B4-BE49-F238E27FC236}">
                <a16:creationId xmlns:a16="http://schemas.microsoft.com/office/drawing/2014/main" id="{0D61C3DE-6491-4BCA-A150-BBFB8765C4E2}"/>
              </a:ext>
            </a:extLst>
          </p:cNvPr>
          <p:cNvSpPr>
            <a:spLocks noGrp="1" noChangeArrowheads="1"/>
          </p:cNvSpPr>
          <p:nvPr>
            <p:ph type="title" idx="4294967295"/>
          </p:nvPr>
        </p:nvSpPr>
        <p:spPr>
          <a:xfrm>
            <a:off x="0" y="109538"/>
            <a:ext cx="3505200" cy="1719262"/>
          </a:xfrm>
          <a:effectLst>
            <a:outerShdw blurRad="63500" dist="107763" dir="2700000" algn="ctr" rotWithShape="0">
              <a:srgbClr val="030201">
                <a:alpha val="74998"/>
              </a:srgbClr>
            </a:outerShdw>
          </a:effectLst>
        </p:spPr>
        <p:txBody>
          <a:bodyPr/>
          <a:lstStyle/>
          <a:p>
            <a:pPr algn="l" eaLnBrk="1" hangingPunct="1">
              <a:defRPr/>
            </a:pPr>
            <a:r>
              <a:rPr lang="zh-CN" altLang="en-US" sz="3200" b="1">
                <a:solidFill>
                  <a:srgbClr val="FFFFFF"/>
                </a:solidFill>
                <a:latin typeface="Microsoft JhengHei" pitchFamily="34" charset="-120"/>
                <a:ea typeface="Microsoft JhengHei" pitchFamily="34" charset="-120"/>
              </a:rPr>
              <a:t>耶罗波安二世以下的扩展</a:t>
            </a:r>
            <a:endParaRPr lang="en-US" altLang="en-US" b="1">
              <a:solidFill>
                <a:schemeClr val="bg1"/>
              </a:solidFill>
              <a:latin typeface="Microsoft JhengHei" pitchFamily="34" charset="-120"/>
              <a:ea typeface="Microsoft JhengHei" pitchFamily="34" charset="-120"/>
            </a:endParaRPr>
          </a:p>
        </p:txBody>
      </p:sp>
      <p:grpSp>
        <p:nvGrpSpPr>
          <p:cNvPr id="2" name="Group 14">
            <a:extLst>
              <a:ext uri="{FF2B5EF4-FFF2-40B4-BE49-F238E27FC236}">
                <a16:creationId xmlns:a16="http://schemas.microsoft.com/office/drawing/2014/main" id="{3FCA3877-6A6E-4955-A389-20A4D18A0012}"/>
              </a:ext>
            </a:extLst>
          </p:cNvPr>
          <p:cNvGrpSpPr/>
          <p:nvPr/>
        </p:nvGrpSpPr>
        <p:grpSpPr>
          <a:xfrm>
            <a:off x="5715000" y="1447800"/>
            <a:ext cx="3429000" cy="2743200"/>
            <a:chOff x="5715000" y="1447800"/>
            <a:chExt cx="3429000" cy="2743200"/>
          </a:xfrm>
          <a:solidFill>
            <a:srgbClr val="242A59"/>
          </a:solidFill>
        </p:grpSpPr>
        <p:sp>
          <p:nvSpPr>
            <p:cNvPr id="13" name="Parallelogram 12">
              <a:extLst>
                <a:ext uri="{FF2B5EF4-FFF2-40B4-BE49-F238E27FC236}">
                  <a16:creationId xmlns:a16="http://schemas.microsoft.com/office/drawing/2014/main" id="{06379939-C650-423F-B53E-744230D21201}"/>
                </a:ext>
              </a:extLst>
            </p:cNvPr>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sz="2400">
                <a:solidFill>
                  <a:srgbClr val="FFFFFF"/>
                </a:solidFill>
                <a:latin typeface="Times New Roman" pitchFamily="-112" charset="0"/>
                <a:ea typeface="+mn-ea"/>
              </a:endParaRPr>
            </a:p>
          </p:txBody>
        </p:sp>
        <p:sp>
          <p:nvSpPr>
            <p:cNvPr id="14" name="TextBox 13">
              <a:extLst>
                <a:ext uri="{FF2B5EF4-FFF2-40B4-BE49-F238E27FC236}">
                  <a16:creationId xmlns:a16="http://schemas.microsoft.com/office/drawing/2014/main" id="{0D67B4DA-B4B8-4FC1-B5F7-4723F3EFE4AA}"/>
                </a:ext>
              </a:extLst>
            </p:cNvPr>
            <p:cNvSpPr txBox="1"/>
            <p:nvPr/>
          </p:nvSpPr>
          <p:spPr>
            <a:xfrm>
              <a:off x="7184902" y="1752600"/>
              <a:ext cx="1959098" cy="400110"/>
            </a:xfrm>
            <a:prstGeom prst="rect">
              <a:avLst/>
            </a:prstGeom>
            <a:grpFill/>
          </p:spPr>
          <p:txBody>
            <a:bodyPr>
              <a:spAutoFit/>
            </a:bodyPr>
            <a:lstStyle/>
            <a:p>
              <a:pPr algn="ctr">
                <a:defRPr/>
              </a:pPr>
              <a:r>
                <a:rPr lang="zh-SG" altLang="en-US" sz="2000" dirty="0">
                  <a:solidFill>
                    <a:srgbClr val="FFFFFF"/>
                  </a:solidFill>
                  <a:latin typeface="Microsoft JhengHei" pitchFamily="34" charset="-120"/>
                  <a:ea typeface="Microsoft JhengHei" pitchFamily="34" charset="-120"/>
                </a:rPr>
                <a:t>耶 罗 波 安 </a:t>
              </a:r>
              <a:r>
                <a:rPr lang="en-US" altLang="zh-SG" sz="2000" dirty="0">
                  <a:solidFill>
                    <a:srgbClr val="FFFFFF"/>
                  </a:solidFill>
                  <a:latin typeface="Microsoft JhengHei" pitchFamily="34" charset="-120"/>
                  <a:ea typeface="Microsoft JhengHei" pitchFamily="34" charset="-120"/>
                </a:rPr>
                <a:t>(</a:t>
              </a:r>
              <a:r>
                <a:rPr lang="zh-CN" altLang="en-US" sz="2000" dirty="0">
                  <a:solidFill>
                    <a:srgbClr val="FFFFFF"/>
                  </a:solidFill>
                  <a:latin typeface="Microsoft JhengHei" pitchFamily="34" charset="-120"/>
                  <a:ea typeface="Microsoft JhengHei" pitchFamily="34" charset="-120"/>
                </a:rPr>
                <a:t>二</a:t>
              </a:r>
              <a:r>
                <a:rPr lang="en-US" altLang="zh-CN" sz="2000" dirty="0">
                  <a:solidFill>
                    <a:srgbClr val="FFFFFF"/>
                  </a:solidFill>
                  <a:latin typeface="Microsoft JhengHei" pitchFamily="34" charset="-120"/>
                  <a:ea typeface="Microsoft JhengHei" pitchFamily="34" charset="-120"/>
                </a:rPr>
                <a:t>)</a:t>
              </a:r>
              <a:endParaRPr lang="en-US" sz="2000" b="1" dirty="0">
                <a:solidFill>
                  <a:srgbClr val="FFFFFF"/>
                </a:solidFill>
                <a:latin typeface="+mn-lt"/>
                <a:ea typeface="+mn-ea"/>
                <a:cs typeface="Arial"/>
              </a:endParaRPr>
            </a:p>
          </p:txBody>
        </p:sp>
      </p:grpSp>
      <p:sp>
        <p:nvSpPr>
          <p:cNvPr id="16" name="TextBox 15">
            <a:extLst>
              <a:ext uri="{FF2B5EF4-FFF2-40B4-BE49-F238E27FC236}">
                <a16:creationId xmlns:a16="http://schemas.microsoft.com/office/drawing/2014/main" id="{15F1151A-7D89-4712-9D9F-D565F909E1EC}"/>
              </a:ext>
            </a:extLst>
          </p:cNvPr>
          <p:cNvSpPr txBox="1">
            <a:spLocks noChangeArrowheads="1"/>
          </p:cNvSpPr>
          <p:nvPr/>
        </p:nvSpPr>
        <p:spPr bwMode="auto">
          <a:xfrm>
            <a:off x="0" y="3441700"/>
            <a:ext cx="4495800" cy="3046413"/>
          </a:xfrm>
          <a:prstGeom prst="rect">
            <a:avLst/>
          </a:prstGeom>
          <a:solidFill>
            <a:srgbClr val="232A5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MS Pゴシック"/>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ゴシック"/>
                <a:cs typeface="MS Pゴシック"/>
              </a:defRPr>
            </a:lvl2pPr>
            <a:lvl3pPr marL="1143000" indent="-228600">
              <a:spcBef>
                <a:spcPct val="20000"/>
              </a:spcBef>
              <a:buChar char="•"/>
              <a:defRPr sz="2400">
                <a:solidFill>
                  <a:schemeClr val="tx1"/>
                </a:solidFill>
                <a:latin typeface="Arial" panose="020B0604020202020204" pitchFamily="34" charset="0"/>
                <a:ea typeface="MS Pゴシック"/>
                <a:cs typeface="MS Pゴシック"/>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9pPr>
          </a:lstStyle>
          <a:p>
            <a:pPr eaLnBrk="1" hangingPunct="1">
              <a:spcBef>
                <a:spcPct val="0"/>
              </a:spcBef>
              <a:buFontTx/>
              <a:buNone/>
            </a:pPr>
            <a:r>
              <a:rPr lang="ja-JP" altLang="en-US" sz="2400">
                <a:solidFill>
                  <a:srgbClr val="FFFF00"/>
                </a:solidFill>
              </a:rPr>
              <a:t>“</a:t>
            </a:r>
            <a:r>
              <a:rPr lang="zh-SG" altLang="en-US" sz="2400" b="1"/>
              <a:t>列</a:t>
            </a:r>
            <a:r>
              <a:rPr lang="zh-SG" altLang="ja-JP" sz="2400" b="1"/>
              <a:t> </a:t>
            </a:r>
            <a:r>
              <a:rPr lang="zh-SG" altLang="en-US" sz="2400" b="1"/>
              <a:t>王</a:t>
            </a:r>
            <a:r>
              <a:rPr lang="zh-SG" altLang="ja-JP" sz="2400" b="1"/>
              <a:t> </a:t>
            </a:r>
            <a:r>
              <a:rPr lang="zh-SG" altLang="en-US" sz="2400" b="1"/>
              <a:t>紀</a:t>
            </a:r>
            <a:r>
              <a:rPr lang="zh-SG" altLang="ja-JP" sz="2400" b="1"/>
              <a:t> </a:t>
            </a:r>
            <a:r>
              <a:rPr lang="zh-SG" altLang="en-US" sz="2400" b="1"/>
              <a:t>下</a:t>
            </a:r>
            <a:r>
              <a:rPr lang="zh-SG" altLang="ja-JP" sz="2400" b="1"/>
              <a:t> </a:t>
            </a:r>
            <a:r>
              <a:rPr lang="en-US" altLang="ja-JP" sz="2400" b="1"/>
              <a:t>14:25 </a:t>
            </a:r>
          </a:p>
          <a:p>
            <a:pPr eaLnBrk="1" hangingPunct="1">
              <a:spcBef>
                <a:spcPct val="0"/>
              </a:spcBef>
              <a:buFontTx/>
              <a:buNone/>
            </a:pPr>
            <a:endParaRPr lang="en-US" altLang="en-US" sz="2400" b="1"/>
          </a:p>
          <a:p>
            <a:pPr eaLnBrk="1" hangingPunct="1">
              <a:spcBef>
                <a:spcPct val="0"/>
              </a:spcBef>
              <a:buFontTx/>
              <a:buNone/>
            </a:pPr>
            <a:r>
              <a:rPr lang="zh-SG" altLang="en-US" sz="2400">
                <a:latin typeface="Microsoft JhengHei" panose="020B0604030504040204" pitchFamily="34" charset="-120"/>
                <a:ea typeface="Microsoft JhengHei" panose="020B0604030504040204" pitchFamily="34" charset="-120"/>
              </a:rPr>
              <a:t>耶 罗 波 安</a:t>
            </a:r>
            <a:r>
              <a:rPr lang="zh-CN" altLang="en-US" sz="2400">
                <a:solidFill>
                  <a:srgbClr val="FFFF00"/>
                </a:solidFill>
                <a:latin typeface="Times New Roman" panose="02020603050405020304" pitchFamily="18" charset="0"/>
              </a:rPr>
              <a:t>二</a:t>
            </a:r>
            <a:r>
              <a:rPr lang="zh-CN" altLang="en-US" sz="2400" b="1">
                <a:solidFill>
                  <a:srgbClr val="FFFF00"/>
                </a:solidFill>
                <a:latin typeface="Microsoft JhengHei" panose="020B0604030504040204" pitchFamily="34" charset="-120"/>
                <a:ea typeface="Microsoft JhengHei" panose="020B0604030504040204" pitchFamily="34" charset="-120"/>
              </a:rPr>
              <a:t>世</a:t>
            </a:r>
            <a:r>
              <a:rPr lang="zh-SG" altLang="en-US" sz="2400">
                <a:latin typeface="Microsoft JhengHei" panose="020B0604030504040204" pitchFamily="34" charset="-120"/>
                <a:ea typeface="Microsoft JhengHei" panose="020B0604030504040204" pitchFamily="34" charset="-120"/>
              </a:rPr>
              <a:t>收</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回</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以</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色</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列</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边</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界</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之</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地</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从</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哈</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马</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口</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直</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到</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亚</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拉</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巴</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海</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正</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如</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耶</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和</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华</a:t>
            </a:r>
            <a:r>
              <a:rPr lang="zh-SG" altLang="ja-JP" sz="2400">
                <a:latin typeface="Microsoft JhengHei" panose="020B0604030504040204" pitchFamily="34" charset="-120"/>
                <a:ea typeface="Microsoft JhengHei" panose="020B0604030504040204" pitchFamily="34" charset="-120"/>
              </a:rPr>
              <a:t> ─ </a:t>
            </a:r>
            <a:r>
              <a:rPr lang="zh-SG" altLang="en-US" sz="2400">
                <a:latin typeface="Microsoft JhengHei" panose="020B0604030504040204" pitchFamily="34" charset="-120"/>
                <a:ea typeface="Microsoft JhengHei" panose="020B0604030504040204" pitchFamily="34" charset="-120"/>
              </a:rPr>
              <a:t>以</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色</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列</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的</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　</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神</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藉</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他</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仆</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人</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迦</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特</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希</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弗</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人</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亚</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米</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太</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的</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儿</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子</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先</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知</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约</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拿</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所</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说</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的</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a:t>
            </a:r>
          </a:p>
        </p:txBody>
      </p:sp>
      <p:grpSp>
        <p:nvGrpSpPr>
          <p:cNvPr id="3" name="Group 10">
            <a:extLst>
              <a:ext uri="{FF2B5EF4-FFF2-40B4-BE49-F238E27FC236}">
                <a16:creationId xmlns:a16="http://schemas.microsoft.com/office/drawing/2014/main" id="{334AE358-B9BF-4499-BC7D-0FD10B6E420A}"/>
              </a:ext>
            </a:extLst>
          </p:cNvPr>
          <p:cNvGrpSpPr/>
          <p:nvPr/>
        </p:nvGrpSpPr>
        <p:grpSpPr>
          <a:xfrm>
            <a:off x="5715000" y="3429000"/>
            <a:ext cx="3429000" cy="762000"/>
            <a:chOff x="5715000" y="3429000"/>
            <a:chExt cx="2994255" cy="762000"/>
          </a:xfrm>
          <a:solidFill>
            <a:srgbClr val="030201"/>
          </a:solidFill>
        </p:grpSpPr>
        <p:sp>
          <p:nvSpPr>
            <p:cNvPr id="9" name="Parallelogram 8">
              <a:extLst>
                <a:ext uri="{FF2B5EF4-FFF2-40B4-BE49-F238E27FC236}">
                  <a16:creationId xmlns:a16="http://schemas.microsoft.com/office/drawing/2014/main" id="{C494BE5F-2E31-4629-A910-55A93264AA4C}"/>
                </a:ext>
              </a:extLst>
            </p:cNvPr>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sz="2400">
                <a:solidFill>
                  <a:srgbClr val="FFFFFF"/>
                </a:solidFill>
                <a:latin typeface="Times New Roman" pitchFamily="-112" charset="0"/>
                <a:ea typeface="+mn-ea"/>
              </a:endParaRPr>
            </a:p>
          </p:txBody>
        </p:sp>
        <p:sp>
          <p:nvSpPr>
            <p:cNvPr id="10" name="TextBox 9">
              <a:extLst>
                <a:ext uri="{FF2B5EF4-FFF2-40B4-BE49-F238E27FC236}">
                  <a16:creationId xmlns:a16="http://schemas.microsoft.com/office/drawing/2014/main" id="{C0DD780A-53C0-4F69-A4AA-391DF5030D2A}"/>
                </a:ext>
              </a:extLst>
            </p:cNvPr>
            <p:cNvSpPr txBox="1"/>
            <p:nvPr/>
          </p:nvSpPr>
          <p:spPr>
            <a:xfrm>
              <a:off x="6380390" y="3429000"/>
              <a:ext cx="2328865" cy="369332"/>
            </a:xfrm>
            <a:prstGeom prst="rect">
              <a:avLst/>
            </a:prstGeom>
            <a:grpFill/>
          </p:spPr>
          <p:txBody>
            <a:bodyPr>
              <a:spAutoFit/>
            </a:bodyPr>
            <a:lstStyle/>
            <a:p>
              <a:pPr algn="ctr">
                <a:defRPr/>
              </a:pPr>
              <a:r>
                <a:rPr lang="zh-SG" altLang="en-US" dirty="0">
                  <a:solidFill>
                    <a:srgbClr val="FFFFFF"/>
                  </a:solidFill>
                  <a:latin typeface="Microsoft JhengHei" pitchFamily="34" charset="-120"/>
                  <a:ea typeface="Microsoft JhengHei" pitchFamily="34" charset="-120"/>
                </a:rPr>
                <a:t>耶 罗 波 安 </a:t>
              </a:r>
              <a:r>
                <a:rPr lang="en-US" altLang="zh-SG" dirty="0">
                  <a:solidFill>
                    <a:srgbClr val="FFFFFF"/>
                  </a:solidFill>
                  <a:latin typeface="Microsoft JhengHei" pitchFamily="34" charset="-120"/>
                  <a:ea typeface="Microsoft JhengHei" pitchFamily="34" charset="-120"/>
                </a:rPr>
                <a:t>(</a:t>
              </a:r>
              <a:r>
                <a:rPr lang="zh-CN" altLang="en-US" dirty="0">
                  <a:solidFill>
                    <a:srgbClr val="FFFFFF"/>
                  </a:solidFill>
                  <a:latin typeface="Microsoft JhengHei" pitchFamily="34" charset="-120"/>
                  <a:ea typeface="Microsoft JhengHei" pitchFamily="34" charset="-120"/>
                </a:rPr>
                <a:t>一</a:t>
              </a:r>
              <a:r>
                <a:rPr lang="en-US" altLang="zh-SG" dirty="0">
                  <a:solidFill>
                    <a:srgbClr val="FFFFFF"/>
                  </a:solidFill>
                  <a:latin typeface="Microsoft JhengHei" pitchFamily="34" charset="-120"/>
                  <a:ea typeface="Microsoft JhengHei" pitchFamily="34" charset="-120"/>
                </a:rPr>
                <a:t>)  </a:t>
              </a:r>
              <a:r>
                <a:rPr lang="en-US" dirty="0">
                  <a:solidFill>
                    <a:srgbClr val="FFFFFF"/>
                  </a:solidFill>
                  <a:latin typeface="Microsoft JhengHei" pitchFamily="34" charset="-120"/>
                  <a:ea typeface="Microsoft JhengHei" pitchFamily="34" charset="-120"/>
                  <a:cs typeface="Arial"/>
                </a:rPr>
                <a:t>930 BC</a:t>
              </a:r>
            </a:p>
          </p:txBody>
        </p:sp>
      </p:grpSp>
      <p:sp>
        <p:nvSpPr>
          <p:cNvPr id="12" name="Rectangle 11">
            <a:extLst>
              <a:ext uri="{FF2B5EF4-FFF2-40B4-BE49-F238E27FC236}">
                <a16:creationId xmlns:a16="http://schemas.microsoft.com/office/drawing/2014/main" id="{707A1876-D01B-403E-9AC8-261411D1E7DB}"/>
              </a:ext>
            </a:extLst>
          </p:cNvPr>
          <p:cNvSpPr/>
          <p:nvPr/>
        </p:nvSpPr>
        <p:spPr>
          <a:xfrm>
            <a:off x="7162800" y="3886200"/>
            <a:ext cx="2133600" cy="1384300"/>
          </a:xfrm>
          <a:prstGeom prst="rect">
            <a:avLst/>
          </a:prstGeom>
          <a:solidFill>
            <a:schemeClr val="bg2">
              <a:lumMod val="60000"/>
              <a:lumOff val="40000"/>
            </a:schemeClr>
          </a:solidFill>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r>
              <a:rPr lang="zh-CN" altLang="en-US" sz="2800" b="1">
                <a:solidFill>
                  <a:srgbClr val="222546"/>
                </a:solidFill>
                <a:ea typeface="MS Pゴシック"/>
              </a:rPr>
              <a:t>大卫国王和</a:t>
            </a:r>
            <a:r>
              <a:rPr lang="zh-SG" altLang="en-US" sz="2800" b="1">
                <a:solidFill>
                  <a:srgbClr val="222546"/>
                </a:solidFill>
                <a:ea typeface="MS Pゴシック"/>
              </a:rPr>
              <a:t>所罗门</a:t>
            </a:r>
            <a:r>
              <a:rPr lang="zh-CN" altLang="en-US" sz="2800" b="1">
                <a:solidFill>
                  <a:srgbClr val="222546"/>
                </a:solidFill>
                <a:ea typeface="MS Pゴシック"/>
              </a:rPr>
              <a:t>的王国</a:t>
            </a:r>
            <a:endParaRPr lang="en-US" altLang="en-US" sz="2800" b="1">
              <a:solidFill>
                <a:srgbClr val="222546"/>
              </a:solidFill>
              <a:ea typeface="MS Pゴシック"/>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a:extLst>
              <a:ext uri="{FF2B5EF4-FFF2-40B4-BE49-F238E27FC236}">
                <a16:creationId xmlns:a16="http://schemas.microsoft.com/office/drawing/2014/main" id="{9CD47003-3F4D-483D-A97D-0ED4D55E9D01}"/>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2400"/>
              <a:t>四个属灵的原则</a:t>
            </a:r>
            <a:br>
              <a:rPr lang="zh-CN" altLang="en-US" sz="2400"/>
            </a:br>
            <a:endParaRPr lang="en-US" altLang="en-US" sz="2400">
              <a:solidFill>
                <a:srgbClr val="000000"/>
              </a:solidFill>
              <a:latin typeface="Times New Roman" panose="02020603050405020304" pitchFamily="18" charset="0"/>
            </a:endParaRPr>
          </a:p>
        </p:txBody>
      </p:sp>
      <p:sp>
        <p:nvSpPr>
          <p:cNvPr id="515075" name="Rectangle 6">
            <a:extLst>
              <a:ext uri="{FF2B5EF4-FFF2-40B4-BE49-F238E27FC236}">
                <a16:creationId xmlns:a16="http://schemas.microsoft.com/office/drawing/2014/main" id="{6D830C0F-1FAF-40F3-B4D0-3A06E6CFA027}"/>
              </a:ext>
            </a:extLst>
          </p:cNvPr>
          <p:cNvSpPr>
            <a:spLocks noChangeArrowheads="1"/>
          </p:cNvSpPr>
          <p:nvPr/>
        </p:nvSpPr>
        <p:spPr bwMode="auto">
          <a:xfrm>
            <a:off x="457200" y="304800"/>
            <a:ext cx="3775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hangingPunct="1">
              <a:spcBef>
                <a:spcPct val="0"/>
              </a:spcBef>
              <a:buFontTx/>
              <a:buNone/>
            </a:pPr>
            <a:r>
              <a:rPr lang="zh-CN" altLang="en-US" sz="4000">
                <a:solidFill>
                  <a:srgbClr val="F5F5F2"/>
                </a:solidFill>
                <a:latin typeface="KaiTi" panose="02010609060101010101" pitchFamily="49" charset="-122"/>
                <a:ea typeface="KaiTi" panose="02010609060101010101" pitchFamily="49" charset="-122"/>
              </a:rPr>
              <a:t>四个属灵的原则</a:t>
            </a:r>
            <a:endParaRPr lang="en-US" altLang="en-US" sz="4000">
              <a:latin typeface="KaiTi" panose="02010609060101010101" pitchFamily="49" charset="-122"/>
              <a:ea typeface="KaiTi" panose="02010609060101010101" pitchFamily="49" charset="-122"/>
            </a:endParaRPr>
          </a:p>
        </p:txBody>
      </p:sp>
      <p:pic>
        <p:nvPicPr>
          <p:cNvPr id="515076" name="Picture 4" descr="Chinese 4 Spiritual Laws -25 Pack - click here to enlarge">
            <a:hlinkClick r:id="rId3"/>
            <a:extLst>
              <a:ext uri="{FF2B5EF4-FFF2-40B4-BE49-F238E27FC236}">
                <a16:creationId xmlns:a16="http://schemas.microsoft.com/office/drawing/2014/main" id="{71567A8E-2547-4BC2-9D46-A359208CF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066800"/>
            <a:ext cx="67818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51284F9-F448-4E4B-93EB-5328AB52BC0B}"/>
              </a:ext>
            </a:extLst>
          </p:cNvPr>
          <p:cNvSpPr>
            <a:spLocks noGrp="1"/>
          </p:cNvSpPr>
          <p:nvPr>
            <p:ph type="title" idx="4294967295"/>
          </p:nvPr>
        </p:nvSpPr>
        <p:spPr>
          <a:xfrm>
            <a:off x="2514600" y="4114800"/>
            <a:ext cx="4572000" cy="2286000"/>
          </a:xfrm>
        </p:spPr>
        <p:txBody>
          <a:bodyPr/>
          <a:lstStyle/>
          <a:p>
            <a:pPr>
              <a:defRPr/>
            </a:pPr>
            <a:r>
              <a:rPr lang="zh-CN" altLang="en-US" sz="3200" b="1">
                <a:solidFill>
                  <a:srgbClr val="0D0D0D"/>
                </a:solidFill>
              </a:rPr>
              <a:t>神 爱 你，并 且 为 你 的 生 命 有 一 奇 妙 的 计 划</a:t>
            </a:r>
            <a:r>
              <a:rPr lang="zh-CN" altLang="en-US" sz="3200" b="1">
                <a:solidFill>
                  <a:srgbClr val="FFFFFF"/>
                </a:solidFill>
              </a:rPr>
              <a:t>。</a:t>
            </a:r>
            <a:br>
              <a:rPr lang="zh-CN" altLang="en-US" sz="3600" b="1"/>
            </a:br>
            <a:endParaRPr lang="en-US" sz="3600" b="1">
              <a:solidFill>
                <a:srgbClr val="FFFFFF"/>
              </a:solidFill>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Picture 4" descr="forest_fire[HR].jpg">
            <a:extLst>
              <a:ext uri="{FF2B5EF4-FFF2-40B4-BE49-F238E27FC236}">
                <a16:creationId xmlns:a16="http://schemas.microsoft.com/office/drawing/2014/main" id="{421C8C1E-2B4E-4739-87A1-6084C24CE4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9" name="Rectangle 3">
            <a:extLst>
              <a:ext uri="{FF2B5EF4-FFF2-40B4-BE49-F238E27FC236}">
                <a16:creationId xmlns:a16="http://schemas.microsoft.com/office/drawing/2014/main" id="{6CDC957A-5F7A-4E5E-AAAC-AB8351CB1EED}"/>
              </a:ext>
            </a:extLst>
          </p:cNvPr>
          <p:cNvSpPr>
            <a:spLocks noGrp="1" noChangeArrowheads="1"/>
          </p:cNvSpPr>
          <p:nvPr>
            <p:ph type="title"/>
          </p:nvPr>
        </p:nvSpPr>
        <p:spPr>
          <a:xfrm>
            <a:off x="457200" y="152400"/>
            <a:ext cx="8229600" cy="941388"/>
          </a:xfrm>
          <a:effectLst>
            <a:outerShdw dist="38099" dir="2700000" algn="ctr" rotWithShape="0">
              <a:schemeClr val="accent1">
                <a:alpha val="74997"/>
              </a:schemeClr>
            </a:outerShdw>
          </a:effectLst>
        </p:spPr>
        <p:txBody>
          <a:bodyPr/>
          <a:lstStyle/>
          <a:p>
            <a:pPr eaLnBrk="1" hangingPunct="1">
              <a:defRPr/>
            </a:pPr>
            <a:r>
              <a:rPr lang="zh-SG" b="1" dirty="0">
                <a:solidFill>
                  <a:schemeClr val="tx1"/>
                </a:solidFill>
                <a:effectLst>
                  <a:glow rad="228600">
                    <a:schemeClr val="bg1"/>
                  </a:glow>
                </a:effectLst>
                <a:ea typeface="ＭＳ Ｐゴシック" charset="0"/>
                <a:cs typeface="ＭＳ Ｐゴシック" charset="0"/>
              </a:rPr>
              <a:t>什么</a:t>
            </a:r>
            <a:r>
              <a:rPr lang="zh-CN" altLang="en-US" b="1" dirty="0">
                <a:solidFill>
                  <a:schemeClr val="tx1"/>
                </a:solidFill>
                <a:effectLst>
                  <a:glow rad="228600">
                    <a:schemeClr val="bg1"/>
                  </a:glow>
                </a:effectLst>
                <a:ea typeface="ＭＳ Ｐゴシック" charset="0"/>
                <a:cs typeface="ＭＳ Ｐゴシック" charset="0"/>
              </a:rPr>
              <a:t>信</a:t>
            </a:r>
            <a:r>
              <a:rPr lang="zh-SG" b="1" dirty="0">
                <a:solidFill>
                  <a:schemeClr val="tx1"/>
                </a:solidFill>
                <a:effectLst>
                  <a:glow rad="228600">
                    <a:schemeClr val="bg1"/>
                  </a:glow>
                </a:effectLst>
                <a:ea typeface="ＭＳ Ｐゴシック" charset="0"/>
                <a:cs typeface="ＭＳ Ｐゴシック" charset="0"/>
              </a:rPr>
              <a:t>息</a:t>
            </a:r>
            <a:r>
              <a:rPr lang="en-US" altLang="ja-JP" b="1" dirty="0">
                <a:solidFill>
                  <a:schemeClr val="tx1"/>
                </a:solidFill>
                <a:effectLst>
                  <a:glow rad="228600">
                    <a:schemeClr val="bg1"/>
                  </a:glow>
                </a:effectLst>
                <a:ea typeface="ＭＳ Ｐゴシック" charset="0"/>
                <a:cs typeface="ＭＳ Ｐゴシック" charset="0"/>
              </a:rPr>
              <a:t>…</a:t>
            </a:r>
            <a:endParaRPr lang="en-US" b="1" dirty="0">
              <a:solidFill>
                <a:schemeClr val="tx1"/>
              </a:solidFill>
              <a:effectLst>
                <a:glow rad="228600">
                  <a:schemeClr val="bg1"/>
                </a:glow>
              </a:effectLst>
              <a:ea typeface="ＭＳ Ｐゴシック" charset="0"/>
              <a:cs typeface="ＭＳ Ｐゴシック" charset="0"/>
            </a:endParaRPr>
          </a:p>
        </p:txBody>
      </p:sp>
      <p:sp>
        <p:nvSpPr>
          <p:cNvPr id="495620" name="Rectangle 4">
            <a:extLst>
              <a:ext uri="{FF2B5EF4-FFF2-40B4-BE49-F238E27FC236}">
                <a16:creationId xmlns:a16="http://schemas.microsoft.com/office/drawing/2014/main" id="{6BC54B58-EEAD-4E4A-86C7-BF85BB96CD4E}"/>
              </a:ext>
            </a:extLst>
          </p:cNvPr>
          <p:cNvSpPr>
            <a:spLocks noChangeArrowheads="1"/>
          </p:cNvSpPr>
          <p:nvPr/>
        </p:nvSpPr>
        <p:spPr bwMode="auto">
          <a:xfrm>
            <a:off x="152400" y="4343400"/>
            <a:ext cx="88392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FFFFCC"/>
              </a:buClr>
              <a:buSzPct val="75000"/>
              <a:buFont typeface="Wingdings" charset="0"/>
              <a:buNone/>
              <a:defRPr/>
            </a:pPr>
            <a:r>
              <a:rPr lang="zh-SG" sz="3600" b="1" i="1" dirty="0">
                <a:solidFill>
                  <a:srgbClr val="FFFFFF"/>
                </a:solidFill>
                <a:effectLst>
                  <a:glow rad="228600">
                    <a:srgbClr val="000000"/>
                  </a:glow>
                </a:effectLst>
                <a:latin typeface="Arial" charset="0"/>
                <a:ea typeface="ＭＳ Ｐゴシック" charset="0"/>
                <a:cs typeface="ＭＳ Ｐゴシック" charset="0"/>
              </a:rPr>
              <a:t>约拿的</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信</a:t>
            </a:r>
            <a:r>
              <a:rPr lang="zh-SG" sz="3600" b="1" i="1" dirty="0">
                <a:solidFill>
                  <a:srgbClr val="FFFFFF"/>
                </a:solidFill>
                <a:effectLst>
                  <a:glow rad="228600">
                    <a:srgbClr val="000000"/>
                  </a:glow>
                </a:effectLst>
                <a:latin typeface="Arial" charset="0"/>
                <a:ea typeface="ＭＳ Ｐゴシック" charset="0"/>
                <a:cs typeface="ＭＳ Ｐゴシック" charset="0"/>
              </a:rPr>
              <a:t>息</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a:t>
            </a:r>
            <a:endParaRPr lang="en-US" altLang="zh-CN" sz="3600" b="1" i="1" dirty="0">
              <a:solidFill>
                <a:srgbClr val="FFFFFF"/>
              </a:solidFill>
              <a:effectLst>
                <a:glow rad="228600">
                  <a:srgbClr val="000000"/>
                </a:glow>
              </a:effectLst>
              <a:latin typeface="Arial" charset="0"/>
              <a:ea typeface="ＭＳ Ｐゴシック" charset="0"/>
              <a:cs typeface="ＭＳ Ｐゴシック" charset="0"/>
            </a:endParaRPr>
          </a:p>
          <a:p>
            <a:pPr marL="342900" indent="-342900" eaLnBrk="1" hangingPunct="1">
              <a:spcBef>
                <a:spcPct val="20000"/>
              </a:spcBef>
              <a:buClr>
                <a:srgbClr val="FFFFCC"/>
              </a:buClr>
              <a:buSzPct val="75000"/>
              <a:defRPr/>
            </a:pPr>
            <a:r>
              <a:rPr lang="ja-JP" altLang="en-US" sz="3600" b="1" i="1" dirty="0">
                <a:solidFill>
                  <a:srgbClr val="FFFFFF"/>
                </a:solidFill>
                <a:effectLst>
                  <a:glow rad="228600">
                    <a:srgbClr val="000000"/>
                  </a:glow>
                </a:effectLst>
                <a:latin typeface="Arial" charset="0"/>
                <a:ea typeface="ＭＳ Ｐゴシック" charset="0"/>
                <a:cs typeface="ＭＳ Ｐゴシック" charset="0"/>
              </a:rPr>
              <a:t>“</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尼尼微的</a:t>
            </a:r>
            <a:r>
              <a:rPr lang="zh-CN" altLang="en-US" sz="3600" b="1" i="1" dirty="0">
                <a:solidFill>
                  <a:srgbClr val="FFFF00"/>
                </a:solidFill>
                <a:effectLst>
                  <a:glow rad="228600">
                    <a:srgbClr val="000000"/>
                  </a:glow>
                </a:effectLst>
                <a:latin typeface="Arial" charset="0"/>
                <a:ea typeface="ＭＳ Ｐゴシック" charset="0"/>
                <a:cs typeface="ＭＳ Ｐゴシック" charset="0"/>
              </a:rPr>
              <a:t>罪过</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是上帝的</a:t>
            </a:r>
            <a:r>
              <a:rPr lang="zh-CN" altLang="en-US" sz="3600" b="1" i="1" dirty="0">
                <a:solidFill>
                  <a:srgbClr val="FFFF00"/>
                </a:solidFill>
                <a:effectLst>
                  <a:glow rad="228600">
                    <a:srgbClr val="000000"/>
                  </a:glow>
                </a:effectLst>
                <a:latin typeface="Arial" charset="0"/>
                <a:ea typeface="ＭＳ Ｐゴシック" charset="0"/>
                <a:cs typeface="ＭＳ Ｐゴシック" charset="0"/>
              </a:rPr>
              <a:t>疯狂</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！您好</a:t>
            </a:r>
            <a:r>
              <a:rPr lang="zh-CN" altLang="en-US" sz="3600" b="1" i="1" dirty="0">
                <a:solidFill>
                  <a:srgbClr val="FFC000"/>
                </a:solidFill>
                <a:effectLst>
                  <a:glow rad="228600">
                    <a:srgbClr val="000000"/>
                  </a:glow>
                </a:effectLst>
                <a:latin typeface="Arial" charset="0"/>
                <a:ea typeface="ＭＳ Ｐゴシック" charset="0"/>
                <a:cs typeface="ＭＳ Ｐゴシック" charset="0"/>
              </a:rPr>
              <a:t>悔改</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或你会得到</a:t>
            </a:r>
            <a:r>
              <a:rPr lang="zh-CN" altLang="en-US" sz="3600" b="1" i="1" dirty="0">
                <a:solidFill>
                  <a:srgbClr val="FFC000"/>
                </a:solidFill>
                <a:effectLst>
                  <a:glow rad="228600">
                    <a:srgbClr val="000000"/>
                  </a:glow>
                </a:effectLst>
                <a:latin typeface="Arial" charset="0"/>
                <a:ea typeface="ＭＳ Ｐゴシック" charset="0"/>
                <a:cs typeface="ＭＳ Ｐゴシック" charset="0"/>
              </a:rPr>
              <a:t>惩罚</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a:t>
            </a:r>
            <a:endParaRPr lang="en-US" sz="3600" b="1" i="1" dirty="0">
              <a:solidFill>
                <a:srgbClr val="FFFFFF"/>
              </a:solidFill>
              <a:effectLst>
                <a:glow rad="228600">
                  <a:srgbClr val="000000"/>
                </a:glow>
              </a:effectLst>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20">
                                            <p:txEl>
                                              <p:pRg st="1" end="1"/>
                                            </p:txEl>
                                          </p:spTgt>
                                        </p:tgtEl>
                                        <p:attrNameLst>
                                          <p:attrName>style.visibility</p:attrName>
                                        </p:attrNameLst>
                                      </p:cBhvr>
                                      <p:to>
                                        <p:strVal val="visible"/>
                                      </p:to>
                                    </p:set>
                                    <p:anim calcmode="lin" valueType="num">
                                      <p:cBhvr>
                                        <p:cTn id="13" dur="500" fill="hold"/>
                                        <p:tgtEl>
                                          <p:spTgt spid="49562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5620">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Date Placeholder 1">
            <a:extLst>
              <a:ext uri="{FF2B5EF4-FFF2-40B4-BE49-F238E27FC236}">
                <a16:creationId xmlns:a16="http://schemas.microsoft.com/office/drawing/2014/main" id="{68B2C4FB-BF71-4790-A454-A1266551AB39}"/>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eaLnBrk="1">
              <a:defRPr/>
            </a:pPr>
            <a:endParaRPr lang="en-US" sz="1400">
              <a:solidFill>
                <a:srgbClr val="FFFF66"/>
              </a:solidFill>
            </a:endParaRPr>
          </a:p>
        </p:txBody>
      </p:sp>
      <p:sp>
        <p:nvSpPr>
          <p:cNvPr id="303107" name="Footer Placeholder 2">
            <a:extLst>
              <a:ext uri="{FF2B5EF4-FFF2-40B4-BE49-F238E27FC236}">
                <a16:creationId xmlns:a16="http://schemas.microsoft.com/office/drawing/2014/main" id="{E7E12B13-B936-4478-8C68-B0A1D8080C3C}"/>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defRPr/>
            </a:pPr>
            <a:endParaRPr lang="en-US" sz="1400">
              <a:solidFill>
                <a:srgbClr val="FFFF66"/>
              </a:solidFill>
            </a:endParaRPr>
          </a:p>
        </p:txBody>
      </p:sp>
      <p:sp>
        <p:nvSpPr>
          <p:cNvPr id="4" name="Text Box 2">
            <a:extLst>
              <a:ext uri="{FF2B5EF4-FFF2-40B4-BE49-F238E27FC236}">
                <a16:creationId xmlns:a16="http://schemas.microsoft.com/office/drawing/2014/main" id="{07DBF816-175A-4074-A589-F255F325D36B}"/>
              </a:ext>
            </a:extLst>
          </p:cNvPr>
          <p:cNvSpPr txBox="1"/>
          <p:nvPr/>
        </p:nvSpPr>
        <p:spPr>
          <a:xfrm>
            <a:off x="11945938" y="8121650"/>
            <a:ext cx="1009650" cy="396875"/>
          </a:xfrm>
          <a:prstGeom prst="rect">
            <a:avLst/>
          </a:prstGeom>
          <a:noFill/>
          <a:ln>
            <a:noFill/>
          </a:ln>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200"/>
              </a:spcBef>
              <a:defRPr/>
            </a:pPr>
            <a:endParaRPr lang="en-US" sz="2000" b="1">
              <a:solidFill>
                <a:srgbClr val="66CCFF"/>
              </a:solidFill>
              <a:effectLst>
                <a:outerShdw blurRad="38100" dist="38100" dir="2700000" algn="tl">
                  <a:srgbClr val="000000"/>
                </a:outerShdw>
              </a:effectLst>
              <a:latin typeface="Comic Sans MS" charset="0"/>
            </a:endParaRPr>
          </a:p>
        </p:txBody>
      </p:sp>
      <p:pic>
        <p:nvPicPr>
          <p:cNvPr id="517125" name="Picture 3">
            <a:extLst>
              <a:ext uri="{FF2B5EF4-FFF2-40B4-BE49-F238E27FC236}">
                <a16:creationId xmlns:a16="http://schemas.microsoft.com/office/drawing/2014/main" id="{92BB2C86-5D1D-46FC-8C6D-DD6D51F728D1}"/>
              </a:ext>
            </a:extLst>
          </p:cNvPr>
          <p:cNvPicPr>
            <a:picLocks noChangeAspect="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1612900" y="852488"/>
            <a:ext cx="6807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6" name="Rectangle 4">
            <a:extLst>
              <a:ext uri="{FF2B5EF4-FFF2-40B4-BE49-F238E27FC236}">
                <a16:creationId xmlns:a16="http://schemas.microsoft.com/office/drawing/2014/main" id="{20B18A1E-23FA-434D-AF65-74394945F2DD}"/>
              </a:ext>
            </a:extLst>
          </p:cNvPr>
          <p:cNvSpPr>
            <a:spLocks noChangeArrowheads="1"/>
          </p:cNvSpPr>
          <p:nvPr/>
        </p:nvSpPr>
        <p:spPr bwMode="auto">
          <a:xfrm>
            <a:off x="1592263" y="874713"/>
            <a:ext cx="787400" cy="53086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ct val="0"/>
              </a:spcBef>
              <a:buFontTx/>
              <a:buNone/>
            </a:pPr>
            <a:endParaRPr lang="en-US" altLang="en-US" sz="2400">
              <a:solidFill>
                <a:srgbClr val="FFFF66"/>
              </a:solidFill>
              <a:latin typeface="Times New Roman" panose="02020603050405020304" pitchFamily="18" charset="0"/>
            </a:endParaRPr>
          </a:p>
        </p:txBody>
      </p:sp>
      <p:sp>
        <p:nvSpPr>
          <p:cNvPr id="517127" name="Rectangle 5">
            <a:extLst>
              <a:ext uri="{FF2B5EF4-FFF2-40B4-BE49-F238E27FC236}">
                <a16:creationId xmlns:a16="http://schemas.microsoft.com/office/drawing/2014/main" id="{6D487994-2229-4B13-A98E-69D8BCB8E10C}"/>
              </a:ext>
            </a:extLst>
          </p:cNvPr>
          <p:cNvSpPr>
            <a:spLocks noChangeArrowheads="1"/>
          </p:cNvSpPr>
          <p:nvPr/>
        </p:nvSpPr>
        <p:spPr bwMode="auto">
          <a:xfrm>
            <a:off x="7658100" y="881063"/>
            <a:ext cx="787400" cy="52959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ct val="0"/>
              </a:spcBef>
              <a:buFontTx/>
              <a:buNone/>
            </a:pPr>
            <a:endParaRPr lang="en-US" altLang="en-US" sz="2400">
              <a:solidFill>
                <a:srgbClr val="FFFF66"/>
              </a:solidFill>
              <a:latin typeface="Times New Roman" panose="02020603050405020304" pitchFamily="18" charset="0"/>
            </a:endParaRPr>
          </a:p>
        </p:txBody>
      </p:sp>
      <p:sp>
        <p:nvSpPr>
          <p:cNvPr id="8" name="Text Box 6">
            <a:extLst>
              <a:ext uri="{FF2B5EF4-FFF2-40B4-BE49-F238E27FC236}">
                <a16:creationId xmlns:a16="http://schemas.microsoft.com/office/drawing/2014/main" id="{BBECFB47-E3CE-4A54-B742-E4AC3BD1B7CD}"/>
              </a:ext>
            </a:extLst>
          </p:cNvPr>
          <p:cNvSpPr txBox="1"/>
          <p:nvPr/>
        </p:nvSpPr>
        <p:spPr>
          <a:xfrm>
            <a:off x="11963400" y="8137525"/>
            <a:ext cx="1009650" cy="396875"/>
          </a:xfrm>
          <a:prstGeom prst="rect">
            <a:avLst/>
          </a:prstGeom>
          <a:noFill/>
          <a:ln>
            <a:noFill/>
          </a:ln>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200"/>
              </a:spcBef>
              <a:defRPr/>
            </a:pPr>
            <a:endParaRPr lang="en-US" sz="2000" b="1">
              <a:solidFill>
                <a:srgbClr val="66CCFF"/>
              </a:solidFill>
              <a:effectLst>
                <a:outerShdw blurRad="38100" dist="38100" dir="2700000" algn="tl">
                  <a:srgbClr val="000000"/>
                </a:outerShdw>
              </a:effectLst>
              <a:latin typeface="Comic Sans MS" charset="0"/>
            </a:endParaRPr>
          </a:p>
        </p:txBody>
      </p:sp>
      <p:sp>
        <p:nvSpPr>
          <p:cNvPr id="9" name="Oval 7">
            <a:extLst>
              <a:ext uri="{FF2B5EF4-FFF2-40B4-BE49-F238E27FC236}">
                <a16:creationId xmlns:a16="http://schemas.microsoft.com/office/drawing/2014/main" id="{FD029F54-7CD1-4D68-B54D-D17D8CDD4217}"/>
              </a:ext>
            </a:extLst>
          </p:cNvPr>
          <p:cNvSpPr>
            <a:spLocks/>
          </p:cNvSpPr>
          <p:nvPr/>
        </p:nvSpPr>
        <p:spPr bwMode="auto">
          <a:xfrm>
            <a:off x="3505200" y="931863"/>
            <a:ext cx="2005013" cy="1158875"/>
          </a:xfrm>
          <a:custGeom>
            <a:avLst/>
            <a:gdLst>
              <a:gd name="T0" fmla="*/ 1002507 w 2005013"/>
              <a:gd name="T1" fmla="*/ 0 h 1158875"/>
              <a:gd name="T2" fmla="*/ 2005013 w 2005013"/>
              <a:gd name="T3" fmla="*/ 579438 h 1158875"/>
              <a:gd name="T4" fmla="*/ 1002507 w 2005013"/>
              <a:gd name="T5" fmla="*/ 1158875 h 1158875"/>
              <a:gd name="T6" fmla="*/ 0 w 2005013"/>
              <a:gd name="T7" fmla="*/ 579438 h 1158875"/>
              <a:gd name="T8" fmla="*/ 293627 w 2005013"/>
              <a:gd name="T9" fmla="*/ 169713 h 1158875"/>
              <a:gd name="T10" fmla="*/ 293627 w 2005013"/>
              <a:gd name="T11" fmla="*/ 989162 h 1158875"/>
              <a:gd name="T12" fmla="*/ 1711386 w 2005013"/>
              <a:gd name="T13" fmla="*/ 989162 h 1158875"/>
              <a:gd name="T14" fmla="*/ 1711386 w 2005013"/>
              <a:gd name="T15" fmla="*/ 169713 h 115887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93627 w 2005013"/>
              <a:gd name="T25" fmla="*/ 169713 h 1158875"/>
              <a:gd name="T26" fmla="*/ 1711386 w 2005013"/>
              <a:gd name="T27" fmla="*/ 989162 h 11588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5013" h="1158875">
                <a:moveTo>
                  <a:pt x="0" y="579438"/>
                </a:moveTo>
                <a:lnTo>
                  <a:pt x="0" y="579438"/>
                </a:lnTo>
                <a:cubicBezTo>
                  <a:pt x="0" y="259423"/>
                  <a:pt x="448837" y="0"/>
                  <a:pt x="1002506" y="0"/>
                </a:cubicBezTo>
                <a:cubicBezTo>
                  <a:pt x="1556176" y="0"/>
                  <a:pt x="2005014" y="259423"/>
                  <a:pt x="2005014" y="579438"/>
                </a:cubicBezTo>
                <a:cubicBezTo>
                  <a:pt x="2005014" y="899452"/>
                  <a:pt x="1556176" y="1158875"/>
                  <a:pt x="1002507" y="1158876"/>
                </a:cubicBezTo>
                <a:cubicBezTo>
                  <a:pt x="448837" y="1158876"/>
                  <a:pt x="0" y="899452"/>
                  <a:pt x="0" y="579438"/>
                </a:cubicBezTo>
                <a:close/>
              </a:path>
            </a:pathLst>
          </a:custGeom>
          <a:noFill/>
          <a:ln w="76196">
            <a:solidFill>
              <a:srgbClr val="FF0B34"/>
            </a:solidFill>
            <a:prstDash val="solid"/>
            <a:round/>
            <a:headEnd/>
            <a:tailEnd/>
          </a:ln>
          <a:effectLst>
            <a:outerShdw dist="71848" dir="270000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nvGrpSpPr>
          <p:cNvPr id="10" name="Group 8">
            <a:extLst>
              <a:ext uri="{FF2B5EF4-FFF2-40B4-BE49-F238E27FC236}">
                <a16:creationId xmlns:a16="http://schemas.microsoft.com/office/drawing/2014/main" id="{2D2ABB10-1FF5-426E-8F5C-20E3FF954715}"/>
              </a:ext>
            </a:extLst>
          </p:cNvPr>
          <p:cNvGrpSpPr>
            <a:grpSpLocks/>
          </p:cNvGrpSpPr>
          <p:nvPr/>
        </p:nvGrpSpPr>
        <p:grpSpPr bwMode="auto">
          <a:xfrm>
            <a:off x="-152400" y="152400"/>
            <a:ext cx="9448800" cy="6705600"/>
            <a:chOff x="1617665" y="862014"/>
            <a:chExt cx="6845298" cy="5280029"/>
          </a:xfrm>
        </p:grpSpPr>
        <p:pic>
          <p:nvPicPr>
            <p:cNvPr id="303123" name="Picture 9">
              <a:extLst>
                <a:ext uri="{FF2B5EF4-FFF2-40B4-BE49-F238E27FC236}">
                  <a16:creationId xmlns:a16="http://schemas.microsoft.com/office/drawing/2014/main" id="{7B57FAFA-5129-4E3F-B0FA-40B3BC7135BB}"/>
                </a:ext>
              </a:extLst>
            </p:cNvPr>
            <p:cNvPicPr>
              <a:picLocks noChangeAspect="1"/>
            </p:cNvPicPr>
            <p:nvPr/>
          </p:nvPicPr>
          <p:blipFill>
            <a:blip r:embed="rId3">
              <a:lum contrast="-10000"/>
            </a:blip>
            <a:srcRect/>
            <a:stretch>
              <a:fillRect/>
            </a:stretch>
          </p:blipFill>
          <p:spPr bwMode="auto">
            <a:xfrm>
              <a:off x="1630316" y="862014"/>
              <a:ext cx="6807346" cy="5280029"/>
            </a:xfrm>
            <a:prstGeom prst="rect">
              <a:avLst/>
            </a:prstGeom>
            <a:noFill/>
            <a:ln>
              <a:noFill/>
            </a:ln>
            <a:effectLst>
              <a:outerShdw blurRad="63500" dist="35924" dir="2700000" algn="tl" rotWithShape="0">
                <a:srgbClr val="336699">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24" name="Rectangle 10">
              <a:extLst>
                <a:ext uri="{FF2B5EF4-FFF2-40B4-BE49-F238E27FC236}">
                  <a16:creationId xmlns:a16="http://schemas.microsoft.com/office/drawing/2014/main" id="{773019C2-4839-4FC4-8F2D-7B878CE488DB}"/>
                </a:ext>
              </a:extLst>
            </p:cNvPr>
            <p:cNvSpPr>
              <a:spLocks noChangeArrowheads="1"/>
            </p:cNvSpPr>
            <p:nvPr/>
          </p:nvSpPr>
          <p:spPr bwMode="auto">
            <a:xfrm>
              <a:off x="1630316" y="865764"/>
              <a:ext cx="787808" cy="5252529"/>
            </a:xfrm>
            <a:prstGeom prst="rect">
              <a:avLst/>
            </a:prstGeom>
            <a:solidFill>
              <a:srgbClr val="111111"/>
            </a:solidFill>
            <a:ln>
              <a:noFill/>
            </a:ln>
            <a:effectLst>
              <a:outerShdw blurRad="63500" dist="35924" dir="2700000" algn="tl" rotWithShape="0">
                <a:srgbClr val="336699">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sp>
          <p:nvSpPr>
            <p:cNvPr id="303125" name="Rectangle 11">
              <a:extLst>
                <a:ext uri="{FF2B5EF4-FFF2-40B4-BE49-F238E27FC236}">
                  <a16:creationId xmlns:a16="http://schemas.microsoft.com/office/drawing/2014/main" id="{5BD38108-71E0-4088-BCD6-CA6565D8DAD6}"/>
                </a:ext>
              </a:extLst>
            </p:cNvPr>
            <p:cNvSpPr>
              <a:spLocks noChangeArrowheads="1"/>
            </p:cNvSpPr>
            <p:nvPr/>
          </p:nvSpPr>
          <p:spPr bwMode="auto">
            <a:xfrm>
              <a:off x="7675156" y="890765"/>
              <a:ext cx="787807" cy="5240029"/>
            </a:xfrm>
            <a:prstGeom prst="rect">
              <a:avLst/>
            </a:prstGeom>
            <a:solidFill>
              <a:srgbClr val="111111"/>
            </a:solidFill>
            <a:ln>
              <a:noFill/>
            </a:ln>
            <a:effectLst>
              <a:outerShdw blurRad="63500" dist="35924" dir="2700000" algn="tl" rotWithShape="0">
                <a:srgbClr val="336699">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grpSp>
          <p:nvGrpSpPr>
            <p:cNvPr id="517142" name="Group 12">
              <a:extLst>
                <a:ext uri="{FF2B5EF4-FFF2-40B4-BE49-F238E27FC236}">
                  <a16:creationId xmlns:a16="http://schemas.microsoft.com/office/drawing/2014/main" id="{B2A09C6E-0BAA-4FA2-9CE1-87455DCDE2BC}"/>
                </a:ext>
              </a:extLst>
            </p:cNvPr>
            <p:cNvGrpSpPr>
              <a:grpSpLocks/>
            </p:cNvGrpSpPr>
            <p:nvPr/>
          </p:nvGrpSpPr>
          <p:grpSpPr bwMode="auto">
            <a:xfrm>
              <a:off x="1617665" y="874623"/>
              <a:ext cx="6819896" cy="5265837"/>
              <a:chOff x="1617665" y="874623"/>
              <a:chExt cx="6819896" cy="5265837"/>
            </a:xfrm>
          </p:grpSpPr>
          <p:grpSp>
            <p:nvGrpSpPr>
              <p:cNvPr id="517172" name="Group 13">
                <a:extLst>
                  <a:ext uri="{FF2B5EF4-FFF2-40B4-BE49-F238E27FC236}">
                    <a16:creationId xmlns:a16="http://schemas.microsoft.com/office/drawing/2014/main" id="{1A8AD99C-CCAD-4546-9C05-AAEFE174D782}"/>
                  </a:ext>
                </a:extLst>
              </p:cNvPr>
              <p:cNvGrpSpPr>
                <a:grpSpLocks/>
              </p:cNvGrpSpPr>
              <p:nvPr/>
            </p:nvGrpSpPr>
            <p:grpSpPr bwMode="auto">
              <a:xfrm>
                <a:off x="1617665" y="874623"/>
                <a:ext cx="6819896" cy="5265837"/>
                <a:chOff x="1617665" y="874623"/>
                <a:chExt cx="6819896" cy="5265837"/>
              </a:xfrm>
            </p:grpSpPr>
            <p:sp>
              <p:nvSpPr>
                <p:cNvPr id="303161" name="Rectangle 14">
                  <a:extLst>
                    <a:ext uri="{FF2B5EF4-FFF2-40B4-BE49-F238E27FC236}">
                      <a16:creationId xmlns:a16="http://schemas.microsoft.com/office/drawing/2014/main" id="{E901EABA-3AF6-4C19-B0ED-C8650E835F8F}"/>
                    </a:ext>
                  </a:extLst>
                </p:cNvPr>
                <p:cNvSpPr>
                  <a:spLocks noChangeArrowheads="1"/>
                </p:cNvSpPr>
                <p:nvPr/>
              </p:nvSpPr>
              <p:spPr bwMode="auto">
                <a:xfrm>
                  <a:off x="1617665" y="874514"/>
                  <a:ext cx="6819996" cy="5266280"/>
                </a:xfrm>
                <a:prstGeom prst="rect">
                  <a:avLst/>
                </a:prstGeom>
                <a:solidFill>
                  <a:srgbClr val="000000"/>
                </a:solidFill>
                <a:ln>
                  <a:noFill/>
                </a:ln>
                <a:effectLst>
                  <a:outerShdw blurRad="63500" dist="35924" dir="2700000" algn="tl" rotWithShape="0">
                    <a:srgbClr val="336699">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pic>
              <p:nvPicPr>
                <p:cNvPr id="303162" name="Picture 15">
                  <a:extLst>
                    <a:ext uri="{FF2B5EF4-FFF2-40B4-BE49-F238E27FC236}">
                      <a16:creationId xmlns:a16="http://schemas.microsoft.com/office/drawing/2014/main" id="{6B2E03F3-143C-4399-ACD8-0A3B5DC6B0A8}"/>
                    </a:ext>
                  </a:extLst>
                </p:cNvPr>
                <p:cNvPicPr>
                  <a:picLocks noChangeAspect="1"/>
                </p:cNvPicPr>
                <p:nvPr/>
              </p:nvPicPr>
              <p:blipFill>
                <a:blip r:embed="rId4"/>
                <a:srcRect/>
                <a:stretch>
                  <a:fillRect/>
                </a:stretch>
              </p:blipFill>
              <p:spPr bwMode="auto">
                <a:xfrm>
                  <a:off x="2361769" y="1080766"/>
                  <a:ext cx="4916607" cy="487877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7173" name="Freeform 16">
                <a:extLst>
                  <a:ext uri="{FF2B5EF4-FFF2-40B4-BE49-F238E27FC236}">
                    <a16:creationId xmlns:a16="http://schemas.microsoft.com/office/drawing/2014/main" id="{D8F76CB6-5E73-4BD6-8C4F-053E1E0807EF}"/>
                  </a:ext>
                </a:extLst>
              </p:cNvPr>
              <p:cNvSpPr>
                <a:spLocks/>
              </p:cNvSpPr>
              <p:nvPr/>
            </p:nvSpPr>
            <p:spPr bwMode="auto">
              <a:xfrm rot="10703837">
                <a:off x="5179474" y="3654530"/>
                <a:ext cx="2415176" cy="2407513"/>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336699"/>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17174" name="Freeform 17">
                <a:extLst>
                  <a:ext uri="{FF2B5EF4-FFF2-40B4-BE49-F238E27FC236}">
                    <a16:creationId xmlns:a16="http://schemas.microsoft.com/office/drawing/2014/main" id="{C2584636-3875-4DC3-B12A-9901221FB2D4}"/>
                  </a:ext>
                </a:extLst>
              </p:cNvPr>
              <p:cNvSpPr>
                <a:spLocks/>
              </p:cNvSpPr>
              <p:nvPr/>
            </p:nvSpPr>
            <p:spPr bwMode="auto">
              <a:xfrm rot="-5219515">
                <a:off x="1944971" y="3784510"/>
                <a:ext cx="2457514" cy="2100053"/>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336699"/>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17175" name="Freeform 18">
                <a:extLst>
                  <a:ext uri="{FF2B5EF4-FFF2-40B4-BE49-F238E27FC236}">
                    <a16:creationId xmlns:a16="http://schemas.microsoft.com/office/drawing/2014/main" id="{C1989A11-B739-4B6F-B7C9-F239C1718547}"/>
                  </a:ext>
                </a:extLst>
              </p:cNvPr>
              <p:cNvSpPr>
                <a:spLocks/>
              </p:cNvSpPr>
              <p:nvPr/>
            </p:nvSpPr>
            <p:spPr bwMode="auto">
              <a:xfrm rot="5809070">
                <a:off x="5396994" y="1238871"/>
                <a:ext cx="2341263" cy="2100053"/>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336699"/>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17176" name="Freeform 19">
                <a:extLst>
                  <a:ext uri="{FF2B5EF4-FFF2-40B4-BE49-F238E27FC236}">
                    <a16:creationId xmlns:a16="http://schemas.microsoft.com/office/drawing/2014/main" id="{CD7419A0-72D7-4A78-9D0E-FFBE0283880A}"/>
                  </a:ext>
                </a:extLst>
              </p:cNvPr>
              <p:cNvSpPr>
                <a:spLocks/>
              </p:cNvSpPr>
              <p:nvPr/>
            </p:nvSpPr>
            <p:spPr bwMode="auto">
              <a:xfrm>
                <a:off x="2219159" y="934515"/>
                <a:ext cx="2378373" cy="2067511"/>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336699"/>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grpSp>
        <p:sp>
          <p:nvSpPr>
            <p:cNvPr id="517143" name="Oval 20">
              <a:extLst>
                <a:ext uri="{FF2B5EF4-FFF2-40B4-BE49-F238E27FC236}">
                  <a16:creationId xmlns:a16="http://schemas.microsoft.com/office/drawing/2014/main" id="{C971A6C4-1D62-4814-96DF-FA2C27966742}"/>
                </a:ext>
              </a:extLst>
            </p:cNvPr>
            <p:cNvSpPr>
              <a:spLocks/>
            </p:cNvSpPr>
            <p:nvPr/>
          </p:nvSpPr>
          <p:spPr bwMode="auto">
            <a:xfrm>
              <a:off x="3199030" y="2748275"/>
              <a:ext cx="1585965" cy="852505"/>
            </a:xfrm>
            <a:custGeom>
              <a:avLst/>
              <a:gdLst>
                <a:gd name="T0" fmla="*/ 792983 w 1585965"/>
                <a:gd name="T1" fmla="*/ 0 h 852505"/>
                <a:gd name="T2" fmla="*/ 1585965 w 1585965"/>
                <a:gd name="T3" fmla="*/ 426253 h 852505"/>
                <a:gd name="T4" fmla="*/ 792983 w 1585965"/>
                <a:gd name="T5" fmla="*/ 852505 h 852505"/>
                <a:gd name="T6" fmla="*/ 0 w 1585965"/>
                <a:gd name="T7" fmla="*/ 426253 h 852505"/>
                <a:gd name="T8" fmla="*/ 232259 w 1585965"/>
                <a:gd name="T9" fmla="*/ 124846 h 852505"/>
                <a:gd name="T10" fmla="*/ 232259 w 1585965"/>
                <a:gd name="T11" fmla="*/ 727659 h 852505"/>
                <a:gd name="T12" fmla="*/ 1353706 w 1585965"/>
                <a:gd name="T13" fmla="*/ 727659 h 852505"/>
                <a:gd name="T14" fmla="*/ 1353706 w 1585965"/>
                <a:gd name="T15" fmla="*/ 124846 h 85250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32259 w 1585965"/>
                <a:gd name="T25" fmla="*/ 124846 h 852505"/>
                <a:gd name="T26" fmla="*/ 1353706 w 1585965"/>
                <a:gd name="T27" fmla="*/ 727659 h 8525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5965" h="852505">
                  <a:moveTo>
                    <a:pt x="0" y="426253"/>
                  </a:moveTo>
                  <a:lnTo>
                    <a:pt x="0" y="426253"/>
                  </a:lnTo>
                  <a:cubicBezTo>
                    <a:pt x="0" y="190839"/>
                    <a:pt x="355030" y="0"/>
                    <a:pt x="792982" y="0"/>
                  </a:cubicBezTo>
                  <a:cubicBezTo>
                    <a:pt x="1230935" y="0"/>
                    <a:pt x="1585966" y="190839"/>
                    <a:pt x="1585966" y="426253"/>
                  </a:cubicBezTo>
                  <a:cubicBezTo>
                    <a:pt x="1585966" y="661666"/>
                    <a:pt x="1230935" y="852505"/>
                    <a:pt x="792983" y="852506"/>
                  </a:cubicBezTo>
                  <a:cubicBezTo>
                    <a:pt x="355030" y="852506"/>
                    <a:pt x="0" y="661666"/>
                    <a:pt x="0" y="426253"/>
                  </a:cubicBezTo>
                  <a:close/>
                </a:path>
              </a:pathLst>
            </a:custGeom>
            <a:noFill/>
            <a:ln w="76196">
              <a:solidFill>
                <a:srgbClr val="FF0B34"/>
              </a:solidFill>
              <a:prstDash val="solid"/>
              <a:round/>
              <a:headEnd/>
              <a:tailEnd/>
            </a:ln>
            <a:effectLst>
              <a:outerShdw dist="71848" dir="270000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pic>
          <p:nvPicPr>
            <p:cNvPr id="303128" name="Picture 21">
              <a:extLst>
                <a:ext uri="{FF2B5EF4-FFF2-40B4-BE49-F238E27FC236}">
                  <a16:creationId xmlns:a16="http://schemas.microsoft.com/office/drawing/2014/main" id="{DE9C3BB2-0DD3-43AC-98C2-2FB4EF095A13}"/>
                </a:ext>
              </a:extLst>
            </p:cNvPr>
            <p:cNvPicPr>
              <a:picLocks noChangeAspect="1"/>
            </p:cNvPicPr>
            <p:nvPr/>
          </p:nvPicPr>
          <p:blipFill>
            <a:blip r:embed="rId5"/>
            <a:srcRect/>
            <a:stretch>
              <a:fillRect/>
            </a:stretch>
          </p:blipFill>
          <p:spPr bwMode="auto">
            <a:xfrm>
              <a:off x="1624566" y="862014"/>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29" name="Picture 22">
              <a:extLst>
                <a:ext uri="{FF2B5EF4-FFF2-40B4-BE49-F238E27FC236}">
                  <a16:creationId xmlns:a16="http://schemas.microsoft.com/office/drawing/2014/main" id="{7ABDD398-88D0-4513-9F35-1C01E32858FC}"/>
                </a:ext>
              </a:extLst>
            </p:cNvPr>
            <p:cNvPicPr>
              <a:picLocks noChangeAspect="1"/>
            </p:cNvPicPr>
            <p:nvPr/>
          </p:nvPicPr>
          <p:blipFill>
            <a:blip r:embed="rId6"/>
            <a:srcRect/>
            <a:stretch>
              <a:fillRect/>
            </a:stretch>
          </p:blipFill>
          <p:spPr bwMode="auto">
            <a:xfrm>
              <a:off x="1624566" y="1055765"/>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0" name="Picture 23">
              <a:extLst>
                <a:ext uri="{FF2B5EF4-FFF2-40B4-BE49-F238E27FC236}">
                  <a16:creationId xmlns:a16="http://schemas.microsoft.com/office/drawing/2014/main" id="{717DDF49-F88C-4BC1-8E87-DAFD85BAE8C3}"/>
                </a:ext>
              </a:extLst>
            </p:cNvPr>
            <p:cNvPicPr>
              <a:picLocks noChangeAspect="1"/>
            </p:cNvPicPr>
            <p:nvPr/>
          </p:nvPicPr>
          <p:blipFill>
            <a:blip r:embed="rId7"/>
            <a:srcRect/>
            <a:stretch>
              <a:fillRect/>
            </a:stretch>
          </p:blipFill>
          <p:spPr bwMode="auto">
            <a:xfrm>
              <a:off x="1624566" y="1249516"/>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1" name="Picture 24">
              <a:extLst>
                <a:ext uri="{FF2B5EF4-FFF2-40B4-BE49-F238E27FC236}">
                  <a16:creationId xmlns:a16="http://schemas.microsoft.com/office/drawing/2014/main" id="{F8637BB3-FCEF-4C29-A4AE-0B609F67B943}"/>
                </a:ext>
              </a:extLst>
            </p:cNvPr>
            <p:cNvPicPr>
              <a:picLocks noChangeAspect="1"/>
            </p:cNvPicPr>
            <p:nvPr/>
          </p:nvPicPr>
          <p:blipFill>
            <a:blip r:embed="rId8"/>
            <a:srcRect/>
            <a:stretch>
              <a:fillRect/>
            </a:stretch>
          </p:blipFill>
          <p:spPr bwMode="auto">
            <a:xfrm>
              <a:off x="1624566" y="1443268"/>
              <a:ext cx="6830347" cy="1925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2" name="Picture 25">
              <a:extLst>
                <a:ext uri="{FF2B5EF4-FFF2-40B4-BE49-F238E27FC236}">
                  <a16:creationId xmlns:a16="http://schemas.microsoft.com/office/drawing/2014/main" id="{B685483D-103D-451B-A840-673231AD2635}"/>
                </a:ext>
              </a:extLst>
            </p:cNvPr>
            <p:cNvPicPr>
              <a:picLocks noChangeAspect="1"/>
            </p:cNvPicPr>
            <p:nvPr/>
          </p:nvPicPr>
          <p:blipFill>
            <a:blip r:embed="rId9"/>
            <a:srcRect/>
            <a:stretch>
              <a:fillRect/>
            </a:stretch>
          </p:blipFill>
          <p:spPr bwMode="auto">
            <a:xfrm>
              <a:off x="1624566" y="1635769"/>
              <a:ext cx="6830347" cy="1950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3" name="Picture 26">
              <a:extLst>
                <a:ext uri="{FF2B5EF4-FFF2-40B4-BE49-F238E27FC236}">
                  <a16:creationId xmlns:a16="http://schemas.microsoft.com/office/drawing/2014/main" id="{7C87F6BB-F6B3-499C-ACBD-87DB6F7555C5}"/>
                </a:ext>
              </a:extLst>
            </p:cNvPr>
            <p:cNvPicPr>
              <a:picLocks noChangeAspect="1"/>
            </p:cNvPicPr>
            <p:nvPr/>
          </p:nvPicPr>
          <p:blipFill>
            <a:blip r:embed="rId10"/>
            <a:srcRect/>
            <a:stretch>
              <a:fillRect/>
            </a:stretch>
          </p:blipFill>
          <p:spPr bwMode="auto">
            <a:xfrm>
              <a:off x="1624566" y="1829519"/>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4" name="Picture 27">
              <a:extLst>
                <a:ext uri="{FF2B5EF4-FFF2-40B4-BE49-F238E27FC236}">
                  <a16:creationId xmlns:a16="http://schemas.microsoft.com/office/drawing/2014/main" id="{E00AE03E-F8A9-40A5-A928-4F5EA86ED617}"/>
                </a:ext>
              </a:extLst>
            </p:cNvPr>
            <p:cNvPicPr>
              <a:picLocks noChangeAspect="1"/>
            </p:cNvPicPr>
            <p:nvPr/>
          </p:nvPicPr>
          <p:blipFill>
            <a:blip r:embed="rId11"/>
            <a:srcRect/>
            <a:stretch>
              <a:fillRect/>
            </a:stretch>
          </p:blipFill>
          <p:spPr bwMode="auto">
            <a:xfrm>
              <a:off x="1624566" y="2023271"/>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5" name="Picture 28">
              <a:extLst>
                <a:ext uri="{FF2B5EF4-FFF2-40B4-BE49-F238E27FC236}">
                  <a16:creationId xmlns:a16="http://schemas.microsoft.com/office/drawing/2014/main" id="{DC5AB6E0-F955-4A0D-BD1D-B632A7E5F930}"/>
                </a:ext>
              </a:extLst>
            </p:cNvPr>
            <p:cNvPicPr>
              <a:picLocks noChangeAspect="1"/>
            </p:cNvPicPr>
            <p:nvPr/>
          </p:nvPicPr>
          <p:blipFill>
            <a:blip r:embed="rId12"/>
            <a:srcRect/>
            <a:stretch>
              <a:fillRect/>
            </a:stretch>
          </p:blipFill>
          <p:spPr bwMode="auto">
            <a:xfrm>
              <a:off x="1624566" y="2217021"/>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6" name="Picture 29">
              <a:extLst>
                <a:ext uri="{FF2B5EF4-FFF2-40B4-BE49-F238E27FC236}">
                  <a16:creationId xmlns:a16="http://schemas.microsoft.com/office/drawing/2014/main" id="{6B4867E1-822F-4886-8E46-ED9FC992EA78}"/>
                </a:ext>
              </a:extLst>
            </p:cNvPr>
            <p:cNvPicPr>
              <a:picLocks noChangeAspect="1"/>
            </p:cNvPicPr>
            <p:nvPr/>
          </p:nvPicPr>
          <p:blipFill>
            <a:blip r:embed="rId13"/>
            <a:srcRect/>
            <a:stretch>
              <a:fillRect/>
            </a:stretch>
          </p:blipFill>
          <p:spPr bwMode="auto">
            <a:xfrm>
              <a:off x="1624566" y="2410773"/>
              <a:ext cx="6830347" cy="1925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7" name="Picture 30">
              <a:extLst>
                <a:ext uri="{FF2B5EF4-FFF2-40B4-BE49-F238E27FC236}">
                  <a16:creationId xmlns:a16="http://schemas.microsoft.com/office/drawing/2014/main" id="{5FE78954-5C2A-48DD-BB47-9BA9E2722A3F}"/>
                </a:ext>
              </a:extLst>
            </p:cNvPr>
            <p:cNvPicPr>
              <a:picLocks noChangeAspect="1"/>
            </p:cNvPicPr>
            <p:nvPr/>
          </p:nvPicPr>
          <p:blipFill>
            <a:blip r:embed="rId14"/>
            <a:srcRect/>
            <a:stretch>
              <a:fillRect/>
            </a:stretch>
          </p:blipFill>
          <p:spPr bwMode="auto">
            <a:xfrm>
              <a:off x="1624566" y="2603274"/>
              <a:ext cx="6830347" cy="1962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8" name="Picture 31">
              <a:extLst>
                <a:ext uri="{FF2B5EF4-FFF2-40B4-BE49-F238E27FC236}">
                  <a16:creationId xmlns:a16="http://schemas.microsoft.com/office/drawing/2014/main" id="{AC6809B3-B952-480F-ABCD-8E63B3A7C5DB}"/>
                </a:ext>
              </a:extLst>
            </p:cNvPr>
            <p:cNvPicPr>
              <a:picLocks noChangeAspect="1"/>
            </p:cNvPicPr>
            <p:nvPr/>
          </p:nvPicPr>
          <p:blipFill>
            <a:blip r:embed="rId15"/>
            <a:srcRect/>
            <a:stretch>
              <a:fillRect/>
            </a:stretch>
          </p:blipFill>
          <p:spPr bwMode="auto">
            <a:xfrm>
              <a:off x="1624566" y="2799525"/>
              <a:ext cx="6830347" cy="1912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9" name="Picture 32">
              <a:extLst>
                <a:ext uri="{FF2B5EF4-FFF2-40B4-BE49-F238E27FC236}">
                  <a16:creationId xmlns:a16="http://schemas.microsoft.com/office/drawing/2014/main" id="{157B76E2-ECE2-4213-AE5D-6B3F54646334}"/>
                </a:ext>
              </a:extLst>
            </p:cNvPr>
            <p:cNvPicPr>
              <a:picLocks noChangeAspect="1"/>
            </p:cNvPicPr>
            <p:nvPr/>
          </p:nvPicPr>
          <p:blipFill>
            <a:blip r:embed="rId16"/>
            <a:srcRect/>
            <a:stretch>
              <a:fillRect/>
            </a:stretch>
          </p:blipFill>
          <p:spPr bwMode="auto">
            <a:xfrm>
              <a:off x="1624566" y="2990776"/>
              <a:ext cx="6830347" cy="1950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0" name="Picture 33">
              <a:extLst>
                <a:ext uri="{FF2B5EF4-FFF2-40B4-BE49-F238E27FC236}">
                  <a16:creationId xmlns:a16="http://schemas.microsoft.com/office/drawing/2014/main" id="{BCE81D68-9A20-462B-AE83-E9C2D2A70486}"/>
                </a:ext>
              </a:extLst>
            </p:cNvPr>
            <p:cNvPicPr>
              <a:picLocks noChangeAspect="1"/>
            </p:cNvPicPr>
            <p:nvPr/>
          </p:nvPicPr>
          <p:blipFill>
            <a:blip r:embed="rId17"/>
            <a:srcRect/>
            <a:stretch>
              <a:fillRect/>
            </a:stretch>
          </p:blipFill>
          <p:spPr bwMode="auto">
            <a:xfrm>
              <a:off x="1624566" y="3185777"/>
              <a:ext cx="6830347" cy="1950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1" name="Picture 34">
              <a:extLst>
                <a:ext uri="{FF2B5EF4-FFF2-40B4-BE49-F238E27FC236}">
                  <a16:creationId xmlns:a16="http://schemas.microsoft.com/office/drawing/2014/main" id="{2C50F5B1-84C2-426E-A898-3D2072D0C60F}"/>
                </a:ext>
              </a:extLst>
            </p:cNvPr>
            <p:cNvPicPr>
              <a:picLocks noChangeAspect="1"/>
            </p:cNvPicPr>
            <p:nvPr/>
          </p:nvPicPr>
          <p:blipFill>
            <a:blip r:embed="rId18"/>
            <a:srcRect/>
            <a:stretch>
              <a:fillRect/>
            </a:stretch>
          </p:blipFill>
          <p:spPr bwMode="auto">
            <a:xfrm>
              <a:off x="1624566" y="3379528"/>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2" name="Picture 35">
              <a:extLst>
                <a:ext uri="{FF2B5EF4-FFF2-40B4-BE49-F238E27FC236}">
                  <a16:creationId xmlns:a16="http://schemas.microsoft.com/office/drawing/2014/main" id="{3B0E9BFE-C402-4A71-9E3C-C5988B2B5D74}"/>
                </a:ext>
              </a:extLst>
            </p:cNvPr>
            <p:cNvPicPr>
              <a:picLocks noChangeAspect="1"/>
            </p:cNvPicPr>
            <p:nvPr/>
          </p:nvPicPr>
          <p:blipFill>
            <a:blip r:embed="rId19"/>
            <a:srcRect/>
            <a:stretch>
              <a:fillRect/>
            </a:stretch>
          </p:blipFill>
          <p:spPr bwMode="auto">
            <a:xfrm>
              <a:off x="1624566" y="3573279"/>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3" name="Picture 36">
              <a:extLst>
                <a:ext uri="{FF2B5EF4-FFF2-40B4-BE49-F238E27FC236}">
                  <a16:creationId xmlns:a16="http://schemas.microsoft.com/office/drawing/2014/main" id="{83261D58-5461-4FC5-8478-EE048781A162}"/>
                </a:ext>
              </a:extLst>
            </p:cNvPr>
            <p:cNvPicPr>
              <a:picLocks noChangeAspect="1"/>
            </p:cNvPicPr>
            <p:nvPr/>
          </p:nvPicPr>
          <p:blipFill>
            <a:blip r:embed="rId20"/>
            <a:srcRect/>
            <a:stretch>
              <a:fillRect/>
            </a:stretch>
          </p:blipFill>
          <p:spPr bwMode="auto">
            <a:xfrm>
              <a:off x="1624566" y="3767030"/>
              <a:ext cx="6830347" cy="1925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4" name="Picture 37">
              <a:extLst>
                <a:ext uri="{FF2B5EF4-FFF2-40B4-BE49-F238E27FC236}">
                  <a16:creationId xmlns:a16="http://schemas.microsoft.com/office/drawing/2014/main" id="{4B15743F-977B-4062-A383-9F0C4EBBD478}"/>
                </a:ext>
              </a:extLst>
            </p:cNvPr>
            <p:cNvPicPr>
              <a:picLocks noChangeAspect="1"/>
            </p:cNvPicPr>
            <p:nvPr/>
          </p:nvPicPr>
          <p:blipFill>
            <a:blip r:embed="rId21"/>
            <a:srcRect/>
            <a:stretch>
              <a:fillRect/>
            </a:stretch>
          </p:blipFill>
          <p:spPr bwMode="auto">
            <a:xfrm>
              <a:off x="1624566" y="3959531"/>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5" name="Picture 38">
              <a:extLst>
                <a:ext uri="{FF2B5EF4-FFF2-40B4-BE49-F238E27FC236}">
                  <a16:creationId xmlns:a16="http://schemas.microsoft.com/office/drawing/2014/main" id="{8634EE65-8836-43B4-AFBF-9E134E5EEAFF}"/>
                </a:ext>
              </a:extLst>
            </p:cNvPr>
            <p:cNvPicPr>
              <a:picLocks noChangeAspect="1"/>
            </p:cNvPicPr>
            <p:nvPr/>
          </p:nvPicPr>
          <p:blipFill>
            <a:blip r:embed="rId22"/>
            <a:srcRect/>
            <a:stretch>
              <a:fillRect/>
            </a:stretch>
          </p:blipFill>
          <p:spPr bwMode="auto">
            <a:xfrm>
              <a:off x="1624566" y="4153282"/>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6" name="Picture 39">
              <a:extLst>
                <a:ext uri="{FF2B5EF4-FFF2-40B4-BE49-F238E27FC236}">
                  <a16:creationId xmlns:a16="http://schemas.microsoft.com/office/drawing/2014/main" id="{4AAE4EB0-06C3-4018-BC7C-AC2E03EA3692}"/>
                </a:ext>
              </a:extLst>
            </p:cNvPr>
            <p:cNvPicPr>
              <a:picLocks noChangeAspect="1"/>
            </p:cNvPicPr>
            <p:nvPr/>
          </p:nvPicPr>
          <p:blipFill>
            <a:blip r:embed="rId23"/>
            <a:srcRect/>
            <a:stretch>
              <a:fillRect/>
            </a:stretch>
          </p:blipFill>
          <p:spPr bwMode="auto">
            <a:xfrm>
              <a:off x="1624566" y="4347033"/>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7" name="Picture 40">
              <a:extLst>
                <a:ext uri="{FF2B5EF4-FFF2-40B4-BE49-F238E27FC236}">
                  <a16:creationId xmlns:a16="http://schemas.microsoft.com/office/drawing/2014/main" id="{303DABC6-B408-49BA-BB90-2E429E66B6C3}"/>
                </a:ext>
              </a:extLst>
            </p:cNvPr>
            <p:cNvPicPr>
              <a:picLocks noChangeAspect="1"/>
            </p:cNvPicPr>
            <p:nvPr/>
          </p:nvPicPr>
          <p:blipFill>
            <a:blip r:embed="rId24"/>
            <a:srcRect/>
            <a:stretch>
              <a:fillRect/>
            </a:stretch>
          </p:blipFill>
          <p:spPr bwMode="auto">
            <a:xfrm>
              <a:off x="1624566" y="4540785"/>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8" name="Picture 41">
              <a:extLst>
                <a:ext uri="{FF2B5EF4-FFF2-40B4-BE49-F238E27FC236}">
                  <a16:creationId xmlns:a16="http://schemas.microsoft.com/office/drawing/2014/main" id="{396F067D-485F-4174-8EC7-EF76AC1E4D6D}"/>
                </a:ext>
              </a:extLst>
            </p:cNvPr>
            <p:cNvPicPr>
              <a:picLocks noChangeAspect="1"/>
            </p:cNvPicPr>
            <p:nvPr/>
          </p:nvPicPr>
          <p:blipFill>
            <a:blip r:embed="rId25"/>
            <a:srcRect/>
            <a:stretch>
              <a:fillRect/>
            </a:stretch>
          </p:blipFill>
          <p:spPr bwMode="auto">
            <a:xfrm>
              <a:off x="1624566" y="4734535"/>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9" name="Picture 42">
              <a:extLst>
                <a:ext uri="{FF2B5EF4-FFF2-40B4-BE49-F238E27FC236}">
                  <a16:creationId xmlns:a16="http://schemas.microsoft.com/office/drawing/2014/main" id="{02A26EB8-DDEB-4338-A94D-54549130CDB0}"/>
                </a:ext>
              </a:extLst>
            </p:cNvPr>
            <p:cNvPicPr>
              <a:picLocks noChangeAspect="1"/>
            </p:cNvPicPr>
            <p:nvPr/>
          </p:nvPicPr>
          <p:blipFill>
            <a:blip r:embed="rId26"/>
            <a:srcRect/>
            <a:stretch>
              <a:fillRect/>
            </a:stretch>
          </p:blipFill>
          <p:spPr bwMode="auto">
            <a:xfrm>
              <a:off x="1624566" y="4927036"/>
              <a:ext cx="6830347" cy="1950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0" name="Picture 43">
              <a:extLst>
                <a:ext uri="{FF2B5EF4-FFF2-40B4-BE49-F238E27FC236}">
                  <a16:creationId xmlns:a16="http://schemas.microsoft.com/office/drawing/2014/main" id="{C3FDB1DF-F26C-4918-AD98-D8E7AB95D5CF}"/>
                </a:ext>
              </a:extLst>
            </p:cNvPr>
            <p:cNvPicPr>
              <a:picLocks noChangeAspect="1"/>
            </p:cNvPicPr>
            <p:nvPr/>
          </p:nvPicPr>
          <p:blipFill>
            <a:blip r:embed="rId27"/>
            <a:srcRect/>
            <a:stretch>
              <a:fillRect/>
            </a:stretch>
          </p:blipFill>
          <p:spPr bwMode="auto">
            <a:xfrm>
              <a:off x="1624566" y="5122037"/>
              <a:ext cx="6830347" cy="1925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1" name="Picture 44">
              <a:extLst>
                <a:ext uri="{FF2B5EF4-FFF2-40B4-BE49-F238E27FC236}">
                  <a16:creationId xmlns:a16="http://schemas.microsoft.com/office/drawing/2014/main" id="{E0FA1D7F-4509-4C27-AF97-6BE76A6621B6}"/>
                </a:ext>
              </a:extLst>
            </p:cNvPr>
            <p:cNvPicPr>
              <a:picLocks noChangeAspect="1"/>
            </p:cNvPicPr>
            <p:nvPr/>
          </p:nvPicPr>
          <p:blipFill>
            <a:blip r:embed="rId28"/>
            <a:srcRect/>
            <a:stretch>
              <a:fillRect/>
            </a:stretch>
          </p:blipFill>
          <p:spPr bwMode="auto">
            <a:xfrm>
              <a:off x="1624566" y="5314538"/>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2" name="Picture 45">
              <a:extLst>
                <a:ext uri="{FF2B5EF4-FFF2-40B4-BE49-F238E27FC236}">
                  <a16:creationId xmlns:a16="http://schemas.microsoft.com/office/drawing/2014/main" id="{F88AEE20-4E01-4602-971B-6D38A98114D6}"/>
                </a:ext>
              </a:extLst>
            </p:cNvPr>
            <p:cNvPicPr>
              <a:picLocks noChangeAspect="1"/>
            </p:cNvPicPr>
            <p:nvPr/>
          </p:nvPicPr>
          <p:blipFill>
            <a:blip r:embed="rId29"/>
            <a:srcRect/>
            <a:stretch>
              <a:fillRect/>
            </a:stretch>
          </p:blipFill>
          <p:spPr bwMode="auto">
            <a:xfrm>
              <a:off x="1624566" y="5508290"/>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3" name="Picture 46">
              <a:extLst>
                <a:ext uri="{FF2B5EF4-FFF2-40B4-BE49-F238E27FC236}">
                  <a16:creationId xmlns:a16="http://schemas.microsoft.com/office/drawing/2014/main" id="{E01CC0A4-E618-4CD4-8846-5A7EE22958B0}"/>
                </a:ext>
              </a:extLst>
            </p:cNvPr>
            <p:cNvPicPr>
              <a:picLocks noChangeAspect="1"/>
            </p:cNvPicPr>
            <p:nvPr/>
          </p:nvPicPr>
          <p:blipFill>
            <a:blip r:embed="rId30"/>
            <a:srcRect/>
            <a:stretch>
              <a:fillRect/>
            </a:stretch>
          </p:blipFill>
          <p:spPr bwMode="auto">
            <a:xfrm>
              <a:off x="1624566" y="5702041"/>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4" name="Picture 47">
              <a:extLst>
                <a:ext uri="{FF2B5EF4-FFF2-40B4-BE49-F238E27FC236}">
                  <a16:creationId xmlns:a16="http://schemas.microsoft.com/office/drawing/2014/main" id="{19060C4B-AEC3-45BB-AE2D-5D14A02EFBBC}"/>
                </a:ext>
              </a:extLst>
            </p:cNvPr>
            <p:cNvPicPr>
              <a:picLocks noChangeAspect="1"/>
            </p:cNvPicPr>
            <p:nvPr/>
          </p:nvPicPr>
          <p:blipFill>
            <a:blip r:embed="rId31"/>
            <a:srcRect/>
            <a:stretch>
              <a:fillRect/>
            </a:stretch>
          </p:blipFill>
          <p:spPr bwMode="auto">
            <a:xfrm>
              <a:off x="1624566" y="5895792"/>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5" name="Picture 48">
              <a:extLst>
                <a:ext uri="{FF2B5EF4-FFF2-40B4-BE49-F238E27FC236}">
                  <a16:creationId xmlns:a16="http://schemas.microsoft.com/office/drawing/2014/main" id="{E54450E4-911E-4C38-8EC7-82F481642A18}"/>
                </a:ext>
              </a:extLst>
            </p:cNvPr>
            <p:cNvPicPr>
              <a:picLocks noChangeAspect="1"/>
            </p:cNvPicPr>
            <p:nvPr/>
          </p:nvPicPr>
          <p:blipFill>
            <a:blip r:embed="rId32"/>
            <a:srcRect/>
            <a:stretch>
              <a:fillRect/>
            </a:stretch>
          </p:blipFill>
          <p:spPr bwMode="auto">
            <a:xfrm>
              <a:off x="1624566" y="6089543"/>
              <a:ext cx="6830347" cy="28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7131" name="Text Box 49">
            <a:extLst>
              <a:ext uri="{FF2B5EF4-FFF2-40B4-BE49-F238E27FC236}">
                <a16:creationId xmlns:a16="http://schemas.microsoft.com/office/drawing/2014/main" id="{AB719656-BBD5-4E12-AF33-DCB3E1FC4873}"/>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ts val="1200"/>
              </a:spcBef>
              <a:buFontTx/>
              <a:buNone/>
            </a:pPr>
            <a:endParaRPr lang="en-US" altLang="en-US" sz="2000">
              <a:solidFill>
                <a:srgbClr val="FFA27C"/>
              </a:solidFill>
              <a:latin typeface="Comic Sans MS" panose="030F0702030302020204" pitchFamily="66" charset="0"/>
            </a:endParaRPr>
          </a:p>
        </p:txBody>
      </p:sp>
      <p:sp>
        <p:nvSpPr>
          <p:cNvPr id="53" name="Rectangle 51">
            <a:extLst>
              <a:ext uri="{FF2B5EF4-FFF2-40B4-BE49-F238E27FC236}">
                <a16:creationId xmlns:a16="http://schemas.microsoft.com/office/drawing/2014/main" id="{C2A2AA0F-B46B-4684-AE8A-0589E36DF7A0}"/>
              </a:ext>
            </a:extLst>
          </p:cNvPr>
          <p:cNvSpPr/>
          <p:nvPr/>
        </p:nvSpPr>
        <p:spPr>
          <a:xfrm>
            <a:off x="8091488" y="6526213"/>
            <a:ext cx="339725" cy="244475"/>
          </a:xfrm>
          <a:prstGeom prst="rect">
            <a:avLst/>
          </a:prstGeom>
          <a:noFill/>
          <a:ln>
            <a:noFill/>
            <a:prstDash val="solid"/>
          </a:ln>
        </p:spPr>
        <p:txBody>
          <a:bodyPr wrap="none" anchor="ctr" anchorCtr="1">
            <a:spAutoFit/>
          </a:bodyPr>
          <a:lstStyle/>
          <a:p>
            <a:pPr algn="ctr" eaLnBrk="1">
              <a:defRPr/>
            </a:pPr>
            <a:r>
              <a:rPr lang="en-US" sz="1000" b="1">
                <a:solidFill>
                  <a:srgbClr val="FFFF66"/>
                </a:solidFill>
                <a:effectLst>
                  <a:outerShdw blurRad="38100" dist="38100" dir="2700000" algn="tl">
                    <a:srgbClr val="000000"/>
                  </a:outerShdw>
                </a:effectLst>
                <a:latin typeface="Comic Sans MS" charset="0"/>
                <a:ea typeface="ＭＳ Ｐゴシック" charset="0"/>
              </a:rPr>
              <a:t>03</a:t>
            </a:r>
          </a:p>
        </p:txBody>
      </p:sp>
      <p:sp>
        <p:nvSpPr>
          <p:cNvPr id="517133" name="Text Box 52">
            <a:extLst>
              <a:ext uri="{FF2B5EF4-FFF2-40B4-BE49-F238E27FC236}">
                <a16:creationId xmlns:a16="http://schemas.microsoft.com/office/drawing/2014/main" id="{CFB935DB-119A-46F5-83D1-A1F32DBC4C54}"/>
              </a:ext>
            </a:extLst>
          </p:cNvPr>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ts val="1200"/>
              </a:spcBef>
              <a:buFontTx/>
              <a:buNone/>
            </a:pPr>
            <a:r>
              <a:rPr lang="en-US" altLang="en-US" sz="2000">
                <a:solidFill>
                  <a:srgbClr val="FFFFFF"/>
                </a:solidFill>
                <a:latin typeface="Arial" panose="020B0604020202020204" pitchFamily="34" charset="0"/>
              </a:rPr>
              <a:t>4</a:t>
            </a:r>
          </a:p>
        </p:txBody>
      </p:sp>
      <p:sp>
        <p:nvSpPr>
          <p:cNvPr id="55" name="Oval 53">
            <a:extLst>
              <a:ext uri="{FF2B5EF4-FFF2-40B4-BE49-F238E27FC236}">
                <a16:creationId xmlns:a16="http://schemas.microsoft.com/office/drawing/2014/main" id="{54E4D73B-708F-4C06-A769-B2F83A4D2AF0}"/>
              </a:ext>
            </a:extLst>
          </p:cNvPr>
          <p:cNvSpPr>
            <a:spLocks/>
          </p:cNvSpPr>
          <p:nvPr/>
        </p:nvSpPr>
        <p:spPr bwMode="auto">
          <a:xfrm>
            <a:off x="7185025" y="3405188"/>
            <a:ext cx="947738" cy="2293937"/>
          </a:xfrm>
          <a:custGeom>
            <a:avLst/>
            <a:gdLst>
              <a:gd name="T0" fmla="*/ 473869 w 947738"/>
              <a:gd name="T1" fmla="*/ 0 h 2293937"/>
              <a:gd name="T2" fmla="*/ 947738 w 947738"/>
              <a:gd name="T3" fmla="*/ 1146969 h 2293937"/>
              <a:gd name="T4" fmla="*/ 473869 w 947738"/>
              <a:gd name="T5" fmla="*/ 2293937 h 2293937"/>
              <a:gd name="T6" fmla="*/ 0 w 947738"/>
              <a:gd name="T7" fmla="*/ 1146969 h 2293937"/>
              <a:gd name="T8" fmla="*/ 138793 w 947738"/>
              <a:gd name="T9" fmla="*/ 335939 h 2293937"/>
              <a:gd name="T10" fmla="*/ 138793 w 947738"/>
              <a:gd name="T11" fmla="*/ 1957998 h 2293937"/>
              <a:gd name="T12" fmla="*/ 808945 w 947738"/>
              <a:gd name="T13" fmla="*/ 1957998 h 2293937"/>
              <a:gd name="T14" fmla="*/ 808945 w 947738"/>
              <a:gd name="T15" fmla="*/ 335939 h 229393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38793 w 947738"/>
              <a:gd name="T25" fmla="*/ 335939 h 2293937"/>
              <a:gd name="T26" fmla="*/ 808945 w 947738"/>
              <a:gd name="T27" fmla="*/ 1957998 h 22939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7738" h="2293937">
                <a:moveTo>
                  <a:pt x="0" y="1146969"/>
                </a:moveTo>
                <a:lnTo>
                  <a:pt x="0" y="1146969"/>
                </a:lnTo>
                <a:cubicBezTo>
                  <a:pt x="0" y="513515"/>
                  <a:pt x="212158" y="0"/>
                  <a:pt x="473868" y="0"/>
                </a:cubicBezTo>
                <a:cubicBezTo>
                  <a:pt x="735579" y="0"/>
                  <a:pt x="947738" y="513515"/>
                  <a:pt x="947738" y="1146969"/>
                </a:cubicBezTo>
                <a:cubicBezTo>
                  <a:pt x="947738" y="1780422"/>
                  <a:pt x="735579" y="2293937"/>
                  <a:pt x="473869" y="2293938"/>
                </a:cubicBezTo>
                <a:cubicBezTo>
                  <a:pt x="212158" y="2293938"/>
                  <a:pt x="0" y="1780422"/>
                  <a:pt x="0" y="1146969"/>
                </a:cubicBezTo>
                <a:close/>
              </a:path>
            </a:pathLst>
          </a:custGeom>
          <a:noFill/>
          <a:ln w="76196">
            <a:solidFill>
              <a:srgbClr val="FF020B"/>
            </a:solidFill>
            <a:prstDash val="solid"/>
            <a:round/>
            <a:headEnd/>
            <a:tailEnd/>
          </a:ln>
          <a:effectLst>
            <a:outerShdw dist="71848" dir="270000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56" name="Oval 54">
            <a:extLst>
              <a:ext uri="{FF2B5EF4-FFF2-40B4-BE49-F238E27FC236}">
                <a16:creationId xmlns:a16="http://schemas.microsoft.com/office/drawing/2014/main" id="{060303D9-C21A-4152-A90C-638D84DC6D9F}"/>
              </a:ext>
            </a:extLst>
          </p:cNvPr>
          <p:cNvSpPr>
            <a:spLocks/>
          </p:cNvSpPr>
          <p:nvPr/>
        </p:nvSpPr>
        <p:spPr bwMode="auto">
          <a:xfrm>
            <a:off x="6846888" y="3090863"/>
            <a:ext cx="1570037" cy="2901950"/>
          </a:xfrm>
          <a:custGeom>
            <a:avLst/>
            <a:gdLst>
              <a:gd name="T0" fmla="*/ 785019 w 1570037"/>
              <a:gd name="T1" fmla="*/ 0 h 2901950"/>
              <a:gd name="T2" fmla="*/ 1570037 w 1570037"/>
              <a:gd name="T3" fmla="*/ 1450975 h 2901950"/>
              <a:gd name="T4" fmla="*/ 785019 w 1570037"/>
              <a:gd name="T5" fmla="*/ 2901950 h 2901950"/>
              <a:gd name="T6" fmla="*/ 0 w 1570037"/>
              <a:gd name="T7" fmla="*/ 1450975 h 2901950"/>
              <a:gd name="T8" fmla="*/ 229927 w 1570037"/>
              <a:gd name="T9" fmla="*/ 424981 h 2901950"/>
              <a:gd name="T10" fmla="*/ 229927 w 1570037"/>
              <a:gd name="T11" fmla="*/ 2476969 h 2901950"/>
              <a:gd name="T12" fmla="*/ 1340110 w 1570037"/>
              <a:gd name="T13" fmla="*/ 2476969 h 2901950"/>
              <a:gd name="T14" fmla="*/ 1340110 w 1570037"/>
              <a:gd name="T15" fmla="*/ 424981 h 29019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29927 w 1570037"/>
              <a:gd name="T25" fmla="*/ 424981 h 2901950"/>
              <a:gd name="T26" fmla="*/ 1340110 w 1570037"/>
              <a:gd name="T27" fmla="*/ 2476969 h 29019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0037" h="2901950">
                <a:moveTo>
                  <a:pt x="0" y="1450975"/>
                </a:moveTo>
                <a:lnTo>
                  <a:pt x="0" y="1450975"/>
                </a:lnTo>
                <a:cubicBezTo>
                  <a:pt x="0" y="649623"/>
                  <a:pt x="351464" y="0"/>
                  <a:pt x="785018" y="0"/>
                </a:cubicBezTo>
                <a:cubicBezTo>
                  <a:pt x="1218573" y="0"/>
                  <a:pt x="1570038" y="649623"/>
                  <a:pt x="1570038" y="1450975"/>
                </a:cubicBezTo>
                <a:cubicBezTo>
                  <a:pt x="1570038" y="2252326"/>
                  <a:pt x="1218573" y="2901949"/>
                  <a:pt x="785019" y="2901950"/>
                </a:cubicBezTo>
                <a:cubicBezTo>
                  <a:pt x="351464" y="2901950"/>
                  <a:pt x="0" y="2252326"/>
                  <a:pt x="0" y="1450975"/>
                </a:cubicBezTo>
                <a:close/>
              </a:path>
            </a:pathLst>
          </a:custGeom>
          <a:noFill/>
          <a:ln w="76196">
            <a:solidFill>
              <a:srgbClr val="2EF9FF"/>
            </a:solidFill>
            <a:prstDash val="solid"/>
            <a:round/>
            <a:headEnd/>
            <a:tailEnd/>
          </a:ln>
          <a:effectLst>
            <a:outerShdw dist="71848" dir="270000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57" name="Oval 55">
            <a:extLst>
              <a:ext uri="{FF2B5EF4-FFF2-40B4-BE49-F238E27FC236}">
                <a16:creationId xmlns:a16="http://schemas.microsoft.com/office/drawing/2014/main" id="{7DBFFBC7-E132-4DE6-95A1-CE7491F6240E}"/>
              </a:ext>
            </a:extLst>
          </p:cNvPr>
          <p:cNvSpPr>
            <a:spLocks/>
          </p:cNvSpPr>
          <p:nvPr/>
        </p:nvSpPr>
        <p:spPr bwMode="auto">
          <a:xfrm>
            <a:off x="7013575" y="3259138"/>
            <a:ext cx="1284288" cy="2592387"/>
          </a:xfrm>
          <a:custGeom>
            <a:avLst/>
            <a:gdLst>
              <a:gd name="T0" fmla="*/ 642144 w 1284288"/>
              <a:gd name="T1" fmla="*/ 0 h 2592387"/>
              <a:gd name="T2" fmla="*/ 1284288 w 1284288"/>
              <a:gd name="T3" fmla="*/ 1296194 h 2592387"/>
              <a:gd name="T4" fmla="*/ 642144 w 1284288"/>
              <a:gd name="T5" fmla="*/ 2592387 h 2592387"/>
              <a:gd name="T6" fmla="*/ 0 w 1284288"/>
              <a:gd name="T7" fmla="*/ 1296194 h 2592387"/>
              <a:gd name="T8" fmla="*/ 188080 w 1284288"/>
              <a:gd name="T9" fmla="*/ 379646 h 2592387"/>
              <a:gd name="T10" fmla="*/ 188080 w 1284288"/>
              <a:gd name="T11" fmla="*/ 2212741 h 2592387"/>
              <a:gd name="T12" fmla="*/ 1096208 w 1284288"/>
              <a:gd name="T13" fmla="*/ 2212741 h 2592387"/>
              <a:gd name="T14" fmla="*/ 1096208 w 1284288"/>
              <a:gd name="T15" fmla="*/ 379646 h 25923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88080 w 1284288"/>
              <a:gd name="T25" fmla="*/ 379646 h 2592387"/>
              <a:gd name="T26" fmla="*/ 1096208 w 1284288"/>
              <a:gd name="T27" fmla="*/ 2212741 h 25923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4288" h="2592387">
                <a:moveTo>
                  <a:pt x="0" y="1296194"/>
                </a:moveTo>
                <a:lnTo>
                  <a:pt x="0" y="1296194"/>
                </a:lnTo>
                <a:cubicBezTo>
                  <a:pt x="0" y="580325"/>
                  <a:pt x="287497" y="0"/>
                  <a:pt x="642143" y="0"/>
                </a:cubicBezTo>
                <a:cubicBezTo>
                  <a:pt x="996790" y="0"/>
                  <a:pt x="1284288" y="580325"/>
                  <a:pt x="1284288" y="1296194"/>
                </a:cubicBezTo>
                <a:cubicBezTo>
                  <a:pt x="1284288" y="2012062"/>
                  <a:pt x="996790" y="2592387"/>
                  <a:pt x="642144" y="2592388"/>
                </a:cubicBezTo>
                <a:cubicBezTo>
                  <a:pt x="287497" y="2592388"/>
                  <a:pt x="0" y="2012062"/>
                  <a:pt x="0" y="1296194"/>
                </a:cubicBezTo>
                <a:close/>
              </a:path>
            </a:pathLst>
          </a:custGeom>
          <a:noFill/>
          <a:ln w="76196">
            <a:solidFill>
              <a:srgbClr val="FFFF66"/>
            </a:solidFill>
            <a:prstDash val="solid"/>
            <a:round/>
            <a:headEnd/>
            <a:tailEnd/>
          </a:ln>
          <a:effectLst>
            <a:outerShdw dist="71848" dir="270000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58" name="Oval 56">
            <a:extLst>
              <a:ext uri="{FF2B5EF4-FFF2-40B4-BE49-F238E27FC236}">
                <a16:creationId xmlns:a16="http://schemas.microsoft.com/office/drawing/2014/main" id="{AC92070C-6BBF-4563-A41C-B5507EFF0E3D}"/>
              </a:ext>
            </a:extLst>
          </p:cNvPr>
          <p:cNvSpPr>
            <a:spLocks/>
          </p:cNvSpPr>
          <p:nvPr/>
        </p:nvSpPr>
        <p:spPr bwMode="auto">
          <a:xfrm rot="995915">
            <a:off x="-365125" y="1814513"/>
            <a:ext cx="9118600" cy="3046412"/>
          </a:xfrm>
          <a:custGeom>
            <a:avLst/>
            <a:gdLst>
              <a:gd name="T0" fmla="*/ 4559300 w 9118600"/>
              <a:gd name="T1" fmla="*/ 0 h 3046412"/>
              <a:gd name="T2" fmla="*/ 9118600 w 9118600"/>
              <a:gd name="T3" fmla="*/ 1523206 h 3046412"/>
              <a:gd name="T4" fmla="*/ 4559300 w 9118600"/>
              <a:gd name="T5" fmla="*/ 3046412 h 3046412"/>
              <a:gd name="T6" fmla="*/ 0 w 9118600"/>
              <a:gd name="T7" fmla="*/ 1523206 h 3046412"/>
              <a:gd name="T8" fmla="*/ 1335388 w 9118600"/>
              <a:gd name="T9" fmla="*/ 446137 h 3046412"/>
              <a:gd name="T10" fmla="*/ 1335388 w 9118600"/>
              <a:gd name="T11" fmla="*/ 2600275 h 3046412"/>
              <a:gd name="T12" fmla="*/ 7783212 w 9118600"/>
              <a:gd name="T13" fmla="*/ 2600275 h 3046412"/>
              <a:gd name="T14" fmla="*/ 7783212 w 9118600"/>
              <a:gd name="T15" fmla="*/ 446137 h 3046412"/>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335388 w 9118600"/>
              <a:gd name="T25" fmla="*/ 446137 h 3046412"/>
              <a:gd name="T26" fmla="*/ 7783212 w 9118600"/>
              <a:gd name="T27" fmla="*/ 2600275 h 30464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18600" h="3046412">
                <a:moveTo>
                  <a:pt x="0" y="1523206"/>
                </a:moveTo>
                <a:lnTo>
                  <a:pt x="0" y="1523206"/>
                </a:lnTo>
                <a:cubicBezTo>
                  <a:pt x="0" y="681962"/>
                  <a:pt x="2041268" y="0"/>
                  <a:pt x="4559299" y="0"/>
                </a:cubicBezTo>
                <a:cubicBezTo>
                  <a:pt x="7077331" y="0"/>
                  <a:pt x="9118600" y="681962"/>
                  <a:pt x="9118600" y="1523206"/>
                </a:cubicBezTo>
                <a:cubicBezTo>
                  <a:pt x="9118600" y="2364449"/>
                  <a:pt x="7077331" y="3046411"/>
                  <a:pt x="4559300" y="3046412"/>
                </a:cubicBezTo>
                <a:cubicBezTo>
                  <a:pt x="2041268" y="3046412"/>
                  <a:pt x="0" y="2364449"/>
                  <a:pt x="0" y="1523206"/>
                </a:cubicBezTo>
                <a:close/>
              </a:path>
            </a:pathLst>
          </a:custGeom>
          <a:noFill/>
          <a:ln w="76196">
            <a:solidFill>
              <a:srgbClr val="00FF00"/>
            </a:solidFill>
            <a:prstDash val="solid"/>
            <a:round/>
            <a:headEnd/>
            <a:tailEnd/>
          </a:ln>
          <a:effectLst>
            <a:outerShdw dist="141993" dir="478167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59" name="Text Box 58">
            <a:extLst>
              <a:ext uri="{FF2B5EF4-FFF2-40B4-BE49-F238E27FC236}">
                <a16:creationId xmlns:a16="http://schemas.microsoft.com/office/drawing/2014/main" id="{E798C73A-688C-4744-88EC-633C3A482938}"/>
              </a:ext>
            </a:extLst>
          </p:cNvPr>
          <p:cNvSpPr txBox="1">
            <a:spLocks noChangeArrowheads="1"/>
          </p:cNvSpPr>
          <p:nvPr/>
        </p:nvSpPr>
        <p:spPr bwMode="auto">
          <a:xfrm>
            <a:off x="1676400" y="685800"/>
            <a:ext cx="4876800" cy="646113"/>
          </a:xfrm>
          <a:prstGeom prst="rect">
            <a:avLst/>
          </a:prstGeom>
          <a:noFill/>
          <a:ln>
            <a:noFill/>
          </a:ln>
          <a:effectLst>
            <a:outerShdw dist="81318" dir="3080147" algn="tl" rotWithShape="0">
              <a:srgbClr val="3366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600" b="1" i="1">
                <a:solidFill>
                  <a:srgbClr val="FFFF66"/>
                </a:solidFill>
                <a:effectLst>
                  <a:outerShdw blurRad="38100" dist="38100" dir="2700000" algn="tl">
                    <a:srgbClr val="000000"/>
                  </a:outerShdw>
                </a:effectLst>
                <a:latin typeface="Times New Roman" pitchFamily="18" charset="0"/>
                <a:ea typeface="SimSun" pitchFamily="2" charset="-122"/>
              </a:rPr>
              <a:t>以色列的战略位置</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ppt_x(#ppt_w*#ppt_h,.3),1)-7.4)/-.7*#ppt_w"/>
                                          </p:val>
                                        </p:tav>
                                        <p:tav tm="100000">
                                          <p:val>
                                            <p:strVal val="#ppt_w"/>
                                          </p:val>
                                        </p:tav>
                                      </p:tavLst>
                                    </p:anim>
                                    <p:anim calcmode="lin" valueType="num">
                                      <p:cBhvr>
                                        <p:cTn id="8" dur="500" fill="hold"/>
                                        <p:tgtEl>
                                          <p:spTgt spid="9"/>
                                        </p:tgtEl>
                                        <p:attrNameLst>
                                          <p:attrName>ppt_h</p:attrName>
                                        </p:attrNameLst>
                                      </p:cBhvr>
                                      <p:tavLst>
                                        <p:tav tm="0">
                                          <p:val>
                                            <p:strVal val="(6*min(ma#ppt_x(#ppt_w*#ppt_h,.3),1)-7.4)/-.7*#ppt_h"/>
                                          </p:val>
                                        </p:tav>
                                        <p:tav tm="100000">
                                          <p:val>
                                            <p:strVal val="#ppt_h"/>
                                          </p:val>
                                        </p:tav>
                                      </p:tavLst>
                                    </p:anim>
                                    <p:anim calcmode="lin" valueType="num">
                                      <p:cBhvr>
                                        <p:cTn id="9" dur="500" fill="hold"/>
                                        <p:tgtEl>
                                          <p:spTgt spid="9"/>
                                        </p:tgtEl>
                                        <p:attrNameLst>
                                          <p:attrName>ppt_x</p:attrName>
                                        </p:attrNameLst>
                                      </p:cBhvr>
                                      <p:tavLst>
                                        <p:tav tm="0">
                                          <p:val>
                                            <p:strVal val="0.5"/>
                                          </p:val>
                                        </p:tav>
                                        <p:tav tm="100000">
                                          <p:val>
                                            <p:strVal val="#ppt_x"/>
                                          </p:val>
                                        </p:tav>
                                      </p:tavLst>
                                    </p:anim>
                                    <p:anim calcmode="lin" valueType="num">
                                      <p:cBhvr>
                                        <p:cTn id="10" dur="500" fill="hold"/>
                                        <p:tgtEl>
                                          <p:spTgt spid="9"/>
                                        </p:tgtEl>
                                        <p:attrNameLst>
                                          <p:attrName>ppt_y</p:attrName>
                                        </p:attrNameLst>
                                      </p:cBhvr>
                                      <p:tavLst>
                                        <p:tav tm="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nodeType="afterGroup">
                            <p:stCondLst>
                              <p:cond delay="1500"/>
                            </p:stCondLst>
                            <p:childTnLst>
                              <p:par>
                                <p:cTn id="25" presetID="10" presetClass="entr" presetSubtype="0"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6">
            <a:extLst>
              <a:ext uri="{FF2B5EF4-FFF2-40B4-BE49-F238E27FC236}">
                <a16:creationId xmlns:a16="http://schemas.microsoft.com/office/drawing/2014/main" id="{F547265C-74A9-4C5D-9B63-087A6879720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Ivory Comb</a:t>
            </a:r>
          </a:p>
        </p:txBody>
      </p:sp>
      <p:pic>
        <p:nvPicPr>
          <p:cNvPr id="518147" name="Picture 4" descr="PG322A">
            <a:extLst>
              <a:ext uri="{FF2B5EF4-FFF2-40B4-BE49-F238E27FC236}">
                <a16:creationId xmlns:a16="http://schemas.microsoft.com/office/drawing/2014/main" id="{45FC490C-783F-48A8-AAE7-4BBEA9F6E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a:extLst>
              <a:ext uri="{FF2B5EF4-FFF2-40B4-BE49-F238E27FC236}">
                <a16:creationId xmlns:a16="http://schemas.microsoft.com/office/drawing/2014/main" id="{754CEF13-44CC-445A-877D-E78D93031D66}"/>
              </a:ext>
            </a:extLst>
          </p:cNvPr>
          <p:cNvSpPr txBox="1">
            <a:spLocks noChangeArrowheads="1"/>
          </p:cNvSpPr>
          <p:nvPr/>
        </p:nvSpPr>
        <p:spPr bwMode="auto">
          <a:xfrm>
            <a:off x="0" y="5484813"/>
            <a:ext cx="9144000" cy="181610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zh-CN" altLang="en-US" sz="2800" b="1">
                <a:solidFill>
                  <a:srgbClr val="FFFFFF"/>
                </a:solidFill>
              </a:rPr>
              <a:t>阿摩司書 </a:t>
            </a:r>
            <a:r>
              <a:rPr lang="en-GB" altLang="en-US" sz="2800" b="1">
                <a:solidFill>
                  <a:srgbClr val="FFFFFF"/>
                </a:solidFill>
              </a:rPr>
              <a:t>(3:15; 6:4)</a:t>
            </a:r>
            <a:r>
              <a:rPr lang="zh-CN" altLang="en-US" sz="2800" b="1">
                <a:solidFill>
                  <a:srgbClr val="FFFFFF"/>
                </a:solidFill>
              </a:rPr>
              <a:t>提到 ：从米吉多的象牙梳子，代表财富和豪华 。</a:t>
            </a:r>
            <a:endParaRPr lang="en-GB" altLang="ja-JP" sz="2800" b="1">
              <a:solidFill>
                <a:srgbClr val="FFFFFF"/>
              </a:solidFill>
            </a:endParaRPr>
          </a:p>
          <a:p>
            <a:pPr algn="ctr" eaLnBrk="1" hangingPunct="1">
              <a:spcBef>
                <a:spcPct val="0"/>
              </a:spcBef>
              <a:buFontTx/>
              <a:buNone/>
            </a:pPr>
            <a:r>
              <a:rPr lang="zh-CN" altLang="en-US" sz="2800" b="1">
                <a:solidFill>
                  <a:srgbClr val="FFFFFF"/>
                </a:solidFill>
              </a:rPr>
              <a:t>                        </a:t>
            </a:r>
            <a:r>
              <a:rPr lang="en-GB" altLang="en-US" sz="2800" b="1">
                <a:solidFill>
                  <a:srgbClr val="FFFFFF"/>
                </a:solidFill>
              </a:rPr>
              <a:t>--</a:t>
            </a:r>
            <a:r>
              <a:rPr lang="zh-CN" altLang="en-US" sz="2800"/>
              <a:t> </a:t>
            </a:r>
            <a:r>
              <a:rPr lang="zh-CN" altLang="en-US" sz="2800">
                <a:solidFill>
                  <a:schemeClr val="bg1"/>
                </a:solidFill>
              </a:rPr>
              <a:t>东方学院，芝加哥大学</a:t>
            </a:r>
            <a:endParaRPr lang="en-US" altLang="zh-CN" sz="2800">
              <a:solidFill>
                <a:schemeClr val="bg1"/>
              </a:solidFill>
            </a:endParaRPr>
          </a:p>
          <a:p>
            <a:pPr algn="ctr" eaLnBrk="1" hangingPunct="1">
              <a:spcBef>
                <a:spcPct val="0"/>
              </a:spcBef>
              <a:buFontTx/>
              <a:buNone/>
            </a:pPr>
            <a:r>
              <a:rPr lang="en-US" altLang="zh-CN" sz="2800">
                <a:solidFill>
                  <a:schemeClr val="bg1"/>
                </a:solidFill>
              </a:rPr>
              <a:t>                                </a:t>
            </a:r>
            <a:r>
              <a:rPr lang="zh-CN" altLang="en-US" sz="2800">
                <a:solidFill>
                  <a:schemeClr val="bg1"/>
                </a:solidFill>
              </a:rPr>
              <a:t> </a:t>
            </a:r>
            <a:r>
              <a:rPr lang="en-GB" altLang="en-US" sz="2800" b="1" i="1">
                <a:solidFill>
                  <a:srgbClr val="FFFFFF"/>
                </a:solidFill>
              </a:rPr>
              <a:t>Oriental Institute, University of Chicago</a:t>
            </a:r>
            <a:endParaRPr lang="en-GB" altLang="en-US" sz="2800">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A3C1A437-7BA6-4A82-BF61-11D7F73E15E0}"/>
              </a:ext>
            </a:extLst>
          </p:cNvPr>
          <p:cNvSpPr txBox="1">
            <a:spLocks noChangeArrowheads="1"/>
          </p:cNvSpPr>
          <p:nvPr/>
        </p:nvSpPr>
        <p:spPr bwMode="auto">
          <a:xfrm>
            <a:off x="525463" y="914400"/>
            <a:ext cx="5803900" cy="579438"/>
          </a:xfrm>
          <a:prstGeom prst="rect">
            <a:avLst/>
          </a:prstGeom>
          <a:solidFill>
            <a:srgbClr val="030201"/>
          </a:solidFill>
          <a:ln>
            <a:noFill/>
          </a:ln>
          <a:effectLst>
            <a:outerShdw blurRad="63500" dist="38099" dir="2700000" algn="ctr" rotWithShape="0">
              <a:srgbClr val="030201">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spcBef>
                <a:spcPct val="50000"/>
              </a:spcBef>
              <a:defRPr/>
            </a:pPr>
            <a:r>
              <a:rPr lang="en-US" b="1">
                <a:solidFill>
                  <a:srgbClr val="FFFFFF"/>
                </a:solidFill>
                <a:cs typeface="Arial" charset="0"/>
              </a:rPr>
              <a:t>Circumstances Summary</a:t>
            </a:r>
            <a:endParaRPr lang="en-US" sz="2800">
              <a:solidFill>
                <a:srgbClr val="FFFFFF"/>
              </a:solidFill>
              <a:cs typeface="Arial" charset="0"/>
            </a:endParaRPr>
          </a:p>
        </p:txBody>
      </p:sp>
      <p:sp>
        <p:nvSpPr>
          <p:cNvPr id="9220" name="Text Box 4">
            <a:extLst>
              <a:ext uri="{FF2B5EF4-FFF2-40B4-BE49-F238E27FC236}">
                <a16:creationId xmlns:a16="http://schemas.microsoft.com/office/drawing/2014/main" id="{E59D868F-24F1-49AC-BD8F-7B73300282FC}"/>
              </a:ext>
            </a:extLst>
          </p:cNvPr>
          <p:cNvSpPr txBox="1">
            <a:spLocks noChangeArrowheads="1"/>
          </p:cNvSpPr>
          <p:nvPr/>
        </p:nvSpPr>
        <p:spPr bwMode="auto">
          <a:xfrm>
            <a:off x="8305800" y="71438"/>
            <a:ext cx="758825" cy="457200"/>
          </a:xfrm>
          <a:prstGeom prst="rect">
            <a:avLst/>
          </a:prstGeom>
          <a:noFill/>
          <a:ln>
            <a:noFill/>
          </a:ln>
          <a:effectLst>
            <a:outerShdw blurRad="63500" dist="38099" dir="2700000" algn="ctr" rotWithShape="0">
              <a:srgbClr val="030201">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b="1" dirty="0">
                <a:solidFill>
                  <a:srgbClr val="FFFFFF"/>
                </a:solidFill>
                <a:latin typeface="+mn-lt"/>
                <a:ea typeface="+mn-ea"/>
                <a:cs typeface="Arial"/>
              </a:rPr>
              <a:t>600</a:t>
            </a:r>
          </a:p>
        </p:txBody>
      </p:sp>
      <p:sp>
        <p:nvSpPr>
          <p:cNvPr id="5" name="Title 4">
            <a:extLst>
              <a:ext uri="{FF2B5EF4-FFF2-40B4-BE49-F238E27FC236}">
                <a16:creationId xmlns:a16="http://schemas.microsoft.com/office/drawing/2014/main" id="{9CE8F974-A080-49C9-B61C-61D7AA8442D2}"/>
              </a:ext>
            </a:extLst>
          </p:cNvPr>
          <p:cNvSpPr>
            <a:spLocks noGrp="1"/>
          </p:cNvSpPr>
          <p:nvPr>
            <p:ph type="title" idx="4294967295"/>
          </p:nvPr>
        </p:nvSpPr>
        <p:spPr>
          <a:xfrm>
            <a:off x="457200" y="838200"/>
            <a:ext cx="8229600" cy="914400"/>
          </a:xfrm>
          <a:solidFill>
            <a:srgbClr val="660066"/>
          </a:solidFill>
        </p:spPr>
        <p:txBody>
          <a:bodyPr/>
          <a:lstStyle/>
          <a:p>
            <a:pPr>
              <a:defRPr/>
            </a:pPr>
            <a:r>
              <a:rPr lang="zh-CN" altLang="en-US" sz="3600" b="1" dirty="0">
                <a:solidFill>
                  <a:schemeClr val="tx1"/>
                </a:solidFill>
                <a:ea typeface="ＭＳ Ｐゴシック" charset="0"/>
                <a:cs typeface="ＭＳ Ｐゴシック" charset="0"/>
              </a:rPr>
              <a:t>约拿书的时间摘要</a:t>
            </a:r>
            <a:endParaRPr lang="en-US" sz="3600" b="1" dirty="0">
              <a:solidFill>
                <a:schemeClr val="tx1"/>
              </a:solidFill>
              <a:ea typeface="ＭＳ Ｐゴシック" charset="0"/>
              <a:cs typeface="ＭＳ Ｐゴシック" charset="0"/>
            </a:endParaRPr>
          </a:p>
        </p:txBody>
      </p:sp>
      <p:sp>
        <p:nvSpPr>
          <p:cNvPr id="305157" name="Text Box 3">
            <a:extLst>
              <a:ext uri="{FF2B5EF4-FFF2-40B4-BE49-F238E27FC236}">
                <a16:creationId xmlns:a16="http://schemas.microsoft.com/office/drawing/2014/main" id="{2C91CD81-78CA-49AA-9BCC-F70E94CF3372}"/>
              </a:ext>
            </a:extLst>
          </p:cNvPr>
          <p:cNvSpPr txBox="1">
            <a:spLocks noChangeArrowheads="1"/>
          </p:cNvSpPr>
          <p:nvPr/>
        </p:nvSpPr>
        <p:spPr bwMode="auto">
          <a:xfrm>
            <a:off x="457200" y="1752600"/>
            <a:ext cx="8839200" cy="4679950"/>
          </a:xfrm>
          <a:prstGeom prst="rect">
            <a:avLst/>
          </a:prstGeom>
          <a:noFill/>
          <a:ln>
            <a:noFill/>
          </a:ln>
          <a:effectLst>
            <a:outerShdw blurRad="63500" dist="35924" dir="2700000"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Arial" pitchFamily="34" charset="0"/>
                <a:ea typeface="ＭＳ Ｐゴシック" pitchFamily="34" charset="-128"/>
              </a:defRPr>
            </a:lvl1pPr>
            <a:lvl2pPr marL="742950" indent="-285750">
              <a:spcBef>
                <a:spcPct val="20000"/>
              </a:spcBef>
              <a:buClr>
                <a:schemeClr val="folHlink"/>
              </a:buClr>
              <a:buSzPct val="65000"/>
              <a:buFont typeface="Wingdings" pitchFamily="2" charset="2"/>
              <a:buChar char="n"/>
              <a:defRPr sz="2800">
                <a:solidFill>
                  <a:schemeClr val="tx1"/>
                </a:solidFill>
                <a:latin typeface="Arial" pitchFamily="34" charset="0"/>
                <a:ea typeface="ＭＳ Ｐゴシック" pitchFamily="34" charset="-128"/>
              </a:defRPr>
            </a:lvl2pPr>
            <a:lvl3pPr marL="1143000" indent="-228600">
              <a:spcBef>
                <a:spcPct val="20000"/>
              </a:spcBef>
              <a:buClr>
                <a:schemeClr val="hlink"/>
              </a:buClr>
              <a:buSzPct val="65000"/>
              <a:buFont typeface="Wingdings" pitchFamily="2" charset="2"/>
              <a:buChar char="n"/>
              <a:defRPr sz="24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65000"/>
              <a:buFont typeface="Wingdings" pitchFamily="2" charset="2"/>
              <a:buChar char="n"/>
              <a:defRPr sz="2000">
                <a:solidFill>
                  <a:schemeClr val="tx1"/>
                </a:solidFill>
                <a:latin typeface="Arial" pitchFamily="34" charset="0"/>
                <a:ea typeface="ＭＳ Ｐゴシック" pitchFamily="34" charset="-128"/>
              </a:defRPr>
            </a:lvl4pPr>
            <a:lvl5pPr marL="2057400" indent="-228600">
              <a:spcBef>
                <a:spcPct val="20000"/>
              </a:spcBef>
              <a:buClr>
                <a:schemeClr val="hlink"/>
              </a:buClr>
              <a:buSzPct val="65000"/>
              <a:buFont typeface="Wingdings" pitchFamily="2" charset="2"/>
              <a:buChar char="n"/>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itchFamily="34" charset="0"/>
                <a:ea typeface="ＭＳ Ｐゴシック" pitchFamily="34" charset="-128"/>
              </a:defRPr>
            </a:lvl9pPr>
          </a:lstStyle>
          <a:p>
            <a:pPr eaLnBrk="1">
              <a:spcBef>
                <a:spcPts val="1700"/>
              </a:spcBef>
              <a:buClrTx/>
              <a:buSzTx/>
              <a:buFontTx/>
              <a:buNone/>
              <a:defRPr/>
            </a:pPr>
            <a:r>
              <a:rPr lang="zh-CN" altLang="en-US" sz="2800" b="1">
                <a:solidFill>
                  <a:srgbClr val="FFFFFF"/>
                </a:solidFill>
                <a:latin typeface="Times New Roman" pitchFamily="18" charset="0"/>
                <a:ea typeface="SimSun" pitchFamily="2" charset="-122"/>
              </a:rPr>
              <a:t>日期</a:t>
            </a:r>
            <a:r>
              <a:rPr lang="en-US" altLang="ja-JP"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当以色列的耶罗波安二在位期间</a:t>
            </a:r>
            <a:endParaRPr lang="en-US" altLang="ja-JP" sz="2800" b="1">
              <a:solidFill>
                <a:srgbClr val="FFFFFF"/>
              </a:solidFill>
              <a:latin typeface="Times New Roman" pitchFamily="18" charset="0"/>
              <a:ea typeface="SimSun" pitchFamily="2" charset="-122"/>
            </a:endParaRP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列王纪下</a:t>
            </a:r>
            <a:r>
              <a:rPr lang="en-US" altLang="ja-JP" sz="2800" b="1">
                <a:solidFill>
                  <a:srgbClr val="FFFFFF"/>
                </a:solidFill>
                <a:latin typeface="Times New Roman" pitchFamily="18" charset="0"/>
                <a:ea typeface="SimSun" pitchFamily="2" charset="-122"/>
              </a:rPr>
              <a:t> 14:25)</a:t>
            </a:r>
          </a:p>
          <a:p>
            <a:pPr eaLnBrk="1">
              <a:lnSpc>
                <a:spcPct val="70000"/>
              </a:lnSpc>
              <a:spcBef>
                <a:spcPts val="1700"/>
              </a:spcBef>
              <a:buClrTx/>
              <a:buSzTx/>
              <a:buFontTx/>
              <a:buNone/>
              <a:defRPr/>
            </a:pPr>
            <a:r>
              <a:rPr lang="zh-CN" altLang="en-US" sz="2800" b="1">
                <a:solidFill>
                  <a:srgbClr val="FFFFFF"/>
                </a:solidFill>
                <a:latin typeface="Times New Roman" pitchFamily="18" charset="0"/>
                <a:ea typeface="SimSun" pitchFamily="2" charset="-122"/>
              </a:rPr>
              <a:t>背景</a:t>
            </a:r>
            <a:r>
              <a:rPr lang="en-US" altLang="ja-JP" sz="2800" b="1">
                <a:solidFill>
                  <a:srgbClr val="FFFFFF"/>
                </a:solidFill>
                <a:latin typeface="Times New Roman" pitchFamily="18" charset="0"/>
                <a:ea typeface="SimSun" pitchFamily="2" charset="-122"/>
              </a:rPr>
              <a:t>:</a:t>
            </a: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1. </a:t>
            </a:r>
            <a:r>
              <a:rPr lang="zh-CN" altLang="en-US" sz="2800" b="1">
                <a:solidFill>
                  <a:srgbClr val="FFFFFF"/>
                </a:solidFill>
                <a:latin typeface="Times New Roman" pitchFamily="18" charset="0"/>
                <a:ea typeface="SimSun" pitchFamily="2" charset="-122"/>
              </a:rPr>
              <a:t>由于内部分歧，亚述暂时下降</a:t>
            </a:r>
            <a:r>
              <a:rPr lang="en-US" altLang="ja-JP" sz="2800" b="1">
                <a:solidFill>
                  <a:srgbClr val="FFFFFF"/>
                </a:solidFill>
                <a:latin typeface="Times New Roman" pitchFamily="18" charset="0"/>
                <a:ea typeface="SimSun" pitchFamily="2" charset="-122"/>
              </a:rPr>
              <a:t>.</a:t>
            </a:r>
          </a:p>
          <a:p>
            <a:pPr eaLnBrk="1">
              <a:lnSpc>
                <a:spcPct val="70000"/>
              </a:lnSpc>
              <a:spcBef>
                <a:spcPts val="1700"/>
              </a:spcBef>
              <a:buClrTx/>
              <a:buSzTx/>
              <a:buFontTx/>
              <a:buNone/>
              <a:defRPr/>
            </a:pPr>
            <a:endParaRPr lang="en-US" altLang="en-US" sz="2800" b="1">
              <a:solidFill>
                <a:srgbClr val="FFFFFF"/>
              </a:solidFill>
              <a:latin typeface="Times New Roman" pitchFamily="18" charset="0"/>
              <a:ea typeface="SimSun" pitchFamily="2" charset="-122"/>
            </a:endParaRP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2. </a:t>
            </a:r>
            <a:r>
              <a:rPr lang="zh-CN" altLang="en-US" sz="2800" b="1">
                <a:solidFill>
                  <a:srgbClr val="FFFFFF"/>
                </a:solidFill>
                <a:latin typeface="Times New Roman" pitchFamily="18" charset="0"/>
                <a:ea typeface="SimSun" pitchFamily="2" charset="-122"/>
              </a:rPr>
              <a:t>在耶罗波尔统治时期，以色了列的边界</a:t>
            </a:r>
            <a:endParaRPr lang="en-US" altLang="zh-CN" sz="2800" b="1">
              <a:solidFill>
                <a:srgbClr val="FFFFFF"/>
              </a:solidFill>
              <a:latin typeface="Times New Roman" pitchFamily="18" charset="0"/>
              <a:ea typeface="SimSun" pitchFamily="2" charset="-122"/>
            </a:endParaRP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扩大</a:t>
            </a:r>
            <a:r>
              <a:rPr lang="en-US" altLang="ja-JP" sz="2800" b="1">
                <a:solidFill>
                  <a:srgbClr val="FFFFFF"/>
                </a:solidFill>
                <a:latin typeface="Times New Roman" pitchFamily="18" charset="0"/>
                <a:ea typeface="SimSun" pitchFamily="2" charset="-122"/>
              </a:rPr>
              <a:t>.</a:t>
            </a: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3. </a:t>
            </a:r>
            <a:r>
              <a:rPr lang="zh-CN" altLang="en-US" sz="2800" b="1">
                <a:solidFill>
                  <a:srgbClr val="FFFFFF"/>
                </a:solidFill>
                <a:latin typeface="Times New Roman" pitchFamily="18" charset="0"/>
                <a:ea typeface="SimSun" pitchFamily="2" charset="-122"/>
              </a:rPr>
              <a:t>带着一种狭隘的民族主义集中在以色</a:t>
            </a:r>
            <a:endParaRPr lang="en-US" altLang="zh-CN" sz="2800" b="1">
              <a:solidFill>
                <a:srgbClr val="FFFFFF"/>
              </a:solidFill>
              <a:latin typeface="Times New Roman" pitchFamily="18" charset="0"/>
              <a:ea typeface="SimSun" pitchFamily="2" charset="-122"/>
            </a:endParaRP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列，</a:t>
            </a:r>
            <a:r>
              <a:rPr lang="zh-CN" altLang="en-US" sz="2800">
                <a:solidFill>
                  <a:srgbClr val="FFFFFF"/>
                </a:solidFill>
                <a:latin typeface="SimSun" pitchFamily="2" charset="-122"/>
                <a:ea typeface="SimSun" pitchFamily="2" charset="-122"/>
              </a:rPr>
              <a:t>而</a:t>
            </a:r>
            <a:r>
              <a:rPr lang="zh-CN" altLang="en-US" sz="2800" b="1">
                <a:solidFill>
                  <a:srgbClr val="FFFFFF"/>
                </a:solidFill>
                <a:latin typeface="Times New Roman" pitchFamily="18" charset="0"/>
                <a:ea typeface="SimSun" pitchFamily="2" charset="-122"/>
              </a:rPr>
              <a:t>享有</a:t>
            </a:r>
            <a:r>
              <a:rPr lang="zh-CN" altLang="en-US" sz="2800">
                <a:solidFill>
                  <a:srgbClr val="FFFFFF"/>
                </a:solidFill>
                <a:latin typeface="SimSun" pitchFamily="2" charset="-122"/>
                <a:ea typeface="SimSun" pitchFamily="2" charset="-122"/>
              </a:rPr>
              <a:t>的</a:t>
            </a:r>
            <a:r>
              <a:rPr lang="zh-CN" altLang="en-US" sz="2800" b="1">
                <a:solidFill>
                  <a:srgbClr val="FFFFFF"/>
                </a:solidFill>
                <a:latin typeface="Times New Roman" pitchFamily="18" charset="0"/>
                <a:ea typeface="SimSun" pitchFamily="2" charset="-122"/>
              </a:rPr>
              <a:t>繁荣</a:t>
            </a:r>
            <a:r>
              <a:rPr lang="en-US" altLang="ja-JP" sz="2800" b="1">
                <a:solidFill>
                  <a:srgbClr val="FFFFFF"/>
                </a:solidFill>
                <a:latin typeface="Times New Roman" pitchFamily="18" charset="0"/>
                <a:ea typeface="SimSun" pitchFamily="2" charset="-122"/>
              </a:rPr>
              <a:t>.</a:t>
            </a:r>
            <a:endParaRPr lang="en-US" altLang="en-US" sz="2800" b="1">
              <a:solidFill>
                <a:srgbClr val="FFFFFF"/>
              </a:solidFill>
              <a:latin typeface="Times New Roman" pitchFamily="18" charset="0"/>
              <a:ea typeface="SimSun" pitchFamily="2" charset="-122"/>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C3DCC83-3C61-4CC2-8E99-BB8D1A56B2F6}"/>
              </a:ext>
            </a:extLst>
          </p:cNvPr>
          <p:cNvSpPr>
            <a:spLocks noGrp="1" noChangeArrowheads="1"/>
          </p:cNvSpPr>
          <p:nvPr>
            <p:ph type="title"/>
          </p:nvPr>
        </p:nvSpPr>
        <p:spPr>
          <a:solidFill>
            <a:srgbClr val="030201"/>
          </a:solidFill>
        </p:spPr>
        <p:txBody>
          <a:bodyPr/>
          <a:lstStyle/>
          <a:p>
            <a:pPr eaLnBrk="1" hangingPunct="1">
              <a:defRPr/>
            </a:pPr>
            <a:r>
              <a:rPr lang="zh-CN" altLang="en-US">
                <a:ea typeface="SimSun" pitchFamily="2" charset="-122"/>
              </a:rPr>
              <a:t>约拿书第一章</a:t>
            </a:r>
            <a:r>
              <a:rPr lang="en-US" altLang="ja-JP">
                <a:ea typeface="ＭＳ Ｐゴシック" pitchFamily="34" charset="-128"/>
              </a:rPr>
              <a:t>: </a:t>
            </a:r>
            <a:r>
              <a:rPr lang="zh-CN" altLang="en-US">
                <a:ea typeface="SimSun" pitchFamily="2" charset="-122"/>
              </a:rPr>
              <a:t>去</a:t>
            </a:r>
            <a:r>
              <a:rPr lang="en-US" altLang="ja-JP">
                <a:ea typeface="ＭＳ Ｐゴシック" pitchFamily="34" charset="-128"/>
              </a:rPr>
              <a:t>!  </a:t>
            </a:r>
            <a:r>
              <a:rPr lang="zh-CN" altLang="en-US">
                <a:ea typeface="SimSun" pitchFamily="2" charset="-122"/>
              </a:rPr>
              <a:t>不</a:t>
            </a:r>
            <a:r>
              <a:rPr lang="en-US" altLang="ja-JP">
                <a:ea typeface="ＭＳ Ｐゴシック" pitchFamily="34" charset="-128"/>
              </a:rPr>
              <a:t>!</a:t>
            </a:r>
            <a:endParaRPr kumimoji="1" lang="en-US" altLang="en-US">
              <a:ea typeface="ＭＳ Ｐゴシック" pitchFamily="34" charset="-128"/>
            </a:endParaRPr>
          </a:p>
        </p:txBody>
      </p:sp>
      <p:sp>
        <p:nvSpPr>
          <p:cNvPr id="115715" name="Rectangle 3">
            <a:extLst>
              <a:ext uri="{FF2B5EF4-FFF2-40B4-BE49-F238E27FC236}">
                <a16:creationId xmlns:a16="http://schemas.microsoft.com/office/drawing/2014/main" id="{2E068BC5-AE4A-46FB-AE70-22A726A9B678}"/>
              </a:ext>
            </a:extLst>
          </p:cNvPr>
          <p:cNvSpPr>
            <a:spLocks noChangeArrowheads="1"/>
          </p:cNvSpPr>
          <p:nvPr/>
        </p:nvSpPr>
        <p:spPr bwMode="auto">
          <a:xfrm>
            <a:off x="685800" y="2133600"/>
            <a:ext cx="7848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100"/>
              </a:spcBef>
              <a:buFont typeface="Arial" pitchFamily="34" charset="0"/>
              <a:buAutoNum type="romanUcPeriod"/>
              <a:defRPr/>
            </a:pPr>
            <a:r>
              <a:rPr lang="zh-CN" altLang="en-US" sz="3600">
                <a:ea typeface="SimSun" pitchFamily="2" charset="-122"/>
              </a:rPr>
              <a:t>上帝命令从人告诉</a:t>
            </a:r>
            <a:r>
              <a:rPr lang="zh-SG" altLang="en-US" sz="3600"/>
              <a:t>邪恶</a:t>
            </a:r>
            <a:r>
              <a:rPr lang="zh-CN" altLang="en-US" sz="3600">
                <a:ea typeface="SimSun" pitchFamily="2" charset="-122"/>
              </a:rPr>
              <a:t>者，他是多么的痛恨他们的</a:t>
            </a:r>
            <a:r>
              <a:rPr lang="zh-CN" altLang="en-US" sz="3600">
                <a:solidFill>
                  <a:srgbClr val="FFFF00"/>
                </a:solidFill>
                <a:ea typeface="SimSun" pitchFamily="2" charset="-122"/>
              </a:rPr>
              <a:t>罪恶</a:t>
            </a:r>
            <a:endParaRPr lang="en-US" altLang="ja-JP" sz="3600">
              <a:solidFill>
                <a:srgbClr val="FFFF00"/>
              </a:solidFill>
            </a:endParaRPr>
          </a:p>
          <a:p>
            <a:pPr eaLnBrk="1" hangingPunct="1">
              <a:spcBef>
                <a:spcPts val="1100"/>
              </a:spcBef>
              <a:buFont typeface="Arial" pitchFamily="34" charset="0"/>
              <a:buAutoNum type="romanUcPeriod"/>
              <a:defRPr/>
            </a:pPr>
            <a:r>
              <a:rPr lang="zh-CN" altLang="en-US" sz="3600">
                <a:ea typeface="SimSun" pitchFamily="2" charset="-122"/>
              </a:rPr>
              <a:t>上帝的人往往不喜欢提醒坏人，他们实在</a:t>
            </a:r>
            <a:r>
              <a:rPr lang="zh-CN" altLang="en-US" sz="3600">
                <a:solidFill>
                  <a:srgbClr val="FFFF00"/>
                </a:solidFill>
                <a:ea typeface="SimSun" pitchFamily="2" charset="-122"/>
              </a:rPr>
              <a:t>很坏</a:t>
            </a:r>
            <a:endParaRPr lang="en-US" altLang="ja-JP" sz="3600">
              <a:solidFill>
                <a:srgbClr val="FFFF00"/>
              </a:solidFill>
              <a:ea typeface="SimSun" pitchFamily="2" charset="-122"/>
            </a:endParaRPr>
          </a:p>
          <a:p>
            <a:pPr eaLnBrk="1" hangingPunct="1">
              <a:spcBef>
                <a:spcPct val="20000"/>
              </a:spcBef>
              <a:buClr>
                <a:srgbClr val="00CCFF"/>
              </a:buClr>
              <a:buSzPct val="65000"/>
              <a:buFont typeface="Arial" pitchFamily="34" charset="0"/>
              <a:buAutoNum type="romanUcPeriod"/>
              <a:defRPr/>
            </a:pPr>
            <a:endParaRPr kumimoji="1" lang="en-US" altLang="en-US" sz="3600" b="1">
              <a:solidFill>
                <a:srgbClr val="FFFFFF"/>
              </a:solidFill>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a:extLst>
              <a:ext uri="{FF2B5EF4-FFF2-40B4-BE49-F238E27FC236}">
                <a16:creationId xmlns:a16="http://schemas.microsoft.com/office/drawing/2014/main" id="{F77284C3-B96D-4D63-ABBF-6A94168D2E91}"/>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a typeface="MS Pゴシック"/>
              <a:cs typeface="MS Pゴシック"/>
            </a:endParaRPr>
          </a:p>
        </p:txBody>
      </p:sp>
      <p:sp>
        <p:nvSpPr>
          <p:cNvPr id="308226" name="Date Placeholder 1">
            <a:extLst>
              <a:ext uri="{FF2B5EF4-FFF2-40B4-BE49-F238E27FC236}">
                <a16:creationId xmlns:a16="http://schemas.microsoft.com/office/drawing/2014/main" id="{128E62FA-AF3A-496C-A45D-A67108C7ED92}"/>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003366">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eaLnBrk="1">
              <a:defRPr/>
            </a:pPr>
            <a:endParaRPr lang="en-US" sz="1400">
              <a:solidFill>
                <a:srgbClr val="FFFF66"/>
              </a:solidFill>
              <a:latin typeface="Verdana" charset="0"/>
            </a:endParaRPr>
          </a:p>
        </p:txBody>
      </p:sp>
      <p:sp>
        <p:nvSpPr>
          <p:cNvPr id="308227" name="Footer Placeholder 2">
            <a:extLst>
              <a:ext uri="{FF2B5EF4-FFF2-40B4-BE49-F238E27FC236}">
                <a16:creationId xmlns:a16="http://schemas.microsoft.com/office/drawing/2014/main" id="{F9945CD6-5493-4EB1-8570-88D57703042D}"/>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003366">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defRPr/>
            </a:pPr>
            <a:endParaRPr lang="en-US" sz="1400">
              <a:solidFill>
                <a:srgbClr val="FFFF66"/>
              </a:solidFill>
              <a:latin typeface="Verdana" charset="0"/>
            </a:endParaRPr>
          </a:p>
        </p:txBody>
      </p:sp>
      <p:sp>
        <p:nvSpPr>
          <p:cNvPr id="4" name="Text Box 2">
            <a:extLst>
              <a:ext uri="{FF2B5EF4-FFF2-40B4-BE49-F238E27FC236}">
                <a16:creationId xmlns:a16="http://schemas.microsoft.com/office/drawing/2014/main" id="{278F365F-4E2E-4AC4-A376-0F9126D42ACE}"/>
              </a:ext>
            </a:extLst>
          </p:cNvPr>
          <p:cNvSpPr txBox="1"/>
          <p:nvPr/>
        </p:nvSpPr>
        <p:spPr>
          <a:xfrm>
            <a:off x="11945938" y="8121650"/>
            <a:ext cx="1009650" cy="396875"/>
          </a:xfrm>
          <a:prstGeom prst="rect">
            <a:avLst/>
          </a:prstGeom>
          <a:noFill/>
          <a:ln>
            <a:noFill/>
          </a:ln>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200"/>
              </a:spcBef>
              <a:defRPr/>
            </a:pPr>
            <a:endParaRPr lang="en-US" sz="2000" b="1">
              <a:solidFill>
                <a:srgbClr val="66CCFF"/>
              </a:solidFill>
              <a:effectLst>
                <a:outerShdw blurRad="38100" dist="38100" dir="2700000" algn="tl">
                  <a:srgbClr val="000000"/>
                </a:outerShdw>
              </a:effectLst>
              <a:latin typeface="Comic Sans MS" charset="0"/>
            </a:endParaRPr>
          </a:p>
        </p:txBody>
      </p:sp>
      <p:pic>
        <p:nvPicPr>
          <p:cNvPr id="521222" name="Picture 3">
            <a:extLst>
              <a:ext uri="{FF2B5EF4-FFF2-40B4-BE49-F238E27FC236}">
                <a16:creationId xmlns:a16="http://schemas.microsoft.com/office/drawing/2014/main" id="{F248AA48-AA1E-423C-AEAF-C97AC2D5B088}"/>
              </a:ext>
            </a:extLst>
          </p:cNvPr>
          <p:cNvPicPr>
            <a:picLocks noChangeAspect="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1612900" y="852488"/>
            <a:ext cx="6807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223" name="Rectangle 4">
            <a:extLst>
              <a:ext uri="{FF2B5EF4-FFF2-40B4-BE49-F238E27FC236}">
                <a16:creationId xmlns:a16="http://schemas.microsoft.com/office/drawing/2014/main" id="{4579C8FB-CBEB-4D9C-A832-9EBF8AF834C5}"/>
              </a:ext>
            </a:extLst>
          </p:cNvPr>
          <p:cNvSpPr>
            <a:spLocks noChangeArrowheads="1"/>
          </p:cNvSpPr>
          <p:nvPr/>
        </p:nvSpPr>
        <p:spPr bwMode="auto">
          <a:xfrm>
            <a:off x="1592263" y="874713"/>
            <a:ext cx="787400" cy="53086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ct val="0"/>
              </a:spcBef>
              <a:buFontTx/>
              <a:buNone/>
            </a:pPr>
            <a:endParaRPr lang="en-US" altLang="en-US" sz="2400">
              <a:solidFill>
                <a:srgbClr val="FFFF66"/>
              </a:solidFill>
              <a:latin typeface="Times New Roman" panose="02020603050405020304" pitchFamily="18" charset="0"/>
            </a:endParaRPr>
          </a:p>
        </p:txBody>
      </p:sp>
      <p:sp>
        <p:nvSpPr>
          <p:cNvPr id="521224" name="Rectangle 5">
            <a:extLst>
              <a:ext uri="{FF2B5EF4-FFF2-40B4-BE49-F238E27FC236}">
                <a16:creationId xmlns:a16="http://schemas.microsoft.com/office/drawing/2014/main" id="{CEFFAAEB-7054-4875-878D-A395C4291A3A}"/>
              </a:ext>
            </a:extLst>
          </p:cNvPr>
          <p:cNvSpPr>
            <a:spLocks noChangeArrowheads="1"/>
          </p:cNvSpPr>
          <p:nvPr/>
        </p:nvSpPr>
        <p:spPr bwMode="auto">
          <a:xfrm>
            <a:off x="7658100" y="881063"/>
            <a:ext cx="787400" cy="52959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ct val="0"/>
              </a:spcBef>
              <a:buFontTx/>
              <a:buNone/>
            </a:pPr>
            <a:endParaRPr lang="en-US" altLang="en-US" sz="2400">
              <a:solidFill>
                <a:srgbClr val="FFFF66"/>
              </a:solidFill>
              <a:latin typeface="Times New Roman" panose="02020603050405020304" pitchFamily="18" charset="0"/>
            </a:endParaRPr>
          </a:p>
        </p:txBody>
      </p:sp>
      <p:sp>
        <p:nvSpPr>
          <p:cNvPr id="8" name="Text Box 6">
            <a:extLst>
              <a:ext uri="{FF2B5EF4-FFF2-40B4-BE49-F238E27FC236}">
                <a16:creationId xmlns:a16="http://schemas.microsoft.com/office/drawing/2014/main" id="{C85C577E-F209-4865-8565-711831BD1C73}"/>
              </a:ext>
            </a:extLst>
          </p:cNvPr>
          <p:cNvSpPr txBox="1"/>
          <p:nvPr/>
        </p:nvSpPr>
        <p:spPr>
          <a:xfrm>
            <a:off x="11963400" y="8137525"/>
            <a:ext cx="1009650" cy="396875"/>
          </a:xfrm>
          <a:prstGeom prst="rect">
            <a:avLst/>
          </a:prstGeom>
          <a:noFill/>
          <a:ln>
            <a:noFill/>
          </a:ln>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200"/>
              </a:spcBef>
              <a:defRPr/>
            </a:pPr>
            <a:endParaRPr lang="en-US" sz="2000" b="1">
              <a:solidFill>
                <a:srgbClr val="66CCFF"/>
              </a:solidFill>
              <a:effectLst>
                <a:outerShdw blurRad="38100" dist="38100" dir="2700000" algn="tl">
                  <a:srgbClr val="000000"/>
                </a:outerShdw>
              </a:effectLst>
              <a:latin typeface="Comic Sans MS" charset="0"/>
            </a:endParaRPr>
          </a:p>
        </p:txBody>
      </p:sp>
      <p:sp>
        <p:nvSpPr>
          <p:cNvPr id="521226" name="Oval 7">
            <a:extLst>
              <a:ext uri="{FF2B5EF4-FFF2-40B4-BE49-F238E27FC236}">
                <a16:creationId xmlns:a16="http://schemas.microsoft.com/office/drawing/2014/main" id="{E88B938C-B8FB-4D0A-A354-71D9C685C6CA}"/>
              </a:ext>
            </a:extLst>
          </p:cNvPr>
          <p:cNvSpPr>
            <a:spLocks/>
          </p:cNvSpPr>
          <p:nvPr/>
        </p:nvSpPr>
        <p:spPr bwMode="auto">
          <a:xfrm>
            <a:off x="3505200" y="931863"/>
            <a:ext cx="2005013" cy="1158875"/>
          </a:xfrm>
          <a:custGeom>
            <a:avLst/>
            <a:gdLst>
              <a:gd name="T0" fmla="*/ 1002507 w 2005013"/>
              <a:gd name="T1" fmla="*/ 0 h 1158875"/>
              <a:gd name="T2" fmla="*/ 2005013 w 2005013"/>
              <a:gd name="T3" fmla="*/ 579438 h 1158875"/>
              <a:gd name="T4" fmla="*/ 1002507 w 2005013"/>
              <a:gd name="T5" fmla="*/ 1158875 h 1158875"/>
              <a:gd name="T6" fmla="*/ 0 w 2005013"/>
              <a:gd name="T7" fmla="*/ 579438 h 1158875"/>
              <a:gd name="T8" fmla="*/ 293627 w 2005013"/>
              <a:gd name="T9" fmla="*/ 169713 h 1158875"/>
              <a:gd name="T10" fmla="*/ 293627 w 2005013"/>
              <a:gd name="T11" fmla="*/ 989162 h 1158875"/>
              <a:gd name="T12" fmla="*/ 1711386 w 2005013"/>
              <a:gd name="T13" fmla="*/ 989162 h 1158875"/>
              <a:gd name="T14" fmla="*/ 1711386 w 2005013"/>
              <a:gd name="T15" fmla="*/ 169713 h 115887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93627 w 2005013"/>
              <a:gd name="T25" fmla="*/ 169713 h 1158875"/>
              <a:gd name="T26" fmla="*/ 1711386 w 2005013"/>
              <a:gd name="T27" fmla="*/ 989162 h 11588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5013" h="1158875">
                <a:moveTo>
                  <a:pt x="0" y="579438"/>
                </a:moveTo>
                <a:lnTo>
                  <a:pt x="0" y="579438"/>
                </a:lnTo>
                <a:cubicBezTo>
                  <a:pt x="0" y="259423"/>
                  <a:pt x="448837" y="0"/>
                  <a:pt x="1002506" y="0"/>
                </a:cubicBezTo>
                <a:cubicBezTo>
                  <a:pt x="1556176" y="0"/>
                  <a:pt x="2005014" y="259423"/>
                  <a:pt x="2005014" y="579438"/>
                </a:cubicBezTo>
                <a:cubicBezTo>
                  <a:pt x="2005014" y="899452"/>
                  <a:pt x="1556176" y="1158875"/>
                  <a:pt x="1002507" y="1158876"/>
                </a:cubicBezTo>
                <a:cubicBezTo>
                  <a:pt x="448837" y="1158876"/>
                  <a:pt x="0" y="899452"/>
                  <a:pt x="0" y="579438"/>
                </a:cubicBezTo>
                <a:close/>
              </a:path>
            </a:pathLst>
          </a:custGeom>
          <a:noFill/>
          <a:ln w="76196">
            <a:solidFill>
              <a:srgbClr val="FF0B34"/>
            </a:solidFill>
            <a:prstDash val="solid"/>
            <a:round/>
            <a:headEnd/>
            <a:tailEnd/>
          </a:ln>
          <a:effectLst>
            <a:outerShdw dist="71848" dir="2700000" algn="tl" rotWithShape="0">
              <a:srgbClr val="003366"/>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nvGrpSpPr>
          <p:cNvPr id="521227" name="Group 8">
            <a:extLst>
              <a:ext uri="{FF2B5EF4-FFF2-40B4-BE49-F238E27FC236}">
                <a16:creationId xmlns:a16="http://schemas.microsoft.com/office/drawing/2014/main" id="{CB5BCE5A-0888-4F08-AD48-6F8CE11BC311}"/>
              </a:ext>
            </a:extLst>
          </p:cNvPr>
          <p:cNvGrpSpPr>
            <a:grpSpLocks/>
          </p:cNvGrpSpPr>
          <p:nvPr/>
        </p:nvGrpSpPr>
        <p:grpSpPr bwMode="auto">
          <a:xfrm>
            <a:off x="0" y="0"/>
            <a:ext cx="8153400" cy="6324600"/>
            <a:chOff x="533396" y="838203"/>
            <a:chExt cx="7543800" cy="5562596"/>
          </a:xfrm>
        </p:grpSpPr>
        <p:pic>
          <p:nvPicPr>
            <p:cNvPr id="308243" name="Picture 9">
              <a:extLst>
                <a:ext uri="{FF2B5EF4-FFF2-40B4-BE49-F238E27FC236}">
                  <a16:creationId xmlns:a16="http://schemas.microsoft.com/office/drawing/2014/main" id="{E82BF0B9-885F-4E2F-8D0D-9EC79BB4EBEC}"/>
                </a:ext>
              </a:extLst>
            </p:cNvPr>
            <p:cNvPicPr>
              <a:picLocks noChangeAspect="1"/>
            </p:cNvPicPr>
            <p:nvPr/>
          </p:nvPicPr>
          <p:blipFill>
            <a:blip r:embed="rId3">
              <a:lum contrast="-10000"/>
            </a:blip>
            <a:srcRect/>
            <a:stretch>
              <a:fillRect/>
            </a:stretch>
          </p:blipFill>
          <p:spPr bwMode="auto">
            <a:xfrm>
              <a:off x="548084" y="838203"/>
              <a:ext cx="7498267" cy="5562596"/>
            </a:xfrm>
            <a:prstGeom prst="rect">
              <a:avLst/>
            </a:prstGeom>
            <a:noFill/>
            <a:ln>
              <a:noFill/>
            </a:ln>
            <a:effectLst>
              <a:outerShdw blurRad="63500" dist="35924" dir="2700000" algn="tl" rotWithShape="0">
                <a:srgbClr val="003366">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44" name="Rectangle 10">
              <a:extLst>
                <a:ext uri="{FF2B5EF4-FFF2-40B4-BE49-F238E27FC236}">
                  <a16:creationId xmlns:a16="http://schemas.microsoft.com/office/drawing/2014/main" id="{A38AC60B-625B-4A63-BAC5-27616C151228}"/>
                </a:ext>
              </a:extLst>
            </p:cNvPr>
            <p:cNvSpPr>
              <a:spLocks noChangeArrowheads="1"/>
            </p:cNvSpPr>
            <p:nvPr/>
          </p:nvSpPr>
          <p:spPr bwMode="auto">
            <a:xfrm>
              <a:off x="548084" y="842392"/>
              <a:ext cx="865129" cy="5533275"/>
            </a:xfrm>
            <a:prstGeom prst="rect">
              <a:avLst/>
            </a:prstGeom>
            <a:solidFill>
              <a:srgbClr val="111111"/>
            </a:solidFill>
            <a:ln>
              <a:noFill/>
            </a:ln>
            <a:effectLst>
              <a:outerShdw blurRad="63500" dist="35924" dir="2700000" algn="tl" rotWithShape="0">
                <a:srgbClr val="003366">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sp>
          <p:nvSpPr>
            <p:cNvPr id="308245" name="Rectangle 11">
              <a:extLst>
                <a:ext uri="{FF2B5EF4-FFF2-40B4-BE49-F238E27FC236}">
                  <a16:creationId xmlns:a16="http://schemas.microsoft.com/office/drawing/2014/main" id="{B1369E86-D59D-4F4E-9C1E-6699E721C84B}"/>
                </a:ext>
              </a:extLst>
            </p:cNvPr>
            <p:cNvSpPr>
              <a:spLocks noChangeArrowheads="1"/>
            </p:cNvSpPr>
            <p:nvPr/>
          </p:nvSpPr>
          <p:spPr bwMode="auto">
            <a:xfrm>
              <a:off x="7209131" y="868920"/>
              <a:ext cx="868065" cy="5520709"/>
            </a:xfrm>
            <a:prstGeom prst="rect">
              <a:avLst/>
            </a:prstGeom>
            <a:solidFill>
              <a:srgbClr val="111111"/>
            </a:solidFill>
            <a:ln>
              <a:noFill/>
            </a:ln>
            <a:effectLst>
              <a:outerShdw blurRad="63500" dist="35924" dir="2700000" algn="tl" rotWithShape="0">
                <a:srgbClr val="003366">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grpSp>
          <p:nvGrpSpPr>
            <p:cNvPr id="521237" name="Group 12">
              <a:extLst>
                <a:ext uri="{FF2B5EF4-FFF2-40B4-BE49-F238E27FC236}">
                  <a16:creationId xmlns:a16="http://schemas.microsoft.com/office/drawing/2014/main" id="{FE8EBE49-8123-42F2-A41A-9DD366B6CBC9}"/>
                </a:ext>
              </a:extLst>
            </p:cNvPr>
            <p:cNvGrpSpPr>
              <a:grpSpLocks/>
            </p:cNvGrpSpPr>
            <p:nvPr/>
          </p:nvGrpSpPr>
          <p:grpSpPr bwMode="auto">
            <a:xfrm>
              <a:off x="533396" y="851480"/>
              <a:ext cx="7515810" cy="5547655"/>
              <a:chOff x="533396" y="851480"/>
              <a:chExt cx="7515810" cy="5547655"/>
            </a:xfrm>
          </p:grpSpPr>
          <p:grpSp>
            <p:nvGrpSpPr>
              <p:cNvPr id="521267" name="Group 13">
                <a:extLst>
                  <a:ext uri="{FF2B5EF4-FFF2-40B4-BE49-F238E27FC236}">
                    <a16:creationId xmlns:a16="http://schemas.microsoft.com/office/drawing/2014/main" id="{EEBF24CF-C8B1-4253-8307-B96D32AFA988}"/>
                  </a:ext>
                </a:extLst>
              </p:cNvPr>
              <p:cNvGrpSpPr>
                <a:grpSpLocks/>
              </p:cNvGrpSpPr>
              <p:nvPr/>
            </p:nvGrpSpPr>
            <p:grpSpPr bwMode="auto">
              <a:xfrm>
                <a:off x="533396" y="851480"/>
                <a:ext cx="7515810" cy="5547655"/>
                <a:chOff x="533396" y="851480"/>
                <a:chExt cx="7515810" cy="5547655"/>
              </a:xfrm>
            </p:grpSpPr>
            <p:sp>
              <p:nvSpPr>
                <p:cNvPr id="308281" name="Rectangle 14">
                  <a:extLst>
                    <a:ext uri="{FF2B5EF4-FFF2-40B4-BE49-F238E27FC236}">
                      <a16:creationId xmlns:a16="http://schemas.microsoft.com/office/drawing/2014/main" id="{B6D13718-8927-4E24-9393-8300B106CB0C}"/>
                    </a:ext>
                  </a:extLst>
                </p:cNvPr>
                <p:cNvSpPr>
                  <a:spLocks noChangeArrowheads="1"/>
                </p:cNvSpPr>
                <p:nvPr/>
              </p:nvSpPr>
              <p:spPr bwMode="auto">
                <a:xfrm>
                  <a:off x="533396" y="852165"/>
                  <a:ext cx="7515893" cy="5547238"/>
                </a:xfrm>
                <a:prstGeom prst="rect">
                  <a:avLst/>
                </a:prstGeom>
                <a:solidFill>
                  <a:srgbClr val="000000"/>
                </a:solidFill>
                <a:ln>
                  <a:noFill/>
                </a:ln>
                <a:effectLst>
                  <a:outerShdw blurRad="63500" dist="35924" dir="2700000" algn="tl" rotWithShape="0">
                    <a:srgbClr val="003366">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pic>
              <p:nvPicPr>
                <p:cNvPr id="308282" name="Picture 15">
                  <a:extLst>
                    <a:ext uri="{FF2B5EF4-FFF2-40B4-BE49-F238E27FC236}">
                      <a16:creationId xmlns:a16="http://schemas.microsoft.com/office/drawing/2014/main" id="{C60F82AA-2CA7-4253-B47B-986881C3B643}"/>
                    </a:ext>
                  </a:extLst>
                </p:cNvPr>
                <p:cNvPicPr>
                  <a:picLocks noChangeAspect="1"/>
                </p:cNvPicPr>
                <p:nvPr/>
              </p:nvPicPr>
              <p:blipFill>
                <a:blip r:embed="rId4"/>
                <a:srcRect/>
                <a:stretch>
                  <a:fillRect/>
                </a:stretch>
              </p:blipFill>
              <p:spPr bwMode="auto">
                <a:xfrm>
                  <a:off x="1354460" y="1069978"/>
                  <a:ext cx="5418434" cy="514093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1268" name="Freeform 16">
                <a:extLst>
                  <a:ext uri="{FF2B5EF4-FFF2-40B4-BE49-F238E27FC236}">
                    <a16:creationId xmlns:a16="http://schemas.microsoft.com/office/drawing/2014/main" id="{14D37D05-7B07-4E0D-9C1C-A8E4A908C662}"/>
                  </a:ext>
                </a:extLst>
              </p:cNvPr>
              <p:cNvSpPr>
                <a:spLocks/>
              </p:cNvSpPr>
              <p:nvPr/>
            </p:nvSpPr>
            <p:spPr bwMode="auto">
              <a:xfrm rot="10703837">
                <a:off x="4459839" y="3780736"/>
                <a:ext cx="2661285" cy="253692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21269" name="Freeform 17">
                <a:extLst>
                  <a:ext uri="{FF2B5EF4-FFF2-40B4-BE49-F238E27FC236}">
                    <a16:creationId xmlns:a16="http://schemas.microsoft.com/office/drawing/2014/main" id="{AE83AEAF-AA2A-4D7B-9343-7A91901749CF}"/>
                  </a:ext>
                </a:extLst>
              </p:cNvPr>
              <p:cNvSpPr>
                <a:spLocks/>
              </p:cNvSpPr>
              <p:nvPr/>
            </p:nvSpPr>
            <p:spPr bwMode="auto">
              <a:xfrm rot="-5219515">
                <a:off x="951551" y="3863723"/>
                <a:ext cx="2589832" cy="231552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21270" name="Freeform 18">
                <a:extLst>
                  <a:ext uri="{FF2B5EF4-FFF2-40B4-BE49-F238E27FC236}">
                    <a16:creationId xmlns:a16="http://schemas.microsoft.com/office/drawing/2014/main" id="{EC170221-DC0A-481F-83C8-CE7F01D27D97}"/>
                  </a:ext>
                </a:extLst>
              </p:cNvPr>
              <p:cNvSpPr>
                <a:spLocks/>
              </p:cNvSpPr>
              <p:nvPr/>
            </p:nvSpPr>
            <p:spPr bwMode="auto">
              <a:xfrm rot="5809070">
                <a:off x="4753112" y="1182567"/>
                <a:ext cx="2467646" cy="231552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21271" name="Freeform 19">
                <a:extLst>
                  <a:ext uri="{FF2B5EF4-FFF2-40B4-BE49-F238E27FC236}">
                    <a16:creationId xmlns:a16="http://schemas.microsoft.com/office/drawing/2014/main" id="{11F5CF7F-2DDE-4F00-B33B-424597CFEDE8}"/>
                  </a:ext>
                </a:extLst>
              </p:cNvPr>
              <p:cNvSpPr>
                <a:spLocks/>
              </p:cNvSpPr>
              <p:nvPr/>
            </p:nvSpPr>
            <p:spPr bwMode="auto">
              <a:xfrm>
                <a:off x="1196098" y="912522"/>
                <a:ext cx="2619375" cy="217918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grpSp>
        <p:sp>
          <p:nvSpPr>
            <p:cNvPr id="521238" name="Oval 20">
              <a:extLst>
                <a:ext uri="{FF2B5EF4-FFF2-40B4-BE49-F238E27FC236}">
                  <a16:creationId xmlns:a16="http://schemas.microsoft.com/office/drawing/2014/main" id="{CC7241B6-3780-4989-AE55-E994313D635F}"/>
                </a:ext>
              </a:extLst>
            </p:cNvPr>
            <p:cNvSpPr>
              <a:spLocks/>
            </p:cNvSpPr>
            <p:nvPr/>
          </p:nvSpPr>
          <p:spPr bwMode="auto">
            <a:xfrm>
              <a:off x="2275280" y="2825924"/>
              <a:ext cx="1748433" cy="896868"/>
            </a:xfrm>
            <a:custGeom>
              <a:avLst/>
              <a:gdLst>
                <a:gd name="T0" fmla="*/ 874217 w 1748433"/>
                <a:gd name="T1" fmla="*/ 0 h 896868"/>
                <a:gd name="T2" fmla="*/ 1748433 w 1748433"/>
                <a:gd name="T3" fmla="*/ 448434 h 896868"/>
                <a:gd name="T4" fmla="*/ 874217 w 1748433"/>
                <a:gd name="T5" fmla="*/ 896868 h 896868"/>
                <a:gd name="T6" fmla="*/ 0 w 1748433"/>
                <a:gd name="T7" fmla="*/ 448434 h 896868"/>
                <a:gd name="T8" fmla="*/ 256052 w 1748433"/>
                <a:gd name="T9" fmla="*/ 131343 h 896868"/>
                <a:gd name="T10" fmla="*/ 256052 w 1748433"/>
                <a:gd name="T11" fmla="*/ 765525 h 896868"/>
                <a:gd name="T12" fmla="*/ 1492381 w 1748433"/>
                <a:gd name="T13" fmla="*/ 765525 h 896868"/>
                <a:gd name="T14" fmla="*/ 1492381 w 1748433"/>
                <a:gd name="T15" fmla="*/ 131343 h 896868"/>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56052 w 1748433"/>
                <a:gd name="T25" fmla="*/ 131343 h 896868"/>
                <a:gd name="T26" fmla="*/ 1492381 w 1748433"/>
                <a:gd name="T27" fmla="*/ 765525 h 8968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48433" h="896868">
                  <a:moveTo>
                    <a:pt x="0" y="448434"/>
                  </a:moveTo>
                  <a:lnTo>
                    <a:pt x="0" y="448434"/>
                  </a:lnTo>
                  <a:cubicBezTo>
                    <a:pt x="0" y="200770"/>
                    <a:pt x="391399" y="0"/>
                    <a:pt x="874215" y="0"/>
                  </a:cubicBezTo>
                  <a:cubicBezTo>
                    <a:pt x="1357032" y="0"/>
                    <a:pt x="1748432" y="200770"/>
                    <a:pt x="1748432" y="448434"/>
                  </a:cubicBezTo>
                  <a:cubicBezTo>
                    <a:pt x="1748432" y="696097"/>
                    <a:pt x="1357032" y="896867"/>
                    <a:pt x="874216" y="896868"/>
                  </a:cubicBezTo>
                  <a:cubicBezTo>
                    <a:pt x="391399" y="896868"/>
                    <a:pt x="0" y="696097"/>
                    <a:pt x="0" y="448434"/>
                  </a:cubicBezTo>
                  <a:close/>
                </a:path>
              </a:pathLst>
            </a:custGeom>
            <a:noFill/>
            <a:ln w="76196">
              <a:solidFill>
                <a:srgbClr val="FF0B34"/>
              </a:solidFill>
              <a:prstDash val="solid"/>
              <a:round/>
              <a:headEnd/>
              <a:tailEnd/>
            </a:ln>
            <a:effectLst>
              <a:outerShdw dist="71848" dir="2700000" algn="tl" rotWithShape="0">
                <a:srgbClr val="003366"/>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pic>
          <p:nvPicPr>
            <p:cNvPr id="308248" name="Picture 21">
              <a:extLst>
                <a:ext uri="{FF2B5EF4-FFF2-40B4-BE49-F238E27FC236}">
                  <a16:creationId xmlns:a16="http://schemas.microsoft.com/office/drawing/2014/main" id="{B0F2C027-0D97-4A2F-AEC3-168DD65A00CA}"/>
                </a:ext>
              </a:extLst>
            </p:cNvPr>
            <p:cNvPicPr>
              <a:picLocks noChangeAspect="1"/>
            </p:cNvPicPr>
            <p:nvPr/>
          </p:nvPicPr>
          <p:blipFill>
            <a:blip r:embed="rId5"/>
            <a:srcRect/>
            <a:stretch>
              <a:fillRect/>
            </a:stretch>
          </p:blipFill>
          <p:spPr bwMode="auto">
            <a:xfrm>
              <a:off x="539271" y="838203"/>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49" name="Picture 22">
              <a:extLst>
                <a:ext uri="{FF2B5EF4-FFF2-40B4-BE49-F238E27FC236}">
                  <a16:creationId xmlns:a16="http://schemas.microsoft.com/office/drawing/2014/main" id="{0B490BC4-E1B1-4882-B65A-D9B540D5E947}"/>
                </a:ext>
              </a:extLst>
            </p:cNvPr>
            <p:cNvPicPr>
              <a:picLocks noChangeAspect="1"/>
            </p:cNvPicPr>
            <p:nvPr/>
          </p:nvPicPr>
          <p:blipFill>
            <a:blip r:embed="rId6"/>
            <a:srcRect/>
            <a:stretch>
              <a:fillRect/>
            </a:stretch>
          </p:blipFill>
          <p:spPr bwMode="auto">
            <a:xfrm>
              <a:off x="539271" y="1042053"/>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0" name="Picture 23">
              <a:extLst>
                <a:ext uri="{FF2B5EF4-FFF2-40B4-BE49-F238E27FC236}">
                  <a16:creationId xmlns:a16="http://schemas.microsoft.com/office/drawing/2014/main" id="{16F124C8-568C-4D11-9C97-8D1379070799}"/>
                </a:ext>
              </a:extLst>
            </p:cNvPr>
            <p:cNvPicPr>
              <a:picLocks noChangeAspect="1"/>
            </p:cNvPicPr>
            <p:nvPr/>
          </p:nvPicPr>
          <p:blipFill>
            <a:blip r:embed="rId7"/>
            <a:srcRect/>
            <a:stretch>
              <a:fillRect/>
            </a:stretch>
          </p:blipFill>
          <p:spPr bwMode="auto">
            <a:xfrm>
              <a:off x="539271" y="1245903"/>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1" name="Picture 24">
              <a:extLst>
                <a:ext uri="{FF2B5EF4-FFF2-40B4-BE49-F238E27FC236}">
                  <a16:creationId xmlns:a16="http://schemas.microsoft.com/office/drawing/2014/main" id="{81E1EB5D-D692-434A-A9C5-B4233F3B49F7}"/>
                </a:ext>
              </a:extLst>
            </p:cNvPr>
            <p:cNvPicPr>
              <a:picLocks noChangeAspect="1"/>
            </p:cNvPicPr>
            <p:nvPr/>
          </p:nvPicPr>
          <p:blipFill>
            <a:blip r:embed="rId8"/>
            <a:srcRect/>
            <a:stretch>
              <a:fillRect/>
            </a:stretch>
          </p:blipFill>
          <p:spPr bwMode="auto">
            <a:xfrm>
              <a:off x="539271" y="1449753"/>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2" name="Picture 25">
              <a:extLst>
                <a:ext uri="{FF2B5EF4-FFF2-40B4-BE49-F238E27FC236}">
                  <a16:creationId xmlns:a16="http://schemas.microsoft.com/office/drawing/2014/main" id="{61086AC6-53D9-473D-AB2D-F73AFE2748E1}"/>
                </a:ext>
              </a:extLst>
            </p:cNvPr>
            <p:cNvPicPr>
              <a:picLocks noChangeAspect="1"/>
            </p:cNvPicPr>
            <p:nvPr/>
          </p:nvPicPr>
          <p:blipFill>
            <a:blip r:embed="rId9"/>
            <a:srcRect/>
            <a:stretch>
              <a:fillRect/>
            </a:stretch>
          </p:blipFill>
          <p:spPr bwMode="auto">
            <a:xfrm>
              <a:off x="539271" y="1653604"/>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3" name="Picture 26">
              <a:extLst>
                <a:ext uri="{FF2B5EF4-FFF2-40B4-BE49-F238E27FC236}">
                  <a16:creationId xmlns:a16="http://schemas.microsoft.com/office/drawing/2014/main" id="{BAD66014-F9CB-40E0-BEDF-672C2C41953B}"/>
                </a:ext>
              </a:extLst>
            </p:cNvPr>
            <p:cNvPicPr>
              <a:picLocks noChangeAspect="1"/>
            </p:cNvPicPr>
            <p:nvPr/>
          </p:nvPicPr>
          <p:blipFill>
            <a:blip r:embed="rId10"/>
            <a:srcRect/>
            <a:stretch>
              <a:fillRect/>
            </a:stretch>
          </p:blipFill>
          <p:spPr bwMode="auto">
            <a:xfrm>
              <a:off x="539271" y="1857454"/>
              <a:ext cx="7529112" cy="20524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4" name="Picture 27">
              <a:extLst>
                <a:ext uri="{FF2B5EF4-FFF2-40B4-BE49-F238E27FC236}">
                  <a16:creationId xmlns:a16="http://schemas.microsoft.com/office/drawing/2014/main" id="{88F8894D-F979-40B0-8E1D-BE743F8324A6}"/>
                </a:ext>
              </a:extLst>
            </p:cNvPr>
            <p:cNvPicPr>
              <a:picLocks noChangeAspect="1"/>
            </p:cNvPicPr>
            <p:nvPr/>
          </p:nvPicPr>
          <p:blipFill>
            <a:blip r:embed="rId11"/>
            <a:srcRect/>
            <a:stretch>
              <a:fillRect/>
            </a:stretch>
          </p:blipFill>
          <p:spPr bwMode="auto">
            <a:xfrm>
              <a:off x="539271" y="2062701"/>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5" name="Picture 28">
              <a:extLst>
                <a:ext uri="{FF2B5EF4-FFF2-40B4-BE49-F238E27FC236}">
                  <a16:creationId xmlns:a16="http://schemas.microsoft.com/office/drawing/2014/main" id="{8A1E61C8-2B0E-4CB9-B2D8-F8B2985AE6C3}"/>
                </a:ext>
              </a:extLst>
            </p:cNvPr>
            <p:cNvPicPr>
              <a:picLocks noChangeAspect="1"/>
            </p:cNvPicPr>
            <p:nvPr/>
          </p:nvPicPr>
          <p:blipFill>
            <a:blip r:embed="rId12"/>
            <a:srcRect/>
            <a:stretch>
              <a:fillRect/>
            </a:stretch>
          </p:blipFill>
          <p:spPr bwMode="auto">
            <a:xfrm>
              <a:off x="539271" y="2266551"/>
              <a:ext cx="7529112" cy="201058"/>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6" name="Picture 29">
              <a:extLst>
                <a:ext uri="{FF2B5EF4-FFF2-40B4-BE49-F238E27FC236}">
                  <a16:creationId xmlns:a16="http://schemas.microsoft.com/office/drawing/2014/main" id="{CD4309BA-62A4-4FE1-8FA7-96FAD625181B}"/>
                </a:ext>
              </a:extLst>
            </p:cNvPr>
            <p:cNvPicPr>
              <a:picLocks noChangeAspect="1"/>
            </p:cNvPicPr>
            <p:nvPr/>
          </p:nvPicPr>
          <p:blipFill>
            <a:blip r:embed="rId13"/>
            <a:srcRect/>
            <a:stretch>
              <a:fillRect/>
            </a:stretch>
          </p:blipFill>
          <p:spPr bwMode="auto">
            <a:xfrm>
              <a:off x="539271" y="2470401"/>
              <a:ext cx="7529112" cy="202453"/>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7" name="Picture 30">
              <a:extLst>
                <a:ext uri="{FF2B5EF4-FFF2-40B4-BE49-F238E27FC236}">
                  <a16:creationId xmlns:a16="http://schemas.microsoft.com/office/drawing/2014/main" id="{32BD6477-49F6-46DE-939A-C400B810120E}"/>
                </a:ext>
              </a:extLst>
            </p:cNvPr>
            <p:cNvPicPr>
              <a:picLocks noChangeAspect="1"/>
            </p:cNvPicPr>
            <p:nvPr/>
          </p:nvPicPr>
          <p:blipFill>
            <a:blip r:embed="rId14"/>
            <a:srcRect/>
            <a:stretch>
              <a:fillRect/>
            </a:stretch>
          </p:blipFill>
          <p:spPr bwMode="auto">
            <a:xfrm>
              <a:off x="539271" y="2672854"/>
              <a:ext cx="7529112" cy="20524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8" name="Picture 31">
              <a:extLst>
                <a:ext uri="{FF2B5EF4-FFF2-40B4-BE49-F238E27FC236}">
                  <a16:creationId xmlns:a16="http://schemas.microsoft.com/office/drawing/2014/main" id="{97C2EA26-D051-4A15-BEBE-DC14C423C9DF}"/>
                </a:ext>
              </a:extLst>
            </p:cNvPr>
            <p:cNvPicPr>
              <a:picLocks noChangeAspect="1"/>
            </p:cNvPicPr>
            <p:nvPr/>
          </p:nvPicPr>
          <p:blipFill>
            <a:blip r:embed="rId15"/>
            <a:srcRect/>
            <a:stretch>
              <a:fillRect/>
            </a:stretch>
          </p:blipFill>
          <p:spPr bwMode="auto">
            <a:xfrm>
              <a:off x="539271" y="2879497"/>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9" name="Picture 32">
              <a:extLst>
                <a:ext uri="{FF2B5EF4-FFF2-40B4-BE49-F238E27FC236}">
                  <a16:creationId xmlns:a16="http://schemas.microsoft.com/office/drawing/2014/main" id="{D0F9D694-A2EA-4C71-960F-F426DB74235B}"/>
                </a:ext>
              </a:extLst>
            </p:cNvPr>
            <p:cNvPicPr>
              <a:picLocks noChangeAspect="1"/>
            </p:cNvPicPr>
            <p:nvPr/>
          </p:nvPicPr>
          <p:blipFill>
            <a:blip r:embed="rId16"/>
            <a:srcRect/>
            <a:stretch>
              <a:fillRect/>
            </a:stretch>
          </p:blipFill>
          <p:spPr bwMode="auto">
            <a:xfrm>
              <a:off x="539271" y="3081951"/>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0" name="Picture 33">
              <a:extLst>
                <a:ext uri="{FF2B5EF4-FFF2-40B4-BE49-F238E27FC236}">
                  <a16:creationId xmlns:a16="http://schemas.microsoft.com/office/drawing/2014/main" id="{DA998C5E-F97E-44AC-A2E0-A6FCDCA69655}"/>
                </a:ext>
              </a:extLst>
            </p:cNvPr>
            <p:cNvPicPr>
              <a:picLocks noChangeAspect="1"/>
            </p:cNvPicPr>
            <p:nvPr/>
          </p:nvPicPr>
          <p:blipFill>
            <a:blip r:embed="rId17"/>
            <a:srcRect/>
            <a:stretch>
              <a:fillRect/>
            </a:stretch>
          </p:blipFill>
          <p:spPr bwMode="auto">
            <a:xfrm>
              <a:off x="539271" y="3285802"/>
              <a:ext cx="7529112" cy="202453"/>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1" name="Picture 34">
              <a:extLst>
                <a:ext uri="{FF2B5EF4-FFF2-40B4-BE49-F238E27FC236}">
                  <a16:creationId xmlns:a16="http://schemas.microsoft.com/office/drawing/2014/main" id="{136B5278-4542-445A-A7F9-EDACA45F2B63}"/>
                </a:ext>
              </a:extLst>
            </p:cNvPr>
            <p:cNvPicPr>
              <a:picLocks noChangeAspect="1"/>
            </p:cNvPicPr>
            <p:nvPr/>
          </p:nvPicPr>
          <p:blipFill>
            <a:blip r:embed="rId18"/>
            <a:srcRect/>
            <a:stretch>
              <a:fillRect/>
            </a:stretch>
          </p:blipFill>
          <p:spPr bwMode="auto">
            <a:xfrm>
              <a:off x="539271" y="3489652"/>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2" name="Picture 35">
              <a:extLst>
                <a:ext uri="{FF2B5EF4-FFF2-40B4-BE49-F238E27FC236}">
                  <a16:creationId xmlns:a16="http://schemas.microsoft.com/office/drawing/2014/main" id="{0A81255D-D7AB-40DB-81B3-5A6C54FDA70F}"/>
                </a:ext>
              </a:extLst>
            </p:cNvPr>
            <p:cNvPicPr>
              <a:picLocks noChangeAspect="1"/>
            </p:cNvPicPr>
            <p:nvPr/>
          </p:nvPicPr>
          <p:blipFill>
            <a:blip r:embed="rId19"/>
            <a:srcRect/>
            <a:stretch>
              <a:fillRect/>
            </a:stretch>
          </p:blipFill>
          <p:spPr bwMode="auto">
            <a:xfrm>
              <a:off x="539271" y="3693502"/>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3" name="Picture 36">
              <a:extLst>
                <a:ext uri="{FF2B5EF4-FFF2-40B4-BE49-F238E27FC236}">
                  <a16:creationId xmlns:a16="http://schemas.microsoft.com/office/drawing/2014/main" id="{97EC246B-3589-4D85-A5CB-5E00D7F65692}"/>
                </a:ext>
              </a:extLst>
            </p:cNvPr>
            <p:cNvPicPr>
              <a:picLocks noChangeAspect="1"/>
            </p:cNvPicPr>
            <p:nvPr/>
          </p:nvPicPr>
          <p:blipFill>
            <a:blip r:embed="rId20"/>
            <a:srcRect/>
            <a:stretch>
              <a:fillRect/>
            </a:stretch>
          </p:blipFill>
          <p:spPr bwMode="auto">
            <a:xfrm>
              <a:off x="539271" y="3897352"/>
              <a:ext cx="7529112" cy="202453"/>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4" name="Picture 37">
              <a:extLst>
                <a:ext uri="{FF2B5EF4-FFF2-40B4-BE49-F238E27FC236}">
                  <a16:creationId xmlns:a16="http://schemas.microsoft.com/office/drawing/2014/main" id="{45B2F10A-0DEF-48C4-A705-A3944359BD4A}"/>
                </a:ext>
              </a:extLst>
            </p:cNvPr>
            <p:cNvPicPr>
              <a:picLocks noChangeAspect="1"/>
            </p:cNvPicPr>
            <p:nvPr/>
          </p:nvPicPr>
          <p:blipFill>
            <a:blip r:embed="rId21"/>
            <a:srcRect/>
            <a:stretch>
              <a:fillRect/>
            </a:stretch>
          </p:blipFill>
          <p:spPr bwMode="auto">
            <a:xfrm>
              <a:off x="539271" y="4101202"/>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5" name="Picture 38">
              <a:extLst>
                <a:ext uri="{FF2B5EF4-FFF2-40B4-BE49-F238E27FC236}">
                  <a16:creationId xmlns:a16="http://schemas.microsoft.com/office/drawing/2014/main" id="{1C67E376-130E-465A-9F75-BE987D243AC1}"/>
                </a:ext>
              </a:extLst>
            </p:cNvPr>
            <p:cNvPicPr>
              <a:picLocks noChangeAspect="1"/>
            </p:cNvPicPr>
            <p:nvPr/>
          </p:nvPicPr>
          <p:blipFill>
            <a:blip r:embed="rId22"/>
            <a:srcRect/>
            <a:stretch>
              <a:fillRect/>
            </a:stretch>
          </p:blipFill>
          <p:spPr bwMode="auto">
            <a:xfrm>
              <a:off x="539271" y="4305052"/>
              <a:ext cx="7529112" cy="205246"/>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6" name="Picture 39">
              <a:extLst>
                <a:ext uri="{FF2B5EF4-FFF2-40B4-BE49-F238E27FC236}">
                  <a16:creationId xmlns:a16="http://schemas.microsoft.com/office/drawing/2014/main" id="{943FFDA5-9BB4-4496-95F5-96636B4196F7}"/>
                </a:ext>
              </a:extLst>
            </p:cNvPr>
            <p:cNvPicPr>
              <a:picLocks noChangeAspect="1"/>
            </p:cNvPicPr>
            <p:nvPr/>
          </p:nvPicPr>
          <p:blipFill>
            <a:blip r:embed="rId23"/>
            <a:srcRect/>
            <a:stretch>
              <a:fillRect/>
            </a:stretch>
          </p:blipFill>
          <p:spPr bwMode="auto">
            <a:xfrm>
              <a:off x="539271" y="4510298"/>
              <a:ext cx="7529112" cy="201058"/>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7" name="Picture 40">
              <a:extLst>
                <a:ext uri="{FF2B5EF4-FFF2-40B4-BE49-F238E27FC236}">
                  <a16:creationId xmlns:a16="http://schemas.microsoft.com/office/drawing/2014/main" id="{12628939-5DFF-4751-9335-77D60CEB13C3}"/>
                </a:ext>
              </a:extLst>
            </p:cNvPr>
            <p:cNvPicPr>
              <a:picLocks noChangeAspect="1"/>
            </p:cNvPicPr>
            <p:nvPr/>
          </p:nvPicPr>
          <p:blipFill>
            <a:blip r:embed="rId24"/>
            <a:srcRect/>
            <a:stretch>
              <a:fillRect/>
            </a:stretch>
          </p:blipFill>
          <p:spPr bwMode="auto">
            <a:xfrm>
              <a:off x="539271" y="4714148"/>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8" name="Picture 41">
              <a:extLst>
                <a:ext uri="{FF2B5EF4-FFF2-40B4-BE49-F238E27FC236}">
                  <a16:creationId xmlns:a16="http://schemas.microsoft.com/office/drawing/2014/main" id="{64980A4A-99CA-4590-9554-2DE45A8999CD}"/>
                </a:ext>
              </a:extLst>
            </p:cNvPr>
            <p:cNvPicPr>
              <a:picLocks noChangeAspect="1"/>
            </p:cNvPicPr>
            <p:nvPr/>
          </p:nvPicPr>
          <p:blipFill>
            <a:blip r:embed="rId25"/>
            <a:srcRect/>
            <a:stretch>
              <a:fillRect/>
            </a:stretch>
          </p:blipFill>
          <p:spPr bwMode="auto">
            <a:xfrm>
              <a:off x="539271" y="4917999"/>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9" name="Picture 42">
              <a:extLst>
                <a:ext uri="{FF2B5EF4-FFF2-40B4-BE49-F238E27FC236}">
                  <a16:creationId xmlns:a16="http://schemas.microsoft.com/office/drawing/2014/main" id="{2FF5B6BA-51BC-42DB-8ECA-8FDE4550F98E}"/>
                </a:ext>
              </a:extLst>
            </p:cNvPr>
            <p:cNvPicPr>
              <a:picLocks noChangeAspect="1"/>
            </p:cNvPicPr>
            <p:nvPr/>
          </p:nvPicPr>
          <p:blipFill>
            <a:blip r:embed="rId26"/>
            <a:srcRect/>
            <a:stretch>
              <a:fillRect/>
            </a:stretch>
          </p:blipFill>
          <p:spPr bwMode="auto">
            <a:xfrm>
              <a:off x="539271" y="5120453"/>
              <a:ext cx="7529112" cy="205246"/>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0" name="Picture 43">
              <a:extLst>
                <a:ext uri="{FF2B5EF4-FFF2-40B4-BE49-F238E27FC236}">
                  <a16:creationId xmlns:a16="http://schemas.microsoft.com/office/drawing/2014/main" id="{025B2A47-B5F4-455A-8A3A-6ACFA9B673D9}"/>
                </a:ext>
              </a:extLst>
            </p:cNvPr>
            <p:cNvPicPr>
              <a:picLocks noChangeAspect="1"/>
            </p:cNvPicPr>
            <p:nvPr/>
          </p:nvPicPr>
          <p:blipFill>
            <a:blip r:embed="rId27"/>
            <a:srcRect/>
            <a:stretch>
              <a:fillRect/>
            </a:stretch>
          </p:blipFill>
          <p:spPr bwMode="auto">
            <a:xfrm>
              <a:off x="539271" y="5325699"/>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1" name="Picture 44">
              <a:extLst>
                <a:ext uri="{FF2B5EF4-FFF2-40B4-BE49-F238E27FC236}">
                  <a16:creationId xmlns:a16="http://schemas.microsoft.com/office/drawing/2014/main" id="{9AC65EAB-039B-4396-B2C4-248DC996719D}"/>
                </a:ext>
              </a:extLst>
            </p:cNvPr>
            <p:cNvPicPr>
              <a:picLocks noChangeAspect="1"/>
            </p:cNvPicPr>
            <p:nvPr/>
          </p:nvPicPr>
          <p:blipFill>
            <a:blip r:embed="rId28"/>
            <a:srcRect/>
            <a:stretch>
              <a:fillRect/>
            </a:stretch>
          </p:blipFill>
          <p:spPr bwMode="auto">
            <a:xfrm>
              <a:off x="539271" y="5529549"/>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2" name="Picture 45">
              <a:extLst>
                <a:ext uri="{FF2B5EF4-FFF2-40B4-BE49-F238E27FC236}">
                  <a16:creationId xmlns:a16="http://schemas.microsoft.com/office/drawing/2014/main" id="{DB2F6091-2F9C-4DB2-AC2E-531CCF84F133}"/>
                </a:ext>
              </a:extLst>
            </p:cNvPr>
            <p:cNvPicPr>
              <a:picLocks noChangeAspect="1"/>
            </p:cNvPicPr>
            <p:nvPr/>
          </p:nvPicPr>
          <p:blipFill>
            <a:blip r:embed="rId29"/>
            <a:srcRect/>
            <a:stretch>
              <a:fillRect/>
            </a:stretch>
          </p:blipFill>
          <p:spPr bwMode="auto">
            <a:xfrm>
              <a:off x="539271" y="5733399"/>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3" name="Picture 46">
              <a:extLst>
                <a:ext uri="{FF2B5EF4-FFF2-40B4-BE49-F238E27FC236}">
                  <a16:creationId xmlns:a16="http://schemas.microsoft.com/office/drawing/2014/main" id="{B6E83EDD-0279-47AA-BEDD-5A329EADF16D}"/>
                </a:ext>
              </a:extLst>
            </p:cNvPr>
            <p:cNvPicPr>
              <a:picLocks noChangeAspect="1"/>
            </p:cNvPicPr>
            <p:nvPr/>
          </p:nvPicPr>
          <p:blipFill>
            <a:blip r:embed="rId30"/>
            <a:srcRect/>
            <a:stretch>
              <a:fillRect/>
            </a:stretch>
          </p:blipFill>
          <p:spPr bwMode="auto">
            <a:xfrm>
              <a:off x="539271" y="5937249"/>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4" name="Picture 47">
              <a:extLst>
                <a:ext uri="{FF2B5EF4-FFF2-40B4-BE49-F238E27FC236}">
                  <a16:creationId xmlns:a16="http://schemas.microsoft.com/office/drawing/2014/main" id="{C77322A1-1B4D-47AD-B14A-971B3CBDD45E}"/>
                </a:ext>
              </a:extLst>
            </p:cNvPr>
            <p:cNvPicPr>
              <a:picLocks noChangeAspect="1"/>
            </p:cNvPicPr>
            <p:nvPr/>
          </p:nvPicPr>
          <p:blipFill>
            <a:blip r:embed="rId31"/>
            <a:srcRect/>
            <a:stretch>
              <a:fillRect/>
            </a:stretch>
          </p:blipFill>
          <p:spPr bwMode="auto">
            <a:xfrm>
              <a:off x="539271" y="6141099"/>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5" name="Picture 48">
              <a:extLst>
                <a:ext uri="{FF2B5EF4-FFF2-40B4-BE49-F238E27FC236}">
                  <a16:creationId xmlns:a16="http://schemas.microsoft.com/office/drawing/2014/main" id="{B735C149-B535-4809-9C20-F1D67FBEA78A}"/>
                </a:ext>
              </a:extLst>
            </p:cNvPr>
            <p:cNvPicPr>
              <a:picLocks noChangeAspect="1"/>
            </p:cNvPicPr>
            <p:nvPr/>
          </p:nvPicPr>
          <p:blipFill>
            <a:blip r:embed="rId32"/>
            <a:srcRect/>
            <a:stretch>
              <a:fillRect/>
            </a:stretch>
          </p:blipFill>
          <p:spPr bwMode="auto">
            <a:xfrm>
              <a:off x="539271" y="6344950"/>
              <a:ext cx="7529112" cy="3071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1228" name="Text Box 49">
            <a:extLst>
              <a:ext uri="{FF2B5EF4-FFF2-40B4-BE49-F238E27FC236}">
                <a16:creationId xmlns:a16="http://schemas.microsoft.com/office/drawing/2014/main" id="{1F6FEF2B-5E96-4694-9DE6-8A35CBAF9C5A}"/>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ts val="1200"/>
              </a:spcBef>
              <a:buFontTx/>
              <a:buNone/>
            </a:pPr>
            <a:endParaRPr lang="en-US" altLang="en-US" sz="2000">
              <a:solidFill>
                <a:srgbClr val="FFA27C"/>
              </a:solidFill>
              <a:latin typeface="Comic Sans MS" panose="030F0702030302020204" pitchFamily="66" charset="0"/>
            </a:endParaRPr>
          </a:p>
        </p:txBody>
      </p:sp>
      <p:sp>
        <p:nvSpPr>
          <p:cNvPr id="54" name="Text Box 57">
            <a:extLst>
              <a:ext uri="{FF2B5EF4-FFF2-40B4-BE49-F238E27FC236}">
                <a16:creationId xmlns:a16="http://schemas.microsoft.com/office/drawing/2014/main" id="{1B950A08-4229-425E-AF77-88712D32EEC6}"/>
              </a:ext>
            </a:extLst>
          </p:cNvPr>
          <p:cNvSpPr txBox="1">
            <a:spLocks noChangeArrowheads="1"/>
          </p:cNvSpPr>
          <p:nvPr/>
        </p:nvSpPr>
        <p:spPr bwMode="auto">
          <a:xfrm>
            <a:off x="6216650" y="3711575"/>
            <a:ext cx="2927350" cy="579438"/>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900"/>
              </a:spcBef>
              <a:defRPr/>
            </a:pPr>
            <a:r>
              <a:rPr lang="en-US" b="1" i="1">
                <a:solidFill>
                  <a:srgbClr val="FFFFFF"/>
                </a:solidFill>
                <a:effectLst>
                  <a:outerShdw blurRad="38100" dist="38100" dir="2700000" algn="tl">
                    <a:srgbClr val="000000"/>
                  </a:outerShdw>
                </a:effectLst>
                <a:latin typeface="Comic Sans MS" charset="0"/>
              </a:rPr>
              <a:t>Gath-Hepher</a:t>
            </a:r>
          </a:p>
        </p:txBody>
      </p:sp>
      <p:sp>
        <p:nvSpPr>
          <p:cNvPr id="55" name="Text Box 58">
            <a:extLst>
              <a:ext uri="{FF2B5EF4-FFF2-40B4-BE49-F238E27FC236}">
                <a16:creationId xmlns:a16="http://schemas.microsoft.com/office/drawing/2014/main" id="{C1BFD253-3F65-43CB-AC8A-7A98664A17C3}"/>
              </a:ext>
            </a:extLst>
          </p:cNvPr>
          <p:cNvSpPr txBox="1">
            <a:spLocks noChangeArrowheads="1"/>
          </p:cNvSpPr>
          <p:nvPr/>
        </p:nvSpPr>
        <p:spPr bwMode="auto">
          <a:xfrm>
            <a:off x="7005638" y="2949575"/>
            <a:ext cx="1985962" cy="579438"/>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200" b="1" i="1">
                <a:solidFill>
                  <a:srgbClr val="FFFFFF"/>
                </a:solidFill>
                <a:effectLst>
                  <a:outerShdw blurRad="38100" dist="38100" dir="2700000" algn="tl">
                    <a:srgbClr val="000000"/>
                  </a:outerShdw>
                </a:effectLst>
                <a:latin typeface="Comic Sans MS" pitchFamily="66" charset="0"/>
                <a:ea typeface="SimSun" pitchFamily="2" charset="-122"/>
              </a:rPr>
              <a:t>尼尼微</a:t>
            </a:r>
            <a:endParaRPr lang="en-US" altLang="en-US" sz="3200" b="1" i="1">
              <a:solidFill>
                <a:srgbClr val="FFFFFF"/>
              </a:solidFill>
              <a:effectLst>
                <a:outerShdw blurRad="38100" dist="38100" dir="2700000" algn="tl">
                  <a:srgbClr val="000000"/>
                </a:outerShdw>
              </a:effectLst>
              <a:latin typeface="Comic Sans MS" pitchFamily="66" charset="0"/>
            </a:endParaRPr>
          </a:p>
        </p:txBody>
      </p:sp>
      <p:sp>
        <p:nvSpPr>
          <p:cNvPr id="56" name="Text Box 59">
            <a:extLst>
              <a:ext uri="{FF2B5EF4-FFF2-40B4-BE49-F238E27FC236}">
                <a16:creationId xmlns:a16="http://schemas.microsoft.com/office/drawing/2014/main" id="{C88EFC56-D88F-44FC-9C65-A524AC8716AD}"/>
              </a:ext>
            </a:extLst>
          </p:cNvPr>
          <p:cNvSpPr txBox="1">
            <a:spLocks noChangeArrowheads="1"/>
          </p:cNvSpPr>
          <p:nvPr/>
        </p:nvSpPr>
        <p:spPr bwMode="auto">
          <a:xfrm>
            <a:off x="609600" y="2644775"/>
            <a:ext cx="1985963" cy="579438"/>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200" b="1" i="1">
                <a:solidFill>
                  <a:srgbClr val="FFFFFF"/>
                </a:solidFill>
                <a:effectLst>
                  <a:outerShdw blurRad="38100" dist="38100" dir="2700000" algn="tl">
                    <a:srgbClr val="000000"/>
                  </a:outerShdw>
                </a:effectLst>
                <a:latin typeface="Comic Sans MS" pitchFamily="66" charset="0"/>
                <a:ea typeface="SimSun" pitchFamily="2" charset="-122"/>
              </a:rPr>
              <a:t>他施去</a:t>
            </a:r>
            <a:endParaRPr lang="en-US" altLang="en-US" sz="3200" b="1" i="1">
              <a:solidFill>
                <a:srgbClr val="FFFFFF"/>
              </a:solidFill>
              <a:effectLst>
                <a:outerShdw blurRad="38100" dist="38100" dir="2700000" algn="tl">
                  <a:srgbClr val="000000"/>
                </a:outerShdw>
              </a:effectLst>
              <a:latin typeface="Comic Sans MS" pitchFamily="66" charset="0"/>
            </a:endParaRPr>
          </a:p>
        </p:txBody>
      </p:sp>
      <p:sp>
        <p:nvSpPr>
          <p:cNvPr id="57" name="Text Box 60">
            <a:extLst>
              <a:ext uri="{FF2B5EF4-FFF2-40B4-BE49-F238E27FC236}">
                <a16:creationId xmlns:a16="http://schemas.microsoft.com/office/drawing/2014/main" id="{794CABE0-2753-4A51-B993-9A2396631B70}"/>
              </a:ext>
            </a:extLst>
          </p:cNvPr>
          <p:cNvSpPr txBox="1">
            <a:spLocks noChangeArrowheads="1"/>
          </p:cNvSpPr>
          <p:nvPr/>
        </p:nvSpPr>
        <p:spPr bwMode="auto">
          <a:xfrm>
            <a:off x="6223000" y="4191000"/>
            <a:ext cx="1549400" cy="579438"/>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200" b="1" i="1">
                <a:solidFill>
                  <a:srgbClr val="FFFFFF"/>
                </a:solidFill>
                <a:effectLst>
                  <a:outerShdw blurRad="38100" dist="38100" dir="2700000" algn="tl">
                    <a:srgbClr val="000000"/>
                  </a:outerShdw>
                </a:effectLst>
                <a:latin typeface="Comic Sans MS" pitchFamily="66" charset="0"/>
                <a:ea typeface="SimSun" pitchFamily="2" charset="-122"/>
              </a:rPr>
              <a:t>约帕</a:t>
            </a:r>
          </a:p>
        </p:txBody>
      </p:sp>
      <p:sp>
        <p:nvSpPr>
          <p:cNvPr id="58" name="Text Box 61">
            <a:extLst>
              <a:ext uri="{FF2B5EF4-FFF2-40B4-BE49-F238E27FC236}">
                <a16:creationId xmlns:a16="http://schemas.microsoft.com/office/drawing/2014/main" id="{E4A181EF-DBE1-4C21-8A52-99F69F7C0C33}"/>
              </a:ext>
            </a:extLst>
          </p:cNvPr>
          <p:cNvSpPr txBox="1">
            <a:spLocks noChangeArrowheads="1"/>
          </p:cNvSpPr>
          <p:nvPr/>
        </p:nvSpPr>
        <p:spPr bwMode="auto">
          <a:xfrm>
            <a:off x="1360488" y="381000"/>
            <a:ext cx="3363912" cy="641350"/>
          </a:xfrm>
          <a:prstGeom prst="rect">
            <a:avLst/>
          </a:prstGeom>
          <a:solidFill>
            <a:srgbClr val="800080"/>
          </a:solidFill>
          <a:ln>
            <a:noFill/>
          </a:ln>
          <a:effectLst>
            <a:outerShdw dist="35924" dir="2700000" algn="tl" rotWithShape="0">
              <a:srgbClr val="030201"/>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r>
              <a:rPr lang="zh-CN" altLang="en-US" sz="3600" b="1">
                <a:solidFill>
                  <a:srgbClr val="FFFFFF"/>
                </a:solidFill>
                <a:effectLst>
                  <a:outerShdw blurRad="38100" dist="38100" dir="2700000" algn="tl">
                    <a:srgbClr val="000000"/>
                  </a:outerShdw>
                </a:effectLst>
                <a:latin typeface="Times New Roman" pitchFamily="18" charset="0"/>
                <a:ea typeface="SimSun" pitchFamily="2" charset="-122"/>
              </a:rPr>
              <a:t>约拿能去哪</a:t>
            </a:r>
            <a:r>
              <a:rPr lang="en-US" altLang="ja-JP" sz="3600" b="1">
                <a:solidFill>
                  <a:srgbClr val="FFFFFF"/>
                </a:solidFill>
                <a:effectLst>
                  <a:outerShdw blurRad="38100" dist="38100" dir="2700000" algn="tl">
                    <a:srgbClr val="000000"/>
                  </a:outerShdw>
                </a:effectLst>
                <a:latin typeface="Times New Roman" pitchFamily="18" charset="0"/>
              </a:rPr>
              <a:t>?</a:t>
            </a:r>
            <a:endParaRPr lang="en-US" altLang="en-US" sz="3600" b="1">
              <a:solidFill>
                <a:srgbClr val="FFFFFF"/>
              </a:solidFill>
              <a:effectLst>
                <a:outerShdw blurRad="38100" dist="38100" dir="2700000" algn="tl">
                  <a:srgbClr val="000000"/>
                </a:outerShdw>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4">
            <a:extLst>
              <a:ext uri="{FF2B5EF4-FFF2-40B4-BE49-F238E27FC236}">
                <a16:creationId xmlns:a16="http://schemas.microsoft.com/office/drawing/2014/main" id="{FF4E1638-3314-4347-B8A3-EF38324FD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54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Rectangle 2">
            <a:extLst>
              <a:ext uri="{FF2B5EF4-FFF2-40B4-BE49-F238E27FC236}">
                <a16:creationId xmlns:a16="http://schemas.microsoft.com/office/drawing/2014/main" id="{B47206FA-7443-41DD-8630-0BF55F6483F0}"/>
              </a:ext>
            </a:extLst>
          </p:cNvPr>
          <p:cNvSpPr>
            <a:spLocks noGrp="1" noChangeArrowheads="1"/>
          </p:cNvSpPr>
          <p:nvPr>
            <p:ph type="title"/>
          </p:nvPr>
        </p:nvSpPr>
        <p:spPr>
          <a:xfrm>
            <a:off x="457200" y="76200"/>
            <a:ext cx="8153400" cy="1143000"/>
          </a:xfrm>
        </p:spPr>
        <p:txBody>
          <a:bodyPr/>
          <a:lstStyle/>
          <a:p>
            <a:pPr eaLnBrk="1" hangingPunct="1"/>
            <a:r>
              <a:rPr kumimoji="1" lang="zh-CN" altLang="en-US" sz="5400" b="1">
                <a:latin typeface="KaiTi" panose="02010609060101010101" pitchFamily="49" charset="-122"/>
                <a:ea typeface="KaiTi" panose="02010609060101010101" pitchFamily="49" charset="-122"/>
              </a:rPr>
              <a:t>约帕是个很重要的海港</a:t>
            </a:r>
            <a:endParaRPr kumimoji="1" lang="en-US" altLang="en-US" sz="5400" b="1">
              <a:latin typeface="KaiTi" panose="02010609060101010101" pitchFamily="49" charset="-122"/>
              <a:ea typeface="KaiTi" panose="02010609060101010101" pitchFamily="49" charset="-122"/>
            </a:endParaRPr>
          </a:p>
        </p:txBody>
      </p:sp>
      <p:sp>
        <p:nvSpPr>
          <p:cNvPr id="522244" name="Rectangle 3">
            <a:extLst>
              <a:ext uri="{FF2B5EF4-FFF2-40B4-BE49-F238E27FC236}">
                <a16:creationId xmlns:a16="http://schemas.microsoft.com/office/drawing/2014/main" id="{2029BD1D-7D6D-462E-A090-C167A35E9501}"/>
              </a:ext>
            </a:extLst>
          </p:cNvPr>
          <p:cNvSpPr>
            <a:spLocks noChangeArrowheads="1"/>
          </p:cNvSpPr>
          <p:nvPr/>
        </p:nvSpPr>
        <p:spPr bwMode="auto">
          <a:xfrm>
            <a:off x="0" y="58674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eaLnBrk="1" hangingPunct="1">
              <a:lnSpc>
                <a:spcPct val="90000"/>
              </a:lnSpc>
            </a:pPr>
            <a:r>
              <a:rPr kumimoji="1" lang="zh-CN" altLang="en-US">
                <a:solidFill>
                  <a:srgbClr val="000000"/>
                </a:solidFill>
                <a:latin typeface="KaiTi" panose="02010609060101010101" pitchFamily="49" charset="-122"/>
                <a:ea typeface="KaiTi" panose="02010609060101010101" pitchFamily="49" charset="-122"/>
              </a:rPr>
              <a:t>只有下到约帕才可以用船只来离开以色列</a:t>
            </a:r>
            <a:r>
              <a:rPr kumimoji="1" lang="en-US" altLang="zh-CN">
                <a:solidFill>
                  <a:srgbClr val="000000"/>
                </a:solidFill>
                <a:latin typeface="KaiTi" panose="02010609060101010101" pitchFamily="49" charset="-122"/>
                <a:ea typeface="KaiTi" panose="02010609060101010101" pitchFamily="49" charset="-122"/>
              </a:rPr>
              <a:t>-</a:t>
            </a:r>
            <a:r>
              <a:rPr kumimoji="1" lang="zh-CN" altLang="en-US">
                <a:solidFill>
                  <a:srgbClr val="000000"/>
                </a:solidFill>
                <a:latin typeface="KaiTi" panose="02010609060101010101" pitchFamily="49" charset="-122"/>
                <a:ea typeface="KaiTi" panose="02010609060101010101" pitchFamily="49" charset="-122"/>
              </a:rPr>
              <a:t>不</a:t>
            </a:r>
            <a:r>
              <a:rPr lang="zh-SG" altLang="en-US">
                <a:latin typeface="KaiTi" panose="02010609060101010101" pitchFamily="49" charset="-122"/>
                <a:ea typeface="KaiTi" panose="02010609060101010101" pitchFamily="49" charset="-122"/>
              </a:rPr>
              <a:t>像彼得</a:t>
            </a:r>
            <a:r>
              <a:rPr lang="en-US" altLang="ja-JP">
                <a:solidFill>
                  <a:srgbClr val="000000"/>
                </a:solidFill>
                <a:latin typeface="KaiTi" panose="02010609060101010101" pitchFamily="49" charset="-122"/>
                <a:ea typeface="KaiTi" panose="02010609060101010101" pitchFamily="49" charset="-122"/>
              </a:rPr>
              <a:t>800</a:t>
            </a:r>
            <a:r>
              <a:rPr lang="zh-SG" altLang="en-US">
                <a:solidFill>
                  <a:srgbClr val="000000"/>
                </a:solidFill>
                <a:latin typeface="KaiTi" panose="02010609060101010101" pitchFamily="49" charset="-122"/>
                <a:ea typeface="KaiTi" panose="02010609060101010101" pitchFamily="49" charset="-122"/>
              </a:rPr>
              <a:t>年后</a:t>
            </a:r>
            <a:endParaRPr kumimoji="1" lang="zh-CN" altLang="en-US">
              <a:solidFill>
                <a:srgbClr val="000000"/>
              </a:solidFill>
              <a:latin typeface="KaiTi" panose="02010609060101010101" pitchFamily="49" charset="-122"/>
              <a:ea typeface="KaiTi" panose="02010609060101010101" pitchFamily="49" charset="-122"/>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1FD2A916-6ECE-49CD-899D-7A005CD389DF}"/>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a typeface="MS Pゴシック"/>
              <a:cs typeface="MS Pゴシック"/>
            </a:endParaRPr>
          </a:p>
        </p:txBody>
      </p:sp>
      <p:sp>
        <p:nvSpPr>
          <p:cNvPr id="44034" name="Rectangle 2">
            <a:extLst>
              <a:ext uri="{FF2B5EF4-FFF2-40B4-BE49-F238E27FC236}">
                <a16:creationId xmlns:a16="http://schemas.microsoft.com/office/drawing/2014/main" id="{86B36DD6-7F50-4E62-8A79-64C6D915CC05}"/>
              </a:ext>
            </a:extLst>
          </p:cNvPr>
          <p:cNvSpPr>
            <a:spLocks noGrp="1" noChangeArrowheads="1"/>
          </p:cNvSpPr>
          <p:nvPr>
            <p:ph type="title"/>
          </p:nvPr>
        </p:nvSpPr>
        <p:spPr>
          <a:xfrm>
            <a:off x="0" y="44450"/>
            <a:ext cx="9144000" cy="1322388"/>
          </a:xfrm>
        </p:spPr>
        <p:txBody>
          <a:bodyPr/>
          <a:lstStyle/>
          <a:p>
            <a:pPr marL="625475" indent="-625475" algn="l" eaLnBrk="1" hangingPunct="1">
              <a:defRPr/>
            </a:pPr>
            <a:r>
              <a:rPr lang="zh-CN" altLang="en-US" sz="3600" b="1" dirty="0">
                <a:solidFill>
                  <a:schemeClr val="tx1"/>
                </a:solidFill>
                <a:ea typeface="ＭＳ Ｐゴシック" charset="0"/>
                <a:cs typeface="ＭＳ Ｐゴシック" charset="0"/>
              </a:rPr>
              <a:t>问：神如何克服在耶路撒冷教会的偏见？</a:t>
            </a:r>
            <a:endParaRPr lang="en-US" sz="3600" b="1" dirty="0">
              <a:solidFill>
                <a:schemeClr val="tx1"/>
              </a:solidFill>
              <a:ea typeface="ＭＳ Ｐゴシック" charset="0"/>
              <a:cs typeface="ＭＳ Ｐゴシック" charset="0"/>
            </a:endParaRPr>
          </a:p>
        </p:txBody>
      </p:sp>
      <p:pic>
        <p:nvPicPr>
          <p:cNvPr id="523268" name="Picture 4" descr="Keys">
            <a:extLst>
              <a:ext uri="{FF2B5EF4-FFF2-40B4-BE49-F238E27FC236}">
                <a16:creationId xmlns:a16="http://schemas.microsoft.com/office/drawing/2014/main" id="{8EA15520-0754-4797-B17F-D4E3046E3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5">
            <a:extLst>
              <a:ext uri="{FF2B5EF4-FFF2-40B4-BE49-F238E27FC236}">
                <a16:creationId xmlns:a16="http://schemas.microsoft.com/office/drawing/2014/main" id="{1357CE67-8F57-4A52-AFC6-1C2AD962B7F6}"/>
              </a:ext>
            </a:extLst>
          </p:cNvPr>
          <p:cNvSpPr txBox="1">
            <a:spLocks noChangeArrowheads="1"/>
          </p:cNvSpPr>
          <p:nvPr/>
        </p:nvSpPr>
        <p:spPr bwMode="auto">
          <a:xfrm>
            <a:off x="7620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50000"/>
              </a:spcBef>
              <a:buClrTx/>
              <a:buSzTx/>
              <a:buFontTx/>
              <a:buNone/>
            </a:pPr>
            <a:r>
              <a:rPr lang="zh-CN" altLang="en-US" sz="2400" b="1">
                <a:solidFill>
                  <a:srgbClr val="FFFFFF"/>
                </a:solidFill>
                <a:ea typeface="Osaka"/>
                <a:cs typeface="Osaka"/>
              </a:rPr>
              <a:t>主后</a:t>
            </a:r>
            <a:r>
              <a:rPr lang="en-US" altLang="en-US" sz="2400" b="1">
                <a:solidFill>
                  <a:srgbClr val="FFFFFF"/>
                </a:solidFill>
                <a:ea typeface="Osaka"/>
                <a:cs typeface="Osaka"/>
              </a:rPr>
              <a:t> 33</a:t>
            </a:r>
          </a:p>
        </p:txBody>
      </p:sp>
      <p:sp>
        <p:nvSpPr>
          <p:cNvPr id="44038" name="Text Box 6">
            <a:extLst>
              <a:ext uri="{FF2B5EF4-FFF2-40B4-BE49-F238E27FC236}">
                <a16:creationId xmlns:a16="http://schemas.microsoft.com/office/drawing/2014/main" id="{10D25894-0E54-4A96-BC3B-F55E1D975958}"/>
              </a:ext>
            </a:extLst>
          </p:cNvPr>
          <p:cNvSpPr txBox="1">
            <a:spLocks noChangeArrowheads="1"/>
          </p:cNvSpPr>
          <p:nvPr/>
        </p:nvSpPr>
        <p:spPr bwMode="auto">
          <a:xfrm>
            <a:off x="264795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50000"/>
              </a:spcBef>
              <a:buClrTx/>
              <a:buSzTx/>
              <a:buFontTx/>
              <a:buNone/>
            </a:pPr>
            <a:r>
              <a:rPr lang="zh-CN" altLang="en-US" sz="2400" b="1">
                <a:solidFill>
                  <a:srgbClr val="FFFFFF"/>
                </a:solidFill>
                <a:ea typeface="Osaka"/>
                <a:cs typeface="Osaka"/>
              </a:rPr>
              <a:t>主后</a:t>
            </a:r>
            <a:r>
              <a:rPr lang="en-US" altLang="en-US" sz="2400" b="1">
                <a:solidFill>
                  <a:srgbClr val="FFFFFF"/>
                </a:solidFill>
                <a:ea typeface="Osaka"/>
                <a:cs typeface="Osaka"/>
              </a:rPr>
              <a:t> 35</a:t>
            </a:r>
          </a:p>
        </p:txBody>
      </p:sp>
      <p:sp>
        <p:nvSpPr>
          <p:cNvPr id="44039" name="Text Box 7">
            <a:extLst>
              <a:ext uri="{FF2B5EF4-FFF2-40B4-BE49-F238E27FC236}">
                <a16:creationId xmlns:a16="http://schemas.microsoft.com/office/drawing/2014/main" id="{5D086C07-5F2F-43AE-B4B7-89431F4585E2}"/>
              </a:ext>
            </a:extLst>
          </p:cNvPr>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50000"/>
              </a:spcBef>
              <a:buClrTx/>
              <a:buSzTx/>
              <a:buFontTx/>
              <a:buNone/>
            </a:pPr>
            <a:r>
              <a:rPr lang="zh-CN" altLang="en-US" sz="2400" b="1">
                <a:solidFill>
                  <a:srgbClr val="FFFFFF"/>
                </a:solidFill>
                <a:ea typeface="Osaka"/>
                <a:cs typeface="Osaka"/>
              </a:rPr>
              <a:t>主后</a:t>
            </a:r>
            <a:r>
              <a:rPr lang="en-US" altLang="en-US" sz="2400" b="1">
                <a:solidFill>
                  <a:srgbClr val="FFFFFF"/>
                </a:solidFill>
                <a:ea typeface="Osaka"/>
                <a:cs typeface="Osaka"/>
              </a:rPr>
              <a:t> 40</a:t>
            </a:r>
          </a:p>
        </p:txBody>
      </p:sp>
      <p:sp>
        <p:nvSpPr>
          <p:cNvPr id="44040" name="Rectangle 8">
            <a:extLst>
              <a:ext uri="{FF2B5EF4-FFF2-40B4-BE49-F238E27FC236}">
                <a16:creationId xmlns:a16="http://schemas.microsoft.com/office/drawing/2014/main" id="{C78C4758-023B-466A-9CC3-E8C2BAF7EA34}"/>
              </a:ext>
            </a:extLst>
          </p:cNvPr>
          <p:cNvSpPr>
            <a:spLocks noChangeArrowheads="1"/>
          </p:cNvSpPr>
          <p:nvPr/>
        </p:nvSpPr>
        <p:spPr bwMode="auto">
          <a:xfrm>
            <a:off x="0" y="1412875"/>
            <a:ext cx="3657600" cy="609600"/>
          </a:xfrm>
          <a:prstGeom prst="rect">
            <a:avLst/>
          </a:prstGeom>
          <a:noFill/>
          <a:ln w="9525">
            <a:noFill/>
            <a:miter lim="800000"/>
            <a:headEnd/>
            <a:tailEnd/>
          </a:ln>
          <a:effectLst/>
        </p:spPr>
        <p:txBody>
          <a:bodyPr anchor="ctr"/>
          <a:lstStyle/>
          <a:p>
            <a:pPr eaLnBrk="1" hangingPunct="1">
              <a:defRPr/>
            </a:pPr>
            <a:r>
              <a:rPr lang="zh-CN" altLang="en-US" sz="36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答：渐渐的</a:t>
            </a:r>
          </a:p>
        </p:txBody>
      </p:sp>
      <p:sp>
        <p:nvSpPr>
          <p:cNvPr id="523273" name="TextBox 7">
            <a:extLst>
              <a:ext uri="{FF2B5EF4-FFF2-40B4-BE49-F238E27FC236}">
                <a16:creationId xmlns:a16="http://schemas.microsoft.com/office/drawing/2014/main" id="{D2B08946-02E9-4C61-B3DC-D99262768CE0}"/>
              </a:ext>
            </a:extLst>
          </p:cNvPr>
          <p:cNvSpPr txBox="1">
            <a:spLocks noChangeArrowheads="1"/>
          </p:cNvSpPr>
          <p:nvPr/>
        </p:nvSpPr>
        <p:spPr bwMode="auto">
          <a:xfrm>
            <a:off x="4876800" y="6053138"/>
            <a:ext cx="13271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2000" b="1">
                <a:solidFill>
                  <a:srgbClr val="663300"/>
                </a:solidFill>
                <a:latin typeface="Arial" panose="020B0604020202020204" pitchFamily="34" charset="0"/>
                <a:ea typeface="Osaka"/>
                <a:cs typeface="Arial" panose="020B0604020202020204" pitchFamily="34" charset="0"/>
              </a:rPr>
              <a:t>使 </a:t>
            </a:r>
            <a:r>
              <a:rPr lang="en-US" altLang="zh-CN" sz="2000" b="1">
                <a:solidFill>
                  <a:srgbClr val="663300"/>
                </a:solidFill>
                <a:latin typeface="Arial" panose="020B0604020202020204" pitchFamily="34" charset="0"/>
                <a:ea typeface="Osaka"/>
                <a:cs typeface="Arial" panose="020B0604020202020204" pitchFamily="34" charset="0"/>
              </a:rPr>
              <a:t>10</a:t>
            </a:r>
            <a:endParaRPr lang="zh-SG" altLang="en-US" sz="2000" b="1">
              <a:solidFill>
                <a:srgbClr val="663300"/>
              </a:solidFill>
              <a:latin typeface="Arial" panose="020B0604020202020204" pitchFamily="34" charset="0"/>
              <a:ea typeface="Osaka"/>
              <a:cs typeface="Arial" panose="020B0604020202020204" pitchFamily="34" charset="0"/>
            </a:endParaRPr>
          </a:p>
        </p:txBody>
      </p:sp>
      <p:sp>
        <p:nvSpPr>
          <p:cNvPr id="523274" name="TextBox 8">
            <a:extLst>
              <a:ext uri="{FF2B5EF4-FFF2-40B4-BE49-F238E27FC236}">
                <a16:creationId xmlns:a16="http://schemas.microsoft.com/office/drawing/2014/main" id="{9BF8CF04-030E-4764-8253-32B9E96D2052}"/>
              </a:ext>
            </a:extLst>
          </p:cNvPr>
          <p:cNvSpPr txBox="1">
            <a:spLocks noChangeArrowheads="1"/>
          </p:cNvSpPr>
          <p:nvPr/>
        </p:nvSpPr>
        <p:spPr bwMode="auto">
          <a:xfrm>
            <a:off x="833438" y="6053138"/>
            <a:ext cx="1069975"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2000" b="1">
                <a:solidFill>
                  <a:srgbClr val="663300"/>
                </a:solidFill>
                <a:latin typeface="Arial" panose="020B0604020202020204" pitchFamily="34" charset="0"/>
                <a:ea typeface="Osaka"/>
                <a:cs typeface="Arial" panose="020B0604020202020204" pitchFamily="34" charset="0"/>
              </a:rPr>
              <a:t>使 </a:t>
            </a:r>
            <a:r>
              <a:rPr lang="en-US" altLang="zh-CN" sz="2000" b="1">
                <a:solidFill>
                  <a:srgbClr val="663300"/>
                </a:solidFill>
                <a:latin typeface="Arial" panose="020B0604020202020204" pitchFamily="34" charset="0"/>
                <a:ea typeface="Osaka"/>
                <a:cs typeface="Arial" panose="020B0604020202020204" pitchFamily="34" charset="0"/>
              </a:rPr>
              <a:t>2</a:t>
            </a:r>
            <a:endParaRPr lang="zh-SG" altLang="en-US" sz="2000" b="1">
              <a:solidFill>
                <a:srgbClr val="663300"/>
              </a:solidFill>
              <a:latin typeface="Arial" panose="020B0604020202020204" pitchFamily="34" charset="0"/>
              <a:ea typeface="Osaka"/>
              <a:cs typeface="Arial" panose="020B0604020202020204" pitchFamily="34" charset="0"/>
            </a:endParaRPr>
          </a:p>
        </p:txBody>
      </p:sp>
      <p:sp>
        <p:nvSpPr>
          <p:cNvPr id="523275" name="TextBox 9">
            <a:extLst>
              <a:ext uri="{FF2B5EF4-FFF2-40B4-BE49-F238E27FC236}">
                <a16:creationId xmlns:a16="http://schemas.microsoft.com/office/drawing/2014/main" id="{9A21D924-8C8C-40AB-996A-C0AD5D8B02DB}"/>
              </a:ext>
            </a:extLst>
          </p:cNvPr>
          <p:cNvSpPr txBox="1">
            <a:spLocks noChangeArrowheads="1"/>
          </p:cNvSpPr>
          <p:nvPr/>
        </p:nvSpPr>
        <p:spPr bwMode="auto">
          <a:xfrm>
            <a:off x="2686050" y="6053138"/>
            <a:ext cx="1217613"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2000" b="1">
                <a:solidFill>
                  <a:srgbClr val="663300"/>
                </a:solidFill>
                <a:latin typeface="Arial" panose="020B0604020202020204" pitchFamily="34" charset="0"/>
                <a:ea typeface="Osaka"/>
                <a:cs typeface="Arial" panose="020B0604020202020204" pitchFamily="34" charset="0"/>
              </a:rPr>
              <a:t>使 </a:t>
            </a:r>
            <a:r>
              <a:rPr lang="en-US" altLang="zh-CN" sz="2000" b="1">
                <a:solidFill>
                  <a:srgbClr val="663300"/>
                </a:solidFill>
                <a:latin typeface="Arial" panose="020B0604020202020204" pitchFamily="34" charset="0"/>
                <a:ea typeface="Osaka"/>
                <a:cs typeface="Arial" panose="020B0604020202020204" pitchFamily="34" charset="0"/>
              </a:rPr>
              <a:t>8</a:t>
            </a:r>
            <a:endParaRPr lang="zh-SG" altLang="en-US" sz="2000" b="1">
              <a:solidFill>
                <a:srgbClr val="663300"/>
              </a:solidFill>
              <a:latin typeface="Arial" panose="020B0604020202020204" pitchFamily="34" charset="0"/>
              <a:ea typeface="Osaka"/>
              <a:cs typeface="Arial" panose="020B0604020202020204" pitchFamily="34" charset="0"/>
            </a:endParaRPr>
          </a:p>
        </p:txBody>
      </p:sp>
      <p:sp>
        <p:nvSpPr>
          <p:cNvPr id="523276" name="TextBox 11">
            <a:extLst>
              <a:ext uri="{FF2B5EF4-FFF2-40B4-BE49-F238E27FC236}">
                <a16:creationId xmlns:a16="http://schemas.microsoft.com/office/drawing/2014/main" id="{499F8DDE-021D-48E5-A611-A8428A06EA8D}"/>
              </a:ext>
            </a:extLst>
          </p:cNvPr>
          <p:cNvSpPr txBox="1">
            <a:spLocks noChangeArrowheads="1"/>
          </p:cNvSpPr>
          <p:nvPr/>
        </p:nvSpPr>
        <p:spPr bwMode="auto">
          <a:xfrm>
            <a:off x="4862513" y="5795963"/>
            <a:ext cx="1354137"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1800" b="1">
                <a:solidFill>
                  <a:srgbClr val="00060C"/>
                </a:solidFill>
                <a:latin typeface="Arial" panose="020B0604020202020204" pitchFamily="34" charset="0"/>
              </a:rPr>
              <a:t>外邦人</a:t>
            </a:r>
          </a:p>
        </p:txBody>
      </p:sp>
      <p:sp>
        <p:nvSpPr>
          <p:cNvPr id="523277" name="TextBox 12">
            <a:extLst>
              <a:ext uri="{FF2B5EF4-FFF2-40B4-BE49-F238E27FC236}">
                <a16:creationId xmlns:a16="http://schemas.microsoft.com/office/drawing/2014/main" id="{C9B101E5-0809-4001-9ED8-81D57F9DB927}"/>
              </a:ext>
            </a:extLst>
          </p:cNvPr>
          <p:cNvSpPr txBox="1">
            <a:spLocks noChangeArrowheads="1"/>
          </p:cNvSpPr>
          <p:nvPr/>
        </p:nvSpPr>
        <p:spPr bwMode="auto">
          <a:xfrm>
            <a:off x="731838" y="5795963"/>
            <a:ext cx="1273175"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1800" b="1">
                <a:solidFill>
                  <a:srgbClr val="00060C"/>
                </a:solidFill>
                <a:latin typeface="Arial" panose="020B0604020202020204" pitchFamily="34" charset="0"/>
              </a:rPr>
              <a:t>犹太人</a:t>
            </a:r>
          </a:p>
        </p:txBody>
      </p:sp>
      <p:sp>
        <p:nvSpPr>
          <p:cNvPr id="523278" name="TextBox 13">
            <a:extLst>
              <a:ext uri="{FF2B5EF4-FFF2-40B4-BE49-F238E27FC236}">
                <a16:creationId xmlns:a16="http://schemas.microsoft.com/office/drawing/2014/main" id="{0A4DE71C-6372-4C72-B6F9-A6AAD773DBE6}"/>
              </a:ext>
            </a:extLst>
          </p:cNvPr>
          <p:cNvSpPr txBox="1">
            <a:spLocks noChangeArrowheads="1"/>
          </p:cNvSpPr>
          <p:nvPr/>
        </p:nvSpPr>
        <p:spPr bwMode="auto">
          <a:xfrm>
            <a:off x="2339975" y="5791200"/>
            <a:ext cx="191135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1800" b="1">
                <a:solidFill>
                  <a:srgbClr val="00060C"/>
                </a:solidFill>
                <a:latin typeface="Arial" panose="020B0604020202020204" pitchFamily="34" charset="0"/>
              </a:rPr>
              <a:t>撒玛利亚人</a:t>
            </a:r>
          </a:p>
        </p:txBody>
      </p:sp>
      <p:sp>
        <p:nvSpPr>
          <p:cNvPr id="523279" name="TextBox 13">
            <a:extLst>
              <a:ext uri="{FF2B5EF4-FFF2-40B4-BE49-F238E27FC236}">
                <a16:creationId xmlns:a16="http://schemas.microsoft.com/office/drawing/2014/main" id="{0DBCD239-A1FB-4A9B-AB93-1BF936C0629D}"/>
              </a:ext>
            </a:extLst>
          </p:cNvPr>
          <p:cNvSpPr txBox="1">
            <a:spLocks noChangeArrowheads="1"/>
          </p:cNvSpPr>
          <p:nvPr/>
        </p:nvSpPr>
        <p:spPr bwMode="auto">
          <a:xfrm>
            <a:off x="1908175" y="2133600"/>
            <a:ext cx="5472113"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2400" b="1">
                <a:solidFill>
                  <a:srgbClr val="00060C"/>
                </a:solidFill>
                <a:latin typeface="Arial" panose="020B0604020202020204" pitchFamily="34" charset="0"/>
              </a:rPr>
              <a:t>彼得对于神的国度的关键</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autoUpdateAnimBg="0"/>
      <p:bldP spid="44038" grpId="0" animBg="1" autoUpdateAnimBg="0"/>
      <p:bldP spid="44039" grpId="0" animBg="1" autoUpdateAnimBg="0"/>
      <p:bldP spid="4404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CA46-9A8B-4048-9B78-BB8C885E7261}"/>
              </a:ext>
            </a:extLst>
          </p:cNvPr>
          <p:cNvSpPr>
            <a:spLocks noGrp="1"/>
          </p:cNvSpPr>
          <p:nvPr>
            <p:ph type="ctrTitle"/>
          </p:nvPr>
        </p:nvSpPr>
        <p:spPr>
          <a:xfrm>
            <a:off x="180966" y="102580"/>
            <a:ext cx="8236820" cy="799420"/>
          </a:xfrm>
          <a:solidFill>
            <a:schemeClr val="tx1"/>
          </a:solidFill>
          <a:extLst>
            <a:ext uri="{FAA26D3D-D897-4be2-8F04-BA451C77F1D7}"/>
          </a:extLst>
        </p:spPr>
        <p:txBody>
          <a:bodyPr/>
          <a:lstStyle/>
          <a:p>
            <a:pPr>
              <a:defRPr/>
            </a:pPr>
            <a:r>
              <a:rPr lang="ko-KR" altLang="en-US" sz="4000" b="1" dirty="0">
                <a:solidFill>
                  <a:schemeClr val="bg1"/>
                </a:solidFill>
                <a:effectLst>
                  <a:glow rad="101600">
                    <a:schemeClr val="tx1">
                      <a:alpha val="99000"/>
                    </a:schemeClr>
                  </a:glow>
                </a:effectLst>
                <a:latin typeface="Arial"/>
                <a:cs typeface="Arial"/>
              </a:rPr>
              <a:t>约拿书</a:t>
            </a:r>
            <a:r>
              <a:rPr lang="zh-CN" altLang="en-US" sz="4000" b="1" dirty="0">
                <a:solidFill>
                  <a:schemeClr val="bg1"/>
                </a:solidFill>
                <a:effectLst>
                  <a:glow rad="101600">
                    <a:schemeClr val="tx1">
                      <a:alpha val="99000"/>
                    </a:schemeClr>
                  </a:glow>
                </a:effectLst>
                <a:latin typeface="Arial"/>
                <a:cs typeface="Arial"/>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a:extLst>
              <a:ext uri="{FF2B5EF4-FFF2-40B4-BE49-F238E27FC236}">
                <a16:creationId xmlns:a16="http://schemas.microsoft.com/office/drawing/2014/main" id="{135AAF8E-AA95-4AD7-8852-245012B08136}"/>
              </a:ext>
            </a:extLst>
          </p:cNvPr>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r>
              <a:rPr lang="zh-CN" altLang="en-US" sz="4000" b="1" dirty="0">
                <a:solidFill>
                  <a:prstClr val="white"/>
                </a:solidFill>
                <a:effectLst>
                  <a:glow rad="101600">
                    <a:prstClr val="black">
                      <a:alpha val="99000"/>
                    </a:prstClr>
                  </a:glow>
                </a:effectLst>
              </a:rPr>
              <a:t>在约拿书未能成为尼尼微的神圣代表（</a:t>
            </a:r>
            <a:r>
              <a:rPr lang="en-US" altLang="zh-CN" sz="4000" b="1" dirty="0">
                <a:solidFill>
                  <a:prstClr val="white"/>
                </a:solidFill>
                <a:effectLst>
                  <a:glow rad="101600">
                    <a:prstClr val="black">
                      <a:alpha val="99000"/>
                    </a:prstClr>
                  </a:glow>
                </a:effectLst>
              </a:rPr>
              <a:t>4</a:t>
            </a:r>
            <a:r>
              <a:rPr lang="zh-CN" altLang="en-US" sz="4000" b="1" dirty="0">
                <a:solidFill>
                  <a:prstClr val="white"/>
                </a:solidFill>
                <a:effectLst>
                  <a:glow rad="101600">
                    <a:prstClr val="black">
                      <a:alpha val="99000"/>
                    </a:prstClr>
                  </a:glow>
                </a:effectLst>
              </a:rPr>
              <a:t>：</a:t>
            </a:r>
            <a:r>
              <a:rPr lang="en-US" altLang="zh-CN" sz="4000" b="1" dirty="0">
                <a:solidFill>
                  <a:prstClr val="white"/>
                </a:solidFill>
                <a:effectLst>
                  <a:glow rad="101600">
                    <a:prstClr val="black">
                      <a:alpha val="99000"/>
                    </a:prstClr>
                  </a:glow>
                </a:effectLst>
              </a:rPr>
              <a:t>10-11</a:t>
            </a:r>
            <a:r>
              <a:rPr lang="zh-CN" altLang="en-US" sz="4000" b="1" dirty="0">
                <a:solidFill>
                  <a:prstClr val="white"/>
                </a:solidFill>
                <a:effectLst>
                  <a:glow rad="101600">
                    <a:prstClr val="black">
                      <a:alpha val="99000"/>
                    </a:prstClr>
                  </a:glow>
                </a:effectLst>
              </a:rPr>
              <a:t>），上帝被显示为富有同情心的国王，并注意到以色列对所有外邦人的同样的罪。</a:t>
            </a:r>
            <a:endParaRPr lang="en-US" sz="4000" b="1" dirty="0">
              <a:solidFill>
                <a:prstClr val="white"/>
              </a:solidFill>
              <a:effectLst>
                <a:glow rad="101600">
                  <a:prstClr val="black">
                    <a:alpha val="99000"/>
                  </a:prstClr>
                </a:glow>
              </a:effectLst>
            </a:endParaRPr>
          </a:p>
        </p:txBody>
      </p:sp>
      <p:sp>
        <p:nvSpPr>
          <p:cNvPr id="5" name="Text Box 24">
            <a:extLst>
              <a:ext uri="{FF2B5EF4-FFF2-40B4-BE49-F238E27FC236}">
                <a16:creationId xmlns:a16="http://schemas.microsoft.com/office/drawing/2014/main" id="{65F16FC8-56AD-4D5E-8688-F789F2481F8D}"/>
              </a:ext>
            </a:extLst>
          </p:cNvPr>
          <p:cNvSpPr txBox="1">
            <a:spLocks noChangeArrowheads="1"/>
          </p:cNvSpPr>
          <p:nvPr/>
        </p:nvSpPr>
        <p:spPr bwMode="auto">
          <a:xfrm>
            <a:off x="8431213" y="650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5">
            <a:extLst>
              <a:ext uri="{FF2B5EF4-FFF2-40B4-BE49-F238E27FC236}">
                <a16:creationId xmlns:a16="http://schemas.microsoft.com/office/drawing/2014/main" id="{4658CF84-CE43-444D-944F-65344840DAAE}"/>
              </a:ext>
            </a:extLst>
          </p:cNvPr>
          <p:cNvPicPr>
            <a:picLocks noChangeAspect="1" noChangeArrowheads="1"/>
          </p:cNvPicPr>
          <p:nvPr/>
        </p:nvPicPr>
        <p:blipFill>
          <a:blip r:embed="rId3">
            <a:lum bright="-20000" contrast="22000"/>
            <a:extLst>
              <a:ext uri="{28A0092B-C50C-407E-A947-70E740481C1C}">
                <a14:useLocalDpi xmlns:a14="http://schemas.microsoft.com/office/drawing/2010/main" val="0"/>
              </a:ext>
            </a:extLst>
          </a:blip>
          <a:srcRect/>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4" name="AutoShape 6">
            <a:extLst>
              <a:ext uri="{FF2B5EF4-FFF2-40B4-BE49-F238E27FC236}">
                <a16:creationId xmlns:a16="http://schemas.microsoft.com/office/drawing/2014/main" id="{BDDF874B-9CE2-4DDD-A415-7556C24C059C}"/>
              </a:ext>
            </a:extLst>
          </p:cNvPr>
          <p:cNvSpPr>
            <a:spLocks noChangeArrowheads="1"/>
          </p:cNvSpPr>
          <p:nvPr/>
        </p:nvSpPr>
        <p:spPr bwMode="auto">
          <a:xfrm rot="10800000">
            <a:off x="3200400" y="2438400"/>
            <a:ext cx="5867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SG"/>
          </a:p>
        </p:txBody>
      </p:sp>
      <p:sp>
        <p:nvSpPr>
          <p:cNvPr id="53250" name="Rectangle 2">
            <a:extLst>
              <a:ext uri="{FF2B5EF4-FFF2-40B4-BE49-F238E27FC236}">
                <a16:creationId xmlns:a16="http://schemas.microsoft.com/office/drawing/2014/main" id="{C8C01C88-C74E-4775-9936-8DA48FCFAA27}"/>
              </a:ext>
            </a:extLst>
          </p:cNvPr>
          <p:cNvSpPr>
            <a:spLocks noGrp="1" noChangeArrowheads="1"/>
          </p:cNvSpPr>
          <p:nvPr>
            <p:ph type="title"/>
          </p:nvPr>
        </p:nvSpPr>
        <p:spPr>
          <a:xfrm>
            <a:off x="0" y="-76200"/>
            <a:ext cx="9144000" cy="1295400"/>
          </a:xfrm>
          <a:solidFill>
            <a:srgbClr val="000000"/>
          </a:solidFill>
        </p:spPr>
        <p:txBody>
          <a:bodyPr/>
          <a:lstStyle/>
          <a:p>
            <a:pPr eaLnBrk="1" hangingPunct="1">
              <a:defRPr/>
            </a:pPr>
            <a:r>
              <a:rPr lang="zh-CN" altLang="en-US" dirty="0">
                <a:solidFill>
                  <a:srgbClr val="FFFFFF"/>
                </a:solidFill>
                <a:effectLst>
                  <a:outerShdw blurRad="38100" dist="38100" dir="2700000" algn="tl">
                    <a:srgbClr val="663300"/>
                  </a:outerShdw>
                </a:effectLst>
                <a:ea typeface="ＭＳ Ｐゴシック" pitchFamily="34" charset="-128"/>
              </a:rPr>
              <a:t>彼得在约帕不像约拿</a:t>
            </a:r>
            <a:endParaRPr lang="en-US" altLang="en-US" dirty="0">
              <a:solidFill>
                <a:srgbClr val="FFFFFF"/>
              </a:solidFill>
              <a:effectLst>
                <a:outerShdw blurRad="38100" dist="38100" dir="2700000" algn="tl">
                  <a:srgbClr val="663300"/>
                </a:outerShdw>
              </a:effectLst>
              <a:ea typeface="ＭＳ Ｐゴシック" pitchFamily="34" charset="-128"/>
            </a:endParaRPr>
          </a:p>
        </p:txBody>
      </p:sp>
      <p:sp>
        <p:nvSpPr>
          <p:cNvPr id="53251" name="Rectangle 3">
            <a:extLst>
              <a:ext uri="{FF2B5EF4-FFF2-40B4-BE49-F238E27FC236}">
                <a16:creationId xmlns:a16="http://schemas.microsoft.com/office/drawing/2014/main" id="{09D9D588-CCA5-4071-B20B-C8970E1F4CDF}"/>
              </a:ext>
            </a:extLst>
          </p:cNvPr>
          <p:cNvSpPr>
            <a:spLocks noGrp="1" noChangeArrowheads="1"/>
          </p:cNvSpPr>
          <p:nvPr>
            <p:ph type="body" idx="1"/>
          </p:nvPr>
        </p:nvSpPr>
        <p:spPr>
          <a:xfrm>
            <a:off x="7086600" y="2362200"/>
            <a:ext cx="2057400" cy="609600"/>
          </a:xfrm>
        </p:spPr>
        <p:txBody>
          <a:bodyPr/>
          <a:lstStyle/>
          <a:p>
            <a:pPr eaLnBrk="1" hangingPunct="1">
              <a:buFont typeface="Wingdings" panose="05000000000000000000" pitchFamily="2" charset="2"/>
              <a:buNone/>
              <a:defRPr/>
            </a:pPr>
            <a:r>
              <a:rPr lang="zh-CN" altLang="en-US" dirty="0">
                <a:ea typeface="ＭＳ Ｐゴシック" pitchFamily="34" charset="-128"/>
              </a:rPr>
              <a:t>该撒利亚</a:t>
            </a:r>
            <a:endParaRPr lang="en-US" altLang="en-US" dirty="0">
              <a:ea typeface="ＭＳ Ｐゴシック" pitchFamily="34" charset="-128"/>
            </a:endParaRPr>
          </a:p>
        </p:txBody>
      </p:sp>
      <p:sp>
        <p:nvSpPr>
          <p:cNvPr id="53255" name="AutoShape 7">
            <a:extLst>
              <a:ext uri="{FF2B5EF4-FFF2-40B4-BE49-F238E27FC236}">
                <a16:creationId xmlns:a16="http://schemas.microsoft.com/office/drawing/2014/main" id="{CA337669-A2D7-4E6F-8407-C06592BA5A51}"/>
              </a:ext>
            </a:extLst>
          </p:cNvPr>
          <p:cNvSpPr>
            <a:spLocks noChangeArrowheads="1"/>
          </p:cNvSpPr>
          <p:nvPr/>
        </p:nvSpPr>
        <p:spPr bwMode="auto">
          <a:xfrm rot="10800000">
            <a:off x="2971800" y="3429000"/>
            <a:ext cx="56388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SG"/>
          </a:p>
        </p:txBody>
      </p:sp>
      <p:sp>
        <p:nvSpPr>
          <p:cNvPr id="53256" name="Rectangle 8">
            <a:extLst>
              <a:ext uri="{FF2B5EF4-FFF2-40B4-BE49-F238E27FC236}">
                <a16:creationId xmlns:a16="http://schemas.microsoft.com/office/drawing/2014/main" id="{50D1377D-6658-415D-A766-CAC9CB3A2550}"/>
              </a:ext>
            </a:extLst>
          </p:cNvPr>
          <p:cNvSpPr>
            <a:spLocks noChangeArrowheads="1"/>
          </p:cNvSpPr>
          <p:nvPr/>
        </p:nvSpPr>
        <p:spPr bwMode="auto">
          <a:xfrm flipH="1">
            <a:off x="7010400" y="3429000"/>
            <a:ext cx="1524000" cy="685800"/>
          </a:xfrm>
          <a:prstGeom prst="rect">
            <a:avLst/>
          </a:prstGeom>
          <a:noFill/>
          <a:ln w="9525">
            <a:noFill/>
            <a:miter lim="800000"/>
            <a:headEnd/>
            <a:tailEnd/>
          </a:ln>
          <a:effectLst/>
        </p:spPr>
        <p:txBody>
          <a:bodyPr/>
          <a:lstStyle>
            <a:lvl1pPr marL="342900" indent="-342900">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eaLnBrk="1" hangingPunct="1">
              <a:spcBef>
                <a:spcPct val="20000"/>
              </a:spcBef>
              <a:buClr>
                <a:srgbClr val="FFCC66"/>
              </a:buClr>
              <a:buSzPct val="65000"/>
              <a:buFont typeface="Wingdings" pitchFamily="2" charset="2"/>
              <a:buNone/>
              <a:defRPr/>
            </a:pPr>
            <a:r>
              <a:rPr lang="zh-CN" altLang="en-US" sz="3200" dirty="0">
                <a:solidFill>
                  <a:srgbClr val="FFFFFF"/>
                </a:solidFill>
                <a:effectLst>
                  <a:outerShdw blurRad="38100" dist="38100" dir="2700000" algn="tl">
                    <a:srgbClr val="000000"/>
                  </a:outerShdw>
                </a:effectLst>
                <a:latin typeface="Tahoma" pitchFamily="34" charset="0"/>
              </a:rPr>
              <a:t>约帕</a:t>
            </a:r>
            <a:endParaRPr lang="en-US" altLang="en-US" sz="3200" dirty="0">
              <a:solidFill>
                <a:srgbClr val="FFFFFF"/>
              </a:solidFill>
              <a:effectLst>
                <a:outerShdw blurRad="38100" dist="38100" dir="2700000" algn="tl">
                  <a:srgbClr val="000000"/>
                </a:outerShdw>
              </a:effectLst>
              <a:latin typeface="Tahoma"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descr="Animals">
            <a:extLst>
              <a:ext uri="{FF2B5EF4-FFF2-40B4-BE49-F238E27FC236}">
                <a16:creationId xmlns:a16="http://schemas.microsoft.com/office/drawing/2014/main" id="{C903FC8F-890D-4E70-BFD4-0651A6928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663"/>
            <a:ext cx="9144000" cy="745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4">
            <a:extLst>
              <a:ext uri="{FF2B5EF4-FFF2-40B4-BE49-F238E27FC236}">
                <a16:creationId xmlns:a16="http://schemas.microsoft.com/office/drawing/2014/main" id="{0DDFA172-980B-47FD-A836-1CE93538AFFE}"/>
              </a:ext>
            </a:extLst>
          </p:cNvPr>
          <p:cNvSpPr>
            <a:spLocks noGrp="1" noChangeArrowheads="1"/>
          </p:cNvSpPr>
          <p:nvPr>
            <p:ph type="title"/>
          </p:nvPr>
        </p:nvSpPr>
        <p:spPr>
          <a:xfrm>
            <a:off x="3881438" y="-304800"/>
            <a:ext cx="738187" cy="7162800"/>
          </a:xfrm>
          <a:solidFill>
            <a:srgbClr val="FF0000"/>
          </a:solidFill>
        </p:spPr>
        <p:txBody>
          <a:bodyPr vert="eaVert" anchor="t">
            <a:spAutoFit/>
          </a:bodyPr>
          <a:lstStyle/>
          <a:p>
            <a:pPr>
              <a:spcBef>
                <a:spcPct val="50000"/>
              </a:spcBef>
              <a:defRPr/>
            </a:pPr>
            <a:r>
              <a:rPr lang="ja-JP" altLang="en-US" sz="3600">
                <a:solidFill>
                  <a:srgbClr val="FFFFFF"/>
                </a:solidFill>
                <a:latin typeface="Tahoma" charset="0"/>
                <a:ea typeface="ＭＳ Ｐゴシック" charset="0"/>
                <a:cs typeface="ＭＳ Ｐゴシック" charset="0"/>
              </a:rPr>
              <a:t>“</a:t>
            </a:r>
            <a:r>
              <a:rPr lang="zh-CN" altLang="en-US" sz="3600">
                <a:solidFill>
                  <a:srgbClr val="FFFFFF"/>
                </a:solidFill>
                <a:latin typeface="KaiTi" charset="0"/>
                <a:ea typeface="KaiTi" charset="0"/>
                <a:cs typeface="KaiTi" charset="0"/>
              </a:rPr>
              <a:t>起来，彼得！杀了来吃！</a:t>
            </a:r>
            <a:r>
              <a:rPr lang="en-US" altLang="ja-JP" sz="3600">
                <a:solidFill>
                  <a:srgbClr val="FFFFFF"/>
                </a:solidFill>
                <a:latin typeface="Tahoma" charset="0"/>
                <a:ea typeface="ＭＳ Ｐゴシック" charset="0"/>
                <a:cs typeface="ＭＳ Ｐゴシック" charset="0"/>
              </a:rPr>
              <a:t>”</a:t>
            </a:r>
            <a:endParaRPr lang="en-US" sz="3600">
              <a:solidFill>
                <a:srgbClr val="FFFFFF"/>
              </a:solidFill>
              <a:latin typeface="Tahoma" charset="0"/>
              <a:ea typeface="ＭＳ Ｐゴシック" charset="0"/>
              <a:cs typeface="ＭＳ Ｐゴシック" charset="0"/>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5">
            <a:extLst>
              <a:ext uri="{FF2B5EF4-FFF2-40B4-BE49-F238E27FC236}">
                <a16:creationId xmlns:a16="http://schemas.microsoft.com/office/drawing/2014/main" id="{42069806-FCA8-48B8-9BC0-527207072DC4}"/>
              </a:ext>
            </a:extLst>
          </p:cNvPr>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endParaRPr lang="en-US" altLang="en-US" sz="1800">
              <a:solidFill>
                <a:srgbClr val="FFFFFF"/>
              </a:solidFill>
            </a:endParaRPr>
          </a:p>
        </p:txBody>
      </p:sp>
      <p:sp>
        <p:nvSpPr>
          <p:cNvPr id="58370" name="Rectangle 2">
            <a:extLst>
              <a:ext uri="{FF2B5EF4-FFF2-40B4-BE49-F238E27FC236}">
                <a16:creationId xmlns:a16="http://schemas.microsoft.com/office/drawing/2014/main" id="{061D27F8-0494-4C44-8AB1-B8DDF0C24B0F}"/>
              </a:ext>
            </a:extLst>
          </p:cNvPr>
          <p:cNvSpPr>
            <a:spLocks noGrp="1" noChangeArrowheads="1"/>
          </p:cNvSpPr>
          <p:nvPr>
            <p:ph type="title"/>
          </p:nvPr>
        </p:nvSpPr>
        <p:spPr>
          <a:xfrm>
            <a:off x="3352800" y="277813"/>
            <a:ext cx="5791200" cy="1855787"/>
          </a:xfrm>
          <a:solidFill>
            <a:schemeClr val="bg2"/>
          </a:solidFill>
        </p:spPr>
        <p:txBody>
          <a:bodyPr/>
          <a:lstStyle/>
          <a:p>
            <a:pPr eaLnBrk="1" hangingPunct="1">
              <a:defRPr/>
            </a:pPr>
            <a:r>
              <a:rPr lang="ja-JP" altLang="en-US" sz="4000" b="1">
                <a:solidFill>
                  <a:srgbClr val="FFFFFF"/>
                </a:solidFill>
                <a:ea typeface="ＭＳ Ｐゴシック" pitchFamily="34" charset="-128"/>
              </a:rPr>
              <a:t>“</a:t>
            </a:r>
            <a:r>
              <a:rPr lang="zh-CN" altLang="en-US" sz="4000" b="1">
                <a:solidFill>
                  <a:srgbClr val="FFFFFF"/>
                </a:solidFill>
                <a:latin typeface="KaiTi" pitchFamily="49" charset="-122"/>
                <a:ea typeface="KaiTi" pitchFamily="49" charset="-122"/>
              </a:rPr>
              <a:t>上帝是怎样处理这些不洁的人</a:t>
            </a:r>
            <a:r>
              <a:rPr lang="en-US" altLang="ja-JP" sz="4000" b="1">
                <a:solidFill>
                  <a:srgbClr val="FFFFFF"/>
                </a:solidFill>
                <a:ea typeface="ＭＳ Ｐゴシック" pitchFamily="34" charset="-128"/>
              </a:rPr>
              <a:t>?</a:t>
            </a:r>
            <a:r>
              <a:rPr lang="zh-CN" altLang="en-US" sz="4000" b="1">
                <a:solidFill>
                  <a:srgbClr val="FFFFFF"/>
                </a:solidFill>
                <a:ea typeface="ＭＳ Ｐゴシック" pitchFamily="34" charset="-128"/>
              </a:rPr>
              <a:t> </a:t>
            </a:r>
            <a:r>
              <a:rPr lang="en-US" altLang="ja-JP" sz="4000" b="1">
                <a:solidFill>
                  <a:srgbClr val="FFFFFF"/>
                </a:solidFill>
                <a:ea typeface="ＭＳ Ｐゴシック" pitchFamily="34" charset="-128"/>
              </a:rPr>
              <a:t>”</a:t>
            </a:r>
            <a:endParaRPr lang="en-US" altLang="en-US" sz="4000" b="1">
              <a:solidFill>
                <a:srgbClr val="FFFFFF"/>
              </a:solidFill>
              <a:ea typeface="ＭＳ Ｐゴシック" pitchFamily="34" charset="-128"/>
            </a:endParaRPr>
          </a:p>
        </p:txBody>
      </p:sp>
      <p:grpSp>
        <p:nvGrpSpPr>
          <p:cNvPr id="526340" name="Group 8">
            <a:extLst>
              <a:ext uri="{FF2B5EF4-FFF2-40B4-BE49-F238E27FC236}">
                <a16:creationId xmlns:a16="http://schemas.microsoft.com/office/drawing/2014/main" id="{5BA11FF1-7916-4735-BE33-20773EF7A84E}"/>
              </a:ext>
            </a:extLst>
          </p:cNvPr>
          <p:cNvGrpSpPr>
            <a:grpSpLocks/>
          </p:cNvGrpSpPr>
          <p:nvPr/>
        </p:nvGrpSpPr>
        <p:grpSpPr bwMode="auto">
          <a:xfrm>
            <a:off x="0" y="0"/>
            <a:ext cx="3236913" cy="6858000"/>
            <a:chOff x="0" y="0"/>
            <a:chExt cx="2039" cy="4320"/>
          </a:xfrm>
        </p:grpSpPr>
        <p:pic>
          <p:nvPicPr>
            <p:cNvPr id="526342" name="Picture 4" descr="Acts 10">
              <a:extLst>
                <a:ext uri="{FF2B5EF4-FFF2-40B4-BE49-F238E27FC236}">
                  <a16:creationId xmlns:a16="http://schemas.microsoft.com/office/drawing/2014/main" id="{F6D2326A-D882-475F-8546-DC865BD59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3" name="Rectangle 6">
              <a:extLst>
                <a:ext uri="{FF2B5EF4-FFF2-40B4-BE49-F238E27FC236}">
                  <a16:creationId xmlns:a16="http://schemas.microsoft.com/office/drawing/2014/main" id="{557672FC-667C-4841-BC2F-5BBA588DB190}"/>
                </a:ext>
              </a:extLst>
            </p:cNvPr>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endParaRPr lang="en-US" altLang="en-US" sz="1800">
                <a:solidFill>
                  <a:srgbClr val="FFFFFF"/>
                </a:solidFill>
              </a:endParaRPr>
            </a:p>
          </p:txBody>
        </p:sp>
      </p:grpSp>
      <p:sp>
        <p:nvSpPr>
          <p:cNvPr id="526341" name="Text Box 7">
            <a:extLst>
              <a:ext uri="{FF2B5EF4-FFF2-40B4-BE49-F238E27FC236}">
                <a16:creationId xmlns:a16="http://schemas.microsoft.com/office/drawing/2014/main" id="{9D456B5A-A0BD-46B2-AFF0-88B66A335319}"/>
              </a:ext>
            </a:extLst>
          </p:cNvPr>
          <p:cNvSpPr txBox="1">
            <a:spLocks noChangeArrowheads="1"/>
          </p:cNvSpPr>
          <p:nvPr/>
        </p:nvSpPr>
        <p:spPr bwMode="auto">
          <a:xfrm>
            <a:off x="1676400" y="4038600"/>
            <a:ext cx="6629400" cy="193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50000"/>
              </a:spcBef>
              <a:buClrTx/>
              <a:buSzTx/>
              <a:buFontTx/>
              <a:buNone/>
            </a:pPr>
            <a:r>
              <a:rPr lang="zh-CN" altLang="en-US" sz="4000">
                <a:solidFill>
                  <a:srgbClr val="FFFFFF"/>
                </a:solidFill>
                <a:latin typeface="KaiTi" panose="02010609060101010101" pitchFamily="49" charset="-122"/>
                <a:ea typeface="KaiTi" panose="02010609060101010101" pitchFamily="49" charset="-122"/>
              </a:rPr>
              <a:t>彼得一定想知道为什么上帝要他与哥尼流的仆人一起去约帕。</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6">
            <a:extLst>
              <a:ext uri="{FF2B5EF4-FFF2-40B4-BE49-F238E27FC236}">
                <a16:creationId xmlns:a16="http://schemas.microsoft.com/office/drawing/2014/main" id="{3BE44388-6BF4-4441-BB89-0E68ACD90A09}"/>
              </a:ext>
            </a:extLst>
          </p:cNvPr>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endParaRPr lang="en-US" altLang="en-US" sz="1800">
              <a:solidFill>
                <a:srgbClr val="FFFFFF"/>
              </a:solidFill>
            </a:endParaRPr>
          </a:p>
        </p:txBody>
      </p:sp>
      <p:sp>
        <p:nvSpPr>
          <p:cNvPr id="59394" name="Rectangle 2">
            <a:extLst>
              <a:ext uri="{FF2B5EF4-FFF2-40B4-BE49-F238E27FC236}">
                <a16:creationId xmlns:a16="http://schemas.microsoft.com/office/drawing/2014/main" id="{70BBE237-53C7-41DB-9F87-DDFA2BE37599}"/>
              </a:ext>
            </a:extLst>
          </p:cNvPr>
          <p:cNvSpPr>
            <a:spLocks noGrp="1" noChangeArrowheads="1"/>
          </p:cNvSpPr>
          <p:nvPr>
            <p:ph type="title"/>
          </p:nvPr>
        </p:nvSpPr>
        <p:spPr/>
        <p:txBody>
          <a:bodyPr/>
          <a:lstStyle/>
          <a:p>
            <a:pPr eaLnBrk="1" hangingPunct="1">
              <a:defRPr/>
            </a:pPr>
            <a:r>
              <a:rPr lang="zh-SG">
                <a:ea typeface="ＭＳ Ｐゴシック" charset="0"/>
                <a:cs typeface="ＭＳ Ｐゴシック" charset="0"/>
              </a:rPr>
              <a:t>哥尼流</a:t>
            </a:r>
            <a:r>
              <a:rPr lang="zh-CN" altLang="en-US">
                <a:ea typeface="ＭＳ Ｐゴシック" charset="0"/>
                <a:cs typeface="ＭＳ Ｐゴシック" charset="0"/>
              </a:rPr>
              <a:t>向</a:t>
            </a:r>
            <a:r>
              <a:rPr lang="zh-SG">
                <a:ea typeface="ＭＳ Ｐゴシック" charset="0"/>
                <a:cs typeface="ＭＳ Ｐゴシック" charset="0"/>
              </a:rPr>
              <a:t>彼得鞠躬</a:t>
            </a:r>
            <a:endParaRPr lang="en-US">
              <a:ea typeface="ＭＳ Ｐゴシック" charset="0"/>
              <a:cs typeface="ＭＳ Ｐゴシック" charset="0"/>
            </a:endParaRPr>
          </a:p>
        </p:txBody>
      </p:sp>
      <p:pic>
        <p:nvPicPr>
          <p:cNvPr id="527364" name="Picture 4" descr="Cornelius">
            <a:extLst>
              <a:ext uri="{FF2B5EF4-FFF2-40B4-BE49-F238E27FC236}">
                <a16:creationId xmlns:a16="http://schemas.microsoft.com/office/drawing/2014/main" id="{122DD5DF-8464-4C16-BE5C-1B548D35C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27200"/>
            <a:ext cx="56276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5" name="Picture 5" descr="Cornelius">
            <a:extLst>
              <a:ext uri="{FF2B5EF4-FFF2-40B4-BE49-F238E27FC236}">
                <a16:creationId xmlns:a16="http://schemas.microsoft.com/office/drawing/2014/main" id="{75C62FDC-68C1-4706-994A-8A4DC6D96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727200"/>
            <a:ext cx="34940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5">
            <a:extLst>
              <a:ext uri="{FF2B5EF4-FFF2-40B4-BE49-F238E27FC236}">
                <a16:creationId xmlns:a16="http://schemas.microsoft.com/office/drawing/2014/main" id="{F9A2B8DD-4FE9-4E17-B13D-616FA424F26F}"/>
              </a:ext>
            </a:extLst>
          </p:cNvPr>
          <p:cNvSpPr>
            <a:spLocks noChangeArrowheads="1"/>
          </p:cNvSpPr>
          <p:nvPr/>
        </p:nvSpPr>
        <p:spPr bwMode="auto">
          <a:xfrm>
            <a:off x="7391400" y="0"/>
            <a:ext cx="17526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endParaRPr lang="en-US" altLang="en-US" sz="1800">
              <a:solidFill>
                <a:srgbClr val="FFFFFF"/>
              </a:solidFill>
            </a:endParaRPr>
          </a:p>
        </p:txBody>
      </p:sp>
      <p:pic>
        <p:nvPicPr>
          <p:cNvPr id="528387" name="Picture 4" descr="Acts11">
            <a:extLst>
              <a:ext uri="{FF2B5EF4-FFF2-40B4-BE49-F238E27FC236}">
                <a16:creationId xmlns:a16="http://schemas.microsoft.com/office/drawing/2014/main" id="{097BF49A-88E0-407F-AFB2-364062B59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a:extLst>
              <a:ext uri="{FF2B5EF4-FFF2-40B4-BE49-F238E27FC236}">
                <a16:creationId xmlns:a16="http://schemas.microsoft.com/office/drawing/2014/main" id="{3927CEE1-ED37-4CD4-8C33-A1DFA2EC2DC8}"/>
              </a:ext>
            </a:extLst>
          </p:cNvPr>
          <p:cNvSpPr>
            <a:spLocks noGrp="1" noChangeArrowheads="1"/>
          </p:cNvSpPr>
          <p:nvPr>
            <p:ph type="title"/>
          </p:nvPr>
        </p:nvSpPr>
        <p:spPr>
          <a:xfrm>
            <a:off x="3810000" y="4800600"/>
            <a:ext cx="5105400" cy="2024063"/>
          </a:xfrm>
          <a:gradFill rotWithShape="1">
            <a:gsLst>
              <a:gs pos="0">
                <a:schemeClr val="bg2">
                  <a:alpha val="83000"/>
                </a:schemeClr>
              </a:gs>
              <a:gs pos="100000">
                <a:schemeClr val="bg2">
                  <a:gamma/>
                  <a:shade val="46275"/>
                  <a:invGamma/>
                </a:schemeClr>
              </a:gs>
            </a:gsLst>
            <a:lin ang="5400000" scaled="1"/>
          </a:gradFill>
        </p:spPr>
        <p:txBody>
          <a:bodyPr/>
          <a:lstStyle/>
          <a:p>
            <a:pPr eaLnBrk="1" hangingPunct="1">
              <a:defRPr/>
            </a:pPr>
            <a:r>
              <a:rPr lang="zh-CN" altLang="en-US" b="1" dirty="0">
                <a:solidFill>
                  <a:srgbClr val="FFFFFF"/>
                </a:solidFill>
                <a:ea typeface="ＭＳ Ｐゴシック" charset="0"/>
                <a:cs typeface="ＭＳ Ｐゴシック" charset="0"/>
              </a:rPr>
              <a:t>彼得捍卫他的立场（徒</a:t>
            </a:r>
            <a:r>
              <a:rPr lang="en-US" altLang="zh-CN" b="1" dirty="0">
                <a:solidFill>
                  <a:srgbClr val="FFFFFF"/>
                </a:solidFill>
                <a:ea typeface="ＭＳ Ｐゴシック" charset="0"/>
                <a:cs typeface="ＭＳ Ｐゴシック" charset="0"/>
              </a:rPr>
              <a:t>11</a:t>
            </a:r>
            <a:r>
              <a:rPr lang="zh-CN" altLang="en-US" b="1" dirty="0">
                <a:solidFill>
                  <a:srgbClr val="FFFFFF"/>
                </a:solidFill>
                <a:ea typeface="ＭＳ Ｐゴシック" charset="0"/>
                <a:cs typeface="ＭＳ Ｐゴシック" charset="0"/>
              </a:rPr>
              <a:t>：</a:t>
            </a:r>
            <a:r>
              <a:rPr lang="en-US" altLang="zh-CN" b="1" dirty="0">
                <a:solidFill>
                  <a:srgbClr val="FFFFFF"/>
                </a:solidFill>
                <a:ea typeface="ＭＳ Ｐゴシック" charset="0"/>
                <a:cs typeface="ＭＳ Ｐゴシック" charset="0"/>
              </a:rPr>
              <a:t>18</a:t>
            </a:r>
            <a:r>
              <a:rPr lang="zh-CN" altLang="en-US" b="1" dirty="0">
                <a:solidFill>
                  <a:srgbClr val="FFFFFF"/>
                </a:solidFill>
                <a:ea typeface="ＭＳ Ｐゴシック" charset="0"/>
                <a:cs typeface="ＭＳ Ｐゴシック" charset="0"/>
              </a:rPr>
              <a:t>）</a:t>
            </a:r>
            <a:endParaRPr lang="en-US" altLang="en-US" b="1" dirty="0">
              <a:solidFill>
                <a:srgbClr val="FFFFFF"/>
              </a:solidFill>
              <a:ea typeface="ＭＳ Ｐゴシック" charset="0"/>
              <a:cs typeface="ＭＳ Ｐゴシック" charset="0"/>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AD57-B26F-45BC-B4DC-BA296AFF0C17}"/>
              </a:ext>
            </a:extLst>
          </p:cNvPr>
          <p:cNvSpPr>
            <a:spLocks noGrp="1"/>
          </p:cNvSpPr>
          <p:nvPr>
            <p:ph type="title" idx="4294967295"/>
          </p:nvPr>
        </p:nvSpPr>
        <p:spPr>
          <a:xfrm>
            <a:off x="0" y="0"/>
            <a:ext cx="2057400" cy="1143000"/>
          </a:xfrm>
        </p:spPr>
        <p:txBody>
          <a:bodyPr/>
          <a:lstStyle/>
          <a:p>
            <a:pPr>
              <a:defRPr/>
            </a:pPr>
            <a:r>
              <a:rPr lang="en-US">
                <a:ea typeface="+mj-ea"/>
              </a:rPr>
              <a:t>Black</a:t>
            </a:r>
          </a:p>
        </p:txBody>
      </p:sp>
      <p:sp>
        <p:nvSpPr>
          <p:cNvPr id="529411" name="Rectangle 2">
            <a:extLst>
              <a:ext uri="{FF2B5EF4-FFF2-40B4-BE49-F238E27FC236}">
                <a16:creationId xmlns:a16="http://schemas.microsoft.com/office/drawing/2014/main" id="{D0A004AC-37D1-4268-B230-A01424B3BF7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Monotype Sorts"/>
              <a:buChar char="D"/>
              <a:defRPr sz="3200">
                <a:solidFill>
                  <a:schemeClr val="tx1"/>
                </a:solidFill>
                <a:latin typeface="Verdana" panose="020B0604030504040204" pitchFamily="34" charset="0"/>
                <a:ea typeface="ＭＳ Ｐゴシック" panose="020B0600070205080204" pitchFamily="34" charset="-128"/>
                <a:cs typeface="MS Pゴシック"/>
              </a:defRPr>
            </a:lvl1pPr>
            <a:lvl2pPr marL="742950" indent="-285750">
              <a:spcBef>
                <a:spcPct val="20000"/>
              </a:spcBef>
              <a:buFont typeface="Monotype Sorts"/>
              <a:buChar char="C"/>
              <a:defRPr sz="2800">
                <a:solidFill>
                  <a:schemeClr val="tx1"/>
                </a:solidFill>
                <a:latin typeface="Verdana" panose="020B0604030504040204" pitchFamily="34" charset="0"/>
                <a:ea typeface="MS Pゴシック"/>
                <a:cs typeface="MS Pゴシック"/>
              </a:defRPr>
            </a:lvl2pPr>
            <a:lvl3pPr marL="1143000" indent="-228600">
              <a:spcBef>
                <a:spcPct val="20000"/>
              </a:spcBef>
              <a:buFont typeface="Monotype Sorts"/>
              <a:buChar char="D"/>
              <a:defRPr sz="2400">
                <a:solidFill>
                  <a:schemeClr val="tx1"/>
                </a:solidFill>
                <a:latin typeface="Verdana" panose="020B0604030504040204" pitchFamily="34" charset="0"/>
                <a:ea typeface="MS Pゴシック"/>
                <a:cs typeface="MS Pゴシック"/>
              </a:defRPr>
            </a:lvl3pPr>
            <a:lvl4pPr marL="1600200" indent="-228600">
              <a:spcBef>
                <a:spcPct val="20000"/>
              </a:spcBef>
              <a:buFont typeface="Monotype Sorts"/>
              <a:buChar char="C"/>
              <a:defRPr sz="2000">
                <a:solidFill>
                  <a:schemeClr val="tx1"/>
                </a:solidFill>
                <a:latin typeface="Verdana" panose="020B0604030504040204" pitchFamily="34" charset="0"/>
                <a:ea typeface="MS Pゴシック"/>
                <a:cs typeface="MS Pゴシック"/>
              </a:defRPr>
            </a:lvl4pPr>
            <a:lvl5pPr marL="2057400" indent="-228600">
              <a:spcBef>
                <a:spcPct val="20000"/>
              </a:spcBef>
              <a:buFont typeface="Monotype Sorts"/>
              <a:buChar char="D"/>
              <a:defRPr sz="2000">
                <a:solidFill>
                  <a:schemeClr val="tx1"/>
                </a:solidFill>
                <a:latin typeface="Verdana" panose="020B0604030504040204" pitchFamily="34" charset="0"/>
                <a:ea typeface="MS Pゴシック"/>
                <a:cs typeface="MS Pゴシック"/>
              </a:defRPr>
            </a:lvl5pPr>
            <a:lvl6pPr marL="2514600" indent="-228600" eaLnBrk="0" fontAlgn="base" hangingPunct="0">
              <a:spcBef>
                <a:spcPct val="20000"/>
              </a:spcBef>
              <a:spcAft>
                <a:spcPct val="0"/>
              </a:spcAft>
              <a:buFont typeface="Monotype Sorts"/>
              <a:buChar char="D"/>
              <a:defRPr sz="2000">
                <a:solidFill>
                  <a:schemeClr val="tx1"/>
                </a:solidFill>
                <a:latin typeface="Verdana" panose="020B0604030504040204" pitchFamily="34" charset="0"/>
                <a:ea typeface="MS Pゴシック"/>
                <a:cs typeface="MS Pゴシック"/>
              </a:defRPr>
            </a:lvl6pPr>
            <a:lvl7pPr marL="2971800" indent="-228600" eaLnBrk="0" fontAlgn="base" hangingPunct="0">
              <a:spcBef>
                <a:spcPct val="20000"/>
              </a:spcBef>
              <a:spcAft>
                <a:spcPct val="0"/>
              </a:spcAft>
              <a:buFont typeface="Monotype Sorts"/>
              <a:buChar char="D"/>
              <a:defRPr sz="2000">
                <a:solidFill>
                  <a:schemeClr val="tx1"/>
                </a:solidFill>
                <a:latin typeface="Verdana" panose="020B0604030504040204" pitchFamily="34" charset="0"/>
                <a:ea typeface="MS Pゴシック"/>
                <a:cs typeface="MS Pゴシック"/>
              </a:defRPr>
            </a:lvl7pPr>
            <a:lvl8pPr marL="3429000" indent="-228600" eaLnBrk="0" fontAlgn="base" hangingPunct="0">
              <a:spcBef>
                <a:spcPct val="20000"/>
              </a:spcBef>
              <a:spcAft>
                <a:spcPct val="0"/>
              </a:spcAft>
              <a:buFont typeface="Monotype Sorts"/>
              <a:buChar char="D"/>
              <a:defRPr sz="2000">
                <a:solidFill>
                  <a:schemeClr val="tx1"/>
                </a:solidFill>
                <a:latin typeface="Verdana" panose="020B0604030504040204" pitchFamily="34" charset="0"/>
                <a:ea typeface="MS Pゴシック"/>
                <a:cs typeface="MS Pゴシック"/>
              </a:defRPr>
            </a:lvl8pPr>
            <a:lvl9pPr marL="3886200" indent="-228600" eaLnBrk="0" fontAlgn="base" hangingPunct="0">
              <a:spcBef>
                <a:spcPct val="20000"/>
              </a:spcBef>
              <a:spcAft>
                <a:spcPct val="0"/>
              </a:spcAft>
              <a:buFont typeface="Monotype Sorts"/>
              <a:buChar char="D"/>
              <a:defRPr sz="2000">
                <a:solidFill>
                  <a:schemeClr val="tx1"/>
                </a:solidFill>
                <a:latin typeface="Verdana" panose="020B0604030504040204" pitchFamily="34" charset="0"/>
                <a:ea typeface="MS Pゴシック"/>
                <a:cs typeface="MS Pゴシック"/>
              </a:defRPr>
            </a:lvl9pPr>
          </a:lstStyle>
          <a:p>
            <a:pPr algn="ctr">
              <a:spcBef>
                <a:spcPct val="0"/>
              </a:spcBef>
              <a:buFontTx/>
              <a:buNone/>
            </a:pPr>
            <a:endParaRPr lang="en-US" altLang="en-US" sz="2400">
              <a:solidFill>
                <a:srgbClr val="FFFF66"/>
              </a:solidFill>
              <a:latin typeface="Times New Roman" panose="02020603050405020304" pitchFamily="18" charset="0"/>
              <a:ea typeface="MS Pゴシック"/>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DD290450-F72E-428A-A163-5ADC87805FD6}"/>
              </a:ext>
            </a:extLst>
          </p:cNvPr>
          <p:cNvSpPr txBox="1">
            <a:spLocks noGrp="1"/>
          </p:cNvSpPr>
          <p:nvPr>
            <p:ph type="title"/>
          </p:nvPr>
        </p:nvSpPr>
        <p:spPr/>
        <p:txBody>
          <a:bodyPr/>
          <a:lstStyle/>
          <a:p>
            <a:pPr eaLnBrk="1" hangingPunct="1">
              <a:defRPr/>
            </a:pPr>
            <a:r>
              <a:rPr lang="zh-CN" altLang="en-US">
                <a:latin typeface="Arial" pitchFamily="34" charset="0"/>
                <a:ea typeface="SimSun" pitchFamily="2" charset="-122"/>
              </a:rPr>
              <a:t>约拿第一章</a:t>
            </a:r>
            <a:r>
              <a:rPr altLang="ja-JP">
                <a:latin typeface="Arial" pitchFamily="34" charset="0"/>
                <a:ea typeface="ＭＳ Ｐゴシック" pitchFamily="34" charset="-128"/>
              </a:rPr>
              <a:t>: </a:t>
            </a:r>
            <a:r>
              <a:rPr lang="zh-CN" altLang="en-US">
                <a:latin typeface="Arial" pitchFamily="34" charset="0"/>
                <a:ea typeface="SimSun" pitchFamily="2" charset="-122"/>
              </a:rPr>
              <a:t>去</a:t>
            </a:r>
            <a:r>
              <a:rPr altLang="ja-JP">
                <a:latin typeface="Arial" pitchFamily="34" charset="0"/>
                <a:ea typeface="ＭＳ Ｐゴシック" pitchFamily="34" charset="-128"/>
              </a:rPr>
              <a:t>!  </a:t>
            </a:r>
            <a:r>
              <a:rPr lang="zh-CN" altLang="en-US">
                <a:latin typeface="Arial" pitchFamily="34" charset="0"/>
                <a:ea typeface="SimSun" pitchFamily="2" charset="-122"/>
              </a:rPr>
              <a:t>去</a:t>
            </a:r>
            <a:r>
              <a:rPr altLang="ja-JP">
                <a:latin typeface="Arial" pitchFamily="34" charset="0"/>
                <a:ea typeface="ＭＳ Ｐゴシック" pitchFamily="34" charset="-128"/>
              </a:rPr>
              <a:t>!  </a:t>
            </a:r>
            <a:r>
              <a:rPr lang="zh-CN" altLang="en-US">
                <a:latin typeface="Arial" pitchFamily="34" charset="0"/>
                <a:ea typeface="SimSun" pitchFamily="2" charset="-122"/>
              </a:rPr>
              <a:t>所以 划</a:t>
            </a:r>
            <a:r>
              <a:rPr altLang="ja-JP">
                <a:latin typeface="Arial" pitchFamily="34" charset="0"/>
                <a:ea typeface="ＭＳ Ｐゴシック" pitchFamily="34" charset="-128"/>
              </a:rPr>
              <a:t>!</a:t>
            </a:r>
            <a:endParaRPr altLang="en-US">
              <a:latin typeface="Arial" pitchFamily="34" charset="0"/>
              <a:ea typeface="ＭＳ Ｐゴシック" pitchFamily="34" charset="-128"/>
            </a:endParaRPr>
          </a:p>
        </p:txBody>
      </p:sp>
      <p:sp>
        <p:nvSpPr>
          <p:cNvPr id="317443" name="Rectangle 3">
            <a:extLst>
              <a:ext uri="{FF2B5EF4-FFF2-40B4-BE49-F238E27FC236}">
                <a16:creationId xmlns:a16="http://schemas.microsoft.com/office/drawing/2014/main" id="{70B83B8B-0E3D-4380-B1B0-7D406BDDCADD}"/>
              </a:ext>
            </a:extLst>
          </p:cNvPr>
          <p:cNvSpPr txBox="1">
            <a:spLocks noGrp="1"/>
          </p:cNvSpPr>
          <p:nvPr>
            <p:ph idx="1"/>
          </p:nvPr>
        </p:nvSpPr>
        <p:spPr/>
        <p:txBody>
          <a:bodyPr/>
          <a:lstStyle>
            <a:lvl1pPr marL="812800" indent="-812800">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eaLnBrk="1" hangingPunct="1">
              <a:spcBef>
                <a:spcPts val="1000"/>
              </a:spcBef>
              <a:buFont typeface="Arial" charset="0"/>
              <a:buAutoNum type="romanUcPeriod"/>
              <a:defRPr/>
            </a:pPr>
            <a:r>
              <a:rPr lang="zh-CN" altLang="en-US" sz="4000">
                <a:ea typeface="SimSun" charset="0"/>
                <a:cs typeface="SimSun" charset="0"/>
              </a:rPr>
              <a:t>上帝命令从人告诉恶达者，他是多么的痛恨他们的</a:t>
            </a:r>
            <a:r>
              <a:rPr lang="zh-CN" altLang="en-US" sz="4000">
                <a:solidFill>
                  <a:srgbClr val="FFFF00"/>
                </a:solidFill>
                <a:ea typeface="SimSun" charset="0"/>
                <a:cs typeface="SimSun" charset="0"/>
              </a:rPr>
              <a:t>罪恶</a:t>
            </a:r>
            <a:endParaRPr altLang="ja-JP" sz="4000">
              <a:solidFill>
                <a:srgbClr val="FFFF00"/>
              </a:solidFill>
            </a:endParaRPr>
          </a:p>
          <a:p>
            <a:pPr eaLnBrk="1" hangingPunct="1">
              <a:spcBef>
                <a:spcPts val="1000"/>
              </a:spcBef>
              <a:buFont typeface="Arial" charset="0"/>
              <a:buAutoNum type="romanUcPeriod"/>
              <a:defRPr/>
            </a:pPr>
            <a:r>
              <a:rPr lang="zh-CN" altLang="en-US" sz="4000">
                <a:ea typeface="SimSun" charset="0"/>
                <a:cs typeface="SimSun" charset="0"/>
              </a:rPr>
              <a:t>上帝的人往往不喜欢提醒坏人，他们实在</a:t>
            </a:r>
            <a:r>
              <a:rPr lang="zh-CN" altLang="en-US" sz="4000">
                <a:solidFill>
                  <a:srgbClr val="FFFF00"/>
                </a:solidFill>
                <a:ea typeface="SimSun" charset="0"/>
                <a:cs typeface="SimSun" charset="0"/>
              </a:rPr>
              <a:t>很坏</a:t>
            </a:r>
            <a:endParaRPr altLang="ja-JP" sz="4000">
              <a:solidFill>
                <a:srgbClr val="FFFF00"/>
              </a:solidFill>
            </a:endParaRPr>
          </a:p>
          <a:p>
            <a:pPr eaLnBrk="1" hangingPunct="1">
              <a:spcBef>
                <a:spcPts val="1000"/>
              </a:spcBef>
              <a:buFont typeface="Arial" charset="0"/>
              <a:buAutoNum type="romanUcPeriod"/>
              <a:defRPr/>
            </a:pPr>
            <a:r>
              <a:rPr sz="4000">
                <a:latin typeface="SimSun" charset="0"/>
                <a:ea typeface="SimSun" charset="0"/>
                <a:cs typeface="SimSun" charset="0"/>
              </a:rPr>
              <a:t>忽视传道带来的</a:t>
            </a:r>
            <a:r>
              <a:rPr sz="4000">
                <a:solidFill>
                  <a:srgbClr val="FFFF00"/>
                </a:solidFill>
                <a:latin typeface="SimSun" charset="0"/>
                <a:ea typeface="SimSun" charset="0"/>
                <a:cs typeface="SimSun" charset="0"/>
              </a:rPr>
              <a:t>后果</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E064969D-6A73-4201-8281-580826171E4B}"/>
              </a:ext>
            </a:extLst>
          </p:cNvPr>
          <p:cNvSpPr>
            <a:spLocks noGrp="1" noChangeArrowheads="1"/>
          </p:cNvSpPr>
          <p:nvPr>
            <p:ph type="title"/>
          </p:nvPr>
        </p:nvSpPr>
        <p:spPr/>
        <p:txBody>
          <a:bodyPr/>
          <a:lstStyle/>
          <a:p>
            <a:pPr eaLnBrk="1" hangingPunct="1">
              <a:defRPr/>
            </a:pPr>
            <a:r>
              <a:rPr kumimoji="1" lang="en-US" dirty="0"/>
              <a:t>Raging Sea</a:t>
            </a:r>
          </a:p>
        </p:txBody>
      </p:sp>
      <p:sp>
        <p:nvSpPr>
          <p:cNvPr id="318467" name="Rectangle 3">
            <a:extLst>
              <a:ext uri="{FF2B5EF4-FFF2-40B4-BE49-F238E27FC236}">
                <a16:creationId xmlns:a16="http://schemas.microsoft.com/office/drawing/2014/main" id="{93384982-3B7F-4D3B-9CCA-333D334EB1F1}"/>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31460" name="Picture 4">
            <a:extLst>
              <a:ext uri="{FF2B5EF4-FFF2-40B4-BE49-F238E27FC236}">
                <a16:creationId xmlns:a16="http://schemas.microsoft.com/office/drawing/2014/main" id="{91B900E6-5763-4147-A4F7-A14F34EC1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CB9F4096-690F-46E6-8807-425034F7EA41}"/>
              </a:ext>
            </a:extLst>
          </p:cNvPr>
          <p:cNvSpPr>
            <a:spLocks noGrp="1" noChangeArrowheads="1"/>
          </p:cNvSpPr>
          <p:nvPr>
            <p:ph type="title"/>
          </p:nvPr>
        </p:nvSpPr>
        <p:spPr/>
        <p:txBody>
          <a:bodyPr/>
          <a:lstStyle/>
          <a:p>
            <a:pPr eaLnBrk="1" hangingPunct="1">
              <a:defRPr/>
            </a:pPr>
            <a:r>
              <a:rPr kumimoji="1" lang="en-US" dirty="0"/>
              <a:t>Ship Threatened to Break</a:t>
            </a:r>
          </a:p>
        </p:txBody>
      </p:sp>
      <p:sp>
        <p:nvSpPr>
          <p:cNvPr id="319491" name="Rectangle 3">
            <a:extLst>
              <a:ext uri="{FF2B5EF4-FFF2-40B4-BE49-F238E27FC236}">
                <a16:creationId xmlns:a16="http://schemas.microsoft.com/office/drawing/2014/main" id="{E629DFDA-5635-46B4-A981-06014B33E298}"/>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32484" name="Picture 4">
            <a:extLst>
              <a:ext uri="{FF2B5EF4-FFF2-40B4-BE49-F238E27FC236}">
                <a16:creationId xmlns:a16="http://schemas.microsoft.com/office/drawing/2014/main" id="{2195EE68-67C1-4C88-AFC2-DCA761D7F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3F7390CA-E95D-493F-B6D4-569E078BB8D8}"/>
              </a:ext>
            </a:extLst>
          </p:cNvPr>
          <p:cNvSpPr>
            <a:spLocks noGrp="1" noChangeArrowheads="1"/>
          </p:cNvSpPr>
          <p:nvPr>
            <p:ph type="title"/>
          </p:nvPr>
        </p:nvSpPr>
        <p:spPr>
          <a:xfrm>
            <a:off x="0" y="1219200"/>
            <a:ext cx="7162800" cy="1143000"/>
          </a:xfrm>
        </p:spPr>
        <p:txBody>
          <a:bodyPr/>
          <a:lstStyle/>
          <a:p>
            <a:pPr eaLnBrk="1" hangingPunct="1">
              <a:defRPr/>
            </a:pPr>
            <a:r>
              <a:rPr kumimoji="1" lang="en-US" dirty="0"/>
              <a:t>Cargo Overboard</a:t>
            </a:r>
          </a:p>
        </p:txBody>
      </p:sp>
      <p:pic>
        <p:nvPicPr>
          <p:cNvPr id="533507" name="Picture 4">
            <a:extLst>
              <a:ext uri="{FF2B5EF4-FFF2-40B4-BE49-F238E27FC236}">
                <a16:creationId xmlns:a16="http://schemas.microsoft.com/office/drawing/2014/main" id="{6D496E18-6CE7-41E5-A61B-99D95F740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6934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Picture 9">
            <a:extLst>
              <a:ext uri="{FF2B5EF4-FFF2-40B4-BE49-F238E27FC236}">
                <a16:creationId xmlns:a16="http://schemas.microsoft.com/office/drawing/2014/main" id="{8F4B6966-1913-43F4-AD01-7B86D03E73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273367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7F5FDC76-7B25-41A6-9B6B-95917D4E4596}"/>
              </a:ext>
            </a:extLst>
          </p:cNvPr>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约拿的不顺服和对尼尼微人的漠不关心象征着以色列人身上同样的罪，并反映上帝的主权和对响应上帝的外邦人的怜悯，为此提醒以色列人上帝给他们向列邦宣教士的职分。</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727990F5-AECB-4EDA-8696-BE4E6D26518E}"/>
              </a:ext>
            </a:extLst>
          </p:cNvPr>
          <p:cNvSpPr>
            <a:spLocks noGrp="1"/>
          </p:cNvSpPr>
          <p:nvPr>
            <p:ph type="title" idx="4294967295"/>
          </p:nvPr>
        </p:nvSpPr>
        <p:spPr>
          <a:xfrm>
            <a:off x="2733675" y="566738"/>
            <a:ext cx="5868988" cy="1373187"/>
          </a:xfrm>
          <a:prstGeom prst="rect">
            <a:avLst/>
          </a:prstGeom>
          <a:solidFill>
            <a:srgbClr val="000000"/>
          </a:solidFill>
        </p:spPr>
        <p:txBody>
          <a:bodyPr anchor="ctr"/>
          <a:lstStyle/>
          <a:p>
            <a:pPr algn="ctr">
              <a:defRPr/>
            </a:pPr>
            <a:r>
              <a:rPr lang="zh-CN" altLang="en-US" sz="3600" b="1" dirty="0">
                <a:solidFill>
                  <a:srgbClr val="FFFFFF"/>
                </a:solidFill>
                <a:latin typeface="Arial"/>
                <a:cs typeface="Arial"/>
              </a:rPr>
              <a:t>约拿</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a:extLst>
              <a:ext uri="{FF2B5EF4-FFF2-40B4-BE49-F238E27FC236}">
                <a16:creationId xmlns:a16="http://schemas.microsoft.com/office/drawing/2014/main" id="{9BDD3D99-37B2-41A4-B4F2-291B703FAB10}"/>
              </a:ext>
            </a:extLst>
          </p:cNvPr>
          <p:cNvSpPr txBox="1">
            <a:spLocks noChangeArrowheads="1"/>
          </p:cNvSpPr>
          <p:nvPr/>
        </p:nvSpPr>
        <p:spPr bwMode="auto">
          <a:xfrm>
            <a:off x="8348663" y="-3175"/>
            <a:ext cx="698500" cy="830263"/>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599</a:t>
            </a:r>
          </a:p>
          <a:p>
            <a:pPr algn="ctr" eaLnBrk="1" hangingPunct="1">
              <a:defRPr/>
            </a:pPr>
            <a:r>
              <a:rPr lang="en-US" altLang="zh-CN" b="1" kern="0" dirty="0">
                <a:solidFill>
                  <a:srgbClr val="000000"/>
                </a:solidFill>
                <a:cs typeface="MS PGothic" charset="0"/>
              </a:rPr>
              <a:t>346</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13C2297-E852-47B9-B410-B604374EFBD8}"/>
              </a:ext>
            </a:extLst>
          </p:cNvPr>
          <p:cNvSpPr>
            <a:spLocks noGrp="1" noChangeArrowheads="1"/>
          </p:cNvSpPr>
          <p:nvPr>
            <p:ph type="title"/>
          </p:nvPr>
        </p:nvSpPr>
        <p:spPr>
          <a:xfrm>
            <a:off x="609600" y="1219200"/>
            <a:ext cx="7162800" cy="1143000"/>
          </a:xfrm>
        </p:spPr>
        <p:txBody>
          <a:bodyPr/>
          <a:lstStyle/>
          <a:p>
            <a:pPr eaLnBrk="1" hangingPunct="1">
              <a:defRPr/>
            </a:pPr>
            <a:r>
              <a:rPr kumimoji="1" lang="ko-KR" altLang="en-US" dirty="0" err="1"/>
              <a:t>约拿书</a:t>
            </a:r>
            <a:r>
              <a:rPr kumimoji="1" lang="en-US" dirty="0"/>
              <a:t> Sleeping</a:t>
            </a:r>
          </a:p>
        </p:txBody>
      </p:sp>
      <p:pic>
        <p:nvPicPr>
          <p:cNvPr id="534531" name="Picture 4">
            <a:extLst>
              <a:ext uri="{FF2B5EF4-FFF2-40B4-BE49-F238E27FC236}">
                <a16:creationId xmlns:a16="http://schemas.microsoft.com/office/drawing/2014/main" id="{B3F3FAA8-3C92-4746-8FA3-D073F78E4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
            <a:ext cx="5791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Title 2">
            <a:extLst>
              <a:ext uri="{FF2B5EF4-FFF2-40B4-BE49-F238E27FC236}">
                <a16:creationId xmlns:a16="http://schemas.microsoft.com/office/drawing/2014/main" id="{E9B3C6C5-EADE-4F3E-9883-0671B7F80C89}"/>
              </a:ext>
            </a:extLst>
          </p:cNvPr>
          <p:cNvSpPr>
            <a:spLocks noGrp="1"/>
          </p:cNvSpPr>
          <p:nvPr>
            <p:ph type="title" idx="4294967295"/>
          </p:nvPr>
        </p:nvSpPr>
        <p:spPr>
          <a:xfrm>
            <a:off x="0" y="0"/>
            <a:ext cx="2057400" cy="1143000"/>
          </a:xfrm>
        </p:spPr>
        <p:txBody>
          <a:bodyPr/>
          <a:lstStyle/>
          <a:p>
            <a:r>
              <a:rPr lang="en-US" altLang="en-US">
                <a:solidFill>
                  <a:schemeClr val="tx1"/>
                </a:solidFill>
              </a:rPr>
              <a:t>Black</a:t>
            </a:r>
          </a:p>
        </p:txBody>
      </p:sp>
      <p:sp>
        <p:nvSpPr>
          <p:cNvPr id="535555" name="Rectangle 2">
            <a:extLst>
              <a:ext uri="{FF2B5EF4-FFF2-40B4-BE49-F238E27FC236}">
                <a16:creationId xmlns:a16="http://schemas.microsoft.com/office/drawing/2014/main" id="{1E6E3F8F-55DD-4E47-895C-B3374B8273AE}"/>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535556" name="TextBox 3">
            <a:extLst>
              <a:ext uri="{FF2B5EF4-FFF2-40B4-BE49-F238E27FC236}">
                <a16:creationId xmlns:a16="http://schemas.microsoft.com/office/drawing/2014/main" id="{3FD8EF0B-6268-4883-B614-B7E19E224B0A}"/>
              </a:ext>
            </a:extLst>
          </p:cNvPr>
          <p:cNvSpPr txBox="1">
            <a:spLocks noChangeArrowheads="1"/>
          </p:cNvSpPr>
          <p:nvPr/>
        </p:nvSpPr>
        <p:spPr bwMode="auto">
          <a:xfrm>
            <a:off x="152400" y="211138"/>
            <a:ext cx="9144000" cy="723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spcBef>
                <a:spcPct val="0"/>
              </a:spcBef>
              <a:buFontTx/>
              <a:buNone/>
            </a:pPr>
            <a:r>
              <a:rPr lang="zh-CN" altLang="en-US" sz="5400" b="1" baseline="30000">
                <a:solidFill>
                  <a:srgbClr val="000000"/>
                </a:solidFill>
                <a:latin typeface="KaiTi" panose="02010609060101010101" pitchFamily="49" charset="-122"/>
                <a:ea typeface="KaiTi" panose="02010609060101010101" pitchFamily="49" charset="-122"/>
              </a:rPr>
              <a:t> </a:t>
            </a:r>
            <a:r>
              <a:rPr lang="en-US" altLang="en-US" sz="5400" b="1" baseline="30000">
                <a:solidFill>
                  <a:srgbClr val="000000"/>
                </a:solidFill>
                <a:latin typeface="KaiTi" panose="02010609060101010101" pitchFamily="49" charset="-122"/>
                <a:ea typeface="KaiTi" panose="02010609060101010101" pitchFamily="49" charset="-122"/>
              </a:rPr>
              <a:t>7</a:t>
            </a:r>
            <a:r>
              <a:rPr lang="zh-CN" altLang="en-US" sz="5400" b="1" baseline="30000">
                <a:solidFill>
                  <a:srgbClr val="000000"/>
                </a:solidFill>
                <a:latin typeface="KaiTi" panose="02010609060101010101" pitchFamily="49" charset="-122"/>
                <a:ea typeface="KaiTi" panose="02010609060101010101" pitchFamily="49" charset="-122"/>
              </a:rPr>
              <a:t> 水手就彼此说：</a:t>
            </a:r>
            <a:r>
              <a:rPr lang="en-US" altLang="zh-CN" sz="5400" b="1" baseline="30000">
                <a:solidFill>
                  <a:srgbClr val="000000"/>
                </a:solidFill>
                <a:latin typeface="KaiTi" panose="02010609060101010101" pitchFamily="49" charset="-122"/>
                <a:ea typeface="ＭＳ Ｐゴシック" panose="020B0600070205080204" pitchFamily="34" charset="-128"/>
                <a:cs typeface="Arial" panose="020B0604020202020204" pitchFamily="34" charset="0"/>
              </a:rPr>
              <a:t>"</a:t>
            </a:r>
            <a:r>
              <a:rPr lang="zh-CN" altLang="en-US" sz="5400" b="1" baseline="30000">
                <a:solidFill>
                  <a:srgbClr val="000000"/>
                </a:solidFill>
                <a:latin typeface="KaiTi" panose="02010609060101010101" pitchFamily="49" charset="-122"/>
                <a:ea typeface="KaiTi" panose="02010609060101010101" pitchFamily="49" charset="-122"/>
              </a:rPr>
              <a:t>来吧！让我们抽签，好知道这场灾祸临到我们，是因谁的缘故。</a:t>
            </a:r>
            <a:r>
              <a:rPr lang="en-US" altLang="zh-CN" sz="5400" b="1" baseline="30000">
                <a:solidFill>
                  <a:srgbClr val="000000"/>
                </a:solidFill>
                <a:latin typeface="KaiTi" panose="02010609060101010101" pitchFamily="49" charset="-122"/>
                <a:ea typeface="ＭＳ Ｐゴシック" panose="020B0600070205080204" pitchFamily="34" charset="-128"/>
              </a:rPr>
              <a:t>"</a:t>
            </a:r>
            <a:r>
              <a:rPr lang="zh-CN" altLang="en-US" sz="5400" b="1" baseline="30000">
                <a:solidFill>
                  <a:srgbClr val="000000"/>
                </a:solidFill>
                <a:latin typeface="KaiTi" panose="02010609060101010101" pitchFamily="49" charset="-122"/>
                <a:ea typeface="KaiTi" panose="02010609060101010101" pitchFamily="49" charset="-122"/>
              </a:rPr>
              <a:t>于是他们抽签，结果抽中了约拿。</a:t>
            </a: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endParaRPr lang="zh-CN" altLang="en-US" sz="5400" b="1" baseline="30000">
              <a:solidFill>
                <a:srgbClr val="000000"/>
              </a:solidFill>
              <a:latin typeface="KaiTi" panose="02010609060101010101" pitchFamily="49" charset="-122"/>
              <a:ea typeface="KaiTi" panose="02010609060101010101" pitchFamily="49" charset="-122"/>
            </a:endParaRPr>
          </a:p>
          <a:p>
            <a:pPr>
              <a:spcBef>
                <a:spcPct val="0"/>
              </a:spcBef>
              <a:buFontTx/>
              <a:buNone/>
            </a:pPr>
            <a:r>
              <a:rPr lang="zh-CN" altLang="en-US" sz="5400" b="1" baseline="30000">
                <a:solidFill>
                  <a:srgbClr val="000000"/>
                </a:solidFill>
                <a:latin typeface="KaiTi" panose="02010609060101010101" pitchFamily="49" charset="-122"/>
                <a:ea typeface="KaiTi" panose="02010609060101010101" pitchFamily="49" charset="-122"/>
              </a:rPr>
              <a:t> </a:t>
            </a:r>
            <a:r>
              <a:rPr lang="en-US" altLang="zh-CN" sz="5400" b="1" baseline="30000">
                <a:solidFill>
                  <a:srgbClr val="000000"/>
                </a:solidFill>
                <a:latin typeface="KaiTi" panose="02010609060101010101" pitchFamily="49" charset="-122"/>
                <a:ea typeface="ＭＳ Ｐゴシック" panose="020B0600070205080204" pitchFamily="34" charset="-128"/>
              </a:rPr>
              <a:t>8 </a:t>
            </a:r>
            <a:r>
              <a:rPr lang="zh-CN" altLang="en-US" sz="5400" b="1" baseline="30000">
                <a:solidFill>
                  <a:srgbClr val="000000"/>
                </a:solidFill>
                <a:latin typeface="KaiTi" panose="02010609060101010101" pitchFamily="49" charset="-122"/>
                <a:ea typeface="KaiTi" panose="02010609060101010101" pitchFamily="49" charset="-122"/>
              </a:rPr>
              <a:t>他们就对约拿说：</a:t>
            </a:r>
            <a:r>
              <a:rPr lang="en-US" altLang="zh-CN" sz="5400" b="1" baseline="30000">
                <a:solidFill>
                  <a:srgbClr val="000000"/>
                </a:solidFill>
                <a:latin typeface="KaiTi" panose="02010609060101010101" pitchFamily="49" charset="-122"/>
                <a:ea typeface="ＭＳ Ｐゴシック" panose="020B0600070205080204" pitchFamily="34" charset="-128"/>
              </a:rPr>
              <a:t>“</a:t>
            </a:r>
            <a:r>
              <a:rPr lang="zh-CN" altLang="en-US" sz="5400" b="1" baseline="30000">
                <a:solidFill>
                  <a:srgbClr val="000000"/>
                </a:solidFill>
                <a:latin typeface="KaiTi" panose="02010609060101010101" pitchFamily="49" charset="-122"/>
                <a:ea typeface="KaiTi" panose="02010609060101010101" pitchFamily="49" charset="-122"/>
              </a:rPr>
              <a:t>请告诉我们，这场灾祸临到我们，是因谁的缘故？你是作什么的？你从哪里来？你是哪一国的人？哪一族的人？”</a:t>
            </a: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r>
              <a:rPr lang="en-US" altLang="zh-CN" sz="5400" b="1" baseline="30000">
                <a:solidFill>
                  <a:srgbClr val="000000"/>
                </a:solidFill>
                <a:latin typeface="KaiTi" panose="02010609060101010101" pitchFamily="49" charset="-122"/>
                <a:ea typeface="ＭＳ Ｐゴシック" panose="020B0600070205080204" pitchFamily="34" charset="-128"/>
              </a:rPr>
              <a:t> 9 </a:t>
            </a:r>
            <a:r>
              <a:rPr lang="zh-CN" altLang="en-US" sz="5400" b="1" baseline="30000">
                <a:solidFill>
                  <a:srgbClr val="000000"/>
                </a:solidFill>
                <a:latin typeface="KaiTi" panose="02010609060101010101" pitchFamily="49" charset="-122"/>
                <a:ea typeface="KaiTi" panose="02010609060101010101" pitchFamily="49" charset="-122"/>
              </a:rPr>
              <a:t>他回答说：</a:t>
            </a:r>
            <a:r>
              <a:rPr lang="en-US" altLang="zh-CN" sz="5400" b="1" baseline="30000">
                <a:solidFill>
                  <a:srgbClr val="000000"/>
                </a:solidFill>
                <a:latin typeface="KaiTi" panose="02010609060101010101" pitchFamily="49" charset="-122"/>
                <a:ea typeface="ＭＳ Ｐゴシック" panose="020B0600070205080204" pitchFamily="34" charset="-128"/>
              </a:rPr>
              <a:t>“</a:t>
            </a:r>
            <a:r>
              <a:rPr lang="zh-CN" altLang="en-US" sz="5400" b="1" baseline="30000">
                <a:solidFill>
                  <a:srgbClr val="000000"/>
                </a:solidFill>
                <a:latin typeface="KaiTi" panose="02010609060101010101" pitchFamily="49" charset="-122"/>
                <a:ea typeface="KaiTi" panose="02010609060101010101" pitchFamily="49" charset="-122"/>
              </a:rPr>
              <a:t>我是希伯来人，</a:t>
            </a:r>
            <a:r>
              <a:rPr lang="zh-CN" altLang="en-US" sz="5400" b="1" baseline="30000">
                <a:solidFill>
                  <a:srgbClr val="0000FF"/>
                </a:solidFill>
                <a:latin typeface="KaiTi" panose="02010609060101010101" pitchFamily="49" charset="-122"/>
                <a:ea typeface="KaiTi" panose="02010609060101010101" pitchFamily="49" charset="-122"/>
              </a:rPr>
              <a:t>我敬畏耶和华天上的　神，就是那创造海洋和陆地的</a:t>
            </a:r>
            <a:r>
              <a:rPr lang="zh-CN" altLang="en-US" sz="5400" b="1" baseline="30000">
                <a:solidFill>
                  <a:srgbClr val="000000"/>
                </a:solidFill>
                <a:latin typeface="KaiTi" panose="02010609060101010101" pitchFamily="49" charset="-122"/>
                <a:ea typeface="KaiTi" panose="02010609060101010101" pitchFamily="49" charset="-122"/>
              </a:rPr>
              <a:t>。”</a:t>
            </a: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endParaRPr lang="en-US" altLang="en-US" b="1">
              <a:solidFill>
                <a:srgbClr val="000000"/>
              </a:solidFill>
              <a:ea typeface="ＭＳ Ｐゴシック" panose="020B0600070205080204" pitchFamily="34" charset="-128"/>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itle 2">
            <a:extLst>
              <a:ext uri="{FF2B5EF4-FFF2-40B4-BE49-F238E27FC236}">
                <a16:creationId xmlns:a16="http://schemas.microsoft.com/office/drawing/2014/main" id="{DE865C02-0142-4879-AF64-2829F0087D10}"/>
              </a:ext>
            </a:extLst>
          </p:cNvPr>
          <p:cNvSpPr>
            <a:spLocks noGrp="1"/>
          </p:cNvSpPr>
          <p:nvPr>
            <p:ph type="title" idx="4294967295"/>
          </p:nvPr>
        </p:nvSpPr>
        <p:spPr>
          <a:xfrm>
            <a:off x="0" y="0"/>
            <a:ext cx="2057400" cy="1143000"/>
          </a:xfrm>
        </p:spPr>
        <p:txBody>
          <a:bodyPr/>
          <a:lstStyle/>
          <a:p>
            <a:r>
              <a:rPr lang="en-US" altLang="en-US"/>
              <a:t>Black</a:t>
            </a:r>
          </a:p>
        </p:txBody>
      </p:sp>
      <p:sp>
        <p:nvSpPr>
          <p:cNvPr id="536579" name="Rectangle 2">
            <a:extLst>
              <a:ext uri="{FF2B5EF4-FFF2-40B4-BE49-F238E27FC236}">
                <a16:creationId xmlns:a16="http://schemas.microsoft.com/office/drawing/2014/main" id="{4488E9B8-3492-436D-9196-6E5E1FE24D3A}"/>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F543635D-8B4D-43D6-8E55-134BB9AB8A18}"/>
              </a:ext>
            </a:extLst>
          </p:cNvPr>
          <p:cNvSpPr>
            <a:spLocks noGrp="1" noChangeArrowheads="1"/>
          </p:cNvSpPr>
          <p:nvPr>
            <p:ph type="title"/>
          </p:nvPr>
        </p:nvSpPr>
        <p:spPr/>
        <p:txBody>
          <a:bodyPr/>
          <a:lstStyle/>
          <a:p>
            <a:pPr eaLnBrk="1" hangingPunct="1">
              <a:defRPr/>
            </a:pPr>
            <a:r>
              <a:rPr kumimoji="1" lang="en-US" dirty="0"/>
              <a:t>Sailors Rowing</a:t>
            </a:r>
          </a:p>
        </p:txBody>
      </p:sp>
      <p:sp>
        <p:nvSpPr>
          <p:cNvPr id="324611" name="Rectangle 3">
            <a:extLst>
              <a:ext uri="{FF2B5EF4-FFF2-40B4-BE49-F238E27FC236}">
                <a16:creationId xmlns:a16="http://schemas.microsoft.com/office/drawing/2014/main" id="{45E9D949-E037-4C22-AE08-3984912D07B9}"/>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37604" name="Picture 4">
            <a:extLst>
              <a:ext uri="{FF2B5EF4-FFF2-40B4-BE49-F238E27FC236}">
                <a16:creationId xmlns:a16="http://schemas.microsoft.com/office/drawing/2014/main" id="{842E1F48-0056-4DE6-87A3-73166E5B6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8229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8626" name="Rectangle 2">
            <a:extLst>
              <a:ext uri="{FF2B5EF4-FFF2-40B4-BE49-F238E27FC236}">
                <a16:creationId xmlns:a16="http://schemas.microsoft.com/office/drawing/2014/main" id="{E5B64606-E483-4AE3-8366-18A1106504B7}"/>
              </a:ext>
            </a:extLst>
          </p:cNvPr>
          <p:cNvSpPr>
            <a:spLocks noGrp="1" noChangeArrowheads="1"/>
          </p:cNvSpPr>
          <p:nvPr>
            <p:ph type="title"/>
          </p:nvPr>
        </p:nvSpPr>
        <p:spPr/>
        <p:txBody>
          <a:bodyPr/>
          <a:lstStyle/>
          <a:p>
            <a:pPr eaLnBrk="1" hangingPunct="1"/>
            <a:r>
              <a:rPr kumimoji="1" lang="ko-KR" altLang="en-US"/>
              <a:t>约拿书</a:t>
            </a:r>
            <a:r>
              <a:rPr kumimoji="1" lang="en-US" altLang="en-US"/>
              <a:t> Overboard</a:t>
            </a:r>
          </a:p>
        </p:txBody>
      </p:sp>
      <p:sp>
        <p:nvSpPr>
          <p:cNvPr id="538627" name="Rectangle 3">
            <a:extLst>
              <a:ext uri="{FF2B5EF4-FFF2-40B4-BE49-F238E27FC236}">
                <a16:creationId xmlns:a16="http://schemas.microsoft.com/office/drawing/2014/main" id="{9036F651-F752-4047-B159-4BF2F96101EC}"/>
              </a:ext>
            </a:extLst>
          </p:cNvPr>
          <p:cNvSpPr>
            <a:spLocks noGrp="1" noChangeArrowheads="1"/>
          </p:cNvSpPr>
          <p:nvPr>
            <p:ph type="body" idx="1"/>
          </p:nvPr>
        </p:nvSpPr>
        <p:spPr/>
        <p:txBody>
          <a:bodyPr/>
          <a:lstStyle/>
          <a:p>
            <a:pPr eaLnBrk="1" hangingPunct="1"/>
            <a:endParaRPr kumimoji="1" lang="en-US" altLang="en-US"/>
          </a:p>
        </p:txBody>
      </p:sp>
      <p:pic>
        <p:nvPicPr>
          <p:cNvPr id="538628" name="Picture 4">
            <a:extLst>
              <a:ext uri="{FF2B5EF4-FFF2-40B4-BE49-F238E27FC236}">
                <a16:creationId xmlns:a16="http://schemas.microsoft.com/office/drawing/2014/main" id="{859FFC7D-E9E9-4948-9661-E1A86A183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8610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8629" name="Group 5">
            <a:extLst>
              <a:ext uri="{FF2B5EF4-FFF2-40B4-BE49-F238E27FC236}">
                <a16:creationId xmlns:a16="http://schemas.microsoft.com/office/drawing/2014/main" id="{92BFB06E-CB29-418B-8A20-92FBA52594E4}"/>
              </a:ext>
            </a:extLst>
          </p:cNvPr>
          <p:cNvGrpSpPr>
            <a:grpSpLocks/>
          </p:cNvGrpSpPr>
          <p:nvPr/>
        </p:nvGrpSpPr>
        <p:grpSpPr bwMode="auto">
          <a:xfrm>
            <a:off x="0" y="0"/>
            <a:ext cx="9144000" cy="6858000"/>
            <a:chOff x="0" y="0"/>
            <a:chExt cx="5760" cy="4320"/>
          </a:xfrm>
        </p:grpSpPr>
        <p:sp>
          <p:nvSpPr>
            <p:cNvPr id="538633" name="Rectangle 6">
              <a:extLst>
                <a:ext uri="{FF2B5EF4-FFF2-40B4-BE49-F238E27FC236}">
                  <a16:creationId xmlns:a16="http://schemas.microsoft.com/office/drawing/2014/main" id="{32078260-38FE-4CAC-B922-D09821DFF569}"/>
                </a:ext>
              </a:extLst>
            </p:cNvPr>
            <p:cNvSpPr>
              <a:spLocks noChangeArrowheads="1"/>
            </p:cNvSpPr>
            <p:nvPr/>
          </p:nvSpPr>
          <p:spPr bwMode="auto">
            <a:xfrm>
              <a:off x="2544" y="0"/>
              <a:ext cx="624" cy="432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538634" name="Rectangle 7">
              <a:extLst>
                <a:ext uri="{FF2B5EF4-FFF2-40B4-BE49-F238E27FC236}">
                  <a16:creationId xmlns:a16="http://schemas.microsoft.com/office/drawing/2014/main" id="{8D3661A1-CA4A-4E33-8D6B-6AD623B60E13}"/>
                </a:ext>
              </a:extLst>
            </p:cNvPr>
            <p:cNvSpPr>
              <a:spLocks noChangeArrowheads="1"/>
            </p:cNvSpPr>
            <p:nvPr/>
          </p:nvSpPr>
          <p:spPr bwMode="auto">
            <a:xfrm>
              <a:off x="0" y="2496"/>
              <a:ext cx="5760" cy="288"/>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grpSp>
      <p:sp>
        <p:nvSpPr>
          <p:cNvPr id="486408" name="Rectangle 8">
            <a:extLst>
              <a:ext uri="{FF2B5EF4-FFF2-40B4-BE49-F238E27FC236}">
                <a16:creationId xmlns:a16="http://schemas.microsoft.com/office/drawing/2014/main" id="{C8BC6C2E-3DF1-4D98-8C71-908683F66DFC}"/>
              </a:ext>
            </a:extLst>
          </p:cNvPr>
          <p:cNvSpPr>
            <a:spLocks noChangeArrowheads="1"/>
          </p:cNvSpPr>
          <p:nvPr/>
        </p:nvSpPr>
        <p:spPr bwMode="auto">
          <a:xfrm>
            <a:off x="4953000" y="228600"/>
            <a:ext cx="4191000" cy="38100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486409" name="Rectangle 9">
            <a:extLst>
              <a:ext uri="{FF2B5EF4-FFF2-40B4-BE49-F238E27FC236}">
                <a16:creationId xmlns:a16="http://schemas.microsoft.com/office/drawing/2014/main" id="{0B0C9F45-4202-4C00-8662-EBB454554E57}"/>
              </a:ext>
            </a:extLst>
          </p:cNvPr>
          <p:cNvSpPr>
            <a:spLocks noChangeArrowheads="1"/>
          </p:cNvSpPr>
          <p:nvPr/>
        </p:nvSpPr>
        <p:spPr bwMode="auto">
          <a:xfrm>
            <a:off x="228600" y="4343400"/>
            <a:ext cx="3810000" cy="25146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486410" name="Rectangle 10">
            <a:extLst>
              <a:ext uri="{FF2B5EF4-FFF2-40B4-BE49-F238E27FC236}">
                <a16:creationId xmlns:a16="http://schemas.microsoft.com/office/drawing/2014/main" id="{837F4875-2C2A-4EAA-BF92-70E06951A31C}"/>
              </a:ext>
            </a:extLst>
          </p:cNvPr>
          <p:cNvSpPr>
            <a:spLocks noChangeArrowheads="1"/>
          </p:cNvSpPr>
          <p:nvPr/>
        </p:nvSpPr>
        <p:spPr bwMode="auto">
          <a:xfrm>
            <a:off x="4953000" y="4343400"/>
            <a:ext cx="4191000" cy="25146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xit" presetSubtype="0" fill="hold" grpId="0" nodeType="clickEffect">
                                  <p:stCondLst>
                                    <p:cond delay="0"/>
                                  </p:stCondLst>
                                  <p:childTnLst>
                                    <p:anim to="" calcmode="lin" valueType="num">
                                      <p:cBhvr>
                                        <p:cTn id="6" dur="1"/>
                                        <p:tgtEl>
                                          <p:spTgt spid="486408"/>
                                        </p:tgtEl>
                                        <p:attrNameLst>
                                          <p:attrName/>
                                        </p:attrNameLst>
                                      </p:cBhvr>
                                    </p:anim>
                                    <p:set>
                                      <p:cBhvr>
                                        <p:cTn id="7" dur="1" fill="hold">
                                          <p:stCondLst>
                                            <p:cond delay="0"/>
                                          </p:stCondLst>
                                        </p:cTn>
                                        <p:tgtEl>
                                          <p:spTgt spid="4864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486409"/>
                                        </p:tgtEl>
                                        <p:attrNameLst>
                                          <p:attrName/>
                                        </p:attrNameLst>
                                      </p:cBhvr>
                                    </p:anim>
                                    <p:set>
                                      <p:cBhvr>
                                        <p:cTn id="12" dur="1" fill="hold">
                                          <p:stCondLst>
                                            <p:cond delay="0"/>
                                          </p:stCondLst>
                                        </p:cTn>
                                        <p:tgtEl>
                                          <p:spTgt spid="48640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grpId="0" nodeType="clickEffect">
                                  <p:stCondLst>
                                    <p:cond delay="0"/>
                                  </p:stCondLst>
                                  <p:childTnLst>
                                    <p:anim to="" calcmode="lin" valueType="num">
                                      <p:cBhvr>
                                        <p:cTn id="16" dur="1"/>
                                        <p:tgtEl>
                                          <p:spTgt spid="486410"/>
                                        </p:tgtEl>
                                        <p:attrNameLst>
                                          <p:attrName/>
                                        </p:attrNameLst>
                                      </p:cBhvr>
                                    </p:anim>
                                    <p:set>
                                      <p:cBhvr>
                                        <p:cTn id="17" dur="1" fill="hold">
                                          <p:stCondLst>
                                            <p:cond delay="0"/>
                                          </p:stCondLst>
                                        </p:cTn>
                                        <p:tgtEl>
                                          <p:spTgt spid="486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animBg="1"/>
      <p:bldP spid="486409" grpId="0" animBg="1"/>
      <p:bldP spid="4864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6" descr="35 Pentecost Acts 2 Countries.jpg">
            <a:extLst>
              <a:ext uri="{FF2B5EF4-FFF2-40B4-BE49-F238E27FC236}">
                <a16:creationId xmlns:a16="http://schemas.microsoft.com/office/drawing/2014/main" id="{B0B17F8C-D170-4EC9-A9E1-B161DB7A01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a:extLst>
              <a:ext uri="{FF2B5EF4-FFF2-40B4-BE49-F238E27FC236}">
                <a16:creationId xmlns:a16="http://schemas.microsoft.com/office/drawing/2014/main" id="{9891CB51-A6C6-4FA9-AD8A-084C98205BC7}"/>
              </a:ext>
            </a:extLst>
          </p:cNvPr>
          <p:cNvSpPr>
            <a:spLocks noGrp="1" noRot="1" noChangeArrowheads="1"/>
          </p:cNvSpPr>
          <p:nvPr>
            <p:ph type="title"/>
          </p:nvPr>
        </p:nvSpPr>
        <p:spPr>
          <a:xfrm>
            <a:off x="0" y="4343400"/>
            <a:ext cx="2667000" cy="1295400"/>
          </a:xfrm>
          <a:solidFill>
            <a:schemeClr val="bg2"/>
          </a:solidFill>
        </p:spPr>
        <p:txBody>
          <a:bodyPr/>
          <a:lstStyle/>
          <a:p>
            <a:pPr eaLnBrk="1" hangingPunct="1">
              <a:defRPr/>
            </a:pPr>
            <a:r>
              <a:rPr lang="zh-CN" altLang="en-US" sz="3200">
                <a:latin typeface="Arial"/>
                <a:ea typeface="ＭＳ Ｐゴシック" charset="0"/>
                <a:cs typeface="Arial"/>
              </a:rPr>
              <a:t>散居的犹太人</a:t>
            </a:r>
            <a:endParaRPr lang="en-US" sz="3600">
              <a:latin typeface="Arial"/>
              <a:ea typeface="ＭＳ Ｐゴシック" charset="0"/>
              <a:cs typeface="Arial"/>
            </a:endParaRPr>
          </a:p>
        </p:txBody>
      </p:sp>
      <p:sp>
        <p:nvSpPr>
          <p:cNvPr id="68614" name="Text Box 6">
            <a:extLst>
              <a:ext uri="{FF2B5EF4-FFF2-40B4-BE49-F238E27FC236}">
                <a16:creationId xmlns:a16="http://schemas.microsoft.com/office/drawing/2014/main" id="{E6D9E219-DE81-46CE-86B5-0F98CD73CDC4}"/>
              </a:ext>
            </a:extLst>
          </p:cNvPr>
          <p:cNvSpPr txBox="1">
            <a:spLocks noChangeArrowheads="1"/>
          </p:cNvSpPr>
          <p:nvPr/>
        </p:nvSpPr>
        <p:spPr bwMode="auto">
          <a:xfrm>
            <a:off x="4572000" y="3505200"/>
            <a:ext cx="1006475" cy="584200"/>
          </a:xfrm>
          <a:prstGeom prst="rect">
            <a:avLst/>
          </a:prstGeom>
          <a:solidFill>
            <a:srgbClr val="000000"/>
          </a:solidFill>
          <a:ln w="9525">
            <a:noFill/>
            <a:miter lim="800000"/>
            <a:headEnd/>
            <a:tailEnd/>
          </a:ln>
          <a:effectLst/>
        </p:spPr>
        <p:txBody>
          <a:bodyPr wrap="none">
            <a:spAutoFit/>
          </a:bodyPr>
          <a:lstStyle>
            <a:lvl1pPr>
              <a:defRPr sz="3200">
                <a:solidFill>
                  <a:schemeClr val="tx1"/>
                </a:solidFill>
                <a:latin typeface="Garamond" charset="0"/>
                <a:ea typeface="ＭＳ Ｐゴシック" charset="0"/>
                <a:cs typeface="ＭＳ Ｐゴシック" charset="0"/>
              </a:defRPr>
            </a:lvl1pPr>
            <a:lvl2pPr>
              <a:defRPr sz="28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000">
                <a:solidFill>
                  <a:schemeClr val="tx1"/>
                </a:solidFill>
                <a:latin typeface="Garamond" charset="0"/>
                <a:ea typeface="ＭＳ Ｐゴシック" charset="0"/>
              </a:defRPr>
            </a:lvl4pPr>
            <a:lvl5pPr>
              <a:defRPr sz="2000">
                <a:solidFill>
                  <a:schemeClr val="tx1"/>
                </a:solidFill>
                <a:latin typeface="Garamond" charset="0"/>
                <a:ea typeface="ＭＳ Ｐゴシック" charset="0"/>
              </a:defRPr>
            </a:lvl5pPr>
            <a:lvl6pPr eaLnBrk="0" hangingPunct="0">
              <a:buFont typeface="Wingdings" charset="0"/>
              <a:defRPr sz="2000">
                <a:solidFill>
                  <a:schemeClr val="tx1"/>
                </a:solidFill>
                <a:latin typeface="Garamond" charset="0"/>
                <a:ea typeface="ＭＳ Ｐゴシック" charset="0"/>
              </a:defRPr>
            </a:lvl6pPr>
            <a:lvl7pPr eaLnBrk="0" hangingPunct="0">
              <a:buFont typeface="Wingdings" charset="0"/>
              <a:defRPr sz="2000">
                <a:solidFill>
                  <a:schemeClr val="tx1"/>
                </a:solidFill>
                <a:latin typeface="Garamond" charset="0"/>
                <a:ea typeface="ＭＳ Ｐゴシック" charset="0"/>
              </a:defRPr>
            </a:lvl7pPr>
            <a:lvl8pPr eaLnBrk="0" hangingPunct="0">
              <a:buFont typeface="Wingdings" charset="0"/>
              <a:defRPr sz="2000">
                <a:solidFill>
                  <a:schemeClr val="tx1"/>
                </a:solidFill>
                <a:latin typeface="Garamond" charset="0"/>
                <a:ea typeface="ＭＳ Ｐゴシック" charset="0"/>
              </a:defRPr>
            </a:lvl8pPr>
            <a:lvl9pPr eaLnBrk="0" hangingPunct="0">
              <a:buFont typeface="Wingdings" charset="0"/>
              <a:defRPr sz="2000">
                <a:solidFill>
                  <a:schemeClr val="tx1"/>
                </a:solidFill>
                <a:latin typeface="Garamond" charset="0"/>
                <a:ea typeface="ＭＳ Ｐゴシック" charset="0"/>
              </a:defRPr>
            </a:lvl9pPr>
          </a:lstStyle>
          <a:p>
            <a:pPr>
              <a:defRPr/>
            </a:pPr>
            <a:r>
              <a:rPr lang="en-US" b="1">
                <a:solidFill>
                  <a:srgbClr val="FFFFFF"/>
                </a:solidFill>
                <a:effectLst>
                  <a:outerShdw blurRad="38100" dist="38100" dir="2700000" algn="tl">
                    <a:srgbClr val="000514"/>
                  </a:outerShdw>
                </a:effectLst>
                <a:latin typeface="Arial"/>
                <a:cs typeface="Arial"/>
              </a:rPr>
              <a:t>17%</a:t>
            </a:r>
          </a:p>
        </p:txBody>
      </p:sp>
      <p:sp>
        <p:nvSpPr>
          <p:cNvPr id="8" name="Text Box 6">
            <a:extLst>
              <a:ext uri="{FF2B5EF4-FFF2-40B4-BE49-F238E27FC236}">
                <a16:creationId xmlns:a16="http://schemas.microsoft.com/office/drawing/2014/main" id="{FE93DE03-E38A-422A-B43F-69492B3BDA9C}"/>
              </a:ext>
            </a:extLst>
          </p:cNvPr>
          <p:cNvSpPr txBox="1">
            <a:spLocks noChangeArrowheads="1"/>
          </p:cNvSpPr>
          <p:nvPr/>
        </p:nvSpPr>
        <p:spPr bwMode="auto">
          <a:xfrm>
            <a:off x="1219200" y="0"/>
            <a:ext cx="6623050" cy="646113"/>
          </a:xfrm>
          <a:prstGeom prst="rect">
            <a:avLst/>
          </a:prstGeom>
          <a:solidFill>
            <a:srgbClr val="800000"/>
          </a:solidFill>
          <a:ln w="9525">
            <a:noFill/>
            <a:miter lim="800000"/>
            <a:headEnd/>
            <a:tailEnd/>
          </a:ln>
          <a:effec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lang="zh-CN" altLang="en-US" sz="3600" b="1">
                <a:ea typeface="KaiTi" pitchFamily="49" charset="-122"/>
                <a:cs typeface="Arial" pitchFamily="34" charset="0"/>
              </a:rPr>
              <a:t>单</a:t>
            </a:r>
            <a:r>
              <a:rPr lang="zh-SG" altLang="en-US" sz="3600" b="1">
                <a:ea typeface="KaiTi" pitchFamily="49" charset="-122"/>
                <a:cs typeface="Arial" pitchFamily="34" charset="0"/>
              </a:rPr>
              <a:t>独</a:t>
            </a:r>
            <a:r>
              <a:rPr lang="zh-CN" altLang="en-US" sz="3600" b="1">
                <a:solidFill>
                  <a:srgbClr val="FFFFFF"/>
                </a:solidFill>
                <a:effectLst>
                  <a:outerShdw blurRad="38100" dist="38100" dir="2700000" algn="tl">
                    <a:srgbClr val="000000"/>
                  </a:outerShdw>
                </a:effectLst>
                <a:ea typeface="KaiTi" pitchFamily="49" charset="-122"/>
                <a:cs typeface="Arial" pitchFamily="34" charset="0"/>
              </a:rPr>
              <a:t>在罗马已有 </a:t>
            </a:r>
            <a:r>
              <a:rPr lang="en-US" altLang="ja-JP" sz="3600" b="1">
                <a:solidFill>
                  <a:srgbClr val="FFFFFF"/>
                </a:solidFill>
                <a:effectLst>
                  <a:outerShdw blurRad="38100" dist="38100" dir="2700000" algn="tl">
                    <a:srgbClr val="000000"/>
                  </a:outerShdw>
                </a:effectLst>
                <a:ea typeface="KaiTi" pitchFamily="49" charset="-122"/>
                <a:cs typeface="Arial" pitchFamily="34" charset="0"/>
              </a:rPr>
              <a:t>40,000 </a:t>
            </a:r>
            <a:r>
              <a:rPr lang="zh-CN" altLang="en-US" sz="3600" b="1">
                <a:solidFill>
                  <a:srgbClr val="FFFFFF"/>
                </a:solidFill>
                <a:effectLst>
                  <a:outerShdw blurRad="38100" dist="38100" dir="2700000" algn="tl">
                    <a:srgbClr val="000000"/>
                  </a:outerShdw>
                </a:effectLst>
                <a:ea typeface="KaiTi" pitchFamily="49" charset="-122"/>
                <a:cs typeface="Arial" pitchFamily="34" charset="0"/>
              </a:rPr>
              <a:t>犹太人</a:t>
            </a:r>
            <a:r>
              <a:rPr lang="en-US" altLang="ja-JP" sz="3600" b="1">
                <a:solidFill>
                  <a:srgbClr val="FFFFFF"/>
                </a:solidFill>
                <a:effectLst>
                  <a:outerShdw blurRad="38100" dist="38100" dir="2700000" algn="tl">
                    <a:srgbClr val="000000"/>
                  </a:outerShdw>
                </a:effectLst>
                <a:ea typeface="KaiTi" pitchFamily="49" charset="-122"/>
                <a:cs typeface="Arial" pitchFamily="34" charset="0"/>
              </a:rPr>
              <a:t>!</a:t>
            </a:r>
            <a:endParaRPr lang="en-US" altLang="en-US" sz="3600" b="1">
              <a:solidFill>
                <a:srgbClr val="FFFFFF"/>
              </a:solidFill>
              <a:effectLst>
                <a:outerShdw blurRad="38100" dist="38100" dir="2700000" algn="tl">
                  <a:srgbClr val="000000"/>
                </a:outerShdw>
              </a:effectLst>
              <a:ea typeface="KaiTi" pitchFamily="49" charset="-122"/>
              <a:cs typeface="Arial" pitchFamily="34" charset="0"/>
            </a:endParaRPr>
          </a:p>
        </p:txBody>
      </p:sp>
      <p:sp>
        <p:nvSpPr>
          <p:cNvPr id="9" name="6-Point Star 8">
            <a:extLst>
              <a:ext uri="{FF2B5EF4-FFF2-40B4-BE49-F238E27FC236}">
                <a16:creationId xmlns:a16="http://schemas.microsoft.com/office/drawing/2014/main" id="{6E96F924-D0B2-40FC-B554-9E4FF808C48C}"/>
              </a:ext>
            </a:extLst>
          </p:cNvPr>
          <p:cNvSpPr>
            <a:spLocks noChangeArrowheads="1"/>
          </p:cNvSpPr>
          <p:nvPr/>
        </p:nvSpPr>
        <p:spPr bwMode="auto">
          <a:xfrm>
            <a:off x="76200" y="304800"/>
            <a:ext cx="685800" cy="685800"/>
          </a:xfrm>
          <a:custGeom>
            <a:avLst/>
            <a:gdLst>
              <a:gd name="T0" fmla="*/ 685800 w 685800"/>
              <a:gd name="T1" fmla="*/ 171450 h 685800"/>
              <a:gd name="T2" fmla="*/ 685800 w 685800"/>
              <a:gd name="T3" fmla="*/ 514350 h 685800"/>
              <a:gd name="T4" fmla="*/ 342900 w 685800"/>
              <a:gd name="T5" fmla="*/ 685800 h 685800"/>
              <a:gd name="T6" fmla="*/ 0 w 685800"/>
              <a:gd name="T7" fmla="*/ 514350 h 685800"/>
              <a:gd name="T8" fmla="*/ 0 w 685800"/>
              <a:gd name="T9" fmla="*/ 171450 h 685800"/>
              <a:gd name="T10" fmla="*/ 342900 w 685800"/>
              <a:gd name="T11" fmla="*/ 0 h 685800"/>
              <a:gd name="T12" fmla="*/ 0 60000 65536"/>
              <a:gd name="T13" fmla="*/ 0 60000 65536"/>
              <a:gd name="T14" fmla="*/ 0 60000 65536"/>
              <a:gd name="T15" fmla="*/ 0 60000 65536"/>
              <a:gd name="T16" fmla="*/ 0 60000 65536"/>
              <a:gd name="T17" fmla="*/ 0 60000 65536"/>
              <a:gd name="T18" fmla="*/ 114296 w 685800"/>
              <a:gd name="T19" fmla="*/ 171447 h 685800"/>
              <a:gd name="T20" fmla="*/ 571504 w 685800"/>
              <a:gd name="T21" fmla="*/ 514353 h 685800"/>
            </a:gdLst>
            <a:ahLst/>
            <a:cxnLst>
              <a:cxn ang="T12">
                <a:pos x="T0" y="T1"/>
              </a:cxn>
              <a:cxn ang="T13">
                <a:pos x="T2" y="T3"/>
              </a:cxn>
              <a:cxn ang="T14">
                <a:pos x="T4" y="T5"/>
              </a:cxn>
              <a:cxn ang="T15">
                <a:pos x="T6" y="T7"/>
              </a:cxn>
              <a:cxn ang="T16">
                <a:pos x="T8" y="T9"/>
              </a:cxn>
              <a:cxn ang="T17">
                <a:pos x="T10" y="T11"/>
              </a:cxn>
            </a:cxnLst>
            <a:rect l="T18" t="T19" r="T20" b="T21"/>
            <a:pathLst>
              <a:path w="685800" h="685800">
                <a:moveTo>
                  <a:pt x="0" y="171450"/>
                </a:moveTo>
                <a:lnTo>
                  <a:pt x="228598" y="171447"/>
                </a:lnTo>
                <a:lnTo>
                  <a:pt x="342900" y="0"/>
                </a:lnTo>
                <a:lnTo>
                  <a:pt x="457202" y="171447"/>
                </a:lnTo>
                <a:lnTo>
                  <a:pt x="685800" y="171450"/>
                </a:lnTo>
                <a:lnTo>
                  <a:pt x="571504" y="342900"/>
                </a:lnTo>
                <a:lnTo>
                  <a:pt x="685800" y="514350"/>
                </a:lnTo>
                <a:lnTo>
                  <a:pt x="457202" y="514353"/>
                </a:lnTo>
                <a:lnTo>
                  <a:pt x="342900" y="685800"/>
                </a:lnTo>
                <a:lnTo>
                  <a:pt x="228598" y="514353"/>
                </a:lnTo>
                <a:lnTo>
                  <a:pt x="0" y="514350"/>
                </a:lnTo>
                <a:lnTo>
                  <a:pt x="114296" y="342900"/>
                </a:lnTo>
                <a:lnTo>
                  <a:pt x="0" y="171450"/>
                </a:lnTo>
                <a:close/>
              </a:path>
            </a:pathLst>
          </a:custGeom>
          <a:solidFill>
            <a:srgbClr val="800000"/>
          </a:solidFill>
          <a:ln w="9525">
            <a:solidFill>
              <a:schemeClr val="tx1"/>
            </a:solidFill>
            <a:round/>
            <a:headEnd/>
            <a:tailEnd/>
          </a:ln>
          <a:effectLst>
            <a:outerShdw dist="38100" dir="2700000" rotWithShape="0">
              <a:srgbClr val="808080">
                <a:alpha val="42998"/>
              </a:srgbClr>
            </a:outerShdw>
          </a:effectLst>
        </p:spPr>
        <p:txBody>
          <a:bodyPr/>
          <a:lstStyle/>
          <a:p>
            <a:endParaRPr lang="en-SG"/>
          </a:p>
        </p:txBody>
      </p:sp>
      <p:sp>
        <p:nvSpPr>
          <p:cNvPr id="10" name="Text Box 7">
            <a:extLst>
              <a:ext uri="{FF2B5EF4-FFF2-40B4-BE49-F238E27FC236}">
                <a16:creationId xmlns:a16="http://schemas.microsoft.com/office/drawing/2014/main" id="{55E6BB96-693A-4B7D-99D6-299955E34A08}"/>
              </a:ext>
            </a:extLst>
          </p:cNvPr>
          <p:cNvSpPr txBox="1">
            <a:spLocks noChangeArrowheads="1"/>
          </p:cNvSpPr>
          <p:nvPr/>
        </p:nvSpPr>
        <p:spPr bwMode="auto">
          <a:xfrm>
            <a:off x="552450" y="1905000"/>
            <a:ext cx="1571625" cy="9239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ctr">
              <a:spcBef>
                <a:spcPct val="0"/>
              </a:spcBef>
              <a:buClrTx/>
              <a:buSzTx/>
              <a:buFontTx/>
              <a:buNone/>
            </a:pPr>
            <a:r>
              <a:rPr lang="en-US" altLang="en-US" sz="5400" b="1">
                <a:solidFill>
                  <a:srgbClr val="FFFFFF"/>
                </a:solidFill>
                <a:latin typeface="Arial" panose="020B0604020202020204" pitchFamily="34" charset="0"/>
                <a:cs typeface="Arial" panose="020B0604020202020204" pitchFamily="34" charset="0"/>
              </a:rPr>
              <a:t>83%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8" grpId="0" animBg="1" autoUpdateAnimBg="0"/>
      <p:bldP spid="10"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08D81719-9CEB-442C-8E67-ADF40ED94E81}"/>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540675" name="Title 2">
            <a:extLst>
              <a:ext uri="{FF2B5EF4-FFF2-40B4-BE49-F238E27FC236}">
                <a16:creationId xmlns:a16="http://schemas.microsoft.com/office/drawing/2014/main" id="{64379DEA-B057-4421-B5D5-032013196B65}"/>
              </a:ext>
            </a:extLst>
          </p:cNvPr>
          <p:cNvSpPr>
            <a:spLocks noGrp="1"/>
          </p:cNvSpPr>
          <p:nvPr>
            <p:ph type="title" idx="4294967295"/>
          </p:nvPr>
        </p:nvSpPr>
        <p:spPr>
          <a:xfrm>
            <a:off x="0" y="152400"/>
            <a:ext cx="9144000" cy="838200"/>
          </a:xfrm>
        </p:spPr>
        <p:txBody>
          <a:bodyPr/>
          <a:lstStyle/>
          <a:p>
            <a:r>
              <a:rPr lang="zh-CN" altLang="en-US">
                <a:solidFill>
                  <a:schemeClr val="bg1"/>
                </a:solidFill>
                <a:latin typeface="KaiTi" panose="02010609060101010101" pitchFamily="49" charset="-122"/>
                <a:ea typeface="KaiTi" panose="02010609060101010101" pitchFamily="49" charset="-122"/>
              </a:rPr>
              <a:t>约拿书第一章的主要思想</a:t>
            </a:r>
            <a:endParaRPr lang="en-US" altLang="en-US">
              <a:solidFill>
                <a:schemeClr val="bg1"/>
              </a:solidFill>
              <a:latin typeface="KaiTi" panose="02010609060101010101" pitchFamily="49" charset="-122"/>
              <a:ea typeface="KaiTi" panose="02010609060101010101" pitchFamily="49" charset="-122"/>
            </a:endParaRPr>
          </a:p>
        </p:txBody>
      </p:sp>
      <p:sp>
        <p:nvSpPr>
          <p:cNvPr id="540676" name="Title 2">
            <a:extLst>
              <a:ext uri="{FF2B5EF4-FFF2-40B4-BE49-F238E27FC236}">
                <a16:creationId xmlns:a16="http://schemas.microsoft.com/office/drawing/2014/main" id="{F5256F82-5104-4318-BB2F-8F8F091A636C}"/>
              </a:ext>
            </a:extLst>
          </p:cNvPr>
          <p:cNvSpPr txBox="1">
            <a:spLocks/>
          </p:cNvSpPr>
          <p:nvPr/>
        </p:nvSpPr>
        <p:spPr bwMode="auto">
          <a:xfrm>
            <a:off x="0" y="1066800"/>
            <a:ext cx="9144000" cy="198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eaLnBrk="1" hangingPunct="1">
              <a:spcBef>
                <a:spcPct val="0"/>
              </a:spcBef>
              <a:buFontTx/>
              <a:buNone/>
            </a:pPr>
            <a:r>
              <a:rPr lang="zh-CN" altLang="en-US" sz="6000">
                <a:solidFill>
                  <a:srgbClr val="FFFFFF"/>
                </a:solidFill>
              </a:rPr>
              <a:t>       忽</a:t>
            </a:r>
            <a:r>
              <a:rPr lang="zh-SG" altLang="en-US" sz="6000">
                <a:solidFill>
                  <a:srgbClr val="FFFFFF"/>
                </a:solidFill>
              </a:rPr>
              <a:t>视</a:t>
            </a:r>
            <a:r>
              <a:rPr lang="zh-CN" altLang="en-US" sz="6000">
                <a:solidFill>
                  <a:srgbClr val="FFFFFF"/>
                </a:solidFill>
              </a:rPr>
              <a:t>传福音的后果</a:t>
            </a:r>
            <a:endParaRPr lang="en-US" altLang="en-US" sz="6000">
              <a:solidFill>
                <a:srgbClr val="FFFFFF"/>
              </a:solidFill>
            </a:endParaRPr>
          </a:p>
        </p:txBody>
      </p:sp>
      <p:sp>
        <p:nvSpPr>
          <p:cNvPr id="540677" name="Title 2">
            <a:extLst>
              <a:ext uri="{FF2B5EF4-FFF2-40B4-BE49-F238E27FC236}">
                <a16:creationId xmlns:a16="http://schemas.microsoft.com/office/drawing/2014/main" id="{E006F71D-9951-4AA1-9F72-E14DCA044D15}"/>
              </a:ext>
            </a:extLst>
          </p:cNvPr>
          <p:cNvSpPr txBox="1">
            <a:spLocks/>
          </p:cNvSpPr>
          <p:nvPr/>
        </p:nvSpPr>
        <p:spPr bwMode="auto">
          <a:xfrm>
            <a:off x="1524000" y="3276600"/>
            <a:ext cx="6400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r>
              <a:rPr lang="zh-CN" altLang="en-US" sz="4400" i="1">
                <a:solidFill>
                  <a:srgbClr val="FFFFFF"/>
                </a:solidFill>
              </a:rPr>
              <a:t>今天神仍使用方法向我们显示他重视传福音</a:t>
            </a:r>
            <a:endParaRPr lang="en-US" altLang="en-US" sz="4400" i="1">
              <a:solidFill>
                <a:srgbClr val="FFFFFF"/>
              </a:solidFill>
            </a:endParaRP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D3E47F33-149F-49FB-A7D1-4DE43035CB87}"/>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sp>
        <p:nvSpPr>
          <p:cNvPr id="123907" name="Rectangle 3">
            <a:extLst>
              <a:ext uri="{FF2B5EF4-FFF2-40B4-BE49-F238E27FC236}">
                <a16:creationId xmlns:a16="http://schemas.microsoft.com/office/drawing/2014/main" id="{E6ACE372-CDBF-47C7-ACBD-AEE5A156E983}"/>
              </a:ext>
            </a:extLst>
          </p:cNvPr>
          <p:cNvSpPr>
            <a:spLocks noGrp="1" noChangeArrowheads="1"/>
          </p:cNvSpPr>
          <p:nvPr>
            <p:ph type="title" idx="4294967295"/>
          </p:nvPr>
        </p:nvSpPr>
        <p:spPr>
          <a:xfrm>
            <a:off x="0" y="2490788"/>
            <a:ext cx="9144000" cy="3962400"/>
          </a:xfrm>
          <a:noFill/>
          <a:effectLst>
            <a:outerShdw dist="25400" dir="5100233"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mr-IN" altLang="ja-JP" sz="6600" b="1">
                <a:solidFill>
                  <a:srgbClr val="FFFFFF"/>
                </a:solidFill>
              </a:rPr>
              <a:t>“</a:t>
            </a:r>
            <a:r>
              <a:rPr lang="zh-CN" altLang="en-US" sz="6600" b="1">
                <a:solidFill>
                  <a:srgbClr val="FFFFFF"/>
                </a:solidFill>
              </a:rPr>
              <a:t>去！不！竭力划船！”</a:t>
            </a:r>
            <a:r>
              <a:rPr lang="en-US" altLang="en-US" sz="6600" b="1">
                <a:solidFill>
                  <a:srgbClr val="FFFFFF"/>
                </a:solidFill>
              </a:rPr>
              <a:t>  </a:t>
            </a:r>
            <a:br>
              <a:rPr lang="en-US" altLang="en-US" sz="6600" b="1">
                <a:solidFill>
                  <a:srgbClr val="FFFFFF"/>
                </a:solidFill>
              </a:rPr>
            </a:br>
            <a:br>
              <a:rPr lang="en-US" altLang="en-US" sz="6600" b="1">
                <a:solidFill>
                  <a:srgbClr val="FFFFFF"/>
                </a:solidFill>
              </a:rPr>
            </a:br>
            <a:r>
              <a:rPr lang="ko-KR" altLang="en-US" sz="6600" b="1">
                <a:solidFill>
                  <a:srgbClr val="FFFFFF"/>
                </a:solidFill>
              </a:rPr>
              <a:t>约拿书</a:t>
            </a:r>
            <a:r>
              <a:rPr lang="en-US" altLang="en-US" sz="6600" b="1">
                <a:solidFill>
                  <a:srgbClr val="FFFFFF"/>
                </a:solidFill>
              </a:rPr>
              <a:t> 1</a:t>
            </a:r>
            <a:endParaRPr lang="en-US" altLang="en-US" sz="6600" b="1"/>
          </a:p>
        </p:txBody>
      </p:sp>
      <p:sp>
        <p:nvSpPr>
          <p:cNvPr id="487428" name="Rectangle 3">
            <a:extLst>
              <a:ext uri="{FF2B5EF4-FFF2-40B4-BE49-F238E27FC236}">
                <a16:creationId xmlns:a16="http://schemas.microsoft.com/office/drawing/2014/main" id="{38778DE2-9CF9-4DCD-BED6-B5F1F57C2B50}"/>
              </a:ext>
            </a:extLst>
          </p:cNvPr>
          <p:cNvSpPr txBox="1">
            <a:spLocks noChangeArrowheads="1"/>
          </p:cNvSpPr>
          <p:nvPr/>
        </p:nvSpPr>
        <p:spPr bwMode="auto">
          <a:xfrm>
            <a:off x="0" y="-52388"/>
            <a:ext cx="91440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eaLnBrk="1" hangingPunct="1">
              <a:spcBef>
                <a:spcPct val="0"/>
              </a:spcBef>
              <a:buFont typeface="Times" panose="02020603050405020304" pitchFamily="18" charset="0"/>
              <a:buNone/>
            </a:pPr>
            <a:r>
              <a:rPr lang="zh-CN" altLang="en-US" sz="4800" b="1" i="1">
                <a:solidFill>
                  <a:srgbClr val="FFFFFF"/>
                </a:solidFill>
                <a:latin typeface="Arial" panose="020B0604020202020204" pitchFamily="34" charset="0"/>
                <a:cs typeface="Arial" panose="020B0604020202020204" pitchFamily="34" charset="0"/>
              </a:rPr>
              <a:t>上帝转变事件来向我们彰显祂对人的</a:t>
            </a:r>
            <a:r>
              <a:rPr lang="zh-CN" altLang="en-US" sz="4800" b="1" i="1">
                <a:solidFill>
                  <a:srgbClr val="FFFF00"/>
                </a:solidFill>
                <a:latin typeface="Arial" panose="020B0604020202020204" pitchFamily="34" charset="0"/>
                <a:cs typeface="Arial" panose="020B0604020202020204" pitchFamily="34" charset="0"/>
              </a:rPr>
              <a:t>怜悯</a:t>
            </a:r>
            <a:r>
              <a:rPr lang="zh-CN" altLang="en-US" sz="4800" b="1" i="1">
                <a:solidFill>
                  <a:srgbClr val="FFFFFF"/>
                </a:solidFill>
                <a:latin typeface="Arial" panose="020B0604020202020204" pitchFamily="34" charset="0"/>
                <a:cs typeface="Arial" panose="020B0604020202020204" pitchFamily="34" charset="0"/>
              </a:rPr>
              <a:t>。</a:t>
            </a:r>
            <a:r>
              <a:rPr lang="en-US" altLang="ja-JP" sz="4800" b="1" i="1">
                <a:solidFill>
                  <a:srgbClr val="FFFFFF"/>
                </a:solidFill>
                <a:latin typeface="Arial" panose="020B0604020202020204" pitchFamily="34" charset="0"/>
                <a:cs typeface="Arial" panose="020B0604020202020204" pitchFamily="34" charset="0"/>
              </a:rPr>
              <a:t> </a:t>
            </a:r>
            <a:endParaRPr lang="en-US" altLang="en-US" sz="4800" b="1" i="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2232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a:extLst>
              <a:ext uri="{FF2B5EF4-FFF2-40B4-BE49-F238E27FC236}">
                <a16:creationId xmlns:a16="http://schemas.microsoft.com/office/drawing/2014/main" id="{130DF4BD-EDD9-45A6-A7A1-6E25278E77AE}"/>
              </a:ext>
            </a:extLst>
          </p:cNvPr>
          <p:cNvSpPr txBox="1">
            <a:spLocks noGrp="1"/>
          </p:cNvSpPr>
          <p:nvPr>
            <p:ph type="ctrTitle"/>
          </p:nvPr>
        </p:nvSpPr>
        <p:spPr>
          <a:xfrm>
            <a:off x="762000" y="457200"/>
            <a:ext cx="7772400" cy="990600"/>
          </a:xfrm>
          <a:effectLst>
            <a:outerShdw dist="35924" dir="2700000" algn="tl" rotWithShape="0">
              <a:srgbClr val="808080">
                <a:alpha val="75000"/>
              </a:srgbClr>
            </a:outerShdw>
          </a:effectLst>
        </p:spPr>
        <p:txBody>
          <a:bodyPr/>
          <a:lstStyle/>
          <a:p>
            <a:pPr eaLnBrk="1" hangingPunct="1"/>
            <a:r>
              <a:rPr lang="zh-CN" altLang="en-US">
                <a:latin typeface="Arial" panose="020B0604020202020204" pitchFamily="34" charset="0"/>
                <a:ea typeface="SimSun" panose="02010600030101010101" pitchFamily="2" charset="-122"/>
              </a:rPr>
              <a:t>基督教扩展期</a:t>
            </a:r>
          </a:p>
        </p:txBody>
      </p:sp>
      <p:sp>
        <p:nvSpPr>
          <p:cNvPr id="3" name="Rectangle 3">
            <a:extLst>
              <a:ext uri="{FF2B5EF4-FFF2-40B4-BE49-F238E27FC236}">
                <a16:creationId xmlns:a16="http://schemas.microsoft.com/office/drawing/2014/main" id="{99E48628-D050-4FE7-ACDC-0D11AF35691A}"/>
              </a:ext>
            </a:extLst>
          </p:cNvPr>
          <p:cNvSpPr txBox="1">
            <a:spLocks noGrp="1"/>
          </p:cNvSpPr>
          <p:nvPr>
            <p:ph type="subTitle" idx="1"/>
          </p:nvPr>
        </p:nvSpPr>
        <p:spPr>
          <a:xfrm>
            <a:off x="0" y="4876800"/>
            <a:ext cx="9144000" cy="990600"/>
          </a:xfrm>
          <a:effectLst>
            <a:outerShdw blurRad="63500" dist="25403" dir="16980073" algn="tl" rotWithShape="0">
              <a:srgbClr val="000000">
                <a:alpha val="75000"/>
              </a:srgbClr>
            </a:outerShdw>
          </a:effectLst>
        </p:spPr>
        <p:txBody>
          <a:bodyPr/>
          <a:lstStyle/>
          <a:p>
            <a:pPr eaLnBrk="1" hangingPunct="1">
              <a:spcBef>
                <a:spcPts val="900"/>
              </a:spcBef>
              <a:defRPr/>
            </a:pPr>
            <a:r>
              <a:rPr lang="zh-CN" altLang="en-US" sz="3600">
                <a:latin typeface="Arial" pitchFamily="34" charset="0"/>
                <a:ea typeface="SimSun" pitchFamily="2" charset="-122"/>
              </a:rPr>
              <a:t>上帝时常将用入侵的机会改变侵入者</a:t>
            </a:r>
            <a:r>
              <a:rPr altLang="ja-JP">
                <a:latin typeface="Arial" pitchFamily="34" charset="0"/>
                <a:ea typeface="ＭＳ Ｐゴシック" pitchFamily="34" charset="-128"/>
              </a:rPr>
              <a:t>!</a:t>
            </a:r>
            <a:endParaRPr altLang="en-US">
              <a:latin typeface="Arial" pitchFamily="34" charset="0"/>
              <a:ea typeface="ＭＳ Ｐゴシック" pitchFamily="34" charset="-128"/>
            </a:endParaRPr>
          </a:p>
        </p:txBody>
      </p:sp>
      <p:sp>
        <p:nvSpPr>
          <p:cNvPr id="4" name="AutoShape 4">
            <a:extLst>
              <a:ext uri="{FF2B5EF4-FFF2-40B4-BE49-F238E27FC236}">
                <a16:creationId xmlns:a16="http://schemas.microsoft.com/office/drawing/2014/main" id="{F214BA5B-FDA0-4466-95B7-476C5BA2E211}"/>
              </a:ext>
            </a:extLst>
          </p:cNvPr>
          <p:cNvSpPr/>
          <p:nvPr/>
        </p:nvSpPr>
        <p:spPr>
          <a:xfrm rot="5400013">
            <a:off x="5334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09" name="Text Box 9">
            <a:extLst>
              <a:ext uri="{FF2B5EF4-FFF2-40B4-BE49-F238E27FC236}">
                <a16:creationId xmlns:a16="http://schemas.microsoft.com/office/drawing/2014/main" id="{3280A386-25ED-4582-AE74-BD2980DDFCE5}"/>
              </a:ext>
            </a:extLst>
          </p:cNvPr>
          <p:cNvSpPr txBox="1">
            <a:spLocks noChangeArrowheads="1"/>
          </p:cNvSpPr>
          <p:nvPr/>
        </p:nvSpPr>
        <p:spPr bwMode="auto">
          <a:xfrm>
            <a:off x="560388" y="2362200"/>
            <a:ext cx="1103312"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第一期</a:t>
            </a:r>
          </a:p>
        </p:txBody>
      </p:sp>
      <p:sp>
        <p:nvSpPr>
          <p:cNvPr id="328710" name="Text Box 10">
            <a:extLst>
              <a:ext uri="{FF2B5EF4-FFF2-40B4-BE49-F238E27FC236}">
                <a16:creationId xmlns:a16="http://schemas.microsoft.com/office/drawing/2014/main" id="{6B54D6F4-FA2F-42B7-89CE-69AB10A50279}"/>
              </a:ext>
            </a:extLst>
          </p:cNvPr>
          <p:cNvSpPr txBox="1">
            <a:spLocks noChangeArrowheads="1"/>
          </p:cNvSpPr>
          <p:nvPr/>
        </p:nvSpPr>
        <p:spPr bwMode="auto">
          <a:xfrm>
            <a:off x="546100" y="32004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罗马书</a:t>
            </a:r>
          </a:p>
        </p:txBody>
      </p:sp>
      <p:sp>
        <p:nvSpPr>
          <p:cNvPr id="7" name="Text Box 11">
            <a:extLst>
              <a:ext uri="{FF2B5EF4-FFF2-40B4-BE49-F238E27FC236}">
                <a16:creationId xmlns:a16="http://schemas.microsoft.com/office/drawing/2014/main" id="{7AA23CA0-981F-4C41-ACBC-E59017A299E3}"/>
              </a:ext>
            </a:extLst>
          </p:cNvPr>
          <p:cNvSpPr txBox="1">
            <a:spLocks noChangeArrowheads="1"/>
          </p:cNvSpPr>
          <p:nvPr/>
        </p:nvSpPr>
        <p:spPr bwMode="auto">
          <a:xfrm>
            <a:off x="1644650" y="4038600"/>
            <a:ext cx="6413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400</a:t>
            </a:r>
          </a:p>
        </p:txBody>
      </p:sp>
      <p:sp>
        <p:nvSpPr>
          <p:cNvPr id="8" name="AutoShape 13">
            <a:extLst>
              <a:ext uri="{FF2B5EF4-FFF2-40B4-BE49-F238E27FC236}">
                <a16:creationId xmlns:a16="http://schemas.microsoft.com/office/drawing/2014/main" id="{EE7FD34A-980C-4138-872E-7A424B12445D}"/>
              </a:ext>
            </a:extLst>
          </p:cNvPr>
          <p:cNvSpPr/>
          <p:nvPr/>
        </p:nvSpPr>
        <p:spPr>
          <a:xfrm rot="5400013">
            <a:off x="22098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13" name="Text Box 14">
            <a:extLst>
              <a:ext uri="{FF2B5EF4-FFF2-40B4-BE49-F238E27FC236}">
                <a16:creationId xmlns:a16="http://schemas.microsoft.com/office/drawing/2014/main" id="{7D26233F-6FEC-4680-863D-41EAF287430F}"/>
              </a:ext>
            </a:extLst>
          </p:cNvPr>
          <p:cNvSpPr txBox="1">
            <a:spLocks noChangeArrowheads="1"/>
          </p:cNvSpPr>
          <p:nvPr/>
        </p:nvSpPr>
        <p:spPr bwMode="auto">
          <a:xfrm>
            <a:off x="2236788" y="2362200"/>
            <a:ext cx="1103312"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第二期</a:t>
            </a:r>
            <a:endParaRPr lang="en-US" sz="2400" b="1">
              <a:latin typeface="Times New Roman" charset="0"/>
              <a:ea typeface="SimSun" charset="0"/>
              <a:cs typeface="SimSun" charset="0"/>
            </a:endParaRPr>
          </a:p>
        </p:txBody>
      </p:sp>
      <p:sp>
        <p:nvSpPr>
          <p:cNvPr id="328714" name="Text Box 15">
            <a:extLst>
              <a:ext uri="{FF2B5EF4-FFF2-40B4-BE49-F238E27FC236}">
                <a16:creationId xmlns:a16="http://schemas.microsoft.com/office/drawing/2014/main" id="{54810197-02D2-4A37-B60A-A039C12DC601}"/>
              </a:ext>
            </a:extLst>
          </p:cNvPr>
          <p:cNvSpPr txBox="1">
            <a:spLocks noChangeArrowheads="1"/>
          </p:cNvSpPr>
          <p:nvPr/>
        </p:nvSpPr>
        <p:spPr bwMode="auto">
          <a:xfrm>
            <a:off x="2241550" y="3200400"/>
            <a:ext cx="1176338"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野蛮人</a:t>
            </a:r>
          </a:p>
        </p:txBody>
      </p:sp>
      <p:sp>
        <p:nvSpPr>
          <p:cNvPr id="11" name="Text Box 16">
            <a:extLst>
              <a:ext uri="{FF2B5EF4-FFF2-40B4-BE49-F238E27FC236}">
                <a16:creationId xmlns:a16="http://schemas.microsoft.com/office/drawing/2014/main" id="{610AE2F6-C280-472E-98C5-0AA3A045131B}"/>
              </a:ext>
            </a:extLst>
          </p:cNvPr>
          <p:cNvSpPr txBox="1">
            <a:spLocks noChangeArrowheads="1"/>
          </p:cNvSpPr>
          <p:nvPr/>
        </p:nvSpPr>
        <p:spPr bwMode="auto">
          <a:xfrm>
            <a:off x="3321050" y="4038600"/>
            <a:ext cx="6413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800</a:t>
            </a:r>
          </a:p>
        </p:txBody>
      </p:sp>
      <p:sp>
        <p:nvSpPr>
          <p:cNvPr id="12" name="AutoShape 17">
            <a:extLst>
              <a:ext uri="{FF2B5EF4-FFF2-40B4-BE49-F238E27FC236}">
                <a16:creationId xmlns:a16="http://schemas.microsoft.com/office/drawing/2014/main" id="{B2D3C4AF-40E2-4ADD-80E4-42859E8702F7}"/>
              </a:ext>
            </a:extLst>
          </p:cNvPr>
          <p:cNvSpPr/>
          <p:nvPr/>
        </p:nvSpPr>
        <p:spPr>
          <a:xfrm rot="5400013">
            <a:off x="38862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17" name="Text Box 18">
            <a:extLst>
              <a:ext uri="{FF2B5EF4-FFF2-40B4-BE49-F238E27FC236}">
                <a16:creationId xmlns:a16="http://schemas.microsoft.com/office/drawing/2014/main" id="{0C49F545-9334-494E-943D-1E233BA9D58D}"/>
              </a:ext>
            </a:extLst>
          </p:cNvPr>
          <p:cNvSpPr txBox="1">
            <a:spLocks noChangeArrowheads="1"/>
          </p:cNvSpPr>
          <p:nvPr/>
        </p:nvSpPr>
        <p:spPr bwMode="auto">
          <a:xfrm>
            <a:off x="3914775" y="23622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第三期</a:t>
            </a:r>
            <a:endParaRPr lang="en-US" sz="2400" b="1">
              <a:latin typeface="Times New Roman" charset="0"/>
              <a:ea typeface="SimSun" charset="0"/>
              <a:cs typeface="SimSun" charset="0"/>
            </a:endParaRPr>
          </a:p>
        </p:txBody>
      </p:sp>
      <p:sp>
        <p:nvSpPr>
          <p:cNvPr id="328718" name="Text Box 19">
            <a:extLst>
              <a:ext uri="{FF2B5EF4-FFF2-40B4-BE49-F238E27FC236}">
                <a16:creationId xmlns:a16="http://schemas.microsoft.com/office/drawing/2014/main" id="{B23F154E-AEAF-4987-B13D-5F946EAAAB7E}"/>
              </a:ext>
            </a:extLst>
          </p:cNvPr>
          <p:cNvSpPr txBox="1">
            <a:spLocks noChangeArrowheads="1"/>
          </p:cNvSpPr>
          <p:nvPr/>
        </p:nvSpPr>
        <p:spPr bwMode="auto">
          <a:xfrm>
            <a:off x="3859213" y="3200400"/>
            <a:ext cx="1422400" cy="461963"/>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北欧海盗</a:t>
            </a:r>
            <a:endParaRPr lang="en-US" sz="2400" b="1">
              <a:latin typeface="Times New Roman" charset="0"/>
              <a:ea typeface="SimSun" charset="0"/>
              <a:cs typeface="SimSun" charset="0"/>
            </a:endParaRPr>
          </a:p>
        </p:txBody>
      </p:sp>
      <p:sp>
        <p:nvSpPr>
          <p:cNvPr id="15" name="Text Box 20">
            <a:extLst>
              <a:ext uri="{FF2B5EF4-FFF2-40B4-BE49-F238E27FC236}">
                <a16:creationId xmlns:a16="http://schemas.microsoft.com/office/drawing/2014/main" id="{4B5811B7-7550-4A9F-859C-000CCD0A65C0}"/>
              </a:ext>
            </a:extLst>
          </p:cNvPr>
          <p:cNvSpPr txBox="1">
            <a:spLocks noChangeArrowheads="1"/>
          </p:cNvSpPr>
          <p:nvPr/>
        </p:nvSpPr>
        <p:spPr bwMode="auto">
          <a:xfrm>
            <a:off x="4921250" y="4038600"/>
            <a:ext cx="7937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1200</a:t>
            </a:r>
          </a:p>
        </p:txBody>
      </p:sp>
      <p:sp>
        <p:nvSpPr>
          <p:cNvPr id="16" name="AutoShape 21">
            <a:extLst>
              <a:ext uri="{FF2B5EF4-FFF2-40B4-BE49-F238E27FC236}">
                <a16:creationId xmlns:a16="http://schemas.microsoft.com/office/drawing/2014/main" id="{4C9094F9-BAF9-4153-AC33-00165373F291}"/>
              </a:ext>
            </a:extLst>
          </p:cNvPr>
          <p:cNvSpPr/>
          <p:nvPr/>
        </p:nvSpPr>
        <p:spPr>
          <a:xfrm rot="5400013">
            <a:off x="55626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21" name="Text Box 22">
            <a:extLst>
              <a:ext uri="{FF2B5EF4-FFF2-40B4-BE49-F238E27FC236}">
                <a16:creationId xmlns:a16="http://schemas.microsoft.com/office/drawing/2014/main" id="{C50C22BC-CF69-42A9-9D80-FA16447F8880}"/>
              </a:ext>
            </a:extLst>
          </p:cNvPr>
          <p:cNvSpPr txBox="1">
            <a:spLocks noChangeArrowheads="1"/>
          </p:cNvSpPr>
          <p:nvPr/>
        </p:nvSpPr>
        <p:spPr bwMode="auto">
          <a:xfrm>
            <a:off x="5591175" y="23622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第四期</a:t>
            </a:r>
            <a:endParaRPr lang="en-US" sz="2400" b="1">
              <a:latin typeface="Times New Roman" charset="0"/>
              <a:ea typeface="SimSun" charset="0"/>
              <a:cs typeface="SimSun" charset="0"/>
            </a:endParaRPr>
          </a:p>
        </p:txBody>
      </p:sp>
      <p:sp>
        <p:nvSpPr>
          <p:cNvPr id="328722" name="Text Box 23">
            <a:extLst>
              <a:ext uri="{FF2B5EF4-FFF2-40B4-BE49-F238E27FC236}">
                <a16:creationId xmlns:a16="http://schemas.microsoft.com/office/drawing/2014/main" id="{FEF13770-C8AD-4FC9-ACBA-4F763F6151F2}"/>
              </a:ext>
            </a:extLst>
          </p:cNvPr>
          <p:cNvSpPr txBox="1">
            <a:spLocks noChangeArrowheads="1"/>
          </p:cNvSpPr>
          <p:nvPr/>
        </p:nvSpPr>
        <p:spPr bwMode="auto">
          <a:xfrm>
            <a:off x="5448300" y="3200400"/>
            <a:ext cx="1422400" cy="461963"/>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撒拉森人</a:t>
            </a:r>
            <a:endParaRPr lang="en-US" sz="2400" b="1">
              <a:latin typeface="Times New Roman" charset="0"/>
              <a:ea typeface="SimSun" charset="0"/>
              <a:cs typeface="SimSun" charset="0"/>
            </a:endParaRPr>
          </a:p>
        </p:txBody>
      </p:sp>
      <p:sp>
        <p:nvSpPr>
          <p:cNvPr id="19" name="Text Box 24">
            <a:extLst>
              <a:ext uri="{FF2B5EF4-FFF2-40B4-BE49-F238E27FC236}">
                <a16:creationId xmlns:a16="http://schemas.microsoft.com/office/drawing/2014/main" id="{A834C0D5-A69D-4BC8-B244-015959E21060}"/>
              </a:ext>
            </a:extLst>
          </p:cNvPr>
          <p:cNvSpPr txBox="1">
            <a:spLocks noChangeArrowheads="1"/>
          </p:cNvSpPr>
          <p:nvPr/>
        </p:nvSpPr>
        <p:spPr bwMode="auto">
          <a:xfrm>
            <a:off x="6597650" y="4038600"/>
            <a:ext cx="7937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1600</a:t>
            </a:r>
          </a:p>
        </p:txBody>
      </p:sp>
      <p:sp>
        <p:nvSpPr>
          <p:cNvPr id="20" name="AutoShape 25">
            <a:extLst>
              <a:ext uri="{FF2B5EF4-FFF2-40B4-BE49-F238E27FC236}">
                <a16:creationId xmlns:a16="http://schemas.microsoft.com/office/drawing/2014/main" id="{B54FE4A1-BE99-4C43-8F91-A4A236485F55}"/>
              </a:ext>
            </a:extLst>
          </p:cNvPr>
          <p:cNvSpPr/>
          <p:nvPr/>
        </p:nvSpPr>
        <p:spPr>
          <a:xfrm rot="5400013">
            <a:off x="72390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25" name="Text Box 26">
            <a:extLst>
              <a:ext uri="{FF2B5EF4-FFF2-40B4-BE49-F238E27FC236}">
                <a16:creationId xmlns:a16="http://schemas.microsoft.com/office/drawing/2014/main" id="{58881591-A2B2-45C3-9FED-53186EB2F514}"/>
              </a:ext>
            </a:extLst>
          </p:cNvPr>
          <p:cNvSpPr txBox="1">
            <a:spLocks noChangeArrowheads="1"/>
          </p:cNvSpPr>
          <p:nvPr/>
        </p:nvSpPr>
        <p:spPr bwMode="auto">
          <a:xfrm>
            <a:off x="7267575" y="23622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第五期</a:t>
            </a:r>
            <a:endParaRPr lang="en-US" sz="2400" b="1">
              <a:latin typeface="Times New Roman" charset="0"/>
              <a:ea typeface="SimSun" charset="0"/>
              <a:cs typeface="SimSun" charset="0"/>
            </a:endParaRPr>
          </a:p>
        </p:txBody>
      </p:sp>
      <p:sp>
        <p:nvSpPr>
          <p:cNvPr id="328726" name="Text Box 27">
            <a:extLst>
              <a:ext uri="{FF2B5EF4-FFF2-40B4-BE49-F238E27FC236}">
                <a16:creationId xmlns:a16="http://schemas.microsoft.com/office/drawing/2014/main" id="{3308FE8A-1432-4345-B7CA-4CEC1B283AA5}"/>
              </a:ext>
            </a:extLst>
          </p:cNvPr>
          <p:cNvSpPr txBox="1">
            <a:spLocks noChangeArrowheads="1"/>
          </p:cNvSpPr>
          <p:nvPr/>
        </p:nvSpPr>
        <p:spPr bwMode="auto">
          <a:xfrm>
            <a:off x="7064375" y="3200400"/>
            <a:ext cx="1479550"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en-US" sz="2400" b="1">
                <a:latin typeface="Times New Roman" charset="0"/>
              </a:rPr>
              <a:t>天涯海角</a:t>
            </a:r>
          </a:p>
        </p:txBody>
      </p:sp>
      <p:sp>
        <p:nvSpPr>
          <p:cNvPr id="23" name="Text Box 28">
            <a:extLst>
              <a:ext uri="{FF2B5EF4-FFF2-40B4-BE49-F238E27FC236}">
                <a16:creationId xmlns:a16="http://schemas.microsoft.com/office/drawing/2014/main" id="{5F22F005-48DF-40AB-9130-3D3903775A93}"/>
              </a:ext>
            </a:extLst>
          </p:cNvPr>
          <p:cNvSpPr txBox="1">
            <a:spLocks noChangeArrowheads="1"/>
          </p:cNvSpPr>
          <p:nvPr/>
        </p:nvSpPr>
        <p:spPr bwMode="auto">
          <a:xfrm>
            <a:off x="8274050" y="4038600"/>
            <a:ext cx="7937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2000</a:t>
            </a:r>
          </a:p>
        </p:txBody>
      </p:sp>
      <p:sp>
        <p:nvSpPr>
          <p:cNvPr id="24" name="Line 12">
            <a:extLst>
              <a:ext uri="{FF2B5EF4-FFF2-40B4-BE49-F238E27FC236}">
                <a16:creationId xmlns:a16="http://schemas.microsoft.com/office/drawing/2014/main" id="{24974330-9D4E-4BA6-B8FF-B6FA2CC6AC7E}"/>
              </a:ext>
            </a:extLst>
          </p:cNvPr>
          <p:cNvSpPr/>
          <p:nvPr/>
        </p:nvSpPr>
        <p:spPr>
          <a:xfrm>
            <a:off x="0" y="4038600"/>
            <a:ext cx="91440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76196">
            <a:solidFill>
              <a:srgbClr val="FFFF00"/>
            </a:solidFill>
            <a:prstDash val="solid"/>
            <a:round/>
            <a:tailEnd type="arrow"/>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SG" sz="2400" kern="0">
              <a:solidFill>
                <a:srgbClr val="FFFFFF"/>
              </a:solidFill>
              <a:latin typeface="Times New Roman"/>
              <a:ea typeface="Osaka"/>
            </a:endParaRPr>
          </a:p>
        </p:txBody>
      </p:sp>
      <p:sp>
        <p:nvSpPr>
          <p:cNvPr id="25" name="Text Box 29">
            <a:extLst>
              <a:ext uri="{FF2B5EF4-FFF2-40B4-BE49-F238E27FC236}">
                <a16:creationId xmlns:a16="http://schemas.microsoft.com/office/drawing/2014/main" id="{3E19D08F-EBAE-4EEC-9E46-9A2B079777BF}"/>
              </a:ext>
            </a:extLst>
          </p:cNvPr>
          <p:cNvSpPr txBox="1">
            <a:spLocks noChangeArrowheads="1"/>
          </p:cNvSpPr>
          <p:nvPr/>
        </p:nvSpPr>
        <p:spPr bwMode="auto">
          <a:xfrm>
            <a:off x="152400" y="4038600"/>
            <a:ext cx="3365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0</a:t>
            </a:r>
          </a:p>
        </p:txBody>
      </p:sp>
      <p:sp>
        <p:nvSpPr>
          <p:cNvPr id="328730" name="Text Box 30">
            <a:extLst>
              <a:ext uri="{FF2B5EF4-FFF2-40B4-BE49-F238E27FC236}">
                <a16:creationId xmlns:a16="http://schemas.microsoft.com/office/drawing/2014/main" id="{131449FD-AC6A-4079-AF50-8F240D83C26F}"/>
              </a:ext>
            </a:extLst>
          </p:cNvPr>
          <p:cNvSpPr txBox="1">
            <a:spLocks noChangeArrowheads="1"/>
          </p:cNvSpPr>
          <p:nvPr/>
        </p:nvSpPr>
        <p:spPr bwMode="auto">
          <a:xfrm>
            <a:off x="4130675" y="6248400"/>
            <a:ext cx="3994150" cy="457200"/>
          </a:xfrm>
          <a:prstGeom prst="rect">
            <a:avLst/>
          </a:prstGeom>
          <a:noFill/>
          <a:ln>
            <a:noFill/>
          </a:ln>
          <a:effectLst>
            <a:outerShdw blurRad="63500" dist="35924" dir="2700000" algn="tl" rotWithShape="0">
              <a:srgbClr val="003366">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r>
              <a:rPr lang="zh-CN" altLang="en-US" sz="2400">
                <a:solidFill>
                  <a:srgbClr val="FFFFFF"/>
                </a:solidFill>
                <a:latin typeface="Times New Roman" pitchFamily="18" charset="0"/>
                <a:ea typeface="SimSun" pitchFamily="2" charset="-122"/>
              </a:rPr>
              <a:t>拉尔夫冬李</a:t>
            </a:r>
            <a:r>
              <a:rPr lang="en-US" altLang="ja-JP" sz="2400">
                <a:solidFill>
                  <a:srgbClr val="FFFFFF"/>
                </a:solidFill>
                <a:latin typeface="Times New Roman" pitchFamily="18" charset="0"/>
                <a:ea typeface="SimSun" pitchFamily="2" charset="-122"/>
              </a:rPr>
              <a:t>, </a:t>
            </a:r>
            <a:r>
              <a:rPr lang="zh-CN" altLang="en-US" sz="2400">
                <a:solidFill>
                  <a:srgbClr val="FFFFFF"/>
                </a:solidFill>
                <a:latin typeface="Times New Roman" pitchFamily="18" charset="0"/>
                <a:ea typeface="SimSun" pitchFamily="2" charset="-122"/>
              </a:rPr>
              <a:t>世界基督教运动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70" decel="100000"/>
                                        <p:tgtEl>
                                          <p:spTgt spid="3">
                                            <p:txEl>
                                              <p:pRg st="0" end="0"/>
                                            </p:txEl>
                                          </p:spTgt>
                                        </p:tgtEl>
                                      </p:cBhvr>
                                    </p:animEffect>
                                    <p:set>
                                      <p:cBhvr>
                                        <p:cTn id="8" dur="770" fill="hold"/>
                                        <p:tgtEl>
                                          <p:spTgt spid="3">
                                            <p:txEl>
                                              <p:pRg st="0" end="0"/>
                                            </p:txEl>
                                          </p:spTgt>
                                        </p:tgtEl>
                                        <p:attrNameLst>
                                          <p:attrName>ppt_x</p:attrName>
                                        </p:attrNameLst>
                                      </p:cBhvr>
                                      <p:to>
                                        <p:strVal val="(0.5)"/>
                                      </p:to>
                                    </p:set>
                                    <p:anim from="(0.5)" to="(#ppt_x)" calcmode="lin">
                                      <p:cBhvr>
                                        <p:cTn id="9" dur="1230" accel="100000" fill="hold">
                                          <p:stCondLst>
                                            <p:cond delay="770"/>
                                          </p:stCondLst>
                                        </p:cTn>
                                        <p:tgtEl>
                                          <p:spTgt spid="3">
                                            <p:txEl>
                                              <p:pRg st="0" end="0"/>
                                            </p:txEl>
                                          </p:spTgt>
                                        </p:tgtEl>
                                        <p:attrNameLst>
                                          <p:attrName>ppt_x</p:attrName>
                                        </p:attrNameLst>
                                      </p:cBhvr>
                                    </p:anim>
                                    <p:set>
                                      <p:cBhvr>
                                        <p:cTn id="10" dur="770" fill="hold"/>
                                        <p:tgtEl>
                                          <p:spTgt spid="3">
                                            <p:txEl>
                                              <p:pRg st="0" end="0"/>
                                            </p:txEl>
                                          </p:spTgt>
                                        </p:tgtEl>
                                        <p:attrNameLst>
                                          <p:attrName>ppt_y</p:attrName>
                                        </p:attrNameLst>
                                      </p:cBhvr>
                                      <p:to>
                                        <p:strVal val="(#ppt_y+0.4)"/>
                                      </p:to>
                                    </p:set>
                                    <p:anim from="(#ppt_y+0.4)" to="(#ppt_y)" calcmode="lin">
                                      <p:cBhvr>
                                        <p:cTn id="11" dur="1230" accel="100000" fill="hold">
                                          <p:stCondLst>
                                            <p:cond delay="770"/>
                                          </p:stCondLst>
                                        </p:cTn>
                                        <p:tgtEl>
                                          <p:spTgt spid="3">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5" descr="Asia Map">
            <a:extLst>
              <a:ext uri="{FF2B5EF4-FFF2-40B4-BE49-F238E27FC236}">
                <a16:creationId xmlns:a16="http://schemas.microsoft.com/office/drawing/2014/main" id="{B7700E1A-CF18-4228-99AA-52012EB74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4754" name="Rectangle 2">
            <a:extLst>
              <a:ext uri="{FF2B5EF4-FFF2-40B4-BE49-F238E27FC236}">
                <a16:creationId xmlns:a16="http://schemas.microsoft.com/office/drawing/2014/main" id="{A7DD5462-20DC-4A76-B5A6-8281708B48BA}"/>
              </a:ext>
            </a:extLst>
          </p:cNvPr>
          <p:cNvSpPr>
            <a:spLocks noGrp="1" noChangeArrowheads="1"/>
          </p:cNvSpPr>
          <p:nvPr>
            <p:ph type="title"/>
          </p:nvPr>
        </p:nvSpPr>
        <p:spPr>
          <a:xfrm>
            <a:off x="3657600" y="5638800"/>
            <a:ext cx="5486400" cy="1219200"/>
          </a:xfrm>
          <a:extLst>
            <a:ext uri="{FAA26D3D-D897-4be2-8F04-BA451C77F1D7}"/>
          </a:extLst>
        </p:spPr>
        <p:txBody>
          <a:bodyPr/>
          <a:lstStyle/>
          <a:p>
            <a:pPr eaLnBrk="1" hangingPunct="1">
              <a:defRPr/>
            </a:pPr>
            <a:r>
              <a:rPr lang="en-US" altLang="zh-CN" sz="2800" b="1">
                <a:effectLst>
                  <a:glow rad="355600">
                    <a:schemeClr val="bg1"/>
                  </a:glow>
                </a:effectLst>
              </a:rPr>
              <a:t>489</a:t>
            </a:r>
            <a:r>
              <a:rPr lang="zh-CN" altLang="en-US" sz="2800" b="1">
                <a:effectLst>
                  <a:glow rad="355600">
                    <a:schemeClr val="bg1"/>
                  </a:glow>
                </a:effectLst>
              </a:rPr>
              <a:t>万人。</a:t>
            </a:r>
            <a:br>
              <a:rPr lang="en-US" altLang="zh-CN" sz="2800" b="1">
                <a:effectLst>
                  <a:glow rad="355600">
                    <a:schemeClr val="bg1"/>
                  </a:glow>
                </a:effectLst>
              </a:rPr>
            </a:br>
            <a:r>
              <a:rPr lang="en-US" altLang="zh-CN" sz="2800" b="1">
                <a:effectLst>
                  <a:glow rad="355600">
                    <a:schemeClr val="bg1"/>
                  </a:glow>
                </a:effectLst>
              </a:rPr>
              <a:t>168</a:t>
            </a:r>
            <a:r>
              <a:rPr lang="zh-CN" altLang="en-US" sz="2800" b="1">
                <a:effectLst>
                  <a:glow rad="355600">
                    <a:schemeClr val="bg1"/>
                  </a:glow>
                </a:effectLst>
              </a:rPr>
              <a:t>万外国人。</a:t>
            </a:r>
            <a:endParaRPr lang="en-US" sz="2800" b="1">
              <a:effectLst>
                <a:glow rad="355600">
                  <a:schemeClr val="bg1"/>
                </a:glow>
              </a:effectLst>
            </a:endParaRPr>
          </a:p>
        </p:txBody>
      </p:sp>
      <p:sp>
        <p:nvSpPr>
          <p:cNvPr id="9" name="Down Arrow 8">
            <a:extLst>
              <a:ext uri="{FF2B5EF4-FFF2-40B4-BE49-F238E27FC236}">
                <a16:creationId xmlns:a16="http://schemas.microsoft.com/office/drawing/2014/main" id="{465AD79B-87FE-4446-9A0B-43BBA2161317}"/>
              </a:ext>
            </a:extLst>
          </p:cNvPr>
          <p:cNvSpPr>
            <a:spLocks noChangeArrowheads="1"/>
          </p:cNvSpPr>
          <p:nvPr/>
        </p:nvSpPr>
        <p:spPr bwMode="auto">
          <a:xfrm rot="-1525272">
            <a:off x="4916488" y="4470400"/>
            <a:ext cx="547687" cy="1371600"/>
          </a:xfrm>
          <a:prstGeom prst="downArrow">
            <a:avLst>
              <a:gd name="adj1" fmla="val 50000"/>
              <a:gd name="adj2" fmla="val 50052"/>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0" name="Down Arrow 9">
            <a:extLst>
              <a:ext uri="{FF2B5EF4-FFF2-40B4-BE49-F238E27FC236}">
                <a16:creationId xmlns:a16="http://schemas.microsoft.com/office/drawing/2014/main" id="{3ECD0250-7352-45F8-9B58-9260A2729560}"/>
              </a:ext>
            </a:extLst>
          </p:cNvPr>
          <p:cNvSpPr>
            <a:spLocks noChangeArrowheads="1"/>
          </p:cNvSpPr>
          <p:nvPr/>
        </p:nvSpPr>
        <p:spPr bwMode="auto">
          <a:xfrm rot="-1788355">
            <a:off x="3778250" y="3208338"/>
            <a:ext cx="547688" cy="3084512"/>
          </a:xfrm>
          <a:prstGeom prst="downArrow">
            <a:avLst>
              <a:gd name="adj1" fmla="val 50000"/>
              <a:gd name="adj2" fmla="val 50061"/>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1" name="Down Arrow 10">
            <a:extLst>
              <a:ext uri="{FF2B5EF4-FFF2-40B4-BE49-F238E27FC236}">
                <a16:creationId xmlns:a16="http://schemas.microsoft.com/office/drawing/2014/main" id="{44466E50-5B43-42EB-B03F-458008C27786}"/>
              </a:ext>
            </a:extLst>
          </p:cNvPr>
          <p:cNvSpPr>
            <a:spLocks noChangeArrowheads="1"/>
          </p:cNvSpPr>
          <p:nvPr/>
        </p:nvSpPr>
        <p:spPr bwMode="auto">
          <a:xfrm rot="-1088897">
            <a:off x="5457825" y="3360738"/>
            <a:ext cx="547688" cy="2354262"/>
          </a:xfrm>
          <a:prstGeom prst="downArrow">
            <a:avLst>
              <a:gd name="adj1" fmla="val 50000"/>
              <a:gd name="adj2" fmla="val 50050"/>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2" name="Down Arrow 11">
            <a:extLst>
              <a:ext uri="{FF2B5EF4-FFF2-40B4-BE49-F238E27FC236}">
                <a16:creationId xmlns:a16="http://schemas.microsoft.com/office/drawing/2014/main" id="{7D3E16BB-EC06-45F4-8B4F-65C0A82D952A}"/>
              </a:ext>
            </a:extLst>
          </p:cNvPr>
          <p:cNvSpPr>
            <a:spLocks noChangeArrowheads="1"/>
          </p:cNvSpPr>
          <p:nvPr/>
        </p:nvSpPr>
        <p:spPr bwMode="auto">
          <a:xfrm rot="-653530">
            <a:off x="6421438" y="4808538"/>
            <a:ext cx="547687" cy="862012"/>
          </a:xfrm>
          <a:prstGeom prst="downArrow">
            <a:avLst>
              <a:gd name="adj1" fmla="val 50000"/>
              <a:gd name="adj2" fmla="val 49986"/>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3" name="Down Arrow 12">
            <a:extLst>
              <a:ext uri="{FF2B5EF4-FFF2-40B4-BE49-F238E27FC236}">
                <a16:creationId xmlns:a16="http://schemas.microsoft.com/office/drawing/2014/main" id="{F4EABF17-1ADB-4CE7-A1B1-4113A3F8C03C}"/>
              </a:ext>
            </a:extLst>
          </p:cNvPr>
          <p:cNvSpPr>
            <a:spLocks noChangeArrowheads="1"/>
          </p:cNvSpPr>
          <p:nvPr/>
        </p:nvSpPr>
        <p:spPr bwMode="auto">
          <a:xfrm rot="211640">
            <a:off x="7185025" y="2528888"/>
            <a:ext cx="547688" cy="3200400"/>
          </a:xfrm>
          <a:prstGeom prst="downArrow">
            <a:avLst>
              <a:gd name="adj1" fmla="val 50000"/>
              <a:gd name="adj2" fmla="val 50048"/>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4" name="Down Arrow 13">
            <a:extLst>
              <a:ext uri="{FF2B5EF4-FFF2-40B4-BE49-F238E27FC236}">
                <a16:creationId xmlns:a16="http://schemas.microsoft.com/office/drawing/2014/main" id="{8A50EF16-00A6-416E-A605-4442B43EA56A}"/>
              </a:ext>
            </a:extLst>
          </p:cNvPr>
          <p:cNvSpPr>
            <a:spLocks noChangeArrowheads="1"/>
          </p:cNvSpPr>
          <p:nvPr/>
        </p:nvSpPr>
        <p:spPr bwMode="auto">
          <a:xfrm rot="1552291">
            <a:off x="8150225" y="5073650"/>
            <a:ext cx="547688" cy="811213"/>
          </a:xfrm>
          <a:prstGeom prst="downArrow">
            <a:avLst>
              <a:gd name="adj1" fmla="val 50000"/>
              <a:gd name="adj2" fmla="val 50092"/>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5" name="Down Arrow 14">
            <a:extLst>
              <a:ext uri="{FF2B5EF4-FFF2-40B4-BE49-F238E27FC236}">
                <a16:creationId xmlns:a16="http://schemas.microsoft.com/office/drawing/2014/main" id="{36B9ED66-F4FB-4DEB-B910-CBDA7AB4A819}"/>
              </a:ext>
            </a:extLst>
          </p:cNvPr>
          <p:cNvSpPr>
            <a:spLocks noChangeArrowheads="1"/>
          </p:cNvSpPr>
          <p:nvPr/>
        </p:nvSpPr>
        <p:spPr bwMode="auto">
          <a:xfrm rot="578441">
            <a:off x="7904163" y="1946275"/>
            <a:ext cx="549275" cy="3749675"/>
          </a:xfrm>
          <a:prstGeom prst="downArrow">
            <a:avLst>
              <a:gd name="adj1" fmla="val 50000"/>
              <a:gd name="adj2" fmla="val 49935"/>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pic>
        <p:nvPicPr>
          <p:cNvPr id="542731" name="Picture 4" descr="Crossroads-Logo.gif">
            <a:extLst>
              <a:ext uri="{FF2B5EF4-FFF2-40B4-BE49-F238E27FC236}">
                <a16:creationId xmlns:a16="http://schemas.microsoft.com/office/drawing/2014/main" id="{06650684-9CAE-45BA-8A55-9861814B0A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02163"/>
            <a:ext cx="1752600"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80258" name="Picture 8">
            <a:extLst>
              <a:ext uri="{FF2B5EF4-FFF2-40B4-BE49-F238E27FC236}">
                <a16:creationId xmlns:a16="http://schemas.microsoft.com/office/drawing/2014/main" id="{26D5B4BD-2DC4-478C-BEED-2331A7A03B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500"/>
            <a:ext cx="9144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0C25C0-E34F-40E7-997F-A480AF141AA1}"/>
              </a:ext>
            </a:extLst>
          </p:cNvPr>
          <p:cNvSpPr>
            <a:spLocks noGrp="1"/>
          </p:cNvSpPr>
          <p:nvPr>
            <p:ph type="ctrTitle"/>
          </p:nvPr>
        </p:nvSpPr>
        <p:spPr>
          <a:xfrm>
            <a:off x="0" y="0"/>
            <a:ext cx="9144000" cy="902000"/>
          </a:xfrm>
          <a:solidFill>
            <a:schemeClr val="tx1"/>
          </a:solidFill>
          <a:extLst>
            <a:ext uri="{FAA26D3D-D897-4be2-8F04-BA451C77F1D7}"/>
          </a:extLst>
        </p:spPr>
        <p:txBody>
          <a:bodyPr/>
          <a:lstStyle/>
          <a:p>
            <a:pPr>
              <a:defRPr/>
            </a:pPr>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a:extLst>
              <a:ext uri="{FF2B5EF4-FFF2-40B4-BE49-F238E27FC236}">
                <a16:creationId xmlns:a16="http://schemas.microsoft.com/office/drawing/2014/main" id="{801014E4-749D-431C-BE81-2C9484D1A232}"/>
              </a:ext>
            </a:extLst>
          </p:cNvPr>
          <p:cNvSpPr txBox="1">
            <a:spLocks/>
          </p:cNvSpPr>
          <p:nvPr/>
        </p:nvSpPr>
        <p:spPr bwMode="auto">
          <a:xfrm>
            <a:off x="14288" y="1433513"/>
            <a:ext cx="912971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endParaRPr>
          </a:p>
        </p:txBody>
      </p:sp>
      <p:sp>
        <p:nvSpPr>
          <p:cNvPr id="4" name="Rectangle 2">
            <a:extLst>
              <a:ext uri="{FF2B5EF4-FFF2-40B4-BE49-F238E27FC236}">
                <a16:creationId xmlns:a16="http://schemas.microsoft.com/office/drawing/2014/main" id="{FD6FEE52-FEB0-4B47-862F-5B108E4BEBE5}"/>
              </a:ext>
            </a:extLst>
          </p:cNvPr>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上帝的约与亚伯拉罕和来自他而来的国家，但上帝邀请所有信靠以色列耶和华的外邦人与以色列同在这约中（</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8;cf.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创</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p>
          <a:p>
            <a:pPr defTabSz="457200">
              <a:defRPr/>
            </a:pP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80262" name="Text Box 3">
            <a:extLst>
              <a:ext uri="{FF2B5EF4-FFF2-40B4-BE49-F238E27FC236}">
                <a16:creationId xmlns:a16="http://schemas.microsoft.com/office/drawing/2014/main" id="{559E2E94-6AF0-4DB0-A56E-DC26E27D8AC5}"/>
              </a:ext>
            </a:extLst>
          </p:cNvPr>
          <p:cNvSpPr txBox="1">
            <a:spLocks noChangeArrowheads="1"/>
          </p:cNvSpPr>
          <p:nvPr/>
        </p:nvSpPr>
        <p:spPr bwMode="auto">
          <a:xfrm>
            <a:off x="7966075" y="44450"/>
            <a:ext cx="107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2400" b="1">
                <a:solidFill>
                  <a:srgbClr val="FFFFFF"/>
                </a:solidFill>
                <a:latin typeface="Arial" panose="020B0604020202020204" pitchFamily="34" charset="0"/>
                <a:cs typeface="Arial" panose="020B0604020202020204" pitchFamily="34" charset="0"/>
              </a:rPr>
              <a:t>347d</a:t>
            </a:r>
          </a:p>
        </p:txBody>
      </p:sp>
      <p:sp>
        <p:nvSpPr>
          <p:cNvPr id="7" name="Rectangle 2">
            <a:extLst>
              <a:ext uri="{FF2B5EF4-FFF2-40B4-BE49-F238E27FC236}">
                <a16:creationId xmlns:a16="http://schemas.microsoft.com/office/drawing/2014/main" id="{4C63FE48-D12E-4D3E-BB01-D8F6D791BBF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3">
            <a:extLst>
              <a:ext uri="{FF2B5EF4-FFF2-40B4-BE49-F238E27FC236}">
                <a16:creationId xmlns:a16="http://schemas.microsoft.com/office/drawing/2014/main" id="{8EF781E4-D4AB-4E00-871C-7634D9AF611E}"/>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2400">
              <a:solidFill>
                <a:srgbClr val="000000"/>
              </a:solidFill>
              <a:latin typeface="Times New Roman" panose="02020603050405020304" pitchFamily="18" charset="0"/>
              <a:ea typeface="Osaka"/>
              <a:cs typeface="Osaka"/>
            </a:endParaRPr>
          </a:p>
        </p:txBody>
      </p:sp>
      <p:sp>
        <p:nvSpPr>
          <p:cNvPr id="543747" name="Title 1">
            <a:extLst>
              <a:ext uri="{FF2B5EF4-FFF2-40B4-BE49-F238E27FC236}">
                <a16:creationId xmlns:a16="http://schemas.microsoft.com/office/drawing/2014/main" id="{D5BC2523-B942-41C4-B553-A8FFEA124A4F}"/>
              </a:ext>
            </a:extLst>
          </p:cNvPr>
          <p:cNvSpPr>
            <a:spLocks noGrp="1"/>
          </p:cNvSpPr>
          <p:nvPr>
            <p:ph type="title"/>
          </p:nvPr>
        </p:nvSpPr>
        <p:spPr>
          <a:xfrm>
            <a:off x="1600200" y="457200"/>
            <a:ext cx="5791200" cy="533400"/>
          </a:xfrm>
        </p:spPr>
        <p:txBody>
          <a:bodyPr/>
          <a:lstStyle/>
          <a:p>
            <a:pPr algn="l" hangingPunct="1"/>
            <a:r>
              <a:rPr lang="zh-SG" altLang="en-US" sz="3200" b="1">
                <a:solidFill>
                  <a:srgbClr val="C00000"/>
                </a:solidFill>
                <a:latin typeface="Times New Roman" panose="02020603050405020304" pitchFamily="18" charset="0"/>
              </a:rPr>
              <a:t>教会</a:t>
            </a:r>
            <a:r>
              <a:rPr lang="zh-CN" altLang="en-US" sz="3200" b="1">
                <a:solidFill>
                  <a:srgbClr val="C00000"/>
                </a:solidFill>
                <a:latin typeface="Times New Roman" panose="02020603050405020304" pitchFamily="18" charset="0"/>
              </a:rPr>
              <a:t>的异像</a:t>
            </a:r>
            <a:r>
              <a:rPr lang="zh-SG" altLang="ja-JP" sz="3200" b="1">
                <a:solidFill>
                  <a:srgbClr val="C00000"/>
                </a:solidFill>
                <a:latin typeface="Times New Roman" panose="02020603050405020304" pitchFamily="18" charset="0"/>
              </a:rPr>
              <a:t> </a:t>
            </a:r>
            <a:r>
              <a:rPr lang="en-US" altLang="ja-JP" sz="3200" b="1">
                <a:solidFill>
                  <a:srgbClr val="C00000"/>
                </a:solidFill>
                <a:latin typeface="Times New Roman" panose="02020603050405020304" pitchFamily="18" charset="0"/>
              </a:rPr>
              <a:t>…</a:t>
            </a:r>
            <a:endParaRPr lang="en-US" altLang="en-US" sz="3200" b="1" i="1">
              <a:solidFill>
                <a:srgbClr val="C00000"/>
              </a:solidFill>
              <a:latin typeface="Times New Roman" panose="02020603050405020304" pitchFamily="18" charset="0"/>
              <a:cs typeface="Arial" panose="020B0604020202020204" pitchFamily="34" charset="0"/>
            </a:endParaRPr>
          </a:p>
        </p:txBody>
      </p:sp>
      <p:pic>
        <p:nvPicPr>
          <p:cNvPr id="543748" name="Picture 4" descr="Crossroads-Logo.gif">
            <a:extLst>
              <a:ext uri="{FF2B5EF4-FFF2-40B4-BE49-F238E27FC236}">
                <a16:creationId xmlns:a16="http://schemas.microsoft.com/office/drawing/2014/main" id="{48ED22E8-9760-4F94-8C89-C81A6AC56D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a:extLst>
              <a:ext uri="{FF2B5EF4-FFF2-40B4-BE49-F238E27FC236}">
                <a16:creationId xmlns:a16="http://schemas.microsoft.com/office/drawing/2014/main" id="{996DBD51-FE6D-492F-AE55-4B93EBAF4F24}"/>
              </a:ext>
            </a:extLst>
          </p:cNvPr>
          <p:cNvGrpSpPr>
            <a:grpSpLocks/>
          </p:cNvGrpSpPr>
          <p:nvPr/>
        </p:nvGrpSpPr>
        <p:grpSpPr bwMode="auto">
          <a:xfrm>
            <a:off x="2971800" y="990600"/>
            <a:ext cx="3048000" cy="3048000"/>
            <a:chOff x="2971800" y="1143000"/>
            <a:chExt cx="3047996" cy="3047996"/>
          </a:xfrm>
        </p:grpSpPr>
        <p:pic>
          <p:nvPicPr>
            <p:cNvPr id="543761" name="Picture 6" descr="lovecloud.jpg">
              <a:extLst>
                <a:ext uri="{FF2B5EF4-FFF2-40B4-BE49-F238E27FC236}">
                  <a16:creationId xmlns:a16="http://schemas.microsoft.com/office/drawing/2014/main" id="{E739CE46-8463-44BF-860D-BFEAB6F116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04996"/>
              <a:ext cx="304799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62" name="Title 1">
              <a:extLst>
                <a:ext uri="{FF2B5EF4-FFF2-40B4-BE49-F238E27FC236}">
                  <a16:creationId xmlns:a16="http://schemas.microsoft.com/office/drawing/2014/main" id="{0BA1DE7E-F2D4-4E8F-9FDA-3A5BCA05AC22}"/>
                </a:ext>
              </a:extLst>
            </p:cNvPr>
            <p:cNvSpPr txBox="1">
              <a:spLocks noChangeArrowheads="1"/>
            </p:cNvSpPr>
            <p:nvPr/>
          </p:nvSpPr>
          <p:spPr bwMode="auto">
            <a:xfrm>
              <a:off x="2971800" y="1143000"/>
              <a:ext cx="2971796"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爱神</a:t>
              </a:r>
              <a:endParaRPr lang="en-US" altLang="en-US" sz="4400" b="1">
                <a:solidFill>
                  <a:srgbClr val="800000"/>
                </a:solidFill>
                <a:latin typeface="Times New Roman" panose="02020603050405020304" pitchFamily="18" charset="0"/>
                <a:cs typeface="Arial" panose="020B0604020202020204" pitchFamily="34" charset="0"/>
              </a:endParaRPr>
            </a:p>
          </p:txBody>
        </p:sp>
      </p:grpSp>
      <p:sp>
        <p:nvSpPr>
          <p:cNvPr id="8" name="Title 1">
            <a:extLst>
              <a:ext uri="{FF2B5EF4-FFF2-40B4-BE49-F238E27FC236}">
                <a16:creationId xmlns:a16="http://schemas.microsoft.com/office/drawing/2014/main" id="{C1DC3437-0C94-4B24-A3B9-A8D77BBA2715}"/>
              </a:ext>
            </a:extLst>
          </p:cNvPr>
          <p:cNvSpPr txBox="1">
            <a:spLocks noChangeArrowheads="1"/>
          </p:cNvSpPr>
          <p:nvPr/>
        </p:nvSpPr>
        <p:spPr bwMode="auto">
          <a:xfrm>
            <a:off x="6096000" y="3276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a:t>
            </a:r>
            <a:r>
              <a:rPr lang="zh-SG" altLang="en-US" sz="4400" b="1">
                <a:solidFill>
                  <a:srgbClr val="C00000"/>
                </a:solidFill>
                <a:latin typeface="SimSun" panose="02010600030101010101" pitchFamily="2" charset="-122"/>
              </a:rPr>
              <a:t>国家</a:t>
            </a:r>
            <a:r>
              <a:rPr lang="zh-SG" altLang="ja-JP" sz="4400" b="1">
                <a:solidFill>
                  <a:srgbClr val="C00000"/>
                </a:solidFill>
                <a:latin typeface="Times New Roman" panose="02020603050405020304" pitchFamily="18" charset="0"/>
              </a:rPr>
              <a:t> </a:t>
            </a:r>
            <a:endParaRPr lang="en-US" altLang="en-US" sz="4400" b="1">
              <a:solidFill>
                <a:srgbClr val="800000"/>
              </a:solidFill>
              <a:ea typeface="Osaka"/>
              <a:cs typeface="Osaka"/>
            </a:endParaRPr>
          </a:p>
        </p:txBody>
      </p:sp>
      <p:pic>
        <p:nvPicPr>
          <p:cNvPr id="12" name="Content Placeholder 3" descr="People on the Globe.jpg">
            <a:extLst>
              <a:ext uri="{FF2B5EF4-FFF2-40B4-BE49-F238E27FC236}">
                <a16:creationId xmlns:a16="http://schemas.microsoft.com/office/drawing/2014/main" id="{8F542F3F-08FD-4AC2-87A8-1B7E2671650C}"/>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5" name="Right Arrow 20">
            <a:extLst>
              <a:ext uri="{FF2B5EF4-FFF2-40B4-BE49-F238E27FC236}">
                <a16:creationId xmlns:a16="http://schemas.microsoft.com/office/drawing/2014/main" id="{87223E96-9E7E-4FFA-B82D-C6B305D94BA9}"/>
              </a:ext>
            </a:extLst>
          </p:cNvPr>
          <p:cNvSpPr/>
          <p:nvPr/>
        </p:nvSpPr>
        <p:spPr>
          <a:xfrm rot="8142922">
            <a:off x="6554788" y="2630488"/>
            <a:ext cx="762000" cy="531812"/>
          </a:xfrm>
          <a:custGeom>
            <a:avLst>
              <a:gd name="f0" fmla="val 14040"/>
              <a:gd name="f1" fmla="val 5400"/>
            </a:avLst>
            <a:gdLst>
              <a:gd name="f2" fmla="val 10800000"/>
              <a:gd name="f3" fmla="val 5400000"/>
              <a:gd name="f4" fmla="val 180"/>
              <a:gd name="f5" fmla="val w"/>
              <a:gd name="f6" fmla="val h"/>
              <a:gd name="f7" fmla="val 0"/>
              <a:gd name="f8" fmla="val 21600"/>
              <a:gd name="f9" fmla="val 108000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990033"/>
          </a:solidFill>
          <a:ln w="12701">
            <a:solidFill>
              <a:srgbClr val="000000"/>
            </a:solidFill>
            <a:prstDash val="solid"/>
            <a:round/>
          </a:ln>
          <a:scene3d>
            <a:camera prst="orthographicFront">
              <a:rot lat="1200000" lon="1200000" rev="16800000"/>
            </a:camera>
            <a:lightRig rig="threePt" dir="t"/>
          </a:scene3d>
        </p:spPr>
        <p:txBody>
          <a:bodyPr wrap="none" anchorCtr="1"/>
          <a:lstStyle/>
          <a:p>
            <a:pPr algn="ctr" eaLnBrk="1" fontAlgn="auto" hangingPunct="1">
              <a:spcBef>
                <a:spcPts val="0"/>
              </a:spcBef>
              <a:spcAft>
                <a:spcPts val="0"/>
              </a:spcAft>
              <a:defRPr sz="1800" b="0" i="0" u="none" strike="noStrike" kern="0" cap="none" spc="0" baseline="0">
                <a:solidFill>
                  <a:srgbClr val="000000"/>
                </a:solidFill>
                <a:uFillTx/>
              </a:defRPr>
            </a:pPr>
            <a:endParaRPr lang="en-US" sz="2400" kern="0" dirty="0">
              <a:solidFill>
                <a:srgbClr val="800000"/>
              </a:solidFill>
              <a:latin typeface="Times New Roman"/>
              <a:ea typeface="Osaka"/>
            </a:endParaRPr>
          </a:p>
        </p:txBody>
      </p:sp>
      <p:grpSp>
        <p:nvGrpSpPr>
          <p:cNvPr id="9" name="Group 20">
            <a:extLst>
              <a:ext uri="{FF2B5EF4-FFF2-40B4-BE49-F238E27FC236}">
                <a16:creationId xmlns:a16="http://schemas.microsoft.com/office/drawing/2014/main" id="{E8CEDC93-3764-4906-B377-6A8C086E045A}"/>
              </a:ext>
            </a:extLst>
          </p:cNvPr>
          <p:cNvGrpSpPr>
            <a:grpSpLocks/>
          </p:cNvGrpSpPr>
          <p:nvPr/>
        </p:nvGrpSpPr>
        <p:grpSpPr bwMode="auto">
          <a:xfrm>
            <a:off x="0" y="3352800"/>
            <a:ext cx="3048000" cy="3352800"/>
            <a:chOff x="0" y="3352800"/>
            <a:chExt cx="3047996" cy="3352800"/>
          </a:xfrm>
        </p:grpSpPr>
        <p:grpSp>
          <p:nvGrpSpPr>
            <p:cNvPr id="543757" name="Group 14">
              <a:extLst>
                <a:ext uri="{FF2B5EF4-FFF2-40B4-BE49-F238E27FC236}">
                  <a16:creationId xmlns:a16="http://schemas.microsoft.com/office/drawing/2014/main" id="{98805298-A1A8-4389-B521-0B4BDB952B1F}"/>
                </a:ext>
              </a:extLst>
            </p:cNvPr>
            <p:cNvGrpSpPr>
              <a:grpSpLocks/>
            </p:cNvGrpSpPr>
            <p:nvPr/>
          </p:nvGrpSpPr>
          <p:grpSpPr bwMode="auto">
            <a:xfrm>
              <a:off x="0" y="3352800"/>
              <a:ext cx="3047996" cy="3352800"/>
              <a:chOff x="0" y="3505199"/>
              <a:chExt cx="3047996" cy="3352800"/>
            </a:xfrm>
          </p:grpSpPr>
          <p:sp>
            <p:nvSpPr>
              <p:cNvPr id="543759" name="Title 1">
                <a:extLst>
                  <a:ext uri="{FF2B5EF4-FFF2-40B4-BE49-F238E27FC236}">
                    <a16:creationId xmlns:a16="http://schemas.microsoft.com/office/drawing/2014/main" id="{C7FD5F8D-460F-408E-BB13-478318E0D272}"/>
                  </a:ext>
                </a:extLst>
              </p:cNvPr>
              <p:cNvSpPr txBox="1">
                <a:spLocks noChangeArrowheads="1"/>
              </p:cNvSpPr>
              <p:nvPr/>
            </p:nvSpPr>
            <p:spPr bwMode="auto">
              <a:xfrm>
                <a:off x="0" y="3505199"/>
                <a:ext cx="3047996"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a:t>
                </a:r>
                <a:r>
                  <a:rPr lang="zh-SG" altLang="en-US" sz="4400" b="1">
                    <a:solidFill>
                      <a:srgbClr val="C00000"/>
                    </a:solidFill>
                    <a:latin typeface="SimSun" panose="02010600030101010101" pitchFamily="2" charset="-122"/>
                  </a:rPr>
                  <a:t>教会</a:t>
                </a:r>
                <a:r>
                  <a:rPr lang="zh-SG" altLang="ja-JP" sz="4400" b="1">
                    <a:solidFill>
                      <a:srgbClr val="000000"/>
                    </a:solidFill>
                    <a:latin typeface="SimSun" panose="02010600030101010101" pitchFamily="2" charset="-122"/>
                  </a:rPr>
                  <a:t> </a:t>
                </a:r>
                <a:endParaRPr lang="en-US" altLang="en-US" sz="4400" b="1">
                  <a:solidFill>
                    <a:srgbClr val="800000"/>
                  </a:solidFill>
                  <a:latin typeface="Times New Roman" panose="02020603050405020304" pitchFamily="18" charset="0"/>
                  <a:cs typeface="Arial" panose="020B0604020202020204" pitchFamily="34" charset="0"/>
                </a:endParaRPr>
              </a:p>
            </p:txBody>
          </p:sp>
          <p:pic>
            <p:nvPicPr>
              <p:cNvPr id="543760" name="Picture 12" descr="body_of_Christ2.jpg">
                <a:extLst>
                  <a:ext uri="{FF2B5EF4-FFF2-40B4-BE49-F238E27FC236}">
                    <a16:creationId xmlns:a16="http://schemas.microsoft.com/office/drawing/2014/main" id="{C32CCF9D-0806-4310-8728-325B2A3AF9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572210"/>
                <a:ext cx="3047996" cy="228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3758" name="TextBox 15">
              <a:extLst>
                <a:ext uri="{FF2B5EF4-FFF2-40B4-BE49-F238E27FC236}">
                  <a16:creationId xmlns:a16="http://schemas.microsoft.com/office/drawing/2014/main" id="{FC2263C5-19E5-4B64-909A-4B7C6BF8DCC6}"/>
                </a:ext>
              </a:extLst>
            </p:cNvPr>
            <p:cNvSpPr txBox="1">
              <a:spLocks noChangeArrowheads="1"/>
            </p:cNvSpPr>
            <p:nvPr/>
          </p:nvSpPr>
          <p:spPr bwMode="auto">
            <a:xfrm>
              <a:off x="76200" y="5943600"/>
              <a:ext cx="11430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SG" altLang="en-US" sz="1600" b="1">
                  <a:solidFill>
                    <a:srgbClr val="FFFFFF"/>
                  </a:solidFill>
                  <a:latin typeface="Times New Roman" panose="02020603050405020304" pitchFamily="18" charset="0"/>
                </a:rPr>
                <a:t>多</a:t>
              </a:r>
              <a:r>
                <a:rPr lang="zh-SG" altLang="en-US" sz="1600" b="1">
                  <a:solidFill>
                    <a:srgbClr val="FFFFFF"/>
                  </a:solidFill>
                  <a:latin typeface="SimSun" panose="02010600030101010101" pitchFamily="2" charset="-122"/>
                </a:rPr>
                <a:t>员</a:t>
              </a:r>
              <a:r>
                <a:rPr lang="zh-CN" altLang="en-US" sz="1600" b="1">
                  <a:solidFill>
                    <a:srgbClr val="FFFFFF"/>
                  </a:solidFill>
                  <a:latin typeface="SimSun" panose="02010600030101010101" pitchFamily="2" charset="-122"/>
                </a:rPr>
                <a:t>一</a:t>
              </a:r>
              <a:r>
                <a:rPr lang="zh-SG" altLang="en-US" sz="1600" b="1">
                  <a:solidFill>
                    <a:srgbClr val="FFFFFF"/>
                  </a:solidFill>
                  <a:latin typeface="Times New Roman" panose="02020603050405020304" pitchFamily="18" charset="0"/>
                </a:rPr>
                <a:t>体</a:t>
              </a:r>
              <a:endParaRPr lang="en-US" altLang="ja-JP" sz="1600" b="1">
                <a:solidFill>
                  <a:srgbClr val="FFFFFF"/>
                </a:solidFill>
                <a:latin typeface="Times New Roman" panose="02020603050405020304" pitchFamily="18" charset="0"/>
              </a:endParaRPr>
            </a:p>
            <a:p>
              <a:pPr eaLnBrk="1" hangingPunct="1">
                <a:spcBef>
                  <a:spcPct val="0"/>
                </a:spcBef>
                <a:buFontTx/>
                <a:buNone/>
              </a:pPr>
              <a:endParaRPr lang="en-US" altLang="en-US" sz="1600">
                <a:solidFill>
                  <a:srgbClr val="000000"/>
                </a:solidFill>
                <a:latin typeface="Times New Roman" panose="02020603050405020304" pitchFamily="18" charset="0"/>
              </a:endParaRPr>
            </a:p>
          </p:txBody>
        </p:sp>
      </p:grpSp>
      <p:sp>
        <p:nvSpPr>
          <p:cNvPr id="543754" name="TextBox 16">
            <a:extLst>
              <a:ext uri="{FF2B5EF4-FFF2-40B4-BE49-F238E27FC236}">
                <a16:creationId xmlns:a16="http://schemas.microsoft.com/office/drawing/2014/main" id="{AEB0BABA-4EA0-47B4-AAF6-E69B4E560E9E}"/>
              </a:ext>
            </a:extLst>
          </p:cNvPr>
          <p:cNvSpPr txBox="1">
            <a:spLocks noChangeArrowheads="1"/>
          </p:cNvSpPr>
          <p:nvPr/>
        </p:nvSpPr>
        <p:spPr bwMode="auto">
          <a:xfrm>
            <a:off x="0" y="1447800"/>
            <a:ext cx="1828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SG" altLang="en-US" sz="1800">
                <a:solidFill>
                  <a:srgbClr val="000000"/>
                </a:solidFill>
                <a:latin typeface="Times New Roman" panose="02020603050405020304" pitchFamily="18" charset="0"/>
              </a:rPr>
              <a:t>交叉路国际教会</a:t>
            </a:r>
            <a:endParaRPr lang="en-US" altLang="en-US" sz="1800">
              <a:solidFill>
                <a:srgbClr val="000000"/>
              </a:solidFill>
              <a:latin typeface="Times New Roman" panose="02020603050405020304" pitchFamily="18" charset="0"/>
            </a:endParaRPr>
          </a:p>
        </p:txBody>
      </p:sp>
      <p:sp>
        <p:nvSpPr>
          <p:cNvPr id="18" name="Right Arrow 17">
            <a:extLst>
              <a:ext uri="{FF2B5EF4-FFF2-40B4-BE49-F238E27FC236}">
                <a16:creationId xmlns:a16="http://schemas.microsoft.com/office/drawing/2014/main" id="{9AFEE336-A775-4DE8-9FF8-7620D73C3FE9}"/>
              </a:ext>
            </a:extLst>
          </p:cNvPr>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800000"/>
              </a:solidFill>
              <a:latin typeface="Times New Roman" panose="02020603050405020304" pitchFamily="18" charset="0"/>
            </a:endParaRPr>
          </a:p>
        </p:txBody>
      </p:sp>
      <p:sp>
        <p:nvSpPr>
          <p:cNvPr id="19" name="Right Arrow 18">
            <a:extLst>
              <a:ext uri="{FF2B5EF4-FFF2-40B4-BE49-F238E27FC236}">
                <a16:creationId xmlns:a16="http://schemas.microsoft.com/office/drawing/2014/main" id="{1989A6DE-0C06-439D-8909-F4D5FC273D71}"/>
              </a:ext>
            </a:extLst>
          </p:cNvPr>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8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B9CAC-FE0E-4E27-A579-93D5468DABC6}"/>
              </a:ext>
            </a:extLst>
          </p:cNvPr>
          <p:cNvSpPr>
            <a:spLocks noGrp="1"/>
          </p:cNvSpPr>
          <p:nvPr>
            <p:ph type="title" idx="4294967295"/>
          </p:nvPr>
        </p:nvSpPr>
        <p:spPr>
          <a:xfrm>
            <a:off x="-1028700" y="1524000"/>
            <a:ext cx="4076700" cy="1143000"/>
          </a:xfrm>
        </p:spPr>
        <p:txBody>
          <a:bodyPr/>
          <a:lstStyle/>
          <a:p>
            <a:pPr>
              <a:defRPr/>
            </a:pPr>
            <a:r>
              <a:rPr lang="en-US">
                <a:ea typeface="ＭＳ Ｐゴシック" pitchFamily="-107" charset="-128"/>
              </a:rPr>
              <a:t>Mercedes-Benz</a:t>
            </a:r>
          </a:p>
        </p:txBody>
      </p:sp>
      <p:sp>
        <p:nvSpPr>
          <p:cNvPr id="544771" name="Rectangle 2">
            <a:extLst>
              <a:ext uri="{FF2B5EF4-FFF2-40B4-BE49-F238E27FC236}">
                <a16:creationId xmlns:a16="http://schemas.microsoft.com/office/drawing/2014/main" id="{2EF6BCE6-B1B0-4FAC-8E63-9507B0646FEB}"/>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pic>
        <p:nvPicPr>
          <p:cNvPr id="544772" name="Picture 4" descr="mercedeslogo.jpg">
            <a:extLst>
              <a:ext uri="{FF2B5EF4-FFF2-40B4-BE49-F238E27FC236}">
                <a16:creationId xmlns:a16="http://schemas.microsoft.com/office/drawing/2014/main" id="{61E3C75A-7393-4EE9-A1A6-747564BA1E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773" name="Rectangle 4">
            <a:extLst>
              <a:ext uri="{FF2B5EF4-FFF2-40B4-BE49-F238E27FC236}">
                <a16:creationId xmlns:a16="http://schemas.microsoft.com/office/drawing/2014/main" id="{C16E7AA3-2FC2-4AC8-9056-DF58B2CE204D}"/>
              </a:ext>
            </a:extLst>
          </p:cNvPr>
          <p:cNvSpPr>
            <a:spLocks noChangeArrowheads="1"/>
          </p:cNvSpPr>
          <p:nvPr/>
        </p:nvSpPr>
        <p:spPr bwMode="auto">
          <a:xfrm>
            <a:off x="762000" y="5842000"/>
            <a:ext cx="7543800" cy="1016000"/>
          </a:xfrm>
          <a:prstGeom prst="rect">
            <a:avLst/>
          </a:prstGeom>
          <a:solidFill>
            <a:srgbClr val="00060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CN" altLang="en-US" sz="6000">
                <a:latin typeface="KaiTi" panose="02010609060101010101" pitchFamily="49" charset="-122"/>
                <a:ea typeface="KaiTi" panose="02010609060101010101" pitchFamily="49" charset="-122"/>
              </a:rPr>
              <a:t>马赛第</a:t>
            </a:r>
            <a:endParaRPr lang="en-US" altLang="en-US" sz="6000">
              <a:latin typeface="KaiTi" panose="02010609060101010101" pitchFamily="49" charset="-122"/>
              <a:ea typeface="KaiTi" panose="02010609060101010101" pitchFamily="49" charset="-122"/>
            </a:endParaRP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E822E-DB23-4CEA-86C4-67C06ADDDB06}"/>
              </a:ext>
            </a:extLst>
          </p:cNvPr>
          <p:cNvSpPr>
            <a:spLocks noGrp="1"/>
          </p:cNvSpPr>
          <p:nvPr>
            <p:ph type="title" idx="4294967295"/>
          </p:nvPr>
        </p:nvSpPr>
        <p:spPr>
          <a:xfrm>
            <a:off x="0" y="0"/>
            <a:ext cx="2057400" cy="1143000"/>
          </a:xfrm>
        </p:spPr>
        <p:txBody>
          <a:bodyPr/>
          <a:lstStyle/>
          <a:p>
            <a:pPr>
              <a:defRPr/>
            </a:pPr>
            <a:r>
              <a:rPr lang="en-US">
                <a:ea typeface="ＭＳ Ｐゴシック" pitchFamily="-107" charset="-128"/>
              </a:rPr>
              <a:t>Black</a:t>
            </a:r>
          </a:p>
        </p:txBody>
      </p:sp>
      <p:sp>
        <p:nvSpPr>
          <p:cNvPr id="545795" name="Rectangle 2">
            <a:extLst>
              <a:ext uri="{FF2B5EF4-FFF2-40B4-BE49-F238E27FC236}">
                <a16:creationId xmlns:a16="http://schemas.microsoft.com/office/drawing/2014/main" id="{DC0565F3-4439-4ABA-BE40-F8CC7A5652DD}"/>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Title 1">
            <a:extLst>
              <a:ext uri="{FF2B5EF4-FFF2-40B4-BE49-F238E27FC236}">
                <a16:creationId xmlns:a16="http://schemas.microsoft.com/office/drawing/2014/main" id="{4044F695-EA20-45E9-B805-B4CE6DA19FD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B9D1AE5-3427-4352-A32F-B1A4BE003E16}"/>
              </a:ext>
            </a:extLst>
          </p:cNvPr>
          <p:cNvSpPr txBox="1"/>
          <p:nvPr/>
        </p:nvSpPr>
        <p:spPr>
          <a:xfrm>
            <a:off x="304800" y="914400"/>
            <a:ext cx="8839200" cy="5448300"/>
          </a:xfrm>
          <a:prstGeom prst="rect">
            <a:avLst/>
          </a:prstGeom>
          <a:noFill/>
        </p:spPr>
        <p:txBody>
          <a:bodyPr>
            <a:spAutoFit/>
          </a:bodyPr>
          <a:lstStyle>
            <a:lvl1pPr marL="449263" indent="-4492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AutoNum type="arabicPeriod"/>
              <a:defRPr/>
            </a:pPr>
            <a:r>
              <a:rPr lang="zh-CN" altLang="en-US" sz="3200" b="1">
                <a:solidFill>
                  <a:srgbClr val="FFFFFF"/>
                </a:solidFill>
                <a:effectLst>
                  <a:outerShdw blurRad="38100" dist="38100" dir="2700000" algn="tl">
                    <a:srgbClr val="000000"/>
                  </a:outerShdw>
                </a:effectLst>
                <a:cs typeface="Arial" charset="0"/>
              </a:rPr>
              <a:t>你能分享一个例子，神如何使你注意到你不服从传福音？</a:t>
            </a:r>
            <a:endParaRPr lang="en-US" altLang="ja-JP" sz="3200" b="1">
              <a:solidFill>
                <a:srgbClr val="FFFFFF"/>
              </a:solidFill>
              <a:effectLst>
                <a:outerShdw blurRad="38100" dist="38100" dir="2700000" algn="tl">
                  <a:srgbClr val="000000"/>
                </a:outerShdw>
              </a:effectLst>
              <a:cs typeface="Arial" charset="0"/>
            </a:endParaRPr>
          </a:p>
          <a:p>
            <a:pPr>
              <a:defRPr/>
            </a:pPr>
            <a:r>
              <a:rPr lang="en-US" sz="3200" b="1">
                <a:solidFill>
                  <a:srgbClr val="FFFFFF"/>
                </a:solidFill>
                <a:effectLst>
                  <a:outerShdw blurRad="38100" dist="38100" dir="2700000" algn="tl">
                    <a:srgbClr val="000000"/>
                  </a:outerShdw>
                </a:effectLst>
                <a:cs typeface="Arial" charset="0"/>
              </a:rPr>
              <a:t> </a:t>
            </a:r>
          </a:p>
          <a:p>
            <a:pPr>
              <a:defRPr/>
            </a:pPr>
            <a:r>
              <a:rPr lang="en-US" sz="3200" b="1">
                <a:solidFill>
                  <a:srgbClr val="FFFFFF"/>
                </a:solidFill>
                <a:effectLst>
                  <a:outerShdw blurRad="38100" dist="38100" dir="2700000" algn="tl">
                    <a:srgbClr val="000000"/>
                  </a:outerShdw>
                </a:effectLst>
                <a:cs typeface="Arial" charset="0"/>
              </a:rPr>
              <a:t>2.	</a:t>
            </a:r>
            <a:r>
              <a:rPr lang="zh-CN" altLang="en-US" sz="3200" b="1">
                <a:solidFill>
                  <a:srgbClr val="FFFFFF"/>
                </a:solidFill>
                <a:effectLst>
                  <a:outerShdw blurRad="38100" dist="38100" dir="2700000" algn="tl">
                    <a:srgbClr val="000000"/>
                  </a:outerShdw>
                </a:effectLst>
                <a:cs typeface="Arial" charset="0"/>
              </a:rPr>
              <a:t>其他的人有时会因为我们不服从而受苦？如何？</a:t>
            </a:r>
            <a:endParaRPr lang="en-US" altLang="ja-JP" sz="3200" b="1">
              <a:solidFill>
                <a:srgbClr val="FFFFFF"/>
              </a:solidFill>
              <a:effectLst>
                <a:outerShdw blurRad="38100" dist="38100" dir="2700000" algn="tl">
                  <a:srgbClr val="000000"/>
                </a:outerShdw>
              </a:effectLst>
              <a:cs typeface="Arial" charset="0"/>
            </a:endParaRPr>
          </a:p>
          <a:p>
            <a:pPr>
              <a:defRPr/>
            </a:pPr>
            <a:r>
              <a:rPr lang="en-US" sz="3200" b="1">
                <a:solidFill>
                  <a:srgbClr val="FFFFFF"/>
                </a:solidFill>
                <a:effectLst>
                  <a:outerShdw blurRad="38100" dist="38100" dir="2700000" algn="tl">
                    <a:srgbClr val="000000"/>
                  </a:outerShdw>
                </a:effectLst>
                <a:cs typeface="Arial" charset="0"/>
              </a:rPr>
              <a:t> </a:t>
            </a:r>
          </a:p>
          <a:p>
            <a:pPr>
              <a:defRPr/>
            </a:pPr>
            <a:r>
              <a:rPr lang="en-US" sz="3200" b="1">
                <a:solidFill>
                  <a:srgbClr val="FFFFFF"/>
                </a:solidFill>
                <a:effectLst>
                  <a:outerShdw blurRad="38100" dist="38100" dir="2700000" algn="tl">
                    <a:srgbClr val="000000"/>
                  </a:outerShdw>
                </a:effectLst>
                <a:cs typeface="Arial" charset="0"/>
              </a:rPr>
              <a:t>3.	</a:t>
            </a:r>
            <a:r>
              <a:rPr lang="zh-CN" altLang="en-US" sz="3200" b="1">
                <a:solidFill>
                  <a:srgbClr val="FFFFFF"/>
                </a:solidFill>
                <a:effectLst>
                  <a:outerShdw blurRad="38100" dist="38100" dir="2700000" algn="tl">
                    <a:srgbClr val="000000"/>
                  </a:outerShdw>
                </a:effectLst>
                <a:cs typeface="Arial" charset="0"/>
              </a:rPr>
              <a:t> 为什么你有时不服从上帝的话 ，</a:t>
            </a:r>
            <a:r>
              <a:rPr lang="zh-SG" sz="3200" b="1">
                <a:cs typeface="Arial" charset="0"/>
              </a:rPr>
              <a:t>以</a:t>
            </a:r>
            <a:r>
              <a:rPr lang="zh-CN" altLang="en-US" sz="3200" b="1">
                <a:solidFill>
                  <a:srgbClr val="FFFFFF"/>
                </a:solidFill>
                <a:effectLst>
                  <a:outerShdw blurRad="38100" dist="38100" dir="2700000" algn="tl">
                    <a:srgbClr val="000000"/>
                  </a:outerShdw>
                </a:effectLst>
                <a:cs typeface="Arial" charset="0"/>
              </a:rPr>
              <a:t>拒绝分享你的信仰？</a:t>
            </a:r>
            <a:endParaRPr lang="en-US" altLang="ja-JP" sz="3200" b="1">
              <a:solidFill>
                <a:srgbClr val="FFFFFF"/>
              </a:solidFill>
              <a:effectLst>
                <a:outerShdw blurRad="38100" dist="38100" dir="2700000" algn="tl">
                  <a:srgbClr val="000000"/>
                </a:outerShdw>
              </a:effectLst>
              <a:cs typeface="Arial" charset="0"/>
            </a:endParaRPr>
          </a:p>
          <a:p>
            <a:pPr>
              <a:defRPr/>
            </a:pPr>
            <a:r>
              <a:rPr lang="en-US" sz="3200" b="1">
                <a:solidFill>
                  <a:srgbClr val="FFFFFF"/>
                </a:solidFill>
                <a:effectLst>
                  <a:outerShdw blurRad="38100" dist="38100" dir="2700000" algn="tl">
                    <a:srgbClr val="000000"/>
                  </a:outerShdw>
                </a:effectLst>
                <a:cs typeface="Arial" charset="0"/>
              </a:rPr>
              <a:t> </a:t>
            </a:r>
          </a:p>
          <a:p>
            <a:pPr>
              <a:defRPr/>
            </a:pPr>
            <a:r>
              <a:rPr lang="en-US" sz="3200" b="1">
                <a:solidFill>
                  <a:srgbClr val="FFFFFF"/>
                </a:solidFill>
                <a:effectLst>
                  <a:outerShdw blurRad="38100" dist="38100" dir="2700000" algn="tl">
                    <a:srgbClr val="000000"/>
                  </a:outerShdw>
                </a:effectLst>
                <a:cs typeface="Arial" charset="0"/>
              </a:rPr>
              <a:t>4.	</a:t>
            </a:r>
            <a:r>
              <a:rPr lang="zh-CN" altLang="en-US" sz="3200" b="1">
                <a:solidFill>
                  <a:srgbClr val="FFFFFF"/>
                </a:solidFill>
                <a:effectLst>
                  <a:outerShdw blurRad="38100" dist="38100" dir="2700000" algn="tl">
                    <a:srgbClr val="000000"/>
                  </a:outerShdw>
                </a:effectLst>
                <a:cs typeface="Arial" charset="0"/>
              </a:rPr>
              <a:t> 你能采取什么切实步骤来改变呢？</a:t>
            </a:r>
            <a:endParaRPr lang="en-US" altLang="ja-JP" sz="3200" b="1">
              <a:solidFill>
                <a:srgbClr val="FFFFFF"/>
              </a:solidFill>
              <a:effectLst>
                <a:outerShdw blurRad="38100" dist="38100" dir="2700000" algn="tl">
                  <a:srgbClr val="000000"/>
                </a:outerShdw>
              </a:effectLst>
              <a:cs typeface="Arial" charset="0"/>
            </a:endParaRPr>
          </a:p>
          <a:p>
            <a:pPr>
              <a:defRPr/>
            </a:pPr>
            <a:endParaRPr lang="en-US" sz="2800" b="1">
              <a:solidFill>
                <a:srgbClr val="FFFFFF"/>
              </a:solidFill>
              <a:effectLst>
                <a:outerShdw blurRad="38100" dist="38100" dir="2700000" algn="tl">
                  <a:srgbClr val="000000"/>
                </a:outerShdw>
              </a:effectLst>
              <a:cs typeface="Arial" charset="0"/>
            </a:endParaRPr>
          </a:p>
        </p:txBody>
      </p:sp>
      <p:sp>
        <p:nvSpPr>
          <p:cNvPr id="410630" name="Rectangle 1030">
            <a:extLst>
              <a:ext uri="{FF2B5EF4-FFF2-40B4-BE49-F238E27FC236}">
                <a16:creationId xmlns:a16="http://schemas.microsoft.com/office/drawing/2014/main" id="{D88A5E9B-77B8-4CAD-AC9F-919170F3BCA4}"/>
              </a:ext>
            </a:extLst>
          </p:cNvPr>
          <p:cNvSpPr>
            <a:spLocks noGrp="1" noChangeArrowheads="1"/>
          </p:cNvSpPr>
          <p:nvPr>
            <p:ph type="title" idx="4294967295"/>
          </p:nvPr>
        </p:nvSpPr>
        <p:spPr>
          <a:xfrm>
            <a:off x="533400" y="228600"/>
            <a:ext cx="8229600" cy="609600"/>
          </a:xfrm>
        </p:spPr>
        <p:txBody>
          <a:bodyPr/>
          <a:lstStyle/>
          <a:p>
            <a:pPr>
              <a:defRPr/>
            </a:pPr>
            <a:r>
              <a:rPr lang="zh-CN" altLang="en-US">
                <a:latin typeface="KaiTi" charset="0"/>
                <a:ea typeface="KaiTi" charset="0"/>
                <a:cs typeface="KaiTi" charset="0"/>
              </a:rPr>
              <a:t>约拿书第一章   小组问题</a:t>
            </a:r>
            <a:endParaRPr lang="en-US" sz="5400">
              <a:latin typeface="KaiTi" charset="0"/>
              <a:ea typeface="KaiTi" charset="0"/>
              <a:cs typeface="KaiTi" charset="0"/>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Text Box 2">
            <a:extLst>
              <a:ext uri="{FF2B5EF4-FFF2-40B4-BE49-F238E27FC236}">
                <a16:creationId xmlns:a16="http://schemas.microsoft.com/office/drawing/2014/main" id="{0C489C73-D9A1-4C1F-8A52-BACE338A75F3}"/>
              </a:ext>
            </a:extLst>
          </p:cNvPr>
          <p:cNvSpPr txBox="1">
            <a:spLocks noChangeArrowheads="1"/>
          </p:cNvSpPr>
          <p:nvPr/>
        </p:nvSpPr>
        <p:spPr bwMode="auto">
          <a:xfrm>
            <a:off x="609600" y="1143000"/>
            <a:ext cx="8305800"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nSpc>
                <a:spcPct val="80000"/>
              </a:lnSpc>
              <a:spcBef>
                <a:spcPct val="50000"/>
              </a:spcBef>
              <a:buClrTx/>
              <a:buSzTx/>
              <a:buFontTx/>
              <a:buNone/>
            </a:pPr>
            <a:r>
              <a:rPr lang="en-US" altLang="en-US" sz="2400" b="1">
                <a:solidFill>
                  <a:srgbClr val="FFFFFF"/>
                </a:solidFill>
              </a:rPr>
              <a:t>I.</a:t>
            </a:r>
            <a:r>
              <a:rPr lang="zh-CN" altLang="en-US" sz="2400" b="1">
                <a:solidFill>
                  <a:srgbClr val="FFFFFF"/>
                </a:solidFill>
              </a:rPr>
              <a:t> </a:t>
            </a:r>
            <a:r>
              <a:rPr lang="zh-SG" altLang="en-US" sz="2400" b="1">
                <a:solidFill>
                  <a:srgbClr val="FFFFFF"/>
                </a:solidFill>
              </a:rPr>
              <a:t>介绍</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   A. </a:t>
            </a:r>
            <a:r>
              <a:rPr lang="zh-SG" altLang="en-US" sz="2400" b="1">
                <a:solidFill>
                  <a:srgbClr val="FFFFFF"/>
                </a:solidFill>
              </a:rPr>
              <a:t>日期和背景</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   B. </a:t>
            </a:r>
            <a:r>
              <a:rPr lang="zh-SG" altLang="en-US" sz="2400" b="1">
                <a:solidFill>
                  <a:srgbClr val="FFFFFF"/>
                </a:solidFill>
              </a:rPr>
              <a:t>尼尼微</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   C. </a:t>
            </a:r>
            <a:r>
              <a:rPr lang="zh-SG" altLang="en-US" sz="2400" b="1">
                <a:solidFill>
                  <a:srgbClr val="FFFFFF"/>
                </a:solidFill>
              </a:rPr>
              <a:t>特性及图</a:t>
            </a:r>
            <a:r>
              <a:rPr lang="zh-CN" altLang="en-US" sz="2400" b="1">
                <a:solidFill>
                  <a:srgbClr val="FFFFFF"/>
                </a:solidFill>
              </a:rPr>
              <a:t>表</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II. </a:t>
            </a:r>
            <a:r>
              <a:rPr lang="zh-SG" altLang="en-US" sz="2400" b="1">
                <a:solidFill>
                  <a:srgbClr val="FFFFFF"/>
                </a:solidFill>
              </a:rPr>
              <a:t>议题</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   A. </a:t>
            </a:r>
            <a:r>
              <a:rPr lang="zh-CN" altLang="en-US" sz="2400" b="1">
                <a:solidFill>
                  <a:srgbClr val="FFFFFF"/>
                </a:solidFill>
              </a:rPr>
              <a:t>历史性与文学类型。</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   B. </a:t>
            </a:r>
            <a:r>
              <a:rPr lang="zh-CN" altLang="en-US" sz="2400" b="1">
                <a:solidFill>
                  <a:srgbClr val="FFFFFF"/>
                </a:solidFill>
              </a:rPr>
              <a:t>为什么约拿很快逃离和</a:t>
            </a:r>
            <a:r>
              <a:rPr lang="en-US" altLang="zh-CN" sz="2400" b="1">
                <a:solidFill>
                  <a:srgbClr val="FFFFFF"/>
                </a:solidFill>
              </a:rPr>
              <a:t>4:2</a:t>
            </a:r>
            <a:r>
              <a:rPr lang="zh-CN" altLang="en-US" sz="2400" b="1">
                <a:solidFill>
                  <a:srgbClr val="FFFFFF"/>
                </a:solidFill>
              </a:rPr>
              <a:t>的重要性？</a:t>
            </a:r>
            <a:endParaRPr lang="en-US" altLang="ja-JP" sz="2400" b="1">
              <a:solidFill>
                <a:srgbClr val="FFFFFF"/>
              </a:solidFill>
            </a:endParaRPr>
          </a:p>
          <a:p>
            <a:pPr>
              <a:spcBef>
                <a:spcPct val="50000"/>
              </a:spcBef>
              <a:buClrTx/>
              <a:buSzTx/>
              <a:buFontTx/>
              <a:buNone/>
            </a:pPr>
            <a:r>
              <a:rPr lang="en-US" altLang="en-US" sz="2400" b="1">
                <a:solidFill>
                  <a:srgbClr val="FFFFFF"/>
                </a:solidFill>
              </a:rPr>
              <a:t>   C. </a:t>
            </a:r>
            <a:r>
              <a:rPr lang="zh-CN" altLang="en-US" sz="2400" b="1">
                <a:solidFill>
                  <a:srgbClr val="FFFFFF"/>
                </a:solidFill>
              </a:rPr>
              <a:t>耶稣提到约拿书。</a:t>
            </a:r>
            <a:endParaRPr lang="en-US" altLang="ja-JP" sz="2400" b="1">
              <a:solidFill>
                <a:srgbClr val="FFFFFF"/>
              </a:solidFill>
            </a:endParaRPr>
          </a:p>
          <a:p>
            <a:pPr>
              <a:spcBef>
                <a:spcPct val="50000"/>
              </a:spcBef>
              <a:buClrTx/>
              <a:buSzTx/>
              <a:buFontTx/>
              <a:buNone/>
            </a:pPr>
            <a:r>
              <a:rPr lang="en-US" altLang="en-US" sz="2400" b="1">
                <a:solidFill>
                  <a:srgbClr val="FFFFFF"/>
                </a:solidFill>
              </a:rPr>
              <a:t>III. </a:t>
            </a:r>
            <a:r>
              <a:rPr lang="zh-SG" altLang="en-US" sz="2400" b="1">
                <a:solidFill>
                  <a:srgbClr val="FFFFFF"/>
                </a:solidFill>
              </a:rPr>
              <a:t>启示</a:t>
            </a:r>
            <a:r>
              <a:rPr lang="en-US" altLang="zh-CN" sz="2400" b="1">
                <a:solidFill>
                  <a:srgbClr val="FFFFFF"/>
                </a:solidFill>
              </a:rPr>
              <a:t>/</a:t>
            </a:r>
            <a:r>
              <a:rPr lang="zh-CN" altLang="en-US" sz="2400" b="1">
                <a:solidFill>
                  <a:srgbClr val="FFFFFF"/>
                </a:solidFill>
              </a:rPr>
              <a:t>信</a:t>
            </a:r>
            <a:r>
              <a:rPr lang="zh-SG" altLang="en-US" sz="2400" b="1">
                <a:solidFill>
                  <a:srgbClr val="FFFFFF"/>
                </a:solidFill>
              </a:rPr>
              <a:t>息</a:t>
            </a:r>
            <a:endParaRPr lang="en-US" altLang="en-US" sz="2400" b="1">
              <a:solidFill>
                <a:srgbClr val="FFFFFF"/>
              </a:solidFill>
            </a:endParaRPr>
          </a:p>
        </p:txBody>
      </p:sp>
      <p:sp>
        <p:nvSpPr>
          <p:cNvPr id="547843" name="Text Box 3">
            <a:extLst>
              <a:ext uri="{FF2B5EF4-FFF2-40B4-BE49-F238E27FC236}">
                <a16:creationId xmlns:a16="http://schemas.microsoft.com/office/drawing/2014/main" id="{57B0D457-40E7-4365-9185-0D79B5317327}"/>
              </a:ext>
            </a:extLst>
          </p:cNvPr>
          <p:cNvSpPr txBox="1">
            <a:spLocks noChangeArrowheads="1"/>
          </p:cNvSpPr>
          <p:nvPr/>
        </p:nvSpPr>
        <p:spPr bwMode="auto">
          <a:xfrm>
            <a:off x="8318500" y="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400" b="1">
                <a:solidFill>
                  <a:srgbClr val="FFFFFF"/>
                </a:solidFill>
              </a:rPr>
              <a:t>600</a:t>
            </a:r>
          </a:p>
        </p:txBody>
      </p:sp>
      <p:sp>
        <p:nvSpPr>
          <p:cNvPr id="568324" name="Rectangle 4">
            <a:extLst>
              <a:ext uri="{FF2B5EF4-FFF2-40B4-BE49-F238E27FC236}">
                <a16:creationId xmlns:a16="http://schemas.microsoft.com/office/drawing/2014/main" id="{2CD24970-B9A6-4223-B046-0EE5C402A762}"/>
              </a:ext>
            </a:extLst>
          </p:cNvPr>
          <p:cNvSpPr>
            <a:spLocks noGrp="1" noChangeArrowheads="1"/>
          </p:cNvSpPr>
          <p:nvPr>
            <p:ph type="title" idx="4294967295"/>
          </p:nvPr>
        </p:nvSpPr>
        <p:spPr>
          <a:xfrm>
            <a:off x="228600" y="228600"/>
            <a:ext cx="8229600" cy="914400"/>
          </a:xfrm>
        </p:spPr>
        <p:txBody>
          <a:bodyPr/>
          <a:lstStyle/>
          <a:p>
            <a:pPr algn="l">
              <a:defRPr/>
            </a:pPr>
            <a:r>
              <a:rPr kumimoji="1" lang="zh-SG" sz="4000" b="1">
                <a:ea typeface="ＭＳ Ｐゴシック" charset="0"/>
                <a:cs typeface="ＭＳ Ｐゴシック" charset="0"/>
              </a:rPr>
              <a:t>重要事项</a:t>
            </a:r>
            <a:endParaRPr kumimoji="1" lang="en-US" sz="4000" b="1">
              <a:ea typeface="ＭＳ Ｐゴシック" charset="0"/>
              <a:cs typeface="ＭＳ Ｐゴシック" charset="0"/>
            </a:endParaRPr>
          </a:p>
        </p:txBody>
      </p:sp>
      <p:pic>
        <p:nvPicPr>
          <p:cNvPr id="547845" name="Picture 5">
            <a:extLst>
              <a:ext uri="{FF2B5EF4-FFF2-40B4-BE49-F238E27FC236}">
                <a16:creationId xmlns:a16="http://schemas.microsoft.com/office/drawing/2014/main" id="{EF0F637A-BB27-4B78-8A15-161109D54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3338"/>
            <a:ext cx="26098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a:extLst>
              <a:ext uri="{FF2B5EF4-FFF2-40B4-BE49-F238E27FC236}">
                <a16:creationId xmlns:a16="http://schemas.microsoft.com/office/drawing/2014/main" id="{39BE2570-137B-4EFB-ACB3-45C94BBB248D}"/>
              </a:ext>
            </a:extLst>
          </p:cNvPr>
          <p:cNvSpPr txBox="1">
            <a:spLocks noGrp="1"/>
          </p:cNvSpPr>
          <p:nvPr>
            <p:ph type="subTitle" idx="1"/>
          </p:nvPr>
        </p:nvSpPr>
        <p:spPr>
          <a:xfrm>
            <a:off x="0" y="685800"/>
            <a:ext cx="2057400" cy="609600"/>
          </a:xfrm>
          <a:effectLst>
            <a:outerShdw dist="25394" dir="16980347" algn="tl" rotWithShape="0">
              <a:srgbClr val="808080">
                <a:alpha val="75000"/>
              </a:srgbClr>
            </a:outerShdw>
          </a:effectLst>
        </p:spPr>
        <p:txBody>
          <a:bodyPr/>
          <a:lstStyle/>
          <a:p>
            <a:pPr eaLnBrk="1"/>
            <a:r>
              <a:rPr lang="zh-CN" altLang="en-US">
                <a:latin typeface="Arial" panose="020B0604020202020204" pitchFamily="34" charset="0"/>
                <a:ea typeface="SimSun" panose="02010600030101010101" pitchFamily="2" charset="-122"/>
              </a:rPr>
              <a:t>主要日期</a:t>
            </a:r>
          </a:p>
        </p:txBody>
      </p:sp>
      <p:sp>
        <p:nvSpPr>
          <p:cNvPr id="548867" name="Rectangle 3">
            <a:extLst>
              <a:ext uri="{FF2B5EF4-FFF2-40B4-BE49-F238E27FC236}">
                <a16:creationId xmlns:a16="http://schemas.microsoft.com/office/drawing/2014/main" id="{E96A1DA1-8519-43CA-9A55-D8F9D89838F8}"/>
              </a:ext>
            </a:extLst>
          </p:cNvPr>
          <p:cNvSpPr>
            <a:spLocks noChangeArrowheads="1"/>
          </p:cNvSpPr>
          <p:nvPr/>
        </p:nvSpPr>
        <p:spPr bwMode="auto">
          <a:xfrm>
            <a:off x="0" y="1752600"/>
            <a:ext cx="4114800" cy="304800"/>
          </a:xfrm>
          <a:prstGeom prst="rect">
            <a:avLst/>
          </a:prstGeom>
          <a:solidFill>
            <a:srgbClr val="A039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68" name="Rectangle 4">
            <a:extLst>
              <a:ext uri="{FF2B5EF4-FFF2-40B4-BE49-F238E27FC236}">
                <a16:creationId xmlns:a16="http://schemas.microsoft.com/office/drawing/2014/main" id="{F82AFDD1-CB36-4B1D-A203-26B1CEA49E73}"/>
              </a:ext>
            </a:extLst>
          </p:cNvPr>
          <p:cNvSpPr>
            <a:spLocks noChangeArrowheads="1"/>
          </p:cNvSpPr>
          <p:nvPr/>
        </p:nvSpPr>
        <p:spPr bwMode="auto">
          <a:xfrm>
            <a:off x="4114800" y="2286000"/>
            <a:ext cx="5029200" cy="304800"/>
          </a:xfrm>
          <a:prstGeom prst="rect">
            <a:avLst/>
          </a:prstGeom>
          <a:solidFill>
            <a:srgbClr val="A039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69" name="Rectangle 5">
            <a:extLst>
              <a:ext uri="{FF2B5EF4-FFF2-40B4-BE49-F238E27FC236}">
                <a16:creationId xmlns:a16="http://schemas.microsoft.com/office/drawing/2014/main" id="{8B78DC81-40B8-4551-B14B-13EB5717DAA0}"/>
              </a:ext>
            </a:extLst>
          </p:cNvPr>
          <p:cNvSpPr>
            <a:spLocks noChangeArrowheads="1"/>
          </p:cNvSpPr>
          <p:nvPr/>
        </p:nvSpPr>
        <p:spPr bwMode="auto">
          <a:xfrm>
            <a:off x="4114800" y="1219200"/>
            <a:ext cx="5029200" cy="304800"/>
          </a:xfrm>
          <a:prstGeom prst="rect">
            <a:avLst/>
          </a:prstGeom>
          <a:solidFill>
            <a:srgbClr val="FF33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70" name="Rectangle 6">
            <a:extLst>
              <a:ext uri="{FF2B5EF4-FFF2-40B4-BE49-F238E27FC236}">
                <a16:creationId xmlns:a16="http://schemas.microsoft.com/office/drawing/2014/main" id="{0071DA95-5B1A-42BB-A525-41B675ED4C07}"/>
              </a:ext>
            </a:extLst>
          </p:cNvPr>
          <p:cNvSpPr>
            <a:spLocks noChangeArrowheads="1"/>
          </p:cNvSpPr>
          <p:nvPr/>
        </p:nvSpPr>
        <p:spPr bwMode="auto">
          <a:xfrm>
            <a:off x="0" y="4572000"/>
            <a:ext cx="9144000" cy="304800"/>
          </a:xfrm>
          <a:prstGeom prst="rect">
            <a:avLst/>
          </a:prstGeom>
          <a:solidFill>
            <a:srgbClr val="A039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71" name="Rectangle 7">
            <a:extLst>
              <a:ext uri="{FF2B5EF4-FFF2-40B4-BE49-F238E27FC236}">
                <a16:creationId xmlns:a16="http://schemas.microsoft.com/office/drawing/2014/main" id="{DC1BA752-A155-4B72-8F8D-4BB00F5D43A5}"/>
              </a:ext>
            </a:extLst>
          </p:cNvPr>
          <p:cNvSpPr>
            <a:spLocks noChangeArrowheads="1"/>
          </p:cNvSpPr>
          <p:nvPr/>
        </p:nvSpPr>
        <p:spPr bwMode="auto">
          <a:xfrm>
            <a:off x="0" y="3200400"/>
            <a:ext cx="3657600" cy="304800"/>
          </a:xfrm>
          <a:prstGeom prst="rect">
            <a:avLst/>
          </a:prstGeom>
          <a:solidFill>
            <a:srgbClr val="FF33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72" name="Rectangle 8">
            <a:extLst>
              <a:ext uri="{FF2B5EF4-FFF2-40B4-BE49-F238E27FC236}">
                <a16:creationId xmlns:a16="http://schemas.microsoft.com/office/drawing/2014/main" id="{3758D713-E0FC-4EB4-B292-1A3C8EE91803}"/>
              </a:ext>
            </a:extLst>
          </p:cNvPr>
          <p:cNvSpPr>
            <a:spLocks noChangeArrowheads="1"/>
          </p:cNvSpPr>
          <p:nvPr/>
        </p:nvSpPr>
        <p:spPr bwMode="auto">
          <a:xfrm>
            <a:off x="3124200" y="6400800"/>
            <a:ext cx="6019800" cy="304800"/>
          </a:xfrm>
          <a:prstGeom prst="rect">
            <a:avLst/>
          </a:prstGeom>
          <a:solidFill>
            <a:srgbClr val="A039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73" name="Rectangle 9">
            <a:extLst>
              <a:ext uri="{FF2B5EF4-FFF2-40B4-BE49-F238E27FC236}">
                <a16:creationId xmlns:a16="http://schemas.microsoft.com/office/drawing/2014/main" id="{292221C6-974A-4D7D-9B3F-053E2F8E9EAA}"/>
              </a:ext>
            </a:extLst>
          </p:cNvPr>
          <p:cNvSpPr>
            <a:spLocks noChangeArrowheads="1"/>
          </p:cNvSpPr>
          <p:nvPr/>
        </p:nvSpPr>
        <p:spPr bwMode="auto">
          <a:xfrm>
            <a:off x="0" y="6400800"/>
            <a:ext cx="1676400" cy="304800"/>
          </a:xfrm>
          <a:prstGeom prst="rect">
            <a:avLst/>
          </a:prstGeom>
          <a:solidFill>
            <a:srgbClr val="A039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74" name="Text Box 10">
            <a:extLst>
              <a:ext uri="{FF2B5EF4-FFF2-40B4-BE49-F238E27FC236}">
                <a16:creationId xmlns:a16="http://schemas.microsoft.com/office/drawing/2014/main" id="{5454406C-C95F-4E43-B760-F7CFA07AB2D4}"/>
              </a:ext>
            </a:extLst>
          </p:cNvPr>
          <p:cNvSpPr txBox="1">
            <a:spLocks noChangeArrowheads="1"/>
          </p:cNvSpPr>
          <p:nvPr/>
        </p:nvSpPr>
        <p:spPr bwMode="auto">
          <a:xfrm>
            <a:off x="85026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a:latin typeface="Times New Roman" panose="02020603050405020304" pitchFamily="18" charset="0"/>
                <a:ea typeface="Osaka"/>
                <a:cs typeface="Osaka"/>
              </a:rPr>
              <a:t>342</a:t>
            </a:r>
          </a:p>
        </p:txBody>
      </p:sp>
      <p:sp>
        <p:nvSpPr>
          <p:cNvPr id="548875" name="Rectangle 11">
            <a:extLst>
              <a:ext uri="{FF2B5EF4-FFF2-40B4-BE49-F238E27FC236}">
                <a16:creationId xmlns:a16="http://schemas.microsoft.com/office/drawing/2014/main" id="{758DACDA-7F94-482E-A5EC-A50764377592}"/>
              </a:ext>
            </a:extLst>
          </p:cNvPr>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a:latin typeface="Times New Roman" panose="02020603050405020304" pitchFamily="18" charset="0"/>
                <a:ea typeface="Osaka"/>
                <a:cs typeface="Osaka"/>
              </a:rPr>
              <a:t>931</a:t>
            </a:r>
          </a:p>
        </p:txBody>
      </p:sp>
      <p:sp>
        <p:nvSpPr>
          <p:cNvPr id="548876" name="Rectangle 12">
            <a:extLst>
              <a:ext uri="{FF2B5EF4-FFF2-40B4-BE49-F238E27FC236}">
                <a16:creationId xmlns:a16="http://schemas.microsoft.com/office/drawing/2014/main" id="{20FC05B1-31E4-49F2-8DC6-F96DF2310AC1}"/>
              </a:ext>
            </a:extLst>
          </p:cNvPr>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a:latin typeface="Times New Roman" panose="02020603050405020304" pitchFamily="18" charset="0"/>
                <a:ea typeface="Osaka"/>
                <a:cs typeface="Osaka"/>
              </a:rPr>
              <a:t>722</a:t>
            </a:r>
          </a:p>
        </p:txBody>
      </p:sp>
      <p:sp>
        <p:nvSpPr>
          <p:cNvPr id="548877" name="Rectangle 13">
            <a:extLst>
              <a:ext uri="{FF2B5EF4-FFF2-40B4-BE49-F238E27FC236}">
                <a16:creationId xmlns:a16="http://schemas.microsoft.com/office/drawing/2014/main" id="{B791E11E-9BC8-4293-B97F-541B336AD564}"/>
              </a:ext>
            </a:extLst>
          </p:cNvPr>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a:latin typeface="Times New Roman" panose="02020603050405020304" pitchFamily="18" charset="0"/>
                <a:ea typeface="Osaka"/>
                <a:cs typeface="Osaka"/>
              </a:rPr>
              <a:t>586</a:t>
            </a:r>
          </a:p>
        </p:txBody>
      </p:sp>
      <p:sp>
        <p:nvSpPr>
          <p:cNvPr id="548878" name="Rectangle 14">
            <a:extLst>
              <a:ext uri="{FF2B5EF4-FFF2-40B4-BE49-F238E27FC236}">
                <a16:creationId xmlns:a16="http://schemas.microsoft.com/office/drawing/2014/main" id="{2072DB4E-3B19-4C8A-962C-BFD980C73803}"/>
              </a:ext>
            </a:extLst>
          </p:cNvPr>
          <p:cNvSpPr>
            <a:spLocks noChangeArrowheads="1"/>
          </p:cNvSpPr>
          <p:nvPr/>
        </p:nvSpPr>
        <p:spPr bwMode="auto">
          <a:xfrm>
            <a:off x="7162800" y="1676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俄巴底亚</a:t>
            </a:r>
            <a:endParaRPr lang="en-US" altLang="en-US" sz="2400">
              <a:latin typeface="Times New Roman" panose="02020603050405020304" pitchFamily="18" charset="0"/>
              <a:ea typeface="Osaka"/>
              <a:cs typeface="Osaka"/>
            </a:endParaRPr>
          </a:p>
        </p:txBody>
      </p:sp>
      <p:sp>
        <p:nvSpPr>
          <p:cNvPr id="548879" name="Rectangle 15">
            <a:extLst>
              <a:ext uri="{FF2B5EF4-FFF2-40B4-BE49-F238E27FC236}">
                <a16:creationId xmlns:a16="http://schemas.microsoft.com/office/drawing/2014/main" id="{B658522C-6982-4BDE-9EF2-2750113F9101}"/>
              </a:ext>
            </a:extLst>
          </p:cNvPr>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约拿</a:t>
            </a:r>
          </a:p>
        </p:txBody>
      </p:sp>
      <p:sp>
        <p:nvSpPr>
          <p:cNvPr id="548880" name="Rectangle 16">
            <a:extLst>
              <a:ext uri="{FF2B5EF4-FFF2-40B4-BE49-F238E27FC236}">
                <a16:creationId xmlns:a16="http://schemas.microsoft.com/office/drawing/2014/main" id="{633DC72B-8FF9-4064-B496-D0B8955314CE}"/>
              </a:ext>
            </a:extLst>
          </p:cNvPr>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阿摩司</a:t>
            </a:r>
          </a:p>
        </p:txBody>
      </p:sp>
      <p:sp>
        <p:nvSpPr>
          <p:cNvPr id="548881" name="Rectangle 17">
            <a:extLst>
              <a:ext uri="{FF2B5EF4-FFF2-40B4-BE49-F238E27FC236}">
                <a16:creationId xmlns:a16="http://schemas.microsoft.com/office/drawing/2014/main" id="{F4A90198-151B-4846-B9FE-8DC49C0C1DDC}"/>
              </a:ext>
            </a:extLst>
          </p:cNvPr>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何西阿</a:t>
            </a:r>
          </a:p>
        </p:txBody>
      </p:sp>
      <p:sp>
        <p:nvSpPr>
          <p:cNvPr id="548882" name="Rectangle 18">
            <a:extLst>
              <a:ext uri="{FF2B5EF4-FFF2-40B4-BE49-F238E27FC236}">
                <a16:creationId xmlns:a16="http://schemas.microsoft.com/office/drawing/2014/main" id="{FDA53E79-1C14-4CAB-B6A3-A46882969E4F}"/>
              </a:ext>
            </a:extLst>
          </p:cNvPr>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以赛亚</a:t>
            </a:r>
          </a:p>
        </p:txBody>
      </p:sp>
      <p:sp>
        <p:nvSpPr>
          <p:cNvPr id="548883" name="Rectangle 19">
            <a:extLst>
              <a:ext uri="{FF2B5EF4-FFF2-40B4-BE49-F238E27FC236}">
                <a16:creationId xmlns:a16="http://schemas.microsoft.com/office/drawing/2014/main" id="{3DC06B00-A636-4C73-A59B-930529BC394F}"/>
              </a:ext>
            </a:extLst>
          </p:cNvPr>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弥迦</a:t>
            </a:r>
            <a:endParaRPr lang="en-US" altLang="en-US" sz="2800">
              <a:latin typeface="Times New Roman" panose="02020603050405020304" pitchFamily="18" charset="0"/>
              <a:ea typeface="Osaka"/>
              <a:cs typeface="Osaka"/>
            </a:endParaRPr>
          </a:p>
        </p:txBody>
      </p:sp>
      <p:sp>
        <p:nvSpPr>
          <p:cNvPr id="548884" name="Rectangle 20">
            <a:extLst>
              <a:ext uri="{FF2B5EF4-FFF2-40B4-BE49-F238E27FC236}">
                <a16:creationId xmlns:a16="http://schemas.microsoft.com/office/drawing/2014/main" id="{60A642AE-7501-4A0D-9D4B-9724210616CA}"/>
              </a:ext>
            </a:extLst>
          </p:cNvPr>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那鸿</a:t>
            </a:r>
          </a:p>
        </p:txBody>
      </p:sp>
      <p:sp>
        <p:nvSpPr>
          <p:cNvPr id="548885" name="Rectangle 21">
            <a:extLst>
              <a:ext uri="{FF2B5EF4-FFF2-40B4-BE49-F238E27FC236}">
                <a16:creationId xmlns:a16="http://schemas.microsoft.com/office/drawing/2014/main" id="{BEA5F841-F365-438C-9DB1-41EC9155374D}"/>
              </a:ext>
            </a:extLst>
          </p:cNvPr>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西番雅</a:t>
            </a:r>
            <a:endParaRPr lang="en-US" altLang="en-US" sz="2800">
              <a:latin typeface="Times New Roman" panose="02020603050405020304" pitchFamily="18" charset="0"/>
              <a:ea typeface="Osaka"/>
              <a:cs typeface="Osaka"/>
            </a:endParaRPr>
          </a:p>
        </p:txBody>
      </p:sp>
      <p:sp>
        <p:nvSpPr>
          <p:cNvPr id="548886" name="Rectangle 22">
            <a:extLst>
              <a:ext uri="{FF2B5EF4-FFF2-40B4-BE49-F238E27FC236}">
                <a16:creationId xmlns:a16="http://schemas.microsoft.com/office/drawing/2014/main" id="{389FB9C4-DF7C-487F-95C3-FC37D54F3D31}"/>
              </a:ext>
            </a:extLst>
          </p:cNvPr>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哈巴谷</a:t>
            </a:r>
          </a:p>
        </p:txBody>
      </p:sp>
      <p:sp>
        <p:nvSpPr>
          <p:cNvPr id="548887" name="Rectangle 23">
            <a:extLst>
              <a:ext uri="{FF2B5EF4-FFF2-40B4-BE49-F238E27FC236}">
                <a16:creationId xmlns:a16="http://schemas.microsoft.com/office/drawing/2014/main" id="{22B7B2F6-0367-4025-9FFC-A3C63331AA25}"/>
              </a:ext>
            </a:extLst>
          </p:cNvPr>
          <p:cNvSpPr>
            <a:spLocks noChangeArrowheads="1"/>
          </p:cNvSpPr>
          <p:nvPr/>
        </p:nvSpPr>
        <p:spPr bwMode="auto">
          <a:xfrm>
            <a:off x="0" y="5486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耶珥</a:t>
            </a:r>
          </a:p>
        </p:txBody>
      </p:sp>
      <p:sp>
        <p:nvSpPr>
          <p:cNvPr id="548888" name="WordArt 24">
            <a:extLst>
              <a:ext uri="{FF2B5EF4-FFF2-40B4-BE49-F238E27FC236}">
                <a16:creationId xmlns:a16="http://schemas.microsoft.com/office/drawing/2014/main" id="{710DEF8A-83D1-4307-88A1-FC159C1A68EF}"/>
              </a:ext>
            </a:extLst>
          </p:cNvPr>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a:r>
              <a:rPr lang="zh-CN" altLang="en-US" sz="3600" kern="10">
                <a:ln w="12701">
                  <a:solidFill>
                    <a:srgbClr val="EAEAEA"/>
                  </a:solidFill>
                  <a:round/>
                  <a:headEnd/>
                  <a:tailEnd/>
                </a:ln>
                <a:gradFill rotWithShape="1">
                  <a:gsLst>
                    <a:gs pos="0">
                      <a:srgbClr val="A603AB"/>
                    </a:gs>
                    <a:gs pos="100000">
                      <a:srgbClr val="E81766"/>
                    </a:gs>
                  </a:gsLst>
                  <a:lin ang="0"/>
                </a:gradFill>
                <a:effectLst>
                  <a:outerShdw dist="35924" dir="2700000" algn="tl" rotWithShape="0">
                    <a:srgbClr val="C0C0C0">
                      <a:alpha val="74997"/>
                    </a:srgbClr>
                  </a:outerShdw>
                </a:effectLst>
                <a:latin typeface="+mn-ea"/>
                <a:ea typeface="+mn-ea"/>
                <a:cs typeface="+mn-ea"/>
              </a:rPr>
              <a:t>旧约列王和先知</a:t>
            </a:r>
            <a:endParaRPr lang="en-SG" sz="3600" kern="10">
              <a:ln w="12701">
                <a:solidFill>
                  <a:srgbClr val="EAEAEA"/>
                </a:solidFill>
                <a:round/>
                <a:headEnd/>
                <a:tailEnd/>
              </a:ln>
              <a:gradFill rotWithShape="1">
                <a:gsLst>
                  <a:gs pos="0">
                    <a:srgbClr val="A603AB"/>
                  </a:gs>
                  <a:gs pos="100000">
                    <a:srgbClr val="E81766"/>
                  </a:gs>
                </a:gsLst>
                <a:lin ang="0"/>
              </a:gradFill>
              <a:effectLst>
                <a:outerShdw dist="35924" dir="2700000" algn="tl" rotWithShape="0">
                  <a:srgbClr val="C0C0C0">
                    <a:alpha val="74997"/>
                  </a:srgbClr>
                </a:outerShdw>
              </a:effectLst>
              <a:latin typeface="+mn-ea"/>
              <a:ea typeface="+mn-ea"/>
              <a:cs typeface="+mn-ea"/>
            </a:endParaRPr>
          </a:p>
        </p:txBody>
      </p:sp>
      <p:sp>
        <p:nvSpPr>
          <p:cNvPr id="548889" name="Rectangle 25">
            <a:extLst>
              <a:ext uri="{FF2B5EF4-FFF2-40B4-BE49-F238E27FC236}">
                <a16:creationId xmlns:a16="http://schemas.microsoft.com/office/drawing/2014/main" id="{6A4DAA93-5FFC-405C-9F8D-2256B5B380AF}"/>
              </a:ext>
            </a:extLst>
          </p:cNvPr>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耶利米</a:t>
            </a:r>
          </a:p>
        </p:txBody>
      </p:sp>
      <p:sp>
        <p:nvSpPr>
          <p:cNvPr id="548890" name="Rectangle 26">
            <a:extLst>
              <a:ext uri="{FF2B5EF4-FFF2-40B4-BE49-F238E27FC236}">
                <a16:creationId xmlns:a16="http://schemas.microsoft.com/office/drawing/2014/main" id="{54727E54-4E0D-40DC-9920-DB10F1763ACB}"/>
              </a:ext>
            </a:extLst>
          </p:cNvPr>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耶利米哀歌</a:t>
            </a:r>
          </a:p>
        </p:txBody>
      </p:sp>
      <p:sp>
        <p:nvSpPr>
          <p:cNvPr id="548891" name="Rectangle 27">
            <a:extLst>
              <a:ext uri="{FF2B5EF4-FFF2-40B4-BE49-F238E27FC236}">
                <a16:creationId xmlns:a16="http://schemas.microsoft.com/office/drawing/2014/main" id="{A9A562E1-5509-42B0-BCBD-6CA1570A4AED}"/>
              </a:ext>
            </a:extLst>
          </p:cNvPr>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但以理</a:t>
            </a:r>
          </a:p>
          <a:p>
            <a:pPr algn="ctr" eaLnBrk="1" hangingPunct="1">
              <a:buClrTx/>
              <a:buSzTx/>
              <a:buFontTx/>
              <a:buNone/>
            </a:pPr>
            <a:endParaRPr lang="en-US" altLang="en-US">
              <a:latin typeface="Times New Roman" panose="02020603050405020304" pitchFamily="18" charset="0"/>
              <a:ea typeface="SimSun" panose="02010600030101010101" pitchFamily="2" charset="-122"/>
            </a:endParaRPr>
          </a:p>
        </p:txBody>
      </p:sp>
      <p:sp>
        <p:nvSpPr>
          <p:cNvPr id="548892" name="Rectangle 28">
            <a:extLst>
              <a:ext uri="{FF2B5EF4-FFF2-40B4-BE49-F238E27FC236}">
                <a16:creationId xmlns:a16="http://schemas.microsoft.com/office/drawing/2014/main" id="{D43B40F4-6ABC-49B2-9B89-FF29DF085C93}"/>
              </a:ext>
            </a:extLst>
          </p:cNvPr>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zh-CN" altLang="en-US" sz="2800">
                <a:latin typeface="Times New Roman" panose="02020603050405020304" pitchFamily="18" charset="0"/>
                <a:ea typeface="SimSun" panose="02010600030101010101" pitchFamily="2" charset="-122"/>
              </a:rPr>
              <a:t>以西结</a:t>
            </a:r>
            <a:endParaRPr lang="en-US" altLang="en-US">
              <a:latin typeface="Times New Roman" panose="02020603050405020304" pitchFamily="18" charset="0"/>
              <a:ea typeface="Osaka"/>
              <a:cs typeface="Osaka"/>
            </a:endParaRPr>
          </a:p>
        </p:txBody>
      </p:sp>
      <p:sp>
        <p:nvSpPr>
          <p:cNvPr id="548893" name="Rectangle 29">
            <a:extLst>
              <a:ext uri="{FF2B5EF4-FFF2-40B4-BE49-F238E27FC236}">
                <a16:creationId xmlns:a16="http://schemas.microsoft.com/office/drawing/2014/main" id="{20A7888A-17A1-4B4F-914F-C8A3A68B0044}"/>
              </a:ext>
            </a:extLst>
          </p:cNvPr>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哈该</a:t>
            </a:r>
          </a:p>
        </p:txBody>
      </p:sp>
      <p:sp>
        <p:nvSpPr>
          <p:cNvPr id="548894" name="Rectangle 30">
            <a:extLst>
              <a:ext uri="{FF2B5EF4-FFF2-40B4-BE49-F238E27FC236}">
                <a16:creationId xmlns:a16="http://schemas.microsoft.com/office/drawing/2014/main" id="{7B64A6D8-4EED-426B-B164-D7E441B428B5}"/>
              </a:ext>
            </a:extLst>
          </p:cNvPr>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撒迦利亚</a:t>
            </a:r>
          </a:p>
        </p:txBody>
      </p:sp>
      <p:sp>
        <p:nvSpPr>
          <p:cNvPr id="548895" name="Rectangle 31">
            <a:extLst>
              <a:ext uri="{FF2B5EF4-FFF2-40B4-BE49-F238E27FC236}">
                <a16:creationId xmlns:a16="http://schemas.microsoft.com/office/drawing/2014/main" id="{ED56DA50-EFFB-47C7-9833-B37EA460CC19}"/>
              </a:ext>
            </a:extLst>
          </p:cNvPr>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玛拉基</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5">
            <a:extLst>
              <a:ext uri="{FF2B5EF4-FFF2-40B4-BE49-F238E27FC236}">
                <a16:creationId xmlns:a16="http://schemas.microsoft.com/office/drawing/2014/main" id="{5E1D19FA-58CD-478B-A8FB-98CF46006F71}"/>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lgn="ctr">
              <a:spcBef>
                <a:spcPct val="0"/>
              </a:spcBef>
              <a:buClrTx/>
              <a:buFontTx/>
              <a:buNone/>
            </a:pPr>
            <a:endParaRPr lang="en-US" altLang="en-US" sz="2400">
              <a:solidFill>
                <a:srgbClr val="000000"/>
              </a:solidFill>
              <a:latin typeface="Times New Roman" panose="02020603050405020304" pitchFamily="18" charset="0"/>
            </a:endParaRPr>
          </a:p>
        </p:txBody>
      </p:sp>
      <p:sp>
        <p:nvSpPr>
          <p:cNvPr id="549891" name="Rectangle 2">
            <a:extLst>
              <a:ext uri="{FF2B5EF4-FFF2-40B4-BE49-F238E27FC236}">
                <a16:creationId xmlns:a16="http://schemas.microsoft.com/office/drawing/2014/main" id="{F088D902-612F-4EA3-9D08-D8BC3AFE9161}"/>
              </a:ext>
            </a:extLst>
          </p:cNvPr>
          <p:cNvSpPr>
            <a:spLocks noGrp="1" noChangeArrowheads="1"/>
          </p:cNvSpPr>
          <p:nvPr>
            <p:ph type="title"/>
          </p:nvPr>
        </p:nvSpPr>
        <p:spPr>
          <a:xfrm>
            <a:off x="381000" y="152400"/>
            <a:ext cx="1255713" cy="347663"/>
          </a:xfrm>
        </p:spPr>
        <p:txBody>
          <a:bodyPr/>
          <a:lstStyle/>
          <a:p>
            <a:pPr eaLnBrk="1" hangingPunct="1"/>
            <a:r>
              <a:rPr lang="en-US" altLang="en-US" sz="1600"/>
              <a:t>Book Chart</a:t>
            </a:r>
          </a:p>
        </p:txBody>
      </p:sp>
      <p:sp>
        <p:nvSpPr>
          <p:cNvPr id="549892" name="Rectangle 60">
            <a:extLst>
              <a:ext uri="{FF2B5EF4-FFF2-40B4-BE49-F238E27FC236}">
                <a16:creationId xmlns:a16="http://schemas.microsoft.com/office/drawing/2014/main" id="{66FA927F-BEC4-4F2D-B2FB-9C8639EC71C5}"/>
              </a:ext>
            </a:extLst>
          </p:cNvPr>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endParaRPr lang="en-US" altLang="en-US" sz="2400">
              <a:solidFill>
                <a:srgbClr val="000000"/>
              </a:solidFill>
              <a:latin typeface="Times New Roman" panose="02020603050405020304" pitchFamily="18" charset="0"/>
            </a:endParaRPr>
          </a:p>
        </p:txBody>
      </p:sp>
      <p:graphicFrame>
        <p:nvGraphicFramePr>
          <p:cNvPr id="488451" name="Group 3">
            <a:extLst>
              <a:ext uri="{FF2B5EF4-FFF2-40B4-BE49-F238E27FC236}">
                <a16:creationId xmlns:a16="http://schemas.microsoft.com/office/drawing/2014/main" id="{F10CAC5F-4F05-48F9-9EFD-99BD57387E1F}"/>
              </a:ext>
            </a:extLst>
          </p:cNvPr>
          <p:cNvGraphicFramePr>
            <a:graphicFrameLocks noGrp="1"/>
          </p:cNvGraphicFramePr>
          <p:nvPr/>
        </p:nvGraphicFramePr>
        <p:xfrm>
          <a:off x="0" y="0"/>
          <a:ext cx="9144000" cy="6978650"/>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latin typeface="Arial" pitchFamily="34" charset="0"/>
                          <a:ea typeface="Osaka"/>
                          <a:cs typeface="Arial" pitchFamily="34" charset="0"/>
                        </a:rPr>
                        <a:t>上帝对外邦人的怜悯</a:t>
                      </a:r>
                      <a:endParaRPr kumimoji="0" lang="en-US" altLang="zh-CN" sz="2800" b="1" i="0" u="none" strike="noStrike" cap="none" normalizeH="0" baseline="0">
                        <a:ln>
                          <a:noFill/>
                        </a:ln>
                        <a:solidFill>
                          <a:srgbClr val="FFFFFF"/>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不遵守宣教士的责任</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遵守宣教士的责任</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上帝对约拿的怜悯</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上帝对尼尼微人的怜悯</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大海</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大城</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1189038">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委任</a:t>
                      </a:r>
                      <a:endParaRPr kumimoji="0" lang="en-GB"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1:1-2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1:3</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1:4–2:10</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重新委任</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3:1-2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3:3-4</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3:5–4:10</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“去，划</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看</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唷</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“咳</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哦，不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163">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约拿的邪恶</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约拿想去死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约拿的祷告</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约拿的讲道</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约拿赌气</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7"/>
                  </a:ext>
                </a:extLst>
              </a:tr>
              <a:tr h="631825">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约主前</a:t>
                      </a:r>
                      <a:r>
                        <a:rPr kumimoji="0" lang="en-US" altLang="zh-CN" sz="2000" b="1" i="0" u="none" strike="noStrike" cap="none" normalizeH="0" baseline="0">
                          <a:ln>
                            <a:noFill/>
                          </a:ln>
                          <a:solidFill>
                            <a:schemeClr val="tx1"/>
                          </a:solidFill>
                          <a:effectLst/>
                          <a:latin typeface="Arial" pitchFamily="34" charset="0"/>
                          <a:ea typeface="Osaka"/>
                          <a:cs typeface="Arial" pitchFamily="34" charset="0"/>
                        </a:rPr>
                        <a:t> 760 </a:t>
                      </a: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年</a:t>
                      </a:r>
                      <a:endParaRPr kumimoji="0" lang="en-US" altLang="zh-CN" sz="20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8"/>
                  </a:ext>
                </a:extLst>
              </a:tr>
            </a:tbl>
          </a:graphicData>
        </a:graphic>
      </p:graphicFrame>
      <p:sp>
        <p:nvSpPr>
          <p:cNvPr id="549939" name="Text Box 61">
            <a:extLst>
              <a:ext uri="{FF2B5EF4-FFF2-40B4-BE49-F238E27FC236}">
                <a16:creationId xmlns:a16="http://schemas.microsoft.com/office/drawing/2014/main" id="{CB256FB7-9267-454F-8F02-5190974E091A}"/>
              </a:ext>
            </a:extLst>
          </p:cNvPr>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r>
              <a:rPr lang="en-US" altLang="en-US" sz="2400" b="1">
                <a:solidFill>
                  <a:srgbClr val="FFFFFF"/>
                </a:solidFill>
                <a:latin typeface="Arial" panose="020B0604020202020204" pitchFamily="34" charset="0"/>
                <a:cs typeface="Arial" panose="020B0604020202020204" pitchFamily="34" charset="0"/>
              </a:rPr>
              <a:t>599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a:extLst>
              <a:ext uri="{FF2B5EF4-FFF2-40B4-BE49-F238E27FC236}">
                <a16:creationId xmlns:a16="http://schemas.microsoft.com/office/drawing/2014/main" id="{66E4E76A-746B-432E-9A15-92FDA5FD556E}"/>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pic>
        <p:nvPicPr>
          <p:cNvPr id="488451" name="Picture 1" descr="jonah getting swallowed.tiff">
            <a:extLst>
              <a:ext uri="{FF2B5EF4-FFF2-40B4-BE49-F238E27FC236}">
                <a16:creationId xmlns:a16="http://schemas.microsoft.com/office/drawing/2014/main" id="{219C2D37-1A8A-4EF5-BD6D-57B4DBF0B3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3362"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a:extLst>
              <a:ext uri="{FF2B5EF4-FFF2-40B4-BE49-F238E27FC236}">
                <a16:creationId xmlns:a16="http://schemas.microsoft.com/office/drawing/2014/main" id="{8C987C76-79FF-402E-B574-9A864BB190C9}"/>
              </a:ext>
            </a:extLst>
          </p:cNvPr>
          <p:cNvSpPr>
            <a:spLocks noGrp="1" noChangeArrowheads="1"/>
          </p:cNvSpPr>
          <p:nvPr>
            <p:ph type="title" idx="4294967295"/>
          </p:nvPr>
        </p:nvSpPr>
        <p:spPr>
          <a:xfrm>
            <a:off x="0" y="3744913"/>
            <a:ext cx="9144000" cy="3068637"/>
          </a:xfrm>
        </p:spPr>
        <p:txBody>
          <a:bodyPr/>
          <a:lstStyle/>
          <a:p>
            <a:pPr algn="ctr" eaLnBrk="1" hangingPunct="1">
              <a:defRPr/>
            </a:pPr>
            <a:r>
              <a:rPr lang="mr-IN" altLang="ja-JP" sz="8000" b="1"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8000" b="1" dirty="0">
                <a:solidFill>
                  <a:srgbClr val="FFFFFF"/>
                </a:solidFill>
                <a:effectLst>
                  <a:outerShdw blurRad="38100" dist="38100" dir="2700000" algn="tl">
                    <a:srgbClr val="000000"/>
                  </a:outerShdw>
                </a:effectLst>
                <a:latin typeface="Arial" pitchFamily="34" charset="0"/>
                <a:cs typeface="Arial" pitchFamily="34" charset="0"/>
              </a:rPr>
              <a:t>囖</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8000" b="1" dirty="0">
                <a:solidFill>
                  <a:srgbClr val="FFFFFF"/>
                </a:solidFill>
                <a:effectLst>
                  <a:outerShdw blurRad="38100" dist="38100" dir="2700000" algn="tl">
                    <a:srgbClr val="000000"/>
                  </a:outerShdw>
                </a:effectLst>
                <a:latin typeface="Arial" pitchFamily="34" charset="0"/>
                <a:cs typeface="Arial" pitchFamily="34" charset="0"/>
              </a:rPr>
              <a:t>”</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 </a:t>
            </a:r>
            <a:r>
              <a:rPr lang="ko-KR" altLang="en-US" sz="8000" b="1" dirty="0">
                <a:solidFill>
                  <a:srgbClr val="FFFFFF"/>
                </a:solidFill>
                <a:effectLst>
                  <a:outerShdw blurRad="38100" dist="38100" dir="2700000" algn="tl">
                    <a:srgbClr val="000000"/>
                  </a:outerShdw>
                </a:effectLst>
                <a:latin typeface="Arial" pitchFamily="34" charset="0"/>
                <a:cs typeface="Arial" pitchFamily="34" charset="0"/>
              </a:rPr>
              <a:t>约拿书</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 2</a:t>
            </a:r>
            <a:endParaRPr lang="en-US" altLang="en-US" sz="8000" b="1" dirty="0">
              <a:effectLst>
                <a:outerShdw blurRad="38100" dist="38100" dir="2700000" algn="tl">
                  <a:srgbClr val="FFFFFF"/>
                </a:outerShdw>
              </a:effectLst>
              <a:latin typeface="Arial" pitchFamily="34" charset="0"/>
              <a:cs typeface="Arial" pitchFamily="34" charset="0"/>
            </a:endParaRPr>
          </a:p>
        </p:txBody>
      </p:sp>
      <p:sp>
        <p:nvSpPr>
          <p:cNvPr id="7" name="Rectangle 3">
            <a:extLst>
              <a:ext uri="{FF2B5EF4-FFF2-40B4-BE49-F238E27FC236}">
                <a16:creationId xmlns:a16="http://schemas.microsoft.com/office/drawing/2014/main" id="{DEE0ACB4-75CE-4A20-AD3C-F249DEA26A61}"/>
              </a:ext>
            </a:extLst>
          </p:cNvPr>
          <p:cNvSpPr txBox="1">
            <a:spLocks noChangeArrowheads="1"/>
          </p:cNvSpPr>
          <p:nvPr/>
        </p:nvSpPr>
        <p:spPr bwMode="auto">
          <a:xfrm>
            <a:off x="0" y="-51792"/>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00"/>
                </a:solidFill>
                <a:effectLst>
                  <a:glow rad="355600">
                    <a:srgbClr val="000000"/>
                  </a:glow>
                </a:effectLst>
                <a:uLnTx/>
                <a:uFillTx/>
                <a:latin typeface="Arial"/>
                <a:cs typeface="Arial"/>
              </a:rPr>
              <a:t>感谢</a:t>
            </a:r>
            <a:r>
              <a:rPr kumimoji="0" lang="zh-CN" altLang="en-US" sz="4800" b="1" i="1" u="none" strike="noStrike" kern="1200" cap="none" spc="0" normalizeH="0" baseline="0" noProof="0" dirty="0">
                <a:ln>
                  <a:noFill/>
                </a:ln>
                <a:solidFill>
                  <a:srgbClr val="FFFFFF"/>
                </a:solidFill>
                <a:effectLst>
                  <a:glow rad="355600">
                    <a:srgbClr val="000000"/>
                  </a:glow>
                </a:effectLst>
                <a:uLnTx/>
                <a:uFillTx/>
                <a:latin typeface="Arial"/>
                <a:cs typeface="Arial"/>
              </a:rPr>
              <a:t>上帝对你的怜悯 </a:t>
            </a:r>
            <a:r>
              <a:rPr kumimoji="0" lang="en-US" altLang="zh-CN" sz="4800" b="1" i="1" u="none" strike="noStrike" kern="1200" cap="none" spc="0" normalizeH="0" baseline="0" noProof="0" dirty="0">
                <a:ln>
                  <a:noFill/>
                </a:ln>
                <a:solidFill>
                  <a:srgbClr val="FFFFFF"/>
                </a:solidFill>
                <a:effectLst>
                  <a:glow rad="355600">
                    <a:srgbClr val="000000"/>
                  </a:glow>
                </a:effectLst>
                <a:uLnTx/>
                <a:uFillTx/>
                <a:latin typeface="Arial"/>
                <a:ea typeface="Osaka"/>
                <a:cs typeface="Arial"/>
              </a:rPr>
              <a:t>- </a:t>
            </a:r>
            <a:r>
              <a:rPr kumimoji="0" lang="zh-CN" altLang="en-US" sz="4800" b="1" i="1" u="none" strike="noStrike" kern="1200" cap="none" spc="0" normalizeH="0" baseline="0" noProof="0" dirty="0">
                <a:ln>
                  <a:noFill/>
                </a:ln>
                <a:solidFill>
                  <a:srgbClr val="FFFFFF"/>
                </a:solidFill>
                <a:effectLst>
                  <a:glow rad="355600">
                    <a:srgbClr val="000000"/>
                  </a:glow>
                </a:effectLst>
                <a:uLnTx/>
                <a:uFillTx/>
                <a:latin typeface="Arial"/>
                <a:cs typeface="Arial"/>
              </a:rPr>
              <a:t>尽管你犯了罪。</a:t>
            </a:r>
          </a:p>
        </p:txBody>
      </p:sp>
    </p:spTree>
    <p:extLst>
      <p:ext uri="{BB962C8B-B14F-4D97-AF65-F5344CB8AC3E}">
        <p14:creationId xmlns:p14="http://schemas.microsoft.com/office/powerpoint/2010/main" val="2293148891"/>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Picture 4">
            <a:extLst>
              <a:ext uri="{FF2B5EF4-FFF2-40B4-BE49-F238E27FC236}">
                <a16:creationId xmlns:a16="http://schemas.microsoft.com/office/drawing/2014/main" id="{F13B22DC-ED28-40DB-88E0-A591B2A858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344988"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Rectangle 2">
            <a:extLst>
              <a:ext uri="{FF2B5EF4-FFF2-40B4-BE49-F238E27FC236}">
                <a16:creationId xmlns:a16="http://schemas.microsoft.com/office/drawing/2014/main" id="{8AEF2FA1-6CFE-46D7-A515-D91D77DD8C5E}"/>
              </a:ext>
            </a:extLst>
          </p:cNvPr>
          <p:cNvSpPr txBox="1">
            <a:spLocks noGrp="1"/>
          </p:cNvSpPr>
          <p:nvPr>
            <p:ph type="title"/>
          </p:nvPr>
        </p:nvSpPr>
        <p:spPr>
          <a:xfrm>
            <a:off x="381000" y="381000"/>
            <a:ext cx="3276600" cy="914400"/>
          </a:xfrm>
        </p:spPr>
        <p:txBody>
          <a:bodyPr/>
          <a:lstStyle/>
          <a:p>
            <a:pPr eaLnBrk="1" hangingPunct="1">
              <a:defRPr/>
            </a:pPr>
            <a:r>
              <a:rPr lang="zh-CN" altLang="en-US" b="1">
                <a:latin typeface="Trebuchet MS" pitchFamily="34" charset="0"/>
                <a:ea typeface="SimSun" pitchFamily="2" charset="-122"/>
                <a:cs typeface="Osaka"/>
              </a:rPr>
              <a:t>大鱼</a:t>
            </a:r>
            <a:r>
              <a:rPr altLang="ja-JP" b="1">
                <a:latin typeface="Trebuchet MS" pitchFamily="34" charset="0"/>
                <a:cs typeface="Osaka"/>
              </a:rPr>
              <a:t>?</a:t>
            </a:r>
            <a:endParaRPr altLang="en-US" b="1">
              <a:latin typeface="Trebuchet MS" pitchFamily="34" charset="0"/>
              <a:cs typeface="Osaka"/>
            </a:endParaRPr>
          </a:p>
        </p:txBody>
      </p:sp>
      <p:pic>
        <p:nvPicPr>
          <p:cNvPr id="551940" name="Picture 7">
            <a:extLst>
              <a:ext uri="{FF2B5EF4-FFF2-40B4-BE49-F238E27FC236}">
                <a16:creationId xmlns:a16="http://schemas.microsoft.com/office/drawing/2014/main" id="{FFB963E7-C298-42BA-8181-0AC4CD595962}"/>
              </a:ext>
            </a:extLst>
          </p:cNvPr>
          <p:cNvPicPr>
            <a:picLocks noChangeAspect="1"/>
          </p:cNvPicPr>
          <p:nvPr/>
        </p:nvPicPr>
        <p:blipFill>
          <a:blip r:embed="rId4">
            <a:extLst>
              <a:ext uri="{28A0092B-C50C-407E-A947-70E740481C1C}">
                <a14:useLocalDpi xmlns:a14="http://schemas.microsoft.com/office/drawing/2010/main" val="0"/>
              </a:ext>
            </a:extLst>
          </a:blip>
          <a:srcRect l="3017" r="8434"/>
          <a:stretch>
            <a:fillRect/>
          </a:stretch>
        </p:blipFill>
        <p:spPr bwMode="auto">
          <a:xfrm>
            <a:off x="4343400" y="-152400"/>
            <a:ext cx="4800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9" name="Rectangle 8">
            <a:extLst>
              <a:ext uri="{FF2B5EF4-FFF2-40B4-BE49-F238E27FC236}">
                <a16:creationId xmlns:a16="http://schemas.microsoft.com/office/drawing/2014/main" id="{1299D219-2414-4AE5-B353-11B22D13BB47}"/>
              </a:ext>
            </a:extLst>
          </p:cNvPr>
          <p:cNvSpPr>
            <a:spLocks noChangeArrowheads="1"/>
          </p:cNvSpPr>
          <p:nvPr/>
        </p:nvSpPr>
        <p:spPr bwMode="auto">
          <a:xfrm>
            <a:off x="4343400" y="419100"/>
            <a:ext cx="3352800" cy="838200"/>
          </a:xfrm>
          <a:prstGeom prst="rect">
            <a:avLst/>
          </a:prstGeom>
          <a:noFill/>
          <a:ln>
            <a:noFill/>
          </a:ln>
          <a:effectLst>
            <a:outerShdw blurRad="63500" dist="25396" dir="2700000" algn="tl" rotWithShape="0">
              <a:srgbClr val="030201">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r>
              <a:rPr lang="zh-CN" altLang="en-US" sz="4400" b="1">
                <a:solidFill>
                  <a:srgbClr val="FFFFFF"/>
                </a:solidFill>
                <a:latin typeface="Times New Roman" pitchFamily="18" charset="0"/>
                <a:ea typeface="SimSun" pitchFamily="2" charset="-122"/>
              </a:rPr>
              <a:t>或 鲸</a:t>
            </a:r>
            <a:r>
              <a:rPr lang="en-US" altLang="ja-JP" sz="4400" b="1">
                <a:solidFill>
                  <a:srgbClr val="FFFFFF"/>
                </a:solidFill>
                <a:latin typeface="Times New Roman" pitchFamily="18" charset="0"/>
                <a:ea typeface="SimSun" pitchFamily="2" charset="-122"/>
              </a:rPr>
              <a:t>?</a:t>
            </a:r>
            <a:endParaRPr lang="en-US" altLang="en-US" sz="4400" b="1">
              <a:solidFill>
                <a:srgbClr val="FFFFFF"/>
              </a:solidFill>
              <a:latin typeface="Times New Roman" pitchFamily="18" charset="0"/>
              <a:ea typeface="SimSun" pitchFamily="2" charset="-122"/>
            </a:endParaRPr>
          </a:p>
        </p:txBody>
      </p:sp>
      <p:sp>
        <p:nvSpPr>
          <p:cNvPr id="551942" name="Text Box 9">
            <a:extLst>
              <a:ext uri="{FF2B5EF4-FFF2-40B4-BE49-F238E27FC236}">
                <a16:creationId xmlns:a16="http://schemas.microsoft.com/office/drawing/2014/main" id="{B338EC78-A1AE-42B8-BD07-15D5534D62BA}"/>
              </a:ext>
            </a:extLst>
          </p:cNvPr>
          <p:cNvSpPr txBox="1">
            <a:spLocks noChangeArrowheads="1"/>
          </p:cNvSpPr>
          <p:nvPr/>
        </p:nvSpPr>
        <p:spPr bwMode="auto">
          <a:xfrm>
            <a:off x="3009900" y="3001963"/>
            <a:ext cx="2460625" cy="11890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7200">
                <a:solidFill>
                  <a:srgbClr val="FFFFFF"/>
                </a:solidFill>
                <a:latin typeface="Bwhebb"/>
              </a:rPr>
              <a:t>lAdêG" gD"</a:t>
            </a:r>
            <a:endParaRPr lang="en-US" altLang="en-US" sz="2400">
              <a:latin typeface="Times New Roman" panose="02020603050405020304" pitchFamily="18" charset="0"/>
            </a:endParaRPr>
          </a:p>
        </p:txBody>
      </p:sp>
      <p:sp>
        <p:nvSpPr>
          <p:cNvPr id="7" name="Rectangle 3">
            <a:extLst>
              <a:ext uri="{FF2B5EF4-FFF2-40B4-BE49-F238E27FC236}">
                <a16:creationId xmlns:a16="http://schemas.microsoft.com/office/drawing/2014/main" id="{3889F31E-742F-4BAB-A6A2-D0DA1EDF10D1}"/>
              </a:ext>
            </a:extLst>
          </p:cNvPr>
          <p:cNvSpPr txBox="1">
            <a:spLocks noGrp="1"/>
          </p:cNvSpPr>
          <p:nvPr>
            <p:ph idx="1"/>
          </p:nvPr>
        </p:nvSpPr>
        <p:spPr>
          <a:xfrm>
            <a:off x="2133600" y="1524000"/>
            <a:ext cx="4419600" cy="1600200"/>
          </a:xfrm>
          <a:solidFill>
            <a:srgbClr val="000000"/>
          </a:solidFill>
        </p:spPr>
        <p:txBody>
          <a:bodyPr anchorCtr="1"/>
          <a:lstStyle/>
          <a:p>
            <a:pPr algn="ctr" eaLnBrk="1" hangingPunct="1">
              <a:spcBef>
                <a:spcPts val="1000"/>
              </a:spcBef>
              <a:buFont typeface="Times"/>
              <a:buNone/>
              <a:defRPr/>
            </a:pPr>
            <a:r>
              <a:rPr lang="zh-CN" altLang="en-US" sz="4000" b="1">
                <a:solidFill>
                  <a:srgbClr val="FFFFFF"/>
                </a:solidFill>
                <a:latin typeface="Trebuchet MS" pitchFamily="34" charset="0"/>
                <a:ea typeface="SimSun" pitchFamily="2" charset="-122"/>
                <a:cs typeface="Osaka"/>
              </a:rPr>
              <a:t>圣经里</a:t>
            </a:r>
            <a:r>
              <a:rPr altLang="ja-JP" sz="4000" b="1">
                <a:solidFill>
                  <a:srgbClr val="FFFFFF"/>
                </a:solidFill>
                <a:latin typeface="Trebuchet MS" pitchFamily="34" charset="0"/>
                <a:cs typeface="Osaka"/>
              </a:rPr>
              <a:t>:</a:t>
            </a:r>
          </a:p>
          <a:p>
            <a:pPr algn="ctr" eaLnBrk="1" hangingPunct="1">
              <a:spcBef>
                <a:spcPts val="1000"/>
              </a:spcBef>
              <a:buFont typeface="Times"/>
              <a:buNone/>
              <a:defRPr/>
            </a:pPr>
            <a:r>
              <a:rPr altLang="en-US" sz="4000" b="1">
                <a:solidFill>
                  <a:srgbClr val="FFFFFF"/>
                </a:solidFill>
                <a:latin typeface="Trebuchet MS" pitchFamily="34" charset="0"/>
                <a:cs typeface="Osaka"/>
              </a:rPr>
              <a:t>Dag (</a:t>
            </a:r>
            <a:r>
              <a:rPr lang="ja-JP" altLang="en-US" sz="4000" b="1">
                <a:solidFill>
                  <a:srgbClr val="FFFFFF"/>
                </a:solidFill>
                <a:latin typeface="Trebuchet MS" pitchFamily="34" charset="0"/>
                <a:cs typeface="Osaka"/>
              </a:rPr>
              <a:t>“</a:t>
            </a:r>
            <a:r>
              <a:rPr lang="zh-CN" altLang="en-US" sz="4000" b="1">
                <a:solidFill>
                  <a:srgbClr val="FFFFFF"/>
                </a:solidFill>
                <a:latin typeface="Trebuchet MS" pitchFamily="34" charset="0"/>
                <a:ea typeface="SimSun" pitchFamily="2" charset="-122"/>
                <a:cs typeface="Osaka"/>
              </a:rPr>
              <a:t>鱼</a:t>
            </a:r>
            <a:r>
              <a:rPr altLang="ja-JP" sz="4000" b="1">
                <a:solidFill>
                  <a:srgbClr val="FFFFFF"/>
                </a:solidFill>
                <a:latin typeface="Trebuchet MS" pitchFamily="34" charset="0"/>
                <a:cs typeface="Osaka"/>
              </a:rPr>
              <a:t>”)</a:t>
            </a:r>
            <a:endParaRPr altLang="en-US" sz="4000" b="1">
              <a:solidFill>
                <a:srgbClr val="FFFFFF"/>
              </a:solidFill>
              <a:latin typeface="Trebuchet MS" pitchFamily="34" charset="0"/>
              <a:cs typeface="Osak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r</p:attrName>
                                        </p:attrNameLst>
                                      </p:cBhvr>
                                      <p:tavLst>
                                        <p:tav tm="0">
                                          <p:val>
                                            <p:strVal val="720"/>
                                          </p:val>
                                        </p:tav>
                                        <p:tav tm="100000">
                                          <p:val>
                                            <p:strVal val="0"/>
                                          </p:val>
                                        </p:tav>
                                      </p:tavLst>
                                    </p:anim>
                                    <p:anim calcmode="lin" valueType="num">
                                      <p:cBhvr>
                                        <p:cTn id="9" dur="2000" fill="hold"/>
                                        <p:tgtEl>
                                          <p:spTgt spid="7"/>
                                        </p:tgtEl>
                                        <p:attrNameLst>
                                          <p:attrName>ppt_h</p:attrName>
                                        </p:attrNameLst>
                                      </p:cBhvr>
                                      <p:tavLst>
                                        <p:tav tm="0">
                                          <p:val>
                                            <p:strVal val="0"/>
                                          </p:val>
                                        </p:tav>
                                        <p:tav tm="100000">
                                          <p:val>
                                            <p:strVal val="#ppt_h"/>
                                          </p:val>
                                        </p:tav>
                                      </p:tavLst>
                                    </p:anim>
                                    <p:anim calcmode="lin" valueType="num">
                                      <p:cBhvr>
                                        <p:cTn id="10" dur="2000" fill="hold"/>
                                        <p:tgtEl>
                                          <p:spTgt spid="7"/>
                                        </p:tgtEl>
                                        <p:attrNameLst>
                                          <p:attrName>ppt_w</p:attrName>
                                        </p:attrNameLst>
                                      </p:cBhvr>
                                      <p:tavLst>
                                        <p:tav tm="0">
                                          <p:val>
                                            <p:str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a:extLst>
              <a:ext uri="{FF2B5EF4-FFF2-40B4-BE49-F238E27FC236}">
                <a16:creationId xmlns:a16="http://schemas.microsoft.com/office/drawing/2014/main" id="{41BB792E-3CB6-4E21-97FE-52ABC75ADD7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552963" name="Picture 4">
            <a:extLst>
              <a:ext uri="{FF2B5EF4-FFF2-40B4-BE49-F238E27FC236}">
                <a16:creationId xmlns:a16="http://schemas.microsoft.com/office/drawing/2014/main" id="{94F6BDC1-1640-4E46-8461-C1DF03F1F5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2700"/>
            <a:ext cx="68707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671025D-243C-4B92-A345-E9275BFCE64C}"/>
              </a:ext>
            </a:extLst>
          </p:cNvPr>
          <p:cNvSpPr>
            <a:spLocks noGrp="1"/>
          </p:cNvSpPr>
          <p:nvPr>
            <p:ph type="title" idx="4294967295"/>
          </p:nvPr>
        </p:nvSpPr>
        <p:spPr>
          <a:xfrm>
            <a:off x="0" y="0"/>
            <a:ext cx="4284663" cy="836613"/>
          </a:xfrm>
          <a:solidFill>
            <a:schemeClr val="tx1"/>
          </a:solidFill>
          <a:effectLst/>
        </p:spPr>
        <p:txBody>
          <a:bodyPr/>
          <a:lstStyle/>
          <a:p>
            <a:pPr>
              <a:defRPr/>
            </a:pPr>
            <a:r>
              <a:rPr lang="zh-CN" altLang="en-US" dirty="0">
                <a:solidFill>
                  <a:schemeClr val="bg1">
                    <a:lumMod val="20000"/>
                    <a:lumOff val="80000"/>
                  </a:schemeClr>
                </a:solidFill>
              </a:rPr>
              <a:t>在大鱼里</a:t>
            </a:r>
            <a:endParaRPr lang="en-US" dirty="0">
              <a:solidFill>
                <a:schemeClr val="bg1">
                  <a:lumMod val="20000"/>
                  <a:lumOff val="80000"/>
                </a:schemeClr>
              </a:solidFil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81282" name="Picture 5" descr="Cross Sky View Christian Stock Photography.jpg">
            <a:extLst>
              <a:ext uri="{FF2B5EF4-FFF2-40B4-BE49-F238E27FC236}">
                <a16:creationId xmlns:a16="http://schemas.microsoft.com/office/drawing/2014/main" id="{9FED4807-F19A-41B2-BF73-4B11E7485E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0FCF47F-7FF1-4368-BD8B-B8189B3FF440}"/>
              </a:ext>
            </a:extLst>
          </p:cNvPr>
          <p:cNvSpPr>
            <a:spLocks noGrp="1"/>
          </p:cNvSpPr>
          <p:nvPr>
            <p:ph type="ctrTitle"/>
          </p:nvPr>
        </p:nvSpPr>
        <p:spPr>
          <a:xfrm>
            <a:off x="180966" y="102580"/>
            <a:ext cx="7989735" cy="799420"/>
          </a:xfrm>
          <a:solidFill>
            <a:schemeClr val="tx1"/>
          </a:solidFill>
          <a:extLst>
            <a:ext uri="{FAA26D3D-D897-4be2-8F04-BA451C77F1D7}"/>
          </a:extLst>
        </p:spPr>
        <p:txBody>
          <a:bodyPr/>
          <a:lstStyle/>
          <a:p>
            <a:pPr>
              <a:defRPr/>
            </a:pPr>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a:extLst>
              <a:ext uri="{FF2B5EF4-FFF2-40B4-BE49-F238E27FC236}">
                <a16:creationId xmlns:a16="http://schemas.microsoft.com/office/drawing/2014/main" id="{5AB3B366-E3C3-4F9F-9064-2B2874219070}"/>
              </a:ext>
            </a:extLst>
          </p:cNvPr>
          <p:cNvSpPr txBox="1">
            <a:spLocks/>
          </p:cNvSpPr>
          <p:nvPr/>
        </p:nvSpPr>
        <p:spPr bwMode="auto">
          <a:xfrm>
            <a:off x="14288" y="1433513"/>
            <a:ext cx="912971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endParaRPr>
          </a:p>
        </p:txBody>
      </p:sp>
      <p:sp>
        <p:nvSpPr>
          <p:cNvPr id="4" name="Rectangle 2">
            <a:extLst>
              <a:ext uri="{FF2B5EF4-FFF2-40B4-BE49-F238E27FC236}">
                <a16:creationId xmlns:a16="http://schemas.microsoft.com/office/drawing/2014/main" id="{8BCA8A55-28FB-4E34-8C0F-BF871C5A7D32}"/>
              </a:ext>
            </a:extLst>
          </p:cNvPr>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从死亡中被救赎，对水手来说，是件荣誉的事。神让约拿经历鱼和蓖麻，使得尼尼微人悔改。这表明上帝拯救了所有信靠他的人。</a:t>
            </a:r>
          </a:p>
          <a:p>
            <a:pPr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81286" name="Text Box 3">
            <a:extLst>
              <a:ext uri="{FF2B5EF4-FFF2-40B4-BE49-F238E27FC236}">
                <a16:creationId xmlns:a16="http://schemas.microsoft.com/office/drawing/2014/main" id="{B2EC6EFE-6B45-4A87-95BA-D39D0BA24F9F}"/>
              </a:ext>
            </a:extLst>
          </p:cNvPr>
          <p:cNvSpPr txBox="1">
            <a:spLocks noChangeArrowheads="1"/>
          </p:cNvSpPr>
          <p:nvPr/>
        </p:nvSpPr>
        <p:spPr bwMode="auto">
          <a:xfrm>
            <a:off x="7985125" y="44450"/>
            <a:ext cx="1054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2400" b="1">
                <a:solidFill>
                  <a:srgbClr val="FFFFFF"/>
                </a:solidFill>
                <a:latin typeface="Arial" panose="020B0604020202020204" pitchFamily="34" charset="0"/>
                <a:cs typeface="Arial" panose="020B0604020202020204" pitchFamily="34" charset="0"/>
              </a:rPr>
              <a:t>347d</a:t>
            </a:r>
          </a:p>
        </p:txBody>
      </p:sp>
      <p:sp>
        <p:nvSpPr>
          <p:cNvPr id="9" name="Rectangle 2">
            <a:extLst>
              <a:ext uri="{FF2B5EF4-FFF2-40B4-BE49-F238E27FC236}">
                <a16:creationId xmlns:a16="http://schemas.microsoft.com/office/drawing/2014/main" id="{3CB767D5-751A-4A4F-8504-901A6DB6914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1">
            <a:extLst>
              <a:ext uri="{FF2B5EF4-FFF2-40B4-BE49-F238E27FC236}">
                <a16:creationId xmlns:a16="http://schemas.microsoft.com/office/drawing/2014/main" id="{8C490DE1-B303-4570-A204-DDFC4960EF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8E03413-01AA-407B-8DCE-F018E4651D91}"/>
              </a:ext>
            </a:extLst>
          </p:cNvPr>
          <p:cNvSpPr>
            <a:spLocks noGrp="1"/>
          </p:cNvSpPr>
          <p:nvPr>
            <p:ph type="title" idx="4294967295"/>
          </p:nvPr>
        </p:nvSpPr>
        <p:spPr>
          <a:xfrm>
            <a:off x="0" y="0"/>
            <a:ext cx="4284663" cy="836613"/>
          </a:xfrm>
          <a:solidFill>
            <a:schemeClr val="tx1"/>
          </a:solidFill>
          <a:effectLst/>
        </p:spPr>
        <p:txBody>
          <a:bodyPr/>
          <a:lstStyle/>
          <a:p>
            <a:pPr>
              <a:defRPr/>
            </a:pPr>
            <a:r>
              <a:rPr lang="zh-CN" altLang="en-US" dirty="0">
                <a:solidFill>
                  <a:schemeClr val="bg1">
                    <a:lumMod val="20000"/>
                    <a:lumOff val="80000"/>
                  </a:schemeClr>
                </a:solidFill>
              </a:rPr>
              <a:t>在大鱼里</a:t>
            </a:r>
            <a:endParaRPr lang="en-US" dirty="0">
              <a:solidFill>
                <a:schemeClr val="bg1">
                  <a:lumMod val="20000"/>
                  <a:lumOff val="80000"/>
                </a:schemeClr>
              </a:solidFill>
            </a:endParaRP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C1DAEB-953C-44C5-BA0C-8B78BC3A009A}"/>
              </a:ext>
            </a:extLst>
          </p:cNvPr>
          <p:cNvSpPr>
            <a:spLocks noGrp="1"/>
          </p:cNvSpPr>
          <p:nvPr>
            <p:ph type="title" idx="4294967295"/>
          </p:nvPr>
        </p:nvSpPr>
        <p:spPr>
          <a:xfrm>
            <a:off x="0" y="0"/>
            <a:ext cx="2057400" cy="1143000"/>
          </a:xfrm>
        </p:spPr>
        <p:txBody>
          <a:bodyPr/>
          <a:lstStyle/>
          <a:p>
            <a:pPr>
              <a:defRPr/>
            </a:pPr>
            <a:r>
              <a:rPr lang="en-US"/>
              <a:t>Black</a:t>
            </a:r>
          </a:p>
        </p:txBody>
      </p:sp>
      <p:sp>
        <p:nvSpPr>
          <p:cNvPr id="555011" name="Rectangle 2">
            <a:extLst>
              <a:ext uri="{FF2B5EF4-FFF2-40B4-BE49-F238E27FC236}">
                <a16:creationId xmlns:a16="http://schemas.microsoft.com/office/drawing/2014/main" id="{171AED35-D0A4-4DF5-BECC-779615B0EB4D}"/>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a:extLst>
              <a:ext uri="{FF2B5EF4-FFF2-40B4-BE49-F238E27FC236}">
                <a16:creationId xmlns:a16="http://schemas.microsoft.com/office/drawing/2014/main" id="{EC0B33A3-FAA5-42F1-AEDB-966C3CF91BF3}"/>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123907" name="Rectangle 3">
            <a:extLst>
              <a:ext uri="{FF2B5EF4-FFF2-40B4-BE49-F238E27FC236}">
                <a16:creationId xmlns:a16="http://schemas.microsoft.com/office/drawing/2014/main" id="{91F12AC8-F0B0-421C-B91B-4B86D3C8994C}"/>
              </a:ext>
            </a:extLst>
          </p:cNvPr>
          <p:cNvSpPr>
            <a:spLocks noGrp="1" noChangeArrowheads="1"/>
          </p:cNvSpPr>
          <p:nvPr>
            <p:ph type="title" idx="4294967295"/>
          </p:nvPr>
        </p:nvSpPr>
        <p:spPr>
          <a:xfrm>
            <a:off x="4648200" y="0"/>
            <a:ext cx="4495800" cy="2057400"/>
          </a:xfrm>
        </p:spPr>
        <p:txBody>
          <a:bodyPr/>
          <a:lstStyle/>
          <a:p>
            <a:pPr>
              <a:defRPr/>
            </a:pPr>
            <a:r>
              <a:rPr lang="zh-SG" sz="5400">
                <a:solidFill>
                  <a:srgbClr val="FFFFFF"/>
                </a:solidFill>
              </a:rPr>
              <a:t>不信</a:t>
            </a:r>
            <a:r>
              <a:rPr lang="zh-CN" altLang="en-US" sz="5400">
                <a:solidFill>
                  <a:srgbClr val="FFFFFF"/>
                </a:solidFill>
              </a:rPr>
              <a:t>“</a:t>
            </a:r>
            <a:r>
              <a:rPr lang="zh-SG" sz="5400">
                <a:solidFill>
                  <a:srgbClr val="FFFFFF"/>
                </a:solidFill>
              </a:rPr>
              <a:t>福音“</a:t>
            </a:r>
            <a:r>
              <a:rPr lang="en-US" altLang="ja-JP" sz="5400"/>
              <a:t> </a:t>
            </a:r>
            <a:endParaRPr lang="en-US" sz="5400"/>
          </a:p>
        </p:txBody>
      </p:sp>
      <p:pic>
        <p:nvPicPr>
          <p:cNvPr id="556036" name="Picture 3" descr="LeslieAllen.jpg">
            <a:extLst>
              <a:ext uri="{FF2B5EF4-FFF2-40B4-BE49-F238E27FC236}">
                <a16:creationId xmlns:a16="http://schemas.microsoft.com/office/drawing/2014/main" id="{F5CAC5AC-D374-4335-B8ED-7DF1C9CB6E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1676C6B7-116E-4132-948F-6801F349C262}"/>
              </a:ext>
            </a:extLst>
          </p:cNvPr>
          <p:cNvSpPr txBox="1">
            <a:spLocks noChangeArrowheads="1"/>
          </p:cNvSpPr>
          <p:nvPr/>
        </p:nvSpPr>
        <p:spPr bwMode="auto">
          <a:xfrm>
            <a:off x="4572000" y="1981200"/>
            <a:ext cx="4267200" cy="487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r>
              <a:rPr lang="ja-JP" altLang="en-US" sz="4000">
                <a:solidFill>
                  <a:srgbClr val="FFFFFF"/>
                </a:solidFill>
                <a:latin typeface="Trebuchet MS" pitchFamily="34" charset="0"/>
                <a:ea typeface="Osaka"/>
              </a:rPr>
              <a:t>“</a:t>
            </a:r>
            <a:r>
              <a:rPr lang="en-US" altLang="ja-JP" sz="4000">
                <a:solidFill>
                  <a:srgbClr val="FFFFFF"/>
                </a:solidFill>
                <a:latin typeface="Trebuchet MS" pitchFamily="34" charset="0"/>
                <a:ea typeface="Osaka"/>
              </a:rPr>
              <a:t>…</a:t>
            </a:r>
            <a:r>
              <a:rPr lang="zh-CN" altLang="en-US" sz="4000">
                <a:solidFill>
                  <a:srgbClr val="FFFFFF"/>
                </a:solidFill>
                <a:latin typeface="Times New Roman" pitchFamily="18" charset="0"/>
                <a:ea typeface="Osaka"/>
              </a:rPr>
              <a:t>作者的意图除了简单地描述历史事实</a:t>
            </a:r>
            <a:r>
              <a:rPr lang="en-US" altLang="ja-JP" sz="4000">
                <a:solidFill>
                  <a:srgbClr val="FFFFFF"/>
                </a:solidFill>
                <a:latin typeface="Trebuchet MS" pitchFamily="34" charset="0"/>
                <a:ea typeface="Osaka"/>
              </a:rPr>
              <a:t>” </a:t>
            </a:r>
            <a:br>
              <a:rPr lang="en-US" altLang="ja-JP" sz="4000">
                <a:solidFill>
                  <a:srgbClr val="FFFFFF"/>
                </a:solidFill>
                <a:latin typeface="Trebuchet MS" pitchFamily="34" charset="0"/>
                <a:ea typeface="Osaka"/>
              </a:rPr>
            </a:br>
            <a:r>
              <a:rPr lang="en-US" altLang="ja-JP" sz="4000">
                <a:solidFill>
                  <a:srgbClr val="FFFFFF"/>
                </a:solidFill>
                <a:latin typeface="Trebuchet MS" pitchFamily="34" charset="0"/>
                <a:ea typeface="Osaka"/>
              </a:rPr>
              <a:t>(176</a:t>
            </a:r>
            <a:r>
              <a:rPr lang="zh-CN" altLang="en-US" sz="4000">
                <a:solidFill>
                  <a:srgbClr val="FFFFFF"/>
                </a:solidFill>
                <a:latin typeface="Trebuchet MS" pitchFamily="34" charset="0"/>
                <a:ea typeface="Osaka"/>
              </a:rPr>
              <a:t>页</a:t>
            </a:r>
            <a:r>
              <a:rPr lang="en-US" altLang="ja-JP" sz="4000">
                <a:solidFill>
                  <a:srgbClr val="FFFFFF"/>
                </a:solidFill>
                <a:latin typeface="Trebuchet MS" pitchFamily="34" charset="0"/>
                <a:ea typeface="Osaka"/>
              </a:rPr>
              <a:t>).</a:t>
            </a:r>
            <a:endParaRPr lang="en-US" altLang="en-US" sz="4000">
              <a:solidFill>
                <a:srgbClr val="000000"/>
              </a:solidFill>
              <a:latin typeface="Trebuchet MS" pitchFamily="34" charset="0"/>
              <a:ea typeface="Osaka"/>
            </a:endParaRP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91B6E4B-9141-4E61-BA5C-B77A751AE57D}"/>
              </a:ext>
            </a:extLst>
          </p:cNvPr>
          <p:cNvSpPr>
            <a:spLocks noGrp="1" noChangeArrowheads="1"/>
          </p:cNvSpPr>
          <p:nvPr>
            <p:ph type="title"/>
          </p:nvPr>
        </p:nvSpPr>
        <p:spPr/>
        <p:txBody>
          <a:bodyPr/>
          <a:lstStyle/>
          <a:p>
            <a:pPr eaLnBrk="1" hangingPunct="1">
              <a:defRPr/>
            </a:pPr>
            <a:r>
              <a:rPr kumimoji="1" lang="en-US" dirty="0"/>
              <a:t>Is </a:t>
            </a:r>
            <a:r>
              <a:rPr kumimoji="1" lang="ko-KR" altLang="en-US" dirty="0" err="1"/>
              <a:t>约拿书</a:t>
            </a:r>
            <a:r>
              <a:rPr kumimoji="1" lang="en-US" dirty="0"/>
              <a:t> simply just a good story for kids?</a:t>
            </a:r>
          </a:p>
        </p:txBody>
      </p:sp>
      <p:sp>
        <p:nvSpPr>
          <p:cNvPr id="344067" name="Rectangle 3">
            <a:extLst>
              <a:ext uri="{FF2B5EF4-FFF2-40B4-BE49-F238E27FC236}">
                <a16:creationId xmlns:a16="http://schemas.microsoft.com/office/drawing/2014/main" id="{BC60CDC1-361E-450A-94B7-E8FEE4EE1659}"/>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57060" name="Picture 4">
            <a:extLst>
              <a:ext uri="{FF2B5EF4-FFF2-40B4-BE49-F238E27FC236}">
                <a16:creationId xmlns:a16="http://schemas.microsoft.com/office/drawing/2014/main" id="{E5EC591D-8CF8-44A1-A9DA-3F2EA7B80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AD17E3F8-D42F-446C-B666-8553C94BD884}"/>
              </a:ext>
            </a:extLst>
          </p:cNvPr>
          <p:cNvSpPr txBox="1">
            <a:spLocks noChangeArrowheads="1"/>
          </p:cNvSpPr>
          <p:nvPr/>
        </p:nvSpPr>
        <p:spPr bwMode="auto">
          <a:xfrm>
            <a:off x="8213725" y="193675"/>
            <a:ext cx="527050" cy="366713"/>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b="1" kern="0">
                <a:solidFill>
                  <a:sysClr val="windowText" lastClr="000000"/>
                </a:solidFill>
                <a:latin typeface="Times New Roman" pitchFamily="-112" charset="0"/>
                <a:ea typeface="+mn-ea"/>
              </a:rPr>
              <a:t>601</a:t>
            </a:r>
          </a:p>
        </p:txBody>
      </p:sp>
      <p:sp>
        <p:nvSpPr>
          <p:cNvPr id="9" name="Text Box 5">
            <a:extLst>
              <a:ext uri="{FF2B5EF4-FFF2-40B4-BE49-F238E27FC236}">
                <a16:creationId xmlns:a16="http://schemas.microsoft.com/office/drawing/2014/main" id="{06E25F69-E668-459F-8590-5AE0E0513FF3}"/>
              </a:ext>
            </a:extLst>
          </p:cNvPr>
          <p:cNvSpPr txBox="1">
            <a:spLocks noChangeArrowheads="1"/>
          </p:cNvSpPr>
          <p:nvPr/>
        </p:nvSpPr>
        <p:spPr bwMode="auto">
          <a:xfrm>
            <a:off x="2133600" y="0"/>
            <a:ext cx="5334000" cy="823913"/>
          </a:xfrm>
          <a:prstGeom prst="rect">
            <a:avLst/>
          </a:prstGeom>
          <a:solidFill>
            <a:srgbClr val="FFD467"/>
          </a:solidFill>
          <a:ln>
            <a:noFill/>
          </a:ln>
          <a:effectLst>
            <a:outerShdw blurRad="63500" dist="126996" dir="11939833" algn="tl" rotWithShape="0">
              <a:srgbClr val="FFFFFF">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chemeClr val="tx1"/>
                </a:solidFill>
                <a:latin typeface="Trebuchet MS" charset="0"/>
                <a:ea typeface="Osaka" charset="0"/>
                <a:cs typeface="Osaka" charset="0"/>
              </a:defRPr>
            </a:lvl1pPr>
            <a:lvl2pPr>
              <a:defRPr sz="2800">
                <a:solidFill>
                  <a:schemeClr val="tx1"/>
                </a:solidFill>
                <a:latin typeface="Trebuchet MS" charset="0"/>
                <a:ea typeface="Osaka" charset="0"/>
                <a:cs typeface="Osaka" charset="0"/>
              </a:defRPr>
            </a:lvl2pPr>
            <a:lvl3pPr>
              <a:defRPr sz="2400">
                <a:solidFill>
                  <a:schemeClr val="tx1"/>
                </a:solidFill>
                <a:latin typeface="Trebuchet MS" charset="0"/>
                <a:ea typeface="Osaka" charset="0"/>
                <a:cs typeface="Osaka" charset="0"/>
              </a:defRPr>
            </a:lvl3pPr>
            <a:lvl4pPr>
              <a:defRPr sz="2000">
                <a:solidFill>
                  <a:schemeClr val="tx1"/>
                </a:solidFill>
                <a:latin typeface="Trebuchet MS" charset="0"/>
                <a:ea typeface="Osaka" charset="0"/>
                <a:cs typeface="Osaka" charset="0"/>
              </a:defRPr>
            </a:lvl4pPr>
            <a:lvl5pPr>
              <a:defRPr sz="2000">
                <a:solidFill>
                  <a:schemeClr val="tx1"/>
                </a:solidFill>
                <a:latin typeface="Trebuchet MS" charset="0"/>
                <a:ea typeface="Osaka" charset="0"/>
                <a:cs typeface="Osaka" charset="0"/>
              </a:defRPr>
            </a:lvl5pPr>
            <a:lvl6pPr eaLnBrk="0" hangingPunct="0">
              <a:buFont typeface="Times" charset="0"/>
              <a:defRPr sz="2000">
                <a:solidFill>
                  <a:schemeClr val="tx1"/>
                </a:solidFill>
                <a:latin typeface="Trebuchet MS" charset="0"/>
                <a:ea typeface="Osaka" charset="0"/>
                <a:cs typeface="Osaka" charset="0"/>
              </a:defRPr>
            </a:lvl6pPr>
            <a:lvl7pPr eaLnBrk="0" hangingPunct="0">
              <a:buFont typeface="Times" charset="0"/>
              <a:defRPr sz="2000">
                <a:solidFill>
                  <a:schemeClr val="tx1"/>
                </a:solidFill>
                <a:latin typeface="Trebuchet MS" charset="0"/>
                <a:ea typeface="Osaka" charset="0"/>
                <a:cs typeface="Osaka" charset="0"/>
              </a:defRPr>
            </a:lvl7pPr>
            <a:lvl8pPr eaLnBrk="0" hangingPunct="0">
              <a:buFont typeface="Times" charset="0"/>
              <a:defRPr sz="2000">
                <a:solidFill>
                  <a:schemeClr val="tx1"/>
                </a:solidFill>
                <a:latin typeface="Trebuchet MS" charset="0"/>
                <a:ea typeface="Osaka" charset="0"/>
                <a:cs typeface="Osaka" charset="0"/>
              </a:defRPr>
            </a:lvl8pPr>
            <a:lvl9pPr eaLnBrk="0" hangingPunct="0">
              <a:buFont typeface="Times" charset="0"/>
              <a:defRPr sz="2000">
                <a:solidFill>
                  <a:schemeClr val="tx1"/>
                </a:solidFill>
                <a:latin typeface="Trebuchet MS" charset="0"/>
                <a:ea typeface="Osaka" charset="0"/>
                <a:cs typeface="Osaka" charset="0"/>
              </a:defRPr>
            </a:lvl9pPr>
          </a:lstStyle>
          <a:p>
            <a:pPr algn="ctr" eaLnBrk="1">
              <a:spcBef>
                <a:spcPts val="2900"/>
              </a:spcBef>
              <a:defRPr/>
            </a:pPr>
            <a:r>
              <a:rPr lang="zh-CN" altLang="en-US" sz="4800" b="1">
                <a:solidFill>
                  <a:srgbClr val="030201"/>
                </a:solidFill>
                <a:latin typeface="Times New Roman" charset="0"/>
              </a:rPr>
              <a:t>是否相信？</a:t>
            </a:r>
            <a:endParaRPr lang="en-US" sz="4800">
              <a:solidFill>
                <a:srgbClr val="030201"/>
              </a:solidFill>
              <a:latin typeface="Times New Roman" charset="0"/>
              <a:ea typeface="SimSun" charset="0"/>
              <a:cs typeface="SimSun" charset="0"/>
            </a:endParaRPr>
          </a:p>
        </p:txBody>
      </p:sp>
      <p:sp>
        <p:nvSpPr>
          <p:cNvPr id="557063" name="Rectangle 9">
            <a:extLst>
              <a:ext uri="{FF2B5EF4-FFF2-40B4-BE49-F238E27FC236}">
                <a16:creationId xmlns:a16="http://schemas.microsoft.com/office/drawing/2014/main" id="{7C720127-F7F9-4874-B0A3-CC00AB913CC5}"/>
              </a:ext>
            </a:extLst>
          </p:cNvPr>
          <p:cNvSpPr>
            <a:spLocks noChangeArrowheads="1"/>
          </p:cNvSpPr>
          <p:nvPr/>
        </p:nvSpPr>
        <p:spPr bwMode="auto">
          <a:xfrm>
            <a:off x="1295400" y="2049463"/>
            <a:ext cx="2514600" cy="769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hangingPunct="1">
              <a:spcBef>
                <a:spcPct val="0"/>
              </a:spcBef>
              <a:buFontTx/>
              <a:buNone/>
            </a:pPr>
            <a:r>
              <a:rPr lang="zh-CN" altLang="en-US" sz="4400" b="1">
                <a:latin typeface="KaiTi" panose="02010609060101010101" pitchFamily="49" charset="-122"/>
                <a:ea typeface="KaiTi" panose="02010609060101010101" pitchFamily="49" charset="-122"/>
              </a:rPr>
              <a:t>约拿</a:t>
            </a:r>
            <a:r>
              <a:rPr lang="zh-SG" altLang="en-US" sz="4400" b="1">
                <a:latin typeface="KaiTi" panose="02010609060101010101" pitchFamily="49" charset="-122"/>
                <a:ea typeface="KaiTi" panose="02010609060101010101" pitchFamily="49" charset="-122"/>
              </a:rPr>
              <a:t>书</a:t>
            </a:r>
            <a:endParaRPr lang="en-US" altLang="en-US" sz="4400" b="1">
              <a:latin typeface="KaiTi" panose="02010609060101010101" pitchFamily="49" charset="-122"/>
              <a:ea typeface="KaiTi" panose="02010609060101010101" pitchFamily="49" charset="-122"/>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289959F0-0EC8-4AE3-8F38-2E0069A0B257}"/>
              </a:ext>
            </a:extLst>
          </p:cNvPr>
          <p:cNvSpPr txBox="1">
            <a:spLocks noChangeArrowheads="1"/>
          </p:cNvSpPr>
          <p:nvPr/>
        </p:nvSpPr>
        <p:spPr bwMode="auto">
          <a:xfrm>
            <a:off x="1371600" y="1295400"/>
            <a:ext cx="6400800" cy="946150"/>
          </a:xfrm>
          <a:prstGeom prst="rect">
            <a:avLst/>
          </a:prstGeom>
          <a:solidFill>
            <a:srgbClr val="800080"/>
          </a:solidFill>
          <a:ln>
            <a:noFill/>
          </a:ln>
          <a:effectLst>
            <a:outerShdw dist="93719" dir="2037031" algn="tl"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spcBef>
                <a:spcPts val="1700"/>
              </a:spcBef>
              <a:defRPr/>
            </a:pPr>
            <a:r>
              <a:rPr lang="zh-CN" altLang="en-US" sz="2800" b="1">
                <a:solidFill>
                  <a:srgbClr val="FFFFFF"/>
                </a:solidFill>
                <a:effectLst>
                  <a:outerShdw blurRad="38100" dist="38100" dir="2700000" algn="tl">
                    <a:srgbClr val="000000"/>
                  </a:outerShdw>
                </a:effectLst>
                <a:latin typeface="Times New Roman" pitchFamily="18" charset="0"/>
                <a:ea typeface="SimSun" pitchFamily="2" charset="-122"/>
              </a:rPr>
              <a:t>因三个问题，约拿的厉史性将被许多文学家拒绝</a:t>
            </a:r>
            <a:r>
              <a:rPr lang="en-US" altLang="ja-JP" sz="2800" b="1">
                <a:solidFill>
                  <a:srgbClr val="FFFFFF"/>
                </a:solidFill>
                <a:effectLst>
                  <a:outerShdw blurRad="38100" dist="38100" dir="2700000" algn="tl">
                    <a:srgbClr val="000000"/>
                  </a:outerShdw>
                </a:effectLst>
                <a:latin typeface="Times New Roman" pitchFamily="18" charset="0"/>
                <a:ea typeface="SimSun" pitchFamily="2" charset="-122"/>
              </a:rPr>
              <a:t>:</a:t>
            </a:r>
            <a:endParaRPr lang="en-US" altLang="en-US" sz="2800" b="1">
              <a:solidFill>
                <a:srgbClr val="FFFFFF"/>
              </a:solidFill>
              <a:effectLst>
                <a:outerShdw blurRad="38100" dist="38100" dir="2700000" algn="tl">
                  <a:srgbClr val="000000"/>
                </a:outerShdw>
              </a:effectLst>
              <a:latin typeface="Times New Roman" pitchFamily="18" charset="0"/>
              <a:ea typeface="SimSun" pitchFamily="2" charset="-122"/>
            </a:endParaRPr>
          </a:p>
        </p:txBody>
      </p:sp>
      <p:sp>
        <p:nvSpPr>
          <p:cNvPr id="3" name="Text Box 4">
            <a:extLst>
              <a:ext uri="{FF2B5EF4-FFF2-40B4-BE49-F238E27FC236}">
                <a16:creationId xmlns:a16="http://schemas.microsoft.com/office/drawing/2014/main" id="{BE275085-5216-455D-8809-6935C6602179}"/>
              </a:ext>
            </a:extLst>
          </p:cNvPr>
          <p:cNvSpPr txBox="1">
            <a:spLocks noChangeArrowheads="1"/>
          </p:cNvSpPr>
          <p:nvPr/>
        </p:nvSpPr>
        <p:spPr bwMode="auto">
          <a:xfrm>
            <a:off x="1524000" y="2286000"/>
            <a:ext cx="6019800" cy="1801813"/>
          </a:xfrm>
          <a:prstGeom prst="rect">
            <a:avLst/>
          </a:prstGeom>
          <a:noFill/>
          <a:ln>
            <a:noFill/>
          </a:ln>
          <a:effectLst>
            <a:outerShdw dist="93719" dir="2037031" algn="tl"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a:tabLst>
                <a:tab pos="463550" algn="l"/>
              </a:tabLst>
              <a:defRPr sz="3200">
                <a:solidFill>
                  <a:srgbClr val="FFFFFF"/>
                </a:solidFill>
                <a:latin typeface="Arial" charset="0"/>
                <a:ea typeface="ＭＳ Ｐゴシック" charset="0"/>
                <a:cs typeface="ＭＳ Ｐゴシック" charset="0"/>
              </a:defRPr>
            </a:lvl1pPr>
            <a:lvl2pPr>
              <a:tabLst>
                <a:tab pos="463550" algn="l"/>
              </a:tabLst>
              <a:defRPr sz="2800">
                <a:solidFill>
                  <a:srgbClr val="FFFFFF"/>
                </a:solidFill>
                <a:latin typeface="Arial" charset="0"/>
                <a:ea typeface="ＭＳ Ｐゴシック" charset="0"/>
              </a:defRPr>
            </a:lvl2pPr>
            <a:lvl3pPr>
              <a:tabLst>
                <a:tab pos="463550" algn="l"/>
              </a:tabLst>
              <a:defRPr sz="2400">
                <a:solidFill>
                  <a:srgbClr val="FFFFFF"/>
                </a:solidFill>
                <a:latin typeface="Arial" charset="0"/>
                <a:ea typeface="ＭＳ Ｐゴシック" charset="0"/>
              </a:defRPr>
            </a:lvl3pPr>
            <a:lvl4pPr>
              <a:tabLst>
                <a:tab pos="463550" algn="l"/>
              </a:tabLst>
              <a:defRPr sz="2000">
                <a:solidFill>
                  <a:srgbClr val="FFFFFF"/>
                </a:solidFill>
                <a:latin typeface="Arial" charset="0"/>
                <a:ea typeface="ＭＳ Ｐゴシック" charset="0"/>
              </a:defRPr>
            </a:lvl4pPr>
            <a:lvl5pPr>
              <a:tabLst>
                <a:tab pos="463550" algn="l"/>
              </a:tabLst>
              <a:defRPr sz="2000">
                <a:solidFill>
                  <a:srgbClr val="FFFFFF"/>
                </a:solidFill>
                <a:latin typeface="Arial" charset="0"/>
                <a:ea typeface="ＭＳ Ｐゴシック" charset="0"/>
              </a:defRPr>
            </a:lvl5pPr>
            <a:lvl6pPr>
              <a:tabLst>
                <a:tab pos="463550" algn="l"/>
              </a:tabLst>
              <a:defRPr sz="2000">
                <a:solidFill>
                  <a:srgbClr val="FFFFFF"/>
                </a:solidFill>
                <a:latin typeface="Arial" charset="0"/>
                <a:ea typeface="ＭＳ Ｐゴシック" charset="0"/>
              </a:defRPr>
            </a:lvl6pPr>
            <a:lvl7pPr>
              <a:tabLst>
                <a:tab pos="463550" algn="l"/>
              </a:tabLst>
              <a:defRPr sz="2000">
                <a:solidFill>
                  <a:srgbClr val="FFFFFF"/>
                </a:solidFill>
                <a:latin typeface="Arial" charset="0"/>
                <a:ea typeface="ＭＳ Ｐゴシック" charset="0"/>
              </a:defRPr>
            </a:lvl7pPr>
            <a:lvl8pPr>
              <a:tabLst>
                <a:tab pos="463550" algn="l"/>
              </a:tabLst>
              <a:defRPr sz="2000">
                <a:solidFill>
                  <a:srgbClr val="FFFFFF"/>
                </a:solidFill>
                <a:latin typeface="Arial" charset="0"/>
                <a:ea typeface="ＭＳ Ｐゴシック" charset="0"/>
              </a:defRPr>
            </a:lvl8pPr>
            <a:lvl9pPr>
              <a:tabLst>
                <a:tab pos="463550" algn="l"/>
              </a:tabLst>
              <a:defRPr sz="2000">
                <a:solidFill>
                  <a:srgbClr val="FFFFFF"/>
                </a:solidFill>
                <a:latin typeface="Arial" charset="0"/>
                <a:ea typeface="ＭＳ Ｐゴシック" charset="0"/>
              </a:defRPr>
            </a:lvl9pPr>
          </a:lstStyle>
          <a:p>
            <a:pPr eaLnBrk="1">
              <a:spcBef>
                <a:spcPts val="1700"/>
              </a:spcBef>
              <a:defRPr/>
            </a:pPr>
            <a:r>
              <a:rPr lang="en-US" sz="2800" b="1">
                <a:effectLst>
                  <a:outerShdw blurRad="38100" dist="38100" dir="2700000" algn="tl">
                    <a:srgbClr val="EEECE1"/>
                  </a:outerShdw>
                </a:effectLst>
                <a:latin typeface="Times New Roman" charset="0"/>
              </a:rPr>
              <a:t>1.	</a:t>
            </a:r>
            <a:r>
              <a:rPr lang="zh-CN" altLang="en-US" sz="2800" b="1">
                <a:effectLst>
                  <a:outerShdw blurRad="38100" dist="38100" dir="2700000" algn="tl">
                    <a:srgbClr val="EEECE1"/>
                  </a:outerShdw>
                </a:effectLst>
                <a:latin typeface="Times New Roman" charset="0"/>
                <a:ea typeface="SimSun" charset="0"/>
                <a:cs typeface="SimSun" charset="0"/>
              </a:rPr>
              <a:t>三天在大鱼里</a:t>
            </a:r>
            <a:r>
              <a:rPr lang="en-US" altLang="ja-JP" sz="2800" b="1">
                <a:effectLst>
                  <a:outerShdw blurRad="38100" dist="38100" dir="2700000" algn="tl">
                    <a:srgbClr val="EEECE1"/>
                  </a:outerShdw>
                </a:effectLst>
                <a:latin typeface="Times New Roman" charset="0"/>
                <a:ea typeface="SimSun" charset="0"/>
                <a:cs typeface="SimSun" charset="0"/>
              </a:rPr>
              <a:t> (1:17)</a:t>
            </a:r>
          </a:p>
          <a:p>
            <a:pPr eaLnBrk="1">
              <a:spcBef>
                <a:spcPts val="1700"/>
              </a:spcBef>
              <a:defRPr/>
            </a:pPr>
            <a:r>
              <a:rPr lang="en-US" sz="2800" b="1">
                <a:effectLst>
                  <a:outerShdw blurRad="38100" dist="38100" dir="2700000" algn="tl">
                    <a:srgbClr val="EEECE1"/>
                  </a:outerShdw>
                </a:effectLst>
                <a:latin typeface="Times New Roman" charset="0"/>
                <a:ea typeface="SimSun" charset="0"/>
                <a:cs typeface="SimSun" charset="0"/>
              </a:rPr>
              <a:t>2.	</a:t>
            </a:r>
            <a:r>
              <a:rPr lang="zh-CN" altLang="en-US" sz="2800" b="1">
                <a:effectLst>
                  <a:outerShdw blurRad="38100" dist="38100" dir="2700000" algn="tl">
                    <a:srgbClr val="EEECE1"/>
                  </a:outerShdw>
                </a:effectLst>
                <a:latin typeface="Times New Roman" charset="0"/>
                <a:ea typeface="SimSun" charset="0"/>
                <a:cs typeface="SimSun" charset="0"/>
              </a:rPr>
              <a:t>尼尼微一般地悔改不大可能</a:t>
            </a:r>
            <a:r>
              <a:rPr lang="en-US" altLang="ja-JP" sz="2800" b="1">
                <a:effectLst>
                  <a:outerShdw blurRad="38100" dist="38100" dir="2700000" algn="tl">
                    <a:srgbClr val="EEECE1"/>
                  </a:outerShdw>
                </a:effectLst>
                <a:latin typeface="Times New Roman" charset="0"/>
                <a:ea typeface="SimSun" charset="0"/>
                <a:cs typeface="SimSun" charset="0"/>
              </a:rPr>
              <a:t> (3:5)</a:t>
            </a:r>
          </a:p>
          <a:p>
            <a:pPr eaLnBrk="1">
              <a:spcBef>
                <a:spcPts val="1700"/>
              </a:spcBef>
              <a:defRPr/>
            </a:pPr>
            <a:r>
              <a:rPr lang="en-US" sz="2800" b="1">
                <a:effectLst>
                  <a:outerShdw blurRad="38100" dist="38100" dir="2700000" algn="tl">
                    <a:srgbClr val="EEECE1"/>
                  </a:outerShdw>
                </a:effectLst>
                <a:latin typeface="Times New Roman" charset="0"/>
                <a:ea typeface="SimSun" charset="0"/>
                <a:cs typeface="SimSun" charset="0"/>
              </a:rPr>
              <a:t>3.	</a:t>
            </a:r>
            <a:r>
              <a:rPr lang="zh-CN" altLang="en-US" sz="2800" b="1">
                <a:effectLst>
                  <a:outerShdw blurRad="38100" dist="38100" dir="2700000" algn="tl">
                    <a:srgbClr val="EEECE1"/>
                  </a:outerShdw>
                </a:effectLst>
                <a:latin typeface="Times New Roman" charset="0"/>
                <a:ea typeface="SimSun" charset="0"/>
                <a:cs typeface="SimSun" charset="0"/>
              </a:rPr>
              <a:t>尼尼微的人口很大十二万</a:t>
            </a:r>
            <a:r>
              <a:rPr lang="en-US" altLang="ja-JP" sz="2800" b="1">
                <a:effectLst>
                  <a:outerShdw blurRad="38100" dist="38100" dir="2700000" algn="tl">
                    <a:srgbClr val="EEECE1"/>
                  </a:outerShdw>
                </a:effectLst>
                <a:latin typeface="Times New Roman" charset="0"/>
                <a:ea typeface="SimSun" charset="0"/>
                <a:cs typeface="SimSun" charset="0"/>
              </a:rPr>
              <a:t> (4:11)</a:t>
            </a:r>
            <a:endParaRPr lang="en-US" sz="2800" b="1">
              <a:effectLst>
                <a:outerShdw blurRad="38100" dist="38100" dir="2700000" algn="tl">
                  <a:srgbClr val="EEECE1"/>
                </a:outerShdw>
              </a:effectLst>
              <a:latin typeface="Times New Roman" charset="0"/>
              <a:ea typeface="SimSun" charset="0"/>
              <a:cs typeface="SimSun" charset="0"/>
            </a:endParaRPr>
          </a:p>
        </p:txBody>
      </p:sp>
      <p:sp>
        <p:nvSpPr>
          <p:cNvPr id="558084" name="Text Box 6">
            <a:extLst>
              <a:ext uri="{FF2B5EF4-FFF2-40B4-BE49-F238E27FC236}">
                <a16:creationId xmlns:a16="http://schemas.microsoft.com/office/drawing/2014/main" id="{93FEC9EB-1157-48D7-AFE7-997419A7BAB0}"/>
              </a:ext>
            </a:extLst>
          </p:cNvPr>
          <p:cNvSpPr txBox="1">
            <a:spLocks noChangeArrowheads="1"/>
          </p:cNvSpPr>
          <p:nvPr/>
        </p:nvSpPr>
        <p:spPr bwMode="auto">
          <a:xfrm>
            <a:off x="1447800" y="4384675"/>
            <a:ext cx="6797675" cy="22272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spcBef>
                <a:spcPts val="800"/>
              </a:spcBef>
              <a:buClr>
                <a:srgbClr val="FFFFCC"/>
              </a:buClr>
              <a:buSzPct val="75000"/>
              <a:buFont typeface="Wingdings" panose="05000000000000000000" pitchFamily="2" charset="2"/>
              <a:buChar char="l"/>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FFFF"/>
              </a:buClr>
              <a:buSzPct val="75000"/>
              <a:buFont typeface="Wingdings" panose="05000000000000000000" pitchFamily="2" charset="2"/>
              <a:buChar char="l"/>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666699"/>
              </a:buClr>
              <a:buSzPct val="75000"/>
              <a:buFont typeface="Wingdings" panose="05000000000000000000" pitchFamily="2" charset="2"/>
              <a:buChar char="l"/>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66"/>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9pPr>
          </a:lstStyle>
          <a:p>
            <a:pPr eaLnBrk="1">
              <a:spcBef>
                <a:spcPct val="0"/>
              </a:spcBef>
              <a:buClrTx/>
              <a:buSzTx/>
              <a:buFontTx/>
              <a:buNone/>
            </a:pPr>
            <a:r>
              <a:rPr lang="zh-CN" altLang="en-US" sz="2800" b="1">
                <a:latin typeface="Times New Roman" panose="02020603050405020304" pitchFamily="18" charset="0"/>
                <a:ea typeface="SimSun" panose="02010600030101010101" pitchFamily="2" charset="-122"/>
              </a:rPr>
              <a:t>然而</a:t>
            </a:r>
            <a:r>
              <a:rPr lang="en-US" altLang="ja-JP" sz="2800" b="1">
                <a:latin typeface="Times New Roman" panose="02020603050405020304" pitchFamily="18" charset="0"/>
                <a:ea typeface="SimSun" panose="02010600030101010101" pitchFamily="2" charset="-122"/>
              </a:rPr>
              <a:t>:</a:t>
            </a:r>
          </a:p>
          <a:p>
            <a:pPr eaLnBrk="1">
              <a:spcBef>
                <a:spcPct val="0"/>
              </a:spcBef>
              <a:buClrTx/>
              <a:buSzPct val="100000"/>
              <a:buFontTx/>
              <a:buAutoNum type="arabicPeriod"/>
            </a:pPr>
            <a:r>
              <a:rPr lang="zh-CN" altLang="en-US" sz="2800" b="1">
                <a:latin typeface="Times New Roman" panose="02020603050405020304" pitchFamily="18" charset="0"/>
                <a:ea typeface="SimSun" panose="02010600030101010101" pitchFamily="2" charset="-122"/>
              </a:rPr>
              <a:t>在列王纪下</a:t>
            </a:r>
            <a:r>
              <a:rPr lang="en-US" altLang="ja-JP" sz="2800" b="1">
                <a:latin typeface="Times New Roman" panose="02020603050405020304" pitchFamily="18" charset="0"/>
                <a:ea typeface="Osaka"/>
                <a:cs typeface="Osaka"/>
              </a:rPr>
              <a:t>14:25</a:t>
            </a:r>
            <a:r>
              <a:rPr lang="en-US" altLang="ja-JP" sz="2400" b="1">
                <a:latin typeface="Times New Roman" panose="02020603050405020304" pitchFamily="18" charset="0"/>
                <a:ea typeface="SimSun" panose="02010600030101010101" pitchFamily="2" charset="-122"/>
              </a:rPr>
              <a:t> </a:t>
            </a:r>
            <a:r>
              <a:rPr lang="zh-CN" altLang="en-US" sz="2800" b="1">
                <a:latin typeface="Times New Roman" panose="02020603050405020304" pitchFamily="18" charset="0"/>
                <a:ea typeface="SimSun" panose="02010600030101010101" pitchFamily="2" charset="-122"/>
              </a:rPr>
              <a:t>约拿是个历史人物（先知）</a:t>
            </a:r>
            <a:endParaRPr lang="en-US" altLang="ja-JP" sz="2800" b="1">
              <a:latin typeface="Times New Roman" panose="02020603050405020304" pitchFamily="18" charset="0"/>
              <a:ea typeface="Osaka"/>
              <a:cs typeface="Osaka"/>
            </a:endParaRPr>
          </a:p>
          <a:p>
            <a:pPr eaLnBrk="1">
              <a:spcBef>
                <a:spcPct val="0"/>
              </a:spcBef>
              <a:buClrTx/>
              <a:buSzPct val="100000"/>
              <a:buFontTx/>
              <a:buAutoNum type="arabicPeriod"/>
            </a:pPr>
            <a:r>
              <a:rPr lang="zh-CN" altLang="en-US" sz="2800" b="1">
                <a:latin typeface="Times New Roman" panose="02020603050405020304" pitchFamily="18" charset="0"/>
                <a:ea typeface="SimSun" panose="02010600030101010101" pitchFamily="2" charset="-122"/>
              </a:rPr>
              <a:t>耶稣本身坚持历史性的书籍</a:t>
            </a:r>
            <a:r>
              <a:rPr lang="en-US" altLang="ja-JP" sz="2800" b="1">
                <a:latin typeface="Times New Roman" panose="02020603050405020304" pitchFamily="18" charset="0"/>
                <a:ea typeface="Osaka"/>
                <a:cs typeface="Osaka"/>
              </a:rPr>
              <a:t> </a:t>
            </a:r>
            <a:r>
              <a:rPr lang="en-US" altLang="ja-JP" sz="2800" b="1">
                <a:latin typeface="Times New Roman" panose="02020603050405020304" pitchFamily="18" charset="0"/>
                <a:ea typeface="SimSun" panose="02010600030101010101" pitchFamily="2" charset="-122"/>
              </a:rPr>
              <a:t>(</a:t>
            </a:r>
            <a:r>
              <a:rPr lang="zh-CN" altLang="en-US" sz="2800" b="1">
                <a:latin typeface="Times New Roman" panose="02020603050405020304" pitchFamily="18" charset="0"/>
                <a:ea typeface="SimSun" panose="02010600030101010101" pitchFamily="2" charset="-122"/>
              </a:rPr>
              <a:t>马大福音</a:t>
            </a:r>
            <a:r>
              <a:rPr lang="en-US" altLang="ja-JP" sz="2800" b="1">
                <a:latin typeface="Times New Roman" panose="02020603050405020304" pitchFamily="18" charset="0"/>
                <a:ea typeface="SimSun" panose="02010600030101010101" pitchFamily="2" charset="-122"/>
              </a:rPr>
              <a:t> 12:39-41)</a:t>
            </a:r>
            <a:endParaRPr lang="en-US" altLang="en-US" sz="2800" b="1">
              <a:latin typeface="Times New Roman" panose="02020603050405020304" pitchFamily="18" charset="0"/>
              <a:ea typeface="SimSun" panose="02010600030101010101" pitchFamily="2" charset="-122"/>
            </a:endParaRPr>
          </a:p>
        </p:txBody>
      </p:sp>
      <p:sp>
        <p:nvSpPr>
          <p:cNvPr id="5" name="Text Box 8">
            <a:extLst>
              <a:ext uri="{FF2B5EF4-FFF2-40B4-BE49-F238E27FC236}">
                <a16:creationId xmlns:a16="http://schemas.microsoft.com/office/drawing/2014/main" id="{7A7EF66E-4C10-4D87-8D9A-600C6A779C85}"/>
              </a:ext>
            </a:extLst>
          </p:cNvPr>
          <p:cNvSpPr txBox="1"/>
          <p:nvPr/>
        </p:nvSpPr>
        <p:spPr>
          <a:xfrm>
            <a:off x="8001000" y="269875"/>
            <a:ext cx="8953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a:ea typeface="Osaka"/>
              </a:rPr>
              <a:t>601-3</a:t>
            </a:r>
          </a:p>
        </p:txBody>
      </p:sp>
      <p:sp>
        <p:nvSpPr>
          <p:cNvPr id="558086" name="Rectangle 7">
            <a:extLst>
              <a:ext uri="{FF2B5EF4-FFF2-40B4-BE49-F238E27FC236}">
                <a16:creationId xmlns:a16="http://schemas.microsoft.com/office/drawing/2014/main" id="{C67075E5-0853-4871-B4B7-7986253E35F4}"/>
              </a:ext>
            </a:extLst>
          </p:cNvPr>
          <p:cNvSpPr>
            <a:spLocks noChangeArrowheads="1"/>
          </p:cNvSpPr>
          <p:nvPr/>
        </p:nvSpPr>
        <p:spPr bwMode="auto">
          <a:xfrm>
            <a:off x="2667000" y="457200"/>
            <a:ext cx="452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FFFFCC"/>
              </a:buClr>
              <a:buSzPct val="75000"/>
              <a:buFont typeface="Wingdings" panose="05000000000000000000" pitchFamily="2" charset="2"/>
              <a:buChar char="l"/>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FFFF"/>
              </a:buClr>
              <a:buSzPct val="75000"/>
              <a:buFont typeface="Wingdings" panose="05000000000000000000" pitchFamily="2" charset="2"/>
              <a:buChar char="l"/>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666699"/>
              </a:buClr>
              <a:buSzPct val="75000"/>
              <a:buFont typeface="Wingdings" panose="05000000000000000000" pitchFamily="2" charset="2"/>
              <a:buChar char="l"/>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66"/>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1800">
                <a:solidFill>
                  <a:schemeClr val="tx1"/>
                </a:solidFill>
                <a:latin typeface="Calibri" panose="020F0502020204030204" pitchFamily="34" charset="0"/>
                <a:ea typeface="SimSun" panose="02010600030101010101" pitchFamily="2" charset="-122"/>
              </a:rPr>
              <a:t>为</a:t>
            </a:r>
            <a:r>
              <a:rPr lang="zh-CN" altLang="en-US">
                <a:latin typeface="Calibri" panose="020F0502020204030204" pitchFamily="34" charset="0"/>
                <a:ea typeface="SimSun" panose="02010600030101010101" pitchFamily="2" charset="-122"/>
              </a:rPr>
              <a:t>为什么不接受</a:t>
            </a:r>
            <a:r>
              <a:rPr lang="zh-CN" altLang="en-US" b="1">
                <a:latin typeface="Times New Roman" panose="02020603050405020304" pitchFamily="18" charset="0"/>
                <a:ea typeface="SimSun" panose="02010600030101010101" pitchFamily="2" charset="-122"/>
              </a:rPr>
              <a:t>约拿？</a:t>
            </a:r>
            <a:r>
              <a:rPr lang="zh-CN" altLang="en-US">
                <a:solidFill>
                  <a:schemeClr val="tx1"/>
                </a:solidFill>
                <a:latin typeface="Calibri" panose="020F0502020204030204" pitchFamily="34" charset="0"/>
                <a:ea typeface="SimSun" panose="02010600030101010101" pitchFamily="2" charset="-122"/>
              </a:rPr>
              <a:t>？</a:t>
            </a:r>
            <a:endParaRPr lang="en-US" altLang="en-US">
              <a:solidFill>
                <a:schemeClr val="tx1"/>
              </a:solidFill>
              <a:latin typeface="Calibri" panose="020F0502020204030204" pitchFamily="34" charset="0"/>
              <a:ea typeface="SimSun" panose="02010600030101010101" pitchFamily="2" charset="-122"/>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1">
            <a:extLst>
              <a:ext uri="{FF2B5EF4-FFF2-40B4-BE49-F238E27FC236}">
                <a16:creationId xmlns:a16="http://schemas.microsoft.com/office/drawing/2014/main" id="{4CF5A8C7-58AC-42A9-9B14-932360CE3F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58BD70E-74A2-41EC-B157-8B54C1D25761}"/>
              </a:ext>
            </a:extLst>
          </p:cNvPr>
          <p:cNvSpPr>
            <a:spLocks noGrp="1"/>
          </p:cNvSpPr>
          <p:nvPr>
            <p:ph type="title" idx="4294967295"/>
          </p:nvPr>
        </p:nvSpPr>
        <p:spPr>
          <a:xfrm>
            <a:off x="0" y="0"/>
            <a:ext cx="9144000" cy="1143000"/>
          </a:xfrm>
          <a:solidFill>
            <a:srgbClr val="FF0000"/>
          </a:solidFill>
          <a:effectLst/>
        </p:spPr>
        <p:txBody>
          <a:bodyPr/>
          <a:lstStyle/>
          <a:p>
            <a:pPr>
              <a:defRPr/>
            </a:pPr>
            <a:r>
              <a:rPr lang="zh-CN" altLang="en-US" sz="6000" b="1" dirty="0">
                <a:solidFill>
                  <a:srgbClr val="F5F5F2"/>
                </a:solidFill>
                <a:effectLst>
                  <a:outerShdw blurRad="38100" dist="38100" dir="2700000" algn="tl">
                    <a:srgbClr val="000000"/>
                  </a:outerShdw>
                </a:effectLst>
                <a:latin typeface="Arial" pitchFamily="34" charset="0"/>
                <a:cs typeface="Arial" pitchFamily="34" charset="0"/>
              </a:rPr>
              <a:t>预料中的回应：</a:t>
            </a:r>
            <a:endParaRPr lang="en-US" altLang="en-US" sz="6000" b="1" dirty="0">
              <a:solidFill>
                <a:srgbClr val="F5F5F2"/>
              </a:solidFill>
              <a:effectLst>
                <a:outerShdw blurRad="38100" dist="38100" dir="2700000" algn="tl">
                  <a:srgbClr val="000000"/>
                </a:outerShdw>
              </a:effectLst>
              <a:latin typeface="Arial" pitchFamily="34" charset="0"/>
              <a:cs typeface="Arial" pitchFamily="34" charset="0"/>
            </a:endParaRPr>
          </a:p>
        </p:txBody>
      </p:sp>
      <p:sp>
        <p:nvSpPr>
          <p:cNvPr id="4" name="Title 2">
            <a:extLst>
              <a:ext uri="{FF2B5EF4-FFF2-40B4-BE49-F238E27FC236}">
                <a16:creationId xmlns:a16="http://schemas.microsoft.com/office/drawing/2014/main" id="{792FC15C-392C-45EA-A601-D3B97F8FA568}"/>
              </a:ext>
            </a:extLst>
          </p:cNvPr>
          <p:cNvSpPr txBox="1">
            <a:spLocks/>
          </p:cNvSpPr>
          <p:nvPr/>
        </p:nvSpPr>
        <p:spPr bwMode="auto">
          <a:xfrm>
            <a:off x="468313" y="1700213"/>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defRPr/>
            </a:pPr>
            <a:r>
              <a:rPr lang="zh-CN" altLang="en-US" sz="5400" b="1" dirty="0">
                <a:solidFill>
                  <a:srgbClr val="F5F5F2"/>
                </a:solidFill>
                <a:effectLst>
                  <a:outerShdw blurRad="38100" dist="38100" dir="2700000" algn="tl">
                    <a:srgbClr val="000000"/>
                  </a:outerShdw>
                </a:effectLst>
                <a:latin typeface="Arial" pitchFamily="34" charset="0"/>
                <a:cs typeface="Arial" pitchFamily="34" charset="0"/>
              </a:rPr>
              <a:t>愤怒？</a:t>
            </a:r>
            <a:endParaRPr lang="en-US" altLang="en-US" sz="5400" b="1" dirty="0">
              <a:solidFill>
                <a:srgbClr val="F5F5F2"/>
              </a:solidFill>
              <a:effectLst>
                <a:outerShdw blurRad="38100" dist="38100" dir="2700000" algn="tl">
                  <a:srgbClr val="000000"/>
                </a:outerShdw>
              </a:effectLst>
              <a:latin typeface="Arial" pitchFamily="34" charset="0"/>
              <a:cs typeface="Arial" pitchFamily="34" charset="0"/>
            </a:endParaRPr>
          </a:p>
        </p:txBody>
      </p:sp>
      <p:sp>
        <p:nvSpPr>
          <p:cNvPr id="5" name="Title 2">
            <a:extLst>
              <a:ext uri="{FF2B5EF4-FFF2-40B4-BE49-F238E27FC236}">
                <a16:creationId xmlns:a16="http://schemas.microsoft.com/office/drawing/2014/main" id="{7DF4AD25-EF7E-438B-8C0A-04D81D8F6296}"/>
              </a:ext>
            </a:extLst>
          </p:cNvPr>
          <p:cNvSpPr txBox="1">
            <a:spLocks/>
          </p:cNvSpPr>
          <p:nvPr/>
        </p:nvSpPr>
        <p:spPr bwMode="auto">
          <a:xfrm>
            <a:off x="468313" y="2781300"/>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defRPr/>
            </a:pPr>
            <a:r>
              <a:rPr lang="zh-CN" altLang="en-US" sz="5400" b="1" dirty="0">
                <a:solidFill>
                  <a:srgbClr val="F5F5F2"/>
                </a:solidFill>
                <a:effectLst>
                  <a:outerShdw blurRad="38100" dist="38100" dir="2700000" algn="tl">
                    <a:srgbClr val="000000"/>
                  </a:outerShdw>
                </a:effectLst>
                <a:latin typeface="Arial" pitchFamily="34" charset="0"/>
                <a:cs typeface="Arial" pitchFamily="34" charset="0"/>
              </a:rPr>
              <a:t>自大？</a:t>
            </a:r>
            <a:endParaRPr lang="en-US" altLang="en-US" sz="5400" b="1" dirty="0">
              <a:solidFill>
                <a:srgbClr val="F5F5F2"/>
              </a:solidFill>
              <a:effectLst>
                <a:outerShdw blurRad="38100" dist="38100" dir="2700000" algn="tl">
                  <a:srgbClr val="000000"/>
                </a:outerShdw>
              </a:effectLst>
              <a:latin typeface="Arial" pitchFamily="34" charset="0"/>
              <a:cs typeface="Arial" pitchFamily="34" charset="0"/>
            </a:endParaRPr>
          </a:p>
        </p:txBody>
      </p:sp>
      <p:sp>
        <p:nvSpPr>
          <p:cNvPr id="6" name="Title 2">
            <a:extLst>
              <a:ext uri="{FF2B5EF4-FFF2-40B4-BE49-F238E27FC236}">
                <a16:creationId xmlns:a16="http://schemas.microsoft.com/office/drawing/2014/main" id="{598C106E-0EDA-45BF-A218-1A68B9C79994}"/>
              </a:ext>
            </a:extLst>
          </p:cNvPr>
          <p:cNvSpPr txBox="1">
            <a:spLocks/>
          </p:cNvSpPr>
          <p:nvPr/>
        </p:nvSpPr>
        <p:spPr bwMode="auto">
          <a:xfrm>
            <a:off x="468313" y="3933825"/>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charset="0"/>
                <a:ea typeface="Osaka" charset="0"/>
                <a:cs typeface="Osaka" charset="0"/>
              </a:defRPr>
            </a:lvl1pPr>
            <a:lvl2pPr>
              <a:defRPr sz="2800">
                <a:solidFill>
                  <a:schemeClr val="tx1"/>
                </a:solidFill>
                <a:latin typeface="Trebuchet MS" charset="0"/>
                <a:ea typeface="Osaka" charset="0"/>
                <a:cs typeface="Osaka" charset="0"/>
              </a:defRPr>
            </a:lvl2pPr>
            <a:lvl3pPr>
              <a:defRPr sz="2400">
                <a:solidFill>
                  <a:schemeClr val="tx1"/>
                </a:solidFill>
                <a:latin typeface="Trebuchet MS" charset="0"/>
                <a:ea typeface="Osaka" charset="0"/>
                <a:cs typeface="Osaka" charset="0"/>
              </a:defRPr>
            </a:lvl3pPr>
            <a:lvl4pPr>
              <a:defRPr sz="2000">
                <a:solidFill>
                  <a:schemeClr val="tx1"/>
                </a:solidFill>
                <a:latin typeface="Trebuchet MS" charset="0"/>
                <a:ea typeface="Osaka" charset="0"/>
                <a:cs typeface="Osaka" charset="0"/>
              </a:defRPr>
            </a:lvl4pPr>
            <a:lvl5pPr>
              <a:defRPr sz="2000">
                <a:solidFill>
                  <a:schemeClr val="tx1"/>
                </a:solidFill>
                <a:latin typeface="Trebuchet MS" charset="0"/>
                <a:ea typeface="Osaka" charset="0"/>
                <a:cs typeface="Osaka" charset="0"/>
              </a:defRPr>
            </a:lvl5pPr>
            <a:lvl6pPr eaLnBrk="0" hangingPunct="0">
              <a:buFont typeface="Times" charset="0"/>
              <a:defRPr sz="2000">
                <a:solidFill>
                  <a:schemeClr val="tx1"/>
                </a:solidFill>
                <a:latin typeface="Trebuchet MS" charset="0"/>
                <a:ea typeface="Osaka" charset="0"/>
                <a:cs typeface="Osaka" charset="0"/>
              </a:defRPr>
            </a:lvl6pPr>
            <a:lvl7pPr eaLnBrk="0" hangingPunct="0">
              <a:buFont typeface="Times" charset="0"/>
              <a:defRPr sz="2000">
                <a:solidFill>
                  <a:schemeClr val="tx1"/>
                </a:solidFill>
                <a:latin typeface="Trebuchet MS" charset="0"/>
                <a:ea typeface="Osaka" charset="0"/>
                <a:cs typeface="Osaka" charset="0"/>
              </a:defRPr>
            </a:lvl7pPr>
            <a:lvl8pPr eaLnBrk="0" hangingPunct="0">
              <a:buFont typeface="Times" charset="0"/>
              <a:defRPr sz="2000">
                <a:solidFill>
                  <a:schemeClr val="tx1"/>
                </a:solidFill>
                <a:latin typeface="Trebuchet MS" charset="0"/>
                <a:ea typeface="Osaka" charset="0"/>
                <a:cs typeface="Osaka" charset="0"/>
              </a:defRPr>
            </a:lvl8pPr>
            <a:lvl9pPr eaLnBrk="0" hangingPunct="0">
              <a:buFont typeface="Times" charset="0"/>
              <a:defRPr sz="2000">
                <a:solidFill>
                  <a:schemeClr val="tx1"/>
                </a:solidFill>
                <a:latin typeface="Trebuchet MS" charset="0"/>
                <a:ea typeface="Osaka" charset="0"/>
                <a:cs typeface="Osaka" charset="0"/>
              </a:defRPr>
            </a:lvl9pPr>
          </a:lstStyle>
          <a:p>
            <a:pPr>
              <a:defRPr/>
            </a:pPr>
            <a:r>
              <a:rPr lang="zh-CN" altLang="en-US" sz="5400" b="1">
                <a:solidFill>
                  <a:srgbClr val="F5F5F2"/>
                </a:solidFill>
                <a:effectLst>
                  <a:outerShdw blurRad="38100" dist="38100" dir="2700000" algn="tl">
                    <a:srgbClr val="000000"/>
                  </a:outerShdw>
                </a:effectLst>
                <a:latin typeface="Arial" charset="0"/>
                <a:cs typeface="Arial" charset="0"/>
              </a:rPr>
              <a:t>自杀性的忧郁症？ </a:t>
            </a:r>
            <a:endParaRPr lang="en-US" sz="5400" b="1">
              <a:solidFill>
                <a:srgbClr val="F5F5F2"/>
              </a:solidFill>
              <a:effectLst>
                <a:outerShdw blurRad="38100" dist="38100" dir="2700000" algn="tl">
                  <a:srgbClr val="000000"/>
                </a:outerShd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4">
            <a:extLst>
              <a:ext uri="{FF2B5EF4-FFF2-40B4-BE49-F238E27FC236}">
                <a16:creationId xmlns:a16="http://schemas.microsoft.com/office/drawing/2014/main" id="{6C2AEFDC-5C71-44EF-AC10-FB28459A9574}"/>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47139" name="Rectangle 5">
            <a:extLst>
              <a:ext uri="{FF2B5EF4-FFF2-40B4-BE49-F238E27FC236}">
                <a16:creationId xmlns:a16="http://schemas.microsoft.com/office/drawing/2014/main" id="{CDA935AB-2E22-4C33-80A1-8DB1F01028E1}"/>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47140" name="Rectangle 2">
            <a:extLst>
              <a:ext uri="{FF2B5EF4-FFF2-40B4-BE49-F238E27FC236}">
                <a16:creationId xmlns:a16="http://schemas.microsoft.com/office/drawing/2014/main" id="{1AB3FD69-B23D-4557-A09D-08980B6CFE1D}"/>
              </a:ext>
            </a:extLst>
          </p:cNvPr>
          <p:cNvSpPr txBox="1">
            <a:spLocks noGrp="1"/>
          </p:cNvSpPr>
          <p:nvPr>
            <p:ph type="ctrTitle"/>
          </p:nvPr>
        </p:nvSpPr>
        <p:spPr>
          <a:xfrm>
            <a:off x="838200" y="838200"/>
            <a:ext cx="7620000" cy="2590800"/>
          </a:xfrm>
        </p:spPr>
        <p:txBody>
          <a:bodyPr/>
          <a:lstStyle/>
          <a:p>
            <a:pPr eaLnBrk="1" hangingPunct="1">
              <a:defRPr/>
            </a:pPr>
            <a:r>
              <a:rPr sz="6600" b="1">
                <a:latin typeface="Century Gothic" charset="0"/>
              </a:rPr>
              <a:t>The Ten Million Dollar Question</a:t>
            </a:r>
          </a:p>
        </p:txBody>
      </p:sp>
      <p:sp>
        <p:nvSpPr>
          <p:cNvPr id="5" name="AutoShape 5">
            <a:extLst>
              <a:ext uri="{FF2B5EF4-FFF2-40B4-BE49-F238E27FC236}">
                <a16:creationId xmlns:a16="http://schemas.microsoft.com/office/drawing/2014/main" id="{9913B693-A395-4000-AC96-BDE4A328C6D0}"/>
              </a:ext>
            </a:extLst>
          </p:cNvPr>
          <p:cNvSpPr/>
          <p:nvPr/>
        </p:nvSpPr>
        <p:spPr>
          <a:xfrm>
            <a:off x="0" y="533400"/>
            <a:ext cx="9144000" cy="6324600"/>
          </a:xfrm>
          <a:custGeom>
            <a:avLst/>
            <a:gdLst>
              <a:gd name="f0" fmla="val 10800000"/>
              <a:gd name="f1" fmla="val 5400000"/>
              <a:gd name="f2" fmla="val 180"/>
              <a:gd name="f3" fmla="val w"/>
              <a:gd name="f4" fmla="val h"/>
              <a:gd name="f5" fmla="val 0"/>
              <a:gd name="f6" fmla="val 2"/>
              <a:gd name="f7" fmla="val 1"/>
              <a:gd name="f8" fmla="+- 0 0 -270"/>
              <a:gd name="f9" fmla="+- 0 0 -90"/>
              <a:gd name="f10" fmla="*/ f3 1 2"/>
              <a:gd name="f11" fmla="*/ f4 1 2"/>
              <a:gd name="f12" fmla="+- f6 0 f5"/>
              <a:gd name="f13" fmla="*/ f8 f0 1"/>
              <a:gd name="f14" fmla="*/ f9 f0 1"/>
              <a:gd name="f15" fmla="*/ f12 1 2"/>
              <a:gd name="f16" fmla="*/ f12 1 4"/>
              <a:gd name="f17" fmla="*/ f12 3 1"/>
              <a:gd name="f18" fmla="*/ f13 1 f2"/>
              <a:gd name="f19" fmla="*/ f14 1 f2"/>
              <a:gd name="f20" fmla="+- f5 f15 0"/>
              <a:gd name="f21" fmla="*/ f17 1 4"/>
              <a:gd name="f22" fmla="*/ f16 1 f15"/>
              <a:gd name="f23" fmla="*/ f5 1 f15"/>
              <a:gd name="f24" fmla="+- f18 0 f1"/>
              <a:gd name="f25" fmla="+- f19 0 f1"/>
              <a:gd name="f26" fmla="*/ f20 1 f15"/>
              <a:gd name="f27" fmla="*/ f21 1 f15"/>
              <a:gd name="f28" fmla="*/ f22 f10 1"/>
              <a:gd name="f29" fmla="*/ f23 f11 1"/>
              <a:gd name="f30" fmla="*/ f27 f10 1"/>
              <a:gd name="f31" fmla="*/ f26 f11 1"/>
            </a:gdLst>
            <a:ahLst/>
            <a:cxnLst>
              <a:cxn ang="3cd4">
                <a:pos x="hc" y="t"/>
              </a:cxn>
              <a:cxn ang="0">
                <a:pos x="r" y="vc"/>
              </a:cxn>
              <a:cxn ang="cd4">
                <a:pos x="hc" y="b"/>
              </a:cxn>
              <a:cxn ang="cd2">
                <a:pos x="l" y="vc"/>
              </a:cxn>
              <a:cxn ang="f24">
                <a:pos x="f28" y="f31"/>
              </a:cxn>
              <a:cxn ang="f25">
                <a:pos x="f30" y="f31"/>
              </a:cxn>
            </a:cxnLst>
            <a:rect l="f28" t="f29" r="f30" b="f31"/>
            <a:pathLst>
              <a:path w="2" h="2">
                <a:moveTo>
                  <a:pt x="f5" y="f5"/>
                </a:moveTo>
                <a:lnTo>
                  <a:pt x="f6" y="f5"/>
                </a:lnTo>
                <a:lnTo>
                  <a:pt x="f7" y="f6"/>
                </a:lnTo>
                <a:close/>
              </a:path>
            </a:pathLst>
          </a:custGeom>
          <a:gradFill>
            <a:gsLst>
              <a:gs pos="0">
                <a:srgbClr val="3B003B"/>
              </a:gs>
              <a:gs pos="100000">
                <a:srgbClr val="800080"/>
              </a:gs>
            </a:gsLst>
            <a:lin ang="5400000"/>
          </a:gra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MS Pゴシック" pitchFamily="32"/>
            </a:endParaRPr>
          </a:p>
        </p:txBody>
      </p:sp>
      <p:sp>
        <p:nvSpPr>
          <p:cNvPr id="560134" name="WordArt 4">
            <a:extLst>
              <a:ext uri="{FF2B5EF4-FFF2-40B4-BE49-F238E27FC236}">
                <a16:creationId xmlns:a16="http://schemas.microsoft.com/office/drawing/2014/main" id="{1D88D114-D5F4-4F55-8825-9BABFDA6A410}"/>
              </a:ext>
            </a:extLst>
          </p:cNvPr>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pPr algn="ctr"/>
            <a:r>
              <a:rPr lang="zh-CN" altLang="en-US"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rPr>
              <a:t>一千万美金的题目</a:t>
            </a:r>
            <a:endParaRPr lang="en-SG"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endParaRPr>
          </a:p>
        </p:txBody>
      </p:sp>
      <p:sp>
        <p:nvSpPr>
          <p:cNvPr id="347143" name="Rectangle 3">
            <a:extLst>
              <a:ext uri="{FF2B5EF4-FFF2-40B4-BE49-F238E27FC236}">
                <a16:creationId xmlns:a16="http://schemas.microsoft.com/office/drawing/2014/main" id="{22664CA7-9F89-4591-B740-9FCA42AF7365}"/>
              </a:ext>
            </a:extLst>
          </p:cNvPr>
          <p:cNvSpPr txBox="1">
            <a:spLocks noGrp="1"/>
          </p:cNvSpPr>
          <p:nvPr>
            <p:ph type="subTitle" idx="1"/>
          </p:nvPr>
        </p:nvSpPr>
        <p:spPr>
          <a:xfrm>
            <a:off x="914400" y="3962400"/>
            <a:ext cx="7543800" cy="2286000"/>
          </a:xfrm>
        </p:spPr>
        <p:txBody>
          <a:bodyPr/>
          <a:lstStyle/>
          <a:p>
            <a:pPr eaLnBrk="1" hangingPunct="1">
              <a:spcBef>
                <a:spcPts val="1200"/>
              </a:spcBef>
              <a:defRPr/>
            </a:pPr>
            <a:r>
              <a:rPr lang="zh-CN"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rPr>
              <a:t>尽管我们的罪，我们应如何回应上帝的仁慈</a:t>
            </a:r>
            <a:r>
              <a:rPr altLang="ja-JP" sz="6000" b="1">
                <a:solidFill>
                  <a:srgbClr val="FFFFFF"/>
                </a:solidFill>
                <a:effectLst>
                  <a:outerShdw blurRad="38100" dist="38100" dir="2700000" algn="tl">
                    <a:srgbClr val="C0C0C0"/>
                  </a:outerShdw>
                </a:effectLst>
                <a:latin typeface="Century Gothic" pitchFamily="34" charset="0"/>
                <a:ea typeface="MS Pゴシック"/>
                <a:cs typeface="MS Pゴシック"/>
              </a:rPr>
              <a:t>?</a:t>
            </a:r>
            <a:endParaRPr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4" descr="Jonah and the Whale.jpg">
            <a:extLst>
              <a:ext uri="{FF2B5EF4-FFF2-40B4-BE49-F238E27FC236}">
                <a16:creationId xmlns:a16="http://schemas.microsoft.com/office/drawing/2014/main" id="{86285869-0C7E-49CB-9A13-4082CD2E81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3" y="-242888"/>
            <a:ext cx="9417051"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6" name="Rectangle 2">
            <a:extLst>
              <a:ext uri="{FF2B5EF4-FFF2-40B4-BE49-F238E27FC236}">
                <a16:creationId xmlns:a16="http://schemas.microsoft.com/office/drawing/2014/main" id="{A7DB8372-7DF4-4151-8566-E3A9DF8B326E}"/>
              </a:ext>
            </a:extLst>
          </p:cNvPr>
          <p:cNvSpPr>
            <a:spLocks noGrp="1" noChangeArrowheads="1"/>
          </p:cNvSpPr>
          <p:nvPr>
            <p:ph type="ctrTitle" idx="4294967295"/>
          </p:nvPr>
        </p:nvSpPr>
        <p:spPr>
          <a:xfrm>
            <a:off x="685800" y="44450"/>
            <a:ext cx="7772400" cy="2209800"/>
          </a:xfrm>
        </p:spPr>
        <p:txBody>
          <a:bodyPr anchor="b" anchorCtr="1"/>
          <a:lstStyle/>
          <a:p>
            <a:pPr algn="ctr" eaLnBrk="1" hangingPunct="1">
              <a:defRPr/>
            </a:pPr>
            <a:r>
              <a:rPr lang="en-US" sz="4800" b="1"/>
              <a:t>I.  </a:t>
            </a:r>
            <a:r>
              <a:rPr lang="zh-CN" altLang="en-US" sz="4800" b="1"/>
              <a:t>约拿</a:t>
            </a:r>
            <a:r>
              <a:rPr lang="zh-CN" altLang="en-US" sz="4800" b="1">
                <a:solidFill>
                  <a:srgbClr val="FFFF00"/>
                </a:solidFill>
              </a:rPr>
              <a:t>感谢</a:t>
            </a:r>
            <a:r>
              <a:rPr lang="zh-CN" altLang="en-US" sz="4800" b="1"/>
              <a:t>上帝从溺水中拯救了他 </a:t>
            </a:r>
            <a:r>
              <a:rPr lang="en-US" sz="4800" b="1"/>
              <a:t>(1:17-2:10)</a:t>
            </a:r>
            <a:endParaRPr lang="en-US" sz="4000"/>
          </a:p>
        </p:txBody>
      </p:sp>
      <p:sp>
        <p:nvSpPr>
          <p:cNvPr id="257027" name="Rectangle 3">
            <a:extLst>
              <a:ext uri="{FF2B5EF4-FFF2-40B4-BE49-F238E27FC236}">
                <a16:creationId xmlns:a16="http://schemas.microsoft.com/office/drawing/2014/main" id="{8CEB0583-4BE5-494B-A04B-5D12F2A25265}"/>
              </a:ext>
            </a:extLst>
          </p:cNvPr>
          <p:cNvSpPr>
            <a:spLocks noChangeArrowheads="1"/>
          </p:cNvSpPr>
          <p:nvPr/>
        </p:nvSpPr>
        <p:spPr bwMode="auto">
          <a:xfrm>
            <a:off x="2749550" y="4149725"/>
            <a:ext cx="6400800" cy="763588"/>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FFCC00"/>
              </a:buClr>
              <a:buSzPct val="120000"/>
              <a:defRPr/>
            </a:pPr>
            <a:r>
              <a:rPr lang="zh-CN" altLang="en-US" sz="4000" b="1" kern="0" dirty="0">
                <a:solidFill>
                  <a:srgbClr val="FFFFFF"/>
                </a:solidFill>
                <a:latin typeface="Arial"/>
                <a:ea typeface="ＭＳ Ｐゴシック" pitchFamily="-112" charset="-128"/>
              </a:rPr>
              <a:t>你会吗？</a:t>
            </a:r>
            <a:endParaRPr lang="en-US" sz="4000" b="1" kern="0" dirty="0">
              <a:solidFill>
                <a:srgbClr val="FFFFFF"/>
              </a:solidFill>
              <a:latin typeface="Arial"/>
              <a:ea typeface="ＭＳ Ｐゴシック" pitchFamily="-112" charset="-128"/>
            </a:endParaRP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a:extLst>
              <a:ext uri="{FF2B5EF4-FFF2-40B4-BE49-F238E27FC236}">
                <a16:creationId xmlns:a16="http://schemas.microsoft.com/office/drawing/2014/main" id="{47C63E3A-0EAC-4BA1-8CEE-F1DDFC63D23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2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12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3" name="Title 2">
            <a:extLst>
              <a:ext uri="{FF2B5EF4-FFF2-40B4-BE49-F238E27FC236}">
                <a16:creationId xmlns:a16="http://schemas.microsoft.com/office/drawing/2014/main" id="{ED6A7804-64C3-49A8-BFDA-A4FF0868EB90}"/>
              </a:ext>
            </a:extLst>
          </p:cNvPr>
          <p:cNvSpPr>
            <a:spLocks noGrp="1"/>
          </p:cNvSpPr>
          <p:nvPr>
            <p:ph type="title" idx="4294967295"/>
          </p:nvPr>
        </p:nvSpPr>
        <p:spPr>
          <a:xfrm>
            <a:off x="0" y="549275"/>
            <a:ext cx="9144000" cy="1844675"/>
          </a:xfrm>
        </p:spPr>
        <p:txBody>
          <a:bodyPr/>
          <a:lstStyle/>
          <a:p>
            <a:pPr algn="ctr">
              <a:defRPr/>
            </a:pPr>
            <a:r>
              <a:rPr lang="zh-CN" altLang="en-US" sz="6600" b="1" dirty="0"/>
              <a:t>审判？</a:t>
            </a:r>
            <a:endParaRPr lang="en-US" sz="6600" b="1" dirty="0"/>
          </a:p>
        </p:txBody>
      </p:sp>
      <p:sp>
        <p:nvSpPr>
          <p:cNvPr id="4" name="Title 2">
            <a:extLst>
              <a:ext uri="{FF2B5EF4-FFF2-40B4-BE49-F238E27FC236}">
                <a16:creationId xmlns:a16="http://schemas.microsoft.com/office/drawing/2014/main" id="{A2ABA3C3-17AA-417F-A640-529883309830}"/>
              </a:ext>
            </a:extLst>
          </p:cNvPr>
          <p:cNvSpPr txBox="1">
            <a:spLocks/>
          </p:cNvSpPr>
          <p:nvPr/>
        </p:nvSpPr>
        <p:spPr bwMode="auto">
          <a:xfrm rot="-1116313">
            <a:off x="-30163" y="2924175"/>
            <a:ext cx="9144001" cy="1846263"/>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a:lstStyle>
          <a:p>
            <a:pPr algn="ctr">
              <a:defRPr/>
            </a:pPr>
            <a:r>
              <a:rPr lang="zh-CN" altLang="en-US" sz="11500" b="1" dirty="0">
                <a:solidFill>
                  <a:srgbClr val="FFFF00"/>
                </a:solidFill>
              </a:rPr>
              <a:t>拯救？</a:t>
            </a:r>
            <a:endParaRPr lang="en-US" sz="11500" b="1" dirty="0">
              <a:solidFill>
                <a:srgbClr val="FFFF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Date Placeholder 3">
            <a:extLst>
              <a:ext uri="{FF2B5EF4-FFF2-40B4-BE49-F238E27FC236}">
                <a16:creationId xmlns:a16="http://schemas.microsoft.com/office/drawing/2014/main" id="{709037DB-B006-412C-B197-DA341E04CCEC}"/>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50211" name="Footer Placeholder 4">
            <a:extLst>
              <a:ext uri="{FF2B5EF4-FFF2-40B4-BE49-F238E27FC236}">
                <a16:creationId xmlns:a16="http://schemas.microsoft.com/office/drawing/2014/main" id="{887CCA36-0D6A-4BE5-99E2-A0DE97984C74}"/>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50212" name="Rectangle 2">
            <a:extLst>
              <a:ext uri="{FF2B5EF4-FFF2-40B4-BE49-F238E27FC236}">
                <a16:creationId xmlns:a16="http://schemas.microsoft.com/office/drawing/2014/main" id="{3E8E7203-CF3F-4E94-BF72-3DFB01849E3A}"/>
              </a:ext>
            </a:extLst>
          </p:cNvPr>
          <p:cNvSpPr txBox="1">
            <a:spLocks noGrp="1"/>
          </p:cNvSpPr>
          <p:nvPr>
            <p:ph type="title"/>
          </p:nvPr>
        </p:nvSpPr>
        <p:spPr>
          <a:xfrm>
            <a:off x="4681538" y="19050"/>
            <a:ext cx="4462462" cy="1581150"/>
          </a:xfrm>
          <a:solidFill>
            <a:schemeClr val="tx1"/>
          </a:solidFill>
        </p:spPr>
        <p:txBody>
          <a:bodyPr/>
          <a:lstStyle/>
          <a:p>
            <a:pPr eaLnBrk="1" hangingPunct="1">
              <a:defRPr/>
            </a:pPr>
            <a:r>
              <a:rPr kumimoji="1" lang="zh-CN" altLang="en-US" sz="4800" b="1">
                <a:solidFill>
                  <a:srgbClr val="F5F5F2"/>
                </a:solidFill>
                <a:latin typeface="Calibri" pitchFamily="34" charset="0"/>
                <a:ea typeface="SimSun" pitchFamily="2" charset="-122"/>
                <a:cs typeface="MS Pゴシック"/>
              </a:rPr>
              <a:t>感恩诗</a:t>
            </a:r>
          </a:p>
        </p:txBody>
      </p:sp>
      <p:sp>
        <p:nvSpPr>
          <p:cNvPr id="350213" name="Rectangle 3">
            <a:extLst>
              <a:ext uri="{FF2B5EF4-FFF2-40B4-BE49-F238E27FC236}">
                <a16:creationId xmlns:a16="http://schemas.microsoft.com/office/drawing/2014/main" id="{E514C8C5-8E59-412D-8F29-9ED308BA9E28}"/>
              </a:ext>
            </a:extLst>
          </p:cNvPr>
          <p:cNvSpPr txBox="1">
            <a:spLocks noGrp="1"/>
          </p:cNvSpPr>
          <p:nvPr>
            <p:ph idx="1"/>
          </p:nvPr>
        </p:nvSpPr>
        <p:spPr>
          <a:xfrm>
            <a:off x="5029200" y="2209800"/>
            <a:ext cx="3505200" cy="3200400"/>
          </a:xfrm>
        </p:spPr>
        <p:txBody>
          <a:bodyPr anchorCtr="1"/>
          <a:lstStyle/>
          <a:p>
            <a:pPr algn="ctr" eaLnBrk="1" hangingPunct="1">
              <a:spcBef>
                <a:spcPct val="20000"/>
              </a:spcBef>
              <a:buFont typeface="Wingdings" charset="0"/>
              <a:buNone/>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祈祷</a:t>
            </a:r>
            <a:r>
              <a:rPr kumimoji="1" altLang="ja-JP" sz="4400" b="1" dirty="0">
                <a:solidFill>
                  <a:srgbClr val="FFFF00"/>
                </a:solidFill>
                <a:effectLst>
                  <a:glow rad="254000">
                    <a:srgbClr val="0194C6">
                      <a:lumMod val="75000"/>
                      <a:alpha val="98000"/>
                    </a:srgbClr>
                  </a:glow>
                </a:effectLst>
                <a:ea typeface="MS Pゴシック"/>
                <a:cs typeface="MS Pゴシック"/>
              </a:rPr>
              <a:t> (1-2)</a:t>
            </a:r>
          </a:p>
          <a:p>
            <a:pPr algn="ctr" eaLnBrk="1" hangingPunct="1">
              <a:spcBef>
                <a:spcPct val="20000"/>
              </a:spcBef>
              <a:buFont typeface="Wingdings" charset="0"/>
              <a:buNone/>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悲叹</a:t>
            </a:r>
            <a:r>
              <a:rPr kumimoji="1" altLang="ja-JP" sz="4400" b="1" dirty="0">
                <a:solidFill>
                  <a:srgbClr val="FFFF00"/>
                </a:solidFill>
                <a:effectLst>
                  <a:glow rad="254000">
                    <a:srgbClr val="0194C6">
                      <a:lumMod val="75000"/>
                      <a:alpha val="98000"/>
                    </a:srgbClr>
                  </a:glow>
                </a:effectLst>
                <a:ea typeface="MS Pゴシック"/>
                <a:cs typeface="MS Pゴシック"/>
              </a:rPr>
              <a:t> (3-7)</a:t>
            </a:r>
          </a:p>
          <a:p>
            <a:pPr algn="ctr" eaLnBrk="1" hangingPunct="1">
              <a:spcBef>
                <a:spcPct val="20000"/>
              </a:spcBef>
              <a:buFont typeface="Wingdings" charset="0"/>
              <a:buNone/>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誓言</a:t>
            </a:r>
            <a:r>
              <a:rPr kumimoji="1" altLang="ja-JP" sz="4400" b="1" dirty="0">
                <a:solidFill>
                  <a:srgbClr val="FFFF00"/>
                </a:solidFill>
                <a:effectLst>
                  <a:glow rad="254000">
                    <a:srgbClr val="0194C6">
                      <a:lumMod val="75000"/>
                      <a:alpha val="98000"/>
                    </a:srgbClr>
                  </a:glow>
                </a:effectLst>
                <a:ea typeface="MS Pゴシック"/>
                <a:cs typeface="MS Pゴシック"/>
              </a:rPr>
              <a:t> (8-9)</a:t>
            </a:r>
            <a:endParaRPr kumimoji="1" sz="4400" b="1" dirty="0">
              <a:solidFill>
                <a:srgbClr val="FFFF00"/>
              </a:solidFill>
              <a:effectLst>
                <a:glow rad="254000">
                  <a:srgbClr val="0194C6">
                    <a:lumMod val="75000"/>
                    <a:alpha val="98000"/>
                  </a:srgbClr>
                </a:glow>
              </a:effectLst>
              <a:ea typeface="MS Pゴシック"/>
              <a:cs typeface="MS Pゴシック"/>
            </a:endParaRPr>
          </a:p>
        </p:txBody>
      </p:sp>
      <p:pic>
        <p:nvPicPr>
          <p:cNvPr id="563206" name="Picture 4">
            <a:extLst>
              <a:ext uri="{FF2B5EF4-FFF2-40B4-BE49-F238E27FC236}">
                <a16:creationId xmlns:a16="http://schemas.microsoft.com/office/drawing/2014/main" id="{72343037-ECF2-45D7-9BF1-54D82B86EE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5" name="Rectangle 6">
            <a:extLst>
              <a:ext uri="{FF2B5EF4-FFF2-40B4-BE49-F238E27FC236}">
                <a16:creationId xmlns:a16="http://schemas.microsoft.com/office/drawing/2014/main" id="{0521BE84-75BD-48B7-9FFE-5B4EE1ACB7A4}"/>
              </a:ext>
            </a:extLst>
          </p:cNvPr>
          <p:cNvSpPr>
            <a:spLocks noChangeArrowheads="1"/>
          </p:cNvSpPr>
          <p:nvPr/>
        </p:nvSpPr>
        <p:spPr bwMode="auto">
          <a:xfrm>
            <a:off x="0" y="6172200"/>
            <a:ext cx="2209800" cy="685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约拿书第二章</a:t>
            </a:r>
            <a:endParaRPr lang="en-US" sz="2400" b="1">
              <a:solidFill>
                <a:srgbClr val="000000"/>
              </a:solidFill>
              <a:latin typeface="Times New Roman" charset="0"/>
              <a:ea typeface="SimSun" charset="0"/>
              <a:cs typeface="SimSun"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6" name="Picture 5" descr="Gethsemene.jpg">
            <a:extLst>
              <a:ext uri="{FF2B5EF4-FFF2-40B4-BE49-F238E27FC236}">
                <a16:creationId xmlns:a16="http://schemas.microsoft.com/office/drawing/2014/main" id="{66272B35-46AA-4122-90A5-41F4600FA8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9A48B14-2B58-4ED4-B691-74AC0E8A5E03}"/>
              </a:ext>
            </a:extLst>
          </p:cNvPr>
          <p:cNvSpPr>
            <a:spLocks noGrp="1"/>
          </p:cNvSpPr>
          <p:nvPr>
            <p:ph type="ctrTitle"/>
          </p:nvPr>
        </p:nvSpPr>
        <p:spPr>
          <a:xfrm>
            <a:off x="-18653" y="-7614"/>
            <a:ext cx="9162651" cy="1397996"/>
          </a:xfrm>
          <a:solidFill>
            <a:schemeClr val="tx1"/>
          </a:solidFill>
          <a:extLst>
            <a:ext uri="{FAA26D3D-D897-4be2-8F04-BA451C77F1D7}"/>
          </a:extLst>
        </p:spPr>
        <p:txBody>
          <a:bodyPr/>
          <a:lstStyle/>
          <a:p>
            <a:pPr>
              <a:defRPr/>
            </a:pPr>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a:extLst>
              <a:ext uri="{FF2B5EF4-FFF2-40B4-BE49-F238E27FC236}">
                <a16:creationId xmlns:a16="http://schemas.microsoft.com/office/drawing/2014/main" id="{0798E143-9228-4FA8-83B1-25A9D83A0D64}"/>
              </a:ext>
            </a:extLst>
          </p:cNvPr>
          <p:cNvSpPr txBox="1">
            <a:spLocks/>
          </p:cNvSpPr>
          <p:nvPr/>
        </p:nvSpPr>
        <p:spPr bwMode="auto">
          <a:xfrm>
            <a:off x="14288" y="1433513"/>
            <a:ext cx="912971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endParaRPr>
          </a:p>
        </p:txBody>
      </p:sp>
      <p:sp>
        <p:nvSpPr>
          <p:cNvPr id="4" name="Rectangle 2">
            <a:extLst>
              <a:ext uri="{FF2B5EF4-FFF2-40B4-BE49-F238E27FC236}">
                <a16:creationId xmlns:a16="http://schemas.microsoft.com/office/drawing/2014/main" id="{2EFB3059-DD68-4575-85B5-96A934921A28}"/>
              </a:ext>
            </a:extLst>
          </p:cNvPr>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基督对犹太人和外邦人的关爱，好比约拿书中的约拿在鱼腹中三天的患难，就好像他经历了死亡和复活。因为约拿是耶稣与他自己做类比的唯一一位先知（马太福音</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39-41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p>
          <a:p>
            <a:pPr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82310" name="Text Box 3">
            <a:extLst>
              <a:ext uri="{FF2B5EF4-FFF2-40B4-BE49-F238E27FC236}">
                <a16:creationId xmlns:a16="http://schemas.microsoft.com/office/drawing/2014/main" id="{FC25A2F7-1B07-4081-A0A2-98A4EDB7F620}"/>
              </a:ext>
            </a:extLst>
          </p:cNvPr>
          <p:cNvSpPr txBox="1">
            <a:spLocks noChangeArrowheads="1"/>
          </p:cNvSpPr>
          <p:nvPr/>
        </p:nvSpPr>
        <p:spPr bwMode="auto">
          <a:xfrm>
            <a:off x="7947025" y="44450"/>
            <a:ext cx="109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2400" b="1">
                <a:solidFill>
                  <a:srgbClr val="FFFFFF"/>
                </a:solidFill>
                <a:latin typeface="Arial" panose="020B0604020202020204" pitchFamily="34" charset="0"/>
                <a:cs typeface="Arial" panose="020B0604020202020204" pitchFamily="34" charset="0"/>
              </a:rPr>
              <a:t>347d</a:t>
            </a:r>
          </a:p>
        </p:txBody>
      </p:sp>
      <p:sp>
        <p:nvSpPr>
          <p:cNvPr id="7" name="Rectangle 2">
            <a:extLst>
              <a:ext uri="{FF2B5EF4-FFF2-40B4-BE49-F238E27FC236}">
                <a16:creationId xmlns:a16="http://schemas.microsoft.com/office/drawing/2014/main" id="{DD180EEE-C19B-4C04-A26F-6A9B41B234F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Date Placeholder 3">
            <a:extLst>
              <a:ext uri="{FF2B5EF4-FFF2-40B4-BE49-F238E27FC236}">
                <a16:creationId xmlns:a16="http://schemas.microsoft.com/office/drawing/2014/main" id="{B9749DFA-2434-4CE1-A6D1-D9A058898F18}"/>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51235" name="Footer Placeholder 4">
            <a:extLst>
              <a:ext uri="{FF2B5EF4-FFF2-40B4-BE49-F238E27FC236}">
                <a16:creationId xmlns:a16="http://schemas.microsoft.com/office/drawing/2014/main" id="{FF46B53A-D360-4DE0-8029-83EE92AA1B5A}"/>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51236" name="Rectangle 2">
            <a:extLst>
              <a:ext uri="{FF2B5EF4-FFF2-40B4-BE49-F238E27FC236}">
                <a16:creationId xmlns:a16="http://schemas.microsoft.com/office/drawing/2014/main" id="{71DB25A3-3D4E-4BFD-803C-F94406BEB4EC}"/>
              </a:ext>
            </a:extLst>
          </p:cNvPr>
          <p:cNvSpPr txBox="1">
            <a:spLocks noGrp="1"/>
          </p:cNvSpPr>
          <p:nvPr>
            <p:ph type="title"/>
          </p:nvPr>
        </p:nvSpPr>
        <p:spPr>
          <a:xfrm>
            <a:off x="4681538" y="0"/>
            <a:ext cx="4462462" cy="1447800"/>
          </a:xfrm>
          <a:solidFill>
            <a:schemeClr val="tx1"/>
          </a:solidFill>
        </p:spPr>
        <p:txBody>
          <a:bodyPr/>
          <a:lstStyle/>
          <a:p>
            <a:pPr eaLnBrk="1" hangingPunct="1">
              <a:defRPr/>
            </a:pPr>
            <a:r>
              <a:rPr kumimoji="1" lang="zh-CN" altLang="en-US" sz="4800" b="1">
                <a:solidFill>
                  <a:srgbClr val="F5F5F2"/>
                </a:solidFill>
                <a:latin typeface="Calibri" pitchFamily="34" charset="0"/>
                <a:ea typeface="SimSun" pitchFamily="2" charset="-122"/>
                <a:cs typeface="MS Pゴシック"/>
              </a:rPr>
              <a:t>感恩诗</a:t>
            </a:r>
          </a:p>
        </p:txBody>
      </p:sp>
      <p:sp>
        <p:nvSpPr>
          <p:cNvPr id="351237" name="Rectangle 3">
            <a:extLst>
              <a:ext uri="{FF2B5EF4-FFF2-40B4-BE49-F238E27FC236}">
                <a16:creationId xmlns:a16="http://schemas.microsoft.com/office/drawing/2014/main" id="{CB2965EF-C827-46C8-B0FA-10E297AEA3BE}"/>
              </a:ext>
            </a:extLst>
          </p:cNvPr>
          <p:cNvSpPr txBox="1">
            <a:spLocks noGrp="1"/>
          </p:cNvSpPr>
          <p:nvPr>
            <p:ph idx="1"/>
          </p:nvPr>
        </p:nvSpPr>
        <p:spPr>
          <a:xfrm>
            <a:off x="5029200" y="2209800"/>
            <a:ext cx="3505200" cy="3200400"/>
          </a:xfrm>
        </p:spPr>
        <p:txBody>
          <a:bodyPr anchorCtr="1"/>
          <a:lstStyle/>
          <a:p>
            <a:pPr algn="ctr" eaLnBrk="1" hangingPunct="1">
              <a:spcBef>
                <a:spcPts val="900"/>
              </a:spcBef>
              <a:buFont typeface="Wingdings" charset="0"/>
              <a:buChar char=""/>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祈祷</a:t>
            </a:r>
            <a:r>
              <a:rPr kumimoji="1" altLang="ja-JP" sz="4400" b="1" dirty="0">
                <a:solidFill>
                  <a:srgbClr val="FFFF00"/>
                </a:solidFill>
                <a:effectLst>
                  <a:glow rad="254000">
                    <a:srgbClr val="0194C6">
                      <a:lumMod val="75000"/>
                      <a:alpha val="98000"/>
                    </a:srgbClr>
                  </a:glow>
                </a:effectLst>
                <a:ea typeface="MS Pゴシック"/>
                <a:cs typeface="MS Pゴシック"/>
              </a:rPr>
              <a:t> (1-2)</a:t>
            </a:r>
          </a:p>
          <a:p>
            <a:pPr algn="ctr" eaLnBrk="1" hangingPunct="1">
              <a:spcBef>
                <a:spcPts val="900"/>
              </a:spcBef>
              <a:buFont typeface="Wingdings" charset="0"/>
              <a:buChar char=""/>
              <a:defRPr/>
            </a:pPr>
            <a:endParaRPr sz="3600" b="1" dirty="0">
              <a:latin typeface="Century Gothic" charset="0"/>
            </a:endParaRPr>
          </a:p>
          <a:p>
            <a:pPr algn="ctr" eaLnBrk="1" hangingPunct="1">
              <a:spcBef>
                <a:spcPts val="900"/>
              </a:spcBef>
              <a:buFont typeface="Wingdings" charset="0"/>
              <a:buNone/>
              <a:defRPr/>
            </a:pPr>
            <a:r>
              <a:rPr kumimoji="1" altLang="zh-CN" sz="4400" b="1" dirty="0">
                <a:solidFill>
                  <a:srgbClr val="FFFFFF"/>
                </a:solidFill>
                <a:effectLst>
                  <a:glow rad="254000">
                    <a:srgbClr val="0194C6">
                      <a:lumMod val="75000"/>
                      <a:alpha val="98000"/>
                    </a:srgbClr>
                  </a:glow>
                </a:effectLst>
                <a:ea typeface="MS Pゴシック"/>
                <a:cs typeface="MS Pゴシック"/>
              </a:rPr>
              <a:t>“</a:t>
            </a:r>
            <a:r>
              <a:rPr kumimoji="1" lang="zh-CN" altLang="en-US" sz="4400" b="1" dirty="0">
                <a:solidFill>
                  <a:srgbClr val="FFFFFF"/>
                </a:solidFill>
                <a:effectLst>
                  <a:glow rad="254000">
                    <a:srgbClr val="0194C6">
                      <a:lumMod val="75000"/>
                      <a:alpha val="98000"/>
                    </a:srgbClr>
                  </a:glow>
                </a:effectLst>
                <a:ea typeface="MS Pゴシック"/>
                <a:cs typeface="MS Pゴシック"/>
              </a:rPr>
              <a:t>我遭遇患难求告耶和华，你就应允我</a:t>
            </a:r>
            <a:r>
              <a:rPr kumimoji="1" altLang="zh-CN" sz="4400" b="1" dirty="0">
                <a:solidFill>
                  <a:srgbClr val="FFFFFF"/>
                </a:solidFill>
                <a:effectLst>
                  <a:glow rad="254000">
                    <a:srgbClr val="0194C6">
                      <a:lumMod val="75000"/>
                      <a:alpha val="98000"/>
                    </a:srgbClr>
                  </a:glow>
                </a:effectLst>
                <a:ea typeface="MS Pゴシック"/>
                <a:cs typeface="MS Pゴシック"/>
              </a:rPr>
              <a:t>…”</a:t>
            </a:r>
            <a:endParaRPr kumimoji="1" lang="zh-CN" altLang="en-US" sz="4400" b="1" dirty="0">
              <a:solidFill>
                <a:srgbClr val="FFFFFF"/>
              </a:solidFill>
              <a:effectLst>
                <a:glow rad="254000">
                  <a:srgbClr val="0194C6">
                    <a:lumMod val="75000"/>
                    <a:alpha val="98000"/>
                  </a:srgbClr>
                </a:glow>
              </a:effectLst>
              <a:ea typeface="MS Pゴシック"/>
              <a:cs typeface="MS Pゴシック"/>
            </a:endParaRPr>
          </a:p>
        </p:txBody>
      </p:sp>
      <p:pic>
        <p:nvPicPr>
          <p:cNvPr id="564230" name="Picture 4">
            <a:extLst>
              <a:ext uri="{FF2B5EF4-FFF2-40B4-BE49-F238E27FC236}">
                <a16:creationId xmlns:a16="http://schemas.microsoft.com/office/drawing/2014/main" id="{2A4FF485-DCFC-44F3-8E9D-54A7E5B14C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9" name="Rectangle 6">
            <a:extLst>
              <a:ext uri="{FF2B5EF4-FFF2-40B4-BE49-F238E27FC236}">
                <a16:creationId xmlns:a16="http://schemas.microsoft.com/office/drawing/2014/main" id="{39713B86-9C0C-41A1-9301-19F17B909C6D}"/>
              </a:ext>
            </a:extLst>
          </p:cNvPr>
          <p:cNvSpPr>
            <a:spLocks noChangeArrowheads="1"/>
          </p:cNvSpPr>
          <p:nvPr/>
        </p:nvSpPr>
        <p:spPr bwMode="auto">
          <a:xfrm>
            <a:off x="0" y="6172200"/>
            <a:ext cx="2209800" cy="685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约拿书第二章</a:t>
            </a:r>
            <a:endParaRPr lang="en-US" sz="2400" b="1">
              <a:solidFill>
                <a:srgbClr val="000000"/>
              </a:solidFill>
              <a:latin typeface="Times New Roman" charset="0"/>
              <a:ea typeface="SimSun" charset="0"/>
              <a:cs typeface="SimSun"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Date Placeholder 3">
            <a:extLst>
              <a:ext uri="{FF2B5EF4-FFF2-40B4-BE49-F238E27FC236}">
                <a16:creationId xmlns:a16="http://schemas.microsoft.com/office/drawing/2014/main" id="{3C8659E9-7BF1-4945-8297-3C224551E94E}"/>
              </a:ext>
            </a:extLst>
          </p:cNvPr>
          <p:cNvSpPr>
            <a:spLocks noGrp="1"/>
          </p:cNvSpPr>
          <p:nvPr>
            <p:ph type="dt" sz="quarter" idx="10"/>
          </p:nvPr>
        </p:nvSpPr>
        <p:spPr>
          <a:effectLst>
            <a:outerShdw blurRad="63500" dist="25399" dir="2700000" algn="ctr" rotWithShape="0">
              <a:srgbClr val="FFFFFF">
                <a:alpha val="99962"/>
              </a:srgbClr>
            </a:outerShdw>
          </a:effec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endParaRPr lang="en-US" altLang="en-US">
              <a:solidFill>
                <a:srgbClr val="000000"/>
              </a:solidFill>
              <a:latin typeface="Century Gothic" pitchFamily="34" charset="0"/>
              <a:ea typeface="MS Pゴシック"/>
            </a:endParaRPr>
          </a:p>
        </p:txBody>
      </p:sp>
      <p:sp>
        <p:nvSpPr>
          <p:cNvPr id="352259" name="Rectangle 2">
            <a:extLst>
              <a:ext uri="{FF2B5EF4-FFF2-40B4-BE49-F238E27FC236}">
                <a16:creationId xmlns:a16="http://schemas.microsoft.com/office/drawing/2014/main" id="{87920861-1EF6-4E43-9067-974CD9958767}"/>
              </a:ext>
            </a:extLst>
          </p:cNvPr>
          <p:cNvSpPr>
            <a:spLocks noGrp="1" noChangeArrowheads="1"/>
          </p:cNvSpPr>
          <p:nvPr>
            <p:ph type="title"/>
          </p:nvPr>
        </p:nvSpPr>
        <p:spPr>
          <a:xfrm>
            <a:off x="4681538" y="0"/>
            <a:ext cx="4462462" cy="1447800"/>
          </a:xfrm>
          <a:solidFill>
            <a:schemeClr val="tx1"/>
          </a:solidFill>
        </p:spPr>
        <p:txBody>
          <a:bodyPr/>
          <a:lstStyle/>
          <a:p>
            <a:pPr eaLnBrk="1" hangingPunct="1">
              <a:defRPr/>
            </a:pPr>
            <a:r>
              <a:rPr kumimoji="1" lang="zh-SG" sz="4800" b="1" dirty="0">
                <a:solidFill>
                  <a:srgbClr val="F5F5F2"/>
                </a:solidFill>
                <a:ea typeface="+mj-ea"/>
              </a:rPr>
              <a:t>感恩诗</a:t>
            </a:r>
            <a:endParaRPr kumimoji="1" lang="en-US" sz="4800" b="1" dirty="0">
              <a:solidFill>
                <a:srgbClr val="F5F5F2"/>
              </a:solidFill>
              <a:ea typeface="+mj-ea"/>
            </a:endParaRPr>
          </a:p>
        </p:txBody>
      </p:sp>
      <p:pic>
        <p:nvPicPr>
          <p:cNvPr id="565252" name="Picture 4">
            <a:extLst>
              <a:ext uri="{FF2B5EF4-FFF2-40B4-BE49-F238E27FC236}">
                <a16:creationId xmlns:a16="http://schemas.microsoft.com/office/drawing/2014/main" id="{1A842448-C355-47A9-9D71-46B5512EB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1" name="Rectangle 6">
            <a:extLst>
              <a:ext uri="{FF2B5EF4-FFF2-40B4-BE49-F238E27FC236}">
                <a16:creationId xmlns:a16="http://schemas.microsoft.com/office/drawing/2014/main" id="{2713A588-744C-49C4-B351-58C97EC19BD5}"/>
              </a:ext>
            </a:extLst>
          </p:cNvPr>
          <p:cNvSpPr>
            <a:spLocks noChangeArrowheads="1"/>
          </p:cNvSpPr>
          <p:nvPr/>
        </p:nvSpPr>
        <p:spPr bwMode="auto">
          <a:xfrm>
            <a:off x="0" y="6172200"/>
            <a:ext cx="1905000" cy="685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endParaRPr kumimoji="1" lang="en-US" altLang="en-US" sz="2400" b="1">
              <a:solidFill>
                <a:srgbClr val="000000"/>
              </a:solidFill>
              <a:latin typeface="Times New Roman" pitchFamily="18" charset="0"/>
              <a:ea typeface="MS Pゴシック"/>
            </a:endParaRPr>
          </a:p>
        </p:txBody>
      </p:sp>
      <p:sp>
        <p:nvSpPr>
          <p:cNvPr id="352262" name="Rectangle 3">
            <a:extLst>
              <a:ext uri="{FF2B5EF4-FFF2-40B4-BE49-F238E27FC236}">
                <a16:creationId xmlns:a16="http://schemas.microsoft.com/office/drawing/2014/main" id="{FE8C5193-A1B0-4021-B7D8-583CA496B4B0}"/>
              </a:ext>
            </a:extLst>
          </p:cNvPr>
          <p:cNvSpPr>
            <a:spLocks noChangeArrowheads="1"/>
          </p:cNvSpPr>
          <p:nvPr/>
        </p:nvSpPr>
        <p:spPr bwMode="auto">
          <a:xfrm>
            <a:off x="5029200" y="1866900"/>
            <a:ext cx="3886200" cy="426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SzPct val="85000"/>
              <a:buFont typeface="Wingdings" charset="0"/>
              <a:buNone/>
              <a:defRPr/>
            </a:pPr>
            <a:r>
              <a:rPr kumimoji="1" lang="zh-SG" sz="4400" b="1" kern="0" dirty="0">
                <a:solidFill>
                  <a:srgbClr val="FFFFFF"/>
                </a:solidFill>
                <a:effectLst>
                  <a:glow rad="254000">
                    <a:srgbClr val="0194C6">
                      <a:lumMod val="75000"/>
                      <a:alpha val="98000"/>
                    </a:srgbClr>
                  </a:glow>
                </a:effectLst>
                <a:latin typeface="Century Gothic"/>
                <a:ea typeface="MS Pゴシック"/>
              </a:rPr>
              <a:t>祈祷 </a:t>
            </a:r>
            <a:r>
              <a:rPr kumimoji="1" lang="en-US" sz="4400" b="1" kern="0" dirty="0">
                <a:solidFill>
                  <a:srgbClr val="FFFFFF"/>
                </a:solidFill>
                <a:effectLst>
                  <a:glow rad="254000">
                    <a:srgbClr val="0194C6">
                      <a:lumMod val="75000"/>
                      <a:alpha val="98000"/>
                    </a:srgbClr>
                  </a:glow>
                </a:effectLst>
                <a:latin typeface="Century Gothic"/>
                <a:ea typeface="MS Pゴシック"/>
              </a:rPr>
              <a:t>(1-2)</a:t>
            </a:r>
          </a:p>
          <a:p>
            <a:pPr marL="342900" indent="-342900" algn="ctr" eaLnBrk="1" hangingPunct="1">
              <a:spcBef>
                <a:spcPct val="20000"/>
              </a:spcBef>
              <a:buSzPct val="85000"/>
              <a:buFont typeface="Wingdings" charset="0"/>
              <a:buNone/>
              <a:defRPr/>
            </a:pPr>
            <a:r>
              <a:rPr kumimoji="1" lang="zh-SG" sz="4400" b="1" kern="0" dirty="0">
                <a:solidFill>
                  <a:srgbClr val="FFFF00"/>
                </a:solidFill>
                <a:effectLst>
                  <a:glow rad="254000">
                    <a:srgbClr val="0194C6">
                      <a:lumMod val="75000"/>
                      <a:alpha val="98000"/>
                    </a:srgbClr>
                  </a:glow>
                </a:effectLst>
                <a:latin typeface="Century Gothic"/>
                <a:ea typeface="MS Pゴシック"/>
              </a:rPr>
              <a:t>悲叹 </a:t>
            </a:r>
            <a:r>
              <a:rPr kumimoji="1" lang="en-US" sz="4400" b="1" kern="0" dirty="0">
                <a:solidFill>
                  <a:srgbClr val="FFFF00"/>
                </a:solidFill>
                <a:effectLst>
                  <a:glow rad="254000">
                    <a:srgbClr val="0194C6">
                      <a:lumMod val="75000"/>
                      <a:alpha val="98000"/>
                    </a:srgbClr>
                  </a:glow>
                </a:effectLst>
                <a:latin typeface="Century Gothic"/>
                <a:ea typeface="MS Pゴシック"/>
              </a:rPr>
              <a:t>(3-7)</a:t>
            </a:r>
          </a:p>
          <a:p>
            <a:pPr marL="342900" indent="-342900" algn="ctr" eaLnBrk="1" hangingPunct="1">
              <a:spcBef>
                <a:spcPct val="20000"/>
              </a:spcBef>
              <a:buSzPct val="85000"/>
              <a:buFont typeface="Wingdings" charset="0"/>
              <a:buNone/>
              <a:defRPr/>
            </a:pPr>
            <a:endParaRPr kumimoji="1" lang="en-US" sz="3600" b="1" dirty="0">
              <a:solidFill>
                <a:srgbClr val="000000"/>
              </a:solidFill>
              <a:latin typeface="Century Gothic" charset="0"/>
              <a:ea typeface="ＭＳ Ｐゴシック" charset="0"/>
            </a:endParaRPr>
          </a:p>
          <a:p>
            <a:pPr marL="342900" indent="-342900" algn="ctr" eaLnBrk="1" hangingPunct="1">
              <a:spcBef>
                <a:spcPct val="20000"/>
              </a:spcBef>
              <a:buSzPct val="85000"/>
              <a:defRPr/>
            </a:pPr>
            <a:r>
              <a:rPr kumimoji="1" lang="ja-JP" altLang="en-US" sz="4400" b="1" kern="0" dirty="0">
                <a:solidFill>
                  <a:srgbClr val="FFFFFF"/>
                </a:solidFill>
                <a:effectLst>
                  <a:glow rad="254000">
                    <a:srgbClr val="0194C6">
                      <a:lumMod val="75000"/>
                      <a:alpha val="98000"/>
                    </a:srgbClr>
                  </a:glow>
                </a:effectLst>
                <a:latin typeface="Century Gothic"/>
                <a:ea typeface="MS Pゴシック"/>
              </a:rPr>
              <a:t>“</a:t>
            </a:r>
            <a:r>
              <a:rPr kumimoji="1" lang="zh-CN" altLang="en-US" sz="4400" b="1" kern="0" dirty="0">
                <a:solidFill>
                  <a:srgbClr val="FFFFFF"/>
                </a:solidFill>
                <a:effectLst>
                  <a:glow rad="254000">
                    <a:srgbClr val="0194C6">
                      <a:lumMod val="75000"/>
                      <a:alpha val="98000"/>
                    </a:srgbClr>
                  </a:glow>
                </a:effectLst>
                <a:latin typeface="Century Gothic"/>
                <a:ea typeface="MS Pゴシック"/>
              </a:rPr>
              <a:t>你将我投下深渊</a:t>
            </a:r>
            <a:r>
              <a:rPr kumimoji="1" lang="en-US" altLang="ja-JP" sz="4400" b="1" kern="0" dirty="0">
                <a:solidFill>
                  <a:srgbClr val="FFFFFF"/>
                </a:solidFill>
                <a:effectLst>
                  <a:glow rad="254000">
                    <a:srgbClr val="0194C6">
                      <a:lumMod val="75000"/>
                      <a:alpha val="98000"/>
                    </a:srgbClr>
                  </a:glow>
                </a:effectLst>
                <a:latin typeface="Century Gothic"/>
                <a:ea typeface="MS Pゴシック"/>
              </a:rPr>
              <a:t>” </a:t>
            </a:r>
            <a:br>
              <a:rPr kumimoji="1" lang="en-US" altLang="ja-JP" sz="4400" b="1" kern="0" dirty="0">
                <a:solidFill>
                  <a:srgbClr val="FFFFFF"/>
                </a:solidFill>
                <a:effectLst>
                  <a:glow rad="254000">
                    <a:srgbClr val="0194C6">
                      <a:lumMod val="75000"/>
                      <a:alpha val="98000"/>
                    </a:srgbClr>
                  </a:glow>
                </a:effectLst>
                <a:latin typeface="Century Gothic"/>
                <a:ea typeface="MS Pゴシック"/>
              </a:rPr>
            </a:br>
            <a:r>
              <a:rPr kumimoji="1" lang="en-US" altLang="ja-JP" sz="4400" b="1" kern="0" dirty="0">
                <a:solidFill>
                  <a:srgbClr val="FFFFFF"/>
                </a:solidFill>
                <a:effectLst>
                  <a:glow rad="254000">
                    <a:srgbClr val="0194C6">
                      <a:lumMod val="75000"/>
                      <a:alpha val="98000"/>
                    </a:srgbClr>
                  </a:glow>
                </a:effectLst>
                <a:latin typeface="Century Gothic"/>
                <a:ea typeface="MS Pゴシック"/>
              </a:rPr>
              <a:t>(2:3, </a:t>
            </a:r>
            <a:r>
              <a:rPr kumimoji="1" lang="zh-CN" altLang="en-US" sz="4400" b="1" kern="0" dirty="0">
                <a:solidFill>
                  <a:srgbClr val="FFFFFF"/>
                </a:solidFill>
                <a:effectLst>
                  <a:glow rad="254000">
                    <a:srgbClr val="0194C6">
                      <a:lumMod val="75000"/>
                      <a:alpha val="98000"/>
                    </a:srgbClr>
                  </a:glow>
                </a:effectLst>
                <a:latin typeface="Century Gothic"/>
                <a:ea typeface="MS Pゴシック"/>
              </a:rPr>
              <a:t>参</a:t>
            </a:r>
            <a:r>
              <a:rPr kumimoji="1" lang="en-US" altLang="ja-JP" sz="4400" b="1" kern="0" dirty="0">
                <a:solidFill>
                  <a:srgbClr val="FFFFFF"/>
                </a:solidFill>
                <a:effectLst>
                  <a:glow rad="254000">
                    <a:srgbClr val="0194C6">
                      <a:lumMod val="75000"/>
                      <a:alpha val="98000"/>
                    </a:srgbClr>
                  </a:glow>
                </a:effectLst>
                <a:latin typeface="Century Gothic"/>
                <a:ea typeface="MS Pゴシック"/>
              </a:rPr>
              <a:t>1:4, 5, 12, 15)</a:t>
            </a:r>
            <a:endParaRPr kumimoji="1" lang="en-US" sz="4400" b="1" kern="0" dirty="0">
              <a:solidFill>
                <a:srgbClr val="FFFFFF"/>
              </a:solidFill>
              <a:effectLst>
                <a:glow rad="254000">
                  <a:srgbClr val="0194C6">
                    <a:lumMod val="75000"/>
                    <a:alpha val="98000"/>
                  </a:srgbClr>
                </a:glow>
              </a:effectLst>
              <a:latin typeface="Century Gothic"/>
              <a:ea typeface="MS Pゴシック"/>
            </a:endParaRPr>
          </a:p>
        </p:txBody>
      </p:sp>
      <p:sp>
        <p:nvSpPr>
          <p:cNvPr id="352263" name="Rectangle 6">
            <a:extLst>
              <a:ext uri="{FF2B5EF4-FFF2-40B4-BE49-F238E27FC236}">
                <a16:creationId xmlns:a16="http://schemas.microsoft.com/office/drawing/2014/main" id="{AFC5D66F-9960-4824-AC11-AC0806E21F8D}"/>
              </a:ext>
            </a:extLst>
          </p:cNvPr>
          <p:cNvSpPr>
            <a:spLocks noChangeArrowheads="1"/>
          </p:cNvSpPr>
          <p:nvPr/>
        </p:nvSpPr>
        <p:spPr bwMode="auto">
          <a:xfrm>
            <a:off x="0" y="6172200"/>
            <a:ext cx="2209800" cy="685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r>
              <a:rPr lang="zh-CN" altLang="en-US" sz="2400" b="1">
                <a:solidFill>
                  <a:srgbClr val="000000"/>
                </a:solidFill>
                <a:latin typeface="Times New Roman" pitchFamily="18" charset="0"/>
                <a:ea typeface="MS Pゴシック"/>
              </a:rPr>
              <a:t>约拿书第二章</a:t>
            </a:r>
            <a:endParaRPr lang="en-US" altLang="en-US" sz="2400" b="1">
              <a:solidFill>
                <a:srgbClr val="000000"/>
              </a:solidFill>
              <a:latin typeface="Times New Roman" pitchFamily="18" charset="0"/>
              <a:ea typeface="MS Pゴシック"/>
            </a:endParaRP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a:extLst>
              <a:ext uri="{FF2B5EF4-FFF2-40B4-BE49-F238E27FC236}">
                <a16:creationId xmlns:a16="http://schemas.microsoft.com/office/drawing/2014/main" id="{209A4296-8808-40AA-856F-443AEB8A350D}"/>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grpSp>
        <p:nvGrpSpPr>
          <p:cNvPr id="3" name="Group 16">
            <a:extLst>
              <a:ext uri="{FF2B5EF4-FFF2-40B4-BE49-F238E27FC236}">
                <a16:creationId xmlns:a16="http://schemas.microsoft.com/office/drawing/2014/main" id="{58727AA4-2233-4F92-A2A7-AE73F8005799}"/>
              </a:ext>
            </a:extLst>
          </p:cNvPr>
          <p:cNvGrpSpPr>
            <a:grpSpLocks/>
          </p:cNvGrpSpPr>
          <p:nvPr/>
        </p:nvGrpSpPr>
        <p:grpSpPr bwMode="auto">
          <a:xfrm>
            <a:off x="-152400" y="0"/>
            <a:ext cx="4419600" cy="3124200"/>
            <a:chOff x="-152400" y="0"/>
            <a:chExt cx="4419600" cy="3124200"/>
          </a:xfrm>
        </p:grpSpPr>
        <p:pic>
          <p:nvPicPr>
            <p:cNvPr id="566287" name="Picture 4">
              <a:extLst>
                <a:ext uri="{FF2B5EF4-FFF2-40B4-BE49-F238E27FC236}">
                  <a16:creationId xmlns:a16="http://schemas.microsoft.com/office/drawing/2014/main" id="{858D50F9-AB41-447E-B8A9-03236681E75F}"/>
                </a:ext>
              </a:extLst>
            </p:cNvPr>
            <p:cNvPicPr>
              <a:picLocks noChangeAspect="1" noChangeArrowheads="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152400" y="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6" name="Title 1">
              <a:extLst>
                <a:ext uri="{FF2B5EF4-FFF2-40B4-BE49-F238E27FC236}">
                  <a16:creationId xmlns:a16="http://schemas.microsoft.com/office/drawing/2014/main" id="{448E61D4-C9BF-4156-9676-B87C1A020324}"/>
                </a:ext>
              </a:extLst>
            </p:cNvPr>
            <p:cNvSpPr txBox="1">
              <a:spLocks/>
            </p:cNvSpPr>
            <p:nvPr/>
          </p:nvSpPr>
          <p:spPr bwMode="auto">
            <a:xfrm>
              <a:off x="0" y="457200"/>
              <a:ext cx="4191000" cy="1828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CN" altLang="en-US" sz="4800" b="1">
                  <a:solidFill>
                    <a:srgbClr val="000000"/>
                  </a:solidFill>
                  <a:latin typeface="KaiTi" charset="0"/>
                  <a:ea typeface="KaiTi" charset="0"/>
                  <a:cs typeface="KaiTi" charset="0"/>
                </a:rPr>
                <a:t>耶和华在海上</a:t>
              </a:r>
              <a:r>
                <a:rPr kumimoji="1" lang="zh-CN" altLang="en-US" sz="4800" b="1">
                  <a:solidFill>
                    <a:srgbClr val="0000FF"/>
                  </a:solidFill>
                  <a:latin typeface="KaiTi" charset="0"/>
                  <a:ea typeface="KaiTi" charset="0"/>
                  <a:cs typeface="KaiTi" charset="0"/>
                </a:rPr>
                <a:t>刮起</a:t>
              </a:r>
              <a:r>
                <a:rPr kumimoji="1" lang="zh-CN" altLang="en-US" sz="4800" b="1">
                  <a:solidFill>
                    <a:srgbClr val="000000"/>
                  </a:solidFill>
                  <a:latin typeface="KaiTi" charset="0"/>
                  <a:ea typeface="KaiTi" charset="0"/>
                  <a:cs typeface="KaiTi" charset="0"/>
                </a:rPr>
                <a:t>大风</a:t>
              </a:r>
              <a:r>
                <a:rPr kumimoji="1" lang="en-US" altLang="ja-JP" sz="4000" b="1">
                  <a:solidFill>
                    <a:srgbClr val="000000"/>
                  </a:solidFill>
                  <a:latin typeface="Century Gothic" charset="0"/>
                  <a:cs typeface="MS Pゴシック" charset="0"/>
                </a:rPr>
                <a:t> </a:t>
              </a:r>
              <a:r>
                <a:rPr kumimoji="1" lang="en-US" altLang="ja-JP" sz="3600" b="1">
                  <a:solidFill>
                    <a:srgbClr val="000000"/>
                  </a:solidFill>
                  <a:latin typeface="Century Gothic" charset="0"/>
                  <a:cs typeface="MS Pゴシック" charset="0"/>
                </a:rPr>
                <a:t>(1:4)</a:t>
              </a:r>
              <a:endParaRPr lang="en-US" sz="3600">
                <a:solidFill>
                  <a:srgbClr val="000000"/>
                </a:solidFill>
                <a:latin typeface="Century Gothic" charset="0"/>
                <a:cs typeface="MS Pゴシック" charset="0"/>
              </a:endParaRPr>
            </a:p>
          </p:txBody>
        </p:sp>
      </p:grpSp>
      <p:grpSp>
        <p:nvGrpSpPr>
          <p:cNvPr id="4" name="Group 17">
            <a:extLst>
              <a:ext uri="{FF2B5EF4-FFF2-40B4-BE49-F238E27FC236}">
                <a16:creationId xmlns:a16="http://schemas.microsoft.com/office/drawing/2014/main" id="{3E2B8FB4-A328-48AA-A485-961816AA2942}"/>
              </a:ext>
            </a:extLst>
          </p:cNvPr>
          <p:cNvGrpSpPr>
            <a:grpSpLocks/>
          </p:cNvGrpSpPr>
          <p:nvPr/>
        </p:nvGrpSpPr>
        <p:grpSpPr bwMode="auto">
          <a:xfrm>
            <a:off x="4800600" y="0"/>
            <a:ext cx="4572000" cy="3124200"/>
            <a:chOff x="4800600" y="0"/>
            <a:chExt cx="4572000" cy="3124200"/>
          </a:xfrm>
        </p:grpSpPr>
        <p:pic>
          <p:nvPicPr>
            <p:cNvPr id="566285" name="Picture 4">
              <a:extLst>
                <a:ext uri="{FF2B5EF4-FFF2-40B4-BE49-F238E27FC236}">
                  <a16:creationId xmlns:a16="http://schemas.microsoft.com/office/drawing/2014/main" id="{9202AC3C-C4C7-4CD3-BB48-F301203050D9}"/>
                </a:ext>
              </a:extLst>
            </p:cNvPr>
            <p:cNvPicPr>
              <a:picLocks noChangeAspect="1" noChangeArrowheads="1"/>
            </p:cNvPicPr>
            <p:nvPr/>
          </p:nvPicPr>
          <p:blipFill>
            <a:blip r:embed="rId4">
              <a:lum bright="22000"/>
              <a:extLst>
                <a:ext uri="{28A0092B-C50C-407E-A947-70E740481C1C}">
                  <a14:useLocalDpi xmlns:a14="http://schemas.microsoft.com/office/drawing/2010/main" val="0"/>
                </a:ext>
              </a:extLst>
            </a:blip>
            <a:srcRect/>
            <a:stretch>
              <a:fillRect/>
            </a:stretch>
          </p:blipFill>
          <p:spPr bwMode="auto">
            <a:xfrm>
              <a:off x="4876800" y="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4" name="Title 1">
              <a:extLst>
                <a:ext uri="{FF2B5EF4-FFF2-40B4-BE49-F238E27FC236}">
                  <a16:creationId xmlns:a16="http://schemas.microsoft.com/office/drawing/2014/main" id="{3FC08316-CABE-4AF4-AE7F-4C1FFD106044}"/>
                </a:ext>
              </a:extLst>
            </p:cNvPr>
            <p:cNvSpPr txBox="1">
              <a:spLocks/>
            </p:cNvSpPr>
            <p:nvPr/>
          </p:nvSpPr>
          <p:spPr bwMode="auto">
            <a:xfrm>
              <a:off x="4800600" y="838200"/>
              <a:ext cx="4572000" cy="13716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SG" sz="4800" b="1">
                  <a:solidFill>
                    <a:srgbClr val="000000"/>
                  </a:solidFill>
                  <a:latin typeface="KaiTi" charset="0"/>
                  <a:ea typeface="KaiTi" charset="0"/>
                  <a:cs typeface="KaiTi" charset="0"/>
                </a:rPr>
                <a:t>水手船上的东西</a:t>
              </a:r>
              <a:r>
                <a:rPr kumimoji="1" lang="zh-SG" sz="4800" b="1">
                  <a:solidFill>
                    <a:srgbClr val="0000FF"/>
                  </a:solidFill>
                  <a:latin typeface="KaiTi" charset="0"/>
                  <a:ea typeface="KaiTi" charset="0"/>
                  <a:cs typeface="KaiTi" charset="0"/>
                </a:rPr>
                <a:t>拋</a:t>
              </a:r>
              <a:r>
                <a:rPr kumimoji="1" lang="zh-SG" sz="4800" b="1">
                  <a:solidFill>
                    <a:srgbClr val="000000"/>
                  </a:solidFill>
                  <a:latin typeface="KaiTi" charset="0"/>
                  <a:ea typeface="KaiTi" charset="0"/>
                  <a:cs typeface="KaiTi" charset="0"/>
                </a:rPr>
                <a:t>在海里</a:t>
              </a:r>
              <a:r>
                <a:rPr kumimoji="1" lang="en-US" altLang="ja-JP" sz="4800" b="1">
                  <a:solidFill>
                    <a:srgbClr val="000000"/>
                  </a:solidFill>
                  <a:latin typeface="KaiTi" charset="0"/>
                  <a:ea typeface="KaiTi" charset="0"/>
                  <a:cs typeface="KaiTi" charset="0"/>
                </a:rPr>
                <a:t> </a:t>
              </a:r>
              <a:r>
                <a:rPr kumimoji="1" lang="en-US" altLang="ja-JP" sz="4000" b="1">
                  <a:solidFill>
                    <a:srgbClr val="000000"/>
                  </a:solidFill>
                  <a:latin typeface="KaiTi" charset="0"/>
                  <a:ea typeface="KaiTi" charset="0"/>
                  <a:cs typeface="KaiTi" charset="0"/>
                </a:rPr>
                <a:t>(1:5)</a:t>
              </a:r>
              <a:endParaRPr lang="en-US" sz="4400">
                <a:solidFill>
                  <a:srgbClr val="000000"/>
                </a:solidFill>
                <a:latin typeface="KaiTi" charset="0"/>
                <a:ea typeface="KaiTi" charset="0"/>
                <a:cs typeface="KaiTi" charset="0"/>
              </a:endParaRPr>
            </a:p>
          </p:txBody>
        </p:sp>
      </p:grpSp>
      <p:sp>
        <p:nvSpPr>
          <p:cNvPr id="353285" name="Title 1">
            <a:extLst>
              <a:ext uri="{FF2B5EF4-FFF2-40B4-BE49-F238E27FC236}">
                <a16:creationId xmlns:a16="http://schemas.microsoft.com/office/drawing/2014/main" id="{0A625106-FA80-4DF7-B51E-8902246D54AF}"/>
              </a:ext>
            </a:extLst>
          </p:cNvPr>
          <p:cNvSpPr>
            <a:spLocks noGrp="1"/>
          </p:cNvSpPr>
          <p:nvPr>
            <p:ph type="title"/>
          </p:nvPr>
        </p:nvSpPr>
        <p:spPr>
          <a:xfrm>
            <a:off x="152400" y="3124200"/>
            <a:ext cx="8991600" cy="609600"/>
          </a:xfrm>
        </p:spPr>
        <p:txBody>
          <a:bodyPr/>
          <a:lstStyle/>
          <a:p>
            <a:pPr>
              <a:defRPr/>
            </a:pPr>
            <a:r>
              <a:rPr lang="zh-CN" altLang="en-US" b="1">
                <a:latin typeface="KaiTi" charset="0"/>
                <a:ea typeface="KaiTi" charset="0"/>
                <a:cs typeface="KaiTi" charset="0"/>
              </a:rPr>
              <a:t>约拿</a:t>
            </a:r>
            <a:r>
              <a:rPr lang="zh-SG" b="1">
                <a:latin typeface="KaiTi" charset="0"/>
                <a:ea typeface="KaiTi" charset="0"/>
                <a:cs typeface="KaiTi" charset="0"/>
              </a:rPr>
              <a:t>书</a:t>
            </a:r>
            <a:r>
              <a:rPr lang="zh-CN" altLang="en-US" b="1">
                <a:latin typeface="KaiTi" charset="0"/>
                <a:ea typeface="KaiTi" charset="0"/>
                <a:cs typeface="KaiTi" charset="0"/>
              </a:rPr>
              <a:t>用的</a:t>
            </a:r>
            <a:r>
              <a:rPr kumimoji="1" lang="zh-SG" sz="4800" b="1">
                <a:solidFill>
                  <a:srgbClr val="0000FF"/>
                </a:solidFill>
                <a:latin typeface="KaiTi" charset="0"/>
                <a:ea typeface="KaiTi" charset="0"/>
                <a:cs typeface="KaiTi" charset="0"/>
              </a:rPr>
              <a:t>投</a:t>
            </a:r>
            <a:r>
              <a:rPr kumimoji="1" lang="zh-CN" altLang="en-US" b="1">
                <a:solidFill>
                  <a:srgbClr val="00060C"/>
                </a:solidFill>
                <a:latin typeface="KaiTi" charset="0"/>
                <a:ea typeface="KaiTi" charset="0"/>
                <a:cs typeface="KaiTi" charset="0"/>
              </a:rPr>
              <a:t>字</a:t>
            </a:r>
            <a:endParaRPr lang="en-US">
              <a:solidFill>
                <a:srgbClr val="00060C"/>
              </a:solidFill>
              <a:latin typeface="KaiTi" charset="0"/>
              <a:ea typeface="KaiTi" charset="0"/>
              <a:cs typeface="KaiTi" charset="0"/>
            </a:endParaRPr>
          </a:p>
        </p:txBody>
      </p:sp>
      <p:grpSp>
        <p:nvGrpSpPr>
          <p:cNvPr id="5" name="Group 18">
            <a:extLst>
              <a:ext uri="{FF2B5EF4-FFF2-40B4-BE49-F238E27FC236}">
                <a16:creationId xmlns:a16="http://schemas.microsoft.com/office/drawing/2014/main" id="{DE533C2B-9DA6-45C1-AFE4-550044217212}"/>
              </a:ext>
            </a:extLst>
          </p:cNvPr>
          <p:cNvGrpSpPr>
            <a:grpSpLocks/>
          </p:cNvGrpSpPr>
          <p:nvPr/>
        </p:nvGrpSpPr>
        <p:grpSpPr bwMode="auto">
          <a:xfrm>
            <a:off x="-152400" y="3810000"/>
            <a:ext cx="4419600" cy="3048000"/>
            <a:chOff x="-152400" y="3810000"/>
            <a:chExt cx="4419600" cy="3048000"/>
          </a:xfrm>
        </p:grpSpPr>
        <p:pic>
          <p:nvPicPr>
            <p:cNvPr id="566283" name="Picture 4">
              <a:extLst>
                <a:ext uri="{FF2B5EF4-FFF2-40B4-BE49-F238E27FC236}">
                  <a16:creationId xmlns:a16="http://schemas.microsoft.com/office/drawing/2014/main" id="{AE47B083-2C43-4471-B6CA-421D5B5BEC5A}"/>
                </a:ext>
              </a:extLst>
            </p:cNvPr>
            <p:cNvPicPr>
              <a:picLocks noChangeAspect="1" noChangeArrowheads="1"/>
            </p:cNvPicPr>
            <p:nvPr/>
          </p:nvPicPr>
          <p:blipFill>
            <a:blip r:embed="rId5">
              <a:lum bright="22000"/>
              <a:extLst>
                <a:ext uri="{28A0092B-C50C-407E-A947-70E740481C1C}">
                  <a14:useLocalDpi xmlns:a14="http://schemas.microsoft.com/office/drawing/2010/main" val="0"/>
                </a:ext>
              </a:extLst>
            </a:blip>
            <a:srcRect/>
            <a:stretch>
              <a:fillRect/>
            </a:stretch>
          </p:blipFill>
          <p:spPr bwMode="auto">
            <a:xfrm>
              <a:off x="-152400" y="38100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2" name="Title 1">
              <a:extLst>
                <a:ext uri="{FF2B5EF4-FFF2-40B4-BE49-F238E27FC236}">
                  <a16:creationId xmlns:a16="http://schemas.microsoft.com/office/drawing/2014/main" id="{BFEB034C-1732-4989-9325-BDFA706EBF8A}"/>
                </a:ext>
              </a:extLst>
            </p:cNvPr>
            <p:cNvSpPr txBox="1">
              <a:spLocks/>
            </p:cNvSpPr>
            <p:nvPr/>
          </p:nvSpPr>
          <p:spPr bwMode="auto">
            <a:xfrm>
              <a:off x="228600" y="4267200"/>
              <a:ext cx="4038600" cy="1828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4800" b="1">
                  <a:latin typeface="KaiTi" charset="0"/>
                  <a:ea typeface="KaiTi" charset="0"/>
                  <a:cs typeface="KaiTi" charset="0"/>
                </a:rPr>
                <a:t>你们把我</a:t>
              </a:r>
              <a:r>
                <a:rPr lang="zh-CN" altLang="en-US" sz="4800" b="1">
                  <a:solidFill>
                    <a:srgbClr val="0000FF"/>
                  </a:solidFill>
                  <a:latin typeface="KaiTi" charset="0"/>
                  <a:ea typeface="KaiTi" charset="0"/>
                  <a:cs typeface="KaiTi" charset="0"/>
                </a:rPr>
                <a:t>投</a:t>
              </a:r>
              <a:r>
                <a:rPr lang="zh-CN" altLang="en-US" sz="4800" b="1">
                  <a:latin typeface="KaiTi" charset="0"/>
                  <a:ea typeface="KaiTi" charset="0"/>
                  <a:cs typeface="KaiTi" charset="0"/>
                </a:rPr>
                <a:t>在海里</a:t>
              </a:r>
              <a:r>
                <a:rPr kumimoji="1" lang="en-US" altLang="ja-JP" sz="4000" b="1">
                  <a:solidFill>
                    <a:srgbClr val="000000"/>
                  </a:solidFill>
                  <a:latin typeface="Century Gothic" charset="0"/>
                  <a:cs typeface="MS Pゴシック" charset="0"/>
                </a:rPr>
                <a:t>(1:12)</a:t>
              </a:r>
              <a:endParaRPr lang="en-US" sz="4000">
                <a:solidFill>
                  <a:srgbClr val="000000"/>
                </a:solidFill>
                <a:latin typeface="Century Gothic" charset="0"/>
                <a:cs typeface="MS Pゴシック" charset="0"/>
              </a:endParaRPr>
            </a:p>
          </p:txBody>
        </p:sp>
      </p:grpSp>
      <p:grpSp>
        <p:nvGrpSpPr>
          <p:cNvPr id="6" name="Group 20">
            <a:extLst>
              <a:ext uri="{FF2B5EF4-FFF2-40B4-BE49-F238E27FC236}">
                <a16:creationId xmlns:a16="http://schemas.microsoft.com/office/drawing/2014/main" id="{0C09CBE1-74CC-4B51-B784-FB2C5C131B22}"/>
              </a:ext>
            </a:extLst>
          </p:cNvPr>
          <p:cNvGrpSpPr>
            <a:grpSpLocks/>
          </p:cNvGrpSpPr>
          <p:nvPr/>
        </p:nvGrpSpPr>
        <p:grpSpPr bwMode="auto">
          <a:xfrm>
            <a:off x="4724400" y="3771900"/>
            <a:ext cx="4495800" cy="3086100"/>
            <a:chOff x="4724400" y="3771900"/>
            <a:chExt cx="4495800" cy="3086100"/>
          </a:xfrm>
        </p:grpSpPr>
        <p:pic>
          <p:nvPicPr>
            <p:cNvPr id="566281" name="Picture 4">
              <a:extLst>
                <a:ext uri="{FF2B5EF4-FFF2-40B4-BE49-F238E27FC236}">
                  <a16:creationId xmlns:a16="http://schemas.microsoft.com/office/drawing/2014/main" id="{A0FEC056-4183-4F83-8D04-F40C45B04251}"/>
                </a:ext>
              </a:extLst>
            </p:cNvPr>
            <p:cNvPicPr>
              <a:picLocks noChangeAspect="1" noChangeArrowheads="1"/>
            </p:cNvPicPr>
            <p:nvPr/>
          </p:nvPicPr>
          <p:blipFill>
            <a:blip r:embed="rId6">
              <a:lum bright="22000"/>
              <a:extLst>
                <a:ext uri="{28A0092B-C50C-407E-A947-70E740481C1C}">
                  <a14:useLocalDpi xmlns:a14="http://schemas.microsoft.com/office/drawing/2010/main" val="0"/>
                </a:ext>
              </a:extLst>
            </a:blip>
            <a:srcRect/>
            <a:stretch>
              <a:fillRect/>
            </a:stretch>
          </p:blipFill>
          <p:spPr bwMode="auto">
            <a:xfrm>
              <a:off x="48768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0" name="Title 1">
              <a:extLst>
                <a:ext uri="{FF2B5EF4-FFF2-40B4-BE49-F238E27FC236}">
                  <a16:creationId xmlns:a16="http://schemas.microsoft.com/office/drawing/2014/main" id="{98752E61-4BBC-4245-8E34-D731A98488C6}"/>
                </a:ext>
              </a:extLst>
            </p:cNvPr>
            <p:cNvSpPr txBox="1">
              <a:spLocks/>
            </p:cNvSpPr>
            <p:nvPr/>
          </p:nvSpPr>
          <p:spPr bwMode="auto">
            <a:xfrm>
              <a:off x="4724400" y="3771900"/>
              <a:ext cx="4419600" cy="1447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CN" altLang="en-US" sz="4800" b="1">
                  <a:solidFill>
                    <a:srgbClr val="000000"/>
                  </a:solidFill>
                  <a:latin typeface="KaiTi" charset="0"/>
                  <a:ea typeface="KaiTi" charset="0"/>
                  <a:cs typeface="KaiTi" charset="0"/>
                </a:rPr>
                <a:t>他们把约拿</a:t>
              </a:r>
              <a:r>
                <a:rPr kumimoji="1" lang="zh-CN" altLang="en-US" sz="4800" b="1">
                  <a:solidFill>
                    <a:srgbClr val="0000FF"/>
                  </a:solidFill>
                  <a:latin typeface="KaiTi" charset="0"/>
                  <a:ea typeface="KaiTi" charset="0"/>
                  <a:cs typeface="KaiTi" charset="0"/>
                </a:rPr>
                <a:t>投</a:t>
              </a:r>
              <a:r>
                <a:rPr kumimoji="1" lang="zh-CN" altLang="en-US" sz="4800" b="1">
                  <a:solidFill>
                    <a:srgbClr val="000000"/>
                  </a:solidFill>
                  <a:latin typeface="KaiTi" charset="0"/>
                  <a:ea typeface="KaiTi" charset="0"/>
                  <a:cs typeface="KaiTi" charset="0"/>
                </a:rPr>
                <a:t>在海里</a:t>
              </a:r>
              <a:r>
                <a:rPr kumimoji="1" lang="en-US" altLang="ja-JP" sz="4800" b="1">
                  <a:solidFill>
                    <a:srgbClr val="000000"/>
                  </a:solidFill>
                  <a:latin typeface="KaiTi" charset="0"/>
                  <a:ea typeface="KaiTi" charset="0"/>
                  <a:cs typeface="KaiTi" charset="0"/>
                </a:rPr>
                <a:t> </a:t>
              </a:r>
              <a:r>
                <a:rPr kumimoji="1" lang="en-US" altLang="ja-JP" sz="4000" b="1">
                  <a:solidFill>
                    <a:srgbClr val="000000"/>
                  </a:solidFill>
                  <a:latin typeface="KaiTi" charset="0"/>
                  <a:ea typeface="KaiTi" charset="0"/>
                  <a:cs typeface="KaiTi" charset="0"/>
                </a:rPr>
                <a:t>(1:15)</a:t>
              </a:r>
              <a:endParaRPr lang="en-US" sz="4800">
                <a:solidFill>
                  <a:srgbClr val="000000"/>
                </a:solidFill>
                <a:latin typeface="KaiTi" charset="0"/>
                <a:ea typeface="KaiTi" charset="0"/>
                <a:cs typeface="KaiTi" charset="0"/>
              </a:endParaRPr>
            </a:p>
          </p:txBody>
        </p:sp>
      </p:grpSp>
      <p:sp>
        <p:nvSpPr>
          <p:cNvPr id="20" name="Title 1">
            <a:extLst>
              <a:ext uri="{FF2B5EF4-FFF2-40B4-BE49-F238E27FC236}">
                <a16:creationId xmlns:a16="http://schemas.microsoft.com/office/drawing/2014/main" id="{92880702-E022-4AC1-823D-8D93F08ADE4E}"/>
              </a:ext>
            </a:extLst>
          </p:cNvPr>
          <p:cNvSpPr txBox="1">
            <a:spLocks/>
          </p:cNvSpPr>
          <p:nvPr/>
        </p:nvSpPr>
        <p:spPr bwMode="auto">
          <a:xfrm>
            <a:off x="4800600" y="5410200"/>
            <a:ext cx="3810000" cy="1447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SG" sz="4800" b="1">
                <a:solidFill>
                  <a:srgbClr val="000000"/>
                </a:solidFill>
                <a:latin typeface="KaiTi" charset="0"/>
                <a:ea typeface="KaiTi" charset="0"/>
                <a:cs typeface="KaiTi" charset="0"/>
              </a:rPr>
              <a:t>你把我</a:t>
            </a:r>
            <a:r>
              <a:rPr kumimoji="1" lang="zh-SG" sz="4800" b="1">
                <a:solidFill>
                  <a:srgbClr val="0000FF"/>
                </a:solidFill>
                <a:latin typeface="KaiTi" charset="0"/>
                <a:ea typeface="KaiTi" charset="0"/>
                <a:cs typeface="KaiTi" charset="0"/>
              </a:rPr>
              <a:t>投</a:t>
            </a:r>
            <a:r>
              <a:rPr kumimoji="1" lang="zh-SG" sz="4800" b="1">
                <a:solidFill>
                  <a:srgbClr val="000000"/>
                </a:solidFill>
                <a:latin typeface="KaiTi" charset="0"/>
                <a:ea typeface="KaiTi" charset="0"/>
                <a:cs typeface="KaiTi" charset="0"/>
              </a:rPr>
              <a:t>入深海</a:t>
            </a:r>
            <a:r>
              <a:rPr kumimoji="1" lang="en-US" altLang="ja-JP" sz="4800" b="1">
                <a:solidFill>
                  <a:srgbClr val="000000"/>
                </a:solidFill>
                <a:latin typeface="KaiTi" charset="0"/>
                <a:ea typeface="KaiTi" charset="0"/>
                <a:cs typeface="KaiTi" charset="0"/>
              </a:rPr>
              <a:t> (2:3)</a:t>
            </a:r>
            <a:endParaRPr lang="en-US" sz="4800">
              <a:solidFill>
                <a:srgbClr val="000000"/>
              </a:solidFill>
              <a:latin typeface="KaiTi" charset="0"/>
              <a:ea typeface="KaiTi" charset="0"/>
              <a:cs typeface="KaiTi"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a:extLst>
              <a:ext uri="{FF2B5EF4-FFF2-40B4-BE49-F238E27FC236}">
                <a16:creationId xmlns:a16="http://schemas.microsoft.com/office/drawing/2014/main" id="{BE851CA7-DF7A-4419-9217-FDE29D51AF07}"/>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Osaka"/>
              <a:cs typeface="Osaka"/>
            </a:endParaRPr>
          </a:p>
        </p:txBody>
      </p:sp>
      <p:grpSp>
        <p:nvGrpSpPr>
          <p:cNvPr id="3" name="Group 20">
            <a:extLst>
              <a:ext uri="{FF2B5EF4-FFF2-40B4-BE49-F238E27FC236}">
                <a16:creationId xmlns:a16="http://schemas.microsoft.com/office/drawing/2014/main" id="{36800440-B915-4AB8-9642-BD99704E9C29}"/>
              </a:ext>
            </a:extLst>
          </p:cNvPr>
          <p:cNvGrpSpPr>
            <a:grpSpLocks/>
          </p:cNvGrpSpPr>
          <p:nvPr/>
        </p:nvGrpSpPr>
        <p:grpSpPr bwMode="auto">
          <a:xfrm>
            <a:off x="0" y="3429000"/>
            <a:ext cx="4495800" cy="3600450"/>
            <a:chOff x="-152400" y="-228600"/>
            <a:chExt cx="4495800" cy="3600400"/>
          </a:xfrm>
        </p:grpSpPr>
        <p:pic>
          <p:nvPicPr>
            <p:cNvPr id="567305" name="Picture 4">
              <a:extLst>
                <a:ext uri="{FF2B5EF4-FFF2-40B4-BE49-F238E27FC236}">
                  <a16:creationId xmlns:a16="http://schemas.microsoft.com/office/drawing/2014/main" id="{50CF7098-3763-45AC-88D5-17BCFCF1880E}"/>
                </a:ext>
              </a:extLst>
            </p:cNvPr>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781000"/>
              <a:ext cx="371723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61F45E34-DA74-446E-B83F-7D14BE791984}"/>
                </a:ext>
              </a:extLst>
            </p:cNvPr>
            <p:cNvSpPr txBox="1">
              <a:spLocks/>
            </p:cNvSpPr>
            <p:nvPr/>
          </p:nvSpPr>
          <p:spPr bwMode="auto">
            <a:xfrm>
              <a:off x="-152400" y="-228600"/>
              <a:ext cx="4495800" cy="1828775"/>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entury Gothic" charset="0"/>
                  <a:ea typeface="ＭＳ Ｐゴシック" charset="0"/>
                  <a:cs typeface="MS Pゴシック" charset="0"/>
                </a:defRPr>
              </a:lvl1pPr>
              <a:lvl2pPr>
                <a:defRPr sz="2800">
                  <a:solidFill>
                    <a:schemeClr val="tx1"/>
                  </a:solidFill>
                  <a:latin typeface="Century Gothic" charset="0"/>
                  <a:ea typeface="MS Pゴシック" charset="0"/>
                  <a:cs typeface="MS Pゴシック" charset="0"/>
                </a:defRPr>
              </a:lvl2pPr>
              <a:lvl3pPr>
                <a:defRPr sz="2400">
                  <a:solidFill>
                    <a:schemeClr val="tx1"/>
                  </a:solidFill>
                  <a:latin typeface="Century Gothic" charset="0"/>
                  <a:ea typeface="MS Pゴシック" charset="0"/>
                  <a:cs typeface="MS Pゴシック" charset="0"/>
                </a:defRPr>
              </a:lvl3pPr>
              <a:lvl4pPr>
                <a:defRPr sz="2000">
                  <a:solidFill>
                    <a:schemeClr val="tx1"/>
                  </a:solidFill>
                  <a:latin typeface="Century Gothic" charset="0"/>
                  <a:ea typeface="MS Pゴシック" charset="0"/>
                  <a:cs typeface="MS Pゴシック" charset="0"/>
                </a:defRPr>
              </a:lvl4pPr>
              <a:lvl5pPr>
                <a:defRPr sz="2000">
                  <a:solidFill>
                    <a:schemeClr val="tx1"/>
                  </a:solidFill>
                  <a:latin typeface="Century Gothic" charset="0"/>
                  <a:ea typeface="MS Pゴシック" charset="0"/>
                  <a:cs typeface="MS Pゴシック" charset="0"/>
                </a:defRPr>
              </a:lvl5pPr>
              <a:lvl6pPr>
                <a:defRPr sz="2000">
                  <a:solidFill>
                    <a:schemeClr val="tx1"/>
                  </a:solidFill>
                  <a:latin typeface="Century Gothic" charset="0"/>
                  <a:ea typeface="MS Pゴシック" charset="0"/>
                  <a:cs typeface="MS Pゴシック" charset="0"/>
                </a:defRPr>
              </a:lvl6pPr>
              <a:lvl7pPr>
                <a:defRPr sz="2000">
                  <a:solidFill>
                    <a:schemeClr val="tx1"/>
                  </a:solidFill>
                  <a:latin typeface="Century Gothic" charset="0"/>
                  <a:ea typeface="MS Pゴシック" charset="0"/>
                  <a:cs typeface="MS Pゴシック" charset="0"/>
                </a:defRPr>
              </a:lvl7pPr>
              <a:lvl8pPr>
                <a:defRPr sz="2000">
                  <a:solidFill>
                    <a:schemeClr val="tx1"/>
                  </a:solidFill>
                  <a:latin typeface="Century Gothic" charset="0"/>
                  <a:ea typeface="MS Pゴシック" charset="0"/>
                  <a:cs typeface="MS Pゴシック" charset="0"/>
                </a:defRPr>
              </a:lvl8pPr>
              <a:lvl9pPr>
                <a:defRPr sz="2000">
                  <a:solidFill>
                    <a:schemeClr val="tx1"/>
                  </a:solidFill>
                  <a:latin typeface="Century Gothic" charset="0"/>
                  <a:ea typeface="MS Pゴシック" charset="0"/>
                  <a:cs typeface="MS Pゴシック" charset="0"/>
                </a:defRPr>
              </a:lvl9pPr>
            </a:lstStyle>
            <a:p>
              <a:pPr algn="ctr">
                <a:defRPr/>
              </a:pPr>
              <a:r>
                <a:rPr kumimoji="1" lang="zh-CN" altLang="en-US" sz="4000" b="1">
                  <a:solidFill>
                    <a:srgbClr val="000000"/>
                  </a:solidFill>
                  <a:ea typeface="Osaka" charset="0"/>
                  <a:cs typeface="Osaka" charset="0"/>
                </a:rPr>
                <a:t>“你</a:t>
              </a:r>
              <a:r>
                <a:rPr kumimoji="1" lang="zh-CN" altLang="en-US" sz="4000" b="1">
                  <a:solidFill>
                    <a:srgbClr val="FF0000"/>
                  </a:solidFill>
                  <a:ea typeface="Osaka" charset="0"/>
                  <a:cs typeface="Osaka" charset="0"/>
                </a:rPr>
                <a:t>起来</a:t>
              </a:r>
              <a:r>
                <a:rPr kumimoji="1" lang="zh-CN" altLang="en-US" sz="4000" b="1">
                  <a:solidFill>
                    <a:srgbClr val="000000"/>
                  </a:solidFill>
                  <a:ea typeface="Osaka" charset="0"/>
                  <a:cs typeface="Osaka" charset="0"/>
                </a:rPr>
                <a:t>往尼尼微大城去”</a:t>
              </a:r>
              <a:r>
                <a:rPr kumimoji="1" lang="en-US" altLang="ja-JP" sz="4000" b="1">
                  <a:solidFill>
                    <a:srgbClr val="000000"/>
                  </a:solidFill>
                  <a:ea typeface="Osaka" charset="0"/>
                  <a:cs typeface="Osaka" charset="0"/>
                </a:rPr>
                <a:t> (1:</a:t>
              </a:r>
              <a:r>
                <a:rPr kumimoji="1" lang="en-US" altLang="zh-CN" sz="4000" b="1">
                  <a:solidFill>
                    <a:srgbClr val="000000"/>
                  </a:solidFill>
                  <a:ea typeface="Osaka" charset="0"/>
                  <a:cs typeface="Osaka" charset="0"/>
                </a:rPr>
                <a:t>2</a:t>
              </a:r>
              <a:r>
                <a:rPr kumimoji="1" lang="en-US" altLang="ja-JP" sz="4000" b="1">
                  <a:solidFill>
                    <a:srgbClr val="000000"/>
                  </a:solidFill>
                  <a:ea typeface="Osaka" charset="0"/>
                  <a:cs typeface="Osaka" charset="0"/>
                </a:rPr>
                <a:t>)</a:t>
              </a:r>
              <a:endParaRPr lang="en-US" sz="4000">
                <a:solidFill>
                  <a:srgbClr val="000000"/>
                </a:solidFill>
                <a:ea typeface="Osaka" charset="0"/>
                <a:cs typeface="Osaka" charset="0"/>
              </a:endParaRPr>
            </a:p>
          </p:txBody>
        </p:sp>
      </p:grpSp>
      <p:grpSp>
        <p:nvGrpSpPr>
          <p:cNvPr id="4" name="Group 21">
            <a:extLst>
              <a:ext uri="{FF2B5EF4-FFF2-40B4-BE49-F238E27FC236}">
                <a16:creationId xmlns:a16="http://schemas.microsoft.com/office/drawing/2014/main" id="{343AC935-6104-4CDD-B3A2-7EDBFCD4AF65}"/>
              </a:ext>
            </a:extLst>
          </p:cNvPr>
          <p:cNvGrpSpPr>
            <a:grpSpLocks/>
          </p:cNvGrpSpPr>
          <p:nvPr/>
        </p:nvGrpSpPr>
        <p:grpSpPr bwMode="auto">
          <a:xfrm>
            <a:off x="4135438" y="-26988"/>
            <a:ext cx="5029200" cy="3824288"/>
            <a:chOff x="3830978" y="-27322"/>
            <a:chExt cx="5029200" cy="3823788"/>
          </a:xfrm>
        </p:grpSpPr>
        <p:pic>
          <p:nvPicPr>
            <p:cNvPr id="567303" name="Picture 4">
              <a:extLst>
                <a:ext uri="{FF2B5EF4-FFF2-40B4-BE49-F238E27FC236}">
                  <a16:creationId xmlns:a16="http://schemas.microsoft.com/office/drawing/2014/main" id="{C570D8E2-88A9-4D8A-B6E8-71BFBB5EEA65}"/>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5202578" y="-27322"/>
              <a:ext cx="2956389" cy="3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3596952D-6794-49A9-8EFB-6B5740B4C4DF}"/>
                </a:ext>
              </a:extLst>
            </p:cNvPr>
            <p:cNvSpPr txBox="1">
              <a:spLocks/>
            </p:cNvSpPr>
            <p:nvPr/>
          </p:nvSpPr>
          <p:spPr bwMode="auto">
            <a:xfrm>
              <a:off x="3830978" y="2348855"/>
              <a:ext cx="5029200" cy="1447611"/>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entury Gothic" charset="0"/>
                  <a:ea typeface="ＭＳ Ｐゴシック" charset="0"/>
                  <a:cs typeface="MS Pゴシック" charset="0"/>
                </a:defRPr>
              </a:lvl1pPr>
              <a:lvl2pPr>
                <a:defRPr sz="2800">
                  <a:solidFill>
                    <a:schemeClr val="tx1"/>
                  </a:solidFill>
                  <a:latin typeface="Century Gothic" charset="0"/>
                  <a:ea typeface="MS Pゴシック" charset="0"/>
                  <a:cs typeface="MS Pゴシック" charset="0"/>
                </a:defRPr>
              </a:lvl2pPr>
              <a:lvl3pPr>
                <a:defRPr sz="2400">
                  <a:solidFill>
                    <a:schemeClr val="tx1"/>
                  </a:solidFill>
                  <a:latin typeface="Century Gothic" charset="0"/>
                  <a:ea typeface="MS Pゴシック" charset="0"/>
                  <a:cs typeface="MS Pゴシック" charset="0"/>
                </a:defRPr>
              </a:lvl3pPr>
              <a:lvl4pPr>
                <a:defRPr sz="2000">
                  <a:solidFill>
                    <a:schemeClr val="tx1"/>
                  </a:solidFill>
                  <a:latin typeface="Century Gothic" charset="0"/>
                  <a:ea typeface="MS Pゴシック" charset="0"/>
                  <a:cs typeface="MS Pゴシック" charset="0"/>
                </a:defRPr>
              </a:lvl4pPr>
              <a:lvl5pPr>
                <a:defRPr sz="2000">
                  <a:solidFill>
                    <a:schemeClr val="tx1"/>
                  </a:solidFill>
                  <a:latin typeface="Century Gothic" charset="0"/>
                  <a:ea typeface="MS Pゴシック" charset="0"/>
                  <a:cs typeface="MS Pゴシック" charset="0"/>
                </a:defRPr>
              </a:lvl5pPr>
              <a:lvl6pPr>
                <a:defRPr sz="2000">
                  <a:solidFill>
                    <a:schemeClr val="tx1"/>
                  </a:solidFill>
                  <a:latin typeface="Century Gothic" charset="0"/>
                  <a:ea typeface="MS Pゴシック" charset="0"/>
                  <a:cs typeface="MS Pゴシック" charset="0"/>
                </a:defRPr>
              </a:lvl6pPr>
              <a:lvl7pPr>
                <a:defRPr sz="2000">
                  <a:solidFill>
                    <a:schemeClr val="tx1"/>
                  </a:solidFill>
                  <a:latin typeface="Century Gothic" charset="0"/>
                  <a:ea typeface="MS Pゴシック" charset="0"/>
                  <a:cs typeface="MS Pゴシック" charset="0"/>
                </a:defRPr>
              </a:lvl7pPr>
              <a:lvl8pPr>
                <a:defRPr sz="2000">
                  <a:solidFill>
                    <a:schemeClr val="tx1"/>
                  </a:solidFill>
                  <a:latin typeface="Century Gothic" charset="0"/>
                  <a:ea typeface="MS Pゴシック" charset="0"/>
                  <a:cs typeface="MS Pゴシック" charset="0"/>
                </a:defRPr>
              </a:lvl8pPr>
              <a:lvl9pPr>
                <a:defRPr sz="2000">
                  <a:solidFill>
                    <a:schemeClr val="tx1"/>
                  </a:solidFill>
                  <a:latin typeface="Century Gothic" charset="0"/>
                  <a:ea typeface="MS Pゴシック" charset="0"/>
                  <a:cs typeface="MS Pゴシック" charset="0"/>
                </a:defRPr>
              </a:lvl9pPr>
            </a:lstStyle>
            <a:p>
              <a:pPr algn="ctr">
                <a:defRPr/>
              </a:pPr>
              <a:r>
                <a:rPr kumimoji="1" lang="ja-JP" altLang="en-US" sz="4000" b="1">
                  <a:solidFill>
                    <a:srgbClr val="000000"/>
                  </a:solidFill>
                  <a:ea typeface="Osaka" charset="0"/>
                  <a:cs typeface="Osaka" charset="0"/>
                </a:rPr>
                <a:t>“</a:t>
              </a:r>
              <a:r>
                <a:rPr kumimoji="1" lang="zh-CN" altLang="en-US" sz="4000" b="1">
                  <a:solidFill>
                    <a:srgbClr val="FF0000"/>
                  </a:solidFill>
                  <a:ea typeface="Osaka" charset="0"/>
                  <a:cs typeface="Osaka" charset="0"/>
                </a:rPr>
                <a:t>起来</a:t>
              </a:r>
              <a:r>
                <a:rPr kumimoji="1" lang="zh-CN" altLang="en-US" sz="4000" b="1">
                  <a:solidFill>
                    <a:srgbClr val="000000"/>
                  </a:solidFill>
                  <a:ea typeface="Osaka" charset="0"/>
                  <a:cs typeface="Osaka" charset="0"/>
                </a:rPr>
                <a:t>起来，求告你的神 </a:t>
              </a:r>
              <a:r>
                <a:rPr kumimoji="1" lang="en-US" altLang="ja-JP" sz="4000" b="1">
                  <a:solidFill>
                    <a:srgbClr val="000000"/>
                  </a:solidFill>
                  <a:ea typeface="Osaka" charset="0"/>
                  <a:cs typeface="Osaka" charset="0"/>
                </a:rPr>
                <a:t>(1:6)</a:t>
              </a:r>
              <a:endParaRPr lang="en-US" sz="4000">
                <a:solidFill>
                  <a:srgbClr val="000000"/>
                </a:solidFill>
                <a:ea typeface="Osaka" charset="0"/>
                <a:cs typeface="Osaka" charset="0"/>
              </a:endParaRPr>
            </a:p>
          </p:txBody>
        </p:sp>
      </p:grpSp>
      <p:sp>
        <p:nvSpPr>
          <p:cNvPr id="2" name="Title 1">
            <a:extLst>
              <a:ext uri="{FF2B5EF4-FFF2-40B4-BE49-F238E27FC236}">
                <a16:creationId xmlns:a16="http://schemas.microsoft.com/office/drawing/2014/main" id="{422FD4EC-7A0F-474F-86B7-01EDCCFEF2DB}"/>
              </a:ext>
            </a:extLst>
          </p:cNvPr>
          <p:cNvSpPr>
            <a:spLocks noGrp="1"/>
          </p:cNvSpPr>
          <p:nvPr>
            <p:ph type="title" idx="4294967295"/>
          </p:nvPr>
        </p:nvSpPr>
        <p:spPr>
          <a:xfrm>
            <a:off x="4716463" y="4149725"/>
            <a:ext cx="3581400" cy="2438400"/>
          </a:xfrm>
        </p:spPr>
        <p:txBody>
          <a:bodyPr/>
          <a:lstStyle/>
          <a:p>
            <a:pPr>
              <a:defRPr/>
            </a:pPr>
            <a:r>
              <a:rPr kumimoji="1" lang="zh-CN" altLang="en-US" b="1">
                <a:solidFill>
                  <a:schemeClr val="tx1"/>
                </a:solidFill>
                <a:cs typeface="ＭＳ Ｐゴシック" charset="0"/>
              </a:rPr>
              <a:t>约拿书里的</a:t>
            </a:r>
            <a:br>
              <a:rPr kumimoji="1" lang="en-US" altLang="zh-CN" b="1">
                <a:solidFill>
                  <a:schemeClr val="tx1"/>
                </a:solidFill>
                <a:cs typeface="ＭＳ Ｐゴシック" charset="0"/>
              </a:rPr>
            </a:br>
            <a:r>
              <a:rPr kumimoji="1" lang="ja-JP" altLang="en-US" b="1">
                <a:solidFill>
                  <a:schemeClr val="tx1"/>
                </a:solidFill>
                <a:cs typeface="ＭＳ Ｐゴシック" charset="0"/>
              </a:rPr>
              <a:t>“</a:t>
            </a:r>
            <a:r>
              <a:rPr kumimoji="1" lang="zh-CN" altLang="en-US" b="1">
                <a:solidFill>
                  <a:srgbClr val="FF0000"/>
                </a:solidFill>
                <a:cs typeface="ＭＳ Ｐゴシック" charset="0"/>
              </a:rPr>
              <a:t>起来</a:t>
            </a:r>
            <a:r>
              <a:rPr kumimoji="1" lang="zh-CN" altLang="en-US" b="1">
                <a:solidFill>
                  <a:schemeClr val="tx1"/>
                </a:solidFill>
                <a:cs typeface="ＭＳ Ｐゴシック" charset="0"/>
              </a:rPr>
              <a:t>”</a:t>
            </a:r>
            <a:endParaRPr lang="en-US">
              <a:solidFill>
                <a:schemeClr val="tx1"/>
              </a:solidFill>
            </a:endParaRPr>
          </a:p>
        </p:txBody>
      </p:sp>
      <p:sp>
        <p:nvSpPr>
          <p:cNvPr id="19" name="Right Arrow 18">
            <a:extLst>
              <a:ext uri="{FF2B5EF4-FFF2-40B4-BE49-F238E27FC236}">
                <a16:creationId xmlns:a16="http://schemas.microsoft.com/office/drawing/2014/main" id="{2F539831-8043-4242-B446-D0D405EFE50C}"/>
              </a:ext>
            </a:extLst>
          </p:cNvPr>
          <p:cNvSpPr>
            <a:spLocks noChangeArrowheads="1"/>
          </p:cNvSpPr>
          <p:nvPr/>
        </p:nvSpPr>
        <p:spPr bwMode="auto">
          <a:xfrm rot="-2663497">
            <a:off x="3540125" y="2822575"/>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Osaka"/>
              <a:cs typeface="Osak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a:extLst>
              <a:ext uri="{FF2B5EF4-FFF2-40B4-BE49-F238E27FC236}">
                <a16:creationId xmlns:a16="http://schemas.microsoft.com/office/drawing/2014/main" id="{60DB09C8-CC32-4757-B878-4AFBA27E36D7}"/>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grpSp>
        <p:nvGrpSpPr>
          <p:cNvPr id="5" name="Group 24">
            <a:extLst>
              <a:ext uri="{FF2B5EF4-FFF2-40B4-BE49-F238E27FC236}">
                <a16:creationId xmlns:a16="http://schemas.microsoft.com/office/drawing/2014/main" id="{160E0AE5-CD8E-4E20-B54D-2D6A76779640}"/>
              </a:ext>
            </a:extLst>
          </p:cNvPr>
          <p:cNvGrpSpPr>
            <a:grpSpLocks/>
          </p:cNvGrpSpPr>
          <p:nvPr/>
        </p:nvGrpSpPr>
        <p:grpSpPr bwMode="auto">
          <a:xfrm>
            <a:off x="4648200" y="3810000"/>
            <a:ext cx="4495800" cy="3048000"/>
            <a:chOff x="4648200" y="3810000"/>
            <a:chExt cx="4495800" cy="3048000"/>
          </a:xfrm>
        </p:grpSpPr>
        <p:pic>
          <p:nvPicPr>
            <p:cNvPr id="568330" name="Picture 4">
              <a:extLst>
                <a:ext uri="{FF2B5EF4-FFF2-40B4-BE49-F238E27FC236}">
                  <a16:creationId xmlns:a16="http://schemas.microsoft.com/office/drawing/2014/main" id="{A54F5D24-AAB7-4ECA-A296-A47D15205D42}"/>
                </a:ext>
              </a:extLst>
            </p:cNvPr>
            <p:cNvPicPr>
              <a:picLocks noChangeAspect="1" noChangeArrowheads="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48006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9" name="Title 1">
              <a:extLst>
                <a:ext uri="{FF2B5EF4-FFF2-40B4-BE49-F238E27FC236}">
                  <a16:creationId xmlns:a16="http://schemas.microsoft.com/office/drawing/2014/main" id="{A763508F-677C-4780-ADAE-AD4EC90E3C50}"/>
                </a:ext>
              </a:extLst>
            </p:cNvPr>
            <p:cNvSpPr txBox="1">
              <a:spLocks/>
            </p:cNvSpPr>
            <p:nvPr/>
          </p:nvSpPr>
          <p:spPr bwMode="auto">
            <a:xfrm>
              <a:off x="4648200" y="5105400"/>
              <a:ext cx="4267200" cy="17526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SG" sz="4800" b="1">
                  <a:solidFill>
                    <a:srgbClr val="000000"/>
                  </a:solidFill>
                  <a:latin typeface="KaiTi" charset="0"/>
                  <a:ea typeface="KaiTi" charset="0"/>
                  <a:cs typeface="KaiTi" charset="0"/>
                </a:rPr>
                <a:t>我</a:t>
              </a:r>
              <a:r>
                <a:rPr kumimoji="1" lang="zh-SG" sz="4800" b="1">
                  <a:solidFill>
                    <a:srgbClr val="0000FF"/>
                  </a:solidFill>
                  <a:latin typeface="KaiTi" charset="0"/>
                  <a:ea typeface="KaiTi" charset="0"/>
                  <a:cs typeface="KaiTi" charset="0"/>
                </a:rPr>
                <a:t>下</a:t>
              </a:r>
              <a:r>
                <a:rPr kumimoji="1" lang="zh-SG" sz="4800" b="1">
                  <a:solidFill>
                    <a:srgbClr val="000000"/>
                  </a:solidFill>
                  <a:latin typeface="KaiTi" charset="0"/>
                  <a:ea typeface="KaiTi" charset="0"/>
                  <a:cs typeface="KaiTi" charset="0"/>
                </a:rPr>
                <a:t>沉直到山麓</a:t>
              </a:r>
              <a:r>
                <a:rPr kumimoji="1" lang="en-US" altLang="ja-JP" sz="4800" b="1">
                  <a:solidFill>
                    <a:srgbClr val="000000"/>
                  </a:solidFill>
                  <a:latin typeface="KaiTi" charset="0"/>
                  <a:ea typeface="KaiTi" charset="0"/>
                  <a:cs typeface="KaiTi" charset="0"/>
                </a:rPr>
                <a:t>(2:6)</a:t>
              </a:r>
              <a:endParaRPr lang="en-US" sz="4800">
                <a:solidFill>
                  <a:srgbClr val="000000"/>
                </a:solidFill>
                <a:latin typeface="KaiTi" charset="0"/>
                <a:ea typeface="KaiTi" charset="0"/>
                <a:cs typeface="KaiTi" charset="0"/>
              </a:endParaRPr>
            </a:p>
          </p:txBody>
        </p:sp>
      </p:grpSp>
      <p:grpSp>
        <p:nvGrpSpPr>
          <p:cNvPr id="3" name="Group 20">
            <a:extLst>
              <a:ext uri="{FF2B5EF4-FFF2-40B4-BE49-F238E27FC236}">
                <a16:creationId xmlns:a16="http://schemas.microsoft.com/office/drawing/2014/main" id="{EAC97703-F9FE-415E-BD46-3416A7F0C161}"/>
              </a:ext>
            </a:extLst>
          </p:cNvPr>
          <p:cNvGrpSpPr>
            <a:grpSpLocks/>
          </p:cNvGrpSpPr>
          <p:nvPr/>
        </p:nvGrpSpPr>
        <p:grpSpPr bwMode="auto">
          <a:xfrm>
            <a:off x="0" y="0"/>
            <a:ext cx="4495800" cy="2743200"/>
            <a:chOff x="0" y="0"/>
            <a:chExt cx="4495800" cy="2743200"/>
          </a:xfrm>
        </p:grpSpPr>
        <p:pic>
          <p:nvPicPr>
            <p:cNvPr id="568334" name="Picture 4">
              <a:extLst>
                <a:ext uri="{FF2B5EF4-FFF2-40B4-BE49-F238E27FC236}">
                  <a16:creationId xmlns:a16="http://schemas.microsoft.com/office/drawing/2014/main" id="{9F669045-608F-4A01-BA8B-C93595E2DB33}"/>
                </a:ext>
              </a:extLst>
            </p:cNvPr>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0" y="152400"/>
              <a:ext cx="371723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43" name="Title 1">
              <a:extLst>
                <a:ext uri="{FF2B5EF4-FFF2-40B4-BE49-F238E27FC236}">
                  <a16:creationId xmlns:a16="http://schemas.microsoft.com/office/drawing/2014/main" id="{B9F10D24-1CAE-4AC7-A7B4-CB3EEA134A27}"/>
                </a:ext>
              </a:extLst>
            </p:cNvPr>
            <p:cNvSpPr txBox="1">
              <a:spLocks/>
            </p:cNvSpPr>
            <p:nvPr/>
          </p:nvSpPr>
          <p:spPr bwMode="auto">
            <a:xfrm>
              <a:off x="0" y="0"/>
              <a:ext cx="4495800" cy="1828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SG" sz="4800" b="1">
                  <a:solidFill>
                    <a:srgbClr val="000000"/>
                  </a:solidFill>
                  <a:latin typeface="KaiTi" charset="0"/>
                  <a:ea typeface="KaiTi" charset="0"/>
                  <a:cs typeface="KaiTi" charset="0"/>
                </a:rPr>
                <a:t>他</a:t>
              </a:r>
              <a:r>
                <a:rPr kumimoji="1" lang="zh-SG" sz="4800" b="1">
                  <a:solidFill>
                    <a:srgbClr val="0000FF"/>
                  </a:solidFill>
                  <a:latin typeface="KaiTi" charset="0"/>
                  <a:ea typeface="KaiTi" charset="0"/>
                  <a:cs typeface="KaiTi" charset="0"/>
                </a:rPr>
                <a:t>下</a:t>
              </a:r>
              <a:r>
                <a:rPr kumimoji="1" lang="zh-SG" sz="4800" b="1">
                  <a:solidFill>
                    <a:srgbClr val="000000"/>
                  </a:solidFill>
                  <a:latin typeface="KaiTi" charset="0"/>
                  <a:ea typeface="KaiTi" charset="0"/>
                  <a:cs typeface="KaiTi" charset="0"/>
                </a:rPr>
                <a:t>到约帕</a:t>
              </a:r>
              <a:endParaRPr kumimoji="1" lang="zh-SG" altLang="ja-JP" sz="4800" b="1">
                <a:solidFill>
                  <a:srgbClr val="000000"/>
                </a:solidFill>
                <a:latin typeface="KaiTi" charset="0"/>
                <a:ea typeface="KaiTi" charset="0"/>
                <a:cs typeface="KaiTi" charset="0"/>
              </a:endParaRPr>
            </a:p>
            <a:p>
              <a:pPr algn="ctr">
                <a:defRPr/>
              </a:pPr>
              <a:r>
                <a:rPr kumimoji="1" lang="en-US" sz="4800" b="1">
                  <a:solidFill>
                    <a:srgbClr val="000000"/>
                  </a:solidFill>
                  <a:latin typeface="KaiTi" charset="0"/>
                  <a:ea typeface="KaiTi" charset="0"/>
                  <a:cs typeface="KaiTi" charset="0"/>
                </a:rPr>
                <a:t> (1:3a)</a:t>
              </a:r>
              <a:endParaRPr lang="en-US" sz="4800">
                <a:solidFill>
                  <a:srgbClr val="000000"/>
                </a:solidFill>
                <a:latin typeface="KaiTi" charset="0"/>
                <a:ea typeface="KaiTi" charset="0"/>
                <a:cs typeface="KaiTi" charset="0"/>
              </a:endParaRPr>
            </a:p>
          </p:txBody>
        </p:sp>
      </p:grpSp>
      <p:grpSp>
        <p:nvGrpSpPr>
          <p:cNvPr id="4" name="Group 21">
            <a:extLst>
              <a:ext uri="{FF2B5EF4-FFF2-40B4-BE49-F238E27FC236}">
                <a16:creationId xmlns:a16="http://schemas.microsoft.com/office/drawing/2014/main" id="{CC994324-4792-4378-85FC-4D422E922672}"/>
              </a:ext>
            </a:extLst>
          </p:cNvPr>
          <p:cNvGrpSpPr>
            <a:grpSpLocks/>
          </p:cNvGrpSpPr>
          <p:nvPr/>
        </p:nvGrpSpPr>
        <p:grpSpPr bwMode="auto">
          <a:xfrm>
            <a:off x="2438400" y="838200"/>
            <a:ext cx="5029200" cy="3462338"/>
            <a:chOff x="2133600" y="838200"/>
            <a:chExt cx="5029200" cy="3462087"/>
          </a:xfrm>
        </p:grpSpPr>
        <p:pic>
          <p:nvPicPr>
            <p:cNvPr id="568332" name="Picture 4">
              <a:extLst>
                <a:ext uri="{FF2B5EF4-FFF2-40B4-BE49-F238E27FC236}">
                  <a16:creationId xmlns:a16="http://schemas.microsoft.com/office/drawing/2014/main" id="{36BAF33B-BD00-435E-9507-F4D1C527CC0A}"/>
                </a:ext>
              </a:extLst>
            </p:cNvPr>
            <p:cNvPicPr>
              <a:picLocks noChangeAspect="1" noChangeArrowheads="1"/>
            </p:cNvPicPr>
            <p:nvPr/>
          </p:nvPicPr>
          <p:blipFill>
            <a:blip r:embed="rId5">
              <a:lum bright="30000"/>
              <a:extLst>
                <a:ext uri="{28A0092B-C50C-407E-A947-70E740481C1C}">
                  <a14:useLocalDpi xmlns:a14="http://schemas.microsoft.com/office/drawing/2010/main" val="0"/>
                </a:ext>
              </a:extLst>
            </a:blip>
            <a:srcRect/>
            <a:stretch>
              <a:fillRect/>
            </a:stretch>
          </p:blipFill>
          <p:spPr bwMode="auto">
            <a:xfrm>
              <a:off x="3505200" y="838200"/>
              <a:ext cx="2956389" cy="3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41" name="Title 1">
              <a:extLst>
                <a:ext uri="{FF2B5EF4-FFF2-40B4-BE49-F238E27FC236}">
                  <a16:creationId xmlns:a16="http://schemas.microsoft.com/office/drawing/2014/main" id="{49E553BF-69A8-4ABD-8674-FC775B7E8F97}"/>
                </a:ext>
              </a:extLst>
            </p:cNvPr>
            <p:cNvSpPr txBox="1">
              <a:spLocks/>
            </p:cNvSpPr>
            <p:nvPr/>
          </p:nvSpPr>
          <p:spPr bwMode="auto">
            <a:xfrm>
              <a:off x="2133600" y="2514478"/>
              <a:ext cx="5029200" cy="1447695"/>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CN" altLang="en-US" sz="4800" b="1" dirty="0">
                  <a:solidFill>
                    <a:srgbClr val="000000"/>
                  </a:solidFill>
                  <a:latin typeface="KaiTi" charset="0"/>
                  <a:ea typeface="KaiTi" charset="0"/>
                  <a:cs typeface="KaiTi" charset="0"/>
                </a:rPr>
                <a:t>约拿却</a:t>
              </a:r>
              <a:r>
                <a:rPr kumimoji="1" lang="zh-CN" altLang="en-US" sz="4800" b="1" dirty="0">
                  <a:solidFill>
                    <a:srgbClr val="0000FF"/>
                  </a:solidFill>
                  <a:latin typeface="KaiTi" charset="0"/>
                  <a:ea typeface="KaiTi" charset="0"/>
                  <a:cs typeface="KaiTi" charset="0"/>
                </a:rPr>
                <a:t>下</a:t>
              </a:r>
              <a:r>
                <a:rPr kumimoji="1" lang="zh-CN" altLang="en-US" sz="4800" b="1" dirty="0">
                  <a:solidFill>
                    <a:srgbClr val="000000"/>
                  </a:solidFill>
                  <a:latin typeface="KaiTi" charset="0"/>
                  <a:ea typeface="KaiTi" charset="0"/>
                  <a:cs typeface="KaiTi" charset="0"/>
                </a:rPr>
                <a:t>了船舱</a:t>
              </a:r>
            </a:p>
            <a:p>
              <a:pPr algn="ctr">
                <a:defRPr/>
              </a:pPr>
              <a:r>
                <a:rPr kumimoji="1" lang="en-US" sz="4800" b="1" dirty="0">
                  <a:solidFill>
                    <a:srgbClr val="000000"/>
                  </a:solidFill>
                  <a:latin typeface="KaiTi" charset="0"/>
                  <a:ea typeface="KaiTi" charset="0"/>
                  <a:cs typeface="KaiTi" charset="0"/>
                </a:rPr>
                <a:t>(1:5)</a:t>
              </a:r>
              <a:endParaRPr lang="en-US" sz="4800" dirty="0">
                <a:solidFill>
                  <a:srgbClr val="000000"/>
                </a:solidFill>
                <a:latin typeface="KaiTi" charset="0"/>
                <a:ea typeface="KaiTi" charset="0"/>
                <a:cs typeface="KaiTi" charset="0"/>
              </a:endParaRPr>
            </a:p>
          </p:txBody>
        </p:sp>
      </p:grpSp>
      <p:sp>
        <p:nvSpPr>
          <p:cNvPr id="355333" name="Title 1">
            <a:extLst>
              <a:ext uri="{FF2B5EF4-FFF2-40B4-BE49-F238E27FC236}">
                <a16:creationId xmlns:a16="http://schemas.microsoft.com/office/drawing/2014/main" id="{05B891B6-5AEA-4147-92CE-13692A5F6A4C}"/>
              </a:ext>
            </a:extLst>
          </p:cNvPr>
          <p:cNvSpPr>
            <a:spLocks noGrp="1"/>
          </p:cNvSpPr>
          <p:nvPr>
            <p:ph type="title"/>
          </p:nvPr>
        </p:nvSpPr>
        <p:spPr>
          <a:xfrm>
            <a:off x="152400" y="4495800"/>
            <a:ext cx="3581400" cy="2438400"/>
          </a:xfrm>
        </p:spPr>
        <p:txBody>
          <a:bodyPr/>
          <a:lstStyle/>
          <a:p>
            <a:pPr>
              <a:defRPr/>
            </a:pPr>
            <a:r>
              <a:rPr lang="zh-CN" altLang="en-US" sz="4800" b="1">
                <a:latin typeface="KaiTi" charset="0"/>
                <a:ea typeface="KaiTi" charset="0"/>
                <a:cs typeface="KaiTi" charset="0"/>
              </a:rPr>
              <a:t>约拿</a:t>
            </a:r>
            <a:r>
              <a:rPr lang="zh-SG" sz="4800" b="1">
                <a:latin typeface="KaiTi" charset="0"/>
                <a:ea typeface="KaiTi" charset="0"/>
                <a:cs typeface="KaiTi" charset="0"/>
              </a:rPr>
              <a:t>书</a:t>
            </a:r>
            <a:r>
              <a:rPr lang="zh-CN" altLang="en-US" sz="4800" b="1">
                <a:latin typeface="KaiTi" charset="0"/>
                <a:ea typeface="KaiTi" charset="0"/>
                <a:cs typeface="KaiTi" charset="0"/>
              </a:rPr>
              <a:t>用的</a:t>
            </a:r>
            <a:r>
              <a:rPr kumimoji="1" lang="zh-CN" altLang="en-US" sz="4800" b="1">
                <a:solidFill>
                  <a:srgbClr val="0000FF"/>
                </a:solidFill>
                <a:latin typeface="KaiTi" charset="0"/>
                <a:ea typeface="KaiTi" charset="0"/>
                <a:cs typeface="KaiTi" charset="0"/>
              </a:rPr>
              <a:t>下</a:t>
            </a:r>
            <a:r>
              <a:rPr kumimoji="1" lang="zh-CN" altLang="en-US" sz="4800" b="1">
                <a:solidFill>
                  <a:srgbClr val="00060C"/>
                </a:solidFill>
                <a:latin typeface="KaiTi" charset="0"/>
                <a:ea typeface="KaiTi" charset="0"/>
                <a:cs typeface="KaiTi" charset="0"/>
              </a:rPr>
              <a:t>字</a:t>
            </a:r>
            <a:endParaRPr lang="en-US" sz="4800">
              <a:solidFill>
                <a:schemeClr val="tx1"/>
              </a:solidFill>
              <a:latin typeface="KaiTi" charset="0"/>
              <a:ea typeface="KaiTi" charset="0"/>
              <a:cs typeface="KaiTi" charset="0"/>
            </a:endParaRPr>
          </a:p>
        </p:txBody>
      </p:sp>
      <p:sp>
        <p:nvSpPr>
          <p:cNvPr id="355335" name="Title 1">
            <a:extLst>
              <a:ext uri="{FF2B5EF4-FFF2-40B4-BE49-F238E27FC236}">
                <a16:creationId xmlns:a16="http://schemas.microsoft.com/office/drawing/2014/main" id="{695DFADB-5CBE-4A9B-8D3D-70F9A254475D}"/>
              </a:ext>
            </a:extLst>
          </p:cNvPr>
          <p:cNvSpPr txBox="1">
            <a:spLocks/>
          </p:cNvSpPr>
          <p:nvPr/>
        </p:nvSpPr>
        <p:spPr bwMode="auto">
          <a:xfrm>
            <a:off x="4876800" y="5181600"/>
            <a:ext cx="3810000" cy="1447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4000">
              <a:solidFill>
                <a:srgbClr val="000000"/>
              </a:solidFill>
              <a:latin typeface="Century Gothic" pitchFamily="34" charset="0"/>
              <a:ea typeface="MS Pゴシック"/>
            </a:endParaRPr>
          </a:p>
        </p:txBody>
      </p:sp>
      <p:sp>
        <p:nvSpPr>
          <p:cNvPr id="19" name="Right Arrow 18">
            <a:extLst>
              <a:ext uri="{FF2B5EF4-FFF2-40B4-BE49-F238E27FC236}">
                <a16:creationId xmlns:a16="http://schemas.microsoft.com/office/drawing/2014/main" id="{433059C4-C952-4C59-9C22-9A2DA100255B}"/>
              </a:ext>
            </a:extLst>
          </p:cNvPr>
          <p:cNvSpPr>
            <a:spLocks noChangeArrowheads="1"/>
          </p:cNvSpPr>
          <p:nvPr/>
        </p:nvSpPr>
        <p:spPr bwMode="auto">
          <a:xfrm rot="2899508">
            <a:off x="2862263" y="1706563"/>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sp>
        <p:nvSpPr>
          <p:cNvPr id="24" name="Right Arrow 23">
            <a:extLst>
              <a:ext uri="{FF2B5EF4-FFF2-40B4-BE49-F238E27FC236}">
                <a16:creationId xmlns:a16="http://schemas.microsoft.com/office/drawing/2014/main" id="{698908A4-AD6E-48BC-8842-8E33E9754F7D}"/>
              </a:ext>
            </a:extLst>
          </p:cNvPr>
          <p:cNvSpPr>
            <a:spLocks noChangeArrowheads="1"/>
          </p:cNvSpPr>
          <p:nvPr/>
        </p:nvSpPr>
        <p:spPr bwMode="auto">
          <a:xfrm rot="2899508">
            <a:off x="4538663" y="3916363"/>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01C4DA-075F-4831-8C38-DBE6319BC408}"/>
              </a:ext>
            </a:extLst>
          </p:cNvPr>
          <p:cNvSpPr>
            <a:spLocks noGrp="1"/>
          </p:cNvSpPr>
          <p:nvPr>
            <p:ph type="title" idx="4294967295"/>
          </p:nvPr>
        </p:nvSpPr>
        <p:spPr>
          <a:xfrm>
            <a:off x="0" y="0"/>
            <a:ext cx="2057400" cy="1143000"/>
          </a:xfrm>
        </p:spPr>
        <p:txBody>
          <a:bodyPr/>
          <a:lstStyle/>
          <a:p>
            <a:pPr>
              <a:defRPr/>
            </a:pPr>
            <a:r>
              <a:rPr lang="en-US">
                <a:ea typeface="+mj-ea"/>
              </a:rPr>
              <a:t>Black</a:t>
            </a:r>
          </a:p>
        </p:txBody>
      </p:sp>
      <p:sp>
        <p:nvSpPr>
          <p:cNvPr id="569347" name="Rectangle 2">
            <a:extLst>
              <a:ext uri="{FF2B5EF4-FFF2-40B4-BE49-F238E27FC236}">
                <a16:creationId xmlns:a16="http://schemas.microsoft.com/office/drawing/2014/main" id="{79C2F3B9-3960-465C-83BB-E9288A5C0C7B}"/>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553038C3-3EFC-48B5-A501-4522E1D9E0DA}"/>
              </a:ext>
            </a:extLst>
          </p:cNvPr>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zh-CN" altLang="en-US" sz="4800" b="1">
                <a:solidFill>
                  <a:srgbClr val="F5F5F2"/>
                </a:solidFill>
                <a:ea typeface="SimSun" charset="0"/>
                <a:cs typeface="SimSun" charset="0"/>
              </a:rPr>
              <a:t>感恩诗</a:t>
            </a:r>
            <a:endParaRPr kumimoji="1" lang="en-US" sz="4800" b="1">
              <a:solidFill>
                <a:srgbClr val="F5F5F2"/>
              </a:solidFill>
            </a:endParaRPr>
          </a:p>
        </p:txBody>
      </p:sp>
      <p:sp>
        <p:nvSpPr>
          <p:cNvPr id="6" name="Date Placeholder 3">
            <a:extLst>
              <a:ext uri="{FF2B5EF4-FFF2-40B4-BE49-F238E27FC236}">
                <a16:creationId xmlns:a16="http://schemas.microsoft.com/office/drawing/2014/main" id="{69C657EE-891E-4DE4-BE30-1D466AB01FF7}"/>
              </a:ext>
            </a:extLst>
          </p:cNvPr>
          <p:cNvSpPr txBox="1">
            <a:spLocks noGrp="1"/>
          </p:cNvSpPr>
          <p:nvPr/>
        </p:nvSpPr>
        <p:spPr bwMode="auto">
          <a:xfrm>
            <a:off x="6858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entury Gothic" charset="0"/>
                <a:ea typeface="ＭＳ Ｐゴシック" charset="0"/>
                <a:cs typeface="MS Pゴシック" charset="0"/>
              </a:defRPr>
            </a:lvl1pPr>
            <a:lvl2pPr>
              <a:defRPr sz="2800">
                <a:solidFill>
                  <a:schemeClr val="tx1"/>
                </a:solidFill>
                <a:latin typeface="Century Gothic" charset="0"/>
                <a:ea typeface="MS Pゴシック" charset="0"/>
                <a:cs typeface="MS Pゴシック" charset="0"/>
              </a:defRPr>
            </a:lvl2pPr>
            <a:lvl3pPr>
              <a:defRPr sz="2400">
                <a:solidFill>
                  <a:schemeClr val="tx1"/>
                </a:solidFill>
                <a:latin typeface="Century Gothic" charset="0"/>
                <a:ea typeface="MS Pゴシック" charset="0"/>
                <a:cs typeface="MS Pゴシック" charset="0"/>
              </a:defRPr>
            </a:lvl3pPr>
            <a:lvl4pPr>
              <a:defRPr sz="2000">
                <a:solidFill>
                  <a:schemeClr val="tx1"/>
                </a:solidFill>
                <a:latin typeface="Century Gothic" charset="0"/>
                <a:ea typeface="MS Pゴシック" charset="0"/>
                <a:cs typeface="MS Pゴシック" charset="0"/>
              </a:defRPr>
            </a:lvl4pPr>
            <a:lvl5pPr>
              <a:defRPr sz="2000">
                <a:solidFill>
                  <a:schemeClr val="tx1"/>
                </a:solidFill>
                <a:latin typeface="Century Gothic" charset="0"/>
                <a:ea typeface="MS Pゴシック" charset="0"/>
                <a:cs typeface="MS Pゴシック" charset="0"/>
              </a:defRPr>
            </a:lvl5pPr>
            <a:lvl6pPr>
              <a:defRPr sz="2000">
                <a:solidFill>
                  <a:schemeClr val="tx1"/>
                </a:solidFill>
                <a:latin typeface="Century Gothic" charset="0"/>
                <a:ea typeface="MS Pゴシック" charset="0"/>
                <a:cs typeface="MS Pゴシック" charset="0"/>
              </a:defRPr>
            </a:lvl6pPr>
            <a:lvl7pPr>
              <a:defRPr sz="2000">
                <a:solidFill>
                  <a:schemeClr val="tx1"/>
                </a:solidFill>
                <a:latin typeface="Century Gothic" charset="0"/>
                <a:ea typeface="MS Pゴシック" charset="0"/>
                <a:cs typeface="MS Pゴシック" charset="0"/>
              </a:defRPr>
            </a:lvl7pPr>
            <a:lvl8pPr>
              <a:defRPr sz="2000">
                <a:solidFill>
                  <a:schemeClr val="tx1"/>
                </a:solidFill>
                <a:latin typeface="Century Gothic" charset="0"/>
                <a:ea typeface="MS Pゴシック" charset="0"/>
                <a:cs typeface="MS Pゴシック" charset="0"/>
              </a:defRPr>
            </a:lvl8pPr>
            <a:lvl9pPr>
              <a:defRPr sz="2000">
                <a:solidFill>
                  <a:schemeClr val="tx1"/>
                </a:solidFill>
                <a:latin typeface="Century Gothic" charset="0"/>
                <a:ea typeface="MS Pゴシック" charset="0"/>
                <a:cs typeface="MS Pゴシック" charset="0"/>
              </a:defRPr>
            </a:lvl9pPr>
          </a:lstStyle>
          <a:p>
            <a:pPr>
              <a:defRPr/>
            </a:pPr>
            <a:endParaRPr lang="en-US" sz="1400">
              <a:solidFill>
                <a:srgbClr val="000000"/>
              </a:solidFill>
              <a:ea typeface="Osaka" charset="0"/>
              <a:cs typeface="Osaka" charset="0"/>
            </a:endParaRPr>
          </a:p>
        </p:txBody>
      </p:sp>
      <p:pic>
        <p:nvPicPr>
          <p:cNvPr id="570372" name="Picture 4">
            <a:extLst>
              <a:ext uri="{FF2B5EF4-FFF2-40B4-BE49-F238E27FC236}">
                <a16:creationId xmlns:a16="http://schemas.microsoft.com/office/drawing/2014/main" id="{4210CF11-FF5C-47E3-B232-7AAA9835C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Rectangle 6">
            <a:extLst>
              <a:ext uri="{FF2B5EF4-FFF2-40B4-BE49-F238E27FC236}">
                <a16:creationId xmlns:a16="http://schemas.microsoft.com/office/drawing/2014/main" id="{2F752BA8-96FA-4397-86EB-35744E881904}"/>
              </a:ext>
            </a:extLst>
          </p:cNvPr>
          <p:cNvSpPr>
            <a:spLocks noChangeArrowheads="1"/>
          </p:cNvSpPr>
          <p:nvPr/>
        </p:nvSpPr>
        <p:spPr bwMode="auto">
          <a:xfrm>
            <a:off x="0" y="6172200"/>
            <a:ext cx="2209800" cy="6858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kumimoji="1" lang="zh-CN" altLang="en-US" sz="2400" b="1" dirty="0">
                <a:solidFill>
                  <a:srgbClr val="000000"/>
                </a:solidFill>
                <a:latin typeface="Times New Roman" pitchFamily="18" charset="0"/>
              </a:rPr>
              <a:t>约拿书第</a:t>
            </a:r>
            <a:r>
              <a:rPr kumimoji="1" lang="en-US" altLang="zh-CN" sz="2400" b="1" dirty="0">
                <a:solidFill>
                  <a:srgbClr val="000000"/>
                </a:solidFill>
                <a:latin typeface="Times New Roman" pitchFamily="18" charset="0"/>
              </a:rPr>
              <a:t>2</a:t>
            </a:r>
            <a:r>
              <a:rPr kumimoji="1" lang="zh-CN" altLang="en-US" sz="2400" b="1" dirty="0">
                <a:solidFill>
                  <a:srgbClr val="000000"/>
                </a:solidFill>
                <a:latin typeface="Times New Roman" pitchFamily="18" charset="0"/>
              </a:rPr>
              <a:t> 章</a:t>
            </a:r>
            <a:endParaRPr kumimoji="1" lang="en-US" altLang="en-US" sz="2400" b="1" dirty="0">
              <a:solidFill>
                <a:srgbClr val="000000"/>
              </a:solidFill>
              <a:latin typeface="Times New Roman" pitchFamily="18" charset="0"/>
            </a:endParaRPr>
          </a:p>
        </p:txBody>
      </p:sp>
      <p:sp>
        <p:nvSpPr>
          <p:cNvPr id="289795" name="Rectangle 3">
            <a:extLst>
              <a:ext uri="{FF2B5EF4-FFF2-40B4-BE49-F238E27FC236}">
                <a16:creationId xmlns:a16="http://schemas.microsoft.com/office/drawing/2014/main" id="{DFBBCE13-8739-4132-9F53-83D00ACB7A95}"/>
              </a:ext>
            </a:extLst>
          </p:cNvPr>
          <p:cNvSpPr>
            <a:spLocks noChangeArrowheads="1"/>
          </p:cNvSpPr>
          <p:nvPr/>
        </p:nvSpPr>
        <p:spPr bwMode="auto">
          <a:xfrm>
            <a:off x="4716016" y="2286000"/>
            <a:ext cx="4427984"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SzPct val="85000"/>
              <a:buFont typeface="Wingdings" pitchFamily="-112" charset="2"/>
              <a:buNone/>
              <a:defRPr/>
            </a:pPr>
            <a:r>
              <a:rPr kumimoji="1" lang="zh-CN" altLang="en-US" sz="4400" b="1" kern="0" dirty="0">
                <a:solidFill>
                  <a:srgbClr val="FFFFFF"/>
                </a:solidFill>
                <a:effectLst>
                  <a:glow rad="254000">
                    <a:srgbClr val="0194C6">
                      <a:lumMod val="75000"/>
                      <a:alpha val="98000"/>
                    </a:srgbClr>
                  </a:glow>
                </a:effectLst>
                <a:latin typeface="Century Gothic"/>
                <a:ea typeface="MS Pゴシック"/>
              </a:rPr>
              <a:t>祈祷</a:t>
            </a:r>
            <a:r>
              <a:rPr kumimoji="1" lang="en-US" sz="4400" b="1" kern="0" dirty="0">
                <a:solidFill>
                  <a:srgbClr val="FFFFFF"/>
                </a:solidFill>
                <a:effectLst>
                  <a:glow rad="254000">
                    <a:srgbClr val="0194C6">
                      <a:lumMod val="75000"/>
                      <a:alpha val="98000"/>
                    </a:srgbClr>
                  </a:glow>
                </a:effectLst>
                <a:latin typeface="Century Gothic"/>
                <a:ea typeface="MS Pゴシック"/>
              </a:rPr>
              <a:t> (1-2)</a:t>
            </a:r>
          </a:p>
          <a:p>
            <a:pPr marL="342900" indent="-342900" algn="ctr" eaLnBrk="1" hangingPunct="1">
              <a:spcBef>
                <a:spcPct val="20000"/>
              </a:spcBef>
              <a:buSzPct val="85000"/>
              <a:buFont typeface="Wingdings" pitchFamily="-112" charset="2"/>
              <a:buNone/>
              <a:defRPr/>
            </a:pPr>
            <a:r>
              <a:rPr kumimoji="1" lang="zh-CN" altLang="en-US" sz="4400" b="1" kern="0" dirty="0">
                <a:solidFill>
                  <a:srgbClr val="FFFFFF"/>
                </a:solidFill>
                <a:effectLst>
                  <a:glow rad="254000">
                    <a:srgbClr val="0194C6">
                      <a:lumMod val="75000"/>
                      <a:alpha val="98000"/>
                    </a:srgbClr>
                  </a:glow>
                </a:effectLst>
                <a:latin typeface="Century Gothic"/>
                <a:ea typeface="MS Pゴシック"/>
              </a:rPr>
              <a:t>悲叹</a:t>
            </a:r>
            <a:r>
              <a:rPr kumimoji="1" lang="en-US" sz="4400" b="1" kern="0" dirty="0">
                <a:solidFill>
                  <a:srgbClr val="FFFFFF"/>
                </a:solidFill>
                <a:effectLst>
                  <a:glow rad="254000">
                    <a:srgbClr val="0194C6">
                      <a:lumMod val="75000"/>
                      <a:alpha val="98000"/>
                    </a:srgbClr>
                  </a:glow>
                </a:effectLst>
                <a:latin typeface="Century Gothic"/>
                <a:ea typeface="MS Pゴシック"/>
              </a:rPr>
              <a:t> (3-7)</a:t>
            </a:r>
          </a:p>
          <a:p>
            <a:pPr marL="342900" indent="-342900" algn="ctr" eaLnBrk="1" hangingPunct="1">
              <a:spcBef>
                <a:spcPct val="20000"/>
              </a:spcBef>
              <a:buSzPct val="85000"/>
              <a:buFont typeface="Wingdings" pitchFamily="-112" charset="2"/>
              <a:buNone/>
              <a:defRPr/>
            </a:pPr>
            <a:r>
              <a:rPr kumimoji="1" lang="zh-CN" altLang="en-US" sz="4400" b="1" kern="0">
                <a:solidFill>
                  <a:srgbClr val="FFFF00"/>
                </a:solidFill>
                <a:effectLst>
                  <a:glow rad="254000">
                    <a:srgbClr val="0194C6">
                      <a:lumMod val="75000"/>
                      <a:alpha val="98000"/>
                    </a:srgbClr>
                  </a:glow>
                </a:effectLst>
                <a:latin typeface="Century Gothic"/>
                <a:ea typeface="MS Pゴシック"/>
              </a:rPr>
              <a:t>誓言</a:t>
            </a:r>
            <a:r>
              <a:rPr kumimoji="1" lang="en-US" sz="4400" b="1" kern="0" dirty="0">
                <a:solidFill>
                  <a:srgbClr val="FFFF00"/>
                </a:solidFill>
                <a:effectLst>
                  <a:glow rad="254000">
                    <a:srgbClr val="0194C6">
                      <a:lumMod val="75000"/>
                      <a:alpha val="98000"/>
                    </a:srgbClr>
                  </a:glow>
                </a:effectLst>
                <a:latin typeface="Century Gothic"/>
                <a:ea typeface="MS Pゴシック"/>
              </a:rPr>
              <a:t> (8-9)</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BDF53"/>
        </a:solidFill>
        <a:effectLst/>
      </p:bgPr>
    </p:bg>
    <p:spTree>
      <p:nvGrpSpPr>
        <p:cNvPr id="1" name=""/>
        <p:cNvGrpSpPr/>
        <p:nvPr/>
      </p:nvGrpSpPr>
      <p:grpSpPr>
        <a:xfrm>
          <a:off x="0" y="0"/>
          <a:ext cx="0" cy="0"/>
          <a:chOff x="0" y="0"/>
          <a:chExt cx="0" cy="0"/>
        </a:xfrm>
      </p:grpSpPr>
      <p:pic>
        <p:nvPicPr>
          <p:cNvPr id="571394" name="Picture 2" descr="Temple Altar">
            <a:extLst>
              <a:ext uri="{FF2B5EF4-FFF2-40B4-BE49-F238E27FC236}">
                <a16:creationId xmlns:a16="http://schemas.microsoft.com/office/drawing/2014/main" id="{978D3A8E-9567-4759-8C7D-F046AF90DD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5" name="Rectangle 3">
            <a:extLst>
              <a:ext uri="{FF2B5EF4-FFF2-40B4-BE49-F238E27FC236}">
                <a16:creationId xmlns:a16="http://schemas.microsoft.com/office/drawing/2014/main" id="{132BBEBE-FF92-4E99-A128-281F785122F0}"/>
              </a:ext>
            </a:extLst>
          </p:cNvPr>
          <p:cNvSpPr txBox="1">
            <a:spLocks noGrp="1"/>
          </p:cNvSpPr>
          <p:nvPr>
            <p:ph type="title"/>
          </p:nvPr>
        </p:nvSpPr>
        <p:spPr>
          <a:xfrm>
            <a:off x="152400" y="-274638"/>
            <a:ext cx="3276600" cy="1189038"/>
          </a:xfrm>
          <a:effectLst>
            <a:outerShdw dist="25398" dir="5100209" algn="tl" rotWithShape="0">
              <a:srgbClr val="FF9966">
                <a:alpha val="75000"/>
              </a:srgbClr>
            </a:outerShdw>
          </a:effectLst>
        </p:spPr>
        <p:txBody>
          <a:bodyPr/>
          <a:lstStyle/>
          <a:p>
            <a:pPr eaLnBrk="1" hangingPunct="1"/>
            <a:r>
              <a:rPr lang="zh-CN" altLang="en-US" b="1">
                <a:latin typeface="Impact" panose="020B0806030902050204" pitchFamily="34" charset="0"/>
                <a:ea typeface="SimSun" panose="02010600030101010101" pitchFamily="2" charset="-122"/>
                <a:cs typeface="Osaka"/>
              </a:rPr>
              <a:t>约拿的许愿</a:t>
            </a:r>
            <a:endParaRPr altLang="en-US" b="1">
              <a:solidFill>
                <a:srgbClr val="969696"/>
              </a:solidFill>
              <a:latin typeface="Impact" panose="020B0806030902050204" pitchFamily="34" charset="0"/>
              <a:cs typeface="Osaka"/>
            </a:endParaRPr>
          </a:p>
        </p:txBody>
      </p:sp>
      <p:sp>
        <p:nvSpPr>
          <p:cNvPr id="4" name="Text Box 5">
            <a:extLst>
              <a:ext uri="{FF2B5EF4-FFF2-40B4-BE49-F238E27FC236}">
                <a16:creationId xmlns:a16="http://schemas.microsoft.com/office/drawing/2014/main" id="{0FD31958-C85D-4B08-98E6-DC8923E9F9F1}"/>
              </a:ext>
            </a:extLst>
          </p:cNvPr>
          <p:cNvSpPr txBox="1">
            <a:spLocks noChangeArrowheads="1"/>
          </p:cNvSpPr>
          <p:nvPr/>
        </p:nvSpPr>
        <p:spPr bwMode="auto">
          <a:xfrm>
            <a:off x="3276600" y="-76200"/>
            <a:ext cx="5486400" cy="2800350"/>
          </a:xfrm>
          <a:prstGeom prst="rect">
            <a:avLst/>
          </a:prstGeom>
          <a:solidFill>
            <a:srgbClr val="FF0000"/>
          </a:solidFill>
          <a:ln>
            <a:noFill/>
          </a:ln>
          <a:effectLst>
            <a:outerShdw dist="161645" dir="2700000" algn="tl" rotWithShape="0">
              <a:srgbClr val="969696"/>
            </a:outerShdw>
          </a:effectLst>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rgbClr val="000000"/>
                </a:solidFill>
                <a:latin typeface="Trebuchet MS" charset="0"/>
                <a:ea typeface="Osaka" charset="0"/>
                <a:cs typeface="Osaka" charset="0"/>
              </a:defRPr>
            </a:lvl1pPr>
            <a:lvl2pPr>
              <a:defRPr sz="2800">
                <a:solidFill>
                  <a:srgbClr val="000000"/>
                </a:solidFill>
                <a:latin typeface="Trebuchet MS" charset="0"/>
                <a:ea typeface="Osaka" charset="0"/>
                <a:cs typeface="Osaka" charset="0"/>
              </a:defRPr>
            </a:lvl2pPr>
            <a:lvl3pPr>
              <a:defRPr sz="2400">
                <a:solidFill>
                  <a:srgbClr val="000000"/>
                </a:solidFill>
                <a:latin typeface="Trebuchet MS" charset="0"/>
                <a:ea typeface="Osaka" charset="0"/>
                <a:cs typeface="Osaka" charset="0"/>
              </a:defRPr>
            </a:lvl3pPr>
            <a:lvl4pPr>
              <a:defRPr sz="2000">
                <a:solidFill>
                  <a:srgbClr val="000000"/>
                </a:solidFill>
                <a:latin typeface="Trebuchet MS" charset="0"/>
                <a:ea typeface="Osaka" charset="0"/>
                <a:cs typeface="Osaka" charset="0"/>
              </a:defRPr>
            </a:lvl4pPr>
            <a:lvl5pPr>
              <a:defRPr sz="2000">
                <a:solidFill>
                  <a:srgbClr val="000000"/>
                </a:solidFill>
                <a:latin typeface="Trebuchet MS" charset="0"/>
                <a:ea typeface="Osaka" charset="0"/>
                <a:cs typeface="Osaka" charset="0"/>
              </a:defRPr>
            </a:lvl5pPr>
            <a:lvl6pPr>
              <a:defRPr sz="2000">
                <a:solidFill>
                  <a:srgbClr val="000000"/>
                </a:solidFill>
                <a:latin typeface="Trebuchet MS" charset="0"/>
                <a:ea typeface="Osaka" charset="0"/>
                <a:cs typeface="Osaka" charset="0"/>
              </a:defRPr>
            </a:lvl6pPr>
            <a:lvl7pPr>
              <a:defRPr sz="2000">
                <a:solidFill>
                  <a:srgbClr val="000000"/>
                </a:solidFill>
                <a:latin typeface="Trebuchet MS" charset="0"/>
                <a:ea typeface="Osaka" charset="0"/>
                <a:cs typeface="Osaka" charset="0"/>
              </a:defRPr>
            </a:lvl7pPr>
            <a:lvl8pPr>
              <a:defRPr sz="2000">
                <a:solidFill>
                  <a:srgbClr val="000000"/>
                </a:solidFill>
                <a:latin typeface="Trebuchet MS" charset="0"/>
                <a:ea typeface="Osaka" charset="0"/>
                <a:cs typeface="Osaka" charset="0"/>
              </a:defRPr>
            </a:lvl8pPr>
            <a:lvl9pPr>
              <a:defRPr sz="2000">
                <a:solidFill>
                  <a:srgbClr val="000000"/>
                </a:solidFill>
                <a:latin typeface="Trebuchet MS" charset="0"/>
                <a:ea typeface="Osaka" charset="0"/>
                <a:cs typeface="Osaka" charset="0"/>
              </a:defRPr>
            </a:lvl9pPr>
          </a:lstStyle>
          <a:p>
            <a:pPr algn="ctr" eaLnBrk="1" hangingPunct="1">
              <a:defRPr/>
            </a:pPr>
            <a:r>
              <a:rPr lang="ja-JP" altLang="en-US"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4400">
                <a:solidFill>
                  <a:srgbClr val="FFFFFF"/>
                </a:solidFill>
                <a:effectLst>
                  <a:outerShdw blurRad="38100" dist="38100" dir="2700000" algn="tl">
                    <a:srgbClr val="000000"/>
                  </a:outerShdw>
                </a:effectLst>
                <a:latin typeface="Times New Roman" charset="0"/>
                <a:ea typeface="SimSun" charset="0"/>
                <a:cs typeface="SimSun" charset="0"/>
              </a:rPr>
              <a:t>但我必用感谢的声音献祭与你。我所许的愿，我必偿还。救恩出于耶和华</a:t>
            </a:r>
            <a:r>
              <a:rPr lang="en-US" altLang="ja-JP" sz="2400">
                <a:latin typeface="Times New Roman" charset="0"/>
                <a:ea typeface="SimSun" charset="0"/>
                <a:cs typeface="SimSun" charset="0"/>
              </a:rPr>
              <a:t> </a:t>
            </a:r>
            <a:r>
              <a:rPr lang="en-US" altLang="ja-JP" sz="2800">
                <a:solidFill>
                  <a:srgbClr val="CCFFFF"/>
                </a:solidFill>
                <a:effectLst>
                  <a:outerShdw blurRad="38100" dist="38100" dir="2700000" algn="tl">
                    <a:srgbClr val="000000"/>
                  </a:outerShdw>
                </a:effectLst>
                <a:latin typeface="Arial Black" charset="0"/>
                <a:ea typeface="SimSun" charset="0"/>
                <a:cs typeface="SimSun" charset="0"/>
              </a:rPr>
              <a:t>” (2:9)</a:t>
            </a:r>
            <a:endParaRPr lang="en-US" sz="2800">
              <a:solidFill>
                <a:srgbClr val="CCFFFF"/>
              </a:solidFill>
              <a:effectLst>
                <a:outerShdw blurRad="38100" dist="38100" dir="2700000" algn="tl">
                  <a:srgbClr val="000000"/>
                </a:outerShdw>
              </a:effectLst>
              <a:latin typeface="Arial Black"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0-#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Freeform 2">
            <a:extLst>
              <a:ext uri="{FF2B5EF4-FFF2-40B4-BE49-F238E27FC236}">
                <a16:creationId xmlns:a16="http://schemas.microsoft.com/office/drawing/2014/main" id="{9447A779-DDF8-4FFC-9B1C-E0ED1FDAB266}"/>
              </a:ext>
            </a:extLst>
          </p:cNvPr>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47" name="Rectangle 3">
            <a:extLst>
              <a:ext uri="{FF2B5EF4-FFF2-40B4-BE49-F238E27FC236}">
                <a16:creationId xmlns:a16="http://schemas.microsoft.com/office/drawing/2014/main" id="{85B0BE90-B8F5-4406-8B8E-D7E8FB7ADF87}"/>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charset="0"/>
              <a:ea typeface="ＭＳ Ｐゴシック" charset="0"/>
              <a:cs typeface="ＭＳ Ｐゴシック" charset="0"/>
            </a:endParaRPr>
          </a:p>
        </p:txBody>
      </p:sp>
      <p:sp>
        <p:nvSpPr>
          <p:cNvPr id="572420" name="Rectangle 4">
            <a:extLst>
              <a:ext uri="{FF2B5EF4-FFF2-40B4-BE49-F238E27FC236}">
                <a16:creationId xmlns:a16="http://schemas.microsoft.com/office/drawing/2014/main" id="{629C7D59-16E5-4022-8C8E-511FF261CA7B}"/>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572421" name="Freeform 5">
            <a:extLst>
              <a:ext uri="{FF2B5EF4-FFF2-40B4-BE49-F238E27FC236}">
                <a16:creationId xmlns:a16="http://schemas.microsoft.com/office/drawing/2014/main" id="{F9AC5477-BEC4-4A6E-98A8-45900EADD8A9}"/>
              </a:ext>
            </a:extLst>
          </p:cNvPr>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72422" name="Freeform 6">
            <a:extLst>
              <a:ext uri="{FF2B5EF4-FFF2-40B4-BE49-F238E27FC236}">
                <a16:creationId xmlns:a16="http://schemas.microsoft.com/office/drawing/2014/main" id="{0EDEB49C-4400-4C09-A416-CEAD16E96619}"/>
              </a:ext>
            </a:extLst>
          </p:cNvPr>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51" name="Rectangle 7">
            <a:extLst>
              <a:ext uri="{FF2B5EF4-FFF2-40B4-BE49-F238E27FC236}">
                <a16:creationId xmlns:a16="http://schemas.microsoft.com/office/drawing/2014/main" id="{CA3BAE5A-6E12-4230-B411-CC73E185CEA7}"/>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ER</a:t>
            </a:r>
          </a:p>
        </p:txBody>
      </p:sp>
      <p:sp>
        <p:nvSpPr>
          <p:cNvPr id="572424" name="Freeform 8">
            <a:extLst>
              <a:ext uri="{FF2B5EF4-FFF2-40B4-BE49-F238E27FC236}">
                <a16:creationId xmlns:a16="http://schemas.microsoft.com/office/drawing/2014/main" id="{39FDD1C4-F137-4A42-98C7-737FE00C082A}"/>
              </a:ext>
            </a:extLst>
          </p:cNvPr>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53" name="Rectangle 9">
            <a:extLst>
              <a:ext uri="{FF2B5EF4-FFF2-40B4-BE49-F238E27FC236}">
                <a16:creationId xmlns:a16="http://schemas.microsoft.com/office/drawing/2014/main" id="{6C23DDCA-FE11-4FCB-A9CE-EB37C5F93962}"/>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PG</a:t>
            </a:r>
          </a:p>
        </p:txBody>
      </p:sp>
      <p:sp>
        <p:nvSpPr>
          <p:cNvPr id="572426" name="Freeform 10">
            <a:extLst>
              <a:ext uri="{FF2B5EF4-FFF2-40B4-BE49-F238E27FC236}">
                <a16:creationId xmlns:a16="http://schemas.microsoft.com/office/drawing/2014/main" id="{3271A458-9921-40F1-8889-7B7195277D55}"/>
              </a:ext>
            </a:extLst>
          </p:cNvPr>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72427" name="Freeform 11">
            <a:extLst>
              <a:ext uri="{FF2B5EF4-FFF2-40B4-BE49-F238E27FC236}">
                <a16:creationId xmlns:a16="http://schemas.microsoft.com/office/drawing/2014/main" id="{F826D859-3AA9-4763-B4B6-C02E595F8FC8}"/>
              </a:ext>
            </a:extLst>
          </p:cNvPr>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72428" name="Freeform 12">
            <a:extLst>
              <a:ext uri="{FF2B5EF4-FFF2-40B4-BE49-F238E27FC236}">
                <a16:creationId xmlns:a16="http://schemas.microsoft.com/office/drawing/2014/main" id="{E62B14E7-0D19-478E-B476-928E845DC697}"/>
              </a:ext>
            </a:extLst>
          </p:cNvPr>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57" name="Rectangle 13">
            <a:extLst>
              <a:ext uri="{FF2B5EF4-FFF2-40B4-BE49-F238E27FC236}">
                <a16:creationId xmlns:a16="http://schemas.microsoft.com/office/drawing/2014/main" id="{D2C8D5E1-A376-48C5-ADA9-62C854AD9FE3}"/>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SG</a:t>
            </a:r>
          </a:p>
        </p:txBody>
      </p:sp>
      <p:sp>
        <p:nvSpPr>
          <p:cNvPr id="287758" name="Rectangle 14">
            <a:extLst>
              <a:ext uri="{FF2B5EF4-FFF2-40B4-BE49-F238E27FC236}">
                <a16:creationId xmlns:a16="http://schemas.microsoft.com/office/drawing/2014/main" id="{A9229965-CE36-4A7D-9713-23ED98B944FB}"/>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RS</a:t>
            </a:r>
          </a:p>
        </p:txBody>
      </p:sp>
      <p:sp>
        <p:nvSpPr>
          <p:cNvPr id="287759" name="Rectangle 15">
            <a:extLst>
              <a:ext uri="{FF2B5EF4-FFF2-40B4-BE49-F238E27FC236}">
                <a16:creationId xmlns:a16="http://schemas.microsoft.com/office/drawing/2014/main" id="{377B4F2A-6A29-4DD2-91A5-DC54FB68352A}"/>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MS</a:t>
            </a:r>
          </a:p>
        </p:txBody>
      </p:sp>
      <p:sp>
        <p:nvSpPr>
          <p:cNvPr id="572432" name="Rectangle 16">
            <a:extLst>
              <a:ext uri="{FF2B5EF4-FFF2-40B4-BE49-F238E27FC236}">
                <a16:creationId xmlns:a16="http://schemas.microsoft.com/office/drawing/2014/main" id="{4017FC5C-2566-4511-A017-DA05143A649B}"/>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572433" name="Line 17">
            <a:extLst>
              <a:ext uri="{FF2B5EF4-FFF2-40B4-BE49-F238E27FC236}">
                <a16:creationId xmlns:a16="http://schemas.microsoft.com/office/drawing/2014/main" id="{DC0FD74E-7B0A-4090-8DB4-DB7F9F8E6F8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72434" name="Line 18">
            <a:extLst>
              <a:ext uri="{FF2B5EF4-FFF2-40B4-BE49-F238E27FC236}">
                <a16:creationId xmlns:a16="http://schemas.microsoft.com/office/drawing/2014/main" id="{88BA71A6-684D-4D61-A2E4-526756CCC821}"/>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87763" name="Rectangle 19">
            <a:extLst>
              <a:ext uri="{FF2B5EF4-FFF2-40B4-BE49-F238E27FC236}">
                <a16:creationId xmlns:a16="http://schemas.microsoft.com/office/drawing/2014/main" id="{292F5A8C-1B2B-4780-BF38-EA424F3093BA}"/>
              </a:ext>
            </a:extLst>
          </p:cNvPr>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E5FFFF"/>
                </a:solidFill>
                <a:latin typeface="Times" pitchFamily="-112" charset="0"/>
                <a:ea typeface="+mn-ea"/>
              </a:rPr>
              <a:t> DRESSING</a:t>
            </a:r>
          </a:p>
          <a:p>
            <a:pPr>
              <a:defRPr/>
            </a:pPr>
            <a:r>
              <a:rPr lang="en-US" sz="2000" b="1">
                <a:solidFill>
                  <a:srgbClr val="E5FFFF"/>
                </a:solidFill>
                <a:latin typeface="Times" pitchFamily="-112" charset="0"/>
                <a:ea typeface="+mn-ea"/>
              </a:rPr>
              <a:t>        THE                                    </a:t>
            </a:r>
          </a:p>
          <a:p>
            <a:pPr>
              <a:defRPr/>
            </a:pPr>
            <a:r>
              <a:rPr lang="en-US" sz="2000" b="1">
                <a:solidFill>
                  <a:srgbClr val="E5FFFF"/>
                </a:solidFill>
                <a:latin typeface="Times" pitchFamily="-112" charset="0"/>
                <a:ea typeface="+mn-ea"/>
              </a:rPr>
              <a:t>   STAGE</a:t>
            </a:r>
          </a:p>
        </p:txBody>
      </p:sp>
      <p:sp>
        <p:nvSpPr>
          <p:cNvPr id="287764" name="Rectangle 20">
            <a:extLst>
              <a:ext uri="{FF2B5EF4-FFF2-40B4-BE49-F238E27FC236}">
                <a16:creationId xmlns:a16="http://schemas.microsoft.com/office/drawing/2014/main" id="{F7A651F1-4315-4169-A3B8-8CED55F5DEC3}"/>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DS</a:t>
            </a:r>
          </a:p>
        </p:txBody>
      </p:sp>
      <p:sp>
        <p:nvSpPr>
          <p:cNvPr id="287765" name="Line 21">
            <a:extLst>
              <a:ext uri="{FF2B5EF4-FFF2-40B4-BE49-F238E27FC236}">
                <a16:creationId xmlns:a16="http://schemas.microsoft.com/office/drawing/2014/main" id="{7FD4A94D-FCE1-4A48-8E7B-7580462A3264}"/>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pitchFamily="-112" charset="0"/>
              <a:ea typeface="+mn-ea"/>
            </a:endParaRPr>
          </a:p>
        </p:txBody>
      </p:sp>
      <p:sp>
        <p:nvSpPr>
          <p:cNvPr id="287766" name="Freeform 22">
            <a:extLst>
              <a:ext uri="{FF2B5EF4-FFF2-40B4-BE49-F238E27FC236}">
                <a16:creationId xmlns:a16="http://schemas.microsoft.com/office/drawing/2014/main" id="{C7E19476-990A-4B77-831C-66B705305553}"/>
              </a:ext>
            </a:extLst>
          </p:cNvPr>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pitchFamily="-107" charset="0"/>
              <a:ea typeface="+mn-ea"/>
            </a:endParaRPr>
          </a:p>
        </p:txBody>
      </p:sp>
      <p:sp>
        <p:nvSpPr>
          <p:cNvPr id="572439" name="Text Box 23">
            <a:extLst>
              <a:ext uri="{FF2B5EF4-FFF2-40B4-BE49-F238E27FC236}">
                <a16:creationId xmlns:a16="http://schemas.microsoft.com/office/drawing/2014/main" id="{848608CB-4CC6-4C47-883F-F86C609E4F5F}"/>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endParaRPr lang="en-US" altLang="en-US" sz="2000">
              <a:solidFill>
                <a:srgbClr val="FFA27C"/>
              </a:solidFill>
              <a:latin typeface="Comic Sans MS" panose="030F0702030302020204" pitchFamily="66" charset="0"/>
            </a:endParaRPr>
          </a:p>
        </p:txBody>
      </p:sp>
      <p:sp>
        <p:nvSpPr>
          <p:cNvPr id="287768" name="Text Box 24">
            <a:extLst>
              <a:ext uri="{FF2B5EF4-FFF2-40B4-BE49-F238E27FC236}">
                <a16:creationId xmlns:a16="http://schemas.microsoft.com/office/drawing/2014/main" id="{B2574705-6E05-44F7-9B09-E10DAF0A2580}"/>
              </a:ext>
            </a:extLst>
          </p:cNvPr>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defRPr/>
            </a:pPr>
            <a:r>
              <a:rPr lang="ja-JP" altLang="en-US" sz="6000" b="1" i="1">
                <a:solidFill>
                  <a:srgbClr val="FFFF00"/>
                </a:solidFill>
                <a:effectLst>
                  <a:outerShdw blurRad="38100" dist="38100" dir="2700000" algn="tl">
                    <a:srgbClr val="000000"/>
                  </a:outerShdw>
                </a:effectLst>
              </a:rPr>
              <a:t>“</a:t>
            </a:r>
            <a:r>
              <a:rPr lang="en-US" altLang="ja-JP" sz="6000" b="1" i="1">
                <a:solidFill>
                  <a:srgbClr val="FFFF00"/>
                </a:solidFill>
                <a:effectLst>
                  <a:outerShdw blurRad="38100" dist="38100" dir="2700000" algn="tl">
                    <a:srgbClr val="000000"/>
                  </a:outerShdw>
                </a:effectLst>
              </a:rPr>
              <a:t>THE LAND</a:t>
            </a:r>
            <a:r>
              <a:rPr lang="ja-JP" altLang="en-US" sz="6000" b="1" i="1">
                <a:solidFill>
                  <a:srgbClr val="FFFF00"/>
                </a:solidFill>
                <a:effectLst>
                  <a:outerShdw blurRad="38100" dist="38100" dir="2700000" algn="tl">
                    <a:srgbClr val="000000"/>
                  </a:outerShdw>
                </a:effectLst>
              </a:rPr>
              <a:t>”</a:t>
            </a:r>
            <a:endParaRPr lang="en-US" sz="6000" b="1" i="1">
              <a:solidFill>
                <a:srgbClr val="FFFF00"/>
              </a:solidFill>
              <a:effectLst>
                <a:outerShdw blurRad="38100" dist="38100" dir="2700000" algn="tl">
                  <a:srgbClr val="000000"/>
                </a:outerShdw>
              </a:effectLst>
            </a:endParaRPr>
          </a:p>
        </p:txBody>
      </p:sp>
      <p:sp>
        <p:nvSpPr>
          <p:cNvPr id="287769" name="Rectangle 25">
            <a:extLst>
              <a:ext uri="{FF2B5EF4-FFF2-40B4-BE49-F238E27FC236}">
                <a16:creationId xmlns:a16="http://schemas.microsoft.com/office/drawing/2014/main" id="{2ADA9889-71BD-4122-BA53-AB58884AD74C}"/>
              </a:ext>
            </a:extLst>
          </p:cNvPr>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572442" name="Text Box 26">
            <a:extLst>
              <a:ext uri="{FF2B5EF4-FFF2-40B4-BE49-F238E27FC236}">
                <a16:creationId xmlns:a16="http://schemas.microsoft.com/office/drawing/2014/main" id="{0A024277-6E29-414B-A807-37AB55E2F4F9}"/>
              </a:ext>
            </a:extLst>
          </p:cNvPr>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en-US" altLang="en-US" sz="1200" b="1">
                <a:solidFill>
                  <a:srgbClr val="FFFFFF"/>
                </a:solidFill>
              </a:rPr>
              <a:t>  </a:t>
            </a:r>
          </a:p>
        </p:txBody>
      </p:sp>
      <p:sp>
        <p:nvSpPr>
          <p:cNvPr id="572443" name="Rectangle 27">
            <a:extLst>
              <a:ext uri="{FF2B5EF4-FFF2-40B4-BE49-F238E27FC236}">
                <a16:creationId xmlns:a16="http://schemas.microsoft.com/office/drawing/2014/main" id="{D8877E0A-A615-4C98-BAAA-A2BD11D2B48B}"/>
              </a:ext>
            </a:extLst>
          </p:cNvPr>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200" b="1">
                <a:solidFill>
                  <a:srgbClr val="FFFFFF"/>
                </a:solidFill>
              </a:rPr>
              <a:t>Handbook pg. 15-16</a:t>
            </a:r>
          </a:p>
        </p:txBody>
      </p:sp>
      <p:pic>
        <p:nvPicPr>
          <p:cNvPr id="572444" name="Picture 28">
            <a:extLst>
              <a:ext uri="{FF2B5EF4-FFF2-40B4-BE49-F238E27FC236}">
                <a16:creationId xmlns:a16="http://schemas.microsoft.com/office/drawing/2014/main" id="{FA6A65DC-25FE-481B-932D-459DFA174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2445" name="Text Box 29">
            <a:extLst>
              <a:ext uri="{FF2B5EF4-FFF2-40B4-BE49-F238E27FC236}">
                <a16:creationId xmlns:a16="http://schemas.microsoft.com/office/drawing/2014/main" id="{67DB8F94-7143-4CF3-8971-B30FAC6EAD75}"/>
              </a:ext>
            </a:extLst>
          </p:cNvPr>
          <p:cNvSpPr txBox="1">
            <a:spLocks noChangeArrowheads="1"/>
          </p:cNvSpPr>
          <p:nvPr/>
        </p:nvSpPr>
        <p:spPr bwMode="auto">
          <a:xfrm>
            <a:off x="8793163"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endParaRPr lang="en-US" altLang="en-US" sz="2000">
              <a:solidFill>
                <a:srgbClr val="FFFFFF"/>
              </a:solidFill>
            </a:endParaRPr>
          </a:p>
        </p:txBody>
      </p:sp>
      <p:sp>
        <p:nvSpPr>
          <p:cNvPr id="30" name="Title 29">
            <a:extLst>
              <a:ext uri="{FF2B5EF4-FFF2-40B4-BE49-F238E27FC236}">
                <a16:creationId xmlns:a16="http://schemas.microsoft.com/office/drawing/2014/main" id="{07EBAB67-B1B0-4AFC-A336-DB7C8A9AEAC7}"/>
              </a:ext>
            </a:extLst>
          </p:cNvPr>
          <p:cNvSpPr>
            <a:spLocks noGrp="1"/>
          </p:cNvSpPr>
          <p:nvPr>
            <p:ph type="title" idx="4294967295"/>
          </p:nvPr>
        </p:nvSpPr>
        <p:spPr/>
        <p:txBody>
          <a:bodyPr/>
          <a:lstStyle/>
          <a:p>
            <a:pPr>
              <a:defRPr/>
            </a:pPr>
            <a:r>
              <a:rPr lang="zh-CN" altLang="en-US">
                <a:latin typeface="KaiTi" charset="0"/>
                <a:ea typeface="KaiTi" charset="0"/>
                <a:cs typeface="KaiTi" charset="0"/>
              </a:rPr>
              <a:t>结果如何呢？约拿被吐出来</a:t>
            </a:r>
            <a:endParaRPr lang="en-US">
              <a:ea typeface="ＭＳ Ｐゴシック" charset="0"/>
              <a:cs typeface="ＭＳ Ｐゴシック" charset="0"/>
            </a:endParaRPr>
          </a:p>
        </p:txBody>
      </p:sp>
      <p:sp>
        <p:nvSpPr>
          <p:cNvPr id="32" name="Striped Right Arrow 31">
            <a:extLst>
              <a:ext uri="{FF2B5EF4-FFF2-40B4-BE49-F238E27FC236}">
                <a16:creationId xmlns:a16="http://schemas.microsoft.com/office/drawing/2014/main" id="{FD547F49-E060-4612-9A89-2D06DF5CE740}"/>
              </a:ext>
            </a:extLst>
          </p:cNvPr>
          <p:cNvSpPr/>
          <p:nvPr/>
        </p:nvSpPr>
        <p:spPr bwMode="auto">
          <a:xfrm>
            <a:off x="3352800" y="2971800"/>
            <a:ext cx="914400" cy="533400"/>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sz="2400">
              <a:solidFill>
                <a:srgbClr val="FFFFFF"/>
              </a:solidFill>
              <a:latin typeface="Times New Roman" pitchFamily="-107" charset="0"/>
              <a:ea typeface="+mn-ea"/>
            </a:endParaRPr>
          </a:p>
        </p:txBody>
      </p:sp>
      <p:pic>
        <p:nvPicPr>
          <p:cNvPr id="572448" name="Picture 2" descr="http://recoveringperfectionist.files.wordpress.com/2008/10/jonah_shore.jpeg">
            <a:extLst>
              <a:ext uri="{FF2B5EF4-FFF2-40B4-BE49-F238E27FC236}">
                <a16:creationId xmlns:a16="http://schemas.microsoft.com/office/drawing/2014/main" id="{73CA1A42-619E-42DA-862B-AC3B5A531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95600"/>
            <a:ext cx="28194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4">
            <a:extLst>
              <a:ext uri="{FF2B5EF4-FFF2-40B4-BE49-F238E27FC236}">
                <a16:creationId xmlns:a16="http://schemas.microsoft.com/office/drawing/2014/main" id="{F05EE7FC-B097-4FCF-A78C-27F6CFEDB578}"/>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60451" name="Rectangle 5">
            <a:extLst>
              <a:ext uri="{FF2B5EF4-FFF2-40B4-BE49-F238E27FC236}">
                <a16:creationId xmlns:a16="http://schemas.microsoft.com/office/drawing/2014/main" id="{06ED4EA1-B307-42C2-9341-B179E140F481}"/>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60452" name="Rectangle 2">
            <a:extLst>
              <a:ext uri="{FF2B5EF4-FFF2-40B4-BE49-F238E27FC236}">
                <a16:creationId xmlns:a16="http://schemas.microsoft.com/office/drawing/2014/main" id="{A0751BE6-C927-4ADE-8705-A85C99121D22}"/>
              </a:ext>
            </a:extLst>
          </p:cNvPr>
          <p:cNvSpPr txBox="1">
            <a:spLocks noGrp="1"/>
          </p:cNvSpPr>
          <p:nvPr>
            <p:ph type="ctrTitle"/>
          </p:nvPr>
        </p:nvSpPr>
        <p:spPr>
          <a:xfrm>
            <a:off x="838200" y="838200"/>
            <a:ext cx="7620000" cy="2590800"/>
          </a:xfrm>
        </p:spPr>
        <p:txBody>
          <a:bodyPr/>
          <a:lstStyle/>
          <a:p>
            <a:pPr eaLnBrk="1" hangingPunct="1">
              <a:defRPr/>
            </a:pPr>
            <a:r>
              <a:rPr sz="6600" b="1">
                <a:latin typeface="Century Gothic" charset="0"/>
              </a:rPr>
              <a:t>The Ten Million Dollar Question</a:t>
            </a:r>
          </a:p>
        </p:txBody>
      </p:sp>
      <p:sp>
        <p:nvSpPr>
          <p:cNvPr id="5" name="AutoShape 3">
            <a:extLst>
              <a:ext uri="{FF2B5EF4-FFF2-40B4-BE49-F238E27FC236}">
                <a16:creationId xmlns:a16="http://schemas.microsoft.com/office/drawing/2014/main" id="{867E1007-D2A8-4490-A569-E456BA66DDF8}"/>
              </a:ext>
            </a:extLst>
          </p:cNvPr>
          <p:cNvSpPr/>
          <p:nvPr/>
        </p:nvSpPr>
        <p:spPr>
          <a:xfrm>
            <a:off x="0" y="533400"/>
            <a:ext cx="9144000" cy="6324600"/>
          </a:xfrm>
          <a:custGeom>
            <a:avLst/>
            <a:gdLst>
              <a:gd name="f0" fmla="val 10800000"/>
              <a:gd name="f1" fmla="val 5400000"/>
              <a:gd name="f2" fmla="val 180"/>
              <a:gd name="f3" fmla="val w"/>
              <a:gd name="f4" fmla="val h"/>
              <a:gd name="f5" fmla="val 0"/>
              <a:gd name="f6" fmla="val 2"/>
              <a:gd name="f7" fmla="val 1"/>
              <a:gd name="f8" fmla="+- 0 0 -270"/>
              <a:gd name="f9" fmla="+- 0 0 -90"/>
              <a:gd name="f10" fmla="*/ f3 1 2"/>
              <a:gd name="f11" fmla="*/ f4 1 2"/>
              <a:gd name="f12" fmla="+- f6 0 f5"/>
              <a:gd name="f13" fmla="*/ f8 f0 1"/>
              <a:gd name="f14" fmla="*/ f9 f0 1"/>
              <a:gd name="f15" fmla="*/ f12 1 2"/>
              <a:gd name="f16" fmla="*/ f12 1 4"/>
              <a:gd name="f17" fmla="*/ f12 3 1"/>
              <a:gd name="f18" fmla="*/ f13 1 f2"/>
              <a:gd name="f19" fmla="*/ f14 1 f2"/>
              <a:gd name="f20" fmla="+- f5 f15 0"/>
              <a:gd name="f21" fmla="*/ f17 1 4"/>
              <a:gd name="f22" fmla="*/ f16 1 f15"/>
              <a:gd name="f23" fmla="*/ f5 1 f15"/>
              <a:gd name="f24" fmla="+- f18 0 f1"/>
              <a:gd name="f25" fmla="+- f19 0 f1"/>
              <a:gd name="f26" fmla="*/ f20 1 f15"/>
              <a:gd name="f27" fmla="*/ f21 1 f15"/>
              <a:gd name="f28" fmla="*/ f22 f10 1"/>
              <a:gd name="f29" fmla="*/ f23 f11 1"/>
              <a:gd name="f30" fmla="*/ f27 f10 1"/>
              <a:gd name="f31" fmla="*/ f26 f11 1"/>
            </a:gdLst>
            <a:ahLst/>
            <a:cxnLst>
              <a:cxn ang="3cd4">
                <a:pos x="hc" y="t"/>
              </a:cxn>
              <a:cxn ang="0">
                <a:pos x="r" y="vc"/>
              </a:cxn>
              <a:cxn ang="cd4">
                <a:pos x="hc" y="b"/>
              </a:cxn>
              <a:cxn ang="cd2">
                <a:pos x="l" y="vc"/>
              </a:cxn>
              <a:cxn ang="f24">
                <a:pos x="f28" y="f31"/>
              </a:cxn>
              <a:cxn ang="f25">
                <a:pos x="f30" y="f31"/>
              </a:cxn>
            </a:cxnLst>
            <a:rect l="f28" t="f29" r="f30" b="f31"/>
            <a:pathLst>
              <a:path w="2" h="2">
                <a:moveTo>
                  <a:pt x="f5" y="f5"/>
                </a:moveTo>
                <a:lnTo>
                  <a:pt x="f6" y="f5"/>
                </a:lnTo>
                <a:lnTo>
                  <a:pt x="f7" y="f6"/>
                </a:lnTo>
                <a:close/>
              </a:path>
            </a:pathLst>
          </a:custGeom>
          <a:gradFill>
            <a:gsLst>
              <a:gs pos="0">
                <a:srgbClr val="3B003B"/>
              </a:gs>
              <a:gs pos="100000">
                <a:srgbClr val="800080"/>
              </a:gs>
            </a:gsLst>
            <a:lin ang="5400000"/>
          </a:gra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MS Pゴシック" pitchFamily="32"/>
            </a:endParaRPr>
          </a:p>
        </p:txBody>
      </p:sp>
      <p:sp>
        <p:nvSpPr>
          <p:cNvPr id="573446" name="WordArt 4">
            <a:extLst>
              <a:ext uri="{FF2B5EF4-FFF2-40B4-BE49-F238E27FC236}">
                <a16:creationId xmlns:a16="http://schemas.microsoft.com/office/drawing/2014/main" id="{8E1D266A-2C7A-49EE-A476-301E2EE81F42}"/>
              </a:ext>
            </a:extLst>
          </p:cNvPr>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pPr algn="ctr"/>
            <a:r>
              <a:rPr lang="zh-CN" altLang="en-US"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rPr>
              <a:t>一千万美金的题目</a:t>
            </a:r>
            <a:endParaRPr lang="en-SG"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endParaRPr>
          </a:p>
        </p:txBody>
      </p:sp>
      <p:sp>
        <p:nvSpPr>
          <p:cNvPr id="360455" name="Rectangle 5">
            <a:extLst>
              <a:ext uri="{FF2B5EF4-FFF2-40B4-BE49-F238E27FC236}">
                <a16:creationId xmlns:a16="http://schemas.microsoft.com/office/drawing/2014/main" id="{BFEDA023-BDE3-4CF1-A8AC-D22657BCFE91}"/>
              </a:ext>
            </a:extLst>
          </p:cNvPr>
          <p:cNvSpPr txBox="1">
            <a:spLocks noGrp="1"/>
          </p:cNvSpPr>
          <p:nvPr>
            <p:ph type="subTitle" idx="1"/>
          </p:nvPr>
        </p:nvSpPr>
        <p:spPr>
          <a:xfrm>
            <a:off x="914400" y="3962400"/>
            <a:ext cx="7543800" cy="2286000"/>
          </a:xfrm>
        </p:spPr>
        <p:txBody>
          <a:bodyPr/>
          <a:lstStyle/>
          <a:p>
            <a:pPr eaLnBrk="1" hangingPunct="1">
              <a:spcBef>
                <a:spcPts val="1200"/>
              </a:spcBef>
              <a:defRPr/>
            </a:pPr>
            <a:r>
              <a:rPr lang="zh-CN"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rPr>
              <a:t>尽管我们的罪，我们应如何回应上帝的仁慈</a:t>
            </a:r>
            <a:r>
              <a:rPr altLang="ja-JP" sz="6000" b="1">
                <a:solidFill>
                  <a:srgbClr val="FFFFFF"/>
                </a:solidFill>
                <a:effectLst>
                  <a:outerShdw blurRad="38100" dist="38100" dir="2700000" algn="tl">
                    <a:srgbClr val="C0C0C0"/>
                  </a:outerShdw>
                </a:effectLst>
                <a:latin typeface="Century Gothic" pitchFamily="34" charset="0"/>
                <a:ea typeface="MS Pゴシック"/>
                <a:cs typeface="MS Pゴシック"/>
              </a:rPr>
              <a:t>?</a:t>
            </a:r>
            <a:endParaRPr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endParaRPr>
          </a:p>
        </p:txBody>
      </p:sp>
    </p:spTree>
  </p:cSld>
  <p:clrMapOvr>
    <a:masterClrMapping/>
  </p:clrMapOvr>
  <p:transition/>
</p:sld>
</file>

<file path=ppt/theme/_rels/theme7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6.jpeg"/></Relationships>
</file>

<file path=ppt/theme/theme1.xml><?xml version="1.0" encoding="utf-8"?>
<a:theme xmlns:a="http://schemas.openxmlformats.org/drawingml/2006/main" name="Satin Taup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atin Taupe">
  <a:themeElements>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fontScheme name="Satin Taup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5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7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_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_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Wa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8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5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6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7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8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5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6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9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0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Starfis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9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7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1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4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_Boreal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_Cru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Lil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5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2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3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1_Oce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2_Light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1_Marble 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6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1_Balan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2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_Lilies">
  <a:themeElements>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Lili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7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9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0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4_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2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2_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4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3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8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12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Mac%20HD:Documents:CD%20Backups:Office%202004%20Mac:Microsoft%20Office%202004:Templates:Presentations:Designs:Lightbar</Template>
  <TotalTime>12736</TotalTime>
  <Words>10189</Words>
  <Application>Microsoft Macintosh PowerPoint</Application>
  <PresentationFormat>On-screen Show (4:3)</PresentationFormat>
  <Paragraphs>1467</Paragraphs>
  <Slides>211</Slides>
  <Notes>204</Notes>
  <HiddenSlides>5</HiddenSlides>
  <MMClips>0</MMClips>
  <ScaleCrop>false</ScaleCrop>
  <HeadingPairs>
    <vt:vector size="6" baseType="variant">
      <vt:variant>
        <vt:lpstr>Fonts Used</vt:lpstr>
      </vt:variant>
      <vt:variant>
        <vt:i4>31</vt:i4>
      </vt:variant>
      <vt:variant>
        <vt:lpstr>Theme</vt:lpstr>
      </vt:variant>
      <vt:variant>
        <vt:i4>96</vt:i4>
      </vt:variant>
      <vt:variant>
        <vt:lpstr>Slide Titles</vt:lpstr>
      </vt:variant>
      <vt:variant>
        <vt:i4>211</vt:i4>
      </vt:variant>
    </vt:vector>
  </HeadingPairs>
  <TitlesOfParts>
    <vt:vector size="338" baseType="lpstr">
      <vt:lpstr>KaiTi</vt:lpstr>
      <vt:lpstr>Microsoft JhengHei</vt:lpstr>
      <vt:lpstr>ＭＳ Ｐゴシック</vt:lpstr>
      <vt:lpstr>Olivia Brush</vt:lpstr>
      <vt:lpstr>宋体</vt:lpstr>
      <vt:lpstr>宋体</vt:lpstr>
      <vt:lpstr>Arial</vt:lpstr>
      <vt:lpstr>Arial Black</vt:lpstr>
      <vt:lpstr>Book Antiqua</vt:lpstr>
      <vt:lpstr>Bwhebb</vt:lpstr>
      <vt:lpstr>Calibri</vt:lpstr>
      <vt:lpstr>Century Gothic</vt:lpstr>
      <vt:lpstr>Comic Sans MS</vt:lpstr>
      <vt:lpstr>Copperplate</vt:lpstr>
      <vt:lpstr>Copperplate Gothic Light</vt:lpstr>
      <vt:lpstr>Garamond</vt:lpstr>
      <vt:lpstr>Helvetica</vt:lpstr>
      <vt:lpstr>Impact</vt:lpstr>
      <vt:lpstr>Lucida Grande</vt:lpstr>
      <vt:lpstr>Lucida Handwriting</vt:lpstr>
      <vt:lpstr>Monotype Corsiva</vt:lpstr>
      <vt:lpstr>Monotype Sorts</vt:lpstr>
      <vt:lpstr>Rockwell Extra Bold</vt:lpstr>
      <vt:lpstr>Tahoma</vt:lpstr>
      <vt:lpstr>Times</vt:lpstr>
      <vt:lpstr>Times New Roman</vt:lpstr>
      <vt:lpstr>Trebuchet MS</vt:lpstr>
      <vt:lpstr>Tw Cen MT</vt:lpstr>
      <vt:lpstr>Verdana</vt:lpstr>
      <vt:lpstr>Wingdings</vt:lpstr>
      <vt:lpstr>Wingdings 2</vt:lpstr>
      <vt:lpstr>Satin Taupe</vt:lpstr>
      <vt:lpstr>Water and Light</vt:lpstr>
      <vt:lpstr>5_Desk Lamp</vt:lpstr>
      <vt:lpstr>2_Default Design</vt:lpstr>
      <vt:lpstr>1_Bright Balloons</vt:lpstr>
      <vt:lpstr>4_Textured</vt:lpstr>
      <vt:lpstr>1_Orbit</vt:lpstr>
      <vt:lpstr>1_Starfish</vt:lpstr>
      <vt:lpstr>5_Default Design</vt:lpstr>
      <vt:lpstr>1_Zig Zag</vt:lpstr>
      <vt:lpstr>2_Blank Presentation</vt:lpstr>
      <vt:lpstr>2_Balance</vt:lpstr>
      <vt:lpstr>Stream</vt:lpstr>
      <vt:lpstr>3_Blank Presentation</vt:lpstr>
      <vt:lpstr>4_Blank Presentation</vt:lpstr>
      <vt:lpstr>3_Orbit</vt:lpstr>
      <vt:lpstr>2_Water and Light</vt:lpstr>
      <vt:lpstr>4_Refined</vt:lpstr>
      <vt:lpstr>1_Satin Taupe</vt:lpstr>
      <vt:lpstr>5_Textured</vt:lpstr>
      <vt:lpstr>6_Default Design</vt:lpstr>
      <vt:lpstr>6_Textured</vt:lpstr>
      <vt:lpstr>7_Textured</vt:lpstr>
      <vt:lpstr>6_Desk Lamp</vt:lpstr>
      <vt:lpstr>4_Orbit</vt:lpstr>
      <vt:lpstr>3_Water and Light</vt:lpstr>
      <vt:lpstr>7_Desk Lamp</vt:lpstr>
      <vt:lpstr>4_Water and Light</vt:lpstr>
      <vt:lpstr>5_Water and Light</vt:lpstr>
      <vt:lpstr>3_Warp</vt:lpstr>
      <vt:lpstr>8_Desk Lamp</vt:lpstr>
      <vt:lpstr>5_Orbit</vt:lpstr>
      <vt:lpstr>6_Orbit</vt:lpstr>
      <vt:lpstr>7_Orbit</vt:lpstr>
      <vt:lpstr>8_Orbit</vt:lpstr>
      <vt:lpstr>5_Refined</vt:lpstr>
      <vt:lpstr>6_Refined</vt:lpstr>
      <vt:lpstr>9_Desk Lamp</vt:lpstr>
      <vt:lpstr>10_Desk Lamp</vt:lpstr>
      <vt:lpstr>2_Starfish</vt:lpstr>
      <vt:lpstr>9_Textured</vt:lpstr>
      <vt:lpstr>7_Refined</vt:lpstr>
      <vt:lpstr>1_Desk Lamp</vt:lpstr>
      <vt:lpstr>1_Textured</vt:lpstr>
      <vt:lpstr>1_Default Design</vt:lpstr>
      <vt:lpstr>4_Default Design</vt:lpstr>
      <vt:lpstr>1_Borealis</vt:lpstr>
      <vt:lpstr>1_Crumple</vt:lpstr>
      <vt:lpstr>Lilies</vt:lpstr>
      <vt:lpstr>2_Refined</vt:lpstr>
      <vt:lpstr>5_Blank Presentation</vt:lpstr>
      <vt:lpstr>2_Textured</vt:lpstr>
      <vt:lpstr>3_Refined</vt:lpstr>
      <vt:lpstr>1_Ocean</vt:lpstr>
      <vt:lpstr>2_Lightbar</vt:lpstr>
      <vt:lpstr>1_Marble Top</vt:lpstr>
      <vt:lpstr>6_Blank Presentation</vt:lpstr>
      <vt:lpstr>1_Balance</vt:lpstr>
      <vt:lpstr>2_Orbit</vt:lpstr>
      <vt:lpstr>Default Design</vt:lpstr>
      <vt:lpstr>3_Balance</vt:lpstr>
      <vt:lpstr>3_Desk Lamp</vt:lpstr>
      <vt:lpstr>2_Ocean</vt:lpstr>
      <vt:lpstr>4_Ocean</vt:lpstr>
      <vt:lpstr>6_Water and Light</vt:lpstr>
      <vt:lpstr>4_Desk Lamp</vt:lpstr>
      <vt:lpstr>1_Lilies</vt:lpstr>
      <vt:lpstr>Balance</vt:lpstr>
      <vt:lpstr>7_Water and Light</vt:lpstr>
      <vt:lpstr>9_Orbit</vt:lpstr>
      <vt:lpstr>49_Blank Presentation</vt:lpstr>
      <vt:lpstr>1_Office Theme</vt:lpstr>
      <vt:lpstr>1_untitled 1</vt:lpstr>
      <vt:lpstr>Median</vt:lpstr>
      <vt:lpstr>50_Blank Presentation</vt:lpstr>
      <vt:lpstr>11_Desk Lamp</vt:lpstr>
      <vt:lpstr>Blank Presentation</vt:lpstr>
      <vt:lpstr>2_Northern Lights</vt:lpstr>
      <vt:lpstr>7_Blank Presentation</vt:lpstr>
      <vt:lpstr>22_Default Design</vt:lpstr>
      <vt:lpstr>10_Orbit</vt:lpstr>
      <vt:lpstr>4_Beach</vt:lpstr>
      <vt:lpstr>4_Balance</vt:lpstr>
      <vt:lpstr>Strategic</vt:lpstr>
      <vt:lpstr>1_Refined</vt:lpstr>
      <vt:lpstr>51_Blank Presentation</vt:lpstr>
      <vt:lpstr>2_Office Theme</vt:lpstr>
      <vt:lpstr>2_Desk Lamp</vt:lpstr>
      <vt:lpstr>2_Beach</vt:lpstr>
      <vt:lpstr>4_Northern Lights</vt:lpstr>
      <vt:lpstr>3_Textured</vt:lpstr>
      <vt:lpstr>8_Blank Presentation</vt:lpstr>
      <vt:lpstr>8_Refined</vt:lpstr>
      <vt:lpstr>52_Blank Presentation</vt:lpstr>
      <vt:lpstr>12_Desk Lamp</vt:lpstr>
      <vt:lpstr>24_Blank Presentation</vt:lpstr>
      <vt:lpstr>Title Slide</vt:lpstr>
      <vt:lpstr>关键字</vt:lpstr>
      <vt:lpstr>主题</vt:lpstr>
      <vt:lpstr>关键节</vt:lpstr>
      <vt:lpstr>约拿书国度声明</vt:lpstr>
      <vt:lpstr>约拿 信息声明</vt:lpstr>
      <vt:lpstr>圣约</vt:lpstr>
      <vt:lpstr>救赎</vt:lpstr>
      <vt:lpstr>弥赛亚</vt:lpstr>
      <vt:lpstr>Book Chart</vt:lpstr>
      <vt:lpstr>Barry Huddleston, The Acrostic Summarized Bible (Grand Rapids: Baker, 1992)</vt:lpstr>
      <vt:lpstr>作个关怀他人的人 </vt:lpstr>
      <vt:lpstr>上帝如何让我们回应不悔改的人呢？ </vt:lpstr>
      <vt:lpstr>“去！不！竭力划船！”    约拿书 1</vt:lpstr>
      <vt:lpstr>“囖!” 约拿书 2</vt:lpstr>
      <vt:lpstr>“去！哟！哇！”  约拿书 3</vt:lpstr>
      <vt:lpstr>“哦，不！”  约拿书 4</vt:lpstr>
      <vt:lpstr>约拿书的要点：</vt:lpstr>
      <vt:lpstr>思想问题</vt:lpstr>
      <vt:lpstr>Black</vt:lpstr>
      <vt:lpstr>什么是最重要？</vt:lpstr>
      <vt:lpstr>什么是最重要？</vt:lpstr>
      <vt:lpstr>教会的异像 …</vt:lpstr>
      <vt:lpstr>作个关怀他人的人 </vt:lpstr>
      <vt:lpstr>A missed opportunity</vt:lpstr>
      <vt:lpstr>你关心其他人吗?</vt:lpstr>
      <vt:lpstr>上帝如何让我们回应不悔改的人呢？ </vt:lpstr>
      <vt:lpstr>The Twelve</vt:lpstr>
      <vt:lpstr>Be...</vt:lpstr>
      <vt:lpstr>Minor Prophets—Major Points</vt:lpstr>
      <vt:lpstr>Title Slide</vt:lpstr>
      <vt:lpstr>Unique Elements in 约拿书</vt:lpstr>
      <vt:lpstr>“去！不！竭力划船！”    约拿书 1</vt:lpstr>
      <vt:lpstr>约拿书第一章: 去!</vt:lpstr>
      <vt:lpstr>PowerPoint Presentation</vt:lpstr>
      <vt:lpstr>PowerPoint Presentation</vt:lpstr>
      <vt:lpstr>以撒哈顿的自豪骄傲(公元前660)</vt:lpstr>
      <vt:lpstr>亚述的扩展</vt:lpstr>
      <vt:lpstr>亚述能力</vt:lpstr>
      <vt:lpstr>耶罗波安二世以下的扩展</vt:lpstr>
      <vt:lpstr>神 爱 你，并 且 为 你 的 生 命 有 一 奇 妙 的 计 划。 </vt:lpstr>
      <vt:lpstr>什么信息…</vt:lpstr>
      <vt:lpstr>PowerPoint Presentation</vt:lpstr>
      <vt:lpstr>Ivory Comb</vt:lpstr>
      <vt:lpstr>约拿书的时间摘要</vt:lpstr>
      <vt:lpstr>约拿书第一章: 去!  不!</vt:lpstr>
      <vt:lpstr>PowerPoint Presentation</vt:lpstr>
      <vt:lpstr>约帕是个很重要的海港</vt:lpstr>
      <vt:lpstr>问：神如何克服在耶路撒冷教会的偏见？</vt:lpstr>
      <vt:lpstr>彼得在约帕不像约拿</vt:lpstr>
      <vt:lpstr>“起来，彼得！杀了来吃！”</vt:lpstr>
      <vt:lpstr>“上帝是怎样处理这些不洁的人? ”</vt:lpstr>
      <vt:lpstr>哥尼流向彼得鞠躬</vt:lpstr>
      <vt:lpstr>彼得捍卫他的立场（徒11：18）</vt:lpstr>
      <vt:lpstr>Black</vt:lpstr>
      <vt:lpstr>约拿第一章: 去!  去!  所以 划!</vt:lpstr>
      <vt:lpstr>Raging Sea</vt:lpstr>
      <vt:lpstr>Ship Threatened to Break</vt:lpstr>
      <vt:lpstr>Cargo Overboard</vt:lpstr>
      <vt:lpstr>约拿书 Sleeping</vt:lpstr>
      <vt:lpstr>Black</vt:lpstr>
      <vt:lpstr>Black</vt:lpstr>
      <vt:lpstr>Sailors Rowing</vt:lpstr>
      <vt:lpstr>约拿书 Overboard</vt:lpstr>
      <vt:lpstr>散居的犹太人</vt:lpstr>
      <vt:lpstr>约拿书第一章的主要思想</vt:lpstr>
      <vt:lpstr>“去！不！竭力划船！”    约拿书 1</vt:lpstr>
      <vt:lpstr>基督教扩展期</vt:lpstr>
      <vt:lpstr>489万人。 168万外国人。</vt:lpstr>
      <vt:lpstr>教会的异像 …</vt:lpstr>
      <vt:lpstr>Mercedes-Benz</vt:lpstr>
      <vt:lpstr>Black</vt:lpstr>
      <vt:lpstr>约拿书第一章   小组问题</vt:lpstr>
      <vt:lpstr>重要事项</vt:lpstr>
      <vt:lpstr>PowerPoint Presentation</vt:lpstr>
      <vt:lpstr>Book Chart</vt:lpstr>
      <vt:lpstr>“囖!” 约拿书 2</vt:lpstr>
      <vt:lpstr>大鱼?</vt:lpstr>
      <vt:lpstr>在大鱼里</vt:lpstr>
      <vt:lpstr>在大鱼里</vt:lpstr>
      <vt:lpstr>Black</vt:lpstr>
      <vt:lpstr>不信“福音“ </vt:lpstr>
      <vt:lpstr>Is 约拿书 simply just a good story for kids?</vt:lpstr>
      <vt:lpstr>PowerPoint Presentation</vt:lpstr>
      <vt:lpstr>预料中的回应：</vt:lpstr>
      <vt:lpstr>The Ten Million Dollar Question</vt:lpstr>
      <vt:lpstr>I.  约拿感谢上帝从溺水中拯救了他 (1:17-2:10)</vt:lpstr>
      <vt:lpstr>审判？</vt:lpstr>
      <vt:lpstr>感恩诗</vt:lpstr>
      <vt:lpstr>感恩诗</vt:lpstr>
      <vt:lpstr>感恩诗</vt:lpstr>
      <vt:lpstr>约拿书用的投字</vt:lpstr>
      <vt:lpstr>约拿书里的 “起来”</vt:lpstr>
      <vt:lpstr>约拿书用的下字</vt:lpstr>
      <vt:lpstr>Black</vt:lpstr>
      <vt:lpstr>感恩诗</vt:lpstr>
      <vt:lpstr>约拿的许愿</vt:lpstr>
      <vt:lpstr>结果如何呢？约拿被吐出来</vt:lpstr>
      <vt:lpstr>The Ten Million Dollar Question</vt:lpstr>
      <vt:lpstr>我们应该感谢上帝， 尽管我们不顺服 上帝也饶恕我们</vt:lpstr>
      <vt:lpstr>哪是更好的激励   ?</vt:lpstr>
      <vt:lpstr>区别以下主要重点…</vt:lpstr>
      <vt:lpstr>Black</vt:lpstr>
      <vt:lpstr>这是我的人生</vt:lpstr>
      <vt:lpstr>婚姻</vt:lpstr>
      <vt:lpstr>婴儿  里克</vt:lpstr>
      <vt:lpstr>家庭的增加与移动居留…</vt:lpstr>
      <vt:lpstr>旧金山湾区</vt:lpstr>
      <vt:lpstr>离婚</vt:lpstr>
      <vt:lpstr>离婚对 母亲是  很 艰难…</vt:lpstr>
      <vt:lpstr>在贝利下更新</vt:lpstr>
      <vt:lpstr>一年的 滑水 …</vt:lpstr>
      <vt:lpstr>再次 离婚…</vt:lpstr>
      <vt:lpstr>但是我们拥有对方…</vt:lpstr>
      <vt:lpstr>一家五口(1972)</vt:lpstr>
      <vt:lpstr>School Pictures</vt:lpstr>
      <vt:lpstr>棒球</vt:lpstr>
      <vt:lpstr>贝比的运动</vt:lpstr>
      <vt:lpstr>我的属灵旅程</vt:lpstr>
      <vt:lpstr>在70年代中寻找…</vt:lpstr>
      <vt:lpstr>朋友的影响</vt:lpstr>
      <vt:lpstr>我终于明白</vt:lpstr>
      <vt:lpstr>在过去我学习到的…</vt:lpstr>
      <vt:lpstr>Black</vt:lpstr>
      <vt:lpstr>PowerPoint Presentation</vt:lpstr>
      <vt:lpstr>Black</vt:lpstr>
      <vt:lpstr>约拿书第2章小组问题</vt:lpstr>
      <vt:lpstr>约拿书第2章小组问题</vt:lpstr>
      <vt:lpstr>PowerPoint Presentation</vt:lpstr>
      <vt:lpstr>PowerPoint Presentation</vt:lpstr>
      <vt:lpstr>PowerPoint Presentation</vt:lpstr>
      <vt:lpstr>PowerPoint Presentation</vt:lpstr>
      <vt:lpstr>PowerPoint Presentation</vt:lpstr>
      <vt:lpstr>Black</vt:lpstr>
      <vt:lpstr>“去！哟！哇！”  约拿书 3</vt:lpstr>
      <vt:lpstr>Success - Failure</vt:lpstr>
      <vt:lpstr>Failure of Logic</vt:lpstr>
      <vt:lpstr>When your best isn’t good enough</vt:lpstr>
      <vt:lpstr>If at first you don't succeed,  failure may be your style </vt:lpstr>
      <vt:lpstr>我们无法少一个“U”字母拼“failure”(失败）这个字</vt:lpstr>
      <vt:lpstr>Sometimes you just don’t have an excuse</vt:lpstr>
      <vt:lpstr>你害</vt:lpstr>
      <vt:lpstr>许多人害怕传福音 </vt:lpstr>
      <vt:lpstr>神如何看待失败—由其是传福音?</vt:lpstr>
      <vt:lpstr>约拿没服从命令</vt:lpstr>
      <vt:lpstr>Book Chart</vt:lpstr>
      <vt:lpstr>约拿书第3章: 去!</vt:lpstr>
      <vt:lpstr>“你无法在经文中找到被差遣的人会遭遇到失败”</vt:lpstr>
      <vt:lpstr>“经验是个美好的东西。当你重犯一个错误的时候，它帮助你认出来。”</vt:lpstr>
      <vt:lpstr>给第二个机会的神</vt:lpstr>
      <vt:lpstr>失败是一件事 而 不是一个人</vt:lpstr>
      <vt:lpstr>约拿书第三章: 去!哟!</vt:lpstr>
      <vt:lpstr>Black</vt:lpstr>
      <vt:lpstr>尼尼微城</vt:lpstr>
      <vt:lpstr>“再等四十日，尼尼微必倾覆了”  (希伯來语只用五个字) </vt:lpstr>
      <vt:lpstr>更大的诫命?</vt:lpstr>
      <vt:lpstr>教会的异像 …</vt:lpstr>
      <vt:lpstr>蜡烛</vt:lpstr>
      <vt:lpstr>最佳的福音传教士...</vt:lpstr>
      <vt:lpstr>约拿书第3章: 去! </vt:lpstr>
      <vt:lpstr>历史性</vt:lpstr>
      <vt:lpstr>“我做了什么?”</vt:lpstr>
      <vt:lpstr>约拿在乐园 ?</vt:lpstr>
      <vt:lpstr>预备认罪?</vt:lpstr>
      <vt:lpstr>约拿成了尼尼微的神迹 (路加福音 11:30)</vt:lpstr>
      <vt:lpstr> 赐惊喜的神!</vt:lpstr>
      <vt:lpstr>Black</vt:lpstr>
      <vt:lpstr>人们的反应比我们想象的更大!</vt:lpstr>
      <vt:lpstr>PowerPoint Presentation</vt:lpstr>
      <vt:lpstr>Black</vt:lpstr>
      <vt:lpstr>约拿书第3章小组问题</vt:lpstr>
      <vt:lpstr>Black</vt:lpstr>
      <vt:lpstr>我最终明白</vt:lpstr>
      <vt:lpstr>  大搬迁</vt:lpstr>
      <vt:lpstr>一个新的开始</vt:lpstr>
      <vt:lpstr>Black</vt:lpstr>
      <vt:lpstr>Unique Elements in 约拿书</vt:lpstr>
      <vt:lpstr>“哦，不！”  约拿书 4</vt:lpstr>
      <vt:lpstr>Black</vt:lpstr>
      <vt:lpstr>我们如何展现怜悯？</vt:lpstr>
      <vt:lpstr>约拿会往何处去？</vt:lpstr>
      <vt:lpstr>  感恩诗  </vt:lpstr>
      <vt:lpstr>结果如何呢？约拿呕吐</vt:lpstr>
      <vt:lpstr>“我做了什么?”</vt:lpstr>
      <vt:lpstr>Book Chart</vt:lpstr>
      <vt:lpstr>约拿对先知职责本份的问题</vt:lpstr>
      <vt:lpstr> 1。约拿因为自己的执著而忽略人（4:1-9）。 </vt:lpstr>
      <vt:lpstr>A. 上帝的关注的是尼尼微，但其拯救使约拿愤怒（4:1-4）。  </vt:lpstr>
      <vt:lpstr>给我智慧来了解我的老板</vt:lpstr>
      <vt:lpstr>戴德生</vt:lpstr>
      <vt:lpstr>约拿绷脸 </vt:lpstr>
      <vt:lpstr>约拿 到城市的东部</vt:lpstr>
      <vt:lpstr>为什么约拿坐在城市的东部？</vt:lpstr>
      <vt:lpstr>圣幕节（避风塘)</vt:lpstr>
      <vt:lpstr>攻击与燃烧</vt:lpstr>
      <vt:lpstr>双关语</vt:lpstr>
      <vt:lpstr>又蚀又晒！</vt:lpstr>
      <vt:lpstr>那是何等的事态发展…</vt:lpstr>
      <vt:lpstr>二。把人看得比事物更优先（4:10-11）</vt:lpstr>
      <vt:lpstr>东西吗？还是人民？</vt:lpstr>
      <vt:lpstr>4:10 NLT </vt:lpstr>
      <vt:lpstr>只有三件事是永恒的</vt:lpstr>
      <vt:lpstr>我不应该为12万尼尼微人民惋惜？</vt:lpstr>
      <vt:lpstr>你怎么能有上帝对人的怜悯呢？</vt:lpstr>
      <vt:lpstr>约拿书的要点：</vt:lpstr>
      <vt:lpstr>The Life-Saving Station</vt:lpstr>
      <vt:lpstr>Black</vt:lpstr>
      <vt:lpstr>旧约全书讲章 • BibleStudyDownloads.org</vt:lpstr>
      <vt:lpstr>思考问题</vt:lpstr>
      <vt:lpstr>旧约全书概论链接地址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Grace To</dc:creator>
  <cp:lastModifiedBy>Rick Griffith</cp:lastModifiedBy>
  <cp:revision>589</cp:revision>
  <dcterms:created xsi:type="dcterms:W3CDTF">2002-01-23T12:11:50Z</dcterms:created>
  <dcterms:modified xsi:type="dcterms:W3CDTF">2019-05-11T03:41:21Z</dcterms:modified>
</cp:coreProperties>
</file>